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3" r:id="rId3"/>
    <p:sldId id="257" r:id="rId4"/>
    <p:sldId id="272" r:id="rId5"/>
    <p:sldId id="274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80" r:id="rId14"/>
    <p:sldId id="264" r:id="rId15"/>
    <p:sldId id="265" r:id="rId16"/>
    <p:sldId id="266" r:id="rId17"/>
    <p:sldId id="267" r:id="rId18"/>
    <p:sldId id="268" r:id="rId19"/>
    <p:sldId id="276" r:id="rId20"/>
    <p:sldId id="277" r:id="rId21"/>
    <p:sldId id="278" r:id="rId22"/>
    <p:sldId id="279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crunchbase_export%20(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crunchbase_export%20(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crunchbase_export%20(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crunchbase_export%20(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crunchbase_export%20(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o\Downloads\multiTimeline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[crunchbase_export (5).xlsx]Sheet4!PivotTable3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circle"/>
          <c:size val="8"/>
          <c:spPr>
            <a:solidFill>
              <a:schemeClr val="accent1"/>
            </a:solidFill>
            <a:ln w="9525">
              <a:noFill/>
              <a:rou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fld id="{15BB5006-E119-4D3B-829C-9022EEBEF02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Sheet4!$B$4:$B$8</c:f>
              <c:numCache>
                <c:formatCode>General</c:formatCode>
                <c:ptCount val="4"/>
                <c:pt idx="0">
                  <c:v>3827</c:v>
                </c:pt>
                <c:pt idx="1">
                  <c:v>4960</c:v>
                </c:pt>
                <c:pt idx="2">
                  <c:v>8144</c:v>
                </c:pt>
                <c:pt idx="3">
                  <c:v>2520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8774872"/>
        <c:axId val="98772520"/>
      </c:barChart>
      <c:catAx>
        <c:axId val="9877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2520"/>
        <c:crosses val="autoZero"/>
        <c:auto val="1"/>
        <c:lblAlgn val="ctr"/>
        <c:lblOffset val="100"/>
        <c:noMultiLvlLbl val="0"/>
      </c:catAx>
      <c:valAx>
        <c:axId val="9877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'[crunchbase_export (5).xlsx]Sheet2'!$D$3:$D$10</c:f>
              <c:strCache>
                <c:ptCount val="8"/>
                <c:pt idx="0">
                  <c:v>Google</c:v>
                </c:pt>
                <c:pt idx="1">
                  <c:v>Accenture</c:v>
                </c:pt>
                <c:pt idx="2">
                  <c:v>Microsoft</c:v>
                </c:pt>
                <c:pt idx="3">
                  <c:v>The Carlyle Group</c:v>
                </c:pt>
                <c:pt idx="4">
                  <c:v>Apple</c:v>
                </c:pt>
                <c:pt idx="5">
                  <c:v>Indutrade</c:v>
                </c:pt>
                <c:pt idx="6">
                  <c:v>Dentsu Aegis Network</c:v>
                </c:pt>
                <c:pt idx="7">
                  <c:v>IBM</c:v>
                </c:pt>
              </c:strCache>
            </c:strRef>
          </c:cat>
          <c:val>
            <c:numRef>
              <c:f>'[crunchbase_export (5).xlsx]Sheet2'!$E$3:$E$10</c:f>
              <c:numCache>
                <c:formatCode>General</c:formatCode>
                <c:ptCount val="8"/>
                <c:pt idx="0">
                  <c:v>69</c:v>
                </c:pt>
                <c:pt idx="1">
                  <c:v>59</c:v>
                </c:pt>
                <c:pt idx="2">
                  <c:v>44</c:v>
                </c:pt>
                <c:pt idx="3">
                  <c:v>41</c:v>
                </c:pt>
                <c:pt idx="4">
                  <c:v>33</c:v>
                </c:pt>
                <c:pt idx="5">
                  <c:v>32</c:v>
                </c:pt>
                <c:pt idx="6">
                  <c:v>31</c:v>
                </c:pt>
                <c:pt idx="7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8774088"/>
        <c:axId val="98774480"/>
      </c:barChart>
      <c:catAx>
        <c:axId val="9877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4480"/>
        <c:crosses val="autoZero"/>
        <c:auto val="1"/>
        <c:lblAlgn val="ctr"/>
        <c:lblOffset val="100"/>
        <c:noMultiLvlLbl val="0"/>
      </c:catAx>
      <c:valAx>
        <c:axId val="9877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71359261910447E-2"/>
          <c:y val="2.8413575374901343E-2"/>
          <c:w val="0.3694755627137517"/>
          <c:h val="0.92383471403091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4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4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6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6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Sheet6!$G$4:$G$15</c:f>
              <c:strCache>
                <c:ptCount val="12"/>
                <c:pt idx="0">
                  <c:v>Pénzügyi alkalmazások (Fintech)</c:v>
                </c:pt>
                <c:pt idx="1">
                  <c:v>Egészségügy</c:v>
                </c:pt>
                <c:pt idx="2">
                  <c:v>Nagyvállalati software</c:v>
                </c:pt>
                <c:pt idx="3">
                  <c:v>Kereskedelem</c:v>
                </c:pt>
                <c:pt idx="4">
                  <c:v>Termelés</c:v>
                </c:pt>
                <c:pt idx="5">
                  <c:v>Adatelemzés</c:v>
                </c:pt>
                <c:pt idx="6">
                  <c:v>Hardware</c:v>
                </c:pt>
                <c:pt idx="7">
                  <c:v>Reklám</c:v>
                </c:pt>
                <c:pt idx="8">
                  <c:v>Felhőszolgáltatás</c:v>
                </c:pt>
                <c:pt idx="9">
                  <c:v>Internetszolgáltatás</c:v>
                </c:pt>
                <c:pt idx="10">
                  <c:v>Biotechnológia</c:v>
                </c:pt>
                <c:pt idx="11">
                  <c:v>Egyéb</c:v>
                </c:pt>
              </c:strCache>
            </c:strRef>
          </c:cat>
          <c:val>
            <c:numRef>
              <c:f>Sheet6!$H$4:$H$15</c:f>
              <c:numCache>
                <c:formatCode>General</c:formatCode>
                <c:ptCount val="12"/>
                <c:pt idx="0">
                  <c:v>1259</c:v>
                </c:pt>
                <c:pt idx="1">
                  <c:v>1169</c:v>
                </c:pt>
                <c:pt idx="2">
                  <c:v>1151</c:v>
                </c:pt>
                <c:pt idx="3">
                  <c:v>1097</c:v>
                </c:pt>
                <c:pt idx="4">
                  <c:v>801</c:v>
                </c:pt>
                <c:pt idx="5">
                  <c:v>787</c:v>
                </c:pt>
                <c:pt idx="6">
                  <c:v>779</c:v>
                </c:pt>
                <c:pt idx="7">
                  <c:v>763</c:v>
                </c:pt>
                <c:pt idx="8">
                  <c:v>700</c:v>
                </c:pt>
                <c:pt idx="9">
                  <c:v>597</c:v>
                </c:pt>
                <c:pt idx="10">
                  <c:v>589</c:v>
                </c:pt>
                <c:pt idx="11">
                  <c:v>6203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32927702219035"/>
          <c:y val="8.1635955726528653E-2"/>
          <c:w val="0.23994750656167985"/>
          <c:h val="0.84259450994040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4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4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6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6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cat>
            <c:strRef>
              <c:f>Sheet9!$F$3:$F$15</c:f>
              <c:strCache>
                <c:ptCount val="13"/>
                <c:pt idx="0">
                  <c:v>USA</c:v>
                </c:pt>
                <c:pt idx="1">
                  <c:v>GBR</c:v>
                </c:pt>
                <c:pt idx="2">
                  <c:v>CAN</c:v>
                </c:pt>
                <c:pt idx="3">
                  <c:v>DEU</c:v>
                </c:pt>
                <c:pt idx="4">
                  <c:v>IND</c:v>
                </c:pt>
                <c:pt idx="5">
                  <c:v>AUS</c:v>
                </c:pt>
                <c:pt idx="6">
                  <c:v>FRA</c:v>
                </c:pt>
                <c:pt idx="7">
                  <c:v>NLD</c:v>
                </c:pt>
                <c:pt idx="8">
                  <c:v>SWE</c:v>
                </c:pt>
                <c:pt idx="9">
                  <c:v>ITA</c:v>
                </c:pt>
                <c:pt idx="10">
                  <c:v>ESP</c:v>
                </c:pt>
                <c:pt idx="11">
                  <c:v>CHN</c:v>
                </c:pt>
                <c:pt idx="12">
                  <c:v>other</c:v>
                </c:pt>
              </c:strCache>
            </c:strRef>
          </c:cat>
          <c:val>
            <c:numRef>
              <c:f>Sheet9!$G$3:$G$15</c:f>
              <c:numCache>
                <c:formatCode>General</c:formatCode>
                <c:ptCount val="13"/>
                <c:pt idx="0">
                  <c:v>10322</c:v>
                </c:pt>
                <c:pt idx="1">
                  <c:v>1599</c:v>
                </c:pt>
                <c:pt idx="2">
                  <c:v>811</c:v>
                </c:pt>
                <c:pt idx="3">
                  <c:v>564</c:v>
                </c:pt>
                <c:pt idx="4">
                  <c:v>446</c:v>
                </c:pt>
                <c:pt idx="5">
                  <c:v>389</c:v>
                </c:pt>
                <c:pt idx="6">
                  <c:v>365</c:v>
                </c:pt>
                <c:pt idx="7">
                  <c:v>245</c:v>
                </c:pt>
                <c:pt idx="8">
                  <c:v>232</c:v>
                </c:pt>
                <c:pt idx="9">
                  <c:v>201</c:v>
                </c:pt>
                <c:pt idx="10">
                  <c:v>165</c:v>
                </c:pt>
                <c:pt idx="11">
                  <c:v>155</c:v>
                </c:pt>
                <c:pt idx="12">
                  <c:v>2149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4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4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6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6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cat>
            <c:strRef>
              <c:f>Sheet9!$F$4:$F$15</c:f>
              <c:strCache>
                <c:ptCount val="12"/>
                <c:pt idx="0">
                  <c:v>GBR</c:v>
                </c:pt>
                <c:pt idx="1">
                  <c:v>CAN</c:v>
                </c:pt>
                <c:pt idx="2">
                  <c:v>DEU</c:v>
                </c:pt>
                <c:pt idx="3">
                  <c:v>IND</c:v>
                </c:pt>
                <c:pt idx="4">
                  <c:v>AUS</c:v>
                </c:pt>
                <c:pt idx="5">
                  <c:v>FRA</c:v>
                </c:pt>
                <c:pt idx="6">
                  <c:v>NLD</c:v>
                </c:pt>
                <c:pt idx="7">
                  <c:v>SWE</c:v>
                </c:pt>
                <c:pt idx="8">
                  <c:v>ITA</c:v>
                </c:pt>
                <c:pt idx="9">
                  <c:v>ESP</c:v>
                </c:pt>
                <c:pt idx="10">
                  <c:v>CHN</c:v>
                </c:pt>
                <c:pt idx="11">
                  <c:v>other</c:v>
                </c:pt>
              </c:strCache>
            </c:strRef>
          </c:cat>
          <c:val>
            <c:numRef>
              <c:f>Sheet9!$G$4:$G$15</c:f>
              <c:numCache>
                <c:formatCode>General</c:formatCode>
                <c:ptCount val="12"/>
                <c:pt idx="0">
                  <c:v>1599</c:v>
                </c:pt>
                <c:pt idx="1">
                  <c:v>811</c:v>
                </c:pt>
                <c:pt idx="2">
                  <c:v>564</c:v>
                </c:pt>
                <c:pt idx="3">
                  <c:v>446</c:v>
                </c:pt>
                <c:pt idx="4">
                  <c:v>389</c:v>
                </c:pt>
                <c:pt idx="5">
                  <c:v>365</c:v>
                </c:pt>
                <c:pt idx="6">
                  <c:v>245</c:v>
                </c:pt>
                <c:pt idx="7">
                  <c:v>232</c:v>
                </c:pt>
                <c:pt idx="8">
                  <c:v>201</c:v>
                </c:pt>
                <c:pt idx="9">
                  <c:v>165</c:v>
                </c:pt>
                <c:pt idx="10">
                  <c:v>155</c:v>
                </c:pt>
                <c:pt idx="11">
                  <c:v>2149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multiTimeline!$B$1</c:f>
              <c:strCache>
                <c:ptCount val="1"/>
                <c:pt idx="0">
                  <c:v>Fintech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multiTimeline!$A$2:$A$262</c:f>
              <c:numCache>
                <c:formatCode>m/d/yyyy</c:formatCode>
                <c:ptCount val="261"/>
                <c:pt idx="0">
                  <c:v>41014</c:v>
                </c:pt>
                <c:pt idx="1">
                  <c:v>41021</c:v>
                </c:pt>
                <c:pt idx="2">
                  <c:v>41028</c:v>
                </c:pt>
                <c:pt idx="3">
                  <c:v>41035</c:v>
                </c:pt>
                <c:pt idx="4">
                  <c:v>41042</c:v>
                </c:pt>
                <c:pt idx="5">
                  <c:v>41049</c:v>
                </c:pt>
                <c:pt idx="6">
                  <c:v>41056</c:v>
                </c:pt>
                <c:pt idx="7">
                  <c:v>41063</c:v>
                </c:pt>
                <c:pt idx="8">
                  <c:v>41070</c:v>
                </c:pt>
                <c:pt idx="9">
                  <c:v>41077</c:v>
                </c:pt>
                <c:pt idx="10">
                  <c:v>41084</c:v>
                </c:pt>
                <c:pt idx="11">
                  <c:v>41091</c:v>
                </c:pt>
                <c:pt idx="12">
                  <c:v>41098</c:v>
                </c:pt>
                <c:pt idx="13">
                  <c:v>41105</c:v>
                </c:pt>
                <c:pt idx="14">
                  <c:v>41112</c:v>
                </c:pt>
                <c:pt idx="15">
                  <c:v>41119</c:v>
                </c:pt>
                <c:pt idx="16">
                  <c:v>41126</c:v>
                </c:pt>
                <c:pt idx="17">
                  <c:v>41133</c:v>
                </c:pt>
                <c:pt idx="18">
                  <c:v>41140</c:v>
                </c:pt>
                <c:pt idx="19">
                  <c:v>41147</c:v>
                </c:pt>
                <c:pt idx="20">
                  <c:v>41154</c:v>
                </c:pt>
                <c:pt idx="21">
                  <c:v>41161</c:v>
                </c:pt>
                <c:pt idx="22">
                  <c:v>41168</c:v>
                </c:pt>
                <c:pt idx="23">
                  <c:v>41175</c:v>
                </c:pt>
                <c:pt idx="24">
                  <c:v>41182</c:v>
                </c:pt>
                <c:pt idx="25">
                  <c:v>41189</c:v>
                </c:pt>
                <c:pt idx="26">
                  <c:v>41196</c:v>
                </c:pt>
                <c:pt idx="27">
                  <c:v>41203</c:v>
                </c:pt>
                <c:pt idx="28">
                  <c:v>41210</c:v>
                </c:pt>
                <c:pt idx="29">
                  <c:v>41217</c:v>
                </c:pt>
                <c:pt idx="30">
                  <c:v>41224</c:v>
                </c:pt>
                <c:pt idx="31">
                  <c:v>41231</c:v>
                </c:pt>
                <c:pt idx="32">
                  <c:v>41238</c:v>
                </c:pt>
                <c:pt idx="33">
                  <c:v>41245</c:v>
                </c:pt>
                <c:pt idx="34">
                  <c:v>41252</c:v>
                </c:pt>
                <c:pt idx="35">
                  <c:v>41259</c:v>
                </c:pt>
                <c:pt idx="36">
                  <c:v>41266</c:v>
                </c:pt>
                <c:pt idx="37">
                  <c:v>41273</c:v>
                </c:pt>
                <c:pt idx="38">
                  <c:v>41280</c:v>
                </c:pt>
                <c:pt idx="39">
                  <c:v>41287</c:v>
                </c:pt>
                <c:pt idx="40">
                  <c:v>41294</c:v>
                </c:pt>
                <c:pt idx="41">
                  <c:v>41301</c:v>
                </c:pt>
                <c:pt idx="42">
                  <c:v>41308</c:v>
                </c:pt>
                <c:pt idx="43">
                  <c:v>41315</c:v>
                </c:pt>
                <c:pt idx="44">
                  <c:v>41322</c:v>
                </c:pt>
                <c:pt idx="45">
                  <c:v>41329</c:v>
                </c:pt>
                <c:pt idx="46">
                  <c:v>41336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41364</c:v>
                </c:pt>
                <c:pt idx="51">
                  <c:v>41371</c:v>
                </c:pt>
                <c:pt idx="52">
                  <c:v>41378</c:v>
                </c:pt>
                <c:pt idx="53">
                  <c:v>41385</c:v>
                </c:pt>
                <c:pt idx="54">
                  <c:v>41392</c:v>
                </c:pt>
                <c:pt idx="55">
                  <c:v>41399</c:v>
                </c:pt>
                <c:pt idx="56">
                  <c:v>41406</c:v>
                </c:pt>
                <c:pt idx="57">
                  <c:v>41413</c:v>
                </c:pt>
                <c:pt idx="58">
                  <c:v>41420</c:v>
                </c:pt>
                <c:pt idx="59">
                  <c:v>41427</c:v>
                </c:pt>
                <c:pt idx="60">
                  <c:v>41434</c:v>
                </c:pt>
                <c:pt idx="61">
                  <c:v>41441</c:v>
                </c:pt>
                <c:pt idx="62">
                  <c:v>41448</c:v>
                </c:pt>
                <c:pt idx="63">
                  <c:v>41455</c:v>
                </c:pt>
                <c:pt idx="64">
                  <c:v>41462</c:v>
                </c:pt>
                <c:pt idx="65">
                  <c:v>41469</c:v>
                </c:pt>
                <c:pt idx="66">
                  <c:v>41476</c:v>
                </c:pt>
                <c:pt idx="67">
                  <c:v>41483</c:v>
                </c:pt>
                <c:pt idx="68">
                  <c:v>41490</c:v>
                </c:pt>
                <c:pt idx="69">
                  <c:v>41497</c:v>
                </c:pt>
                <c:pt idx="70">
                  <c:v>41504</c:v>
                </c:pt>
                <c:pt idx="71">
                  <c:v>41511</c:v>
                </c:pt>
                <c:pt idx="72">
                  <c:v>41518</c:v>
                </c:pt>
                <c:pt idx="73">
                  <c:v>41525</c:v>
                </c:pt>
                <c:pt idx="74">
                  <c:v>41532</c:v>
                </c:pt>
                <c:pt idx="75">
                  <c:v>41539</c:v>
                </c:pt>
                <c:pt idx="76">
                  <c:v>41546</c:v>
                </c:pt>
                <c:pt idx="77">
                  <c:v>41553</c:v>
                </c:pt>
                <c:pt idx="78">
                  <c:v>41560</c:v>
                </c:pt>
                <c:pt idx="79">
                  <c:v>41567</c:v>
                </c:pt>
                <c:pt idx="80">
                  <c:v>41574</c:v>
                </c:pt>
                <c:pt idx="81">
                  <c:v>41581</c:v>
                </c:pt>
                <c:pt idx="82">
                  <c:v>41588</c:v>
                </c:pt>
                <c:pt idx="83">
                  <c:v>41595</c:v>
                </c:pt>
                <c:pt idx="84">
                  <c:v>41602</c:v>
                </c:pt>
                <c:pt idx="85">
                  <c:v>41609</c:v>
                </c:pt>
                <c:pt idx="86">
                  <c:v>41616</c:v>
                </c:pt>
                <c:pt idx="87">
                  <c:v>41623</c:v>
                </c:pt>
                <c:pt idx="88">
                  <c:v>41630</c:v>
                </c:pt>
                <c:pt idx="89">
                  <c:v>41637</c:v>
                </c:pt>
                <c:pt idx="90">
                  <c:v>41644</c:v>
                </c:pt>
                <c:pt idx="91">
                  <c:v>41651</c:v>
                </c:pt>
                <c:pt idx="92">
                  <c:v>41658</c:v>
                </c:pt>
                <c:pt idx="93">
                  <c:v>41665</c:v>
                </c:pt>
                <c:pt idx="94">
                  <c:v>41672</c:v>
                </c:pt>
                <c:pt idx="95">
                  <c:v>41679</c:v>
                </c:pt>
                <c:pt idx="96">
                  <c:v>41686</c:v>
                </c:pt>
                <c:pt idx="97">
                  <c:v>41693</c:v>
                </c:pt>
                <c:pt idx="98">
                  <c:v>41700</c:v>
                </c:pt>
                <c:pt idx="99">
                  <c:v>41707</c:v>
                </c:pt>
                <c:pt idx="100">
                  <c:v>41714</c:v>
                </c:pt>
                <c:pt idx="101">
                  <c:v>41721</c:v>
                </c:pt>
                <c:pt idx="102">
                  <c:v>41728</c:v>
                </c:pt>
                <c:pt idx="103">
                  <c:v>41735</c:v>
                </c:pt>
                <c:pt idx="104">
                  <c:v>41742</c:v>
                </c:pt>
                <c:pt idx="105">
                  <c:v>41749</c:v>
                </c:pt>
                <c:pt idx="106">
                  <c:v>41756</c:v>
                </c:pt>
                <c:pt idx="107">
                  <c:v>41763</c:v>
                </c:pt>
                <c:pt idx="108">
                  <c:v>41770</c:v>
                </c:pt>
                <c:pt idx="109">
                  <c:v>41777</c:v>
                </c:pt>
                <c:pt idx="110">
                  <c:v>41784</c:v>
                </c:pt>
                <c:pt idx="111">
                  <c:v>41791</c:v>
                </c:pt>
                <c:pt idx="112">
                  <c:v>41798</c:v>
                </c:pt>
                <c:pt idx="113">
                  <c:v>41805</c:v>
                </c:pt>
                <c:pt idx="114">
                  <c:v>41812</c:v>
                </c:pt>
                <c:pt idx="115">
                  <c:v>41819</c:v>
                </c:pt>
                <c:pt idx="116">
                  <c:v>41826</c:v>
                </c:pt>
                <c:pt idx="117">
                  <c:v>41833</c:v>
                </c:pt>
                <c:pt idx="118">
                  <c:v>41840</c:v>
                </c:pt>
                <c:pt idx="119">
                  <c:v>41847</c:v>
                </c:pt>
                <c:pt idx="120">
                  <c:v>41854</c:v>
                </c:pt>
                <c:pt idx="121">
                  <c:v>41861</c:v>
                </c:pt>
                <c:pt idx="122">
                  <c:v>41868</c:v>
                </c:pt>
                <c:pt idx="123">
                  <c:v>41875</c:v>
                </c:pt>
                <c:pt idx="124">
                  <c:v>41882</c:v>
                </c:pt>
                <c:pt idx="125">
                  <c:v>41889</c:v>
                </c:pt>
                <c:pt idx="126">
                  <c:v>41896</c:v>
                </c:pt>
                <c:pt idx="127">
                  <c:v>41903</c:v>
                </c:pt>
                <c:pt idx="128">
                  <c:v>41910</c:v>
                </c:pt>
                <c:pt idx="129">
                  <c:v>41917</c:v>
                </c:pt>
                <c:pt idx="130">
                  <c:v>41924</c:v>
                </c:pt>
                <c:pt idx="131">
                  <c:v>41931</c:v>
                </c:pt>
                <c:pt idx="132">
                  <c:v>41938</c:v>
                </c:pt>
                <c:pt idx="133">
                  <c:v>41945</c:v>
                </c:pt>
                <c:pt idx="134">
                  <c:v>41952</c:v>
                </c:pt>
                <c:pt idx="135">
                  <c:v>41959</c:v>
                </c:pt>
                <c:pt idx="136">
                  <c:v>41966</c:v>
                </c:pt>
                <c:pt idx="137">
                  <c:v>41973</c:v>
                </c:pt>
                <c:pt idx="138">
                  <c:v>41980</c:v>
                </c:pt>
                <c:pt idx="139">
                  <c:v>41987</c:v>
                </c:pt>
                <c:pt idx="140">
                  <c:v>41994</c:v>
                </c:pt>
                <c:pt idx="141">
                  <c:v>42001</c:v>
                </c:pt>
                <c:pt idx="142">
                  <c:v>42008</c:v>
                </c:pt>
                <c:pt idx="143">
                  <c:v>42015</c:v>
                </c:pt>
                <c:pt idx="144">
                  <c:v>42022</c:v>
                </c:pt>
                <c:pt idx="145">
                  <c:v>42029</c:v>
                </c:pt>
                <c:pt idx="146">
                  <c:v>42036</c:v>
                </c:pt>
                <c:pt idx="147">
                  <c:v>42043</c:v>
                </c:pt>
                <c:pt idx="148">
                  <c:v>42050</c:v>
                </c:pt>
                <c:pt idx="149">
                  <c:v>42057</c:v>
                </c:pt>
                <c:pt idx="150">
                  <c:v>42064</c:v>
                </c:pt>
                <c:pt idx="151">
                  <c:v>42071</c:v>
                </c:pt>
                <c:pt idx="152">
                  <c:v>42078</c:v>
                </c:pt>
                <c:pt idx="153">
                  <c:v>42085</c:v>
                </c:pt>
                <c:pt idx="154">
                  <c:v>42092</c:v>
                </c:pt>
                <c:pt idx="155">
                  <c:v>42099</c:v>
                </c:pt>
                <c:pt idx="156">
                  <c:v>42106</c:v>
                </c:pt>
                <c:pt idx="157">
                  <c:v>42113</c:v>
                </c:pt>
                <c:pt idx="158">
                  <c:v>42120</c:v>
                </c:pt>
                <c:pt idx="159">
                  <c:v>42127</c:v>
                </c:pt>
                <c:pt idx="160">
                  <c:v>42134</c:v>
                </c:pt>
                <c:pt idx="161">
                  <c:v>42141</c:v>
                </c:pt>
                <c:pt idx="162">
                  <c:v>42148</c:v>
                </c:pt>
                <c:pt idx="163">
                  <c:v>42155</c:v>
                </c:pt>
                <c:pt idx="164">
                  <c:v>42162</c:v>
                </c:pt>
                <c:pt idx="165">
                  <c:v>42169</c:v>
                </c:pt>
                <c:pt idx="166">
                  <c:v>42176</c:v>
                </c:pt>
                <c:pt idx="167">
                  <c:v>42183</c:v>
                </c:pt>
                <c:pt idx="168">
                  <c:v>42190</c:v>
                </c:pt>
                <c:pt idx="169">
                  <c:v>42197</c:v>
                </c:pt>
                <c:pt idx="170">
                  <c:v>42204</c:v>
                </c:pt>
                <c:pt idx="171">
                  <c:v>42211</c:v>
                </c:pt>
                <c:pt idx="172">
                  <c:v>42218</c:v>
                </c:pt>
                <c:pt idx="173">
                  <c:v>42225</c:v>
                </c:pt>
                <c:pt idx="174">
                  <c:v>42232</c:v>
                </c:pt>
                <c:pt idx="175">
                  <c:v>42239</c:v>
                </c:pt>
                <c:pt idx="176">
                  <c:v>42246</c:v>
                </c:pt>
                <c:pt idx="177">
                  <c:v>42253</c:v>
                </c:pt>
                <c:pt idx="178">
                  <c:v>42260</c:v>
                </c:pt>
                <c:pt idx="179">
                  <c:v>42267</c:v>
                </c:pt>
                <c:pt idx="180">
                  <c:v>42274</c:v>
                </c:pt>
                <c:pt idx="181">
                  <c:v>42281</c:v>
                </c:pt>
                <c:pt idx="182">
                  <c:v>42288</c:v>
                </c:pt>
                <c:pt idx="183">
                  <c:v>42295</c:v>
                </c:pt>
                <c:pt idx="184">
                  <c:v>42302</c:v>
                </c:pt>
                <c:pt idx="185">
                  <c:v>42309</c:v>
                </c:pt>
                <c:pt idx="186">
                  <c:v>42316</c:v>
                </c:pt>
                <c:pt idx="187">
                  <c:v>42323</c:v>
                </c:pt>
                <c:pt idx="188">
                  <c:v>42330</c:v>
                </c:pt>
                <c:pt idx="189">
                  <c:v>42337</c:v>
                </c:pt>
                <c:pt idx="190">
                  <c:v>42344</c:v>
                </c:pt>
                <c:pt idx="191">
                  <c:v>42351</c:v>
                </c:pt>
                <c:pt idx="192">
                  <c:v>42358</c:v>
                </c:pt>
                <c:pt idx="193">
                  <c:v>42365</c:v>
                </c:pt>
                <c:pt idx="194">
                  <c:v>42372</c:v>
                </c:pt>
                <c:pt idx="195">
                  <c:v>42379</c:v>
                </c:pt>
                <c:pt idx="196">
                  <c:v>42386</c:v>
                </c:pt>
                <c:pt idx="197">
                  <c:v>42393</c:v>
                </c:pt>
                <c:pt idx="198">
                  <c:v>42400</c:v>
                </c:pt>
                <c:pt idx="199">
                  <c:v>42407</c:v>
                </c:pt>
                <c:pt idx="200">
                  <c:v>42414</c:v>
                </c:pt>
                <c:pt idx="201">
                  <c:v>42421</c:v>
                </c:pt>
                <c:pt idx="202">
                  <c:v>42428</c:v>
                </c:pt>
                <c:pt idx="203">
                  <c:v>42435</c:v>
                </c:pt>
                <c:pt idx="204">
                  <c:v>42442</c:v>
                </c:pt>
                <c:pt idx="205">
                  <c:v>42449</c:v>
                </c:pt>
                <c:pt idx="206">
                  <c:v>42456</c:v>
                </c:pt>
                <c:pt idx="207">
                  <c:v>42463</c:v>
                </c:pt>
                <c:pt idx="208">
                  <c:v>42470</c:v>
                </c:pt>
                <c:pt idx="209">
                  <c:v>42477</c:v>
                </c:pt>
                <c:pt idx="210">
                  <c:v>42484</c:v>
                </c:pt>
                <c:pt idx="211">
                  <c:v>42491</c:v>
                </c:pt>
                <c:pt idx="212">
                  <c:v>42498</c:v>
                </c:pt>
                <c:pt idx="213">
                  <c:v>42505</c:v>
                </c:pt>
                <c:pt idx="214">
                  <c:v>42512</c:v>
                </c:pt>
                <c:pt idx="215">
                  <c:v>42519</c:v>
                </c:pt>
                <c:pt idx="216">
                  <c:v>42526</c:v>
                </c:pt>
                <c:pt idx="217">
                  <c:v>42533</c:v>
                </c:pt>
                <c:pt idx="218">
                  <c:v>42540</c:v>
                </c:pt>
                <c:pt idx="219">
                  <c:v>42547</c:v>
                </c:pt>
                <c:pt idx="220">
                  <c:v>42554</c:v>
                </c:pt>
                <c:pt idx="221">
                  <c:v>42561</c:v>
                </c:pt>
                <c:pt idx="222">
                  <c:v>42568</c:v>
                </c:pt>
                <c:pt idx="223">
                  <c:v>42575</c:v>
                </c:pt>
                <c:pt idx="224">
                  <c:v>42582</c:v>
                </c:pt>
                <c:pt idx="225">
                  <c:v>42589</c:v>
                </c:pt>
                <c:pt idx="226">
                  <c:v>42596</c:v>
                </c:pt>
                <c:pt idx="227">
                  <c:v>42603</c:v>
                </c:pt>
                <c:pt idx="228">
                  <c:v>42610</c:v>
                </c:pt>
                <c:pt idx="229">
                  <c:v>42617</c:v>
                </c:pt>
                <c:pt idx="230">
                  <c:v>42624</c:v>
                </c:pt>
                <c:pt idx="231">
                  <c:v>42631</c:v>
                </c:pt>
                <c:pt idx="232">
                  <c:v>42638</c:v>
                </c:pt>
                <c:pt idx="233">
                  <c:v>42645</c:v>
                </c:pt>
                <c:pt idx="234">
                  <c:v>42652</c:v>
                </c:pt>
                <c:pt idx="235">
                  <c:v>42659</c:v>
                </c:pt>
                <c:pt idx="236">
                  <c:v>42666</c:v>
                </c:pt>
                <c:pt idx="237">
                  <c:v>42673</c:v>
                </c:pt>
                <c:pt idx="238">
                  <c:v>42680</c:v>
                </c:pt>
                <c:pt idx="239">
                  <c:v>42687</c:v>
                </c:pt>
                <c:pt idx="240">
                  <c:v>42694</c:v>
                </c:pt>
                <c:pt idx="241">
                  <c:v>42701</c:v>
                </c:pt>
                <c:pt idx="242">
                  <c:v>42708</c:v>
                </c:pt>
                <c:pt idx="243">
                  <c:v>42715</c:v>
                </c:pt>
                <c:pt idx="244">
                  <c:v>42722</c:v>
                </c:pt>
                <c:pt idx="245">
                  <c:v>42729</c:v>
                </c:pt>
                <c:pt idx="246">
                  <c:v>42736</c:v>
                </c:pt>
                <c:pt idx="247">
                  <c:v>42743</c:v>
                </c:pt>
                <c:pt idx="248">
                  <c:v>42750</c:v>
                </c:pt>
                <c:pt idx="249">
                  <c:v>42757</c:v>
                </c:pt>
                <c:pt idx="250">
                  <c:v>42764</c:v>
                </c:pt>
                <c:pt idx="251">
                  <c:v>42771</c:v>
                </c:pt>
                <c:pt idx="252">
                  <c:v>42778</c:v>
                </c:pt>
                <c:pt idx="253">
                  <c:v>42785</c:v>
                </c:pt>
                <c:pt idx="254">
                  <c:v>42792</c:v>
                </c:pt>
                <c:pt idx="255">
                  <c:v>42799</c:v>
                </c:pt>
                <c:pt idx="256">
                  <c:v>42806</c:v>
                </c:pt>
                <c:pt idx="257">
                  <c:v>42813</c:v>
                </c:pt>
                <c:pt idx="258">
                  <c:v>42820</c:v>
                </c:pt>
                <c:pt idx="259">
                  <c:v>42827</c:v>
                </c:pt>
                <c:pt idx="260">
                  <c:v>42834</c:v>
                </c:pt>
              </c:numCache>
            </c:numRef>
          </c:cat>
          <c:val>
            <c:numRef>
              <c:f>multiTimeline!$B$2:$B$262</c:f>
              <c:numCache>
                <c:formatCode>General</c:formatCode>
                <c:ptCount val="26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6</c:v>
                </c:pt>
                <c:pt idx="26">
                  <c:v>4</c:v>
                </c:pt>
                <c:pt idx="27">
                  <c:v>4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3</c:v>
                </c:pt>
                <c:pt idx="32">
                  <c:v>4</c:v>
                </c:pt>
                <c:pt idx="33">
                  <c:v>7</c:v>
                </c:pt>
                <c:pt idx="34">
                  <c:v>3</c:v>
                </c:pt>
                <c:pt idx="35">
                  <c:v>4</c:v>
                </c:pt>
                <c:pt idx="36">
                  <c:v>2</c:v>
                </c:pt>
                <c:pt idx="37">
                  <c:v>1</c:v>
                </c:pt>
                <c:pt idx="38">
                  <c:v>3</c:v>
                </c:pt>
                <c:pt idx="39">
                  <c:v>2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5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4</c:v>
                </c:pt>
                <c:pt idx="51">
                  <c:v>4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4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4</c:v>
                </c:pt>
                <c:pt idx="62">
                  <c:v>3</c:v>
                </c:pt>
                <c:pt idx="63">
                  <c:v>4</c:v>
                </c:pt>
                <c:pt idx="64">
                  <c:v>4</c:v>
                </c:pt>
                <c:pt idx="65">
                  <c:v>3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3</c:v>
                </c:pt>
                <c:pt idx="70">
                  <c:v>4</c:v>
                </c:pt>
                <c:pt idx="71">
                  <c:v>5</c:v>
                </c:pt>
                <c:pt idx="72">
                  <c:v>4</c:v>
                </c:pt>
                <c:pt idx="73">
                  <c:v>6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3</c:v>
                </c:pt>
                <c:pt idx="79">
                  <c:v>5</c:v>
                </c:pt>
                <c:pt idx="80">
                  <c:v>5</c:v>
                </c:pt>
                <c:pt idx="81">
                  <c:v>10</c:v>
                </c:pt>
                <c:pt idx="82">
                  <c:v>13</c:v>
                </c:pt>
                <c:pt idx="83">
                  <c:v>6</c:v>
                </c:pt>
                <c:pt idx="84">
                  <c:v>3</c:v>
                </c:pt>
                <c:pt idx="85">
                  <c:v>5</c:v>
                </c:pt>
                <c:pt idx="86">
                  <c:v>4</c:v>
                </c:pt>
                <c:pt idx="87">
                  <c:v>3</c:v>
                </c:pt>
                <c:pt idx="88">
                  <c:v>2</c:v>
                </c:pt>
                <c:pt idx="89">
                  <c:v>3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5</c:v>
                </c:pt>
                <c:pt idx="99">
                  <c:v>5</c:v>
                </c:pt>
                <c:pt idx="100">
                  <c:v>4</c:v>
                </c:pt>
                <c:pt idx="101">
                  <c:v>6</c:v>
                </c:pt>
                <c:pt idx="102">
                  <c:v>6</c:v>
                </c:pt>
                <c:pt idx="103">
                  <c:v>7</c:v>
                </c:pt>
                <c:pt idx="104">
                  <c:v>6</c:v>
                </c:pt>
                <c:pt idx="105">
                  <c:v>5</c:v>
                </c:pt>
                <c:pt idx="106">
                  <c:v>5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7</c:v>
                </c:pt>
                <c:pt idx="113">
                  <c:v>6</c:v>
                </c:pt>
                <c:pt idx="114">
                  <c:v>7</c:v>
                </c:pt>
                <c:pt idx="115">
                  <c:v>6</c:v>
                </c:pt>
                <c:pt idx="116">
                  <c:v>7</c:v>
                </c:pt>
                <c:pt idx="117">
                  <c:v>6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8</c:v>
                </c:pt>
                <c:pt idx="122">
                  <c:v>8</c:v>
                </c:pt>
                <c:pt idx="123">
                  <c:v>9</c:v>
                </c:pt>
                <c:pt idx="124">
                  <c:v>8</c:v>
                </c:pt>
                <c:pt idx="125">
                  <c:v>7</c:v>
                </c:pt>
                <c:pt idx="126">
                  <c:v>8</c:v>
                </c:pt>
                <c:pt idx="127">
                  <c:v>10</c:v>
                </c:pt>
                <c:pt idx="128">
                  <c:v>11</c:v>
                </c:pt>
                <c:pt idx="129">
                  <c:v>8</c:v>
                </c:pt>
                <c:pt idx="130">
                  <c:v>9</c:v>
                </c:pt>
                <c:pt idx="131">
                  <c:v>10</c:v>
                </c:pt>
                <c:pt idx="132">
                  <c:v>10</c:v>
                </c:pt>
                <c:pt idx="133">
                  <c:v>11</c:v>
                </c:pt>
                <c:pt idx="134">
                  <c:v>10</c:v>
                </c:pt>
                <c:pt idx="135">
                  <c:v>11</c:v>
                </c:pt>
                <c:pt idx="136">
                  <c:v>9</c:v>
                </c:pt>
                <c:pt idx="137">
                  <c:v>10</c:v>
                </c:pt>
                <c:pt idx="138">
                  <c:v>10</c:v>
                </c:pt>
                <c:pt idx="139">
                  <c:v>9</c:v>
                </c:pt>
                <c:pt idx="140">
                  <c:v>6</c:v>
                </c:pt>
                <c:pt idx="141">
                  <c:v>5</c:v>
                </c:pt>
                <c:pt idx="142">
                  <c:v>12</c:v>
                </c:pt>
                <c:pt idx="143">
                  <c:v>11</c:v>
                </c:pt>
                <c:pt idx="144">
                  <c:v>12</c:v>
                </c:pt>
                <c:pt idx="145">
                  <c:v>12</c:v>
                </c:pt>
                <c:pt idx="146">
                  <c:v>16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18</c:v>
                </c:pt>
                <c:pt idx="151">
                  <c:v>16</c:v>
                </c:pt>
                <c:pt idx="152">
                  <c:v>18</c:v>
                </c:pt>
                <c:pt idx="153">
                  <c:v>20</c:v>
                </c:pt>
                <c:pt idx="154">
                  <c:v>18</c:v>
                </c:pt>
                <c:pt idx="155">
                  <c:v>19</c:v>
                </c:pt>
                <c:pt idx="156">
                  <c:v>21</c:v>
                </c:pt>
                <c:pt idx="157">
                  <c:v>21</c:v>
                </c:pt>
                <c:pt idx="158">
                  <c:v>18</c:v>
                </c:pt>
                <c:pt idx="159">
                  <c:v>17</c:v>
                </c:pt>
                <c:pt idx="160">
                  <c:v>21</c:v>
                </c:pt>
                <c:pt idx="161">
                  <c:v>22</c:v>
                </c:pt>
                <c:pt idx="162">
                  <c:v>22</c:v>
                </c:pt>
                <c:pt idx="163">
                  <c:v>23</c:v>
                </c:pt>
                <c:pt idx="164">
                  <c:v>25</c:v>
                </c:pt>
                <c:pt idx="165">
                  <c:v>28</c:v>
                </c:pt>
                <c:pt idx="166">
                  <c:v>25</c:v>
                </c:pt>
                <c:pt idx="167">
                  <c:v>23</c:v>
                </c:pt>
                <c:pt idx="168">
                  <c:v>25</c:v>
                </c:pt>
                <c:pt idx="169">
                  <c:v>25</c:v>
                </c:pt>
                <c:pt idx="170">
                  <c:v>26</c:v>
                </c:pt>
                <c:pt idx="171">
                  <c:v>25</c:v>
                </c:pt>
                <c:pt idx="172">
                  <c:v>25</c:v>
                </c:pt>
                <c:pt idx="173">
                  <c:v>26</c:v>
                </c:pt>
                <c:pt idx="174">
                  <c:v>28</c:v>
                </c:pt>
                <c:pt idx="175">
                  <c:v>27</c:v>
                </c:pt>
                <c:pt idx="176">
                  <c:v>31</c:v>
                </c:pt>
                <c:pt idx="177">
                  <c:v>29</c:v>
                </c:pt>
                <c:pt idx="178">
                  <c:v>40</c:v>
                </c:pt>
                <c:pt idx="179">
                  <c:v>32</c:v>
                </c:pt>
                <c:pt idx="180">
                  <c:v>32</c:v>
                </c:pt>
                <c:pt idx="181">
                  <c:v>41</c:v>
                </c:pt>
                <c:pt idx="182">
                  <c:v>36</c:v>
                </c:pt>
                <c:pt idx="183">
                  <c:v>39</c:v>
                </c:pt>
                <c:pt idx="184">
                  <c:v>38</c:v>
                </c:pt>
                <c:pt idx="185">
                  <c:v>38</c:v>
                </c:pt>
                <c:pt idx="186">
                  <c:v>37</c:v>
                </c:pt>
                <c:pt idx="187">
                  <c:v>39</c:v>
                </c:pt>
                <c:pt idx="188">
                  <c:v>38</c:v>
                </c:pt>
                <c:pt idx="189">
                  <c:v>41</c:v>
                </c:pt>
                <c:pt idx="190">
                  <c:v>43</c:v>
                </c:pt>
                <c:pt idx="191">
                  <c:v>48</c:v>
                </c:pt>
                <c:pt idx="192">
                  <c:v>31</c:v>
                </c:pt>
                <c:pt idx="193">
                  <c:v>30</c:v>
                </c:pt>
                <c:pt idx="194">
                  <c:v>48</c:v>
                </c:pt>
                <c:pt idx="195">
                  <c:v>48</c:v>
                </c:pt>
                <c:pt idx="196">
                  <c:v>60</c:v>
                </c:pt>
                <c:pt idx="197">
                  <c:v>59</c:v>
                </c:pt>
                <c:pt idx="198">
                  <c:v>51</c:v>
                </c:pt>
                <c:pt idx="199">
                  <c:v>52</c:v>
                </c:pt>
                <c:pt idx="200">
                  <c:v>53</c:v>
                </c:pt>
                <c:pt idx="201">
                  <c:v>62</c:v>
                </c:pt>
                <c:pt idx="202">
                  <c:v>63</c:v>
                </c:pt>
                <c:pt idx="203">
                  <c:v>63</c:v>
                </c:pt>
                <c:pt idx="204">
                  <c:v>67</c:v>
                </c:pt>
                <c:pt idx="205">
                  <c:v>57</c:v>
                </c:pt>
                <c:pt idx="206">
                  <c:v>65</c:v>
                </c:pt>
                <c:pt idx="207">
                  <c:v>74</c:v>
                </c:pt>
                <c:pt idx="208">
                  <c:v>76</c:v>
                </c:pt>
                <c:pt idx="209">
                  <c:v>76</c:v>
                </c:pt>
                <c:pt idx="210">
                  <c:v>73</c:v>
                </c:pt>
                <c:pt idx="211">
                  <c:v>90</c:v>
                </c:pt>
                <c:pt idx="212">
                  <c:v>79</c:v>
                </c:pt>
                <c:pt idx="213">
                  <c:v>71</c:v>
                </c:pt>
                <c:pt idx="214">
                  <c:v>75</c:v>
                </c:pt>
                <c:pt idx="215">
                  <c:v>74</c:v>
                </c:pt>
                <c:pt idx="216">
                  <c:v>72</c:v>
                </c:pt>
                <c:pt idx="217">
                  <c:v>67</c:v>
                </c:pt>
                <c:pt idx="218">
                  <c:v>75</c:v>
                </c:pt>
                <c:pt idx="219">
                  <c:v>66</c:v>
                </c:pt>
                <c:pt idx="220">
                  <c:v>68</c:v>
                </c:pt>
                <c:pt idx="221">
                  <c:v>70</c:v>
                </c:pt>
                <c:pt idx="222">
                  <c:v>67</c:v>
                </c:pt>
                <c:pt idx="223">
                  <c:v>72</c:v>
                </c:pt>
                <c:pt idx="224">
                  <c:v>68</c:v>
                </c:pt>
                <c:pt idx="225">
                  <c:v>64</c:v>
                </c:pt>
                <c:pt idx="226">
                  <c:v>71</c:v>
                </c:pt>
                <c:pt idx="227">
                  <c:v>88</c:v>
                </c:pt>
                <c:pt idx="228">
                  <c:v>81</c:v>
                </c:pt>
                <c:pt idx="229">
                  <c:v>75</c:v>
                </c:pt>
                <c:pt idx="230">
                  <c:v>74</c:v>
                </c:pt>
                <c:pt idx="231">
                  <c:v>83</c:v>
                </c:pt>
                <c:pt idx="232">
                  <c:v>84</c:v>
                </c:pt>
                <c:pt idx="233">
                  <c:v>84</c:v>
                </c:pt>
                <c:pt idx="234">
                  <c:v>80</c:v>
                </c:pt>
                <c:pt idx="235">
                  <c:v>82</c:v>
                </c:pt>
                <c:pt idx="236">
                  <c:v>84</c:v>
                </c:pt>
                <c:pt idx="237">
                  <c:v>84</c:v>
                </c:pt>
                <c:pt idx="238">
                  <c:v>81</c:v>
                </c:pt>
                <c:pt idx="239">
                  <c:v>100</c:v>
                </c:pt>
                <c:pt idx="240">
                  <c:v>88</c:v>
                </c:pt>
                <c:pt idx="241">
                  <c:v>82</c:v>
                </c:pt>
                <c:pt idx="242">
                  <c:v>82</c:v>
                </c:pt>
                <c:pt idx="243">
                  <c:v>75</c:v>
                </c:pt>
                <c:pt idx="244">
                  <c:v>61</c:v>
                </c:pt>
                <c:pt idx="245">
                  <c:v>43</c:v>
                </c:pt>
                <c:pt idx="246">
                  <c:v>74</c:v>
                </c:pt>
                <c:pt idx="247">
                  <c:v>97</c:v>
                </c:pt>
                <c:pt idx="248">
                  <c:v>99</c:v>
                </c:pt>
                <c:pt idx="249">
                  <c:v>88</c:v>
                </c:pt>
                <c:pt idx="250">
                  <c:v>86</c:v>
                </c:pt>
                <c:pt idx="251">
                  <c:v>87</c:v>
                </c:pt>
                <c:pt idx="252">
                  <c:v>86</c:v>
                </c:pt>
                <c:pt idx="253">
                  <c:v>88</c:v>
                </c:pt>
                <c:pt idx="254">
                  <c:v>88</c:v>
                </c:pt>
                <c:pt idx="255">
                  <c:v>89</c:v>
                </c:pt>
                <c:pt idx="256">
                  <c:v>86</c:v>
                </c:pt>
                <c:pt idx="257">
                  <c:v>88</c:v>
                </c:pt>
                <c:pt idx="258">
                  <c:v>92</c:v>
                </c:pt>
                <c:pt idx="259">
                  <c:v>88</c:v>
                </c:pt>
                <c:pt idx="260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multiTimeline!$C$1</c:f>
              <c:strCache>
                <c:ptCount val="1"/>
                <c:pt idx="0">
                  <c:v>Enterprise Software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multiTimeline!$A$2:$A$262</c:f>
              <c:numCache>
                <c:formatCode>m/d/yyyy</c:formatCode>
                <c:ptCount val="261"/>
                <c:pt idx="0">
                  <c:v>41014</c:v>
                </c:pt>
                <c:pt idx="1">
                  <c:v>41021</c:v>
                </c:pt>
                <c:pt idx="2">
                  <c:v>41028</c:v>
                </c:pt>
                <c:pt idx="3">
                  <c:v>41035</c:v>
                </c:pt>
                <c:pt idx="4">
                  <c:v>41042</c:v>
                </c:pt>
                <c:pt idx="5">
                  <c:v>41049</c:v>
                </c:pt>
                <c:pt idx="6">
                  <c:v>41056</c:v>
                </c:pt>
                <c:pt idx="7">
                  <c:v>41063</c:v>
                </c:pt>
                <c:pt idx="8">
                  <c:v>41070</c:v>
                </c:pt>
                <c:pt idx="9">
                  <c:v>41077</c:v>
                </c:pt>
                <c:pt idx="10">
                  <c:v>41084</c:v>
                </c:pt>
                <c:pt idx="11">
                  <c:v>41091</c:v>
                </c:pt>
                <c:pt idx="12">
                  <c:v>41098</c:v>
                </c:pt>
                <c:pt idx="13">
                  <c:v>41105</c:v>
                </c:pt>
                <c:pt idx="14">
                  <c:v>41112</c:v>
                </c:pt>
                <c:pt idx="15">
                  <c:v>41119</c:v>
                </c:pt>
                <c:pt idx="16">
                  <c:v>41126</c:v>
                </c:pt>
                <c:pt idx="17">
                  <c:v>41133</c:v>
                </c:pt>
                <c:pt idx="18">
                  <c:v>41140</c:v>
                </c:pt>
                <c:pt idx="19">
                  <c:v>41147</c:v>
                </c:pt>
                <c:pt idx="20">
                  <c:v>41154</c:v>
                </c:pt>
                <c:pt idx="21">
                  <c:v>41161</c:v>
                </c:pt>
                <c:pt idx="22">
                  <c:v>41168</c:v>
                </c:pt>
                <c:pt idx="23">
                  <c:v>41175</c:v>
                </c:pt>
                <c:pt idx="24">
                  <c:v>41182</c:v>
                </c:pt>
                <c:pt idx="25">
                  <c:v>41189</c:v>
                </c:pt>
                <c:pt idx="26">
                  <c:v>41196</c:v>
                </c:pt>
                <c:pt idx="27">
                  <c:v>41203</c:v>
                </c:pt>
                <c:pt idx="28">
                  <c:v>41210</c:v>
                </c:pt>
                <c:pt idx="29">
                  <c:v>41217</c:v>
                </c:pt>
                <c:pt idx="30">
                  <c:v>41224</c:v>
                </c:pt>
                <c:pt idx="31">
                  <c:v>41231</c:v>
                </c:pt>
                <c:pt idx="32">
                  <c:v>41238</c:v>
                </c:pt>
                <c:pt idx="33">
                  <c:v>41245</c:v>
                </c:pt>
                <c:pt idx="34">
                  <c:v>41252</c:v>
                </c:pt>
                <c:pt idx="35">
                  <c:v>41259</c:v>
                </c:pt>
                <c:pt idx="36">
                  <c:v>41266</c:v>
                </c:pt>
                <c:pt idx="37">
                  <c:v>41273</c:v>
                </c:pt>
                <c:pt idx="38">
                  <c:v>41280</c:v>
                </c:pt>
                <c:pt idx="39">
                  <c:v>41287</c:v>
                </c:pt>
                <c:pt idx="40">
                  <c:v>41294</c:v>
                </c:pt>
                <c:pt idx="41">
                  <c:v>41301</c:v>
                </c:pt>
                <c:pt idx="42">
                  <c:v>41308</c:v>
                </c:pt>
                <c:pt idx="43">
                  <c:v>41315</c:v>
                </c:pt>
                <c:pt idx="44">
                  <c:v>41322</c:v>
                </c:pt>
                <c:pt idx="45">
                  <c:v>41329</c:v>
                </c:pt>
                <c:pt idx="46">
                  <c:v>41336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41364</c:v>
                </c:pt>
                <c:pt idx="51">
                  <c:v>41371</c:v>
                </c:pt>
                <c:pt idx="52">
                  <c:v>41378</c:v>
                </c:pt>
                <c:pt idx="53">
                  <c:v>41385</c:v>
                </c:pt>
                <c:pt idx="54">
                  <c:v>41392</c:v>
                </c:pt>
                <c:pt idx="55">
                  <c:v>41399</c:v>
                </c:pt>
                <c:pt idx="56">
                  <c:v>41406</c:v>
                </c:pt>
                <c:pt idx="57">
                  <c:v>41413</c:v>
                </c:pt>
                <c:pt idx="58">
                  <c:v>41420</c:v>
                </c:pt>
                <c:pt idx="59">
                  <c:v>41427</c:v>
                </c:pt>
                <c:pt idx="60">
                  <c:v>41434</c:v>
                </c:pt>
                <c:pt idx="61">
                  <c:v>41441</c:v>
                </c:pt>
                <c:pt idx="62">
                  <c:v>41448</c:v>
                </c:pt>
                <c:pt idx="63">
                  <c:v>41455</c:v>
                </c:pt>
                <c:pt idx="64">
                  <c:v>41462</c:v>
                </c:pt>
                <c:pt idx="65">
                  <c:v>41469</c:v>
                </c:pt>
                <c:pt idx="66">
                  <c:v>41476</c:v>
                </c:pt>
                <c:pt idx="67">
                  <c:v>41483</c:v>
                </c:pt>
                <c:pt idx="68">
                  <c:v>41490</c:v>
                </c:pt>
                <c:pt idx="69">
                  <c:v>41497</c:v>
                </c:pt>
                <c:pt idx="70">
                  <c:v>41504</c:v>
                </c:pt>
                <c:pt idx="71">
                  <c:v>41511</c:v>
                </c:pt>
                <c:pt idx="72">
                  <c:v>41518</c:v>
                </c:pt>
                <c:pt idx="73">
                  <c:v>41525</c:v>
                </c:pt>
                <c:pt idx="74">
                  <c:v>41532</c:v>
                </c:pt>
                <c:pt idx="75">
                  <c:v>41539</c:v>
                </c:pt>
                <c:pt idx="76">
                  <c:v>41546</c:v>
                </c:pt>
                <c:pt idx="77">
                  <c:v>41553</c:v>
                </c:pt>
                <c:pt idx="78">
                  <c:v>41560</c:v>
                </c:pt>
                <c:pt idx="79">
                  <c:v>41567</c:v>
                </c:pt>
                <c:pt idx="80">
                  <c:v>41574</c:v>
                </c:pt>
                <c:pt idx="81">
                  <c:v>41581</c:v>
                </c:pt>
                <c:pt idx="82">
                  <c:v>41588</c:v>
                </c:pt>
                <c:pt idx="83">
                  <c:v>41595</c:v>
                </c:pt>
                <c:pt idx="84">
                  <c:v>41602</c:v>
                </c:pt>
                <c:pt idx="85">
                  <c:v>41609</c:v>
                </c:pt>
                <c:pt idx="86">
                  <c:v>41616</c:v>
                </c:pt>
                <c:pt idx="87">
                  <c:v>41623</c:v>
                </c:pt>
                <c:pt idx="88">
                  <c:v>41630</c:v>
                </c:pt>
                <c:pt idx="89">
                  <c:v>41637</c:v>
                </c:pt>
                <c:pt idx="90">
                  <c:v>41644</c:v>
                </c:pt>
                <c:pt idx="91">
                  <c:v>41651</c:v>
                </c:pt>
                <c:pt idx="92">
                  <c:v>41658</c:v>
                </c:pt>
                <c:pt idx="93">
                  <c:v>41665</c:v>
                </c:pt>
                <c:pt idx="94">
                  <c:v>41672</c:v>
                </c:pt>
                <c:pt idx="95">
                  <c:v>41679</c:v>
                </c:pt>
                <c:pt idx="96">
                  <c:v>41686</c:v>
                </c:pt>
                <c:pt idx="97">
                  <c:v>41693</c:v>
                </c:pt>
                <c:pt idx="98">
                  <c:v>41700</c:v>
                </c:pt>
                <c:pt idx="99">
                  <c:v>41707</c:v>
                </c:pt>
                <c:pt idx="100">
                  <c:v>41714</c:v>
                </c:pt>
                <c:pt idx="101">
                  <c:v>41721</c:v>
                </c:pt>
                <c:pt idx="102">
                  <c:v>41728</c:v>
                </c:pt>
                <c:pt idx="103">
                  <c:v>41735</c:v>
                </c:pt>
                <c:pt idx="104">
                  <c:v>41742</c:v>
                </c:pt>
                <c:pt idx="105">
                  <c:v>41749</c:v>
                </c:pt>
                <c:pt idx="106">
                  <c:v>41756</c:v>
                </c:pt>
                <c:pt idx="107">
                  <c:v>41763</c:v>
                </c:pt>
                <c:pt idx="108">
                  <c:v>41770</c:v>
                </c:pt>
                <c:pt idx="109">
                  <c:v>41777</c:v>
                </c:pt>
                <c:pt idx="110">
                  <c:v>41784</c:v>
                </c:pt>
                <c:pt idx="111">
                  <c:v>41791</c:v>
                </c:pt>
                <c:pt idx="112">
                  <c:v>41798</c:v>
                </c:pt>
                <c:pt idx="113">
                  <c:v>41805</c:v>
                </c:pt>
                <c:pt idx="114">
                  <c:v>41812</c:v>
                </c:pt>
                <c:pt idx="115">
                  <c:v>41819</c:v>
                </c:pt>
                <c:pt idx="116">
                  <c:v>41826</c:v>
                </c:pt>
                <c:pt idx="117">
                  <c:v>41833</c:v>
                </c:pt>
                <c:pt idx="118">
                  <c:v>41840</c:v>
                </c:pt>
                <c:pt idx="119">
                  <c:v>41847</c:v>
                </c:pt>
                <c:pt idx="120">
                  <c:v>41854</c:v>
                </c:pt>
                <c:pt idx="121">
                  <c:v>41861</c:v>
                </c:pt>
                <c:pt idx="122">
                  <c:v>41868</c:v>
                </c:pt>
                <c:pt idx="123">
                  <c:v>41875</c:v>
                </c:pt>
                <c:pt idx="124">
                  <c:v>41882</c:v>
                </c:pt>
                <c:pt idx="125">
                  <c:v>41889</c:v>
                </c:pt>
                <c:pt idx="126">
                  <c:v>41896</c:v>
                </c:pt>
                <c:pt idx="127">
                  <c:v>41903</c:v>
                </c:pt>
                <c:pt idx="128">
                  <c:v>41910</c:v>
                </c:pt>
                <c:pt idx="129">
                  <c:v>41917</c:v>
                </c:pt>
                <c:pt idx="130">
                  <c:v>41924</c:v>
                </c:pt>
                <c:pt idx="131">
                  <c:v>41931</c:v>
                </c:pt>
                <c:pt idx="132">
                  <c:v>41938</c:v>
                </c:pt>
                <c:pt idx="133">
                  <c:v>41945</c:v>
                </c:pt>
                <c:pt idx="134">
                  <c:v>41952</c:v>
                </c:pt>
                <c:pt idx="135">
                  <c:v>41959</c:v>
                </c:pt>
                <c:pt idx="136">
                  <c:v>41966</c:v>
                </c:pt>
                <c:pt idx="137">
                  <c:v>41973</c:v>
                </c:pt>
                <c:pt idx="138">
                  <c:v>41980</c:v>
                </c:pt>
                <c:pt idx="139">
                  <c:v>41987</c:v>
                </c:pt>
                <c:pt idx="140">
                  <c:v>41994</c:v>
                </c:pt>
                <c:pt idx="141">
                  <c:v>42001</c:v>
                </c:pt>
                <c:pt idx="142">
                  <c:v>42008</c:v>
                </c:pt>
                <c:pt idx="143">
                  <c:v>42015</c:v>
                </c:pt>
                <c:pt idx="144">
                  <c:v>42022</c:v>
                </c:pt>
                <c:pt idx="145">
                  <c:v>42029</c:v>
                </c:pt>
                <c:pt idx="146">
                  <c:v>42036</c:v>
                </c:pt>
                <c:pt idx="147">
                  <c:v>42043</c:v>
                </c:pt>
                <c:pt idx="148">
                  <c:v>42050</c:v>
                </c:pt>
                <c:pt idx="149">
                  <c:v>42057</c:v>
                </c:pt>
                <c:pt idx="150">
                  <c:v>42064</c:v>
                </c:pt>
                <c:pt idx="151">
                  <c:v>42071</c:v>
                </c:pt>
                <c:pt idx="152">
                  <c:v>42078</c:v>
                </c:pt>
                <c:pt idx="153">
                  <c:v>42085</c:v>
                </c:pt>
                <c:pt idx="154">
                  <c:v>42092</c:v>
                </c:pt>
                <c:pt idx="155">
                  <c:v>42099</c:v>
                </c:pt>
                <c:pt idx="156">
                  <c:v>42106</c:v>
                </c:pt>
                <c:pt idx="157">
                  <c:v>42113</c:v>
                </c:pt>
                <c:pt idx="158">
                  <c:v>42120</c:v>
                </c:pt>
                <c:pt idx="159">
                  <c:v>42127</c:v>
                </c:pt>
                <c:pt idx="160">
                  <c:v>42134</c:v>
                </c:pt>
                <c:pt idx="161">
                  <c:v>42141</c:v>
                </c:pt>
                <c:pt idx="162">
                  <c:v>42148</c:v>
                </c:pt>
                <c:pt idx="163">
                  <c:v>42155</c:v>
                </c:pt>
                <c:pt idx="164">
                  <c:v>42162</c:v>
                </c:pt>
                <c:pt idx="165">
                  <c:v>42169</c:v>
                </c:pt>
                <c:pt idx="166">
                  <c:v>42176</c:v>
                </c:pt>
                <c:pt idx="167">
                  <c:v>42183</c:v>
                </c:pt>
                <c:pt idx="168">
                  <c:v>42190</c:v>
                </c:pt>
                <c:pt idx="169">
                  <c:v>42197</c:v>
                </c:pt>
                <c:pt idx="170">
                  <c:v>42204</c:v>
                </c:pt>
                <c:pt idx="171">
                  <c:v>42211</c:v>
                </c:pt>
                <c:pt idx="172">
                  <c:v>42218</c:v>
                </c:pt>
                <c:pt idx="173">
                  <c:v>42225</c:v>
                </c:pt>
                <c:pt idx="174">
                  <c:v>42232</c:v>
                </c:pt>
                <c:pt idx="175">
                  <c:v>42239</c:v>
                </c:pt>
                <c:pt idx="176">
                  <c:v>42246</c:v>
                </c:pt>
                <c:pt idx="177">
                  <c:v>42253</c:v>
                </c:pt>
                <c:pt idx="178">
                  <c:v>42260</c:v>
                </c:pt>
                <c:pt idx="179">
                  <c:v>42267</c:v>
                </c:pt>
                <c:pt idx="180">
                  <c:v>42274</c:v>
                </c:pt>
                <c:pt idx="181">
                  <c:v>42281</c:v>
                </c:pt>
                <c:pt idx="182">
                  <c:v>42288</c:v>
                </c:pt>
                <c:pt idx="183">
                  <c:v>42295</c:v>
                </c:pt>
                <c:pt idx="184">
                  <c:v>42302</c:v>
                </c:pt>
                <c:pt idx="185">
                  <c:v>42309</c:v>
                </c:pt>
                <c:pt idx="186">
                  <c:v>42316</c:v>
                </c:pt>
                <c:pt idx="187">
                  <c:v>42323</c:v>
                </c:pt>
                <c:pt idx="188">
                  <c:v>42330</c:v>
                </c:pt>
                <c:pt idx="189">
                  <c:v>42337</c:v>
                </c:pt>
                <c:pt idx="190">
                  <c:v>42344</c:v>
                </c:pt>
                <c:pt idx="191">
                  <c:v>42351</c:v>
                </c:pt>
                <c:pt idx="192">
                  <c:v>42358</c:v>
                </c:pt>
                <c:pt idx="193">
                  <c:v>42365</c:v>
                </c:pt>
                <c:pt idx="194">
                  <c:v>42372</c:v>
                </c:pt>
                <c:pt idx="195">
                  <c:v>42379</c:v>
                </c:pt>
                <c:pt idx="196">
                  <c:v>42386</c:v>
                </c:pt>
                <c:pt idx="197">
                  <c:v>42393</c:v>
                </c:pt>
                <c:pt idx="198">
                  <c:v>42400</c:v>
                </c:pt>
                <c:pt idx="199">
                  <c:v>42407</c:v>
                </c:pt>
                <c:pt idx="200">
                  <c:v>42414</c:v>
                </c:pt>
                <c:pt idx="201">
                  <c:v>42421</c:v>
                </c:pt>
                <c:pt idx="202">
                  <c:v>42428</c:v>
                </c:pt>
                <c:pt idx="203">
                  <c:v>42435</c:v>
                </c:pt>
                <c:pt idx="204">
                  <c:v>42442</c:v>
                </c:pt>
                <c:pt idx="205">
                  <c:v>42449</c:v>
                </c:pt>
                <c:pt idx="206">
                  <c:v>42456</c:v>
                </c:pt>
                <c:pt idx="207">
                  <c:v>42463</c:v>
                </c:pt>
                <c:pt idx="208">
                  <c:v>42470</c:v>
                </c:pt>
                <c:pt idx="209">
                  <c:v>42477</c:v>
                </c:pt>
                <c:pt idx="210">
                  <c:v>42484</c:v>
                </c:pt>
                <c:pt idx="211">
                  <c:v>42491</c:v>
                </c:pt>
                <c:pt idx="212">
                  <c:v>42498</c:v>
                </c:pt>
                <c:pt idx="213">
                  <c:v>42505</c:v>
                </c:pt>
                <c:pt idx="214">
                  <c:v>42512</c:v>
                </c:pt>
                <c:pt idx="215">
                  <c:v>42519</c:v>
                </c:pt>
                <c:pt idx="216">
                  <c:v>42526</c:v>
                </c:pt>
                <c:pt idx="217">
                  <c:v>42533</c:v>
                </c:pt>
                <c:pt idx="218">
                  <c:v>42540</c:v>
                </c:pt>
                <c:pt idx="219">
                  <c:v>42547</c:v>
                </c:pt>
                <c:pt idx="220">
                  <c:v>42554</c:v>
                </c:pt>
                <c:pt idx="221">
                  <c:v>42561</c:v>
                </c:pt>
                <c:pt idx="222">
                  <c:v>42568</c:v>
                </c:pt>
                <c:pt idx="223">
                  <c:v>42575</c:v>
                </c:pt>
                <c:pt idx="224">
                  <c:v>42582</c:v>
                </c:pt>
                <c:pt idx="225">
                  <c:v>42589</c:v>
                </c:pt>
                <c:pt idx="226">
                  <c:v>42596</c:v>
                </c:pt>
                <c:pt idx="227">
                  <c:v>42603</c:v>
                </c:pt>
                <c:pt idx="228">
                  <c:v>42610</c:v>
                </c:pt>
                <c:pt idx="229">
                  <c:v>42617</c:v>
                </c:pt>
                <c:pt idx="230">
                  <c:v>42624</c:v>
                </c:pt>
                <c:pt idx="231">
                  <c:v>42631</c:v>
                </c:pt>
                <c:pt idx="232">
                  <c:v>42638</c:v>
                </c:pt>
                <c:pt idx="233">
                  <c:v>42645</c:v>
                </c:pt>
                <c:pt idx="234">
                  <c:v>42652</c:v>
                </c:pt>
                <c:pt idx="235">
                  <c:v>42659</c:v>
                </c:pt>
                <c:pt idx="236">
                  <c:v>42666</c:v>
                </c:pt>
                <c:pt idx="237">
                  <c:v>42673</c:v>
                </c:pt>
                <c:pt idx="238">
                  <c:v>42680</c:v>
                </c:pt>
                <c:pt idx="239">
                  <c:v>42687</c:v>
                </c:pt>
                <c:pt idx="240">
                  <c:v>42694</c:v>
                </c:pt>
                <c:pt idx="241">
                  <c:v>42701</c:v>
                </c:pt>
                <c:pt idx="242">
                  <c:v>42708</c:v>
                </c:pt>
                <c:pt idx="243">
                  <c:v>42715</c:v>
                </c:pt>
                <c:pt idx="244">
                  <c:v>42722</c:v>
                </c:pt>
                <c:pt idx="245">
                  <c:v>42729</c:v>
                </c:pt>
                <c:pt idx="246">
                  <c:v>42736</c:v>
                </c:pt>
                <c:pt idx="247">
                  <c:v>42743</c:v>
                </c:pt>
                <c:pt idx="248">
                  <c:v>42750</c:v>
                </c:pt>
                <c:pt idx="249">
                  <c:v>42757</c:v>
                </c:pt>
                <c:pt idx="250">
                  <c:v>42764</c:v>
                </c:pt>
                <c:pt idx="251">
                  <c:v>42771</c:v>
                </c:pt>
                <c:pt idx="252">
                  <c:v>42778</c:v>
                </c:pt>
                <c:pt idx="253">
                  <c:v>42785</c:v>
                </c:pt>
                <c:pt idx="254">
                  <c:v>42792</c:v>
                </c:pt>
                <c:pt idx="255">
                  <c:v>42799</c:v>
                </c:pt>
                <c:pt idx="256">
                  <c:v>42806</c:v>
                </c:pt>
                <c:pt idx="257">
                  <c:v>42813</c:v>
                </c:pt>
                <c:pt idx="258">
                  <c:v>42820</c:v>
                </c:pt>
                <c:pt idx="259">
                  <c:v>42827</c:v>
                </c:pt>
                <c:pt idx="260">
                  <c:v>42834</c:v>
                </c:pt>
              </c:numCache>
            </c:numRef>
          </c:cat>
          <c:val>
            <c:numRef>
              <c:f>multiTimeline!$C$2:$C$262</c:f>
              <c:numCache>
                <c:formatCode>General</c:formatCode>
                <c:ptCount val="261"/>
                <c:pt idx="0">
                  <c:v>27</c:v>
                </c:pt>
                <c:pt idx="1">
                  <c:v>29</c:v>
                </c:pt>
                <c:pt idx="2">
                  <c:v>44</c:v>
                </c:pt>
                <c:pt idx="3">
                  <c:v>52</c:v>
                </c:pt>
                <c:pt idx="4">
                  <c:v>44</c:v>
                </c:pt>
                <c:pt idx="5">
                  <c:v>41</c:v>
                </c:pt>
                <c:pt idx="6">
                  <c:v>31</c:v>
                </c:pt>
                <c:pt idx="7">
                  <c:v>30</c:v>
                </c:pt>
                <c:pt idx="8">
                  <c:v>28</c:v>
                </c:pt>
                <c:pt idx="9">
                  <c:v>28</c:v>
                </c:pt>
                <c:pt idx="10">
                  <c:v>26</c:v>
                </c:pt>
                <c:pt idx="11">
                  <c:v>25</c:v>
                </c:pt>
                <c:pt idx="12">
                  <c:v>29</c:v>
                </c:pt>
                <c:pt idx="13">
                  <c:v>32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38</c:v>
                </c:pt>
                <c:pt idx="19">
                  <c:v>36</c:v>
                </c:pt>
                <c:pt idx="20">
                  <c:v>32</c:v>
                </c:pt>
                <c:pt idx="21">
                  <c:v>32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27</c:v>
                </c:pt>
                <c:pt idx="30">
                  <c:v>26</c:v>
                </c:pt>
                <c:pt idx="31">
                  <c:v>27</c:v>
                </c:pt>
                <c:pt idx="32">
                  <c:v>27</c:v>
                </c:pt>
                <c:pt idx="33">
                  <c:v>26</c:v>
                </c:pt>
                <c:pt idx="34">
                  <c:v>25</c:v>
                </c:pt>
                <c:pt idx="35">
                  <c:v>24</c:v>
                </c:pt>
                <c:pt idx="36">
                  <c:v>23</c:v>
                </c:pt>
                <c:pt idx="37">
                  <c:v>29</c:v>
                </c:pt>
                <c:pt idx="38">
                  <c:v>28</c:v>
                </c:pt>
                <c:pt idx="39">
                  <c:v>27</c:v>
                </c:pt>
                <c:pt idx="40">
                  <c:v>27</c:v>
                </c:pt>
                <c:pt idx="41">
                  <c:v>27</c:v>
                </c:pt>
                <c:pt idx="42">
                  <c:v>27</c:v>
                </c:pt>
                <c:pt idx="43">
                  <c:v>26</c:v>
                </c:pt>
                <c:pt idx="44">
                  <c:v>25</c:v>
                </c:pt>
                <c:pt idx="45">
                  <c:v>23</c:v>
                </c:pt>
                <c:pt idx="46">
                  <c:v>28</c:v>
                </c:pt>
                <c:pt idx="47">
                  <c:v>24</c:v>
                </c:pt>
                <c:pt idx="48">
                  <c:v>25</c:v>
                </c:pt>
                <c:pt idx="49">
                  <c:v>25</c:v>
                </c:pt>
                <c:pt idx="50">
                  <c:v>23</c:v>
                </c:pt>
                <c:pt idx="51">
                  <c:v>24</c:v>
                </c:pt>
                <c:pt idx="52">
                  <c:v>24</c:v>
                </c:pt>
                <c:pt idx="53">
                  <c:v>23</c:v>
                </c:pt>
                <c:pt idx="54">
                  <c:v>23</c:v>
                </c:pt>
                <c:pt idx="55">
                  <c:v>22</c:v>
                </c:pt>
                <c:pt idx="56">
                  <c:v>21</c:v>
                </c:pt>
                <c:pt idx="57">
                  <c:v>21</c:v>
                </c:pt>
                <c:pt idx="58">
                  <c:v>19</c:v>
                </c:pt>
                <c:pt idx="59">
                  <c:v>22</c:v>
                </c:pt>
                <c:pt idx="60">
                  <c:v>22</c:v>
                </c:pt>
                <c:pt idx="61">
                  <c:v>21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27</c:v>
                </c:pt>
                <c:pt idx="68">
                  <c:v>25</c:v>
                </c:pt>
                <c:pt idx="69">
                  <c:v>21</c:v>
                </c:pt>
                <c:pt idx="70">
                  <c:v>19</c:v>
                </c:pt>
                <c:pt idx="71">
                  <c:v>20</c:v>
                </c:pt>
                <c:pt idx="72">
                  <c:v>19</c:v>
                </c:pt>
                <c:pt idx="73">
                  <c:v>19</c:v>
                </c:pt>
                <c:pt idx="74">
                  <c:v>22</c:v>
                </c:pt>
                <c:pt idx="75">
                  <c:v>21</c:v>
                </c:pt>
                <c:pt idx="76">
                  <c:v>20</c:v>
                </c:pt>
                <c:pt idx="77">
                  <c:v>19</c:v>
                </c:pt>
                <c:pt idx="78">
                  <c:v>22</c:v>
                </c:pt>
                <c:pt idx="79">
                  <c:v>23</c:v>
                </c:pt>
                <c:pt idx="80">
                  <c:v>18</c:v>
                </c:pt>
                <c:pt idx="81">
                  <c:v>20</c:v>
                </c:pt>
                <c:pt idx="82">
                  <c:v>19</c:v>
                </c:pt>
                <c:pt idx="83">
                  <c:v>22</c:v>
                </c:pt>
                <c:pt idx="84">
                  <c:v>21</c:v>
                </c:pt>
                <c:pt idx="85">
                  <c:v>19</c:v>
                </c:pt>
                <c:pt idx="86">
                  <c:v>20</c:v>
                </c:pt>
                <c:pt idx="87">
                  <c:v>18</c:v>
                </c:pt>
                <c:pt idx="88">
                  <c:v>11</c:v>
                </c:pt>
                <c:pt idx="89">
                  <c:v>14</c:v>
                </c:pt>
                <c:pt idx="90">
                  <c:v>21</c:v>
                </c:pt>
                <c:pt idx="91">
                  <c:v>24</c:v>
                </c:pt>
                <c:pt idx="92">
                  <c:v>22</c:v>
                </c:pt>
                <c:pt idx="93">
                  <c:v>18</c:v>
                </c:pt>
                <c:pt idx="94">
                  <c:v>23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23</c:v>
                </c:pt>
                <c:pt idx="102">
                  <c:v>23</c:v>
                </c:pt>
                <c:pt idx="103">
                  <c:v>22</c:v>
                </c:pt>
                <c:pt idx="104">
                  <c:v>20</c:v>
                </c:pt>
                <c:pt idx="105">
                  <c:v>20</c:v>
                </c:pt>
                <c:pt idx="106">
                  <c:v>19</c:v>
                </c:pt>
                <c:pt idx="107">
                  <c:v>20</c:v>
                </c:pt>
                <c:pt idx="108">
                  <c:v>18</c:v>
                </c:pt>
                <c:pt idx="109">
                  <c:v>19</c:v>
                </c:pt>
                <c:pt idx="110">
                  <c:v>17</c:v>
                </c:pt>
                <c:pt idx="111">
                  <c:v>21</c:v>
                </c:pt>
                <c:pt idx="112">
                  <c:v>18</c:v>
                </c:pt>
                <c:pt idx="113">
                  <c:v>20</c:v>
                </c:pt>
                <c:pt idx="114">
                  <c:v>19</c:v>
                </c:pt>
                <c:pt idx="115">
                  <c:v>16</c:v>
                </c:pt>
                <c:pt idx="116">
                  <c:v>19</c:v>
                </c:pt>
                <c:pt idx="117">
                  <c:v>19</c:v>
                </c:pt>
                <c:pt idx="118">
                  <c:v>22</c:v>
                </c:pt>
                <c:pt idx="119">
                  <c:v>17</c:v>
                </c:pt>
                <c:pt idx="120">
                  <c:v>20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17</c:v>
                </c:pt>
                <c:pt idx="125">
                  <c:v>20</c:v>
                </c:pt>
                <c:pt idx="126">
                  <c:v>17</c:v>
                </c:pt>
                <c:pt idx="127">
                  <c:v>19</c:v>
                </c:pt>
                <c:pt idx="128">
                  <c:v>19</c:v>
                </c:pt>
                <c:pt idx="129">
                  <c:v>20</c:v>
                </c:pt>
                <c:pt idx="130">
                  <c:v>19</c:v>
                </c:pt>
                <c:pt idx="131">
                  <c:v>21</c:v>
                </c:pt>
                <c:pt idx="132">
                  <c:v>21</c:v>
                </c:pt>
                <c:pt idx="133">
                  <c:v>20</c:v>
                </c:pt>
                <c:pt idx="134">
                  <c:v>23</c:v>
                </c:pt>
                <c:pt idx="135">
                  <c:v>22</c:v>
                </c:pt>
                <c:pt idx="136">
                  <c:v>18</c:v>
                </c:pt>
                <c:pt idx="137">
                  <c:v>16</c:v>
                </c:pt>
                <c:pt idx="138">
                  <c:v>17</c:v>
                </c:pt>
                <c:pt idx="139">
                  <c:v>17</c:v>
                </c:pt>
                <c:pt idx="140">
                  <c:v>11</c:v>
                </c:pt>
                <c:pt idx="141">
                  <c:v>12</c:v>
                </c:pt>
                <c:pt idx="142">
                  <c:v>17</c:v>
                </c:pt>
                <c:pt idx="143">
                  <c:v>19</c:v>
                </c:pt>
                <c:pt idx="144">
                  <c:v>17</c:v>
                </c:pt>
                <c:pt idx="145">
                  <c:v>17</c:v>
                </c:pt>
                <c:pt idx="146">
                  <c:v>18</c:v>
                </c:pt>
                <c:pt idx="147">
                  <c:v>20</c:v>
                </c:pt>
                <c:pt idx="148">
                  <c:v>19</c:v>
                </c:pt>
                <c:pt idx="149">
                  <c:v>19</c:v>
                </c:pt>
                <c:pt idx="150">
                  <c:v>20</c:v>
                </c:pt>
                <c:pt idx="151">
                  <c:v>18</c:v>
                </c:pt>
                <c:pt idx="152">
                  <c:v>18</c:v>
                </c:pt>
                <c:pt idx="153">
                  <c:v>20</c:v>
                </c:pt>
                <c:pt idx="154">
                  <c:v>18</c:v>
                </c:pt>
                <c:pt idx="155">
                  <c:v>18</c:v>
                </c:pt>
                <c:pt idx="156">
                  <c:v>17</c:v>
                </c:pt>
                <c:pt idx="157">
                  <c:v>18</c:v>
                </c:pt>
                <c:pt idx="158">
                  <c:v>17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16</c:v>
                </c:pt>
                <c:pt idx="163">
                  <c:v>17</c:v>
                </c:pt>
                <c:pt idx="164">
                  <c:v>18</c:v>
                </c:pt>
                <c:pt idx="165">
                  <c:v>16</c:v>
                </c:pt>
                <c:pt idx="166">
                  <c:v>18</c:v>
                </c:pt>
                <c:pt idx="167">
                  <c:v>17</c:v>
                </c:pt>
                <c:pt idx="168">
                  <c:v>17</c:v>
                </c:pt>
                <c:pt idx="169">
                  <c:v>18</c:v>
                </c:pt>
                <c:pt idx="170">
                  <c:v>17</c:v>
                </c:pt>
                <c:pt idx="171">
                  <c:v>20</c:v>
                </c:pt>
                <c:pt idx="172">
                  <c:v>17</c:v>
                </c:pt>
                <c:pt idx="173">
                  <c:v>17</c:v>
                </c:pt>
                <c:pt idx="174">
                  <c:v>17</c:v>
                </c:pt>
                <c:pt idx="175">
                  <c:v>18</c:v>
                </c:pt>
                <c:pt idx="176">
                  <c:v>17</c:v>
                </c:pt>
                <c:pt idx="177">
                  <c:v>15</c:v>
                </c:pt>
                <c:pt idx="178">
                  <c:v>16</c:v>
                </c:pt>
                <c:pt idx="179">
                  <c:v>17</c:v>
                </c:pt>
                <c:pt idx="180">
                  <c:v>18</c:v>
                </c:pt>
                <c:pt idx="181">
                  <c:v>19</c:v>
                </c:pt>
                <c:pt idx="182">
                  <c:v>19</c:v>
                </c:pt>
                <c:pt idx="183">
                  <c:v>19</c:v>
                </c:pt>
                <c:pt idx="184">
                  <c:v>17</c:v>
                </c:pt>
                <c:pt idx="185">
                  <c:v>18</c:v>
                </c:pt>
                <c:pt idx="186">
                  <c:v>17</c:v>
                </c:pt>
                <c:pt idx="187">
                  <c:v>21</c:v>
                </c:pt>
                <c:pt idx="188">
                  <c:v>15</c:v>
                </c:pt>
                <c:pt idx="189">
                  <c:v>18</c:v>
                </c:pt>
                <c:pt idx="190">
                  <c:v>17</c:v>
                </c:pt>
                <c:pt idx="191">
                  <c:v>20</c:v>
                </c:pt>
                <c:pt idx="192">
                  <c:v>11</c:v>
                </c:pt>
                <c:pt idx="193">
                  <c:v>10</c:v>
                </c:pt>
                <c:pt idx="194">
                  <c:v>17</c:v>
                </c:pt>
                <c:pt idx="195">
                  <c:v>19</c:v>
                </c:pt>
                <c:pt idx="196">
                  <c:v>20</c:v>
                </c:pt>
                <c:pt idx="197">
                  <c:v>17</c:v>
                </c:pt>
                <c:pt idx="198">
                  <c:v>18</c:v>
                </c:pt>
                <c:pt idx="199">
                  <c:v>19</c:v>
                </c:pt>
                <c:pt idx="200">
                  <c:v>18</c:v>
                </c:pt>
                <c:pt idx="201">
                  <c:v>18</c:v>
                </c:pt>
                <c:pt idx="202">
                  <c:v>19</c:v>
                </c:pt>
                <c:pt idx="203">
                  <c:v>17</c:v>
                </c:pt>
                <c:pt idx="204">
                  <c:v>17</c:v>
                </c:pt>
                <c:pt idx="205">
                  <c:v>18</c:v>
                </c:pt>
                <c:pt idx="206">
                  <c:v>16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19</c:v>
                </c:pt>
                <c:pt idx="211">
                  <c:v>16</c:v>
                </c:pt>
                <c:pt idx="212">
                  <c:v>17</c:v>
                </c:pt>
                <c:pt idx="213">
                  <c:v>16</c:v>
                </c:pt>
                <c:pt idx="214">
                  <c:v>17</c:v>
                </c:pt>
                <c:pt idx="215">
                  <c:v>13</c:v>
                </c:pt>
                <c:pt idx="216">
                  <c:v>18</c:v>
                </c:pt>
                <c:pt idx="217">
                  <c:v>16</c:v>
                </c:pt>
                <c:pt idx="218">
                  <c:v>17</c:v>
                </c:pt>
                <c:pt idx="219">
                  <c:v>16</c:v>
                </c:pt>
                <c:pt idx="220">
                  <c:v>15</c:v>
                </c:pt>
                <c:pt idx="221">
                  <c:v>16</c:v>
                </c:pt>
                <c:pt idx="222">
                  <c:v>16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14</c:v>
                </c:pt>
                <c:pt idx="227">
                  <c:v>18</c:v>
                </c:pt>
                <c:pt idx="228">
                  <c:v>16</c:v>
                </c:pt>
                <c:pt idx="229">
                  <c:v>16</c:v>
                </c:pt>
                <c:pt idx="230">
                  <c:v>16</c:v>
                </c:pt>
                <c:pt idx="231">
                  <c:v>17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17</c:v>
                </c:pt>
                <c:pt idx="236">
                  <c:v>16</c:v>
                </c:pt>
                <c:pt idx="237">
                  <c:v>15</c:v>
                </c:pt>
                <c:pt idx="238">
                  <c:v>14</c:v>
                </c:pt>
                <c:pt idx="239">
                  <c:v>16</c:v>
                </c:pt>
                <c:pt idx="240">
                  <c:v>15</c:v>
                </c:pt>
                <c:pt idx="241">
                  <c:v>16</c:v>
                </c:pt>
                <c:pt idx="242">
                  <c:v>15</c:v>
                </c:pt>
                <c:pt idx="243">
                  <c:v>12</c:v>
                </c:pt>
                <c:pt idx="244">
                  <c:v>12</c:v>
                </c:pt>
                <c:pt idx="245">
                  <c:v>9</c:v>
                </c:pt>
                <c:pt idx="246">
                  <c:v>14</c:v>
                </c:pt>
                <c:pt idx="247">
                  <c:v>17</c:v>
                </c:pt>
                <c:pt idx="248">
                  <c:v>17</c:v>
                </c:pt>
                <c:pt idx="249">
                  <c:v>17</c:v>
                </c:pt>
                <c:pt idx="250">
                  <c:v>15</c:v>
                </c:pt>
                <c:pt idx="251">
                  <c:v>16</c:v>
                </c:pt>
                <c:pt idx="252">
                  <c:v>18</c:v>
                </c:pt>
                <c:pt idx="253">
                  <c:v>16</c:v>
                </c:pt>
                <c:pt idx="254">
                  <c:v>17</c:v>
                </c:pt>
                <c:pt idx="255">
                  <c:v>18</c:v>
                </c:pt>
                <c:pt idx="256">
                  <c:v>16</c:v>
                </c:pt>
                <c:pt idx="257">
                  <c:v>16</c:v>
                </c:pt>
                <c:pt idx="258">
                  <c:v>15</c:v>
                </c:pt>
                <c:pt idx="259">
                  <c:v>17</c:v>
                </c:pt>
                <c:pt idx="260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multiTimeline!$D$1</c:f>
              <c:strCache>
                <c:ptCount val="1"/>
                <c:pt idx="0">
                  <c:v>Cloud Services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multiTimeline!$A$2:$A$262</c:f>
              <c:numCache>
                <c:formatCode>m/d/yyyy</c:formatCode>
                <c:ptCount val="261"/>
                <c:pt idx="0">
                  <c:v>41014</c:v>
                </c:pt>
                <c:pt idx="1">
                  <c:v>41021</c:v>
                </c:pt>
                <c:pt idx="2">
                  <c:v>41028</c:v>
                </c:pt>
                <c:pt idx="3">
                  <c:v>41035</c:v>
                </c:pt>
                <c:pt idx="4">
                  <c:v>41042</c:v>
                </c:pt>
                <c:pt idx="5">
                  <c:v>41049</c:v>
                </c:pt>
                <c:pt idx="6">
                  <c:v>41056</c:v>
                </c:pt>
                <c:pt idx="7">
                  <c:v>41063</c:v>
                </c:pt>
                <c:pt idx="8">
                  <c:v>41070</c:v>
                </c:pt>
                <c:pt idx="9">
                  <c:v>41077</c:v>
                </c:pt>
                <c:pt idx="10">
                  <c:v>41084</c:v>
                </c:pt>
                <c:pt idx="11">
                  <c:v>41091</c:v>
                </c:pt>
                <c:pt idx="12">
                  <c:v>41098</c:v>
                </c:pt>
                <c:pt idx="13">
                  <c:v>41105</c:v>
                </c:pt>
                <c:pt idx="14">
                  <c:v>41112</c:v>
                </c:pt>
                <c:pt idx="15">
                  <c:v>41119</c:v>
                </c:pt>
                <c:pt idx="16">
                  <c:v>41126</c:v>
                </c:pt>
                <c:pt idx="17">
                  <c:v>41133</c:v>
                </c:pt>
                <c:pt idx="18">
                  <c:v>41140</c:v>
                </c:pt>
                <c:pt idx="19">
                  <c:v>41147</c:v>
                </c:pt>
                <c:pt idx="20">
                  <c:v>41154</c:v>
                </c:pt>
                <c:pt idx="21">
                  <c:v>41161</c:v>
                </c:pt>
                <c:pt idx="22">
                  <c:v>41168</c:v>
                </c:pt>
                <c:pt idx="23">
                  <c:v>41175</c:v>
                </c:pt>
                <c:pt idx="24">
                  <c:v>41182</c:v>
                </c:pt>
                <c:pt idx="25">
                  <c:v>41189</c:v>
                </c:pt>
                <c:pt idx="26">
                  <c:v>41196</c:v>
                </c:pt>
                <c:pt idx="27">
                  <c:v>41203</c:v>
                </c:pt>
                <c:pt idx="28">
                  <c:v>41210</c:v>
                </c:pt>
                <c:pt idx="29">
                  <c:v>41217</c:v>
                </c:pt>
                <c:pt idx="30">
                  <c:v>41224</c:v>
                </c:pt>
                <c:pt idx="31">
                  <c:v>41231</c:v>
                </c:pt>
                <c:pt idx="32">
                  <c:v>41238</c:v>
                </c:pt>
                <c:pt idx="33">
                  <c:v>41245</c:v>
                </c:pt>
                <c:pt idx="34">
                  <c:v>41252</c:v>
                </c:pt>
                <c:pt idx="35">
                  <c:v>41259</c:v>
                </c:pt>
                <c:pt idx="36">
                  <c:v>41266</c:v>
                </c:pt>
                <c:pt idx="37">
                  <c:v>41273</c:v>
                </c:pt>
                <c:pt idx="38">
                  <c:v>41280</c:v>
                </c:pt>
                <c:pt idx="39">
                  <c:v>41287</c:v>
                </c:pt>
                <c:pt idx="40">
                  <c:v>41294</c:v>
                </c:pt>
                <c:pt idx="41">
                  <c:v>41301</c:v>
                </c:pt>
                <c:pt idx="42">
                  <c:v>41308</c:v>
                </c:pt>
                <c:pt idx="43">
                  <c:v>41315</c:v>
                </c:pt>
                <c:pt idx="44">
                  <c:v>41322</c:v>
                </c:pt>
                <c:pt idx="45">
                  <c:v>41329</c:v>
                </c:pt>
                <c:pt idx="46">
                  <c:v>41336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41364</c:v>
                </c:pt>
                <c:pt idx="51">
                  <c:v>41371</c:v>
                </c:pt>
                <c:pt idx="52">
                  <c:v>41378</c:v>
                </c:pt>
                <c:pt idx="53">
                  <c:v>41385</c:v>
                </c:pt>
                <c:pt idx="54">
                  <c:v>41392</c:v>
                </c:pt>
                <c:pt idx="55">
                  <c:v>41399</c:v>
                </c:pt>
                <c:pt idx="56">
                  <c:v>41406</c:v>
                </c:pt>
                <c:pt idx="57">
                  <c:v>41413</c:v>
                </c:pt>
                <c:pt idx="58">
                  <c:v>41420</c:v>
                </c:pt>
                <c:pt idx="59">
                  <c:v>41427</c:v>
                </c:pt>
                <c:pt idx="60">
                  <c:v>41434</c:v>
                </c:pt>
                <c:pt idx="61">
                  <c:v>41441</c:v>
                </c:pt>
                <c:pt idx="62">
                  <c:v>41448</c:v>
                </c:pt>
                <c:pt idx="63">
                  <c:v>41455</c:v>
                </c:pt>
                <c:pt idx="64">
                  <c:v>41462</c:v>
                </c:pt>
                <c:pt idx="65">
                  <c:v>41469</c:v>
                </c:pt>
                <c:pt idx="66">
                  <c:v>41476</c:v>
                </c:pt>
                <c:pt idx="67">
                  <c:v>41483</c:v>
                </c:pt>
                <c:pt idx="68">
                  <c:v>41490</c:v>
                </c:pt>
                <c:pt idx="69">
                  <c:v>41497</c:v>
                </c:pt>
                <c:pt idx="70">
                  <c:v>41504</c:v>
                </c:pt>
                <c:pt idx="71">
                  <c:v>41511</c:v>
                </c:pt>
                <c:pt idx="72">
                  <c:v>41518</c:v>
                </c:pt>
                <c:pt idx="73">
                  <c:v>41525</c:v>
                </c:pt>
                <c:pt idx="74">
                  <c:v>41532</c:v>
                </c:pt>
                <c:pt idx="75">
                  <c:v>41539</c:v>
                </c:pt>
                <c:pt idx="76">
                  <c:v>41546</c:v>
                </c:pt>
                <c:pt idx="77">
                  <c:v>41553</c:v>
                </c:pt>
                <c:pt idx="78">
                  <c:v>41560</c:v>
                </c:pt>
                <c:pt idx="79">
                  <c:v>41567</c:v>
                </c:pt>
                <c:pt idx="80">
                  <c:v>41574</c:v>
                </c:pt>
                <c:pt idx="81">
                  <c:v>41581</c:v>
                </c:pt>
                <c:pt idx="82">
                  <c:v>41588</c:v>
                </c:pt>
                <c:pt idx="83">
                  <c:v>41595</c:v>
                </c:pt>
                <c:pt idx="84">
                  <c:v>41602</c:v>
                </c:pt>
                <c:pt idx="85">
                  <c:v>41609</c:v>
                </c:pt>
                <c:pt idx="86">
                  <c:v>41616</c:v>
                </c:pt>
                <c:pt idx="87">
                  <c:v>41623</c:v>
                </c:pt>
                <c:pt idx="88">
                  <c:v>41630</c:v>
                </c:pt>
                <c:pt idx="89">
                  <c:v>41637</c:v>
                </c:pt>
                <c:pt idx="90">
                  <c:v>41644</c:v>
                </c:pt>
                <c:pt idx="91">
                  <c:v>41651</c:v>
                </c:pt>
                <c:pt idx="92">
                  <c:v>41658</c:v>
                </c:pt>
                <c:pt idx="93">
                  <c:v>41665</c:v>
                </c:pt>
                <c:pt idx="94">
                  <c:v>41672</c:v>
                </c:pt>
                <c:pt idx="95">
                  <c:v>41679</c:v>
                </c:pt>
                <c:pt idx="96">
                  <c:v>41686</c:v>
                </c:pt>
                <c:pt idx="97">
                  <c:v>41693</c:v>
                </c:pt>
                <c:pt idx="98">
                  <c:v>41700</c:v>
                </c:pt>
                <c:pt idx="99">
                  <c:v>41707</c:v>
                </c:pt>
                <c:pt idx="100">
                  <c:v>41714</c:v>
                </c:pt>
                <c:pt idx="101">
                  <c:v>41721</c:v>
                </c:pt>
                <c:pt idx="102">
                  <c:v>41728</c:v>
                </c:pt>
                <c:pt idx="103">
                  <c:v>41735</c:v>
                </c:pt>
                <c:pt idx="104">
                  <c:v>41742</c:v>
                </c:pt>
                <c:pt idx="105">
                  <c:v>41749</c:v>
                </c:pt>
                <c:pt idx="106">
                  <c:v>41756</c:v>
                </c:pt>
                <c:pt idx="107">
                  <c:v>41763</c:v>
                </c:pt>
                <c:pt idx="108">
                  <c:v>41770</c:v>
                </c:pt>
                <c:pt idx="109">
                  <c:v>41777</c:v>
                </c:pt>
                <c:pt idx="110">
                  <c:v>41784</c:v>
                </c:pt>
                <c:pt idx="111">
                  <c:v>41791</c:v>
                </c:pt>
                <c:pt idx="112">
                  <c:v>41798</c:v>
                </c:pt>
                <c:pt idx="113">
                  <c:v>41805</c:v>
                </c:pt>
                <c:pt idx="114">
                  <c:v>41812</c:v>
                </c:pt>
                <c:pt idx="115">
                  <c:v>41819</c:v>
                </c:pt>
                <c:pt idx="116">
                  <c:v>41826</c:v>
                </c:pt>
                <c:pt idx="117">
                  <c:v>41833</c:v>
                </c:pt>
                <c:pt idx="118">
                  <c:v>41840</c:v>
                </c:pt>
                <c:pt idx="119">
                  <c:v>41847</c:v>
                </c:pt>
                <c:pt idx="120">
                  <c:v>41854</c:v>
                </c:pt>
                <c:pt idx="121">
                  <c:v>41861</c:v>
                </c:pt>
                <c:pt idx="122">
                  <c:v>41868</c:v>
                </c:pt>
                <c:pt idx="123">
                  <c:v>41875</c:v>
                </c:pt>
                <c:pt idx="124">
                  <c:v>41882</c:v>
                </c:pt>
                <c:pt idx="125">
                  <c:v>41889</c:v>
                </c:pt>
                <c:pt idx="126">
                  <c:v>41896</c:v>
                </c:pt>
                <c:pt idx="127">
                  <c:v>41903</c:v>
                </c:pt>
                <c:pt idx="128">
                  <c:v>41910</c:v>
                </c:pt>
                <c:pt idx="129">
                  <c:v>41917</c:v>
                </c:pt>
                <c:pt idx="130">
                  <c:v>41924</c:v>
                </c:pt>
                <c:pt idx="131">
                  <c:v>41931</c:v>
                </c:pt>
                <c:pt idx="132">
                  <c:v>41938</c:v>
                </c:pt>
                <c:pt idx="133">
                  <c:v>41945</c:v>
                </c:pt>
                <c:pt idx="134">
                  <c:v>41952</c:v>
                </c:pt>
                <c:pt idx="135">
                  <c:v>41959</c:v>
                </c:pt>
                <c:pt idx="136">
                  <c:v>41966</c:v>
                </c:pt>
                <c:pt idx="137">
                  <c:v>41973</c:v>
                </c:pt>
                <c:pt idx="138">
                  <c:v>41980</c:v>
                </c:pt>
                <c:pt idx="139">
                  <c:v>41987</c:v>
                </c:pt>
                <c:pt idx="140">
                  <c:v>41994</c:v>
                </c:pt>
                <c:pt idx="141">
                  <c:v>42001</c:v>
                </c:pt>
                <c:pt idx="142">
                  <c:v>42008</c:v>
                </c:pt>
                <c:pt idx="143">
                  <c:v>42015</c:v>
                </c:pt>
                <c:pt idx="144">
                  <c:v>42022</c:v>
                </c:pt>
                <c:pt idx="145">
                  <c:v>42029</c:v>
                </c:pt>
                <c:pt idx="146">
                  <c:v>42036</c:v>
                </c:pt>
                <c:pt idx="147">
                  <c:v>42043</c:v>
                </c:pt>
                <c:pt idx="148">
                  <c:v>42050</c:v>
                </c:pt>
                <c:pt idx="149">
                  <c:v>42057</c:v>
                </c:pt>
                <c:pt idx="150">
                  <c:v>42064</c:v>
                </c:pt>
                <c:pt idx="151">
                  <c:v>42071</c:v>
                </c:pt>
                <c:pt idx="152">
                  <c:v>42078</c:v>
                </c:pt>
                <c:pt idx="153">
                  <c:v>42085</c:v>
                </c:pt>
                <c:pt idx="154">
                  <c:v>42092</c:v>
                </c:pt>
                <c:pt idx="155">
                  <c:v>42099</c:v>
                </c:pt>
                <c:pt idx="156">
                  <c:v>42106</c:v>
                </c:pt>
                <c:pt idx="157">
                  <c:v>42113</c:v>
                </c:pt>
                <c:pt idx="158">
                  <c:v>42120</c:v>
                </c:pt>
                <c:pt idx="159">
                  <c:v>42127</c:v>
                </c:pt>
                <c:pt idx="160">
                  <c:v>42134</c:v>
                </c:pt>
                <c:pt idx="161">
                  <c:v>42141</c:v>
                </c:pt>
                <c:pt idx="162">
                  <c:v>42148</c:v>
                </c:pt>
                <c:pt idx="163">
                  <c:v>42155</c:v>
                </c:pt>
                <c:pt idx="164">
                  <c:v>42162</c:v>
                </c:pt>
                <c:pt idx="165">
                  <c:v>42169</c:v>
                </c:pt>
                <c:pt idx="166">
                  <c:v>42176</c:v>
                </c:pt>
                <c:pt idx="167">
                  <c:v>42183</c:v>
                </c:pt>
                <c:pt idx="168">
                  <c:v>42190</c:v>
                </c:pt>
                <c:pt idx="169">
                  <c:v>42197</c:v>
                </c:pt>
                <c:pt idx="170">
                  <c:v>42204</c:v>
                </c:pt>
                <c:pt idx="171">
                  <c:v>42211</c:v>
                </c:pt>
                <c:pt idx="172">
                  <c:v>42218</c:v>
                </c:pt>
                <c:pt idx="173">
                  <c:v>42225</c:v>
                </c:pt>
                <c:pt idx="174">
                  <c:v>42232</c:v>
                </c:pt>
                <c:pt idx="175">
                  <c:v>42239</c:v>
                </c:pt>
                <c:pt idx="176">
                  <c:v>42246</c:v>
                </c:pt>
                <c:pt idx="177">
                  <c:v>42253</c:v>
                </c:pt>
                <c:pt idx="178">
                  <c:v>42260</c:v>
                </c:pt>
                <c:pt idx="179">
                  <c:v>42267</c:v>
                </c:pt>
                <c:pt idx="180">
                  <c:v>42274</c:v>
                </c:pt>
                <c:pt idx="181">
                  <c:v>42281</c:v>
                </c:pt>
                <c:pt idx="182">
                  <c:v>42288</c:v>
                </c:pt>
                <c:pt idx="183">
                  <c:v>42295</c:v>
                </c:pt>
                <c:pt idx="184">
                  <c:v>42302</c:v>
                </c:pt>
                <c:pt idx="185">
                  <c:v>42309</c:v>
                </c:pt>
                <c:pt idx="186">
                  <c:v>42316</c:v>
                </c:pt>
                <c:pt idx="187">
                  <c:v>42323</c:v>
                </c:pt>
                <c:pt idx="188">
                  <c:v>42330</c:v>
                </c:pt>
                <c:pt idx="189">
                  <c:v>42337</c:v>
                </c:pt>
                <c:pt idx="190">
                  <c:v>42344</c:v>
                </c:pt>
                <c:pt idx="191">
                  <c:v>42351</c:v>
                </c:pt>
                <c:pt idx="192">
                  <c:v>42358</c:v>
                </c:pt>
                <c:pt idx="193">
                  <c:v>42365</c:v>
                </c:pt>
                <c:pt idx="194">
                  <c:v>42372</c:v>
                </c:pt>
                <c:pt idx="195">
                  <c:v>42379</c:v>
                </c:pt>
                <c:pt idx="196">
                  <c:v>42386</c:v>
                </c:pt>
                <c:pt idx="197">
                  <c:v>42393</c:v>
                </c:pt>
                <c:pt idx="198">
                  <c:v>42400</c:v>
                </c:pt>
                <c:pt idx="199">
                  <c:v>42407</c:v>
                </c:pt>
                <c:pt idx="200">
                  <c:v>42414</c:v>
                </c:pt>
                <c:pt idx="201">
                  <c:v>42421</c:v>
                </c:pt>
                <c:pt idx="202">
                  <c:v>42428</c:v>
                </c:pt>
                <c:pt idx="203">
                  <c:v>42435</c:v>
                </c:pt>
                <c:pt idx="204">
                  <c:v>42442</c:v>
                </c:pt>
                <c:pt idx="205">
                  <c:v>42449</c:v>
                </c:pt>
                <c:pt idx="206">
                  <c:v>42456</c:v>
                </c:pt>
                <c:pt idx="207">
                  <c:v>42463</c:v>
                </c:pt>
                <c:pt idx="208">
                  <c:v>42470</c:v>
                </c:pt>
                <c:pt idx="209">
                  <c:v>42477</c:v>
                </c:pt>
                <c:pt idx="210">
                  <c:v>42484</c:v>
                </c:pt>
                <c:pt idx="211">
                  <c:v>42491</c:v>
                </c:pt>
                <c:pt idx="212">
                  <c:v>42498</c:v>
                </c:pt>
                <c:pt idx="213">
                  <c:v>42505</c:v>
                </c:pt>
                <c:pt idx="214">
                  <c:v>42512</c:v>
                </c:pt>
                <c:pt idx="215">
                  <c:v>42519</c:v>
                </c:pt>
                <c:pt idx="216">
                  <c:v>42526</c:v>
                </c:pt>
                <c:pt idx="217">
                  <c:v>42533</c:v>
                </c:pt>
                <c:pt idx="218">
                  <c:v>42540</c:v>
                </c:pt>
                <c:pt idx="219">
                  <c:v>42547</c:v>
                </c:pt>
                <c:pt idx="220">
                  <c:v>42554</c:v>
                </c:pt>
                <c:pt idx="221">
                  <c:v>42561</c:v>
                </c:pt>
                <c:pt idx="222">
                  <c:v>42568</c:v>
                </c:pt>
                <c:pt idx="223">
                  <c:v>42575</c:v>
                </c:pt>
                <c:pt idx="224">
                  <c:v>42582</c:v>
                </c:pt>
                <c:pt idx="225">
                  <c:v>42589</c:v>
                </c:pt>
                <c:pt idx="226">
                  <c:v>42596</c:v>
                </c:pt>
                <c:pt idx="227">
                  <c:v>42603</c:v>
                </c:pt>
                <c:pt idx="228">
                  <c:v>42610</c:v>
                </c:pt>
                <c:pt idx="229">
                  <c:v>42617</c:v>
                </c:pt>
                <c:pt idx="230">
                  <c:v>42624</c:v>
                </c:pt>
                <c:pt idx="231">
                  <c:v>42631</c:v>
                </c:pt>
                <c:pt idx="232">
                  <c:v>42638</c:v>
                </c:pt>
                <c:pt idx="233">
                  <c:v>42645</c:v>
                </c:pt>
                <c:pt idx="234">
                  <c:v>42652</c:v>
                </c:pt>
                <c:pt idx="235">
                  <c:v>42659</c:v>
                </c:pt>
                <c:pt idx="236">
                  <c:v>42666</c:v>
                </c:pt>
                <c:pt idx="237">
                  <c:v>42673</c:v>
                </c:pt>
                <c:pt idx="238">
                  <c:v>42680</c:v>
                </c:pt>
                <c:pt idx="239">
                  <c:v>42687</c:v>
                </c:pt>
                <c:pt idx="240">
                  <c:v>42694</c:v>
                </c:pt>
                <c:pt idx="241">
                  <c:v>42701</c:v>
                </c:pt>
                <c:pt idx="242">
                  <c:v>42708</c:v>
                </c:pt>
                <c:pt idx="243">
                  <c:v>42715</c:v>
                </c:pt>
                <c:pt idx="244">
                  <c:v>42722</c:v>
                </c:pt>
                <c:pt idx="245">
                  <c:v>42729</c:v>
                </c:pt>
                <c:pt idx="246">
                  <c:v>42736</c:v>
                </c:pt>
                <c:pt idx="247">
                  <c:v>42743</c:v>
                </c:pt>
                <c:pt idx="248">
                  <c:v>42750</c:v>
                </c:pt>
                <c:pt idx="249">
                  <c:v>42757</c:v>
                </c:pt>
                <c:pt idx="250">
                  <c:v>42764</c:v>
                </c:pt>
                <c:pt idx="251">
                  <c:v>42771</c:v>
                </c:pt>
                <c:pt idx="252">
                  <c:v>42778</c:v>
                </c:pt>
                <c:pt idx="253">
                  <c:v>42785</c:v>
                </c:pt>
                <c:pt idx="254">
                  <c:v>42792</c:v>
                </c:pt>
                <c:pt idx="255">
                  <c:v>42799</c:v>
                </c:pt>
                <c:pt idx="256">
                  <c:v>42806</c:v>
                </c:pt>
                <c:pt idx="257">
                  <c:v>42813</c:v>
                </c:pt>
                <c:pt idx="258">
                  <c:v>42820</c:v>
                </c:pt>
                <c:pt idx="259">
                  <c:v>42827</c:v>
                </c:pt>
                <c:pt idx="260">
                  <c:v>42834</c:v>
                </c:pt>
              </c:numCache>
            </c:numRef>
          </c:cat>
          <c:val>
            <c:numRef>
              <c:f>multiTimeline!$D$2:$D$262</c:f>
              <c:numCache>
                <c:formatCode>General</c:formatCode>
                <c:ptCount val="261"/>
                <c:pt idx="0">
                  <c:v>30</c:v>
                </c:pt>
                <c:pt idx="1">
                  <c:v>32</c:v>
                </c:pt>
                <c:pt idx="2">
                  <c:v>31</c:v>
                </c:pt>
                <c:pt idx="3">
                  <c:v>32</c:v>
                </c:pt>
                <c:pt idx="4">
                  <c:v>28</c:v>
                </c:pt>
                <c:pt idx="5">
                  <c:v>30</c:v>
                </c:pt>
                <c:pt idx="6">
                  <c:v>24</c:v>
                </c:pt>
                <c:pt idx="7">
                  <c:v>27</c:v>
                </c:pt>
                <c:pt idx="8">
                  <c:v>28</c:v>
                </c:pt>
                <c:pt idx="9">
                  <c:v>26</c:v>
                </c:pt>
                <c:pt idx="10">
                  <c:v>26</c:v>
                </c:pt>
                <c:pt idx="11">
                  <c:v>24</c:v>
                </c:pt>
                <c:pt idx="12">
                  <c:v>28</c:v>
                </c:pt>
                <c:pt idx="13">
                  <c:v>25</c:v>
                </c:pt>
                <c:pt idx="14">
                  <c:v>29</c:v>
                </c:pt>
                <c:pt idx="15">
                  <c:v>27</c:v>
                </c:pt>
                <c:pt idx="16">
                  <c:v>27</c:v>
                </c:pt>
                <c:pt idx="17">
                  <c:v>28</c:v>
                </c:pt>
                <c:pt idx="18">
                  <c:v>25</c:v>
                </c:pt>
                <c:pt idx="19">
                  <c:v>32</c:v>
                </c:pt>
                <c:pt idx="20">
                  <c:v>27</c:v>
                </c:pt>
                <c:pt idx="21">
                  <c:v>31</c:v>
                </c:pt>
                <c:pt idx="22">
                  <c:v>28</c:v>
                </c:pt>
                <c:pt idx="23">
                  <c:v>30</c:v>
                </c:pt>
                <c:pt idx="24">
                  <c:v>27</c:v>
                </c:pt>
                <c:pt idx="25">
                  <c:v>32</c:v>
                </c:pt>
                <c:pt idx="26">
                  <c:v>31</c:v>
                </c:pt>
                <c:pt idx="27">
                  <c:v>28</c:v>
                </c:pt>
                <c:pt idx="28">
                  <c:v>28</c:v>
                </c:pt>
                <c:pt idx="29">
                  <c:v>27</c:v>
                </c:pt>
                <c:pt idx="30">
                  <c:v>30</c:v>
                </c:pt>
                <c:pt idx="31">
                  <c:v>25</c:v>
                </c:pt>
                <c:pt idx="32">
                  <c:v>30</c:v>
                </c:pt>
                <c:pt idx="33">
                  <c:v>28</c:v>
                </c:pt>
                <c:pt idx="34">
                  <c:v>30</c:v>
                </c:pt>
                <c:pt idx="35">
                  <c:v>23</c:v>
                </c:pt>
                <c:pt idx="36">
                  <c:v>19</c:v>
                </c:pt>
                <c:pt idx="37">
                  <c:v>23</c:v>
                </c:pt>
                <c:pt idx="38">
                  <c:v>28</c:v>
                </c:pt>
                <c:pt idx="39">
                  <c:v>27</c:v>
                </c:pt>
                <c:pt idx="40">
                  <c:v>30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29</c:v>
                </c:pt>
                <c:pt idx="45">
                  <c:v>32</c:v>
                </c:pt>
                <c:pt idx="46">
                  <c:v>28</c:v>
                </c:pt>
                <c:pt idx="47">
                  <c:v>31</c:v>
                </c:pt>
                <c:pt idx="48">
                  <c:v>31</c:v>
                </c:pt>
                <c:pt idx="49">
                  <c:v>29</c:v>
                </c:pt>
                <c:pt idx="50">
                  <c:v>30</c:v>
                </c:pt>
                <c:pt idx="51">
                  <c:v>29</c:v>
                </c:pt>
                <c:pt idx="52">
                  <c:v>29</c:v>
                </c:pt>
                <c:pt idx="53">
                  <c:v>30</c:v>
                </c:pt>
                <c:pt idx="54">
                  <c:v>28</c:v>
                </c:pt>
                <c:pt idx="55">
                  <c:v>29</c:v>
                </c:pt>
                <c:pt idx="56">
                  <c:v>30</c:v>
                </c:pt>
                <c:pt idx="57">
                  <c:v>29</c:v>
                </c:pt>
                <c:pt idx="58">
                  <c:v>28</c:v>
                </c:pt>
                <c:pt idx="59">
                  <c:v>30</c:v>
                </c:pt>
                <c:pt idx="60">
                  <c:v>29</c:v>
                </c:pt>
                <c:pt idx="61">
                  <c:v>27</c:v>
                </c:pt>
                <c:pt idx="62">
                  <c:v>28</c:v>
                </c:pt>
                <c:pt idx="63">
                  <c:v>28</c:v>
                </c:pt>
                <c:pt idx="64">
                  <c:v>30</c:v>
                </c:pt>
                <c:pt idx="65">
                  <c:v>28</c:v>
                </c:pt>
                <c:pt idx="66">
                  <c:v>29</c:v>
                </c:pt>
                <c:pt idx="67">
                  <c:v>30</c:v>
                </c:pt>
                <c:pt idx="68">
                  <c:v>29</c:v>
                </c:pt>
                <c:pt idx="69">
                  <c:v>25</c:v>
                </c:pt>
                <c:pt idx="70">
                  <c:v>29</c:v>
                </c:pt>
                <c:pt idx="71">
                  <c:v>29</c:v>
                </c:pt>
                <c:pt idx="72">
                  <c:v>30</c:v>
                </c:pt>
                <c:pt idx="73">
                  <c:v>29</c:v>
                </c:pt>
                <c:pt idx="74">
                  <c:v>29</c:v>
                </c:pt>
                <c:pt idx="75">
                  <c:v>28</c:v>
                </c:pt>
                <c:pt idx="76">
                  <c:v>31</c:v>
                </c:pt>
                <c:pt idx="77">
                  <c:v>31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34</c:v>
                </c:pt>
                <c:pt idx="83">
                  <c:v>32</c:v>
                </c:pt>
                <c:pt idx="84">
                  <c:v>25</c:v>
                </c:pt>
                <c:pt idx="85">
                  <c:v>31</c:v>
                </c:pt>
                <c:pt idx="86">
                  <c:v>32</c:v>
                </c:pt>
                <c:pt idx="87">
                  <c:v>24</c:v>
                </c:pt>
                <c:pt idx="88">
                  <c:v>22</c:v>
                </c:pt>
                <c:pt idx="89">
                  <c:v>24</c:v>
                </c:pt>
                <c:pt idx="90">
                  <c:v>30</c:v>
                </c:pt>
                <c:pt idx="91">
                  <c:v>32</c:v>
                </c:pt>
                <c:pt idx="92">
                  <c:v>30</c:v>
                </c:pt>
                <c:pt idx="93">
                  <c:v>32</c:v>
                </c:pt>
                <c:pt idx="94">
                  <c:v>33</c:v>
                </c:pt>
                <c:pt idx="95">
                  <c:v>35</c:v>
                </c:pt>
                <c:pt idx="96">
                  <c:v>33</c:v>
                </c:pt>
                <c:pt idx="97">
                  <c:v>34</c:v>
                </c:pt>
                <c:pt idx="98">
                  <c:v>32</c:v>
                </c:pt>
                <c:pt idx="99">
                  <c:v>31</c:v>
                </c:pt>
                <c:pt idx="100">
                  <c:v>29</c:v>
                </c:pt>
                <c:pt idx="101">
                  <c:v>37</c:v>
                </c:pt>
                <c:pt idx="102">
                  <c:v>35</c:v>
                </c:pt>
                <c:pt idx="103">
                  <c:v>33</c:v>
                </c:pt>
                <c:pt idx="104">
                  <c:v>32</c:v>
                </c:pt>
                <c:pt idx="105">
                  <c:v>32</c:v>
                </c:pt>
                <c:pt idx="106">
                  <c:v>30</c:v>
                </c:pt>
                <c:pt idx="107">
                  <c:v>31</c:v>
                </c:pt>
                <c:pt idx="108">
                  <c:v>30</c:v>
                </c:pt>
                <c:pt idx="109">
                  <c:v>30</c:v>
                </c:pt>
                <c:pt idx="110">
                  <c:v>27</c:v>
                </c:pt>
                <c:pt idx="111">
                  <c:v>31</c:v>
                </c:pt>
                <c:pt idx="112">
                  <c:v>29</c:v>
                </c:pt>
                <c:pt idx="113">
                  <c:v>27</c:v>
                </c:pt>
                <c:pt idx="114">
                  <c:v>31</c:v>
                </c:pt>
                <c:pt idx="115">
                  <c:v>27</c:v>
                </c:pt>
                <c:pt idx="116">
                  <c:v>29</c:v>
                </c:pt>
                <c:pt idx="117">
                  <c:v>32</c:v>
                </c:pt>
                <c:pt idx="118">
                  <c:v>31</c:v>
                </c:pt>
                <c:pt idx="119">
                  <c:v>32</c:v>
                </c:pt>
                <c:pt idx="120">
                  <c:v>32</c:v>
                </c:pt>
                <c:pt idx="121">
                  <c:v>28</c:v>
                </c:pt>
                <c:pt idx="122">
                  <c:v>32</c:v>
                </c:pt>
                <c:pt idx="123">
                  <c:v>31</c:v>
                </c:pt>
                <c:pt idx="124">
                  <c:v>34</c:v>
                </c:pt>
                <c:pt idx="125">
                  <c:v>34</c:v>
                </c:pt>
                <c:pt idx="126">
                  <c:v>34</c:v>
                </c:pt>
                <c:pt idx="127">
                  <c:v>35</c:v>
                </c:pt>
                <c:pt idx="128">
                  <c:v>32</c:v>
                </c:pt>
                <c:pt idx="129">
                  <c:v>30</c:v>
                </c:pt>
                <c:pt idx="130">
                  <c:v>31</c:v>
                </c:pt>
                <c:pt idx="131">
                  <c:v>30</c:v>
                </c:pt>
                <c:pt idx="132">
                  <c:v>30</c:v>
                </c:pt>
                <c:pt idx="133">
                  <c:v>35</c:v>
                </c:pt>
                <c:pt idx="134">
                  <c:v>31</c:v>
                </c:pt>
                <c:pt idx="135">
                  <c:v>35</c:v>
                </c:pt>
                <c:pt idx="136">
                  <c:v>30</c:v>
                </c:pt>
                <c:pt idx="137">
                  <c:v>30</c:v>
                </c:pt>
                <c:pt idx="138">
                  <c:v>29</c:v>
                </c:pt>
                <c:pt idx="139">
                  <c:v>29</c:v>
                </c:pt>
                <c:pt idx="140">
                  <c:v>18</c:v>
                </c:pt>
                <c:pt idx="141">
                  <c:v>22</c:v>
                </c:pt>
                <c:pt idx="142">
                  <c:v>29</c:v>
                </c:pt>
                <c:pt idx="143">
                  <c:v>29</c:v>
                </c:pt>
                <c:pt idx="144">
                  <c:v>30</c:v>
                </c:pt>
                <c:pt idx="145">
                  <c:v>30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31</c:v>
                </c:pt>
                <c:pt idx="150">
                  <c:v>32</c:v>
                </c:pt>
                <c:pt idx="151">
                  <c:v>30</c:v>
                </c:pt>
                <c:pt idx="152">
                  <c:v>34</c:v>
                </c:pt>
                <c:pt idx="153">
                  <c:v>33</c:v>
                </c:pt>
                <c:pt idx="154">
                  <c:v>32</c:v>
                </c:pt>
                <c:pt idx="155">
                  <c:v>31</c:v>
                </c:pt>
                <c:pt idx="156">
                  <c:v>32</c:v>
                </c:pt>
                <c:pt idx="157">
                  <c:v>34</c:v>
                </c:pt>
                <c:pt idx="158">
                  <c:v>33</c:v>
                </c:pt>
                <c:pt idx="159">
                  <c:v>31</c:v>
                </c:pt>
                <c:pt idx="160">
                  <c:v>32</c:v>
                </c:pt>
                <c:pt idx="161">
                  <c:v>33</c:v>
                </c:pt>
                <c:pt idx="162">
                  <c:v>30</c:v>
                </c:pt>
                <c:pt idx="163">
                  <c:v>31</c:v>
                </c:pt>
                <c:pt idx="164">
                  <c:v>35</c:v>
                </c:pt>
                <c:pt idx="165">
                  <c:v>31</c:v>
                </c:pt>
                <c:pt idx="166">
                  <c:v>33</c:v>
                </c:pt>
                <c:pt idx="167">
                  <c:v>26</c:v>
                </c:pt>
                <c:pt idx="168">
                  <c:v>31</c:v>
                </c:pt>
                <c:pt idx="169">
                  <c:v>28</c:v>
                </c:pt>
                <c:pt idx="170">
                  <c:v>29</c:v>
                </c:pt>
                <c:pt idx="171">
                  <c:v>33</c:v>
                </c:pt>
                <c:pt idx="172">
                  <c:v>31</c:v>
                </c:pt>
                <c:pt idx="173">
                  <c:v>28</c:v>
                </c:pt>
                <c:pt idx="174">
                  <c:v>30</c:v>
                </c:pt>
                <c:pt idx="175">
                  <c:v>31</c:v>
                </c:pt>
                <c:pt idx="176">
                  <c:v>33</c:v>
                </c:pt>
                <c:pt idx="177">
                  <c:v>31</c:v>
                </c:pt>
                <c:pt idx="178">
                  <c:v>32</c:v>
                </c:pt>
                <c:pt idx="179">
                  <c:v>35</c:v>
                </c:pt>
                <c:pt idx="180">
                  <c:v>32</c:v>
                </c:pt>
                <c:pt idx="181">
                  <c:v>33</c:v>
                </c:pt>
                <c:pt idx="182">
                  <c:v>33</c:v>
                </c:pt>
                <c:pt idx="183">
                  <c:v>33</c:v>
                </c:pt>
                <c:pt idx="184">
                  <c:v>36</c:v>
                </c:pt>
                <c:pt idx="185">
                  <c:v>33</c:v>
                </c:pt>
                <c:pt idx="186">
                  <c:v>31</c:v>
                </c:pt>
                <c:pt idx="187">
                  <c:v>29</c:v>
                </c:pt>
                <c:pt idx="188">
                  <c:v>29</c:v>
                </c:pt>
                <c:pt idx="189">
                  <c:v>33</c:v>
                </c:pt>
                <c:pt idx="190">
                  <c:v>31</c:v>
                </c:pt>
                <c:pt idx="191">
                  <c:v>33</c:v>
                </c:pt>
                <c:pt idx="192">
                  <c:v>24</c:v>
                </c:pt>
                <c:pt idx="193">
                  <c:v>21</c:v>
                </c:pt>
                <c:pt idx="194">
                  <c:v>31</c:v>
                </c:pt>
                <c:pt idx="195">
                  <c:v>34</c:v>
                </c:pt>
                <c:pt idx="196">
                  <c:v>34</c:v>
                </c:pt>
                <c:pt idx="197">
                  <c:v>31</c:v>
                </c:pt>
                <c:pt idx="198">
                  <c:v>33</c:v>
                </c:pt>
                <c:pt idx="199">
                  <c:v>34</c:v>
                </c:pt>
                <c:pt idx="200">
                  <c:v>34</c:v>
                </c:pt>
                <c:pt idx="201">
                  <c:v>35</c:v>
                </c:pt>
                <c:pt idx="202">
                  <c:v>34</c:v>
                </c:pt>
                <c:pt idx="203">
                  <c:v>33</c:v>
                </c:pt>
                <c:pt idx="204">
                  <c:v>40</c:v>
                </c:pt>
                <c:pt idx="205">
                  <c:v>38</c:v>
                </c:pt>
                <c:pt idx="206">
                  <c:v>32</c:v>
                </c:pt>
                <c:pt idx="207">
                  <c:v>33</c:v>
                </c:pt>
                <c:pt idx="208">
                  <c:v>37</c:v>
                </c:pt>
                <c:pt idx="209">
                  <c:v>35</c:v>
                </c:pt>
                <c:pt idx="210">
                  <c:v>34</c:v>
                </c:pt>
                <c:pt idx="211">
                  <c:v>34</c:v>
                </c:pt>
                <c:pt idx="212">
                  <c:v>41</c:v>
                </c:pt>
                <c:pt idx="213">
                  <c:v>30</c:v>
                </c:pt>
                <c:pt idx="214">
                  <c:v>35</c:v>
                </c:pt>
                <c:pt idx="215">
                  <c:v>33</c:v>
                </c:pt>
                <c:pt idx="216">
                  <c:v>32</c:v>
                </c:pt>
                <c:pt idx="217">
                  <c:v>34</c:v>
                </c:pt>
                <c:pt idx="218">
                  <c:v>35</c:v>
                </c:pt>
                <c:pt idx="219">
                  <c:v>33</c:v>
                </c:pt>
                <c:pt idx="220">
                  <c:v>28</c:v>
                </c:pt>
                <c:pt idx="221">
                  <c:v>31</c:v>
                </c:pt>
                <c:pt idx="222">
                  <c:v>31</c:v>
                </c:pt>
                <c:pt idx="223">
                  <c:v>31</c:v>
                </c:pt>
                <c:pt idx="224">
                  <c:v>31</c:v>
                </c:pt>
                <c:pt idx="225">
                  <c:v>33</c:v>
                </c:pt>
                <c:pt idx="226">
                  <c:v>31</c:v>
                </c:pt>
                <c:pt idx="227">
                  <c:v>31</c:v>
                </c:pt>
                <c:pt idx="228">
                  <c:v>32</c:v>
                </c:pt>
                <c:pt idx="229">
                  <c:v>31</c:v>
                </c:pt>
                <c:pt idx="230">
                  <c:v>34</c:v>
                </c:pt>
                <c:pt idx="231">
                  <c:v>37</c:v>
                </c:pt>
                <c:pt idx="232">
                  <c:v>37</c:v>
                </c:pt>
                <c:pt idx="233">
                  <c:v>35</c:v>
                </c:pt>
                <c:pt idx="234">
                  <c:v>33</c:v>
                </c:pt>
                <c:pt idx="235">
                  <c:v>34</c:v>
                </c:pt>
                <c:pt idx="236">
                  <c:v>32</c:v>
                </c:pt>
                <c:pt idx="237">
                  <c:v>34</c:v>
                </c:pt>
                <c:pt idx="238">
                  <c:v>33</c:v>
                </c:pt>
                <c:pt idx="239">
                  <c:v>34</c:v>
                </c:pt>
                <c:pt idx="240">
                  <c:v>33</c:v>
                </c:pt>
                <c:pt idx="241">
                  <c:v>34</c:v>
                </c:pt>
                <c:pt idx="242">
                  <c:v>32</c:v>
                </c:pt>
                <c:pt idx="243">
                  <c:v>32</c:v>
                </c:pt>
                <c:pt idx="244">
                  <c:v>27</c:v>
                </c:pt>
                <c:pt idx="245">
                  <c:v>24</c:v>
                </c:pt>
                <c:pt idx="246">
                  <c:v>30</c:v>
                </c:pt>
                <c:pt idx="247">
                  <c:v>33</c:v>
                </c:pt>
                <c:pt idx="248">
                  <c:v>31</c:v>
                </c:pt>
                <c:pt idx="249">
                  <c:v>32</c:v>
                </c:pt>
                <c:pt idx="250">
                  <c:v>32</c:v>
                </c:pt>
                <c:pt idx="251">
                  <c:v>35</c:v>
                </c:pt>
                <c:pt idx="252">
                  <c:v>33</c:v>
                </c:pt>
                <c:pt idx="253">
                  <c:v>37</c:v>
                </c:pt>
                <c:pt idx="254">
                  <c:v>43</c:v>
                </c:pt>
                <c:pt idx="255">
                  <c:v>39</c:v>
                </c:pt>
                <c:pt idx="256">
                  <c:v>34</c:v>
                </c:pt>
                <c:pt idx="257">
                  <c:v>38</c:v>
                </c:pt>
                <c:pt idx="258">
                  <c:v>33</c:v>
                </c:pt>
                <c:pt idx="259">
                  <c:v>33</c:v>
                </c:pt>
                <c:pt idx="260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75656"/>
        <c:axId val="98772912"/>
      </c:lineChart>
      <c:dateAx>
        <c:axId val="9877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noFill/>
            </a:ln>
            <a:effectLst/>
          </c:spPr>
        </c:minorGridlines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2912"/>
        <c:crosses val="autoZero"/>
        <c:auto val="0"/>
        <c:lblOffset val="100"/>
        <c:baseTimeUnit val="days"/>
        <c:majorUnit val="1"/>
        <c:majorTimeUnit val="years"/>
      </c:dateAx>
      <c:valAx>
        <c:axId val="987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9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1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4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agyar-startup-kozosseg.hu/" TargetMode="External"/><Relationship Id="rId3" Type="http://schemas.openxmlformats.org/officeDocument/2006/relationships/hyperlink" Target="https://trends.google.hu/trends/explore?date=all&amp;q=Enterprise%20Software,Fintech,Cloud%20Services" TargetMode="External"/><Relationship Id="rId7" Type="http://schemas.openxmlformats.org/officeDocument/2006/relationships/hyperlink" Target="http://rewrite.ca.com/us/articles/application-economy/competing-with-two-guys-in-a-garage.html" TargetMode="External"/><Relationship Id="rId2" Type="http://schemas.openxmlformats.org/officeDocument/2006/relationships/hyperlink" Target="https://data.crunchbase.com/v3/docs/excel-ex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write.ca.com/" TargetMode="External"/><Relationship Id="rId5" Type="http://schemas.openxmlformats.org/officeDocument/2006/relationships/hyperlink" Target="http://www.forbes.com/sites/natalierobehmed/2013/12/16/what-is-a-startup/#1e23b2714c63" TargetMode="External"/><Relationship Id="rId4" Type="http://schemas.openxmlformats.org/officeDocument/2006/relationships/hyperlink" Target="http://www.forbe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itlik@miau.gau.hu" TargetMode="External"/><Relationship Id="rId2" Type="http://schemas.openxmlformats.org/officeDocument/2006/relationships/hyperlink" Target="mailto:Barta.Gergo@phd.uni-szie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runchbase.com/v3/docs/excel-exp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758952"/>
            <a:ext cx="10579947" cy="3566160"/>
          </a:xfrm>
        </p:spPr>
        <p:txBody>
          <a:bodyPr>
            <a:noAutofit/>
          </a:bodyPr>
          <a:lstStyle/>
          <a:p>
            <a:r>
              <a:rPr lang="hu-HU" sz="5400" dirty="0" smtClean="0"/>
              <a:t>Startup felvásárlások multikulturális </a:t>
            </a:r>
            <a:r>
              <a:rPr lang="en-US" sz="5400" dirty="0" smtClean="0"/>
              <a:t>h</a:t>
            </a:r>
            <a:r>
              <a:rPr lang="hu-HU" sz="5400" dirty="0" err="1" smtClean="0"/>
              <a:t>átterének</a:t>
            </a:r>
            <a:r>
              <a:rPr lang="hu-HU" sz="5400" dirty="0" smtClean="0"/>
              <a:t> elemzése, </a:t>
            </a:r>
            <a:br>
              <a:rPr lang="hu-HU" sz="5400" dirty="0" smtClean="0"/>
            </a:br>
            <a:r>
              <a:rPr lang="hu-HU" sz="4000" dirty="0" smtClean="0"/>
              <a:t>avagy mesterséges intelligencia alapú ellenőrzőszámítás </a:t>
            </a:r>
            <a:r>
              <a:rPr lang="hu-HU" sz="4000" dirty="0" err="1" smtClean="0"/>
              <a:t>diszkriminancia-elemzéshez</a:t>
            </a:r>
            <a:endParaRPr lang="hu-H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33" y="4455620"/>
            <a:ext cx="10506518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Barta Gergő, Pitlik </a:t>
            </a:r>
            <a:r>
              <a:rPr lang="hu-HU" sz="2000" dirty="0" err="1" smtClean="0"/>
              <a:t>lászló</a:t>
            </a:r>
            <a:endParaRPr lang="hu-HU" sz="2000" dirty="0"/>
          </a:p>
          <a:p>
            <a:r>
              <a:rPr lang="hu-HU" sz="2000" dirty="0" smtClean="0"/>
              <a:t>SZIE, MY-X kutatócsoport</a:t>
            </a:r>
            <a:endParaRPr lang="en-US" sz="2000" dirty="0" smtClean="0"/>
          </a:p>
          <a:p>
            <a:r>
              <a:rPr lang="en-US" sz="2000" dirty="0" smtClean="0"/>
              <a:t>2017. 05. 12</a:t>
            </a:r>
          </a:p>
          <a:p>
            <a:r>
              <a:rPr lang="en-US" sz="2000" dirty="0" smtClean="0"/>
              <a:t>III. </a:t>
            </a:r>
            <a:r>
              <a:rPr lang="en-US" sz="2000" dirty="0" err="1" smtClean="0"/>
              <a:t>Multikulturalit</a:t>
            </a:r>
            <a:r>
              <a:rPr lang="hu-HU" sz="2000" dirty="0" smtClean="0"/>
              <a:t>á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Konferencia</a:t>
            </a:r>
            <a:r>
              <a:rPr lang="en-US" sz="2000" dirty="0" smtClean="0"/>
              <a:t>, G</a:t>
            </a:r>
            <a:r>
              <a:rPr lang="hu-HU" sz="2000" dirty="0" err="1" smtClean="0"/>
              <a:t>ödöl</a:t>
            </a:r>
            <a:r>
              <a:rPr lang="en-US" sz="2000" dirty="0" smtClean="0"/>
              <a:t>l</a:t>
            </a:r>
            <a:r>
              <a:rPr lang="hu-HU" sz="2000" dirty="0" smtClean="0"/>
              <a:t>ő</a:t>
            </a:r>
          </a:p>
        </p:txBody>
      </p:sp>
    </p:spTree>
    <p:extLst>
      <p:ext uri="{BB962C8B-B14F-4D97-AF65-F5344CB8AC3E}">
        <p14:creationId xmlns:p14="http://schemas.microsoft.com/office/powerpoint/2010/main" val="933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Érdeklődési trend a kiválasztott kategóriákban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453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*2017. május 1-jével bezárólag</a:t>
            </a:r>
            <a:endParaRPr lang="hu-HU" dirty="0"/>
          </a:p>
        </p:txBody>
      </p:sp>
      <p:sp>
        <p:nvSpPr>
          <p:cNvPr id="6" name="TextBox 7"/>
          <p:cNvSpPr txBox="1"/>
          <p:nvPr/>
        </p:nvSpPr>
        <p:spPr>
          <a:xfrm>
            <a:off x="9942700" y="589708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[2]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68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Szignifikancia-vizsgálatok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Diszkriminancia-elemzés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Neurális háló modell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Hasonlóságelemzés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89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Kategória adatok*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80932"/>
              </p:ext>
            </p:extLst>
          </p:nvPr>
        </p:nvGraphicFramePr>
        <p:xfrm>
          <a:off x="657120" y="2218783"/>
          <a:ext cx="11103426" cy="338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543"/>
                <a:gridCol w="1099168"/>
                <a:gridCol w="1450290"/>
                <a:gridCol w="1427758"/>
                <a:gridCol w="1427038"/>
                <a:gridCol w="1427758"/>
                <a:gridCol w="1318428"/>
                <a:gridCol w="1423443"/>
              </a:tblGrid>
              <a:tr h="73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Startup kategóriák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 finanszírozási körök (db)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 egy főre jutó finanszírozás értéke (1000USD)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Átlagosan eltelt napok száma az alapítás és felvásárlás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Átlagosan eltelt napok száma az első finanszírozás és a felvásárlás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Átlagosan eltelt napok száma az utolsó finanszírozás és felvásárlás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Átlagosan eltelt napok száma az alapítás és az első finanszírozás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Átlagosan eltelt napok száma az alapítás és utolsó finanszírozás között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Enterprise Software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2.89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634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2,549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1,627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753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922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1,796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Cloud Services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2.64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264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2,295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1,470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669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826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1,627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Fintech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2.44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318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2,232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1,528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888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704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1,344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2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Összesen/Átlagosan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2.72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444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2,400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1,553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748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848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1,652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Kategória-hatás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szignifikáns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szignifikáns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szignifikáns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nem szignifikáns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szignifikáns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szignifikáns</a:t>
                      </a:r>
                      <a:endParaRPr lang="hu-H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szignifikáns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*Ez nem vonatkozik páronként a kategóriátlagokra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9440332" y="5897086"/>
            <a:ext cx="2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4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Diszkriminancia-elemzés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Z = a0 + a1 X1 + a2 X2 + a3 X3 + ... + an Xn </a:t>
            </a:r>
            <a:endParaRPr lang="hu-HU" dirty="0" smtClean="0"/>
          </a:p>
          <a:p>
            <a:r>
              <a:rPr lang="hu-HU" dirty="0" smtClean="0"/>
              <a:t>ahol</a:t>
            </a:r>
            <a:r>
              <a:rPr lang="hu-HU" dirty="0"/>
              <a:t>: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a0 </a:t>
            </a:r>
            <a:r>
              <a:rPr lang="hu-HU" dirty="0"/>
              <a:t>= konstans,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a1</a:t>
            </a:r>
            <a:r>
              <a:rPr lang="hu-HU" dirty="0"/>
              <a:t>, a2, a3, ... an = diszkrimináló koefficiensek,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X1</a:t>
            </a:r>
            <a:r>
              <a:rPr lang="hu-HU" dirty="0"/>
              <a:t>, X2, X3, ... Xn = független változók</a:t>
            </a:r>
          </a:p>
        </p:txBody>
      </p:sp>
    </p:spTree>
    <p:extLst>
      <p:ext uri="{BB962C8B-B14F-4D97-AF65-F5344CB8AC3E}">
        <p14:creationId xmlns:p14="http://schemas.microsoft.com/office/powerpoint/2010/main" val="149286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Felvásárláselemzés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-   Ország-azonosság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25758"/>
              </p:ext>
            </p:extLst>
          </p:nvPr>
        </p:nvGraphicFramePr>
        <p:xfrm>
          <a:off x="2649895" y="1866117"/>
          <a:ext cx="6746033" cy="408681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248677"/>
                <a:gridCol w="1124339"/>
                <a:gridCol w="1124339"/>
                <a:gridCol w="1124339"/>
                <a:gridCol w="1124339"/>
              </a:tblGrid>
              <a:tr h="34056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(</a:t>
                      </a:r>
                      <a:r>
                        <a:rPr lang="hu-HU" sz="1600" dirty="0" smtClean="0">
                          <a:effectLst/>
                        </a:rPr>
                        <a:t>ország-azonosság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Becslés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Teljes adathalmaz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 (tény)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274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333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607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63%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37%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45%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55%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USA kizárásával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6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 (tény)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58%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42%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48%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52%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62468" y="5897086"/>
            <a:ext cx="116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43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8" y="286603"/>
            <a:ext cx="11167532" cy="1450757"/>
          </a:xfrm>
        </p:spPr>
        <p:txBody>
          <a:bodyPr/>
          <a:lstStyle/>
          <a:p>
            <a:r>
              <a:rPr lang="hu-HU" dirty="0" err="1"/>
              <a:t>Felvásárláselemzés</a:t>
            </a:r>
            <a:r>
              <a:rPr lang="hu-HU" dirty="0"/>
              <a:t> </a:t>
            </a:r>
            <a:r>
              <a:rPr lang="hu-HU" dirty="0" smtClean="0"/>
              <a:t>– kontinens-azonosság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28962"/>
              </p:ext>
            </p:extLst>
          </p:nvPr>
        </p:nvGraphicFramePr>
        <p:xfrm>
          <a:off x="2668555" y="1869856"/>
          <a:ext cx="6746400" cy="40860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248800"/>
                <a:gridCol w="1124400"/>
                <a:gridCol w="1124400"/>
                <a:gridCol w="1124400"/>
                <a:gridCol w="1124400"/>
              </a:tblGrid>
              <a:tr h="34050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</a:t>
                      </a:r>
                      <a:r>
                        <a:rPr lang="hu-HU" sz="1600" dirty="0" smtClean="0">
                          <a:effectLst/>
                        </a:rPr>
                        <a:t>(kontinens-azonosság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Becslés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Teljes adathalmaz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297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350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647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34%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54%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USA kizárásával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47%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53%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29%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71%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62468" y="5897086"/>
            <a:ext cx="116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83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Felvásárláselemzés</a:t>
            </a:r>
            <a:r>
              <a:rPr lang="hu-HU" dirty="0" smtClean="0"/>
              <a:t> – nyelv-azonosság</a:t>
            </a:r>
            <a:endParaRPr lang="hu-H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30551"/>
              </p:ext>
            </p:extLst>
          </p:nvPr>
        </p:nvGraphicFramePr>
        <p:xfrm>
          <a:off x="2693080" y="1821335"/>
          <a:ext cx="6746400" cy="40860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38932"/>
                <a:gridCol w="1152447"/>
                <a:gridCol w="1152447"/>
                <a:gridCol w="1151287"/>
                <a:gridCol w="1151287"/>
              </a:tblGrid>
              <a:tr h="34050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(</a:t>
                      </a:r>
                      <a:r>
                        <a:rPr lang="hu-HU" sz="1600" dirty="0" smtClean="0">
                          <a:effectLst/>
                        </a:rPr>
                        <a:t>nyelv-azonosság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Becslés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Teljes adathalmaz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257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408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665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51%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49%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61%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USA kizárásával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29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52%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48%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62468" y="5897086"/>
            <a:ext cx="116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6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286603"/>
            <a:ext cx="11125200" cy="1450757"/>
          </a:xfrm>
        </p:spPr>
        <p:txBody>
          <a:bodyPr/>
          <a:lstStyle/>
          <a:p>
            <a:r>
              <a:rPr lang="hu-HU" dirty="0" err="1"/>
              <a:t>Felvásárláselemzés</a:t>
            </a:r>
            <a:r>
              <a:rPr lang="hu-HU" dirty="0"/>
              <a:t> </a:t>
            </a:r>
            <a:r>
              <a:rPr lang="hu-HU" dirty="0" smtClean="0"/>
              <a:t>– pénznem-azonosság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165676"/>
              </p:ext>
            </p:extLst>
          </p:nvPr>
        </p:nvGraphicFramePr>
        <p:xfrm>
          <a:off x="2814379" y="1844351"/>
          <a:ext cx="6746400" cy="4086002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38932"/>
                <a:gridCol w="1152447"/>
                <a:gridCol w="1152447"/>
                <a:gridCol w="1151287"/>
                <a:gridCol w="1151287"/>
              </a:tblGrid>
              <a:tr h="3379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(</a:t>
                      </a:r>
                      <a:r>
                        <a:rPr lang="hu-HU" sz="1600" dirty="0" smtClean="0">
                          <a:effectLst/>
                        </a:rPr>
                        <a:t>pénznem-azonosság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Becslés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79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Teljes adathalmaz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33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-1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62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218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610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33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36%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USA kizárásával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79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13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9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46%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54%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468" y="5897086"/>
            <a:ext cx="116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46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Felvásárláselemzés</a:t>
            </a:r>
            <a:r>
              <a:rPr lang="hu-HU" dirty="0"/>
              <a:t> </a:t>
            </a:r>
            <a:r>
              <a:rPr lang="hu-HU" dirty="0" smtClean="0"/>
              <a:t>– Vallás-azonosság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82927"/>
              </p:ext>
            </p:extLst>
          </p:nvPr>
        </p:nvGraphicFramePr>
        <p:xfrm>
          <a:off x="2861032" y="1844157"/>
          <a:ext cx="6746400" cy="40860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38932"/>
                <a:gridCol w="1152447"/>
                <a:gridCol w="1152447"/>
                <a:gridCol w="1151287"/>
                <a:gridCol w="1151287"/>
              </a:tblGrid>
              <a:tr h="3354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(</a:t>
                      </a:r>
                      <a:r>
                        <a:rPr lang="hu-HU" sz="1600" dirty="0" smtClean="0">
                          <a:effectLst/>
                        </a:rPr>
                        <a:t>vallás-azonosság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Becslés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Teljes adathalmaz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06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17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06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269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450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719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06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52%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48%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06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37%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63%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100%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USA kizárásával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89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69%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27%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73%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468" y="5897086"/>
            <a:ext cx="116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saját számítások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33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</a:t>
            </a:r>
            <a:r>
              <a:rPr lang="hu-HU" dirty="0" err="1" smtClean="0"/>
              <a:t>ális</a:t>
            </a:r>
            <a:r>
              <a:rPr lang="hu-HU" dirty="0" smtClean="0"/>
              <a:t> hálók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4" y="1857491"/>
            <a:ext cx="7103280" cy="3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Az elemzés objektuma a </a:t>
            </a:r>
            <a:r>
              <a:rPr lang="hu-HU" dirty="0" err="1" smtClean="0"/>
              <a:t>startup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Big </a:t>
            </a:r>
            <a:r>
              <a:rPr lang="hu-HU" dirty="0" err="1" smtClean="0"/>
              <a:t>data</a:t>
            </a:r>
            <a:r>
              <a:rPr lang="hu-HU" dirty="0" smtClean="0"/>
              <a:t> a </a:t>
            </a:r>
            <a:r>
              <a:rPr lang="hu-HU" dirty="0" err="1" smtClean="0"/>
              <a:t>startup-okról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Leíró statisztikák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Szignifikancia-vizsg</a:t>
            </a:r>
            <a:r>
              <a:rPr lang="hu-HU" dirty="0" smtClean="0"/>
              <a:t>álatok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Összefoglalás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Irodalomjegyzék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109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Neurális hálók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276" y="1846263"/>
            <a:ext cx="51457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</a:t>
            </a:r>
            <a:r>
              <a:rPr lang="hu-HU" dirty="0" err="1" smtClean="0"/>
              <a:t>ális</a:t>
            </a:r>
            <a:r>
              <a:rPr lang="hu-HU" dirty="0" smtClean="0"/>
              <a:t> háló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f</a:t>
            </a:r>
            <a:r>
              <a:rPr lang="en-US" dirty="0" smtClean="0"/>
              <a:t>e</a:t>
            </a:r>
            <a:r>
              <a:rPr lang="hu-HU" dirty="0" err="1" smtClean="0"/>
              <a:t>lvásárláselemzés</a:t>
            </a:r>
            <a:r>
              <a:rPr lang="hu-HU" dirty="0" smtClean="0"/>
              <a:t> – ország-azonosság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Tanulási ráta: </a:t>
            </a:r>
            <a:r>
              <a:rPr lang="en-US" dirty="0" smtClean="0"/>
              <a:t>0.1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Rejtett</a:t>
            </a:r>
            <a:r>
              <a:rPr lang="en-US" dirty="0" smtClean="0"/>
              <a:t> </a:t>
            </a:r>
            <a:r>
              <a:rPr lang="en-US" dirty="0" err="1" smtClean="0"/>
              <a:t>neuronok</a:t>
            </a:r>
            <a:r>
              <a:rPr lang="en-US" dirty="0" smtClean="0"/>
              <a:t>: 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poch: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255411"/>
              </p:ext>
            </p:extLst>
          </p:nvPr>
        </p:nvGraphicFramePr>
        <p:xfrm>
          <a:off x="2861032" y="1844157"/>
          <a:ext cx="6746400" cy="234792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38932"/>
                <a:gridCol w="1152447"/>
                <a:gridCol w="1152447"/>
                <a:gridCol w="1151287"/>
                <a:gridCol w="1151287"/>
              </a:tblGrid>
              <a:tr h="3354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</a:t>
                      </a:r>
                      <a:r>
                        <a:rPr lang="hu-HU" sz="1600" dirty="0" smtClean="0">
                          <a:effectLst/>
                        </a:rPr>
                        <a:t>(ország-azonosság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Becslés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USA kizárásával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86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Hasonlóságelemzés</a:t>
            </a:r>
            <a:br>
              <a:rPr lang="hu-HU" dirty="0" smtClean="0"/>
            </a:br>
            <a:r>
              <a:rPr lang="hu-HU" dirty="0" err="1" smtClean="0"/>
              <a:t>Felvásárláselemzés</a:t>
            </a:r>
            <a:r>
              <a:rPr lang="hu-HU" dirty="0" smtClean="0"/>
              <a:t> – ország azonosság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727111"/>
              </p:ext>
            </p:extLst>
          </p:nvPr>
        </p:nvGraphicFramePr>
        <p:xfrm>
          <a:off x="2861032" y="1844157"/>
          <a:ext cx="6746400" cy="234792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38932"/>
                <a:gridCol w="1152447"/>
                <a:gridCol w="1152447"/>
                <a:gridCol w="1151287"/>
                <a:gridCol w="1151287"/>
              </a:tblGrid>
              <a:tr h="3354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Felvásárlás </a:t>
                      </a:r>
                      <a:r>
                        <a:rPr lang="hu-HU" sz="1600" dirty="0" smtClean="0">
                          <a:effectLst/>
                        </a:rPr>
                        <a:t>(ország-azonosság</a:t>
                      </a:r>
                      <a:r>
                        <a:rPr lang="hu-HU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Becslés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Összesen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USA kizárásával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4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(t</a:t>
                      </a:r>
                      <a:r>
                        <a:rPr lang="hu-H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ény</a:t>
                      </a:r>
                      <a:r>
                        <a:rPr lang="hu-H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u-H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-1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4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hu-HU" sz="1600" dirty="0" smtClean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4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kategóriák (cégprofilok) hatása zömmel szignifikáns volt a stratup-mutatók tekintetében, de a kategória nem értelmezhető kulturális </a:t>
            </a:r>
            <a:r>
              <a:rPr lang="hu-HU" dirty="0" smtClean="0"/>
              <a:t>jelenségként</a:t>
            </a:r>
            <a:r>
              <a:rPr lang="hu-HU" dirty="0"/>
              <a:t> </a:t>
            </a:r>
            <a:r>
              <a:rPr lang="hu-HU" dirty="0" smtClean="0"/>
              <a:t>diszkriminancia-elemzéssel.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Neurális hálók alkalmazásával és annak finomhangolásával történt a legpontosabb előrejelzés, mely értéke 82%.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[1]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hu-HU" sz="18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hu-HU" sz="18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hu-HU" sz="1800" u="sng" dirty="0" smtClean="0">
                <a:solidFill>
                  <a:schemeClr val="tx1"/>
                </a:solidFill>
                <a:hlinkClick r:id="rId2"/>
              </a:rPr>
              <a:t>data.crunchbase.com/v3/docs/excel-export</a:t>
            </a:r>
            <a:endParaRPr lang="hu-HU" sz="1800" u="sng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[2] </a:t>
            </a:r>
            <a:r>
              <a:rPr lang="hu-HU" sz="1800" u="sng" dirty="0" smtClean="0">
                <a:hlinkClick r:id="rId3"/>
              </a:rPr>
              <a:t>https</a:t>
            </a:r>
            <a:r>
              <a:rPr lang="hu-HU" sz="1800" u="sng" dirty="0">
                <a:hlinkClick r:id="rId3"/>
              </a:rPr>
              <a:t>://</a:t>
            </a:r>
            <a:r>
              <a:rPr lang="hu-HU" sz="1800" u="sng" dirty="0" smtClean="0">
                <a:hlinkClick r:id="rId3"/>
              </a:rPr>
              <a:t>trends.google.hu/trends/explore?date=all&amp;q=Enterprise%20Software,Fintech,Cloud</a:t>
            </a:r>
            <a:r>
              <a:rPr lang="en-US" sz="1800" u="sng" dirty="0" smtClean="0">
                <a:hlinkClick r:id="rId3"/>
              </a:rPr>
              <a:t/>
            </a:r>
            <a:br>
              <a:rPr lang="en-US" sz="1800" u="sng" dirty="0" smtClean="0">
                <a:hlinkClick r:id="rId3"/>
              </a:rPr>
            </a:br>
            <a:r>
              <a:rPr lang="hu-HU" sz="1800" u="sng" dirty="0" smtClean="0">
                <a:hlinkClick r:id="rId3"/>
              </a:rPr>
              <a:t>%20Services</a:t>
            </a:r>
            <a:endParaRPr lang="hu-HU" sz="1800" u="sng" dirty="0" smtClean="0"/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[3] </a:t>
            </a:r>
            <a:r>
              <a:rPr lang="hu-HU" sz="1800" dirty="0" err="1" smtClean="0">
                <a:solidFill>
                  <a:schemeClr val="tx1"/>
                </a:solidFill>
              </a:rPr>
              <a:t>Robehmed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N. (2013): What Is A Startup? Letöltve: </a:t>
            </a:r>
            <a:r>
              <a:rPr lang="hu-HU" sz="1800" u="sng" dirty="0">
                <a:solidFill>
                  <a:schemeClr val="tx1"/>
                </a:solidFill>
                <a:hlinkClick r:id="rId4"/>
              </a:rPr>
              <a:t>www.forbes.com</a:t>
            </a:r>
            <a:r>
              <a:rPr lang="hu-HU" sz="1800" dirty="0">
                <a:solidFill>
                  <a:schemeClr val="tx1"/>
                </a:solidFill>
              </a:rPr>
              <a:t>, </a:t>
            </a:r>
            <a:r>
              <a:rPr lang="hu-HU" sz="1800" u="sng" dirty="0">
                <a:solidFill>
                  <a:schemeClr val="tx1"/>
                </a:solidFill>
                <a:hlinkClick r:id="rId5"/>
              </a:rPr>
              <a:t>http://www.forbes.com/sites/natalierobehmed/2013/12/16/what-is-a-startup</a:t>
            </a:r>
            <a:br>
              <a:rPr lang="hu-HU" sz="1800" u="sng" dirty="0">
                <a:solidFill>
                  <a:schemeClr val="tx1"/>
                </a:solidFill>
                <a:hlinkClick r:id="rId5"/>
              </a:rPr>
            </a:br>
            <a:r>
              <a:rPr lang="hu-HU" sz="1800" u="sng" dirty="0">
                <a:solidFill>
                  <a:schemeClr val="tx1"/>
                </a:solidFill>
                <a:hlinkClick r:id="rId5"/>
              </a:rPr>
              <a:t>/#1e23b2714c63</a:t>
            </a:r>
            <a:r>
              <a:rPr lang="hu-HU" sz="1800" u="sng" dirty="0">
                <a:solidFill>
                  <a:schemeClr val="tx1"/>
                </a:solidFill>
              </a:rPr>
              <a:t> </a:t>
            </a:r>
            <a:endParaRPr lang="hu-HU" sz="1800" u="sng" dirty="0" smtClean="0">
              <a:solidFill>
                <a:schemeClr val="tx1"/>
              </a:solidFill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] </a:t>
            </a:r>
            <a:r>
              <a:rPr lang="hu-HU" sz="1800" dirty="0" err="1" smtClean="0">
                <a:solidFill>
                  <a:schemeClr val="tx1"/>
                </a:solidFill>
              </a:rPr>
              <a:t>Harbert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T. (2014): Competing with Two Guys in a Garage. Letöltve: </a:t>
            </a:r>
            <a:r>
              <a:rPr lang="hu-HU" sz="1800" u="sng" dirty="0">
                <a:solidFill>
                  <a:schemeClr val="tx1"/>
                </a:solidFill>
                <a:hlinkClick r:id="rId6"/>
              </a:rPr>
              <a:t>www.rewrite.ca.com</a:t>
            </a:r>
            <a:r>
              <a:rPr lang="hu-HU" sz="1800" dirty="0">
                <a:solidFill>
                  <a:schemeClr val="tx1"/>
                </a:solidFill>
              </a:rPr>
              <a:t>, </a:t>
            </a:r>
            <a:r>
              <a:rPr lang="hu-HU" sz="1800" u="sng" dirty="0">
                <a:solidFill>
                  <a:schemeClr val="tx1"/>
                </a:solidFill>
                <a:hlinkClick r:id="rId7"/>
              </a:rPr>
              <a:t>http://rewrite.ca.com/us/articles/application-economy/com</a:t>
            </a:r>
            <a:br>
              <a:rPr lang="hu-HU" sz="1800" u="sng" dirty="0">
                <a:solidFill>
                  <a:schemeClr val="tx1"/>
                </a:solidFill>
                <a:hlinkClick r:id="rId7"/>
              </a:rPr>
            </a:br>
            <a:r>
              <a:rPr lang="hu-HU" sz="1800" u="sng" dirty="0" smtClean="0">
                <a:solidFill>
                  <a:schemeClr val="tx1"/>
                </a:solidFill>
                <a:hlinkClick r:id="rId7"/>
              </a:rPr>
              <a:t>peting-with-two-guys-in-a-garage.html</a:t>
            </a:r>
            <a:endParaRPr lang="hu-HU" sz="1800" u="sng" dirty="0">
              <a:solidFill>
                <a:schemeClr val="tx1"/>
              </a:solidFill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[5] </a:t>
            </a:r>
            <a:r>
              <a:rPr lang="hu-HU" sz="1800" dirty="0" smtClean="0">
                <a:solidFill>
                  <a:schemeClr val="tx1"/>
                </a:solidFill>
              </a:rPr>
              <a:t>Magyar </a:t>
            </a:r>
            <a:r>
              <a:rPr lang="hu-HU" sz="1800" dirty="0">
                <a:solidFill>
                  <a:schemeClr val="tx1"/>
                </a:solidFill>
              </a:rPr>
              <a:t>Startup Közösség (2016): Mi az a Startup? Letöltve: </a:t>
            </a:r>
            <a:r>
              <a:rPr lang="hu-HU" sz="1800" u="sng" dirty="0">
                <a:solidFill>
                  <a:schemeClr val="tx1"/>
                </a:solidFill>
                <a:hlinkClick r:id="rId8"/>
              </a:rPr>
              <a:t>http://magyar-startup-kozosseg.hu</a:t>
            </a:r>
            <a:r>
              <a:rPr lang="hu-HU" sz="1800" u="sng" dirty="0" smtClean="0">
                <a:solidFill>
                  <a:schemeClr val="tx1"/>
                </a:solidFill>
                <a:hlinkClick r:id="rId8"/>
              </a:rPr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88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hu-HU" sz="4400" dirty="0" smtClean="0"/>
          </a:p>
          <a:p>
            <a:pPr algn="ctr"/>
            <a:endParaRPr lang="hu-HU" sz="4400" dirty="0"/>
          </a:p>
          <a:p>
            <a:pPr algn="ctr"/>
            <a:r>
              <a:rPr lang="hu-HU" sz="4400" dirty="0" smtClean="0"/>
              <a:t>Köszönjük a megtisztelő figyelmet!</a:t>
            </a:r>
          </a:p>
          <a:p>
            <a:pPr algn="ctr"/>
            <a:r>
              <a:rPr lang="hu-HU" sz="4400" dirty="0" smtClean="0">
                <a:solidFill>
                  <a:schemeClr val="tx1"/>
                </a:solidFill>
              </a:rPr>
              <a:t>Email: </a:t>
            </a:r>
            <a:r>
              <a:rPr lang="en-US" sz="4400" dirty="0" smtClean="0">
                <a:solidFill>
                  <a:schemeClr val="tx1"/>
                </a:solidFill>
                <a:hlinkClick r:id="rId2"/>
              </a:rPr>
              <a:t>Barta.Gergo@phd.uni-szie.hu</a:t>
            </a:r>
            <a:r>
              <a:rPr lang="hu-HU" sz="4400" dirty="0" smtClean="0">
                <a:solidFill>
                  <a:schemeClr val="tx1"/>
                </a:solidFill>
              </a:rPr>
              <a:t> &amp; </a:t>
            </a:r>
            <a:r>
              <a:rPr lang="hu-HU" sz="4400" dirty="0" smtClean="0">
                <a:solidFill>
                  <a:schemeClr val="tx1"/>
                </a:solidFill>
                <a:hlinkClick r:id="rId3"/>
              </a:rPr>
              <a:t>pitlik@</a:t>
            </a:r>
            <a:r>
              <a:rPr lang="hu-HU" sz="4400" dirty="0" err="1" smtClean="0">
                <a:solidFill>
                  <a:schemeClr val="tx1"/>
                </a:solidFill>
                <a:hlinkClick r:id="rId3"/>
              </a:rPr>
              <a:t>miau.gau.hu</a:t>
            </a:r>
            <a:endParaRPr lang="hu-HU" sz="4400" dirty="0" smtClean="0">
              <a:solidFill>
                <a:schemeClr val="tx1"/>
              </a:solidFill>
            </a:endParaRPr>
          </a:p>
          <a:p>
            <a:pPr algn="ctr"/>
            <a:endParaRPr lang="hu-HU" sz="4400" dirty="0" smtClean="0">
              <a:solidFill>
                <a:schemeClr val="tx1"/>
              </a:solidFill>
            </a:endParaRPr>
          </a:p>
          <a:p>
            <a:pPr algn="ctr"/>
            <a:r>
              <a:rPr lang="hu-HU" sz="3500" dirty="0">
                <a:solidFill>
                  <a:schemeClr val="tx1"/>
                </a:solidFill>
              </a:rPr>
              <a:t>http://miau.gauhu/miau/225/Startup_multikulti.pptx</a:t>
            </a:r>
            <a:endParaRPr lang="hu-HU" sz="3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elemzés objektuma a </a:t>
            </a:r>
            <a:r>
              <a:rPr lang="hu-HU" b="1" dirty="0" err="1" smtClean="0"/>
              <a:t>startup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 </a:t>
            </a:r>
            <a:r>
              <a:rPr lang="hu-HU" b="1" i="1" dirty="0" err="1" smtClean="0"/>
              <a:t>startup</a:t>
            </a:r>
            <a:r>
              <a:rPr lang="hu-HU" i="1" dirty="0" smtClean="0"/>
              <a:t> </a:t>
            </a:r>
            <a:r>
              <a:rPr lang="hu-HU" i="1" dirty="0"/>
              <a:t>nem más, mint egy olyan szervezet, amely olyan problémák megoldásán dolgozik, ahol a megoldás nem nyilvánvaló, és a siker nem </a:t>
            </a:r>
            <a:r>
              <a:rPr lang="hu-HU" i="1" dirty="0" smtClean="0"/>
              <a:t>garantált</a:t>
            </a:r>
            <a:r>
              <a:rPr lang="hu-HU" dirty="0" smtClean="0"/>
              <a:t>" </a:t>
            </a:r>
            <a:r>
              <a:rPr lang="hu-HU" dirty="0"/>
              <a:t>(Robehmed, 2013</a:t>
            </a:r>
            <a:r>
              <a:rPr lang="hu-HU" dirty="0" smtClean="0"/>
              <a:t>)</a:t>
            </a:r>
          </a:p>
          <a:p>
            <a:r>
              <a:rPr lang="hu-HU" dirty="0"/>
              <a:t>"</a:t>
            </a:r>
            <a:r>
              <a:rPr lang="hu-HU" b="1" i="1" dirty="0"/>
              <a:t>startup</a:t>
            </a:r>
            <a:r>
              <a:rPr lang="hu-HU" i="1" dirty="0"/>
              <a:t> az a szervezet, ahol az emberek folyamatosan fontolóra veszik azt a döntést, hogy megéri-e feladni a stabil állásukat, egy olyan cégért, ahol a siker nem biztosított, de lehetséges a hatalmas növekedés és a gyors hatás </a:t>
            </a:r>
            <a:r>
              <a:rPr lang="hu-HU" i="1" dirty="0" smtClean="0"/>
              <a:t>elérése</a:t>
            </a:r>
            <a:r>
              <a:rPr lang="hu-HU" dirty="0" smtClean="0"/>
              <a:t>" </a:t>
            </a:r>
            <a:r>
              <a:rPr lang="hu-HU" dirty="0"/>
              <a:t>(Robehmed, 2013) </a:t>
            </a:r>
            <a:endParaRPr lang="hu-HU" dirty="0" smtClean="0"/>
          </a:p>
          <a:p>
            <a:r>
              <a:rPr lang="hu-HU" dirty="0"/>
              <a:t>"</a:t>
            </a:r>
            <a:r>
              <a:rPr lang="hu-HU" i="1" dirty="0"/>
              <a:t>a </a:t>
            </a:r>
            <a:r>
              <a:rPr lang="hu-HU" b="1" i="1" dirty="0"/>
              <a:t>startup</a:t>
            </a:r>
            <a:r>
              <a:rPr lang="hu-HU" i="1" dirty="0"/>
              <a:t> tulajdonképp két srác egy garázsban, és nagyon dolgoznak </a:t>
            </a:r>
            <a:r>
              <a:rPr lang="hu-HU" i="1" dirty="0" smtClean="0"/>
              <a:t>valamin</a:t>
            </a:r>
            <a:r>
              <a:rPr lang="hu-HU" dirty="0" smtClean="0"/>
              <a:t>" </a:t>
            </a:r>
            <a:r>
              <a:rPr lang="hu-HU" dirty="0"/>
              <a:t>(Harbert, 2014)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b="1" dirty="0" err="1" smtClean="0"/>
              <a:t>startup</a:t>
            </a:r>
            <a:r>
              <a:rPr lang="hu-HU" dirty="0" smtClean="0"/>
              <a:t> "</a:t>
            </a:r>
            <a:r>
              <a:rPr lang="hu-HU" i="1" dirty="0" smtClean="0"/>
              <a:t>tipikusan </a:t>
            </a:r>
            <a:r>
              <a:rPr lang="hu-HU" i="1" dirty="0"/>
              <a:t>egy induló mikro-, vagy kisvállalkozás, amely innovatív ötletet valósít meg, lépésről lépésre halad a termékfejlesztésben és piacra vezetésben, tőkebefektetésre vár és nagyra </a:t>
            </a:r>
            <a:r>
              <a:rPr lang="hu-HU" i="1" dirty="0" smtClean="0"/>
              <a:t>tör</a:t>
            </a:r>
            <a:r>
              <a:rPr lang="hu-HU" dirty="0" smtClean="0"/>
              <a:t>" </a:t>
            </a:r>
            <a:r>
              <a:rPr lang="hu-HU" dirty="0"/>
              <a:t>(Magyar Startup Közösség, 2016) </a:t>
            </a:r>
          </a:p>
        </p:txBody>
      </p:sp>
    </p:spTree>
    <p:extLst>
      <p:ext uri="{BB962C8B-B14F-4D97-AF65-F5344CB8AC3E}">
        <p14:creationId xmlns:p14="http://schemas.microsoft.com/office/powerpoint/2010/main" val="33097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</a:t>
            </a:r>
            <a:r>
              <a:rPr lang="hu-HU" dirty="0" err="1" smtClean="0"/>
              <a:t>data</a:t>
            </a:r>
            <a:r>
              <a:rPr lang="hu-HU" dirty="0" smtClean="0"/>
              <a:t> a </a:t>
            </a:r>
            <a:r>
              <a:rPr lang="hu-HU" dirty="0" err="1" smtClean="0"/>
              <a:t>startup-okról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4762"/>
          </a:xfrm>
        </p:spPr>
        <p:txBody>
          <a:bodyPr/>
          <a:lstStyle/>
          <a:p>
            <a:r>
              <a:rPr lang="hu-HU" u="sng" dirty="0">
                <a:hlinkClick r:id="rId2"/>
              </a:rPr>
              <a:t>https://</a:t>
            </a:r>
            <a:r>
              <a:rPr lang="hu-HU" u="sng" dirty="0" smtClean="0">
                <a:hlinkClick r:id="rId2"/>
              </a:rPr>
              <a:t>data.crunchbase.com/v3/docs/excel-export</a:t>
            </a:r>
            <a:endParaRPr lang="hu-HU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Összesen: 14</a:t>
            </a:r>
            <a:r>
              <a:rPr lang="en-US" dirty="0" smtClean="0"/>
              <a:t>0, 000 startup c</a:t>
            </a:r>
            <a:r>
              <a:rPr lang="hu-HU" dirty="0" smtClean="0"/>
              <a:t>égadat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Alapítás éve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Finanszírozási adatok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Földrajzi adatok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Működési adatok (státusz, profil stb.)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Összesen: 4</a:t>
            </a:r>
            <a:r>
              <a:rPr lang="en-US" dirty="0" smtClean="0"/>
              <a:t>0, 000 startup </a:t>
            </a:r>
            <a:r>
              <a:rPr lang="en-US" dirty="0" err="1" smtClean="0"/>
              <a:t>felv</a:t>
            </a:r>
            <a:r>
              <a:rPr lang="hu-HU" dirty="0" err="1" smtClean="0"/>
              <a:t>ásárlásról</a:t>
            </a:r>
            <a:r>
              <a:rPr lang="hu-HU" dirty="0" smtClean="0"/>
              <a:t> adat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Felvásárló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Felvásárlási tranzakció pénzügyi adatai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Felvásárló földrajzi adatai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Több ezer hiányzó vagy rosszul kitöltött adat, ezért az adattisztítás súlya jelentős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103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Startup</a:t>
            </a:r>
            <a:r>
              <a:rPr lang="hu-HU" dirty="0" smtClean="0"/>
              <a:t> felvásárlások (db)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Legnagyobb felvásárlások az elmúlt 3 évben (db)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Legnépszerűbb felvásárolt cégprofilok (%)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Felvásárlások országonként (%)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Érdeklődési trend az elemzés alapjául szolgáló kiválasztott </a:t>
            </a:r>
            <a:r>
              <a:rPr lang="hu-HU" dirty="0" err="1" smtClean="0"/>
              <a:t>startup</a:t>
            </a:r>
            <a:r>
              <a:rPr lang="hu-HU" dirty="0" smtClean="0"/>
              <a:t> kategóriákban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738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Startup felvásárlások (db)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83550"/>
              </p:ext>
            </p:extLst>
          </p:nvPr>
        </p:nvGraphicFramePr>
        <p:xfrm>
          <a:off x="1173892" y="1845734"/>
          <a:ext cx="9897762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*2017. május 1-jével bezárólag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9942700" y="589708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[1]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0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Legnagyobb felvásárlók </a:t>
            </a:r>
            <a:br>
              <a:rPr lang="hu-HU" dirty="0" smtClean="0"/>
            </a:br>
            <a:r>
              <a:rPr lang="hu-HU" dirty="0" smtClean="0"/>
              <a:t>az elmúlt 3 évben (db)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0975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42700" y="589708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[1]</a:t>
            </a:r>
            <a:endParaRPr lang="hu-HU" dirty="0"/>
          </a:p>
        </p:txBody>
      </p:sp>
      <p:sp>
        <p:nvSpPr>
          <p:cNvPr id="6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*2017. május 1-jével bezárólag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5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200" dirty="0" smtClean="0"/>
              <a:t>Legnépszerűbb felvásárolt cégprofilok (%)</a:t>
            </a:r>
            <a:endParaRPr lang="hu-HU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9942700" y="589708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[1]</a:t>
            </a:r>
            <a:endParaRPr lang="hu-HU" dirty="0"/>
          </a:p>
        </p:txBody>
      </p:sp>
      <p:sp>
        <p:nvSpPr>
          <p:cNvPr id="6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*2017. május 1-jével bezárólag</a:t>
            </a:r>
            <a:endParaRPr lang="hu-H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6685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8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Felvásárlások országonként (%)</a:t>
            </a:r>
            <a:br>
              <a:rPr lang="hu-HU" dirty="0" smtClean="0"/>
            </a:br>
            <a:r>
              <a:rPr lang="hu-HU" dirty="0" smtClean="0"/>
              <a:t>USA és USA nélkül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9942700" y="589708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[1]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5952931"/>
            <a:ext cx="50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*2017. május 1-jével bezárólag</a:t>
            </a:r>
            <a:endParaRPr lang="hu-H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52976"/>
              </p:ext>
            </p:extLst>
          </p:nvPr>
        </p:nvGraphicFramePr>
        <p:xfrm>
          <a:off x="1097280" y="1845734"/>
          <a:ext cx="4687700" cy="405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64339"/>
              </p:ext>
            </p:extLst>
          </p:nvPr>
        </p:nvGraphicFramePr>
        <p:xfrm>
          <a:off x="5747657" y="1847461"/>
          <a:ext cx="4763893" cy="404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3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</TotalTime>
  <Words>1106</Words>
  <Application>Microsoft Office PowerPoint</Application>
  <PresentationFormat>Widescreen</PresentationFormat>
  <Paragraphs>414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Retrospect</vt:lpstr>
      <vt:lpstr>Startup felvásárlások multikulturális hátterének elemzése,  avagy mesterséges intelligencia alapú ellenőrzőszámítás diszkriminancia-elemzéshez</vt:lpstr>
      <vt:lpstr>Tartalomjegyzék</vt:lpstr>
      <vt:lpstr>Az elemzés objektuma a startup</vt:lpstr>
      <vt:lpstr>Big data a startup-okról</vt:lpstr>
      <vt:lpstr>Leíró statisztikák</vt:lpstr>
      <vt:lpstr>Startup felvásárlások (db)</vt:lpstr>
      <vt:lpstr>Legnagyobb felvásárlók  az elmúlt 3 évben (db)</vt:lpstr>
      <vt:lpstr>Legnépszerűbb felvásárolt cégprofilok (%)</vt:lpstr>
      <vt:lpstr>Felvásárlások országonként (%) USA és USA nélkül</vt:lpstr>
      <vt:lpstr>Érdeklődési trend a kiválasztott kategóriákban</vt:lpstr>
      <vt:lpstr>Szignifikancia-vizsgálatok</vt:lpstr>
      <vt:lpstr>Kategória adatok*</vt:lpstr>
      <vt:lpstr>Diszkriminancia-elemzés</vt:lpstr>
      <vt:lpstr>Felvásárláselemzés  -   Ország-azonosság</vt:lpstr>
      <vt:lpstr>Felvásárláselemzés – kontinens-azonosság</vt:lpstr>
      <vt:lpstr>Felvásárláselemzés – nyelv-azonosság</vt:lpstr>
      <vt:lpstr>Felvásárláselemzés – pénznem-azonosság</vt:lpstr>
      <vt:lpstr>Felvásárláselemzés – Vallás-azonosság</vt:lpstr>
      <vt:lpstr>Neurális hálók</vt:lpstr>
      <vt:lpstr>Neurális hálók</vt:lpstr>
      <vt:lpstr>Neurális háló felvásárláselemzés – ország-azonosság</vt:lpstr>
      <vt:lpstr>Hasonlóságelemzés Felvásárláselemzés – ország azonosság</vt:lpstr>
      <vt:lpstr>Összefoglalás</vt:lpstr>
      <vt:lpstr>Irodalomjegyzék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felvásárlások multikulturalitási elemzése</dc:title>
  <dc:creator>Gergo</dc:creator>
  <cp:lastModifiedBy>Gergo Barta</cp:lastModifiedBy>
  <cp:revision>67</cp:revision>
  <dcterms:created xsi:type="dcterms:W3CDTF">2017-05-07T07:32:32Z</dcterms:created>
  <dcterms:modified xsi:type="dcterms:W3CDTF">2017-05-12T08:09:43Z</dcterms:modified>
</cp:coreProperties>
</file>