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7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iau.my-x.hu/myx-free/coco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82FC22-C8BD-477B-B1DB-352FA662E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377" y="1347980"/>
            <a:ext cx="10939245" cy="2036978"/>
          </a:xfrm>
        </p:spPr>
        <p:txBody>
          <a:bodyPr/>
          <a:lstStyle/>
          <a:p>
            <a:pPr algn="ctr"/>
            <a:r>
              <a:rPr lang="hu-HU" sz="4000" dirty="0"/>
              <a:t>Két eszköz közti adatátviteli lehetőségek értékelése a biztonság szempontjából induktív szakértői rendszerrel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321B15A-C26E-4F38-933B-89089F102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7577" y="4097872"/>
            <a:ext cx="8825658" cy="1368106"/>
          </a:xfrm>
        </p:spPr>
        <p:txBody>
          <a:bodyPr/>
          <a:lstStyle/>
          <a:p>
            <a:pPr algn="ctr"/>
            <a:r>
              <a:rPr lang="hu-HU" cap="none" dirty="0"/>
              <a:t>Bartók Patrik Róbert</a:t>
            </a:r>
          </a:p>
          <a:p>
            <a:pPr algn="ctr"/>
            <a:r>
              <a:rPr lang="hu-HU" cap="none" dirty="0"/>
              <a:t>2020.11.xx – Kodolányi János Egyetem</a:t>
            </a:r>
          </a:p>
          <a:p>
            <a:pPr algn="ctr"/>
            <a:r>
              <a:rPr lang="hu-HU" cap="none" dirty="0"/>
              <a:t>BPROF – üzemmérnök-informatikus – 1. évfolyam</a:t>
            </a:r>
          </a:p>
        </p:txBody>
      </p:sp>
    </p:spTree>
    <p:extLst>
      <p:ext uri="{BB962C8B-B14F-4D97-AF65-F5344CB8AC3E}">
        <p14:creationId xmlns:p14="http://schemas.microsoft.com/office/powerpoint/2010/main" val="188754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AC927C-370C-46FA-96EA-B168F38B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Tartalom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3E6312-0E60-4997-AF9E-FAD207F43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Beveztés</a:t>
            </a:r>
            <a:r>
              <a:rPr lang="hu-HU" dirty="0"/>
              <a:t>…</a:t>
            </a:r>
          </a:p>
          <a:p>
            <a:r>
              <a:rPr lang="hu-HU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10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173552-543B-4307-8D5B-66DE826C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Bevezetés</a:t>
            </a:r>
            <a:endParaRPr lang="en-GB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4FC7F4-DE7E-47FE-AF89-5E618C9B3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…</a:t>
            </a:r>
          </a:p>
          <a:p>
            <a:r>
              <a:rPr lang="hu-HU" dirty="0"/>
              <a:t>Kombinatorikai alapozás (2*16*….. </a:t>
            </a:r>
            <a:r>
              <a:rPr lang="hu-HU"/>
              <a:t>=128*12*2)</a:t>
            </a:r>
          </a:p>
          <a:p>
            <a:r>
              <a:rPr lang="hu-HU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21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463934D-0F3D-451F-90EB-6054085DB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187" y="961534"/>
            <a:ext cx="8926666" cy="5286866"/>
          </a:xfrm>
        </p:spPr>
        <p:txBody>
          <a:bodyPr/>
          <a:lstStyle/>
          <a:p>
            <a:r>
              <a:rPr lang="hu-HU" dirty="0"/>
              <a:t>két eszköz (pl.: 2 asztali és/vagy szerver-számítógép) közti adatátviteli lehetőségek (objektum)</a:t>
            </a:r>
          </a:p>
          <a:p>
            <a:r>
              <a:rPr lang="hu-HU" dirty="0"/>
              <a:t>Attribútumok (15)</a:t>
            </a:r>
          </a:p>
          <a:p>
            <a:r>
              <a:rPr lang="hu-HU" dirty="0"/>
              <a:t>(Wikipédia, hivatalos weboldal)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5E02B7D-BE89-4971-9F0A-E725A9D2C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187" y="3039912"/>
            <a:ext cx="9945626" cy="336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7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088138-4D22-4B68-BA9E-6719D937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sorszám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A258B3-A7BA-409C-ABE5-28349C16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63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7D1D7A-C3BD-40BB-9AEA-D13E1158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495440C-DFD7-43AF-A4A9-E494EA373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152983"/>
            <a:ext cx="8946541" cy="4195481"/>
          </a:xfrm>
        </p:spPr>
        <p:txBody>
          <a:bodyPr/>
          <a:lstStyle/>
          <a:p>
            <a:r>
              <a:rPr lang="hu-HU" dirty="0"/>
              <a:t>Kombinatorikai tér: adathiányvariáns: 4*4=16, dátum-irány variáns: 2, objektumhalmaz-variáns: 2 (Mind, Csak), </a:t>
            </a:r>
            <a:r>
              <a:rPr lang="hu-HU" dirty="0" err="1"/>
              <a:t>validitás</a:t>
            </a:r>
            <a:r>
              <a:rPr lang="hu-HU" dirty="0"/>
              <a:t>: 2</a:t>
            </a:r>
          </a:p>
          <a:p>
            <a:r>
              <a:rPr lang="hu-HU" dirty="0"/>
              <a:t>16*2*2*2=128  (</a:t>
            </a:r>
            <a:r>
              <a:rPr lang="hu-HU" sz="1200" dirty="0">
                <a:hlinkClick r:id="rId2"/>
              </a:rPr>
              <a:t>https://miau.my-x.hu/myx-free/coco/index.html</a:t>
            </a:r>
            <a:r>
              <a:rPr lang="hu-HU" sz="1200" dirty="0"/>
              <a:t>)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0386909B-47C4-4D11-AAA4-45AF1DDCA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" y="2553513"/>
            <a:ext cx="12098894" cy="419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88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0064CE-B29E-4395-A4C4-B6FB9C8F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21895"/>
            <a:ext cx="9404723" cy="1112313"/>
          </a:xfrm>
        </p:spPr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AB70CD-EFCE-47B3-85BE-BAB7C3B30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Riport1 – az objektum-</a:t>
            </a:r>
            <a:r>
              <a:rPr lang="hu-HU" dirty="0" err="1"/>
              <a:t>invaliditás</a:t>
            </a:r>
            <a:r>
              <a:rPr lang="hu-HU" dirty="0"/>
              <a:t> arányai dátum-irányonként</a:t>
            </a:r>
          </a:p>
          <a:p>
            <a:r>
              <a:rPr lang="hu-HU" sz="3200" b="1" dirty="0">
                <a:solidFill>
                  <a:srgbClr val="FF0000"/>
                </a:solidFill>
              </a:rPr>
              <a:t>Nem</a:t>
            </a:r>
            <a:r>
              <a:rPr lang="hu-HU" dirty="0"/>
              <a:t> lehet tetszőleges</a:t>
            </a:r>
          </a:p>
          <a:p>
            <a:endParaRPr lang="hu-HU" dirty="0"/>
          </a:p>
          <a:p>
            <a:r>
              <a:rPr lang="hu-HU" dirty="0"/>
              <a:t>Riport1-2 – Első riportot alapul véve, azaz csak az inverz dátum-irányt nézve létrehozzuk a riport2-t</a:t>
            </a:r>
          </a:p>
          <a:p>
            <a:r>
              <a:rPr lang="hu-HU" dirty="0"/>
              <a:t>Az adathiány-variánsok nem befolyásolják, csak az objektumhalmaz variánsok.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30F0747-A1AD-4632-82CA-709C3BD2F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599" y="2540977"/>
            <a:ext cx="4581500" cy="736215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6F068340-BAA9-43E7-8BDD-1E42A413D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61" y="4721469"/>
            <a:ext cx="6457950" cy="98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6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E14C13-C6E6-497C-9934-5577FDA5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0D4385-43C5-4751-A85D-574355D48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Riport3</a:t>
            </a:r>
          </a:p>
        </p:txBody>
      </p:sp>
    </p:spTree>
    <p:extLst>
      <p:ext uri="{BB962C8B-B14F-4D97-AF65-F5344CB8AC3E}">
        <p14:creationId xmlns:p14="http://schemas.microsoft.com/office/powerpoint/2010/main" val="362737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B020AB-834C-49C8-BE13-2729295EF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2721106"/>
            <a:ext cx="9404723" cy="1415787"/>
          </a:xfrm>
        </p:spPr>
        <p:txBody>
          <a:bodyPr/>
          <a:lstStyle/>
          <a:p>
            <a:pPr algn="ctr"/>
            <a:r>
              <a:rPr lang="hu-HU" dirty="0"/>
              <a:t>Köszönöm a</a:t>
            </a:r>
            <a:br>
              <a:rPr lang="hu-HU" dirty="0"/>
            </a:br>
            <a:r>
              <a:rPr lang="hu-HU" dirty="0"/>
              <a:t>figyelmet!</a:t>
            </a:r>
          </a:p>
        </p:txBody>
      </p:sp>
    </p:spTree>
    <p:extLst>
      <p:ext uri="{BB962C8B-B14F-4D97-AF65-F5344CB8AC3E}">
        <p14:creationId xmlns:p14="http://schemas.microsoft.com/office/powerpoint/2010/main" val="1433378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</TotalTime>
  <Words>155</Words>
  <Application>Microsoft Office PowerPoint</Application>
  <PresentationFormat>Szélesvásznú</PresentationFormat>
  <Paragraphs>24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Két eszköz közti adatátviteli lehetőségek értékelése a biztonság szempontjából induktív szakértői rendszerrel</vt:lpstr>
      <vt:lpstr>Tartalom</vt:lpstr>
      <vt:lpstr>Bevezetés</vt:lpstr>
      <vt:lpstr>PowerPoint-bemutató</vt:lpstr>
      <vt:lpstr>sorszám</vt:lpstr>
      <vt:lpstr>PowerPoint-bemutató</vt:lpstr>
      <vt:lpstr>PowerPoint-bemutató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Két eszköz közti adatátviteli lehetőségek értékelése a biztonság szempontjából induktív szakértői rendszerrel</dc:title>
  <dc:creator>Dragon Big</dc:creator>
  <cp:lastModifiedBy>Lttd</cp:lastModifiedBy>
  <cp:revision>12</cp:revision>
  <dcterms:created xsi:type="dcterms:W3CDTF">2020-11-03T07:31:16Z</dcterms:created>
  <dcterms:modified xsi:type="dcterms:W3CDTF">2020-11-03T11:40:46Z</dcterms:modified>
</cp:coreProperties>
</file>