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5" r:id="rId5"/>
    <p:sldId id="263" r:id="rId6"/>
    <p:sldId id="258" r:id="rId7"/>
    <p:sldId id="259" r:id="rId8"/>
    <p:sldId id="266" r:id="rId9"/>
    <p:sldId id="260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n Big" initials="DB" lastIdx="1" clrIdx="0">
    <p:extLst>
      <p:ext uri="{19B8F6BF-5375-455C-9EA6-DF929625EA0E}">
        <p15:presenceInfo xmlns:p15="http://schemas.microsoft.com/office/powerpoint/2012/main" userId="c278c02af46cc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iau.my-x.hu/myx-free/coco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82FC22-C8BD-477B-B1DB-352FA662E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77" y="1347980"/>
            <a:ext cx="10939245" cy="2036978"/>
          </a:xfrm>
        </p:spPr>
        <p:txBody>
          <a:bodyPr/>
          <a:lstStyle/>
          <a:p>
            <a:pPr algn="ctr"/>
            <a:r>
              <a:rPr lang="hu-HU" sz="4000" dirty="0"/>
              <a:t>Két eszköz közti adatátviteli lehetőségek értékelése a biztonság szempontjából induktív szakértői rendszerrel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321B15A-C26E-4F38-933B-89089F10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577" y="4097872"/>
            <a:ext cx="8825658" cy="1368106"/>
          </a:xfrm>
        </p:spPr>
        <p:txBody>
          <a:bodyPr/>
          <a:lstStyle/>
          <a:p>
            <a:pPr algn="ctr"/>
            <a:r>
              <a:rPr lang="hu-HU" cap="none" dirty="0"/>
              <a:t>Bartók Patrik Róbert</a:t>
            </a:r>
          </a:p>
          <a:p>
            <a:pPr algn="ctr"/>
            <a:r>
              <a:rPr lang="hu-HU" cap="none" dirty="0"/>
              <a:t>2020.11.xx – Kodolányi János Egyetem</a:t>
            </a:r>
          </a:p>
          <a:p>
            <a:pPr algn="ctr"/>
            <a:r>
              <a:rPr lang="hu-HU" cap="none" dirty="0"/>
              <a:t>BPROF – üzemmérnök-informatikus – 1. évfolyam</a:t>
            </a:r>
          </a:p>
        </p:txBody>
      </p:sp>
    </p:spTree>
    <p:extLst>
      <p:ext uri="{BB962C8B-B14F-4D97-AF65-F5344CB8AC3E}">
        <p14:creationId xmlns:p14="http://schemas.microsoft.com/office/powerpoint/2010/main" val="188754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7B8050-C62F-462B-84C9-94B5C952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Összefoglalás, jövőkép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034986-1B2F-4879-AFF8-6FECCAEE7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Manuális szakértői rendszer készítése EGO-keretrendszerben magyarul és angolul</a:t>
            </a:r>
          </a:p>
          <a:p>
            <a:r>
              <a:rPr lang="hu-HU" dirty="0"/>
              <a:t>Az 1. riport alapján szakcikk írása (folyamatban) - munkacím: </a:t>
            </a:r>
            <a:r>
              <a:rPr lang="en-GB" dirty="0" err="1"/>
              <a:t>Értékek</a:t>
            </a:r>
            <a:r>
              <a:rPr lang="en-GB" dirty="0"/>
              <a:t> </a:t>
            </a:r>
            <a:r>
              <a:rPr lang="en-GB" dirty="0" err="1"/>
              <a:t>matematikája</a:t>
            </a:r>
            <a:r>
              <a:rPr lang="hu-HU" dirty="0"/>
              <a:t> </a:t>
            </a:r>
            <a:r>
              <a:rPr lang="en-GB" dirty="0"/>
              <a:t>(Mathematics of values)</a:t>
            </a:r>
          </a:p>
          <a:p>
            <a:r>
              <a:rPr lang="hu-HU" dirty="0"/>
              <a:t>…</a:t>
            </a:r>
          </a:p>
          <a:p>
            <a:r>
              <a:rPr lang="hu-HU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23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B020AB-834C-49C8-BE13-2729295E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1106"/>
            <a:ext cx="9404723" cy="1415787"/>
          </a:xfrm>
        </p:spPr>
        <p:txBody>
          <a:bodyPr/>
          <a:lstStyle/>
          <a:p>
            <a:pPr algn="ctr"/>
            <a:r>
              <a:rPr lang="hu-HU" dirty="0"/>
              <a:t>Köszönöm a</a:t>
            </a:r>
            <a:br>
              <a:rPr lang="hu-HU" dirty="0"/>
            </a:br>
            <a:r>
              <a:rPr lang="hu-HU" dirty="0"/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143337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9088F-1BF4-45B1-AA83-2EC82DD6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"/>
            <a:ext cx="9404723" cy="1149292"/>
          </a:xfrm>
        </p:spPr>
        <p:txBody>
          <a:bodyPr/>
          <a:lstStyle/>
          <a:p>
            <a:r>
              <a:rPr lang="hu-HU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E0F612-650C-4DC4-A8BD-943803852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  <a:p>
            <a:r>
              <a:rPr lang="hu-HU" dirty="0"/>
              <a:t>Kombinatorikai tér</a:t>
            </a:r>
          </a:p>
          <a:p>
            <a:r>
              <a:rPr lang="hu-HU" dirty="0"/>
              <a:t>Adattábla (sorszám-nézet)</a:t>
            </a:r>
          </a:p>
          <a:p>
            <a:r>
              <a:rPr lang="hu-HU" dirty="0"/>
              <a:t>Adatok feldolgozása</a:t>
            </a:r>
          </a:p>
          <a:p>
            <a:r>
              <a:rPr lang="hu-HU" dirty="0"/>
              <a:t>Riport1</a:t>
            </a:r>
          </a:p>
          <a:p>
            <a:r>
              <a:rPr lang="hu-HU" dirty="0"/>
              <a:t>Riport1-2</a:t>
            </a:r>
          </a:p>
          <a:p>
            <a:r>
              <a:rPr lang="hu-HU" dirty="0"/>
              <a:t>Riport3</a:t>
            </a:r>
          </a:p>
          <a:p>
            <a:r>
              <a:rPr lang="hu-HU" dirty="0"/>
              <a:t>Összefoglalás, jövőkép</a:t>
            </a:r>
          </a:p>
          <a:p>
            <a:r>
              <a:rPr lang="hu-HU" dirty="0"/>
              <a:t>Mellékletek (nyers adatok)</a:t>
            </a:r>
          </a:p>
        </p:txBody>
      </p:sp>
    </p:spTree>
    <p:extLst>
      <p:ext uri="{BB962C8B-B14F-4D97-AF65-F5344CB8AC3E}">
        <p14:creationId xmlns:p14="http://schemas.microsoft.com/office/powerpoint/2010/main" val="12975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98AB1-FCFC-4785-9392-D09A80BC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32514"/>
          </a:xfrm>
        </p:spPr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46272F-F51D-49AF-B917-2358E982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Két eszköz (pl.: 2 asztali és/vagy szerver-számítógép) közti adatátviteli lehetőségek (objektum)</a:t>
            </a:r>
          </a:p>
          <a:p>
            <a:r>
              <a:rPr lang="hu-HU" dirty="0"/>
              <a:t>Attribútumok – biztonsággal kapcsolatos jelenségek</a:t>
            </a:r>
          </a:p>
          <a:p>
            <a:r>
              <a:rPr lang="hu-HU" dirty="0"/>
              <a:t>(Wikipédia, hivatalos weboldal)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4994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ADA4F-2D8C-4B98-8510-7ABEA475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Kombinatorikai tér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3CEF9A-3F8E-4C90-ABFB-A08BF5652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Kombinatorikai tér: </a:t>
            </a:r>
          </a:p>
          <a:p>
            <a:pPr lvl="1"/>
            <a:r>
              <a:rPr lang="hu-HU" dirty="0"/>
              <a:t>adathiányvariáns: 4*4=16</a:t>
            </a:r>
          </a:p>
          <a:p>
            <a:pPr lvl="1"/>
            <a:r>
              <a:rPr lang="hu-HU" dirty="0"/>
              <a:t>dátum-irány variáns: 2</a:t>
            </a:r>
          </a:p>
          <a:p>
            <a:pPr lvl="1"/>
            <a:r>
              <a:rPr lang="hu-HU" dirty="0"/>
              <a:t>objektumhalmaz-variáns: 2 (Mind, Csak)</a:t>
            </a:r>
          </a:p>
          <a:p>
            <a:pPr lvl="1"/>
            <a:r>
              <a:rPr lang="hu-HU" dirty="0" err="1"/>
              <a:t>validitás</a:t>
            </a:r>
            <a:r>
              <a:rPr lang="hu-HU" dirty="0"/>
              <a:t>: 2</a:t>
            </a:r>
          </a:p>
          <a:p>
            <a:endParaRPr lang="hu-HU" dirty="0"/>
          </a:p>
          <a:p>
            <a:r>
              <a:rPr lang="hu-HU" dirty="0"/>
              <a:t>16*2*2*2=128 </a:t>
            </a:r>
          </a:p>
          <a:p>
            <a:r>
              <a:rPr lang="hu-HU" dirty="0"/>
              <a:t>Naiv és modellezett eredmények (2*128=256)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179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F08BD-6591-4CDF-9536-E0F1FD7E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40903"/>
          </a:xfrm>
        </p:spPr>
        <p:txBody>
          <a:bodyPr/>
          <a:lstStyle/>
          <a:p>
            <a:r>
              <a:rPr lang="hu-HU" dirty="0"/>
              <a:t>Adattábla (sorszám-nézet)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EFE25D-61C4-4329-8E8E-5FA520B3A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91523"/>
            <a:ext cx="8946541" cy="4195481"/>
          </a:xfrm>
        </p:spPr>
        <p:txBody>
          <a:bodyPr/>
          <a:lstStyle/>
          <a:p>
            <a:r>
              <a:rPr lang="hu-HU" dirty="0"/>
              <a:t>Objektumok - 2+10db</a:t>
            </a:r>
          </a:p>
          <a:p>
            <a:pPr lvl="8"/>
            <a:r>
              <a:rPr lang="hu-HU" sz="2000" dirty="0"/>
              <a:t>Attribútumok – 15db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4577518-041F-4309-A9E2-1952720E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73" y="2130293"/>
            <a:ext cx="1781175" cy="40005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9C20273-C2C1-4A31-A172-12B6FD99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06078"/>
            <a:ext cx="12191999" cy="9229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1419E9-DE82-4EA5-9837-52B64EE4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54441"/>
            <a:ext cx="12192000" cy="438448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1B25D32-1D37-48C8-B235-F5A478F4D739}"/>
              </a:ext>
            </a:extLst>
          </p:cNvPr>
          <p:cNvSpPr txBox="1"/>
          <p:nvPr/>
        </p:nvSpPr>
        <p:spPr>
          <a:xfrm>
            <a:off x="87828" y="6038924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Mind: </a:t>
            </a:r>
            <a:r>
              <a:rPr lang="hu-HU" dirty="0">
                <a:solidFill>
                  <a:srgbClr val="FF0000"/>
                </a:solidFill>
              </a:rPr>
              <a:t>Piros</a:t>
            </a:r>
            <a:r>
              <a:rPr lang="hu-HU" dirty="0"/>
              <a:t> + </a:t>
            </a:r>
            <a:r>
              <a:rPr lang="hu-HU" dirty="0">
                <a:solidFill>
                  <a:srgbClr val="002060"/>
                </a:solidFill>
              </a:rPr>
              <a:t>Kék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3A99F72-5B08-46F5-8925-480B8E9680BD}"/>
              </a:ext>
            </a:extLst>
          </p:cNvPr>
          <p:cNvSpPr txBox="1"/>
          <p:nvPr/>
        </p:nvSpPr>
        <p:spPr>
          <a:xfrm>
            <a:off x="87828" y="6408256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Csak: </a:t>
            </a:r>
            <a:r>
              <a:rPr lang="hu-HU" dirty="0">
                <a:solidFill>
                  <a:srgbClr val="FF0000"/>
                </a:solidFill>
              </a:rPr>
              <a:t>Piros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2BD3B51-3967-47EC-AB97-8FA01C479CEE}"/>
              </a:ext>
            </a:extLst>
          </p:cNvPr>
          <p:cNvSpPr txBox="1"/>
          <p:nvPr/>
        </p:nvSpPr>
        <p:spPr>
          <a:xfrm>
            <a:off x="3659548" y="1222191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C000"/>
                </a:solidFill>
              </a:rPr>
              <a:t>Sárga: 2 dátum-irány variáns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8186F51-86D7-4522-8F68-7DA3C48B1C4E}"/>
              </a:ext>
            </a:extLst>
          </p:cNvPr>
          <p:cNvSpPr txBox="1"/>
          <p:nvPr/>
        </p:nvSpPr>
        <p:spPr>
          <a:xfrm>
            <a:off x="2120757" y="622359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  <a:highlight>
                  <a:srgbClr val="00FFFF"/>
                </a:highlight>
              </a:rPr>
              <a:t>Két sötétebb kék érték: 4*4 adathiányvariáns</a:t>
            </a:r>
          </a:p>
        </p:txBody>
      </p:sp>
    </p:spTree>
    <p:extLst>
      <p:ext uri="{BB962C8B-B14F-4D97-AF65-F5344CB8AC3E}">
        <p14:creationId xmlns:p14="http://schemas.microsoft.com/office/powerpoint/2010/main" val="592940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7D1D7A-C3BD-40BB-9AEA-D13E1158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152983"/>
          </a:xfrm>
        </p:spPr>
        <p:txBody>
          <a:bodyPr/>
          <a:lstStyle/>
          <a:p>
            <a:r>
              <a:rPr lang="hu-HU" dirty="0"/>
              <a:t>Adatok feldolgozása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95440C-DFD7-43AF-A4A9-E494EA37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200" dirty="0"/>
              <a:t>(</a:t>
            </a:r>
            <a:r>
              <a:rPr lang="hu-HU" sz="1200" dirty="0">
                <a:hlinkClick r:id="rId2"/>
              </a:rPr>
              <a:t>https://miau.my-x.hu/myx-free/coco/index.html</a:t>
            </a:r>
            <a:r>
              <a:rPr lang="hu-HU" sz="1200" dirty="0"/>
              <a:t>)</a:t>
            </a:r>
          </a:p>
          <a:p>
            <a:pPr marL="0" indent="0">
              <a:buNone/>
            </a:pPr>
            <a:r>
              <a:rPr lang="hu-HU" sz="1200" dirty="0"/>
              <a:t>Értékek </a:t>
            </a:r>
            <a:r>
              <a:rPr lang="hu-HU" sz="1200" dirty="0">
                <a:solidFill>
                  <a:srgbClr val="FF0000"/>
                </a:solidFill>
              </a:rPr>
              <a:t>pirostól</a:t>
            </a:r>
            <a:r>
              <a:rPr lang="hu-HU" sz="1200" dirty="0"/>
              <a:t> </a:t>
            </a:r>
            <a:r>
              <a:rPr lang="hu-HU" sz="1200" dirty="0">
                <a:solidFill>
                  <a:srgbClr val="00B050"/>
                </a:solidFill>
              </a:rPr>
              <a:t>zöldig</a:t>
            </a:r>
            <a:r>
              <a:rPr lang="hu-HU" sz="1200" dirty="0"/>
              <a:t> – </a:t>
            </a:r>
            <a:r>
              <a:rPr lang="hu-HU" sz="1200" dirty="0">
                <a:solidFill>
                  <a:srgbClr val="FF0000"/>
                </a:solidFill>
              </a:rPr>
              <a:t>legkisebb értéktől</a:t>
            </a:r>
            <a:r>
              <a:rPr lang="hu-HU" sz="1200" dirty="0"/>
              <a:t> a </a:t>
            </a:r>
            <a:r>
              <a:rPr lang="hu-HU" sz="1200" dirty="0">
                <a:solidFill>
                  <a:srgbClr val="00B050"/>
                </a:solidFill>
              </a:rPr>
              <a:t>legmagasabbig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386909B-47C4-4D11-AAA4-45AF1DDC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5967"/>
            <a:ext cx="12207386" cy="455203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B098CCF-D5F1-4D5D-85D4-F3715B0E46C0}"/>
              </a:ext>
            </a:extLst>
          </p:cNvPr>
          <p:cNvSpPr txBox="1"/>
          <p:nvPr/>
        </p:nvSpPr>
        <p:spPr>
          <a:xfrm>
            <a:off x="7317906" y="1509536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győztes </a:t>
            </a:r>
            <a:r>
              <a:rPr lang="hu-HU" dirty="0">
                <a:solidFill>
                  <a:srgbClr val="92D050"/>
                </a:solidFill>
              </a:rPr>
              <a:t>értékek</a:t>
            </a:r>
            <a:r>
              <a:rPr lang="hu-HU" dirty="0"/>
              <a:t> és objektumok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48A3241-192E-4288-9B0E-B459BDE1152F}"/>
              </a:ext>
            </a:extLst>
          </p:cNvPr>
          <p:cNvSpPr txBox="1"/>
          <p:nvPr/>
        </p:nvSpPr>
        <p:spPr>
          <a:xfrm>
            <a:off x="7317906" y="1866089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Mind</a:t>
            </a:r>
            <a:r>
              <a:rPr lang="hu-HU" dirty="0"/>
              <a:t>/</a:t>
            </a:r>
            <a:r>
              <a:rPr lang="hu-HU" dirty="0">
                <a:solidFill>
                  <a:srgbClr val="FF0000"/>
                </a:solidFill>
              </a:rPr>
              <a:t>Csak</a:t>
            </a:r>
            <a:r>
              <a:rPr lang="hu-HU" dirty="0"/>
              <a:t> színek vö. korábbi táblázat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F5623D-1617-41BD-B404-05410A9B26FB}"/>
              </a:ext>
            </a:extLst>
          </p:cNvPr>
          <p:cNvSpPr txBox="1"/>
          <p:nvPr/>
        </p:nvSpPr>
        <p:spPr>
          <a:xfrm>
            <a:off x="1104293" y="1993695"/>
            <a:ext cx="3557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+mj-lt"/>
                <a:ea typeface="+mj-ea"/>
                <a:cs typeface="+mj-cs"/>
              </a:rPr>
              <a:t>Dátum-irány színek: </a:t>
            </a:r>
            <a:r>
              <a:rPr lang="hu-HU" sz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kék – direkt</a:t>
            </a:r>
            <a:r>
              <a:rPr lang="hu-HU" sz="1200" dirty="0">
                <a:latin typeface="+mj-lt"/>
                <a:ea typeface="+mj-ea"/>
                <a:cs typeface="+mj-cs"/>
              </a:rPr>
              <a:t>, </a:t>
            </a:r>
            <a:r>
              <a:rPr lang="hu-HU" sz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sárga - inverz</a:t>
            </a:r>
          </a:p>
        </p:txBody>
      </p:sp>
    </p:spTree>
    <p:extLst>
      <p:ext uri="{BB962C8B-B14F-4D97-AF65-F5344CB8AC3E}">
        <p14:creationId xmlns:p14="http://schemas.microsoft.com/office/powerpoint/2010/main" val="152188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064CE-B29E-4395-A4C4-B6FB9C8F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Riport1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B70CD-EFCE-47B3-85BE-BAB7C3B30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Riport1 - Az objektum-</a:t>
            </a:r>
            <a:r>
              <a:rPr lang="hu-HU" dirty="0" err="1"/>
              <a:t>invaliditás</a:t>
            </a:r>
            <a:r>
              <a:rPr lang="hu-HU" dirty="0"/>
              <a:t> arányai dátum-irányonként</a:t>
            </a:r>
          </a:p>
          <a:p>
            <a:r>
              <a:rPr lang="hu-HU" dirty="0"/>
              <a:t>Nem lehet tetszőleges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7388599-35CD-4385-8449-F7132F7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0276"/>
            <a:ext cx="12192000" cy="192505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144197A-CB3F-4878-A35E-A9479D566A1D}"/>
              </a:ext>
            </a:extLst>
          </p:cNvPr>
          <p:cNvSpPr txBox="1"/>
          <p:nvPr/>
        </p:nvSpPr>
        <p:spPr>
          <a:xfrm>
            <a:off x="5298766" y="2621996"/>
            <a:ext cx="689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00B0F0"/>
                </a:solidFill>
              </a:rPr>
              <a:t>Kék</a:t>
            </a:r>
            <a:r>
              <a:rPr lang="hu-HU" dirty="0"/>
              <a:t> és a </a:t>
            </a:r>
            <a:r>
              <a:rPr lang="hu-HU" dirty="0">
                <a:solidFill>
                  <a:srgbClr val="FFC000"/>
                </a:solidFill>
              </a:rPr>
              <a:t>sárga</a:t>
            </a:r>
            <a:r>
              <a:rPr lang="hu-HU" dirty="0"/>
              <a:t>: </a:t>
            </a:r>
            <a:r>
              <a:rPr lang="hu-HU" dirty="0">
                <a:solidFill>
                  <a:srgbClr val="00B0F0"/>
                </a:solidFill>
              </a:rPr>
              <a:t>direkt</a:t>
            </a:r>
            <a:r>
              <a:rPr lang="hu-HU" dirty="0"/>
              <a:t> és </a:t>
            </a:r>
            <a:r>
              <a:rPr lang="hu-HU" dirty="0">
                <a:solidFill>
                  <a:srgbClr val="FFC000"/>
                </a:solidFill>
              </a:rPr>
              <a:t>inverz</a:t>
            </a:r>
            <a:r>
              <a:rPr lang="hu-HU" dirty="0"/>
              <a:t> becslés (vö. korábbi táblázat)</a:t>
            </a:r>
          </a:p>
        </p:txBody>
      </p:sp>
    </p:spTree>
    <p:extLst>
      <p:ext uri="{BB962C8B-B14F-4D97-AF65-F5344CB8AC3E}">
        <p14:creationId xmlns:p14="http://schemas.microsoft.com/office/powerpoint/2010/main" val="1968462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DA0FB3-0758-4FA4-948E-AEB944C4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149790"/>
          </a:xfrm>
        </p:spPr>
        <p:txBody>
          <a:bodyPr/>
          <a:lstStyle/>
          <a:p>
            <a:r>
              <a:rPr lang="hu-HU" dirty="0"/>
              <a:t>Riport1-2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35BCB8-3DAC-4815-B012-080A7DFD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Riport1-2 – Első riportot alapul véve, azaz csak az inverz dátum-irányt nézve létrehozzuk a riport2-t</a:t>
            </a:r>
          </a:p>
          <a:p>
            <a:r>
              <a:rPr lang="hu-HU" dirty="0"/>
              <a:t>Az adathiány-variánsok nem befolyásolják, csak az objektumhalmaz variánsok.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1C5467A-9849-4F8B-897C-1C69C6F0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3855"/>
            <a:ext cx="12192000" cy="79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E14C13-C6E6-497C-9934-5577FDA5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2787"/>
            <a:ext cx="9404723" cy="1143756"/>
          </a:xfrm>
        </p:spPr>
        <p:txBody>
          <a:bodyPr/>
          <a:lstStyle/>
          <a:p>
            <a:r>
              <a:rPr lang="hu-HU" dirty="0"/>
              <a:t>Riport3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0D4385-43C5-4751-A85D-574355D48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5975"/>
            <a:ext cx="8946541" cy="4195481"/>
          </a:xfrm>
        </p:spPr>
        <p:txBody>
          <a:bodyPr/>
          <a:lstStyle/>
          <a:p>
            <a:r>
              <a:rPr lang="hu-HU" dirty="0"/>
              <a:t>Naiv becslés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E01DCC-59CE-45A4-8D7E-0E38BF4F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724"/>
            <a:ext cx="12192000" cy="489827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B87A3BB-8555-477F-8756-DEC19BA6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9735"/>
            <a:ext cx="12192000" cy="17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2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740</TotalTime>
  <Words>288</Words>
  <Application>Microsoft Office PowerPoint</Application>
  <PresentationFormat>Szélesvásznú</PresentationFormat>
  <Paragraphs>57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Két eszköz közti adatátviteli lehetőségek értékelése a biztonság szempontjából induktív szakértői rendszerrel</vt:lpstr>
      <vt:lpstr>Tartalom</vt:lpstr>
      <vt:lpstr>Bevezetés</vt:lpstr>
      <vt:lpstr>Kombinatorikai tér</vt:lpstr>
      <vt:lpstr>Adattábla (sorszám-nézet)</vt:lpstr>
      <vt:lpstr>Adatok feldolgozása</vt:lpstr>
      <vt:lpstr>Riport1</vt:lpstr>
      <vt:lpstr>Riport1-2 </vt:lpstr>
      <vt:lpstr>Riport3 </vt:lpstr>
      <vt:lpstr>Összefoglalás, jövőkép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Két eszköz közti adatátviteli lehetőségek értékelése a biztonság szempontjából induktív szakértői rendszerrel</dc:title>
  <dc:creator>Dragon Big</dc:creator>
  <cp:lastModifiedBy>Lttd</cp:lastModifiedBy>
  <cp:revision>31</cp:revision>
  <dcterms:created xsi:type="dcterms:W3CDTF">2020-11-03T07:31:16Z</dcterms:created>
  <dcterms:modified xsi:type="dcterms:W3CDTF">2020-11-06T06:46:31Z</dcterms:modified>
</cp:coreProperties>
</file>