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1" r:id="rId7"/>
    <p:sldId id="262" r:id="rId8"/>
    <p:sldId id="263" r:id="rId9"/>
    <p:sldId id="260" r:id="rId1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2020. 11. 03.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7884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2020. 11. 03.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78245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2020. 11. 03.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15840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2020. 11. 03.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58316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2020. 11. 03.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4958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2020. 11. 03.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95970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2020. 11. 03.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37370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2020. 11. 03.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89138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2020. 11. 03.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94054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4C974D3-BC5F-4150-802D-8AC4BE63EE05}" type="datetimeFigureOut">
              <a:rPr lang="hu-HU" smtClean="0"/>
              <a:t>2020. 11. 03.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70602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dirty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2020. 11. 03.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91830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4C974D3-BC5F-4150-802D-8AC4BE63EE05}" type="datetimeFigureOut">
              <a:rPr lang="hu-HU" smtClean="0"/>
              <a:t>2020. 11. 03.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0659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13184" y="758952"/>
            <a:ext cx="11411338" cy="3566160"/>
          </a:xfrm>
        </p:spPr>
        <p:txBody>
          <a:bodyPr/>
          <a:lstStyle/>
          <a:p>
            <a:pPr algn="ctr"/>
            <a:r>
              <a:rPr lang="hu-HU" dirty="0"/>
              <a:t>PLA felmérés </a:t>
            </a:r>
            <a:br>
              <a:rPr lang="hu-HU" dirty="0"/>
            </a:br>
            <a:r>
              <a:rPr lang="hu-HU" dirty="0"/>
              <a:t>elemzése </a:t>
            </a:r>
            <a:br>
              <a:rPr lang="hu-HU" dirty="0"/>
            </a:br>
            <a:r>
              <a:rPr lang="hu-HU" dirty="0"/>
              <a:t>mesterséges intelligenciával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78069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Lépések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hu-HU" dirty="0"/>
              <a:t>PLA (…) felmérés elvégzése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/>
              <a:t>Adatok felvezetése adatbázisba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/>
              <a:t>OAM (Objektum Attribútum Mátrix) létrehozása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/>
              <a:t>Az OAM átadása a mesterséges intelligenciának elemzésre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/>
              <a:t>A mesterséges intelligencia által készített modellek elemzése és összevetése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/>
              <a:t>Konklúzió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/>
              <a:t>Jövőkép???</a:t>
            </a:r>
          </a:p>
        </p:txBody>
      </p:sp>
    </p:spTree>
    <p:extLst>
      <p:ext uri="{BB962C8B-B14F-4D97-AF65-F5344CB8AC3E}">
        <p14:creationId xmlns:p14="http://schemas.microsoft.com/office/powerpoint/2010/main" val="3004337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3C98A46-F023-4CC8-9B01-55075EEF9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PLA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ABA84C9-9399-40B2-A908-C891C20D5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hu-HU" dirty="0"/>
              <a:t>Fogalom eredete, célja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/>
              <a:t>A felmérés alanyai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/>
              <a:t>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949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Felmérés és adatrendszerezés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mi esetünkben két személyt mértünk fel anonim módon és egy helyen rögzítettük az adatokat valamint megadtuk egymáshoz való kapcsolatukat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940" y="2484728"/>
            <a:ext cx="7510993" cy="349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280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OAM létrehozása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Excel kimutatásvarázslóját megfelelően használva elkészült az OAM ahol az adatok direkt, és inverz irányban is szerepelnek (összes tantárgy - direkt érték)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340" y="2497446"/>
            <a:ext cx="6780628" cy="3764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003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mesterséges intelligencia modellje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341" y="1987062"/>
            <a:ext cx="7669989" cy="3679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00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377" y="2281392"/>
            <a:ext cx="10058400" cy="315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987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Konklúzió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modellekből látva a két személy numerikus értékelésben nagyobb mint 50%-ban (63%) konzisztensek míg tendenciaszerű azonosságban kevesebb mint 50%-ban (49%)-ban volt megegyezés.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130" y="3012703"/>
            <a:ext cx="7517424" cy="2856391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1222130" y="5958582"/>
            <a:ext cx="6182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/>
              <a:t>Trianguláris</a:t>
            </a:r>
            <a:r>
              <a:rPr lang="hu-HU" dirty="0"/>
              <a:t> mátrix </a:t>
            </a:r>
            <a:r>
              <a:rPr lang="hu-HU"/>
              <a:t>(278x278????) </a:t>
            </a:r>
            <a:r>
              <a:rPr lang="hu-HU" dirty="0"/>
              <a:t>alsó részlete</a:t>
            </a:r>
          </a:p>
        </p:txBody>
      </p:sp>
    </p:spTree>
    <p:extLst>
      <p:ext uri="{BB962C8B-B14F-4D97-AF65-F5344CB8AC3E}">
        <p14:creationId xmlns:p14="http://schemas.microsoft.com/office/powerpoint/2010/main" val="2487489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dirty="0"/>
              <a:t>Köszönöm a figyelmet</a:t>
            </a:r>
          </a:p>
        </p:txBody>
      </p:sp>
    </p:spTree>
    <p:extLst>
      <p:ext uri="{BB962C8B-B14F-4D97-AF65-F5344CB8AC3E}">
        <p14:creationId xmlns:p14="http://schemas.microsoft.com/office/powerpoint/2010/main" val="115656217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ív">
  <a:themeElements>
    <a:clrScheme name="Retrospektív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ív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227</TotalTime>
  <Words>147</Words>
  <Application>Microsoft Office PowerPoint</Application>
  <PresentationFormat>Szélesvásznú</PresentationFormat>
  <Paragraphs>22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Retrospektív</vt:lpstr>
      <vt:lpstr>PLA felmérés  elemzése  mesterséges intelligenciával</vt:lpstr>
      <vt:lpstr>Lépések</vt:lpstr>
      <vt:lpstr>PLA</vt:lpstr>
      <vt:lpstr>Felmérés és adatrendszerezés</vt:lpstr>
      <vt:lpstr>OAM létrehozása</vt:lpstr>
      <vt:lpstr>A mesterséges intelligencia modellje</vt:lpstr>
      <vt:lpstr>PowerPoint-bemutató</vt:lpstr>
      <vt:lpstr>Konklúzió</vt:lpstr>
      <vt:lpstr>Köszönöm a figyelmet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Bakos_Bence@sulid.hu</dc:creator>
  <cp:lastModifiedBy>Lttd</cp:lastModifiedBy>
  <cp:revision>13</cp:revision>
  <dcterms:created xsi:type="dcterms:W3CDTF">2020-11-03T08:02:45Z</dcterms:created>
  <dcterms:modified xsi:type="dcterms:W3CDTF">2020-11-03T12:05:24Z</dcterms:modified>
</cp:coreProperties>
</file>