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5" r:id="rId8"/>
    <p:sldId id="263" r:id="rId9"/>
    <p:sldId id="266" r:id="rId10"/>
    <p:sldId id="260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88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824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584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831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95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97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737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913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405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060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183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C974D3-BC5F-4150-802D-8AC4BE63EE05}" type="datetimeFigureOut">
              <a:rPr lang="hu-HU" smtClean="0"/>
              <a:t>2020. 11. 06.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33C4CB-7BA1-4345-9F4F-B82A9D6CC05D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6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3184" y="758952"/>
            <a:ext cx="11411338" cy="3566160"/>
          </a:xfrm>
        </p:spPr>
        <p:txBody>
          <a:bodyPr/>
          <a:lstStyle/>
          <a:p>
            <a:pPr algn="ctr"/>
            <a:r>
              <a:rPr lang="hu-HU" dirty="0"/>
              <a:t>PLA felmérés </a:t>
            </a:r>
            <a:br>
              <a:rPr lang="hu-HU" dirty="0"/>
            </a:br>
            <a:r>
              <a:rPr lang="hu-HU" dirty="0"/>
              <a:t>elemzése </a:t>
            </a:r>
            <a:br>
              <a:rPr lang="hu-HU" dirty="0"/>
            </a:br>
            <a:r>
              <a:rPr lang="hu-HU" dirty="0"/>
              <a:t>mesterséges intelligenciával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hu-HU" dirty="0" smtClean="0"/>
              <a:t>B</a:t>
            </a:r>
            <a:r>
              <a:rPr lang="hu-HU" cap="none" dirty="0" smtClean="0"/>
              <a:t>akos Bence</a:t>
            </a:r>
          </a:p>
          <a:p>
            <a:pPr algn="ctr"/>
            <a:r>
              <a:rPr lang="hu-HU" cap="none" dirty="0"/>
              <a:t>2020.11.xx – Kodolányi János Egyetem</a:t>
            </a:r>
          </a:p>
          <a:p>
            <a:pPr algn="ctr"/>
            <a:r>
              <a:rPr lang="hu-HU" cap="none" dirty="0"/>
              <a:t>BPROF – üzemmérnök-informatikus – 1. évfolyam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8069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6000" dirty="0"/>
              <a:t>Köszönöm a figyelmet</a:t>
            </a:r>
          </a:p>
        </p:txBody>
      </p:sp>
    </p:spTree>
    <p:extLst>
      <p:ext uri="{BB962C8B-B14F-4D97-AF65-F5344CB8AC3E}">
        <p14:creationId xmlns:p14="http://schemas.microsoft.com/office/powerpoint/2010/main" val="115656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Lépések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/>
              <a:t>PLA </a:t>
            </a:r>
            <a:r>
              <a:rPr lang="hu-HU" dirty="0" smtClean="0"/>
              <a:t>(Prior </a:t>
            </a:r>
            <a:r>
              <a:rPr lang="hu-HU" dirty="0" err="1" smtClean="0"/>
              <a:t>Learning</a:t>
            </a:r>
            <a:r>
              <a:rPr lang="hu-HU" dirty="0" smtClean="0"/>
              <a:t> </a:t>
            </a:r>
            <a:r>
              <a:rPr lang="hu-HU" dirty="0" err="1" smtClean="0"/>
              <a:t>Assesment</a:t>
            </a:r>
            <a:r>
              <a:rPr lang="hu-HU" dirty="0" smtClean="0"/>
              <a:t>) </a:t>
            </a:r>
            <a:r>
              <a:rPr lang="hu-HU" dirty="0"/>
              <a:t>felmérés elvégzése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Adatok felvezetése adatbázisba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OAM (Objektum Attribútum Mátrix) létrehozása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Az OAM átadása a mesterséges intelligenciának elemzésre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A mesterséges intelligencia által készített modellek elemzése és összevetése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Konklúzió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Jövőkép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433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C98A46-F023-4CC8-9B01-55075EEF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PLA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ABA84C9-9399-40B2-A908-C891C20D5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 smtClean="0"/>
              <a:t>Eredete a régi céhekig nyúlik vissza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 smtClean="0"/>
              <a:t>1980-as évektől a szakmai tanításban rendszeresen végzett felmérés</a:t>
            </a: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 smtClean="0"/>
              <a:t>Célja: felmérni az alanyok tudásszintjén az adott területen és segíti az oktatás fejlesztését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Előnyök</a:t>
            </a:r>
            <a:r>
              <a:rPr lang="hu-HU" dirty="0" smtClean="0"/>
              <a:t>: nem számít az alany életkora, neme, fizikai adottságai, hol és milyen módon sajátította el a tudását és, hogy korábban dolgozott-e vagy még nem.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949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Adatrendszerezés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mi esetünkben két személyt mértünk fel anonim módon és egy helyen rögzítettük az adatokat valamint </a:t>
            </a:r>
            <a:r>
              <a:rPr lang="hu-HU" dirty="0" smtClean="0"/>
              <a:t>rögzítettük az objektumok </a:t>
            </a:r>
            <a:r>
              <a:rPr lang="hu-HU" dirty="0"/>
              <a:t>egymáshoz való </a:t>
            </a:r>
            <a:r>
              <a:rPr lang="hu-HU" dirty="0" smtClean="0"/>
              <a:t>kapcsolatát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40" y="2484728"/>
            <a:ext cx="7510993" cy="349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8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OAM létrehozása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Excel kimutatásvarázslóját megfelelően használva elkészült az OAM ahol az adatok direkt, és inverz irányban is szerepelnek (összes </a:t>
            </a:r>
            <a:r>
              <a:rPr lang="hu-HU" dirty="0" smtClean="0"/>
              <a:t>tantárgy(28) </a:t>
            </a:r>
            <a:r>
              <a:rPr lang="hu-HU" dirty="0"/>
              <a:t>- direkt érték</a:t>
            </a:r>
            <a:r>
              <a:rPr lang="hu-HU" dirty="0" smtClean="0"/>
              <a:t>) Y= x*1.000+10.000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340" y="2497446"/>
            <a:ext cx="6780628" cy="376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00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mesterséges intelligencia </a:t>
            </a:r>
            <a:r>
              <a:rPr lang="hu-HU" dirty="0" smtClean="0"/>
              <a:t>modellje 1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326785"/>
            <a:ext cx="10058400" cy="265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0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mesterséges intelligencia modellje 2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403903"/>
            <a:ext cx="10058400" cy="2561456"/>
          </a:xfrm>
        </p:spPr>
      </p:pic>
    </p:spTree>
    <p:extLst>
      <p:ext uri="{BB962C8B-B14F-4D97-AF65-F5344CB8AC3E}">
        <p14:creationId xmlns:p14="http://schemas.microsoft.com/office/powerpoint/2010/main" val="9785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Konklúzió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modellekből látva a két személy numerikus értékelésben nagyobb mint 50%-ban (63%) konzisztensek míg tendenciaszerű azonosságban kevesebb mint 50%-ban (49%)-ban volt megegyezés.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130" y="3012703"/>
            <a:ext cx="7517424" cy="2856391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222130" y="5958582"/>
            <a:ext cx="618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Trianguláris</a:t>
            </a:r>
            <a:r>
              <a:rPr lang="hu-HU" dirty="0"/>
              <a:t> mátrix (</a:t>
            </a:r>
            <a:r>
              <a:rPr lang="hu-HU" dirty="0" smtClean="0"/>
              <a:t>281x281) </a:t>
            </a:r>
            <a:r>
              <a:rPr lang="hu-HU" dirty="0"/>
              <a:t>alsó részlete</a:t>
            </a:r>
          </a:p>
        </p:txBody>
      </p:sp>
    </p:spTree>
    <p:extLst>
      <p:ext uri="{BB962C8B-B14F-4D97-AF65-F5344CB8AC3E}">
        <p14:creationId xmlns:p14="http://schemas.microsoft.com/office/powerpoint/2010/main" val="248748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Jövőkép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 smtClean="0"/>
              <a:t>Szakcikk írása a folyamat alapján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2934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278</TotalTime>
  <Words>225</Words>
  <Application>Microsoft Office PowerPoint</Application>
  <PresentationFormat>Szélesvásznú</PresentationFormat>
  <Paragraphs>29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Retrospektív</vt:lpstr>
      <vt:lpstr>PLA felmérés  elemzése  mesterséges intelligenciával</vt:lpstr>
      <vt:lpstr>Lépések</vt:lpstr>
      <vt:lpstr>PLA</vt:lpstr>
      <vt:lpstr>Adatrendszerezés</vt:lpstr>
      <vt:lpstr>OAM létrehozása</vt:lpstr>
      <vt:lpstr>A mesterséges intelligencia modellje 1</vt:lpstr>
      <vt:lpstr>A mesterséges intelligencia modellje 2</vt:lpstr>
      <vt:lpstr>Konklúzió</vt:lpstr>
      <vt:lpstr>Jövőkép</vt:lpstr>
      <vt:lpstr>Köszönöm a figyelmet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Bakos_Bence@sulid.hu</dc:creator>
  <cp:lastModifiedBy>Bakos_Bence@sulid.hu</cp:lastModifiedBy>
  <cp:revision>21</cp:revision>
  <dcterms:created xsi:type="dcterms:W3CDTF">2020-11-03T08:02:45Z</dcterms:created>
  <dcterms:modified xsi:type="dcterms:W3CDTF">2020-11-06T12:08:52Z</dcterms:modified>
</cp:coreProperties>
</file>