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Egyszerűsített foglakoztatáshoz kapcsolódó segédlet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Excel alapon</a:t>
            </a:r>
          </a:p>
        </p:txBody>
      </p:sp>
    </p:spTree>
    <p:extLst>
      <p:ext uri="{BB962C8B-B14F-4D97-AF65-F5344CB8AC3E}">
        <p14:creationId xmlns:p14="http://schemas.microsoft.com/office/powerpoint/2010/main" val="337412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Általánosságban az </a:t>
            </a:r>
            <a:r>
              <a:rPr lang="hu-HU" dirty="0" err="1"/>
              <a:t>Efo-ról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dirty="0"/>
              <a:t>Az egyszerűsített foglalkoztatás (továbbiakban: EFO) egy napi bejelentésen alapuló alkalmi munkaviszony. Gyakorlatilag a munkavégzés megkezdése előtt bejelentjük a munkavállalót. Nem lesz  ugyan a munkavállaló biztosított (baleset esetén fizet és a nyugdíjba számít majd egy kis összeg) azonban a munkavégzés így a törvényi előírásoknak megfelel, készül hozzá egy munkaszerződés a munka végeztével pedig a napi munkavégzésért megkapja a munkavállaló a bérét. Az alkalmi foglalkoztatás után a munkáltató 500 vagy 1000 forint napi </a:t>
            </a:r>
            <a:r>
              <a:rPr lang="hu-HU" sz="2000" dirty="0" err="1"/>
              <a:t>közterhet</a:t>
            </a:r>
            <a:r>
              <a:rPr lang="hu-HU" sz="2000" dirty="0"/>
              <a:t> köteles megfizetni az előírásoknak megfelelően. A 2010 évi LXXV. törvény írja elő szabályozását ezenkívül természetesen még több törvényben találkozhatunk részletszabályaival, de a mi probléma megoldásunkkal kapcsolatban ennek most nincs jelentősége. Az egyszerűsített foglakoztatás során több előírás betartására van tehát szükség. </a:t>
            </a:r>
          </a:p>
          <a:p>
            <a:pPr algn="just"/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78176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Probléma felvetése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85804"/>
            <a:ext cx="8596668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dirty="0"/>
              <a:t>A munkám során több társaságnál számfejtek munkabért és gyakori az egyszerűsített foglalkoztatás. A napi bejelentésen és a munkaszerződés elkészítésén kívül még a bérprogramba is fel kell vinni az adatokat, hogy a program jól exportálja a járulék-bevallásra a következő hónap elején. A hónap során Excel táblázatban tartom nyilván azt, hogy ki hol és hány napot volt bejelentve. A tanár úr segítségét kértem abban, hogy egy a jelenleginél jobb megoldást készítsünk! A táblázatból ki kell derülnie, hogy ki mikor volt foglalkoztatva, hány napot dolgozott, mennyi bért keresett az adott hónapban és évben, illetve mennyi </a:t>
            </a:r>
            <a:r>
              <a:rPr lang="hu-HU" sz="2000" dirty="0" err="1"/>
              <a:t>közterhet</a:t>
            </a:r>
            <a:r>
              <a:rPr lang="hu-HU" sz="2000" dirty="0"/>
              <a:t> fizet utána a munkáltató havonta és évente. Mindezekre az ellenőrzés miatt van szükségem , a jelenlegi táblázatom ezeknek az információknak a töredékét adja a hiányzó információkat számológéppel adom a táblázatomhoz. Ezek alapján ellenőrzöm a főkönyvön, hogy minden bejelentés rögzítésre került illetve az a bér ami a munkavállalónak járt ki is lett fizetve valójában.</a:t>
            </a:r>
          </a:p>
        </p:txBody>
      </p:sp>
    </p:spTree>
    <p:extLst>
      <p:ext uri="{BB962C8B-B14F-4D97-AF65-F5344CB8AC3E}">
        <p14:creationId xmlns:p14="http://schemas.microsoft.com/office/powerpoint/2010/main" val="111556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Mire kell figyelni a bejelentés során?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1885" y="2160589"/>
            <a:ext cx="9741877" cy="3880773"/>
          </a:xfrm>
        </p:spPr>
        <p:txBody>
          <a:bodyPr>
            <a:normAutofit/>
          </a:bodyPr>
          <a:lstStyle/>
          <a:p>
            <a:pPr algn="just"/>
            <a:r>
              <a:rPr lang="hu-HU" sz="2000" dirty="0"/>
              <a:t>Egy társaságban egy munkavállaló napi 15 napot lehet,</a:t>
            </a:r>
          </a:p>
          <a:p>
            <a:pPr algn="just"/>
            <a:r>
              <a:rPr lang="hu-HU" sz="2000" dirty="0"/>
              <a:t>Egy társaságban egy munkavállaló évi 90 napot lehet,</a:t>
            </a:r>
          </a:p>
          <a:p>
            <a:pPr algn="just"/>
            <a:r>
              <a:rPr lang="hu-HU" sz="2000" dirty="0"/>
              <a:t>Egyfolytában legfeljebb 5 egymást követő napra lehet EFO-s munkavállaló.</a:t>
            </a:r>
          </a:p>
          <a:p>
            <a:pPr algn="just"/>
            <a:r>
              <a:rPr lang="hu-HU" sz="2000" dirty="0"/>
              <a:t>Egy 15 főt foglalkoztató munkavállalónál 1460 (365*4) nap lehet EFO egy évben.</a:t>
            </a:r>
          </a:p>
          <a:p>
            <a:pPr algn="just"/>
            <a:r>
              <a:rPr lang="hu-HU" sz="2000" dirty="0"/>
              <a:t>(Az EFO-s munkavállaláshoz is kapcsolódhat pótlék nálunk erre azonban nem szokott példa lenni.)</a:t>
            </a:r>
          </a:p>
        </p:txBody>
      </p:sp>
    </p:spTree>
    <p:extLst>
      <p:ext uri="{BB962C8B-B14F-4D97-AF65-F5344CB8AC3E}">
        <p14:creationId xmlns:p14="http://schemas.microsoft.com/office/powerpoint/2010/main" val="108230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Átállás adatbázis-logikára riport-nézetek helyett/mellett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Képernyőképek </a:t>
            </a:r>
            <a:r>
              <a:rPr lang="hu-HU"/>
              <a:t>+ kommentárok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569996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372</Words>
  <Application>Microsoft Office PowerPoint</Application>
  <PresentationFormat>Szélesvásznú</PresentationFormat>
  <Paragraphs>14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Fazetta</vt:lpstr>
      <vt:lpstr>Egyszerűsített foglakoztatáshoz kapcsolódó segédlet</vt:lpstr>
      <vt:lpstr>Általánosságban az Efo-ról</vt:lpstr>
      <vt:lpstr>Probléma felvetése</vt:lpstr>
      <vt:lpstr>Mire kell figyelni a bejelentés során?</vt:lpstr>
      <vt:lpstr>Átállás adatbázis-logikára riport-nézetek helyett/mellett</vt:lpstr>
    </vt:vector>
  </TitlesOfParts>
  <Company>Privát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Egyszerűsített foglakoztatáshoz kapcsolódó segédlet</dc:title>
  <dc:creator>Birgésné Velkei Éva</dc:creator>
  <cp:lastModifiedBy>Lttd</cp:lastModifiedBy>
  <cp:revision>9</cp:revision>
  <dcterms:created xsi:type="dcterms:W3CDTF">2020-10-11T11:59:03Z</dcterms:created>
  <dcterms:modified xsi:type="dcterms:W3CDTF">2020-10-11T22:01:24Z</dcterms:modified>
</cp:coreProperties>
</file>