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888" r:id="rId2"/>
  </p:sldMasterIdLst>
  <p:notesMasterIdLst>
    <p:notesMasterId r:id="rId22"/>
  </p:notesMasterIdLst>
  <p:handoutMasterIdLst>
    <p:handoutMasterId r:id="rId23"/>
  </p:handoutMasterIdLst>
  <p:sldIdLst>
    <p:sldId id="256" r:id="rId3"/>
    <p:sldId id="292" r:id="rId4"/>
    <p:sldId id="459" r:id="rId5"/>
    <p:sldId id="466" r:id="rId6"/>
    <p:sldId id="507" r:id="rId7"/>
    <p:sldId id="495" r:id="rId8"/>
    <p:sldId id="508" r:id="rId9"/>
    <p:sldId id="506" r:id="rId10"/>
    <p:sldId id="509" r:id="rId11"/>
    <p:sldId id="510" r:id="rId12"/>
    <p:sldId id="511" r:id="rId13"/>
    <p:sldId id="512" r:id="rId14"/>
    <p:sldId id="513" r:id="rId15"/>
    <p:sldId id="517" r:id="rId16"/>
    <p:sldId id="514" r:id="rId17"/>
    <p:sldId id="515" r:id="rId18"/>
    <p:sldId id="516" r:id="rId19"/>
    <p:sldId id="486" r:id="rId20"/>
    <p:sldId id="484" r:id="rId21"/>
  </p:sldIdLst>
  <p:sldSz cx="9144000" cy="6858000" type="screen4x3"/>
  <p:notesSz cx="7010400" cy="9296400"/>
  <p:custDataLst>
    <p:tags r:id="rId2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Deloitte Legal" initials="DL HU" lastIdx="7" clrIdx="6">
    <p:extLst>
      <p:ext uri="{19B8F6BF-5375-455C-9EA6-DF929625EA0E}">
        <p15:presenceInfo xmlns:p15="http://schemas.microsoft.com/office/powerpoint/2012/main" userId="Deloitte Legal" providerId="None"/>
      </p:ext>
    </p:extLst>
  </p:cmAuthor>
  <p:cmAuthor id="1" name="Kigyos, Zsuzsa (HU - Budapest)" initials="KZ(-B" lastIdx="41" clrIdx="0">
    <p:extLst/>
  </p:cmAuthor>
  <p:cmAuthor id="8" name="Keszthelyi, Zsofia (HU - Budapest)" initials="KZ(-B" lastIdx="1" clrIdx="7">
    <p:extLst>
      <p:ext uri="{19B8F6BF-5375-455C-9EA6-DF929625EA0E}">
        <p15:presenceInfo xmlns:p15="http://schemas.microsoft.com/office/powerpoint/2012/main" userId="S-1-5-21-2094927150-201071529-617630493-1080215" providerId="AD"/>
      </p:ext>
    </p:extLst>
  </p:cmAuthor>
  <p:cmAuthor id="2" name="Molnar, Zsofia (HU - Budapest)" initials="MZ(-B" lastIdx="20" clrIdx="1">
    <p:extLst/>
  </p:cmAuthor>
  <p:cmAuthor id="3" name="Toth, Tamara (HU - Budapest)" initials="TT(-B" lastIdx="10" clrIdx="2">
    <p:extLst>
      <p:ext uri="{19B8F6BF-5375-455C-9EA6-DF929625EA0E}">
        <p15:presenceInfo xmlns:p15="http://schemas.microsoft.com/office/powerpoint/2012/main" userId="S-1-5-21-2094927150-201071529-617630493-445880" providerId="AD"/>
      </p:ext>
    </p:extLst>
  </p:cmAuthor>
  <p:cmAuthor id="4" name="Deloitte" initials="DTT" lastIdx="42" clrIdx="3">
    <p:extLst>
      <p:ext uri="{19B8F6BF-5375-455C-9EA6-DF929625EA0E}">
        <p15:presenceInfo xmlns:p15="http://schemas.microsoft.com/office/powerpoint/2012/main" userId="Deloitte" providerId="None"/>
      </p:ext>
    </p:extLst>
  </p:cmAuthor>
  <p:cmAuthor id="5" name="Tamas Fuzes" initials="TF" lastIdx="5" clrIdx="4">
    <p:extLst>
      <p:ext uri="{19B8F6BF-5375-455C-9EA6-DF929625EA0E}">
        <p15:presenceInfo xmlns:p15="http://schemas.microsoft.com/office/powerpoint/2012/main" userId="Tamas Fuzes" providerId="None"/>
      </p:ext>
    </p:extLst>
  </p:cmAuthor>
  <p:cmAuthor id="6" name="Szollosi, Zoltan (HU - Budapest)" initials="SZ(-B" lastIdx="7" clrIdx="5">
    <p:extLst>
      <p:ext uri="{19B8F6BF-5375-455C-9EA6-DF929625EA0E}">
        <p15:presenceInfo xmlns:p15="http://schemas.microsoft.com/office/powerpoint/2012/main" userId="S-1-5-21-2094927150-201071529-617630493-4587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EFF9FF"/>
    <a:srgbClr val="F3FAFF"/>
    <a:srgbClr val="CCECFF"/>
    <a:srgbClr val="EBF9FF"/>
    <a:srgbClr val="FFFF99"/>
    <a:srgbClr val="009A44"/>
    <a:srgbClr val="FF7C80"/>
    <a:srgbClr val="0097A9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78911" autoAdjust="0"/>
  </p:normalViewPr>
  <p:slideViewPr>
    <p:cSldViewPr snapToGrid="0">
      <p:cViewPr varScale="1">
        <p:scale>
          <a:sx n="95" d="100"/>
          <a:sy n="95" d="100"/>
        </p:scale>
        <p:origin x="204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40EB156-DC6D-45C6-BC60-72F14E43293C}" type="datetime1">
              <a:rPr lang="hu-HU" smtClean="0"/>
              <a:t>2018.06.23.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GB" smtClean="0"/>
              <a:t>© 2017 Deloitte Magyarország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B5485A5-1E2B-4057-A299-4350246D0B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147015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07E9E62-235E-4905-BF05-1580411FCCD2}" type="datetime1">
              <a:rPr lang="hu-HU" smtClean="0"/>
              <a:t>2018.06.23.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GB" smtClean="0"/>
              <a:t>© 2017 Deloitte Magyarország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6C09748-15B1-4B90-AFFB-FD82A36330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55803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smtClean="0"/>
              <a:t>© 2017 Deloitte Magyarország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C09748-15B1-4B90-AFFB-FD82A36330C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9388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3.bin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5.bin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6.bin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-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>
          <a:xfrm>
            <a:off x="1867360" y="727200"/>
            <a:ext cx="5400000" cy="5400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376239" y="5549440"/>
            <a:ext cx="4195762" cy="324000"/>
          </a:xfr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1800" b="1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376238" y="5864231"/>
            <a:ext cx="4195761" cy="50564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76239" y="6381750"/>
            <a:ext cx="4195762" cy="298450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0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46580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&amp; 1 column -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9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9" y="317501"/>
            <a:ext cx="8371762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376238" y="1700213"/>
            <a:ext cx="8374062" cy="467898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937665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501"/>
            <a:ext cx="8391525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7" name="Chart Placeholder 3"/>
          <p:cNvSpPr>
            <a:spLocks noGrp="1"/>
          </p:cNvSpPr>
          <p:nvPr>
            <p:ph type="chart" sz="quarter" idx="15"/>
          </p:nvPr>
        </p:nvSpPr>
        <p:spPr>
          <a:xfrm>
            <a:off x="376240" y="2052001"/>
            <a:ext cx="8391524" cy="40690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376240" y="1700215"/>
            <a:ext cx="8391524" cy="357187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6238" y="6121015"/>
            <a:ext cx="8391525" cy="260737"/>
          </a:xfrm>
        </p:spPr>
        <p:txBody>
          <a:bodyPr>
            <a:normAutofit/>
          </a:bodyPr>
          <a:lstStyle>
            <a:lvl1pPr>
              <a:spcAft>
                <a:spcPts val="0"/>
              </a:spcAft>
              <a:defRPr sz="9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146368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501"/>
            <a:ext cx="8391525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7" name="Chart Placeholder 3"/>
          <p:cNvSpPr>
            <a:spLocks noGrp="1"/>
          </p:cNvSpPr>
          <p:nvPr>
            <p:ph type="chart" sz="quarter" idx="15"/>
          </p:nvPr>
        </p:nvSpPr>
        <p:spPr>
          <a:xfrm>
            <a:off x="378000" y="2051999"/>
            <a:ext cx="2662162" cy="4069014"/>
          </a:xfrm>
          <a:prstGeom prst="rect">
            <a:avLst/>
          </a:prstGeom>
        </p:spPr>
        <p:txBody>
          <a:bodyPr/>
          <a:lstStyle/>
          <a:p>
            <a:r>
              <a:rPr lang="en-US" noProof="0" smtClean="0"/>
              <a:t>Click icon to add chart</a:t>
            </a:r>
            <a:endParaRPr lang="en-US" noProof="0" dirty="0"/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376238" y="1665289"/>
            <a:ext cx="2671763" cy="392112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7" name="Chart Placeholder 3"/>
          <p:cNvSpPr>
            <a:spLocks noGrp="1"/>
          </p:cNvSpPr>
          <p:nvPr>
            <p:ph type="chart" sz="quarter" idx="19"/>
          </p:nvPr>
        </p:nvSpPr>
        <p:spPr>
          <a:xfrm>
            <a:off x="3227388" y="2051999"/>
            <a:ext cx="2671212" cy="4069014"/>
          </a:xfrm>
          <a:prstGeom prst="rect">
            <a:avLst/>
          </a:prstGeom>
        </p:spPr>
        <p:txBody>
          <a:bodyPr/>
          <a:lstStyle/>
          <a:p>
            <a:r>
              <a:rPr lang="en-US" noProof="0" smtClean="0"/>
              <a:t>Click icon to add chart</a:t>
            </a:r>
            <a:endParaRPr lang="en-US" noProof="0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3227389" y="1665289"/>
            <a:ext cx="2671211" cy="392112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9" name="Chart Placeholder 3"/>
          <p:cNvSpPr>
            <a:spLocks noGrp="1"/>
          </p:cNvSpPr>
          <p:nvPr>
            <p:ph type="chart" sz="quarter" idx="21"/>
          </p:nvPr>
        </p:nvSpPr>
        <p:spPr>
          <a:xfrm>
            <a:off x="6094798" y="2051999"/>
            <a:ext cx="2672965" cy="4069014"/>
          </a:xfrm>
          <a:prstGeom prst="rect">
            <a:avLst/>
          </a:prstGeom>
        </p:spPr>
        <p:txBody>
          <a:bodyPr/>
          <a:lstStyle/>
          <a:p>
            <a:r>
              <a:rPr lang="en-US" noProof="0" smtClean="0"/>
              <a:t>Click icon to add chart</a:t>
            </a:r>
            <a:endParaRPr lang="en-US" noProof="0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22"/>
          </p:nvPr>
        </p:nvSpPr>
        <p:spPr>
          <a:xfrm>
            <a:off x="6094798" y="1659145"/>
            <a:ext cx="2672966" cy="398256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6237" y="6121015"/>
            <a:ext cx="8374064" cy="260737"/>
          </a:xfrm>
        </p:spPr>
        <p:txBody>
          <a:bodyPr>
            <a:normAutofit/>
          </a:bodyPr>
          <a:lstStyle>
            <a:lvl1pPr>
              <a:spcAft>
                <a:spcPts val="0"/>
              </a:spcAft>
              <a:defRPr sz="900"/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94829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s of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9" y="317501"/>
            <a:ext cx="8402002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9" y="651600"/>
            <a:ext cx="840200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>
          <a:xfrm>
            <a:off x="376239" y="1665290"/>
            <a:ext cx="3979184" cy="4716461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>
          <a:xfrm>
            <a:off x="4786155" y="1665290"/>
            <a:ext cx="3992086" cy="4716461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10103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s -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500"/>
            <a:ext cx="8391525" cy="6985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quarter" idx="10"/>
          </p:nvPr>
        </p:nvSpPr>
        <p:spPr>
          <a:xfrm>
            <a:off x="376238" y="1665290"/>
            <a:ext cx="3979185" cy="471646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tabLst>
                <a:tab pos="5029200" algn="r"/>
              </a:tabLst>
              <a:defRPr sz="1600"/>
            </a:lvl1pPr>
            <a:lvl2pPr>
              <a:tabLst>
                <a:tab pos="5029200" algn="r"/>
              </a:tabLst>
              <a:defRPr sz="1600"/>
            </a:lvl2pPr>
            <a:lvl3pPr>
              <a:tabLst>
                <a:tab pos="5029200" algn="r"/>
              </a:tabLst>
              <a:defRPr sz="1600"/>
            </a:lvl3pPr>
            <a:lvl4pPr>
              <a:tabLst>
                <a:tab pos="5029200" algn="r"/>
              </a:tabLst>
              <a:defRPr sz="1600"/>
            </a:lvl4pPr>
            <a:lvl5pPr>
              <a:tabLst>
                <a:tab pos="5029200" algn="r"/>
              </a:tabLst>
              <a:defRPr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20"/>
          </p:nvPr>
        </p:nvSpPr>
        <p:spPr>
          <a:xfrm>
            <a:off x="4788000" y="1665290"/>
            <a:ext cx="3979763" cy="471646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tabLst>
                <a:tab pos="5029200" algn="r"/>
              </a:tabLst>
              <a:defRPr sz="1600"/>
            </a:lvl1pPr>
            <a:lvl2pPr>
              <a:tabLst>
                <a:tab pos="5029200" algn="r"/>
              </a:tabLst>
              <a:defRPr sz="1600"/>
            </a:lvl2pPr>
            <a:lvl3pPr>
              <a:tabLst>
                <a:tab pos="5029200" algn="r"/>
              </a:tabLst>
              <a:defRPr sz="1600"/>
            </a:lvl3pPr>
            <a:lvl4pPr>
              <a:tabLst>
                <a:tab pos="5029200" algn="r"/>
              </a:tabLst>
              <a:defRPr sz="1600"/>
            </a:lvl4pPr>
            <a:lvl5pPr>
              <a:tabLst>
                <a:tab pos="5029200" algn="r"/>
              </a:tabLst>
              <a:defRPr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chemeClr val="bg2">
                    <a:lumMod val="75000"/>
                  </a:scheme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2274981639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3"/>
          <p:cNvSpPr>
            <a:spLocks noGrp="1"/>
          </p:cNvSpPr>
          <p:nvPr>
            <p:ph sz="quarter" idx="10"/>
          </p:nvPr>
        </p:nvSpPr>
        <p:spPr>
          <a:xfrm>
            <a:off x="376239" y="1665290"/>
            <a:ext cx="4016374" cy="4455725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21"/>
          </p:nvPr>
        </p:nvSpPr>
        <p:spPr>
          <a:xfrm>
            <a:off x="4755917" y="2125013"/>
            <a:ext cx="4011846" cy="3996000"/>
          </a:xfrm>
        </p:spPr>
        <p:txBody>
          <a:bodyPr/>
          <a:lstStyle/>
          <a:p>
            <a:r>
              <a:rPr lang="en-US" noProof="0" smtClean="0"/>
              <a:t>Click icon to add chart</a:t>
            </a:r>
            <a:endParaRPr lang="en-US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4755917" y="1665288"/>
            <a:ext cx="4011846" cy="420687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501"/>
            <a:ext cx="8391525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6238" y="6121015"/>
            <a:ext cx="8391525" cy="260737"/>
          </a:xfrm>
        </p:spPr>
        <p:txBody>
          <a:bodyPr>
            <a:normAutofit/>
          </a:bodyPr>
          <a:lstStyle>
            <a:lvl1pPr>
              <a:spcAft>
                <a:spcPts val="0"/>
              </a:spcAft>
              <a:defRPr sz="9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chemeClr val="bg2">
                    <a:lumMod val="75000"/>
                  </a:scheme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383779324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sz="quarter" idx="21"/>
          </p:nvPr>
        </p:nvSpPr>
        <p:spPr>
          <a:xfrm>
            <a:off x="4755916" y="2125013"/>
            <a:ext cx="4011847" cy="39960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4755917" y="1665288"/>
            <a:ext cx="4011847" cy="420687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501"/>
            <a:ext cx="8391525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6237" y="6121015"/>
            <a:ext cx="8374064" cy="260737"/>
          </a:xfrm>
        </p:spPr>
        <p:txBody>
          <a:bodyPr>
            <a:normAutofit/>
          </a:bodyPr>
          <a:lstStyle>
            <a:lvl1pPr>
              <a:spcAft>
                <a:spcPts val="0"/>
              </a:spcAft>
              <a:defRPr sz="9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hart Placeholder 2"/>
          <p:cNvSpPr>
            <a:spLocks noGrp="1"/>
          </p:cNvSpPr>
          <p:nvPr>
            <p:ph type="chart" sz="quarter" idx="24"/>
          </p:nvPr>
        </p:nvSpPr>
        <p:spPr>
          <a:xfrm>
            <a:off x="376239" y="2125013"/>
            <a:ext cx="4004297" cy="39960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25"/>
          </p:nvPr>
        </p:nvSpPr>
        <p:spPr>
          <a:xfrm>
            <a:off x="376237" y="1665288"/>
            <a:ext cx="4004298" cy="420687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chemeClr val="bg2">
                    <a:lumMod val="75000"/>
                  </a:scheme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307956622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40" y="317501"/>
            <a:ext cx="8391524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376238" y="1665289"/>
            <a:ext cx="3323893" cy="4716463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8" name="Content Placeholder 3"/>
          <p:cNvSpPr>
            <a:spLocks noGrp="1"/>
          </p:cNvSpPr>
          <p:nvPr>
            <p:ph sz="quarter" idx="16"/>
          </p:nvPr>
        </p:nvSpPr>
        <p:spPr>
          <a:xfrm>
            <a:off x="4087762" y="1700215"/>
            <a:ext cx="4680000" cy="4681537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chemeClr val="bg2">
                    <a:lumMod val="75000"/>
                  </a:scheme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4150382264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 with quot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500"/>
            <a:ext cx="8391525" cy="6985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5683412" y="1658680"/>
            <a:ext cx="3084351" cy="472307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tabLst>
                <a:tab pos="5029200" algn="r"/>
              </a:tabLst>
              <a:defRPr sz="2200">
                <a:solidFill>
                  <a:schemeClr val="accent3"/>
                </a:solidFill>
              </a:defRPr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6"/>
          </p:nvPr>
        </p:nvSpPr>
        <p:spPr>
          <a:xfrm>
            <a:off x="376238" y="1665288"/>
            <a:ext cx="4879761" cy="4716462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40" y="651600"/>
            <a:ext cx="8391524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chemeClr val="bg2">
                    <a:lumMod val="75000"/>
                  </a:scheme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1604687389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am prof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0"/>
            <a:ext cx="8391525" cy="6985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376237" y="1700213"/>
            <a:ext cx="2034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5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2495412" y="1700213"/>
            <a:ext cx="2034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6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4614587" y="1700213"/>
            <a:ext cx="2034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6733763" y="1700213"/>
            <a:ext cx="2034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376238" y="3124200"/>
            <a:ext cx="2040351" cy="3257548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buNone/>
              <a:defRPr/>
            </a:lvl3pPr>
            <a:lvl4pPr marL="176400" indent="-176400">
              <a:spcAft>
                <a:spcPts val="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0"/>
              </a:spcAft>
              <a:defRPr baseline="0"/>
            </a:lvl5pPr>
            <a:lvl6pPr marL="356400" indent="-17640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0"/>
              </a:spcAft>
              <a:defRPr/>
            </a:lvl7pPr>
            <a:lvl8pPr marL="356400" indent="-176400">
              <a:spcAft>
                <a:spcPts val="0"/>
              </a:spcAft>
              <a:defRPr/>
            </a:lvl8pPr>
            <a:lvl9pPr marL="356400" indent="-176400">
              <a:spcAft>
                <a:spcPts val="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4612472" y="3120552"/>
            <a:ext cx="2034000" cy="3261199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buNone/>
              <a:defRPr/>
            </a:lvl3pPr>
            <a:lvl4pPr marL="176400" indent="-176400">
              <a:spcAft>
                <a:spcPts val="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0"/>
              </a:spcAft>
              <a:defRPr baseline="0"/>
            </a:lvl5pPr>
            <a:lvl6pPr marL="356400" indent="-17640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0"/>
              </a:spcAft>
              <a:defRPr/>
            </a:lvl7pPr>
            <a:lvl8pPr marL="356400" indent="-176400">
              <a:spcAft>
                <a:spcPts val="0"/>
              </a:spcAft>
              <a:defRPr/>
            </a:lvl8pPr>
            <a:lvl9pPr marL="356400" indent="-176400">
              <a:spcAft>
                <a:spcPts val="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2497530" y="3124201"/>
            <a:ext cx="2034000" cy="3257549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buNone/>
              <a:defRPr/>
            </a:lvl3pPr>
            <a:lvl4pPr marL="176400" indent="-176400">
              <a:spcAft>
                <a:spcPts val="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0"/>
              </a:spcAft>
              <a:defRPr baseline="0"/>
            </a:lvl5pPr>
            <a:lvl6pPr marL="356400" indent="-17640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0"/>
              </a:spcAft>
              <a:defRPr/>
            </a:lvl7pPr>
            <a:lvl8pPr marL="356400" indent="-176400">
              <a:spcAft>
                <a:spcPts val="0"/>
              </a:spcAft>
              <a:defRPr/>
            </a:lvl8pPr>
            <a:lvl9pPr marL="356400" indent="-176400">
              <a:spcAft>
                <a:spcPts val="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6744877" y="3108508"/>
            <a:ext cx="2022887" cy="327324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buNone/>
              <a:defRPr/>
            </a:lvl3pPr>
            <a:lvl4pPr marL="176400" indent="-176400">
              <a:spcAft>
                <a:spcPts val="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0"/>
              </a:spcAft>
              <a:defRPr baseline="0"/>
            </a:lvl5pPr>
            <a:lvl6pPr marL="356400" indent="-17640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0"/>
              </a:spcAft>
              <a:defRPr/>
            </a:lvl7pPr>
            <a:lvl8pPr marL="356400" indent="-176400">
              <a:spcAft>
                <a:spcPts val="0"/>
              </a:spcAft>
              <a:defRPr/>
            </a:lvl8pPr>
            <a:lvl9pPr marL="356400" indent="-176400">
              <a:spcAft>
                <a:spcPts val="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21" hasCustomPrompt="1"/>
          </p:nvPr>
        </p:nvSpPr>
        <p:spPr>
          <a:xfrm>
            <a:off x="376238" y="651600"/>
            <a:ext cx="8391526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chemeClr val="bg2">
                    <a:lumMod val="75000"/>
                  </a:scheme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176204556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- Circle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2502000" y="1368000"/>
            <a:ext cx="4140000" cy="414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108000" tIns="108000" rIns="108000" bIns="108000" anchor="ctr" anchorCtr="0">
            <a:normAutofit/>
          </a:bodyPr>
          <a:lstStyle>
            <a:lvl1pPr algn="ctr">
              <a:lnSpc>
                <a:spcPts val="4200"/>
              </a:lnSpc>
              <a:defRPr sz="3600" b="0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376238" y="5864231"/>
            <a:ext cx="4195761" cy="50564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76239" y="6381750"/>
            <a:ext cx="4195762" cy="298450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0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77991" y="378000"/>
            <a:ext cx="1620000" cy="307976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8" name="Oval 5"/>
            <p:cNvSpPr>
              <a:spLocks noChangeArrowheads="1"/>
            </p:cNvSpPr>
            <p:nvPr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0" name="Freeform 6"/>
            <p:cNvSpPr>
              <a:spLocks noEditPoints="1"/>
            </p:cNvSpPr>
            <p:nvPr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2" name="Freeform 8"/>
            <p:cNvSpPr>
              <a:spLocks noEditPoints="1"/>
            </p:cNvSpPr>
            <p:nvPr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5" name="Freeform 11"/>
            <p:cNvSpPr>
              <a:spLocks/>
            </p:cNvSpPr>
            <p:nvPr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6" name="Freeform 12"/>
            <p:cNvSpPr>
              <a:spLocks/>
            </p:cNvSpPr>
            <p:nvPr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7" name="Freeform 13"/>
            <p:cNvSpPr>
              <a:spLocks noEditPoints="1"/>
            </p:cNvSpPr>
            <p:nvPr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  <p:sp>
          <p:nvSpPr>
            <p:cNvPr id="18" name="Freeform 14"/>
            <p:cNvSpPr>
              <a:spLocks noEditPoints="1"/>
            </p:cNvSpPr>
            <p:nvPr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noProof="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227788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am profi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0"/>
            <a:ext cx="8391525" cy="6985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4" name="Rectangle 3"/>
          <p:cNvSpPr/>
          <p:nvPr/>
        </p:nvSpPr>
        <p:spPr>
          <a:xfrm>
            <a:off x="378000" y="1707173"/>
            <a:ext cx="4122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68064" y="1700213"/>
            <a:ext cx="4106300" cy="60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8000" y="4065173"/>
            <a:ext cx="4122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68064" y="4065173"/>
            <a:ext cx="41063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8" name="Picture Placeholder 11"/>
          <p:cNvSpPr>
            <a:spLocks noGrp="1"/>
          </p:cNvSpPr>
          <p:nvPr>
            <p:ph type="pic" sz="quarter" idx="25"/>
          </p:nvPr>
        </p:nvSpPr>
        <p:spPr>
          <a:xfrm>
            <a:off x="378000" y="1880213"/>
            <a:ext cx="1476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9" name="Picture Placeholder 11"/>
          <p:cNvSpPr>
            <a:spLocks noGrp="1"/>
          </p:cNvSpPr>
          <p:nvPr>
            <p:ph type="pic" sz="quarter" idx="27"/>
          </p:nvPr>
        </p:nvSpPr>
        <p:spPr>
          <a:xfrm>
            <a:off x="4668064" y="1880213"/>
            <a:ext cx="1476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29"/>
          </p:nvPr>
        </p:nvSpPr>
        <p:spPr>
          <a:xfrm>
            <a:off x="378000" y="4256213"/>
            <a:ext cx="1476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31"/>
          </p:nvPr>
        </p:nvSpPr>
        <p:spPr>
          <a:xfrm>
            <a:off x="4668064" y="4256213"/>
            <a:ext cx="1476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2"/>
          </p:nvPr>
        </p:nvSpPr>
        <p:spPr>
          <a:xfrm>
            <a:off x="2012612" y="1880213"/>
            <a:ext cx="2466000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33"/>
          </p:nvPr>
        </p:nvSpPr>
        <p:spPr>
          <a:xfrm>
            <a:off x="6297420" y="1880213"/>
            <a:ext cx="2476944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34"/>
          </p:nvPr>
        </p:nvSpPr>
        <p:spPr>
          <a:xfrm>
            <a:off x="2012612" y="4256213"/>
            <a:ext cx="2466000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35"/>
          </p:nvPr>
        </p:nvSpPr>
        <p:spPr>
          <a:xfrm>
            <a:off x="6297420" y="4256213"/>
            <a:ext cx="2476944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9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chemeClr val="bg2">
                    <a:lumMod val="75000"/>
                  </a:scheme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966058671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3"/>
            <a:ext cx="8391525" cy="698499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4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376238" y="1700215"/>
            <a:ext cx="2771775" cy="1971675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004799" y="1700215"/>
            <a:ext cx="2762965" cy="1971675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3204806" y="1700215"/>
            <a:ext cx="2743200" cy="1971675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Text Placeholder 18"/>
          <p:cNvSpPr>
            <a:spLocks noGrp="1"/>
          </p:cNvSpPr>
          <p:nvPr>
            <p:ph idx="1" hasCustomPrompt="1"/>
          </p:nvPr>
        </p:nvSpPr>
        <p:spPr>
          <a:xfrm>
            <a:off x="376239" y="3832225"/>
            <a:ext cx="2762962" cy="2095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3" name="Text Placeholder 18"/>
          <p:cNvSpPr>
            <a:spLocks noGrp="1"/>
          </p:cNvSpPr>
          <p:nvPr>
            <p:ph idx="16" hasCustomPrompt="1"/>
          </p:nvPr>
        </p:nvSpPr>
        <p:spPr>
          <a:xfrm>
            <a:off x="3200400" y="3832225"/>
            <a:ext cx="2743200" cy="2095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4" name="Text Placeholder 18"/>
          <p:cNvSpPr>
            <a:spLocks noGrp="1"/>
          </p:cNvSpPr>
          <p:nvPr>
            <p:ph idx="17" hasCustomPrompt="1"/>
          </p:nvPr>
        </p:nvSpPr>
        <p:spPr>
          <a:xfrm>
            <a:off x="6004799" y="3832225"/>
            <a:ext cx="2762965" cy="2095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376239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chemeClr val="bg2">
                    <a:lumMod val="75000"/>
                  </a:scheme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3977495492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501"/>
            <a:ext cx="8391525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chemeClr val="bg2">
                    <a:lumMod val="75000"/>
                  </a:scheme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3611856895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alifications 2 x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378000" y="1857892"/>
            <a:ext cx="4100118" cy="1695450"/>
          </a:xfrm>
        </p:spPr>
        <p:txBody>
          <a:bodyPr/>
          <a:lstStyle>
            <a:lvl1pPr>
              <a:spcAft>
                <a:spcPts val="10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4684646" y="1857892"/>
            <a:ext cx="4083117" cy="1695450"/>
          </a:xfrm>
        </p:spPr>
        <p:txBody>
          <a:bodyPr/>
          <a:lstStyle>
            <a:lvl1pPr>
              <a:spcAft>
                <a:spcPts val="10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3"/>
            <a:ext cx="8391525" cy="698499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4" name="Rectangle 3"/>
          <p:cNvSpPr/>
          <p:nvPr/>
        </p:nvSpPr>
        <p:spPr>
          <a:xfrm>
            <a:off x="378000" y="1705378"/>
            <a:ext cx="4100118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000"/>
              </a:spcAft>
            </a:pPr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84647" y="1705378"/>
            <a:ext cx="4089718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000"/>
              </a:spcAft>
            </a:pPr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6" name="Picture Placeholder 29"/>
          <p:cNvSpPr>
            <a:spLocks noGrp="1"/>
          </p:cNvSpPr>
          <p:nvPr>
            <p:ph type="pic" sz="quarter" idx="19" hasCustomPrompt="1"/>
          </p:nvPr>
        </p:nvSpPr>
        <p:spPr>
          <a:xfrm>
            <a:off x="3577119" y="1863918"/>
            <a:ext cx="907655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noProof="0" dirty="0">
                <a:solidFill>
                  <a:schemeClr val="bg1"/>
                </a:solidFill>
              </a:rPr>
              <a:t>Co-brand</a:t>
            </a:r>
            <a:br>
              <a:rPr lang="en-US" sz="1200" noProof="0" dirty="0">
                <a:solidFill>
                  <a:schemeClr val="bg1"/>
                </a:solidFill>
              </a:rPr>
            </a:br>
            <a:r>
              <a:rPr lang="en-US" sz="1200" noProof="0" dirty="0">
                <a:solidFill>
                  <a:schemeClr val="bg1"/>
                </a:solidFill>
              </a:rPr>
              <a:t>Logo</a:t>
            </a:r>
          </a:p>
          <a:p>
            <a:endParaRPr lang="en-US" noProof="0" dirty="0"/>
          </a:p>
        </p:txBody>
      </p:sp>
      <p:sp>
        <p:nvSpPr>
          <p:cNvPr id="7" name="Picture Placeholder 29"/>
          <p:cNvSpPr>
            <a:spLocks noGrp="1"/>
          </p:cNvSpPr>
          <p:nvPr>
            <p:ph type="pic" sz="quarter" idx="20" hasCustomPrompt="1"/>
          </p:nvPr>
        </p:nvSpPr>
        <p:spPr>
          <a:xfrm>
            <a:off x="7818463" y="1857894"/>
            <a:ext cx="933121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noProof="0" dirty="0">
                <a:solidFill>
                  <a:schemeClr val="bg1"/>
                </a:solidFill>
              </a:rPr>
              <a:t>Co-brand</a:t>
            </a:r>
            <a:br>
              <a:rPr lang="en-US" sz="1200" noProof="0" dirty="0">
                <a:solidFill>
                  <a:schemeClr val="bg1"/>
                </a:solidFill>
              </a:rPr>
            </a:br>
            <a:r>
              <a:rPr lang="en-US" sz="1200" noProof="0" dirty="0">
                <a:solidFill>
                  <a:schemeClr val="bg1"/>
                </a:solidFill>
              </a:rPr>
              <a:t>Logo</a:t>
            </a:r>
          </a:p>
          <a:p>
            <a:endParaRPr lang="en-US" noProof="0" dirty="0"/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chemeClr val="bg2">
                    <a:lumMod val="75000"/>
                  </a:scheme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1438424178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alifications 2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378000" y="1857892"/>
            <a:ext cx="4101706" cy="1695450"/>
          </a:xfrm>
        </p:spPr>
        <p:txBody>
          <a:bodyPr/>
          <a:lstStyle>
            <a:lvl1pPr>
              <a:spcAft>
                <a:spcPts val="10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4684646" y="1857892"/>
            <a:ext cx="4091001" cy="1695450"/>
          </a:xfrm>
        </p:spPr>
        <p:txBody>
          <a:bodyPr/>
          <a:lstStyle>
            <a:lvl1pPr>
              <a:spcAft>
                <a:spcPts val="10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1"/>
            <a:ext cx="8391525" cy="6978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378000" y="1705378"/>
            <a:ext cx="4100118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000"/>
              </a:spcAft>
            </a:pPr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84647" y="1705378"/>
            <a:ext cx="4089718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000"/>
              </a:spcAft>
            </a:pPr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7" name="Picture Placeholder 29"/>
          <p:cNvSpPr>
            <a:spLocks noGrp="1"/>
          </p:cNvSpPr>
          <p:nvPr>
            <p:ph type="pic" sz="quarter" idx="20" hasCustomPrompt="1"/>
          </p:nvPr>
        </p:nvSpPr>
        <p:spPr>
          <a:xfrm>
            <a:off x="7818463" y="1857894"/>
            <a:ext cx="933121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dirty="0">
                <a:solidFill>
                  <a:schemeClr val="bg1"/>
                </a:solidFill>
              </a:rPr>
              <a:t>Co-brand</a:t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en-US" sz="1200" dirty="0">
                <a:solidFill>
                  <a:schemeClr val="bg1"/>
                </a:solidFill>
              </a:rPr>
              <a:t>Logo</a:t>
            </a:r>
          </a:p>
          <a:p>
            <a:endParaRPr lang="en-GB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22"/>
          </p:nvPr>
        </p:nvSpPr>
        <p:spPr>
          <a:xfrm>
            <a:off x="378000" y="4249682"/>
            <a:ext cx="4100118" cy="1695450"/>
          </a:xfrm>
        </p:spPr>
        <p:txBody>
          <a:bodyPr/>
          <a:lstStyle>
            <a:lvl1pPr>
              <a:spcAft>
                <a:spcPts val="10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23"/>
          </p:nvPr>
        </p:nvSpPr>
        <p:spPr>
          <a:xfrm>
            <a:off x="4684646" y="4249682"/>
            <a:ext cx="4089719" cy="1695450"/>
          </a:xfrm>
        </p:spPr>
        <p:txBody>
          <a:bodyPr/>
          <a:lstStyle>
            <a:lvl1pPr>
              <a:spcAft>
                <a:spcPts val="10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78001" y="4103518"/>
            <a:ext cx="4101707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000"/>
              </a:spcAft>
            </a:pPr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684646" y="4103518"/>
            <a:ext cx="4083537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000"/>
              </a:spcAft>
            </a:pPr>
            <a:endParaRPr lang="en-GB" sz="1100" dirty="0">
              <a:solidFill>
                <a:schemeClr val="bg1"/>
              </a:solidFill>
            </a:endParaRPr>
          </a:p>
        </p:txBody>
      </p:sp>
      <p:sp>
        <p:nvSpPr>
          <p:cNvPr id="14" name="Picture Placeholder 29"/>
          <p:cNvSpPr>
            <a:spLocks noGrp="1"/>
          </p:cNvSpPr>
          <p:nvPr>
            <p:ph type="pic" sz="quarter" idx="24" hasCustomPrompt="1"/>
          </p:nvPr>
        </p:nvSpPr>
        <p:spPr>
          <a:xfrm>
            <a:off x="3565871" y="4255708"/>
            <a:ext cx="929536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dirty="0">
                <a:solidFill>
                  <a:schemeClr val="bg1"/>
                </a:solidFill>
              </a:rPr>
              <a:t>Co-brand</a:t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en-US" sz="1200" dirty="0">
                <a:solidFill>
                  <a:schemeClr val="bg1"/>
                </a:solidFill>
              </a:rPr>
              <a:t>Logo</a:t>
            </a:r>
          </a:p>
          <a:p>
            <a:endParaRPr lang="en-GB" dirty="0"/>
          </a:p>
        </p:txBody>
      </p:sp>
      <p:sp>
        <p:nvSpPr>
          <p:cNvPr id="15" name="Picture Placeholder 29"/>
          <p:cNvSpPr>
            <a:spLocks noGrp="1"/>
          </p:cNvSpPr>
          <p:nvPr>
            <p:ph type="pic" sz="quarter" idx="25" hasCustomPrompt="1"/>
          </p:nvPr>
        </p:nvSpPr>
        <p:spPr>
          <a:xfrm>
            <a:off x="7818463" y="4249684"/>
            <a:ext cx="933120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dirty="0">
                <a:solidFill>
                  <a:schemeClr val="bg1"/>
                </a:solidFill>
              </a:rPr>
              <a:t>Co-brand</a:t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en-US" sz="1200" dirty="0">
                <a:solidFill>
                  <a:schemeClr val="bg1"/>
                </a:solidFill>
              </a:rPr>
              <a:t>Logo</a:t>
            </a:r>
          </a:p>
          <a:p>
            <a:endParaRPr lang="en-GB" dirty="0"/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9" y="651600"/>
            <a:ext cx="8398126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7" name="Picture Placeholder 29"/>
          <p:cNvSpPr>
            <a:spLocks noGrp="1"/>
          </p:cNvSpPr>
          <p:nvPr>
            <p:ph type="pic" sz="quarter" idx="19" hasCustomPrompt="1"/>
          </p:nvPr>
        </p:nvSpPr>
        <p:spPr>
          <a:xfrm>
            <a:off x="3577119" y="1863918"/>
            <a:ext cx="907655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dirty="0">
                <a:solidFill>
                  <a:schemeClr val="bg1"/>
                </a:solidFill>
              </a:rPr>
              <a:t>Co-brand</a:t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en-US" sz="1200" dirty="0">
                <a:solidFill>
                  <a:schemeClr val="bg1"/>
                </a:solidFill>
              </a:rPr>
              <a:t>Logo</a:t>
            </a:r>
          </a:p>
          <a:p>
            <a:endParaRPr lang="en-GB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chemeClr val="bg2">
                    <a:lumMod val="75000"/>
                  </a:scheme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2697305886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 green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4" name="Rectangle 3"/>
          <p:cNvSpPr/>
          <p:nvPr/>
        </p:nvSpPr>
        <p:spPr>
          <a:xfrm>
            <a:off x="3240000" y="1705968"/>
            <a:ext cx="2667088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8000" y="1700215"/>
            <a:ext cx="2670000" cy="597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86475" y="1705968"/>
            <a:ext cx="268789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noProof="0" dirty="0">
              <a:solidFill>
                <a:schemeClr val="bg1"/>
              </a:solidFill>
            </a:endParaRP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3244284" y="1851441"/>
            <a:ext cx="2655433" cy="3845754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378000" y="1851441"/>
            <a:ext cx="2670000" cy="3845754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6096000" y="1851441"/>
            <a:ext cx="2678365" cy="3845754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9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chemeClr val="bg2">
                    <a:lumMod val="75000"/>
                  </a:scheme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3619371680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lumn 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1"/>
            <a:ext cx="8391525" cy="705184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378000" y="2556000"/>
            <a:ext cx="1944000" cy="339480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6822627" y="2556000"/>
            <a:ext cx="1944000" cy="339480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2526209" y="2556000"/>
            <a:ext cx="1944000" cy="339480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4674418" y="2556000"/>
            <a:ext cx="1944000" cy="339480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chemeClr val="bg2">
                    <a:lumMod val="75000"/>
                  </a:scheme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2390947199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, 1 column text with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501"/>
            <a:ext cx="8391525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Text Placeholder 18"/>
          <p:cNvSpPr>
            <a:spLocks noGrp="1"/>
          </p:cNvSpPr>
          <p:nvPr>
            <p:ph idx="1"/>
          </p:nvPr>
        </p:nvSpPr>
        <p:spPr>
          <a:xfrm>
            <a:off x="376238" y="1665289"/>
            <a:ext cx="4195763" cy="47164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chemeClr val="bg2">
                    <a:lumMod val="75000"/>
                  </a:scheme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4105981564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Box 2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chemeClr val="bg2">
                    <a:lumMod val="75000"/>
                  </a:scheme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581896601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chemeClr val="bg2">
                    <a:lumMod val="75000"/>
                  </a:scheme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351444379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- Deloitte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76238" y="1705671"/>
            <a:ext cx="7905750" cy="1592403"/>
          </a:xfrm>
        </p:spPr>
        <p:txBody>
          <a:bodyPr anchor="b"/>
          <a:lstStyle>
            <a:lvl1pPr>
              <a:lnSpc>
                <a:spcPct val="95000"/>
              </a:lnSpc>
              <a:defRPr sz="3600" b="1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76238" y="3429000"/>
            <a:ext cx="7905750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3976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19" name="think-cell Slide" r:id="rId4" imgW="421" imgH="420" progId="TCLayout.ActiveDocument.1">
                  <p:embed/>
                </p:oleObj>
              </mc:Choice>
              <mc:Fallback>
                <p:oleObj name="think-cell Slide" r:id="rId4" imgW="421" imgH="42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0"/>
            </a:lvl1pPr>
            <a:lvl2pPr marL="266693" indent="-266693">
              <a:buFont typeface="Arial" pitchFamily="34" charset="0"/>
              <a:buChar char="•"/>
              <a:tabLst/>
              <a:defRPr/>
            </a:lvl2pPr>
            <a:lvl3pPr marL="266693" indent="-266693">
              <a:buFont typeface="Arial" pitchFamily="34" charset="0"/>
              <a:buChar char="•"/>
              <a:defRPr i="1"/>
            </a:lvl3pPr>
            <a:lvl4pPr marL="539737" indent="-273044">
              <a:buFont typeface="Arial" pitchFamily="34" charset="0"/>
              <a:buChar char="−"/>
              <a:defRPr i="0"/>
            </a:lvl4pPr>
            <a:lvl5pPr marL="806431" indent="-266693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370113" y="295683"/>
            <a:ext cx="8388000" cy="46949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70113" y="765175"/>
            <a:ext cx="8388000" cy="969282"/>
          </a:xfrm>
        </p:spPr>
        <p:txBody>
          <a:bodyPr>
            <a:normAutofit/>
          </a:bodyPr>
          <a:lstStyle>
            <a:lvl1pPr marL="0" indent="0">
              <a:buNone/>
              <a:defRPr sz="1800" b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71998" y="6408002"/>
            <a:ext cx="792088" cy="252001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599" b="0">
                <a:solidFill>
                  <a:schemeClr val="tx2"/>
                </a:solidFill>
              </a:defRPr>
            </a:lvl1pPr>
          </a:lstStyle>
          <a:p>
            <a:pPr defTabSz="673454"/>
            <a:fld id="{95CC1D26-A9BD-4BDE-BDD9-08EDBAE96860}" type="slidenum">
              <a:rPr lang="en-GB" smtClean="0">
                <a:solidFill>
                  <a:srgbClr val="53565A"/>
                </a:solidFill>
              </a:rPr>
              <a:pPr defTabSz="673454"/>
              <a:t>‹#›</a:t>
            </a:fld>
            <a:endParaRPr lang="en-GB" dirty="0">
              <a:solidFill>
                <a:srgbClr val="5356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4257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-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 noChangeAspect="1"/>
          </p:cNvSpPr>
          <p:nvPr>
            <p:ph type="pic" sz="quarter" idx="11"/>
          </p:nvPr>
        </p:nvSpPr>
        <p:spPr>
          <a:xfrm>
            <a:off x="1867360" y="727200"/>
            <a:ext cx="5400000" cy="5400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376239" y="5549440"/>
            <a:ext cx="4195762" cy="324000"/>
          </a:xfr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1800" b="1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376238" y="5864231"/>
            <a:ext cx="4195761" cy="50564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76239" y="6381750"/>
            <a:ext cx="4195762" cy="298450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0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532920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4088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- Circle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2502000" y="1368000"/>
            <a:ext cx="4140000" cy="41400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 lIns="108000" tIns="108000" rIns="108000" bIns="108000" anchor="ctr" anchorCtr="0">
            <a:normAutofit/>
          </a:bodyPr>
          <a:lstStyle>
            <a:lvl1pPr algn="ctr">
              <a:lnSpc>
                <a:spcPts val="4200"/>
              </a:lnSpc>
              <a:defRPr sz="3600" b="0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376238" y="5864231"/>
            <a:ext cx="4195761" cy="50564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smtClean="0"/>
              <a:t>Click to edit Master subtitle style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76239" y="6381750"/>
            <a:ext cx="4195762" cy="298450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000">
                <a:solidFill>
                  <a:schemeClr val="tx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77991" y="378000"/>
            <a:ext cx="1620000" cy="307976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8" name="Oval 5"/>
            <p:cNvSpPr>
              <a:spLocks noChangeArrowheads="1"/>
            </p:cNvSpPr>
            <p:nvPr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0" name="Freeform 6"/>
            <p:cNvSpPr>
              <a:spLocks noEditPoints="1"/>
            </p:cNvSpPr>
            <p:nvPr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2" name="Freeform 8"/>
            <p:cNvSpPr>
              <a:spLocks noEditPoints="1"/>
            </p:cNvSpPr>
            <p:nvPr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5" name="Freeform 11"/>
            <p:cNvSpPr>
              <a:spLocks/>
            </p:cNvSpPr>
            <p:nvPr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6" name="Freeform 12"/>
            <p:cNvSpPr>
              <a:spLocks/>
            </p:cNvSpPr>
            <p:nvPr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7" name="Freeform 13"/>
            <p:cNvSpPr>
              <a:spLocks noEditPoints="1"/>
            </p:cNvSpPr>
            <p:nvPr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8" name="Freeform 14"/>
            <p:cNvSpPr>
              <a:spLocks noEditPoints="1"/>
            </p:cNvSpPr>
            <p:nvPr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36035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408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- Deloitte white"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76238" y="1705671"/>
            <a:ext cx="7905750" cy="1592403"/>
          </a:xfrm>
        </p:spPr>
        <p:txBody>
          <a:bodyPr anchor="b"/>
          <a:lstStyle>
            <a:lvl1pPr>
              <a:lnSpc>
                <a:spcPct val="95000"/>
              </a:lnSpc>
              <a:defRPr sz="3600" b="1">
                <a:solidFill>
                  <a:schemeClr val="tx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76238" y="3429000"/>
            <a:ext cx="7905750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14006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statement 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76239" y="1628776"/>
            <a:ext cx="6958012" cy="4752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3600"/>
              </a:spcBef>
              <a:defRPr sz="2200">
                <a:solidFill>
                  <a:schemeClr val="tx1"/>
                </a:solidFill>
              </a:defRPr>
            </a:lvl1pPr>
            <a:lvl2pPr marL="457200" indent="-457200">
              <a:defRPr sz="3000">
                <a:solidFill>
                  <a:schemeClr val="bg2"/>
                </a:solidFill>
              </a:defRPr>
            </a:lvl2pPr>
            <a:lvl3pPr>
              <a:defRPr sz="3000">
                <a:solidFill>
                  <a:schemeClr val="bg2"/>
                </a:solidFill>
              </a:defRPr>
            </a:lvl3pPr>
            <a:lvl4pPr>
              <a:defRPr sz="3000">
                <a:solidFill>
                  <a:schemeClr val="bg2"/>
                </a:solidFill>
              </a:defRPr>
            </a:lvl4pPr>
            <a:lvl5pPr>
              <a:defRPr sz="3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9277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et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646692" y="405929"/>
            <a:ext cx="2103120" cy="1027760"/>
          </a:xfrm>
        </p:spPr>
        <p:txBody>
          <a:bodyPr/>
          <a:lstStyle>
            <a:lvl1pPr>
              <a:spcBef>
                <a:spcPts val="185"/>
              </a:spcBef>
              <a:defRPr sz="923">
                <a:solidFill>
                  <a:schemeClr val="tx1"/>
                </a:solidFill>
              </a:defRPr>
            </a:lvl1pPr>
            <a:lvl2pPr>
              <a:defRPr sz="969">
                <a:solidFill>
                  <a:schemeClr val="tx2"/>
                </a:solidFill>
              </a:defRPr>
            </a:lvl2pPr>
            <a:lvl3pPr>
              <a:defRPr sz="969">
                <a:solidFill>
                  <a:schemeClr val="tx2"/>
                </a:solidFill>
              </a:defRPr>
            </a:lvl3pPr>
            <a:lvl4pPr>
              <a:defRPr sz="923">
                <a:solidFill>
                  <a:schemeClr val="tx2"/>
                </a:solidFill>
              </a:defRPr>
            </a:lvl4pPr>
            <a:lvl5pPr>
              <a:defRPr sz="923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94190" y="1700215"/>
            <a:ext cx="2074691" cy="4656835"/>
          </a:xfrm>
        </p:spPr>
        <p:txBody>
          <a:bodyPr/>
          <a:lstStyle>
            <a:lvl1pPr>
              <a:spcBef>
                <a:spcPts val="0"/>
              </a:spcBef>
              <a:spcAft>
                <a:spcPts val="554"/>
              </a:spcAft>
              <a:defRPr sz="969"/>
            </a:lvl1pPr>
            <a:lvl2pPr>
              <a:spcBef>
                <a:spcPts val="277"/>
              </a:spcBef>
              <a:defRPr/>
            </a:lvl2pPr>
            <a:lvl3pPr>
              <a:spcBef>
                <a:spcPts val="277"/>
              </a:spcBef>
              <a:defRPr/>
            </a:lvl3pPr>
            <a:lvl4pPr>
              <a:spcBef>
                <a:spcPts val="277"/>
              </a:spcBef>
              <a:defRPr/>
            </a:lvl4pPr>
            <a:lvl5pPr>
              <a:spcBef>
                <a:spcPts val="277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2835277" y="1700212"/>
            <a:ext cx="5914537" cy="4657726"/>
          </a:xfrm>
        </p:spPr>
        <p:txBody>
          <a:bodyPr/>
          <a:lstStyle>
            <a:lvl1pPr>
              <a:spcBef>
                <a:spcPts val="1662"/>
              </a:spcBef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77991" y="378000"/>
            <a:ext cx="1620000" cy="307976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10" name="Oval 5"/>
            <p:cNvSpPr>
              <a:spLocks noChangeArrowheads="1"/>
            </p:cNvSpPr>
            <p:nvPr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1" name="Freeform 6"/>
            <p:cNvSpPr>
              <a:spLocks noEditPoints="1"/>
            </p:cNvSpPr>
            <p:nvPr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3" name="Freeform 8"/>
            <p:cNvSpPr>
              <a:spLocks noEditPoints="1"/>
            </p:cNvSpPr>
            <p:nvPr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6" name="Freeform 11"/>
            <p:cNvSpPr>
              <a:spLocks/>
            </p:cNvSpPr>
            <p:nvPr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7" name="Freeform 12"/>
            <p:cNvSpPr>
              <a:spLocks/>
            </p:cNvSpPr>
            <p:nvPr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8" name="Freeform 13"/>
            <p:cNvSpPr>
              <a:spLocks noEditPoints="1"/>
            </p:cNvSpPr>
            <p:nvPr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white"/>
                </a:solidFill>
              </a:endParaRPr>
            </a:p>
          </p:txBody>
        </p:sp>
        <p:sp>
          <p:nvSpPr>
            <p:cNvPr id="19" name="Freeform 14"/>
            <p:cNvSpPr>
              <a:spLocks noEditPoints="1"/>
            </p:cNvSpPr>
            <p:nvPr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350852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76239" y="1665289"/>
            <a:ext cx="6958012" cy="4716463"/>
          </a:xfrm>
          <a:prstGeom prst="rect">
            <a:avLst/>
          </a:prstGeom>
        </p:spPr>
        <p:txBody>
          <a:bodyPr/>
          <a:lstStyle>
            <a:lvl1pPr>
              <a:tabLst>
                <a:tab pos="6729413" algn="r"/>
              </a:tabLst>
              <a:defRPr/>
            </a:lvl1pPr>
            <a:lvl2pPr>
              <a:tabLst>
                <a:tab pos="6729413" algn="r"/>
              </a:tabLst>
              <a:defRPr/>
            </a:lvl2pPr>
            <a:lvl3pPr>
              <a:tabLst>
                <a:tab pos="6729413" algn="r"/>
              </a:tabLst>
              <a:defRPr/>
            </a:lvl3pPr>
            <a:lvl4pPr>
              <a:tabLst>
                <a:tab pos="6729413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  <a:lvl6pPr>
              <a:tabLst>
                <a:tab pos="6729413" algn="r"/>
              </a:tabLst>
              <a:defRPr/>
            </a:lvl6pPr>
            <a:lvl7pPr>
              <a:tabLst>
                <a:tab pos="6729413" algn="r"/>
              </a:tabLst>
              <a:defRPr/>
            </a:lvl7pPr>
            <a:lvl8pPr>
              <a:tabLst>
                <a:tab pos="6729413" algn="r"/>
              </a:tabLst>
              <a:defRPr/>
            </a:lvl8pPr>
            <a:lvl9pPr>
              <a:tabLst>
                <a:tab pos="6729413" algn="r"/>
              </a:tabLst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9" y="317501"/>
            <a:ext cx="8385174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9735188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s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501"/>
            <a:ext cx="8391525" cy="6985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Click to add title</a:t>
            </a:r>
          </a:p>
        </p:txBody>
      </p:sp>
      <p:sp>
        <p:nvSpPr>
          <p:cNvPr id="5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4087763" y="1701801"/>
            <a:ext cx="4680000" cy="4679950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376239" y="1665289"/>
            <a:ext cx="3342322" cy="4716463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63431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706" name="think-cell Slide" r:id="rId4" imgW="421" imgH="420" progId="TCLayout.ActiveDocument.1">
                  <p:embed/>
                </p:oleObj>
              </mc:Choice>
              <mc:Fallback>
                <p:oleObj name="think-cell Slide" r:id="rId4" imgW="421" imgH="42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1"/>
            <a:ext cx="8391525" cy="6985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ext Placeholder 18"/>
          <p:cNvSpPr>
            <a:spLocks noGrp="1"/>
          </p:cNvSpPr>
          <p:nvPr>
            <p:ph idx="1"/>
          </p:nvPr>
        </p:nvSpPr>
        <p:spPr>
          <a:xfrm>
            <a:off x="376238" y="1665289"/>
            <a:ext cx="8374062" cy="47164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79918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9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9" y="317501"/>
            <a:ext cx="8371762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376238" y="1700213"/>
            <a:ext cx="8374062" cy="467898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0113" y="6407835"/>
            <a:ext cx="7559473" cy="252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800" b="0">
                <a:solidFill>
                  <a:srgbClr val="8C8C8C"/>
                </a:solidFill>
              </a:defRPr>
            </a:lvl1pPr>
          </a:lstStyle>
          <a:p>
            <a:r>
              <a:rPr lang="en-GB" dirty="0" smtClean="0"/>
              <a:t>© 2017 Deloitte </a:t>
            </a:r>
            <a:r>
              <a:rPr lang="en-GB" dirty="0" err="1" smtClean="0"/>
              <a:t>Magyarország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44170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y statement 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76239" y="1628776"/>
            <a:ext cx="6958012" cy="4752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3600"/>
              </a:spcBef>
              <a:defRPr sz="2200">
                <a:solidFill>
                  <a:schemeClr val="tx1"/>
                </a:solidFill>
              </a:defRPr>
            </a:lvl1pPr>
            <a:lvl2pPr marL="457200" indent="-457200">
              <a:defRPr sz="3000">
                <a:solidFill>
                  <a:schemeClr val="bg2"/>
                </a:solidFill>
              </a:defRPr>
            </a:lvl2pPr>
            <a:lvl3pPr>
              <a:defRPr sz="3000">
                <a:solidFill>
                  <a:schemeClr val="bg2"/>
                </a:solidFill>
              </a:defRPr>
            </a:lvl3pPr>
            <a:lvl4pPr>
              <a:defRPr sz="3000">
                <a:solidFill>
                  <a:schemeClr val="bg2"/>
                </a:solidFill>
              </a:defRPr>
            </a:lvl4pPr>
            <a:lvl5pPr>
              <a:defRPr sz="30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92269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&amp; 1 column -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9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9" y="317501"/>
            <a:ext cx="8371762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376238" y="1700213"/>
            <a:ext cx="8374062" cy="467898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9433841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&amp;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501"/>
            <a:ext cx="8391525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7" name="Chart Placeholder 3"/>
          <p:cNvSpPr>
            <a:spLocks noGrp="1"/>
          </p:cNvSpPr>
          <p:nvPr>
            <p:ph type="chart" sz="quarter" idx="15"/>
          </p:nvPr>
        </p:nvSpPr>
        <p:spPr>
          <a:xfrm>
            <a:off x="376240" y="2052001"/>
            <a:ext cx="8391524" cy="406901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376240" y="1700215"/>
            <a:ext cx="8391524" cy="357187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9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6238" y="6121015"/>
            <a:ext cx="8391525" cy="260737"/>
          </a:xfrm>
        </p:spPr>
        <p:txBody>
          <a:bodyPr>
            <a:normAutofit/>
          </a:bodyPr>
          <a:lstStyle>
            <a:lvl1pPr>
              <a:spcAft>
                <a:spcPts val="0"/>
              </a:spcAft>
              <a:defRPr sz="9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75908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501"/>
            <a:ext cx="8391525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7" name="Chart Placeholder 3"/>
          <p:cNvSpPr>
            <a:spLocks noGrp="1"/>
          </p:cNvSpPr>
          <p:nvPr>
            <p:ph type="chart" sz="quarter" idx="15"/>
          </p:nvPr>
        </p:nvSpPr>
        <p:spPr>
          <a:xfrm>
            <a:off x="378000" y="2051999"/>
            <a:ext cx="2662162" cy="4069014"/>
          </a:xfrm>
          <a:prstGeom prst="rect">
            <a:avLst/>
          </a:prstGeom>
        </p:spPr>
        <p:txBody>
          <a:bodyPr/>
          <a:lstStyle/>
          <a:p>
            <a:r>
              <a:rPr lang="en-US" noProof="0" smtClean="0"/>
              <a:t>Click icon to add chart</a:t>
            </a:r>
            <a:endParaRPr lang="en-US" noProof="0" dirty="0"/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376238" y="1665289"/>
            <a:ext cx="2671763" cy="392112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7" name="Chart Placeholder 3"/>
          <p:cNvSpPr>
            <a:spLocks noGrp="1"/>
          </p:cNvSpPr>
          <p:nvPr>
            <p:ph type="chart" sz="quarter" idx="19"/>
          </p:nvPr>
        </p:nvSpPr>
        <p:spPr>
          <a:xfrm>
            <a:off x="3227388" y="2051999"/>
            <a:ext cx="2671212" cy="4069014"/>
          </a:xfrm>
          <a:prstGeom prst="rect">
            <a:avLst/>
          </a:prstGeom>
        </p:spPr>
        <p:txBody>
          <a:bodyPr/>
          <a:lstStyle/>
          <a:p>
            <a:r>
              <a:rPr lang="en-US" noProof="0" smtClean="0"/>
              <a:t>Click icon to add chart</a:t>
            </a:r>
            <a:endParaRPr lang="en-US" noProof="0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3227389" y="1665289"/>
            <a:ext cx="2671211" cy="392112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9" name="Chart Placeholder 3"/>
          <p:cNvSpPr>
            <a:spLocks noGrp="1"/>
          </p:cNvSpPr>
          <p:nvPr>
            <p:ph type="chart" sz="quarter" idx="21"/>
          </p:nvPr>
        </p:nvSpPr>
        <p:spPr>
          <a:xfrm>
            <a:off x="6094798" y="2051999"/>
            <a:ext cx="2672965" cy="4069014"/>
          </a:xfrm>
          <a:prstGeom prst="rect">
            <a:avLst/>
          </a:prstGeom>
        </p:spPr>
        <p:txBody>
          <a:bodyPr/>
          <a:lstStyle/>
          <a:p>
            <a:r>
              <a:rPr lang="en-US" noProof="0" smtClean="0"/>
              <a:t>Click icon to add chart</a:t>
            </a:r>
            <a:endParaRPr lang="en-US" noProof="0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22"/>
          </p:nvPr>
        </p:nvSpPr>
        <p:spPr>
          <a:xfrm>
            <a:off x="6094798" y="1659145"/>
            <a:ext cx="2672966" cy="398256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6237" y="6121015"/>
            <a:ext cx="8374064" cy="260737"/>
          </a:xfrm>
        </p:spPr>
        <p:txBody>
          <a:bodyPr>
            <a:normAutofit/>
          </a:bodyPr>
          <a:lstStyle>
            <a:lvl1pPr>
              <a:spcAft>
                <a:spcPts val="0"/>
              </a:spcAft>
              <a:defRPr sz="900"/>
            </a:lvl1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57833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s of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9" y="317501"/>
            <a:ext cx="8402002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9" y="651600"/>
            <a:ext cx="840200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quarter" idx="10"/>
          </p:nvPr>
        </p:nvSpPr>
        <p:spPr>
          <a:xfrm>
            <a:off x="376239" y="1665290"/>
            <a:ext cx="3979184" cy="4716461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5" name="Content Placeholder 3"/>
          <p:cNvSpPr>
            <a:spLocks noGrp="1"/>
          </p:cNvSpPr>
          <p:nvPr>
            <p:ph sz="quarter" idx="20"/>
          </p:nvPr>
        </p:nvSpPr>
        <p:spPr>
          <a:xfrm>
            <a:off x="4786155" y="1665290"/>
            <a:ext cx="3992086" cy="4716461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42944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s -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500"/>
            <a:ext cx="8391525" cy="6985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quarter" idx="10"/>
          </p:nvPr>
        </p:nvSpPr>
        <p:spPr>
          <a:xfrm>
            <a:off x="376238" y="1665290"/>
            <a:ext cx="3979185" cy="471646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tabLst>
                <a:tab pos="5029200" algn="r"/>
              </a:tabLst>
              <a:defRPr sz="1600"/>
            </a:lvl1pPr>
            <a:lvl2pPr>
              <a:tabLst>
                <a:tab pos="5029200" algn="r"/>
              </a:tabLst>
              <a:defRPr sz="1600"/>
            </a:lvl2pPr>
            <a:lvl3pPr>
              <a:tabLst>
                <a:tab pos="5029200" algn="r"/>
              </a:tabLst>
              <a:defRPr sz="1600"/>
            </a:lvl3pPr>
            <a:lvl4pPr>
              <a:tabLst>
                <a:tab pos="5029200" algn="r"/>
              </a:tabLst>
              <a:defRPr sz="1600"/>
            </a:lvl4pPr>
            <a:lvl5pPr>
              <a:tabLst>
                <a:tab pos="5029200" algn="r"/>
              </a:tabLst>
              <a:defRPr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20"/>
          </p:nvPr>
        </p:nvSpPr>
        <p:spPr>
          <a:xfrm>
            <a:off x="4788000" y="1665290"/>
            <a:ext cx="3979763" cy="471646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tabLst>
                <a:tab pos="5029200" algn="r"/>
              </a:tabLst>
              <a:defRPr sz="1600"/>
            </a:lvl1pPr>
            <a:lvl2pPr>
              <a:tabLst>
                <a:tab pos="5029200" algn="r"/>
              </a:tabLst>
              <a:defRPr sz="1600"/>
            </a:lvl2pPr>
            <a:lvl3pPr>
              <a:tabLst>
                <a:tab pos="5029200" algn="r"/>
              </a:tabLst>
              <a:defRPr sz="1600"/>
            </a:lvl3pPr>
            <a:lvl4pPr>
              <a:tabLst>
                <a:tab pos="5029200" algn="r"/>
              </a:tabLst>
              <a:defRPr sz="1600"/>
            </a:lvl4pPr>
            <a:lvl5pPr>
              <a:tabLst>
                <a:tab pos="5029200" algn="r"/>
              </a:tabLst>
              <a:defRPr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rgbClr val="E7E6E6">
                    <a:lumMod val="75000"/>
                  </a:srgb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2521821710"/>
      </p:ext>
    </p:extLst>
  </p:cSld>
  <p:clrMapOvr>
    <a:masterClrMapping/>
  </p:clrMapOvr>
  <p:transition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3"/>
          <p:cNvSpPr>
            <a:spLocks noGrp="1"/>
          </p:cNvSpPr>
          <p:nvPr>
            <p:ph sz="quarter" idx="10"/>
          </p:nvPr>
        </p:nvSpPr>
        <p:spPr>
          <a:xfrm>
            <a:off x="376239" y="1665290"/>
            <a:ext cx="4016374" cy="4455725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21"/>
          </p:nvPr>
        </p:nvSpPr>
        <p:spPr>
          <a:xfrm>
            <a:off x="4755917" y="2125013"/>
            <a:ext cx="4011846" cy="3996000"/>
          </a:xfrm>
        </p:spPr>
        <p:txBody>
          <a:bodyPr/>
          <a:lstStyle/>
          <a:p>
            <a:r>
              <a:rPr lang="en-US" noProof="0" smtClean="0"/>
              <a:t>Click icon to add chart</a:t>
            </a:r>
            <a:endParaRPr lang="en-US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4755917" y="1665288"/>
            <a:ext cx="4011846" cy="420687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501"/>
            <a:ext cx="8391525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6238" y="6121015"/>
            <a:ext cx="8391525" cy="260737"/>
          </a:xfrm>
        </p:spPr>
        <p:txBody>
          <a:bodyPr>
            <a:normAutofit/>
          </a:bodyPr>
          <a:lstStyle>
            <a:lvl1pPr>
              <a:spcAft>
                <a:spcPts val="0"/>
              </a:spcAft>
              <a:defRPr sz="9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rgbClr val="E7E6E6">
                    <a:lumMod val="75000"/>
                  </a:srgb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1257305055"/>
      </p:ext>
    </p:extLst>
  </p:cSld>
  <p:clrMapOvr>
    <a:masterClrMapping/>
  </p:clrMapOvr>
  <p:transition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sz="quarter" idx="21"/>
          </p:nvPr>
        </p:nvSpPr>
        <p:spPr>
          <a:xfrm>
            <a:off x="4755916" y="2125013"/>
            <a:ext cx="4011847" cy="39960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2"/>
          </p:nvPr>
        </p:nvSpPr>
        <p:spPr>
          <a:xfrm>
            <a:off x="4755917" y="1665288"/>
            <a:ext cx="4011847" cy="420687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501"/>
            <a:ext cx="8391525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376237" y="6121015"/>
            <a:ext cx="8374064" cy="260737"/>
          </a:xfrm>
        </p:spPr>
        <p:txBody>
          <a:bodyPr>
            <a:normAutofit/>
          </a:bodyPr>
          <a:lstStyle>
            <a:lvl1pPr>
              <a:spcAft>
                <a:spcPts val="0"/>
              </a:spcAft>
              <a:defRPr sz="9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hart Placeholder 2"/>
          <p:cNvSpPr>
            <a:spLocks noGrp="1"/>
          </p:cNvSpPr>
          <p:nvPr>
            <p:ph type="chart" sz="quarter" idx="24"/>
          </p:nvPr>
        </p:nvSpPr>
        <p:spPr>
          <a:xfrm>
            <a:off x="376239" y="2125013"/>
            <a:ext cx="4004297" cy="39960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25"/>
          </p:nvPr>
        </p:nvSpPr>
        <p:spPr>
          <a:xfrm>
            <a:off x="376237" y="1665288"/>
            <a:ext cx="4004298" cy="420687"/>
          </a:xfrm>
        </p:spPr>
        <p:txBody>
          <a:bodyPr/>
          <a:lstStyle/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rgbClr val="E7E6E6">
                    <a:lumMod val="75000"/>
                  </a:srgb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1219188565"/>
      </p:ext>
    </p:extLst>
  </p:cSld>
  <p:clrMapOvr>
    <a:masterClrMapping/>
  </p:clrMapOvr>
  <p:transition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40" y="317501"/>
            <a:ext cx="8391524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376238" y="1665289"/>
            <a:ext cx="3323893" cy="4716463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8" name="Content Placeholder 3"/>
          <p:cNvSpPr>
            <a:spLocks noGrp="1"/>
          </p:cNvSpPr>
          <p:nvPr>
            <p:ph sz="quarter" idx="16"/>
          </p:nvPr>
        </p:nvSpPr>
        <p:spPr>
          <a:xfrm>
            <a:off x="4087762" y="1700215"/>
            <a:ext cx="4680000" cy="4681537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rgbClr val="E7E6E6">
                    <a:lumMod val="75000"/>
                  </a:srgb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2016163854"/>
      </p:ext>
    </p:extLst>
  </p:cSld>
  <p:clrMapOvr>
    <a:masterClrMapping/>
  </p:clrMapOvr>
  <p:transition>
    <p:fad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 with quot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500"/>
            <a:ext cx="8391525" cy="6985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5683412" y="1658680"/>
            <a:ext cx="3084351" cy="472307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tabLst>
                <a:tab pos="5029200" algn="r"/>
              </a:tabLst>
              <a:defRPr sz="2200">
                <a:solidFill>
                  <a:schemeClr val="accent3"/>
                </a:solidFill>
              </a:defRPr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6"/>
          </p:nvPr>
        </p:nvSpPr>
        <p:spPr>
          <a:xfrm>
            <a:off x="376238" y="1665288"/>
            <a:ext cx="4879761" cy="4716462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40" y="651600"/>
            <a:ext cx="8391524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rgbClr val="E7E6E6">
                    <a:lumMod val="75000"/>
                  </a:srgb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3663520814"/>
      </p:ext>
    </p:extLst>
  </p:cSld>
  <p:clrMapOvr>
    <a:masterClrMapping/>
  </p:clrMapOvr>
  <p:transition>
    <p:fad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am prof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0"/>
            <a:ext cx="8391525" cy="6985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376237" y="1700213"/>
            <a:ext cx="2034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5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2495412" y="1700213"/>
            <a:ext cx="2034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6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4614587" y="1700213"/>
            <a:ext cx="2034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6733763" y="1700213"/>
            <a:ext cx="2034000" cy="1260000"/>
          </a:xfrm>
        </p:spPr>
        <p:txBody>
          <a:bodyPr lIns="0" tIns="0" rIns="0" bIns="0">
            <a:noAutofit/>
          </a:bodyPr>
          <a:lstStyle/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376238" y="3124200"/>
            <a:ext cx="2040351" cy="3257548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buNone/>
              <a:defRPr/>
            </a:lvl3pPr>
            <a:lvl4pPr marL="176400" indent="-176400">
              <a:spcAft>
                <a:spcPts val="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0"/>
              </a:spcAft>
              <a:defRPr baseline="0"/>
            </a:lvl5pPr>
            <a:lvl6pPr marL="356400" indent="-17640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0"/>
              </a:spcAft>
              <a:defRPr/>
            </a:lvl7pPr>
            <a:lvl8pPr marL="356400" indent="-176400">
              <a:spcAft>
                <a:spcPts val="0"/>
              </a:spcAft>
              <a:defRPr/>
            </a:lvl8pPr>
            <a:lvl9pPr marL="356400" indent="-176400">
              <a:spcAft>
                <a:spcPts val="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4612472" y="3120552"/>
            <a:ext cx="2034000" cy="3261199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buNone/>
              <a:defRPr/>
            </a:lvl3pPr>
            <a:lvl4pPr marL="176400" indent="-176400">
              <a:spcAft>
                <a:spcPts val="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0"/>
              </a:spcAft>
              <a:defRPr baseline="0"/>
            </a:lvl5pPr>
            <a:lvl6pPr marL="356400" indent="-17640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0"/>
              </a:spcAft>
              <a:defRPr/>
            </a:lvl7pPr>
            <a:lvl8pPr marL="356400" indent="-176400">
              <a:spcAft>
                <a:spcPts val="0"/>
              </a:spcAft>
              <a:defRPr/>
            </a:lvl8pPr>
            <a:lvl9pPr marL="356400" indent="-176400">
              <a:spcAft>
                <a:spcPts val="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2497530" y="3124201"/>
            <a:ext cx="2034000" cy="3257549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buNone/>
              <a:defRPr/>
            </a:lvl3pPr>
            <a:lvl4pPr marL="176400" indent="-176400">
              <a:spcAft>
                <a:spcPts val="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0"/>
              </a:spcAft>
              <a:defRPr baseline="0"/>
            </a:lvl5pPr>
            <a:lvl6pPr marL="356400" indent="-17640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0"/>
              </a:spcAft>
              <a:defRPr/>
            </a:lvl7pPr>
            <a:lvl8pPr marL="356400" indent="-176400">
              <a:spcAft>
                <a:spcPts val="0"/>
              </a:spcAft>
              <a:defRPr/>
            </a:lvl8pPr>
            <a:lvl9pPr marL="356400" indent="-176400">
              <a:spcAft>
                <a:spcPts val="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6744877" y="3108508"/>
            <a:ext cx="2022887" cy="327324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0"/>
              </a:spcAft>
              <a:defRPr/>
            </a:lvl2pPr>
            <a:lvl3pPr marL="0" indent="0">
              <a:spcAft>
                <a:spcPts val="0"/>
              </a:spcAft>
              <a:buNone/>
              <a:defRPr/>
            </a:lvl3pPr>
            <a:lvl4pPr marL="176400" indent="-176400">
              <a:spcAft>
                <a:spcPts val="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0"/>
              </a:spcAft>
              <a:defRPr baseline="0"/>
            </a:lvl5pPr>
            <a:lvl6pPr marL="356400" indent="-176400">
              <a:spcAft>
                <a:spcPts val="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0"/>
              </a:spcAft>
              <a:defRPr/>
            </a:lvl7pPr>
            <a:lvl8pPr marL="356400" indent="-176400">
              <a:spcAft>
                <a:spcPts val="0"/>
              </a:spcAft>
              <a:defRPr/>
            </a:lvl8pPr>
            <a:lvl9pPr marL="356400" indent="-176400">
              <a:spcAft>
                <a:spcPts val="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21" hasCustomPrompt="1"/>
          </p:nvPr>
        </p:nvSpPr>
        <p:spPr>
          <a:xfrm>
            <a:off x="376238" y="651600"/>
            <a:ext cx="8391526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rgbClr val="E7E6E6">
                    <a:lumMod val="75000"/>
                  </a:srgb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255965667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ett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646692" y="405929"/>
            <a:ext cx="2103120" cy="1027760"/>
          </a:xfrm>
        </p:spPr>
        <p:txBody>
          <a:bodyPr/>
          <a:lstStyle>
            <a:lvl1pPr>
              <a:spcBef>
                <a:spcPts val="185"/>
              </a:spcBef>
              <a:defRPr sz="923">
                <a:solidFill>
                  <a:schemeClr val="tx1"/>
                </a:solidFill>
              </a:defRPr>
            </a:lvl1pPr>
            <a:lvl2pPr>
              <a:defRPr sz="969">
                <a:solidFill>
                  <a:schemeClr val="tx2"/>
                </a:solidFill>
              </a:defRPr>
            </a:lvl2pPr>
            <a:lvl3pPr>
              <a:defRPr sz="969">
                <a:solidFill>
                  <a:schemeClr val="tx2"/>
                </a:solidFill>
              </a:defRPr>
            </a:lvl3pPr>
            <a:lvl4pPr>
              <a:defRPr sz="923">
                <a:solidFill>
                  <a:schemeClr val="tx2"/>
                </a:solidFill>
              </a:defRPr>
            </a:lvl4pPr>
            <a:lvl5pPr>
              <a:defRPr sz="923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94190" y="1700215"/>
            <a:ext cx="2074691" cy="4656835"/>
          </a:xfrm>
        </p:spPr>
        <p:txBody>
          <a:bodyPr/>
          <a:lstStyle>
            <a:lvl1pPr>
              <a:spcBef>
                <a:spcPts val="0"/>
              </a:spcBef>
              <a:spcAft>
                <a:spcPts val="554"/>
              </a:spcAft>
              <a:defRPr sz="969"/>
            </a:lvl1pPr>
            <a:lvl2pPr>
              <a:spcBef>
                <a:spcPts val="277"/>
              </a:spcBef>
              <a:defRPr/>
            </a:lvl2pPr>
            <a:lvl3pPr>
              <a:spcBef>
                <a:spcPts val="277"/>
              </a:spcBef>
              <a:defRPr/>
            </a:lvl3pPr>
            <a:lvl4pPr>
              <a:spcBef>
                <a:spcPts val="277"/>
              </a:spcBef>
              <a:defRPr/>
            </a:lvl4pPr>
            <a:lvl5pPr>
              <a:spcBef>
                <a:spcPts val="277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2835277" y="1700212"/>
            <a:ext cx="5914537" cy="4657726"/>
          </a:xfrm>
        </p:spPr>
        <p:txBody>
          <a:bodyPr/>
          <a:lstStyle>
            <a:lvl1pPr>
              <a:spcBef>
                <a:spcPts val="1662"/>
              </a:spcBef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77991" y="378000"/>
            <a:ext cx="1620000" cy="307976"/>
            <a:chOff x="398463" y="404813"/>
            <a:chExt cx="1627187" cy="307976"/>
          </a:xfrm>
          <a:solidFill>
            <a:schemeClr val="tx1"/>
          </a:solidFill>
        </p:grpSpPr>
        <p:sp>
          <p:nvSpPr>
            <p:cNvPr id="10" name="Oval 5"/>
            <p:cNvSpPr>
              <a:spLocks noChangeArrowheads="1"/>
            </p:cNvSpPr>
            <p:nvPr/>
          </p:nvSpPr>
          <p:spPr bwMode="auto">
            <a:xfrm>
              <a:off x="1938338" y="625476"/>
              <a:ext cx="87312" cy="873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11" name="Freeform 6"/>
            <p:cNvSpPr>
              <a:spLocks noEditPoints="1"/>
            </p:cNvSpPr>
            <p:nvPr/>
          </p:nvSpPr>
          <p:spPr bwMode="auto">
            <a:xfrm>
              <a:off x="398463" y="406401"/>
              <a:ext cx="247650" cy="301625"/>
            </a:xfrm>
            <a:custGeom>
              <a:avLst/>
              <a:gdLst>
                <a:gd name="T0" fmla="*/ 287 w 287"/>
                <a:gd name="T1" fmla="*/ 166 h 347"/>
                <a:gd name="T2" fmla="*/ 240 w 287"/>
                <a:gd name="T3" fmla="*/ 300 h 347"/>
                <a:gd name="T4" fmla="*/ 109 w 287"/>
                <a:gd name="T5" fmla="*/ 347 h 347"/>
                <a:gd name="T6" fmla="*/ 0 w 287"/>
                <a:gd name="T7" fmla="*/ 347 h 347"/>
                <a:gd name="T8" fmla="*/ 0 w 287"/>
                <a:gd name="T9" fmla="*/ 0 h 347"/>
                <a:gd name="T10" fmla="*/ 117 w 287"/>
                <a:gd name="T11" fmla="*/ 0 h 347"/>
                <a:gd name="T12" fmla="*/ 243 w 287"/>
                <a:gd name="T13" fmla="*/ 43 h 347"/>
                <a:gd name="T14" fmla="*/ 287 w 287"/>
                <a:gd name="T15" fmla="*/ 166 h 347"/>
                <a:gd name="T16" fmla="*/ 192 w 287"/>
                <a:gd name="T17" fmla="*/ 170 h 347"/>
                <a:gd name="T18" fmla="*/ 174 w 287"/>
                <a:gd name="T19" fmla="*/ 99 h 347"/>
                <a:gd name="T20" fmla="*/ 118 w 287"/>
                <a:gd name="T21" fmla="*/ 76 h 347"/>
                <a:gd name="T22" fmla="*/ 91 w 287"/>
                <a:gd name="T23" fmla="*/ 76 h 347"/>
                <a:gd name="T24" fmla="*/ 91 w 287"/>
                <a:gd name="T25" fmla="*/ 270 h 347"/>
                <a:gd name="T26" fmla="*/ 111 w 287"/>
                <a:gd name="T27" fmla="*/ 270 h 347"/>
                <a:gd name="T28" fmla="*/ 173 w 287"/>
                <a:gd name="T29" fmla="*/ 245 h 347"/>
                <a:gd name="T30" fmla="*/ 192 w 287"/>
                <a:gd name="T31" fmla="*/ 17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7" h="347">
                  <a:moveTo>
                    <a:pt x="287" y="166"/>
                  </a:moveTo>
                  <a:cubicBezTo>
                    <a:pt x="287" y="224"/>
                    <a:pt x="271" y="269"/>
                    <a:pt x="240" y="300"/>
                  </a:cubicBezTo>
                  <a:cubicBezTo>
                    <a:pt x="209" y="331"/>
                    <a:pt x="165" y="347"/>
                    <a:pt x="109" y="347"/>
                  </a:cubicBezTo>
                  <a:cubicBezTo>
                    <a:pt x="0" y="347"/>
                    <a:pt x="0" y="347"/>
                    <a:pt x="0" y="3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71" y="0"/>
                    <a:pt x="213" y="15"/>
                    <a:pt x="243" y="43"/>
                  </a:cubicBezTo>
                  <a:cubicBezTo>
                    <a:pt x="272" y="72"/>
                    <a:pt x="287" y="113"/>
                    <a:pt x="287" y="166"/>
                  </a:cubicBezTo>
                  <a:moveTo>
                    <a:pt x="192" y="170"/>
                  </a:moveTo>
                  <a:cubicBezTo>
                    <a:pt x="192" y="138"/>
                    <a:pt x="186" y="114"/>
                    <a:pt x="174" y="99"/>
                  </a:cubicBezTo>
                  <a:cubicBezTo>
                    <a:pt x="161" y="84"/>
                    <a:pt x="143" y="76"/>
                    <a:pt x="118" y="76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1" y="270"/>
                    <a:pt x="91" y="270"/>
                    <a:pt x="91" y="270"/>
                  </a:cubicBezTo>
                  <a:cubicBezTo>
                    <a:pt x="111" y="270"/>
                    <a:pt x="111" y="270"/>
                    <a:pt x="111" y="270"/>
                  </a:cubicBezTo>
                  <a:cubicBezTo>
                    <a:pt x="139" y="270"/>
                    <a:pt x="160" y="262"/>
                    <a:pt x="173" y="245"/>
                  </a:cubicBezTo>
                  <a:cubicBezTo>
                    <a:pt x="186" y="229"/>
                    <a:pt x="192" y="204"/>
                    <a:pt x="192" y="17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906463" y="404813"/>
              <a:ext cx="74612" cy="303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13" name="Freeform 8"/>
            <p:cNvSpPr>
              <a:spLocks noEditPoints="1"/>
            </p:cNvSpPr>
            <p:nvPr/>
          </p:nvSpPr>
          <p:spPr bwMode="auto">
            <a:xfrm>
              <a:off x="1011238" y="479426"/>
              <a:ext cx="215900" cy="231775"/>
            </a:xfrm>
            <a:custGeom>
              <a:avLst/>
              <a:gdLst>
                <a:gd name="T0" fmla="*/ 252 w 252"/>
                <a:gd name="T1" fmla="*/ 133 h 267"/>
                <a:gd name="T2" fmla="*/ 218 w 252"/>
                <a:gd name="T3" fmla="*/ 232 h 267"/>
                <a:gd name="T4" fmla="*/ 125 w 252"/>
                <a:gd name="T5" fmla="*/ 267 h 267"/>
                <a:gd name="T6" fmla="*/ 34 w 252"/>
                <a:gd name="T7" fmla="*/ 231 h 267"/>
                <a:gd name="T8" fmla="*/ 0 w 252"/>
                <a:gd name="T9" fmla="*/ 133 h 267"/>
                <a:gd name="T10" fmla="*/ 33 w 252"/>
                <a:gd name="T11" fmla="*/ 35 h 267"/>
                <a:gd name="T12" fmla="*/ 127 w 252"/>
                <a:gd name="T13" fmla="*/ 0 h 267"/>
                <a:gd name="T14" fmla="*/ 192 w 252"/>
                <a:gd name="T15" fmla="*/ 16 h 267"/>
                <a:gd name="T16" fmla="*/ 236 w 252"/>
                <a:gd name="T17" fmla="*/ 63 h 267"/>
                <a:gd name="T18" fmla="*/ 252 w 252"/>
                <a:gd name="T19" fmla="*/ 133 h 267"/>
                <a:gd name="T20" fmla="*/ 88 w 252"/>
                <a:gd name="T21" fmla="*/ 133 h 267"/>
                <a:gd name="T22" fmla="*/ 97 w 252"/>
                <a:gd name="T23" fmla="*/ 184 h 267"/>
                <a:gd name="T24" fmla="*/ 126 w 252"/>
                <a:gd name="T25" fmla="*/ 201 h 267"/>
                <a:gd name="T26" fmla="*/ 155 w 252"/>
                <a:gd name="T27" fmla="*/ 184 h 267"/>
                <a:gd name="T28" fmla="*/ 163 w 252"/>
                <a:gd name="T29" fmla="*/ 133 h 267"/>
                <a:gd name="T30" fmla="*/ 155 w 252"/>
                <a:gd name="T31" fmla="*/ 83 h 267"/>
                <a:gd name="T32" fmla="*/ 126 w 252"/>
                <a:gd name="T33" fmla="*/ 66 h 267"/>
                <a:gd name="T34" fmla="*/ 97 w 252"/>
                <a:gd name="T35" fmla="*/ 83 h 267"/>
                <a:gd name="T36" fmla="*/ 88 w 252"/>
                <a:gd name="T37" fmla="*/ 133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2" h="267">
                  <a:moveTo>
                    <a:pt x="252" y="133"/>
                  </a:moveTo>
                  <a:cubicBezTo>
                    <a:pt x="252" y="175"/>
                    <a:pt x="241" y="208"/>
                    <a:pt x="218" y="232"/>
                  </a:cubicBezTo>
                  <a:cubicBezTo>
                    <a:pt x="196" y="256"/>
                    <a:pt x="165" y="267"/>
                    <a:pt x="125" y="267"/>
                  </a:cubicBezTo>
                  <a:cubicBezTo>
                    <a:pt x="87" y="267"/>
                    <a:pt x="56" y="255"/>
                    <a:pt x="34" y="231"/>
                  </a:cubicBezTo>
                  <a:cubicBezTo>
                    <a:pt x="11" y="207"/>
                    <a:pt x="0" y="174"/>
                    <a:pt x="0" y="133"/>
                  </a:cubicBezTo>
                  <a:cubicBezTo>
                    <a:pt x="0" y="91"/>
                    <a:pt x="11" y="58"/>
                    <a:pt x="33" y="35"/>
                  </a:cubicBezTo>
                  <a:cubicBezTo>
                    <a:pt x="55" y="12"/>
                    <a:pt x="86" y="0"/>
                    <a:pt x="127" y="0"/>
                  </a:cubicBezTo>
                  <a:cubicBezTo>
                    <a:pt x="151" y="0"/>
                    <a:pt x="173" y="5"/>
                    <a:pt x="192" y="16"/>
                  </a:cubicBezTo>
                  <a:cubicBezTo>
                    <a:pt x="211" y="27"/>
                    <a:pt x="226" y="42"/>
                    <a:pt x="236" y="63"/>
                  </a:cubicBezTo>
                  <a:cubicBezTo>
                    <a:pt x="247" y="83"/>
                    <a:pt x="252" y="106"/>
                    <a:pt x="252" y="133"/>
                  </a:cubicBezTo>
                  <a:moveTo>
                    <a:pt x="88" y="133"/>
                  </a:moveTo>
                  <a:cubicBezTo>
                    <a:pt x="88" y="155"/>
                    <a:pt x="91" y="172"/>
                    <a:pt x="97" y="184"/>
                  </a:cubicBezTo>
                  <a:cubicBezTo>
                    <a:pt x="103" y="195"/>
                    <a:pt x="112" y="201"/>
                    <a:pt x="126" y="201"/>
                  </a:cubicBezTo>
                  <a:cubicBezTo>
                    <a:pt x="140" y="201"/>
                    <a:pt x="149" y="195"/>
                    <a:pt x="155" y="184"/>
                  </a:cubicBezTo>
                  <a:cubicBezTo>
                    <a:pt x="160" y="172"/>
                    <a:pt x="163" y="155"/>
                    <a:pt x="163" y="133"/>
                  </a:cubicBezTo>
                  <a:cubicBezTo>
                    <a:pt x="163" y="111"/>
                    <a:pt x="160" y="94"/>
                    <a:pt x="155" y="83"/>
                  </a:cubicBezTo>
                  <a:cubicBezTo>
                    <a:pt x="149" y="72"/>
                    <a:pt x="139" y="66"/>
                    <a:pt x="126" y="66"/>
                  </a:cubicBezTo>
                  <a:cubicBezTo>
                    <a:pt x="112" y="66"/>
                    <a:pt x="103" y="72"/>
                    <a:pt x="97" y="83"/>
                  </a:cubicBezTo>
                  <a:cubicBezTo>
                    <a:pt x="91" y="94"/>
                    <a:pt x="88" y="111"/>
                    <a:pt x="88" y="13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1257300" y="482601"/>
              <a:ext cx="74612" cy="225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1257300" y="404813"/>
              <a:ext cx="74612" cy="508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16" name="Freeform 11"/>
            <p:cNvSpPr>
              <a:spLocks/>
            </p:cNvSpPr>
            <p:nvPr/>
          </p:nvSpPr>
          <p:spPr bwMode="auto">
            <a:xfrm>
              <a:off x="1362075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0 w 184"/>
                <a:gd name="T7" fmla="*/ 341 h 344"/>
                <a:gd name="T8" fmla="*/ 113 w 184"/>
                <a:gd name="T9" fmla="*/ 344 h 344"/>
                <a:gd name="T10" fmla="*/ 50 w 184"/>
                <a:gd name="T11" fmla="*/ 322 h 344"/>
                <a:gd name="T12" fmla="*/ 30 w 184"/>
                <a:gd name="T13" fmla="*/ 255 h 344"/>
                <a:gd name="T14" fmla="*/ 30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0 w 184"/>
                <a:gd name="T21" fmla="*/ 81 h 344"/>
                <a:gd name="T22" fmla="*/ 30 w 184"/>
                <a:gd name="T23" fmla="*/ 16 h 344"/>
                <a:gd name="T24" fmla="*/ 118 w 184"/>
                <a:gd name="T25" fmla="*/ 0 h 344"/>
                <a:gd name="T26" fmla="*/ 118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8 w 184"/>
                <a:gd name="T33" fmla="*/ 148 h 344"/>
                <a:gd name="T34" fmla="*/ 118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3" y="274"/>
                    <a:pt x="167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2" y="335"/>
                    <a:pt x="161" y="339"/>
                    <a:pt x="150" y="341"/>
                  </a:cubicBezTo>
                  <a:cubicBezTo>
                    <a:pt x="140" y="343"/>
                    <a:pt x="127" y="344"/>
                    <a:pt x="113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0" y="285"/>
                    <a:pt x="30" y="255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0" y="81"/>
                    <a:pt x="30" y="81"/>
                    <a:pt x="30" y="81"/>
                  </a:cubicBezTo>
                  <a:cubicBezTo>
                    <a:pt x="30" y="16"/>
                    <a:pt x="30" y="16"/>
                    <a:pt x="30" y="16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8" y="148"/>
                    <a:pt x="118" y="148"/>
                    <a:pt x="118" y="148"/>
                  </a:cubicBezTo>
                  <a:cubicBezTo>
                    <a:pt x="118" y="249"/>
                    <a:pt x="118" y="249"/>
                    <a:pt x="118" y="249"/>
                  </a:cubicBezTo>
                  <a:cubicBezTo>
                    <a:pt x="118" y="266"/>
                    <a:pt x="126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17" name="Freeform 12"/>
            <p:cNvSpPr>
              <a:spLocks/>
            </p:cNvSpPr>
            <p:nvPr/>
          </p:nvSpPr>
          <p:spPr bwMode="auto">
            <a:xfrm>
              <a:off x="1535113" y="411163"/>
              <a:ext cx="158750" cy="300038"/>
            </a:xfrm>
            <a:custGeom>
              <a:avLst/>
              <a:gdLst>
                <a:gd name="T0" fmla="*/ 142 w 184"/>
                <a:gd name="T1" fmla="*/ 274 h 344"/>
                <a:gd name="T2" fmla="*/ 184 w 184"/>
                <a:gd name="T3" fmla="*/ 265 h 344"/>
                <a:gd name="T4" fmla="*/ 184 w 184"/>
                <a:gd name="T5" fmla="*/ 330 h 344"/>
                <a:gd name="T6" fmla="*/ 151 w 184"/>
                <a:gd name="T7" fmla="*/ 341 h 344"/>
                <a:gd name="T8" fmla="*/ 114 w 184"/>
                <a:gd name="T9" fmla="*/ 344 h 344"/>
                <a:gd name="T10" fmla="*/ 50 w 184"/>
                <a:gd name="T11" fmla="*/ 322 h 344"/>
                <a:gd name="T12" fmla="*/ 31 w 184"/>
                <a:gd name="T13" fmla="*/ 255 h 344"/>
                <a:gd name="T14" fmla="*/ 31 w 184"/>
                <a:gd name="T15" fmla="*/ 148 h 344"/>
                <a:gd name="T16" fmla="*/ 0 w 184"/>
                <a:gd name="T17" fmla="*/ 148 h 344"/>
                <a:gd name="T18" fmla="*/ 0 w 184"/>
                <a:gd name="T19" fmla="*/ 81 h 344"/>
                <a:gd name="T20" fmla="*/ 31 w 184"/>
                <a:gd name="T21" fmla="*/ 81 h 344"/>
                <a:gd name="T22" fmla="*/ 31 w 184"/>
                <a:gd name="T23" fmla="*/ 15 h 344"/>
                <a:gd name="T24" fmla="*/ 119 w 184"/>
                <a:gd name="T25" fmla="*/ 0 h 344"/>
                <a:gd name="T26" fmla="*/ 119 w 184"/>
                <a:gd name="T27" fmla="*/ 81 h 344"/>
                <a:gd name="T28" fmla="*/ 174 w 184"/>
                <a:gd name="T29" fmla="*/ 81 h 344"/>
                <a:gd name="T30" fmla="*/ 174 w 184"/>
                <a:gd name="T31" fmla="*/ 148 h 344"/>
                <a:gd name="T32" fmla="*/ 119 w 184"/>
                <a:gd name="T33" fmla="*/ 148 h 344"/>
                <a:gd name="T34" fmla="*/ 119 w 184"/>
                <a:gd name="T35" fmla="*/ 249 h 344"/>
                <a:gd name="T36" fmla="*/ 142 w 184"/>
                <a:gd name="T37" fmla="*/ 274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4" h="344">
                  <a:moveTo>
                    <a:pt x="142" y="274"/>
                  </a:moveTo>
                  <a:cubicBezTo>
                    <a:pt x="154" y="274"/>
                    <a:pt x="168" y="271"/>
                    <a:pt x="184" y="265"/>
                  </a:cubicBezTo>
                  <a:cubicBezTo>
                    <a:pt x="184" y="330"/>
                    <a:pt x="184" y="330"/>
                    <a:pt x="184" y="330"/>
                  </a:cubicBezTo>
                  <a:cubicBezTo>
                    <a:pt x="173" y="335"/>
                    <a:pt x="161" y="339"/>
                    <a:pt x="151" y="341"/>
                  </a:cubicBezTo>
                  <a:cubicBezTo>
                    <a:pt x="140" y="343"/>
                    <a:pt x="128" y="344"/>
                    <a:pt x="114" y="344"/>
                  </a:cubicBezTo>
                  <a:cubicBezTo>
                    <a:pt x="84" y="344"/>
                    <a:pt x="63" y="337"/>
                    <a:pt x="50" y="322"/>
                  </a:cubicBezTo>
                  <a:cubicBezTo>
                    <a:pt x="37" y="308"/>
                    <a:pt x="31" y="285"/>
                    <a:pt x="31" y="255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31" y="81"/>
                    <a:pt x="31" y="81"/>
                    <a:pt x="31" y="81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81"/>
                    <a:pt x="119" y="81"/>
                    <a:pt x="119" y="81"/>
                  </a:cubicBezTo>
                  <a:cubicBezTo>
                    <a:pt x="174" y="81"/>
                    <a:pt x="174" y="81"/>
                    <a:pt x="174" y="81"/>
                  </a:cubicBezTo>
                  <a:cubicBezTo>
                    <a:pt x="174" y="148"/>
                    <a:pt x="174" y="148"/>
                    <a:pt x="174" y="148"/>
                  </a:cubicBezTo>
                  <a:cubicBezTo>
                    <a:pt x="119" y="148"/>
                    <a:pt x="119" y="148"/>
                    <a:pt x="119" y="148"/>
                  </a:cubicBezTo>
                  <a:cubicBezTo>
                    <a:pt x="119" y="249"/>
                    <a:pt x="119" y="249"/>
                    <a:pt x="119" y="249"/>
                  </a:cubicBezTo>
                  <a:cubicBezTo>
                    <a:pt x="119" y="266"/>
                    <a:pt x="127" y="274"/>
                    <a:pt x="142" y="27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18" name="Freeform 13"/>
            <p:cNvSpPr>
              <a:spLocks noEditPoints="1"/>
            </p:cNvSpPr>
            <p:nvPr/>
          </p:nvSpPr>
          <p:spPr bwMode="auto">
            <a:xfrm>
              <a:off x="1709738" y="479426"/>
              <a:ext cx="211137" cy="231775"/>
            </a:xfrm>
            <a:custGeom>
              <a:avLst/>
              <a:gdLst>
                <a:gd name="T0" fmla="*/ 213 w 244"/>
                <a:gd name="T1" fmla="*/ 30 h 267"/>
                <a:gd name="T2" fmla="*/ 125 w 244"/>
                <a:gd name="T3" fmla="*/ 0 h 267"/>
                <a:gd name="T4" fmla="*/ 33 w 244"/>
                <a:gd name="T5" fmla="*/ 35 h 267"/>
                <a:gd name="T6" fmla="*/ 0 w 244"/>
                <a:gd name="T7" fmla="*/ 135 h 267"/>
                <a:gd name="T8" fmla="*/ 35 w 244"/>
                <a:gd name="T9" fmla="*/ 233 h 267"/>
                <a:gd name="T10" fmla="*/ 133 w 244"/>
                <a:gd name="T11" fmla="*/ 267 h 267"/>
                <a:gd name="T12" fmla="*/ 185 w 244"/>
                <a:gd name="T13" fmla="*/ 263 h 267"/>
                <a:gd name="T14" fmla="*/ 227 w 244"/>
                <a:gd name="T15" fmla="*/ 249 h 267"/>
                <a:gd name="T16" fmla="*/ 214 w 244"/>
                <a:gd name="T17" fmla="*/ 190 h 267"/>
                <a:gd name="T18" fmla="*/ 186 w 244"/>
                <a:gd name="T19" fmla="*/ 200 h 267"/>
                <a:gd name="T20" fmla="*/ 144 w 244"/>
                <a:gd name="T21" fmla="*/ 204 h 267"/>
                <a:gd name="T22" fmla="*/ 104 w 244"/>
                <a:gd name="T23" fmla="*/ 192 h 267"/>
                <a:gd name="T24" fmla="*/ 88 w 244"/>
                <a:gd name="T25" fmla="*/ 158 h 267"/>
                <a:gd name="T26" fmla="*/ 244 w 244"/>
                <a:gd name="T27" fmla="*/ 158 h 267"/>
                <a:gd name="T28" fmla="*/ 244 w 244"/>
                <a:gd name="T29" fmla="*/ 118 h 267"/>
                <a:gd name="T30" fmla="*/ 213 w 244"/>
                <a:gd name="T31" fmla="*/ 30 h 267"/>
                <a:gd name="T32" fmla="*/ 90 w 244"/>
                <a:gd name="T33" fmla="*/ 102 h 267"/>
                <a:gd name="T34" fmla="*/ 102 w 244"/>
                <a:gd name="T35" fmla="*/ 70 h 267"/>
                <a:gd name="T36" fmla="*/ 128 w 244"/>
                <a:gd name="T37" fmla="*/ 61 h 267"/>
                <a:gd name="T38" fmla="*/ 155 w 244"/>
                <a:gd name="T39" fmla="*/ 72 h 267"/>
                <a:gd name="T40" fmla="*/ 165 w 244"/>
                <a:gd name="T41" fmla="*/ 102 h 267"/>
                <a:gd name="T42" fmla="*/ 90 w 244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267">
                  <a:moveTo>
                    <a:pt x="213" y="30"/>
                  </a:moveTo>
                  <a:cubicBezTo>
                    <a:pt x="192" y="10"/>
                    <a:pt x="163" y="0"/>
                    <a:pt x="125" y="0"/>
                  </a:cubicBezTo>
                  <a:cubicBezTo>
                    <a:pt x="85" y="0"/>
                    <a:pt x="54" y="12"/>
                    <a:pt x="33" y="35"/>
                  </a:cubicBezTo>
                  <a:cubicBezTo>
                    <a:pt x="11" y="58"/>
                    <a:pt x="0" y="92"/>
                    <a:pt x="0" y="135"/>
                  </a:cubicBezTo>
                  <a:cubicBezTo>
                    <a:pt x="0" y="178"/>
                    <a:pt x="12" y="210"/>
                    <a:pt x="35" y="233"/>
                  </a:cubicBezTo>
                  <a:cubicBezTo>
                    <a:pt x="59" y="256"/>
                    <a:pt x="91" y="267"/>
                    <a:pt x="133" y="267"/>
                  </a:cubicBezTo>
                  <a:cubicBezTo>
                    <a:pt x="153" y="267"/>
                    <a:pt x="171" y="266"/>
                    <a:pt x="185" y="263"/>
                  </a:cubicBezTo>
                  <a:cubicBezTo>
                    <a:pt x="200" y="261"/>
                    <a:pt x="214" y="256"/>
                    <a:pt x="227" y="249"/>
                  </a:cubicBezTo>
                  <a:cubicBezTo>
                    <a:pt x="214" y="190"/>
                    <a:pt x="214" y="190"/>
                    <a:pt x="214" y="190"/>
                  </a:cubicBezTo>
                  <a:cubicBezTo>
                    <a:pt x="204" y="194"/>
                    <a:pt x="195" y="197"/>
                    <a:pt x="186" y="200"/>
                  </a:cubicBezTo>
                  <a:cubicBezTo>
                    <a:pt x="173" y="202"/>
                    <a:pt x="159" y="204"/>
                    <a:pt x="144" y="204"/>
                  </a:cubicBezTo>
                  <a:cubicBezTo>
                    <a:pt x="127" y="204"/>
                    <a:pt x="114" y="200"/>
                    <a:pt x="104" y="192"/>
                  </a:cubicBezTo>
                  <a:cubicBezTo>
                    <a:pt x="94" y="183"/>
                    <a:pt x="89" y="172"/>
                    <a:pt x="88" y="158"/>
                  </a:cubicBezTo>
                  <a:cubicBezTo>
                    <a:pt x="244" y="158"/>
                    <a:pt x="244" y="158"/>
                    <a:pt x="244" y="158"/>
                  </a:cubicBezTo>
                  <a:cubicBezTo>
                    <a:pt x="244" y="118"/>
                    <a:pt x="244" y="118"/>
                    <a:pt x="244" y="118"/>
                  </a:cubicBezTo>
                  <a:cubicBezTo>
                    <a:pt x="244" y="80"/>
                    <a:pt x="234" y="51"/>
                    <a:pt x="213" y="30"/>
                  </a:cubicBezTo>
                  <a:moveTo>
                    <a:pt x="90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9" y="64"/>
                    <a:pt x="118" y="61"/>
                    <a:pt x="128" y="61"/>
                  </a:cubicBezTo>
                  <a:cubicBezTo>
                    <a:pt x="139" y="61"/>
                    <a:pt x="148" y="64"/>
                    <a:pt x="155" y="72"/>
                  </a:cubicBezTo>
                  <a:cubicBezTo>
                    <a:pt x="161" y="79"/>
                    <a:pt x="165" y="89"/>
                    <a:pt x="165" y="102"/>
                  </a:cubicBezTo>
                  <a:lnTo>
                    <a:pt x="90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  <p:sp>
          <p:nvSpPr>
            <p:cNvPr id="19" name="Freeform 14"/>
            <p:cNvSpPr>
              <a:spLocks noEditPoints="1"/>
            </p:cNvSpPr>
            <p:nvPr/>
          </p:nvSpPr>
          <p:spPr bwMode="auto">
            <a:xfrm>
              <a:off x="668338" y="479426"/>
              <a:ext cx="209550" cy="231775"/>
            </a:xfrm>
            <a:custGeom>
              <a:avLst/>
              <a:gdLst>
                <a:gd name="T0" fmla="*/ 212 w 243"/>
                <a:gd name="T1" fmla="*/ 30 h 267"/>
                <a:gd name="T2" fmla="*/ 124 w 243"/>
                <a:gd name="T3" fmla="*/ 0 h 267"/>
                <a:gd name="T4" fmla="*/ 32 w 243"/>
                <a:gd name="T5" fmla="*/ 35 h 267"/>
                <a:gd name="T6" fmla="*/ 0 w 243"/>
                <a:gd name="T7" fmla="*/ 135 h 267"/>
                <a:gd name="T8" fmla="*/ 35 w 243"/>
                <a:gd name="T9" fmla="*/ 233 h 267"/>
                <a:gd name="T10" fmla="*/ 132 w 243"/>
                <a:gd name="T11" fmla="*/ 267 h 267"/>
                <a:gd name="T12" fmla="*/ 184 w 243"/>
                <a:gd name="T13" fmla="*/ 263 h 267"/>
                <a:gd name="T14" fmla="*/ 227 w 243"/>
                <a:gd name="T15" fmla="*/ 249 h 267"/>
                <a:gd name="T16" fmla="*/ 213 w 243"/>
                <a:gd name="T17" fmla="*/ 190 h 267"/>
                <a:gd name="T18" fmla="*/ 185 w 243"/>
                <a:gd name="T19" fmla="*/ 200 h 267"/>
                <a:gd name="T20" fmla="*/ 143 w 243"/>
                <a:gd name="T21" fmla="*/ 204 h 267"/>
                <a:gd name="T22" fmla="*/ 103 w 243"/>
                <a:gd name="T23" fmla="*/ 192 h 267"/>
                <a:gd name="T24" fmla="*/ 88 w 243"/>
                <a:gd name="T25" fmla="*/ 158 h 267"/>
                <a:gd name="T26" fmla="*/ 243 w 243"/>
                <a:gd name="T27" fmla="*/ 158 h 267"/>
                <a:gd name="T28" fmla="*/ 243 w 243"/>
                <a:gd name="T29" fmla="*/ 118 h 267"/>
                <a:gd name="T30" fmla="*/ 212 w 243"/>
                <a:gd name="T31" fmla="*/ 30 h 267"/>
                <a:gd name="T32" fmla="*/ 89 w 243"/>
                <a:gd name="T33" fmla="*/ 102 h 267"/>
                <a:gd name="T34" fmla="*/ 102 w 243"/>
                <a:gd name="T35" fmla="*/ 70 h 267"/>
                <a:gd name="T36" fmla="*/ 127 w 243"/>
                <a:gd name="T37" fmla="*/ 61 h 267"/>
                <a:gd name="T38" fmla="*/ 154 w 243"/>
                <a:gd name="T39" fmla="*/ 72 h 267"/>
                <a:gd name="T40" fmla="*/ 164 w 243"/>
                <a:gd name="T41" fmla="*/ 102 h 267"/>
                <a:gd name="T42" fmla="*/ 89 w 243"/>
                <a:gd name="T43" fmla="*/ 10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3" h="267">
                  <a:moveTo>
                    <a:pt x="212" y="30"/>
                  </a:moveTo>
                  <a:cubicBezTo>
                    <a:pt x="191" y="10"/>
                    <a:pt x="162" y="0"/>
                    <a:pt x="124" y="0"/>
                  </a:cubicBezTo>
                  <a:cubicBezTo>
                    <a:pt x="84" y="0"/>
                    <a:pt x="53" y="12"/>
                    <a:pt x="32" y="35"/>
                  </a:cubicBezTo>
                  <a:cubicBezTo>
                    <a:pt x="10" y="58"/>
                    <a:pt x="0" y="92"/>
                    <a:pt x="0" y="135"/>
                  </a:cubicBezTo>
                  <a:cubicBezTo>
                    <a:pt x="0" y="178"/>
                    <a:pt x="11" y="210"/>
                    <a:pt x="35" y="233"/>
                  </a:cubicBezTo>
                  <a:cubicBezTo>
                    <a:pt x="58" y="256"/>
                    <a:pt x="90" y="267"/>
                    <a:pt x="132" y="267"/>
                  </a:cubicBezTo>
                  <a:cubicBezTo>
                    <a:pt x="153" y="267"/>
                    <a:pt x="170" y="266"/>
                    <a:pt x="184" y="263"/>
                  </a:cubicBezTo>
                  <a:cubicBezTo>
                    <a:pt x="199" y="261"/>
                    <a:pt x="213" y="256"/>
                    <a:pt x="227" y="249"/>
                  </a:cubicBezTo>
                  <a:cubicBezTo>
                    <a:pt x="213" y="190"/>
                    <a:pt x="213" y="190"/>
                    <a:pt x="213" y="190"/>
                  </a:cubicBezTo>
                  <a:cubicBezTo>
                    <a:pt x="203" y="194"/>
                    <a:pt x="194" y="197"/>
                    <a:pt x="185" y="200"/>
                  </a:cubicBezTo>
                  <a:cubicBezTo>
                    <a:pt x="172" y="202"/>
                    <a:pt x="158" y="204"/>
                    <a:pt x="143" y="204"/>
                  </a:cubicBezTo>
                  <a:cubicBezTo>
                    <a:pt x="126" y="204"/>
                    <a:pt x="113" y="200"/>
                    <a:pt x="103" y="192"/>
                  </a:cubicBezTo>
                  <a:cubicBezTo>
                    <a:pt x="93" y="183"/>
                    <a:pt x="88" y="172"/>
                    <a:pt x="88" y="158"/>
                  </a:cubicBezTo>
                  <a:cubicBezTo>
                    <a:pt x="243" y="158"/>
                    <a:pt x="243" y="158"/>
                    <a:pt x="243" y="158"/>
                  </a:cubicBezTo>
                  <a:cubicBezTo>
                    <a:pt x="243" y="118"/>
                    <a:pt x="243" y="118"/>
                    <a:pt x="243" y="118"/>
                  </a:cubicBezTo>
                  <a:cubicBezTo>
                    <a:pt x="243" y="80"/>
                    <a:pt x="233" y="51"/>
                    <a:pt x="212" y="30"/>
                  </a:cubicBezTo>
                  <a:moveTo>
                    <a:pt x="89" y="102"/>
                  </a:moveTo>
                  <a:cubicBezTo>
                    <a:pt x="91" y="87"/>
                    <a:pt x="95" y="77"/>
                    <a:pt x="102" y="70"/>
                  </a:cubicBezTo>
                  <a:cubicBezTo>
                    <a:pt x="108" y="64"/>
                    <a:pt x="117" y="61"/>
                    <a:pt x="127" y="61"/>
                  </a:cubicBezTo>
                  <a:cubicBezTo>
                    <a:pt x="138" y="61"/>
                    <a:pt x="147" y="64"/>
                    <a:pt x="154" y="72"/>
                  </a:cubicBezTo>
                  <a:cubicBezTo>
                    <a:pt x="160" y="79"/>
                    <a:pt x="164" y="89"/>
                    <a:pt x="164" y="102"/>
                  </a:cubicBezTo>
                  <a:lnTo>
                    <a:pt x="89" y="1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80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016353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am profi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0"/>
            <a:ext cx="8391525" cy="698500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4" name="Rectangle 3"/>
          <p:cNvSpPr/>
          <p:nvPr/>
        </p:nvSpPr>
        <p:spPr>
          <a:xfrm>
            <a:off x="378000" y="1707173"/>
            <a:ext cx="4122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68064" y="1700213"/>
            <a:ext cx="4106300" cy="60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8000" y="4065173"/>
            <a:ext cx="41220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68064" y="4065173"/>
            <a:ext cx="410630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prstClr val="white"/>
              </a:solidFill>
            </a:endParaRPr>
          </a:p>
        </p:txBody>
      </p:sp>
      <p:sp>
        <p:nvSpPr>
          <p:cNvPr id="8" name="Picture Placeholder 11"/>
          <p:cNvSpPr>
            <a:spLocks noGrp="1"/>
          </p:cNvSpPr>
          <p:nvPr>
            <p:ph type="pic" sz="quarter" idx="25"/>
          </p:nvPr>
        </p:nvSpPr>
        <p:spPr>
          <a:xfrm>
            <a:off x="378000" y="1880213"/>
            <a:ext cx="1476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9" name="Picture Placeholder 11"/>
          <p:cNvSpPr>
            <a:spLocks noGrp="1"/>
          </p:cNvSpPr>
          <p:nvPr>
            <p:ph type="pic" sz="quarter" idx="27"/>
          </p:nvPr>
        </p:nvSpPr>
        <p:spPr>
          <a:xfrm>
            <a:off x="4668064" y="1880213"/>
            <a:ext cx="1476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29"/>
          </p:nvPr>
        </p:nvSpPr>
        <p:spPr>
          <a:xfrm>
            <a:off x="378000" y="4256213"/>
            <a:ext cx="1476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31"/>
          </p:nvPr>
        </p:nvSpPr>
        <p:spPr>
          <a:xfrm>
            <a:off x="4668064" y="4256213"/>
            <a:ext cx="1476000" cy="1476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2"/>
          </p:nvPr>
        </p:nvSpPr>
        <p:spPr>
          <a:xfrm>
            <a:off x="2012612" y="1880213"/>
            <a:ext cx="2466000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33"/>
          </p:nvPr>
        </p:nvSpPr>
        <p:spPr>
          <a:xfrm>
            <a:off x="6297420" y="1880213"/>
            <a:ext cx="2476944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34"/>
          </p:nvPr>
        </p:nvSpPr>
        <p:spPr>
          <a:xfrm>
            <a:off x="2012612" y="4256213"/>
            <a:ext cx="2466000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35"/>
          </p:nvPr>
        </p:nvSpPr>
        <p:spPr>
          <a:xfrm>
            <a:off x="6297420" y="4256213"/>
            <a:ext cx="2476944" cy="1944000"/>
          </a:xfrm>
        </p:spPr>
        <p:txBody>
          <a:bodyPr/>
          <a:lstStyle>
            <a:lvl1pPr>
              <a:spcAft>
                <a:spcPts val="0"/>
              </a:spcAft>
              <a:defRPr b="1"/>
            </a:lvl1pPr>
            <a:lvl2pPr>
              <a:spcAft>
                <a:spcPts val="0"/>
              </a:spcAft>
              <a:defRPr b="0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9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rgbClr val="E7E6E6">
                    <a:lumMod val="75000"/>
                  </a:srgb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589007990"/>
      </p:ext>
    </p:extLst>
  </p:cSld>
  <p:clrMapOvr>
    <a:masterClrMapping/>
  </p:clrMapOvr>
  <p:transition>
    <p:fad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3"/>
            <a:ext cx="8391525" cy="698499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4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376238" y="1700215"/>
            <a:ext cx="2771775" cy="1971675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004799" y="1700215"/>
            <a:ext cx="2762965" cy="1971675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3204806" y="1700215"/>
            <a:ext cx="2743200" cy="1971675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Text Placeholder 18"/>
          <p:cNvSpPr>
            <a:spLocks noGrp="1"/>
          </p:cNvSpPr>
          <p:nvPr>
            <p:ph idx="1" hasCustomPrompt="1"/>
          </p:nvPr>
        </p:nvSpPr>
        <p:spPr>
          <a:xfrm>
            <a:off x="376239" y="3832225"/>
            <a:ext cx="2762962" cy="2095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3" name="Text Placeholder 18"/>
          <p:cNvSpPr>
            <a:spLocks noGrp="1"/>
          </p:cNvSpPr>
          <p:nvPr>
            <p:ph idx="16" hasCustomPrompt="1"/>
          </p:nvPr>
        </p:nvSpPr>
        <p:spPr>
          <a:xfrm>
            <a:off x="3200400" y="3832225"/>
            <a:ext cx="2743200" cy="2095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4" name="Text Placeholder 18"/>
          <p:cNvSpPr>
            <a:spLocks noGrp="1"/>
          </p:cNvSpPr>
          <p:nvPr>
            <p:ph idx="17" hasCustomPrompt="1"/>
          </p:nvPr>
        </p:nvSpPr>
        <p:spPr>
          <a:xfrm>
            <a:off x="6004799" y="3832225"/>
            <a:ext cx="2762965" cy="2095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8" hasCustomPrompt="1"/>
          </p:nvPr>
        </p:nvSpPr>
        <p:spPr>
          <a:xfrm>
            <a:off x="376239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rgbClr val="E7E6E6">
                    <a:lumMod val="75000"/>
                  </a:srgb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2556564411"/>
      </p:ext>
    </p:extLst>
  </p:cSld>
  <p:clrMapOvr>
    <a:masterClrMapping/>
  </p:clrMapOvr>
  <p:transition>
    <p:fad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501"/>
            <a:ext cx="8391525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rgbClr val="E7E6E6">
                    <a:lumMod val="75000"/>
                  </a:srgb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3560281741"/>
      </p:ext>
    </p:extLst>
  </p:cSld>
  <p:clrMapOvr>
    <a:masterClrMapping/>
  </p:clrMapOvr>
  <p:transition>
    <p:fad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alifications 2 x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378000" y="1857892"/>
            <a:ext cx="4100118" cy="1695450"/>
          </a:xfrm>
        </p:spPr>
        <p:txBody>
          <a:bodyPr/>
          <a:lstStyle>
            <a:lvl1pPr>
              <a:spcAft>
                <a:spcPts val="10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4684646" y="1857892"/>
            <a:ext cx="4083117" cy="1695450"/>
          </a:xfrm>
        </p:spPr>
        <p:txBody>
          <a:bodyPr/>
          <a:lstStyle>
            <a:lvl1pPr>
              <a:spcAft>
                <a:spcPts val="10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3"/>
            <a:ext cx="8391525" cy="698499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4" name="Rectangle 3"/>
          <p:cNvSpPr/>
          <p:nvPr/>
        </p:nvSpPr>
        <p:spPr>
          <a:xfrm>
            <a:off x="378000" y="1705378"/>
            <a:ext cx="4100118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000"/>
              </a:spcAft>
            </a:pPr>
            <a:endParaRPr lang="en-US" sz="1100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84647" y="1705378"/>
            <a:ext cx="4089718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000"/>
              </a:spcAft>
            </a:pPr>
            <a:endParaRPr lang="en-US" sz="1100" dirty="0">
              <a:solidFill>
                <a:prstClr val="white"/>
              </a:solidFill>
            </a:endParaRPr>
          </a:p>
        </p:txBody>
      </p:sp>
      <p:sp>
        <p:nvSpPr>
          <p:cNvPr id="6" name="Picture Placeholder 29"/>
          <p:cNvSpPr>
            <a:spLocks noGrp="1"/>
          </p:cNvSpPr>
          <p:nvPr>
            <p:ph type="pic" sz="quarter" idx="19" hasCustomPrompt="1"/>
          </p:nvPr>
        </p:nvSpPr>
        <p:spPr>
          <a:xfrm>
            <a:off x="3577119" y="1863918"/>
            <a:ext cx="907655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noProof="0" dirty="0">
                <a:solidFill>
                  <a:schemeClr val="bg1"/>
                </a:solidFill>
              </a:rPr>
              <a:t>Co-brand</a:t>
            </a:r>
            <a:br>
              <a:rPr lang="en-US" sz="1200" noProof="0" dirty="0">
                <a:solidFill>
                  <a:schemeClr val="bg1"/>
                </a:solidFill>
              </a:rPr>
            </a:br>
            <a:r>
              <a:rPr lang="en-US" sz="1200" noProof="0" dirty="0">
                <a:solidFill>
                  <a:schemeClr val="bg1"/>
                </a:solidFill>
              </a:rPr>
              <a:t>Logo</a:t>
            </a:r>
          </a:p>
          <a:p>
            <a:endParaRPr lang="en-US" noProof="0" dirty="0"/>
          </a:p>
        </p:txBody>
      </p:sp>
      <p:sp>
        <p:nvSpPr>
          <p:cNvPr id="7" name="Picture Placeholder 29"/>
          <p:cNvSpPr>
            <a:spLocks noGrp="1"/>
          </p:cNvSpPr>
          <p:nvPr>
            <p:ph type="pic" sz="quarter" idx="20" hasCustomPrompt="1"/>
          </p:nvPr>
        </p:nvSpPr>
        <p:spPr>
          <a:xfrm>
            <a:off x="7818463" y="1857894"/>
            <a:ext cx="933121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noProof="0" dirty="0">
                <a:solidFill>
                  <a:schemeClr val="bg1"/>
                </a:solidFill>
              </a:rPr>
              <a:t>Co-brand</a:t>
            </a:r>
            <a:br>
              <a:rPr lang="en-US" sz="1200" noProof="0" dirty="0">
                <a:solidFill>
                  <a:schemeClr val="bg1"/>
                </a:solidFill>
              </a:rPr>
            </a:br>
            <a:r>
              <a:rPr lang="en-US" sz="1200" noProof="0" dirty="0">
                <a:solidFill>
                  <a:schemeClr val="bg1"/>
                </a:solidFill>
              </a:rPr>
              <a:t>Logo</a:t>
            </a:r>
          </a:p>
          <a:p>
            <a:endParaRPr lang="en-US" noProof="0" dirty="0"/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rgbClr val="E7E6E6">
                    <a:lumMod val="75000"/>
                  </a:srgb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3334028927"/>
      </p:ext>
    </p:extLst>
  </p:cSld>
  <p:clrMapOvr>
    <a:masterClrMapping/>
  </p:clrMapOvr>
  <p:transition>
    <p:fad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alifications 2 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378000" y="1857892"/>
            <a:ext cx="4101706" cy="1695450"/>
          </a:xfrm>
        </p:spPr>
        <p:txBody>
          <a:bodyPr/>
          <a:lstStyle>
            <a:lvl1pPr>
              <a:spcAft>
                <a:spcPts val="10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>
          <a:xfrm>
            <a:off x="4684646" y="1857892"/>
            <a:ext cx="4091001" cy="1695450"/>
          </a:xfrm>
        </p:spPr>
        <p:txBody>
          <a:bodyPr/>
          <a:lstStyle>
            <a:lvl1pPr>
              <a:spcAft>
                <a:spcPts val="10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1"/>
            <a:ext cx="8391525" cy="6978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378000" y="1705378"/>
            <a:ext cx="4100118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000"/>
              </a:spcAft>
            </a:pPr>
            <a:endParaRPr lang="en-GB" sz="1100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84647" y="1705378"/>
            <a:ext cx="4089718" cy="530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000"/>
              </a:spcAft>
            </a:pPr>
            <a:endParaRPr lang="en-GB" sz="1100" dirty="0">
              <a:solidFill>
                <a:prstClr val="white"/>
              </a:solidFill>
            </a:endParaRPr>
          </a:p>
        </p:txBody>
      </p:sp>
      <p:sp>
        <p:nvSpPr>
          <p:cNvPr id="7" name="Picture Placeholder 29"/>
          <p:cNvSpPr>
            <a:spLocks noGrp="1"/>
          </p:cNvSpPr>
          <p:nvPr>
            <p:ph type="pic" sz="quarter" idx="20" hasCustomPrompt="1"/>
          </p:nvPr>
        </p:nvSpPr>
        <p:spPr>
          <a:xfrm>
            <a:off x="7818463" y="1857894"/>
            <a:ext cx="933121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dirty="0">
                <a:solidFill>
                  <a:schemeClr val="bg1"/>
                </a:solidFill>
              </a:rPr>
              <a:t>Co-brand</a:t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en-US" sz="1200" dirty="0">
                <a:solidFill>
                  <a:schemeClr val="bg1"/>
                </a:solidFill>
              </a:rPr>
              <a:t>Logo</a:t>
            </a:r>
          </a:p>
          <a:p>
            <a:endParaRPr lang="en-GB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22"/>
          </p:nvPr>
        </p:nvSpPr>
        <p:spPr>
          <a:xfrm>
            <a:off x="378000" y="4249682"/>
            <a:ext cx="4100118" cy="1695450"/>
          </a:xfrm>
        </p:spPr>
        <p:txBody>
          <a:bodyPr/>
          <a:lstStyle>
            <a:lvl1pPr>
              <a:spcAft>
                <a:spcPts val="10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23"/>
          </p:nvPr>
        </p:nvSpPr>
        <p:spPr>
          <a:xfrm>
            <a:off x="4684646" y="4249682"/>
            <a:ext cx="4089719" cy="1695450"/>
          </a:xfrm>
        </p:spPr>
        <p:txBody>
          <a:bodyPr/>
          <a:lstStyle>
            <a:lvl1pPr>
              <a:spcAft>
                <a:spcPts val="1000"/>
              </a:spcAft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78001" y="4103518"/>
            <a:ext cx="4101707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000"/>
              </a:spcAft>
            </a:pPr>
            <a:endParaRPr lang="en-GB" sz="11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684646" y="4103518"/>
            <a:ext cx="4083537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1000"/>
              </a:spcAft>
            </a:pPr>
            <a:endParaRPr lang="en-GB" sz="1100" dirty="0">
              <a:solidFill>
                <a:prstClr val="white"/>
              </a:solidFill>
            </a:endParaRPr>
          </a:p>
        </p:txBody>
      </p:sp>
      <p:sp>
        <p:nvSpPr>
          <p:cNvPr id="14" name="Picture Placeholder 29"/>
          <p:cNvSpPr>
            <a:spLocks noGrp="1"/>
          </p:cNvSpPr>
          <p:nvPr>
            <p:ph type="pic" sz="quarter" idx="24" hasCustomPrompt="1"/>
          </p:nvPr>
        </p:nvSpPr>
        <p:spPr>
          <a:xfrm>
            <a:off x="3565871" y="4255708"/>
            <a:ext cx="929536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dirty="0">
                <a:solidFill>
                  <a:schemeClr val="bg1"/>
                </a:solidFill>
              </a:rPr>
              <a:t>Co-brand</a:t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en-US" sz="1200" dirty="0">
                <a:solidFill>
                  <a:schemeClr val="bg1"/>
                </a:solidFill>
              </a:rPr>
              <a:t>Logo</a:t>
            </a:r>
          </a:p>
          <a:p>
            <a:endParaRPr lang="en-GB" dirty="0"/>
          </a:p>
        </p:txBody>
      </p:sp>
      <p:sp>
        <p:nvSpPr>
          <p:cNvPr id="15" name="Picture Placeholder 29"/>
          <p:cNvSpPr>
            <a:spLocks noGrp="1"/>
          </p:cNvSpPr>
          <p:nvPr>
            <p:ph type="pic" sz="quarter" idx="25" hasCustomPrompt="1"/>
          </p:nvPr>
        </p:nvSpPr>
        <p:spPr>
          <a:xfrm>
            <a:off x="7818463" y="4249684"/>
            <a:ext cx="933120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dirty="0">
                <a:solidFill>
                  <a:schemeClr val="bg1"/>
                </a:solidFill>
              </a:rPr>
              <a:t>Co-brand</a:t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en-US" sz="1200" dirty="0">
                <a:solidFill>
                  <a:schemeClr val="bg1"/>
                </a:solidFill>
              </a:rPr>
              <a:t>Logo</a:t>
            </a:r>
          </a:p>
          <a:p>
            <a:endParaRPr lang="en-GB" dirty="0"/>
          </a:p>
        </p:txBody>
      </p:sp>
      <p:sp>
        <p:nvSpPr>
          <p:cNvPr id="16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9" y="651600"/>
            <a:ext cx="8398126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7" name="Picture Placeholder 29"/>
          <p:cNvSpPr>
            <a:spLocks noGrp="1"/>
          </p:cNvSpPr>
          <p:nvPr>
            <p:ph type="pic" sz="quarter" idx="19" hasCustomPrompt="1"/>
          </p:nvPr>
        </p:nvSpPr>
        <p:spPr>
          <a:xfrm>
            <a:off x="3577119" y="1863918"/>
            <a:ext cx="907655" cy="5492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900"/>
            </a:lvl1pPr>
          </a:lstStyle>
          <a:p>
            <a:pPr>
              <a:spcBef>
                <a:spcPct val="0"/>
              </a:spcBef>
            </a:pPr>
            <a:r>
              <a:rPr lang="en-US" sz="1200" dirty="0">
                <a:solidFill>
                  <a:schemeClr val="bg1"/>
                </a:solidFill>
              </a:rPr>
              <a:t>Co-brand</a:t>
            </a:r>
            <a:br>
              <a:rPr lang="en-US" sz="1200" dirty="0">
                <a:solidFill>
                  <a:schemeClr val="bg1"/>
                </a:solidFill>
              </a:rPr>
            </a:br>
            <a:r>
              <a:rPr lang="en-US" sz="1200" dirty="0">
                <a:solidFill>
                  <a:schemeClr val="bg1"/>
                </a:solidFill>
              </a:rPr>
              <a:t>Logo</a:t>
            </a:r>
          </a:p>
          <a:p>
            <a:endParaRPr lang="en-GB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rgbClr val="E7E6E6">
                    <a:lumMod val="75000"/>
                  </a:srgb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251363510"/>
      </p:ext>
    </p:extLst>
  </p:cSld>
  <p:clrMapOvr>
    <a:masterClrMapping/>
  </p:clrMapOvr>
  <p:transition>
    <p:fade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 green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4" name="Rectangle 3"/>
          <p:cNvSpPr/>
          <p:nvPr/>
        </p:nvSpPr>
        <p:spPr>
          <a:xfrm>
            <a:off x="3240000" y="1705968"/>
            <a:ext cx="2667088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8000" y="1700215"/>
            <a:ext cx="2670000" cy="597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86475" y="1705968"/>
            <a:ext cx="2687890" cy="5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US" sz="1100" dirty="0">
              <a:solidFill>
                <a:prstClr val="white"/>
              </a:solidFill>
            </a:endParaRP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3244284" y="1851441"/>
            <a:ext cx="2655433" cy="3845754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378000" y="1851441"/>
            <a:ext cx="2670000" cy="3845754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6096000" y="1851441"/>
            <a:ext cx="2678365" cy="3845754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9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rgbClr val="E7E6E6">
                    <a:lumMod val="75000"/>
                  </a:srgb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3060119166"/>
      </p:ext>
    </p:extLst>
  </p:cSld>
  <p:clrMapOvr>
    <a:masterClrMapping/>
  </p:clrMapOvr>
  <p:transition>
    <p:fade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lumn ic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1"/>
            <a:ext cx="8391525" cy="705184"/>
          </a:xfrm>
        </p:spPr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7"/>
          </p:nvPr>
        </p:nvSpPr>
        <p:spPr>
          <a:xfrm>
            <a:off x="378000" y="2556000"/>
            <a:ext cx="1944000" cy="339480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8"/>
          </p:nvPr>
        </p:nvSpPr>
        <p:spPr>
          <a:xfrm>
            <a:off x="6822627" y="2556000"/>
            <a:ext cx="1944000" cy="339480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9"/>
          </p:nvPr>
        </p:nvSpPr>
        <p:spPr>
          <a:xfrm>
            <a:off x="2526209" y="2556000"/>
            <a:ext cx="1944000" cy="339480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20"/>
          </p:nvPr>
        </p:nvSpPr>
        <p:spPr>
          <a:xfrm>
            <a:off x="4674418" y="2556000"/>
            <a:ext cx="1944000" cy="339480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  <a:lvl2pPr>
              <a:spcAft>
                <a:spcPts val="1000"/>
              </a:spcAft>
              <a:defRPr/>
            </a:lvl2pPr>
            <a:lvl3pPr marL="0" indent="0">
              <a:spcAft>
                <a:spcPts val="1000"/>
              </a:spcAft>
              <a:buNone/>
              <a:defRPr/>
            </a:lvl3pPr>
            <a:lvl4pPr marL="176400" indent="-176400">
              <a:spcAft>
                <a:spcPts val="1000"/>
              </a:spcAft>
              <a:buFont typeface="Arial" panose="020B0604020202020204" pitchFamily="34" charset="0"/>
              <a:buChar char="•"/>
              <a:defRPr/>
            </a:lvl4pPr>
            <a:lvl5pPr marL="356400" indent="-176400">
              <a:spcAft>
                <a:spcPts val="1000"/>
              </a:spcAft>
              <a:defRPr baseline="0"/>
            </a:lvl5pPr>
            <a:lvl6pPr marL="356400" indent="-176400">
              <a:spcAft>
                <a:spcPts val="1000"/>
              </a:spcAft>
              <a:buFont typeface="Verdana" panose="020B0604030504040204" pitchFamily="34" charset="0"/>
              <a:buChar char="−"/>
              <a:defRPr/>
            </a:lvl6pPr>
            <a:lvl7pPr marL="356400" indent="-176400">
              <a:spcAft>
                <a:spcPts val="1000"/>
              </a:spcAft>
              <a:defRPr/>
            </a:lvl7pPr>
            <a:lvl8pPr marL="356400" indent="-176400">
              <a:spcAft>
                <a:spcPts val="1000"/>
              </a:spcAft>
              <a:defRPr/>
            </a:lvl8pPr>
            <a:lvl9pPr marL="356400" indent="-176400">
              <a:spcAft>
                <a:spcPts val="1000"/>
              </a:spcAft>
              <a:defRPr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noProof="0" dirty="0"/>
              <a:t>Click to add subtitle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rgbClr val="E7E6E6">
                    <a:lumMod val="75000"/>
                  </a:srgb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2321135892"/>
      </p:ext>
    </p:extLst>
  </p:cSld>
  <p:clrMapOvr>
    <a:masterClrMapping/>
  </p:clrMapOvr>
  <p:transition>
    <p:fade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, 1 column text with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8" y="651600"/>
            <a:ext cx="8391525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501"/>
            <a:ext cx="8391525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Text Placeholder 18"/>
          <p:cNvSpPr>
            <a:spLocks noGrp="1"/>
          </p:cNvSpPr>
          <p:nvPr>
            <p:ph idx="1"/>
          </p:nvPr>
        </p:nvSpPr>
        <p:spPr>
          <a:xfrm>
            <a:off x="376238" y="1665289"/>
            <a:ext cx="4195763" cy="47164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rgbClr val="E7E6E6">
                    <a:lumMod val="75000"/>
                  </a:srgb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1180694915"/>
      </p:ext>
    </p:extLst>
  </p:cSld>
  <p:clrMapOvr>
    <a:masterClrMapping/>
  </p:clrMapOvr>
  <p:transition>
    <p:fad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016270"/>
      </p:ext>
    </p:extLst>
  </p:cSld>
  <p:clrMapOvr>
    <a:masterClrMapping/>
  </p:clrMapOvr>
  <p:transition>
    <p:fade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7547212" y="0"/>
            <a:ext cx="159678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  <a:buFont typeface="Arial"/>
              <a:buNone/>
            </a:pPr>
            <a:r>
              <a:rPr lang="hu-HU" dirty="0" smtClean="0">
                <a:solidFill>
                  <a:srgbClr val="E7E6E6">
                    <a:lumMod val="75000"/>
                  </a:srgbClr>
                </a:solidFill>
              </a:rPr>
              <a:t>Tervezet</a:t>
            </a:r>
          </a:p>
        </p:txBody>
      </p:sp>
    </p:spTree>
    <p:extLst>
      <p:ext uri="{BB962C8B-B14F-4D97-AF65-F5344CB8AC3E}">
        <p14:creationId xmlns:p14="http://schemas.microsoft.com/office/powerpoint/2010/main" val="363325224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376239" y="1665289"/>
            <a:ext cx="6958012" cy="4716463"/>
          </a:xfrm>
          <a:prstGeom prst="rect">
            <a:avLst/>
          </a:prstGeom>
        </p:spPr>
        <p:txBody>
          <a:bodyPr/>
          <a:lstStyle>
            <a:lvl1pPr>
              <a:tabLst>
                <a:tab pos="6729413" algn="r"/>
              </a:tabLst>
              <a:defRPr/>
            </a:lvl1pPr>
            <a:lvl2pPr>
              <a:tabLst>
                <a:tab pos="6729413" algn="r"/>
              </a:tabLst>
              <a:defRPr/>
            </a:lvl2pPr>
            <a:lvl3pPr>
              <a:tabLst>
                <a:tab pos="6729413" algn="r"/>
              </a:tabLst>
              <a:defRPr/>
            </a:lvl3pPr>
            <a:lvl4pPr>
              <a:tabLst>
                <a:tab pos="6729413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  <a:lvl6pPr>
              <a:tabLst>
                <a:tab pos="6729413" algn="r"/>
              </a:tabLst>
              <a:defRPr/>
            </a:lvl6pPr>
            <a:lvl7pPr>
              <a:tabLst>
                <a:tab pos="6729413" algn="r"/>
              </a:tabLst>
              <a:defRPr/>
            </a:lvl7pPr>
            <a:lvl8pPr>
              <a:tabLst>
                <a:tab pos="6729413" algn="r"/>
              </a:tabLst>
              <a:defRPr/>
            </a:lvl8pPr>
            <a:lvl9pPr>
              <a:tabLst>
                <a:tab pos="6729413" algn="r"/>
              </a:tabLst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9" y="317501"/>
            <a:ext cx="8385174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6389591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730" name="think-cell Slide" r:id="rId4" imgW="421" imgH="420" progId="TCLayout.ActiveDocument.1">
                  <p:embed/>
                </p:oleObj>
              </mc:Choice>
              <mc:Fallback>
                <p:oleObj name="think-cell Slide" r:id="rId4" imgW="421" imgH="42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0"/>
            </a:lvl1pPr>
            <a:lvl2pPr marL="266693" indent="-266693">
              <a:buFont typeface="Arial" pitchFamily="34" charset="0"/>
              <a:buChar char="•"/>
              <a:tabLst/>
              <a:defRPr/>
            </a:lvl2pPr>
            <a:lvl3pPr marL="266693" indent="-266693">
              <a:buFont typeface="Arial" pitchFamily="34" charset="0"/>
              <a:buChar char="•"/>
              <a:defRPr i="1"/>
            </a:lvl3pPr>
            <a:lvl4pPr marL="539737" indent="-273044">
              <a:buFont typeface="Arial" pitchFamily="34" charset="0"/>
              <a:buChar char="−"/>
              <a:defRPr i="0"/>
            </a:lvl4pPr>
            <a:lvl5pPr marL="806431" indent="-266693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16" name="Title Placeholder 1"/>
          <p:cNvSpPr>
            <a:spLocks noGrp="1"/>
          </p:cNvSpPr>
          <p:nvPr>
            <p:ph type="title"/>
          </p:nvPr>
        </p:nvSpPr>
        <p:spPr>
          <a:xfrm>
            <a:off x="370113" y="295683"/>
            <a:ext cx="8388000" cy="46949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70113" y="765175"/>
            <a:ext cx="8388000" cy="969282"/>
          </a:xfrm>
        </p:spPr>
        <p:txBody>
          <a:bodyPr>
            <a:normAutofit/>
          </a:bodyPr>
          <a:lstStyle>
            <a:lvl1pPr marL="0" indent="0">
              <a:buNone/>
              <a:defRPr sz="1800" b="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60075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ivider - Deloitte blue">
    <p:bg bwMode="gray"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gray">
          <a:xfrm>
            <a:off x="393700" y="1705670"/>
            <a:ext cx="7888288" cy="1592403"/>
          </a:xfrm>
        </p:spPr>
        <p:txBody>
          <a:bodyPr anchor="b"/>
          <a:lstStyle>
            <a:lvl1pPr>
              <a:lnSpc>
                <a:spcPct val="95000"/>
              </a:lnSpc>
              <a:defRPr sz="3629" b="1">
                <a:solidFill>
                  <a:schemeClr val="bg1"/>
                </a:solidFill>
                <a:latin typeface="+mj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93700" y="3429001"/>
            <a:ext cx="7888288" cy="15665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95000"/>
              </a:lnSpc>
              <a:spcAft>
                <a:spcPts val="0"/>
              </a:spcAft>
              <a:buNone/>
              <a:defRPr sz="3629">
                <a:solidFill>
                  <a:schemeClr val="bg1"/>
                </a:solidFill>
              </a:defRPr>
            </a:lvl1pPr>
            <a:lvl2pPr marL="430997" indent="0">
              <a:buNone/>
              <a:defRPr sz="1886">
                <a:solidFill>
                  <a:schemeClr val="tx1">
                    <a:tint val="75000"/>
                  </a:schemeClr>
                </a:solidFill>
              </a:defRPr>
            </a:lvl2pPr>
            <a:lvl3pPr marL="861993" indent="0">
              <a:buNone/>
              <a:defRPr sz="1697">
                <a:solidFill>
                  <a:schemeClr val="tx1">
                    <a:tint val="75000"/>
                  </a:schemeClr>
                </a:solidFill>
              </a:defRPr>
            </a:lvl3pPr>
            <a:lvl4pPr marL="1292990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4pPr>
            <a:lvl5pPr marL="1723986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5pPr>
            <a:lvl6pPr marL="2154983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6pPr>
            <a:lvl7pPr marL="2585979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7pPr>
            <a:lvl8pPr marL="3016975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8pPr>
            <a:lvl9pPr marL="3447971" indent="0">
              <a:buNone/>
              <a:defRPr sz="15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935914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15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s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76238" y="317501"/>
            <a:ext cx="8391525" cy="6985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/>
              <a:t>Click to add title</a:t>
            </a:r>
          </a:p>
        </p:txBody>
      </p:sp>
      <p:sp>
        <p:nvSpPr>
          <p:cNvPr id="5" name="Picture Placeholder 9"/>
          <p:cNvSpPr>
            <a:spLocks noGrp="1"/>
          </p:cNvSpPr>
          <p:nvPr>
            <p:ph type="pic" sz="quarter" idx="15"/>
          </p:nvPr>
        </p:nvSpPr>
        <p:spPr>
          <a:xfrm>
            <a:off x="4087763" y="1701801"/>
            <a:ext cx="4680000" cy="4679950"/>
          </a:xfrm>
        </p:spPr>
        <p:txBody>
          <a:bodyPr/>
          <a:lstStyle/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376239" y="1665289"/>
            <a:ext cx="3342322" cy="4716463"/>
          </a:xfrm>
          <a:prstGeom prst="rect">
            <a:avLst/>
          </a:prstGeom>
        </p:spPr>
        <p:txBody>
          <a:bodyPr/>
          <a:lstStyle>
            <a:lvl1pPr>
              <a:tabLst>
                <a:tab pos="5029200" algn="r"/>
              </a:tabLst>
              <a:defRPr/>
            </a:lvl1pPr>
            <a:lvl2pPr>
              <a:tabLst>
                <a:tab pos="5029200" algn="r"/>
              </a:tabLst>
              <a:defRPr/>
            </a:lvl2pPr>
            <a:lvl3pPr>
              <a:tabLst>
                <a:tab pos="5029200" algn="r"/>
              </a:tabLst>
              <a:defRPr/>
            </a:lvl3pPr>
            <a:lvl4pPr>
              <a:tabLst>
                <a:tab pos="5029200" algn="r"/>
              </a:tabLst>
              <a:defRPr/>
            </a:lvl4pPr>
            <a:lvl5pPr>
              <a:tabLst>
                <a:tab pos="5029200" algn="r"/>
              </a:tabLst>
              <a:defRPr baseline="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258880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9447431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634" name="think-cell Slide" r:id="rId4" imgW="421" imgH="420" progId="TCLayout.ActiveDocument.1">
                  <p:embed/>
                </p:oleObj>
              </mc:Choice>
              <mc:Fallback>
                <p:oleObj name="think-cell Slide" r:id="rId4" imgW="421" imgH="42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38" y="317501"/>
            <a:ext cx="8391525" cy="6985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ext Placeholder 18"/>
          <p:cNvSpPr>
            <a:spLocks noGrp="1"/>
          </p:cNvSpPr>
          <p:nvPr>
            <p:ph idx="1"/>
          </p:nvPr>
        </p:nvSpPr>
        <p:spPr>
          <a:xfrm>
            <a:off x="376238" y="1665289"/>
            <a:ext cx="8374062" cy="47164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71998" y="6408002"/>
            <a:ext cx="792088" cy="252001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599" b="0">
                <a:solidFill>
                  <a:schemeClr val="tx2"/>
                </a:solidFill>
              </a:defRPr>
            </a:lvl1pPr>
          </a:lstStyle>
          <a:p>
            <a:pPr defTabSz="673454"/>
            <a:fld id="{95CC1D26-A9BD-4BDE-BDD9-08EDBAE96860}" type="slidenum">
              <a:rPr lang="en-GB" smtClean="0">
                <a:solidFill>
                  <a:srgbClr val="53565A"/>
                </a:solidFill>
              </a:rPr>
              <a:pPr defTabSz="673454"/>
              <a:t>‹#›</a:t>
            </a:fld>
            <a:endParaRPr lang="en-GB" dirty="0">
              <a:solidFill>
                <a:srgbClr val="5356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10622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&amp; 1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76239" y="651600"/>
            <a:ext cx="8371762" cy="75725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000" b="0">
                <a:solidFill>
                  <a:srgbClr val="575757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376239" y="317501"/>
            <a:ext cx="8371762" cy="69850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>
              <a:defRPr/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8" name="Text Placeholder 18"/>
          <p:cNvSpPr>
            <a:spLocks noGrp="1"/>
          </p:cNvSpPr>
          <p:nvPr>
            <p:ph idx="1"/>
          </p:nvPr>
        </p:nvSpPr>
        <p:spPr>
          <a:xfrm>
            <a:off x="376238" y="1700213"/>
            <a:ext cx="8374062" cy="467898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0113" y="6407835"/>
            <a:ext cx="7559473" cy="252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800" b="0">
                <a:solidFill>
                  <a:srgbClr val="8C8C8C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932432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oleObject" Target="../embeddings/oleObject1.bin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vmlDrawing" Target="../drawings/vmlDrawing1.v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image" Target="../media/image1.emf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43.xml"/><Relationship Id="rId18" Type="http://schemas.openxmlformats.org/officeDocument/2006/relationships/slideLayout" Target="../slideLayouts/slideLayout48.xml"/><Relationship Id="rId26" Type="http://schemas.openxmlformats.org/officeDocument/2006/relationships/slideLayout" Target="../slideLayouts/slideLayout56.xml"/><Relationship Id="rId21" Type="http://schemas.openxmlformats.org/officeDocument/2006/relationships/slideLayout" Target="../slideLayouts/slideLayout51.xml"/><Relationship Id="rId34" Type="http://schemas.openxmlformats.org/officeDocument/2006/relationships/vmlDrawing" Target="../drawings/vmlDrawing4.vml"/><Relationship Id="rId7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42.xml"/><Relationship Id="rId17" Type="http://schemas.openxmlformats.org/officeDocument/2006/relationships/slideLayout" Target="../slideLayouts/slideLayout47.xml"/><Relationship Id="rId25" Type="http://schemas.openxmlformats.org/officeDocument/2006/relationships/slideLayout" Target="../slideLayouts/slideLayout55.xml"/><Relationship Id="rId33" Type="http://schemas.openxmlformats.org/officeDocument/2006/relationships/theme" Target="../theme/theme2.xml"/><Relationship Id="rId2" Type="http://schemas.openxmlformats.org/officeDocument/2006/relationships/slideLayout" Target="../slideLayouts/slideLayout32.xml"/><Relationship Id="rId1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50.xml"/><Relationship Id="rId29" Type="http://schemas.openxmlformats.org/officeDocument/2006/relationships/slideLayout" Target="../slideLayouts/slideLayout59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24" Type="http://schemas.openxmlformats.org/officeDocument/2006/relationships/slideLayout" Target="../slideLayouts/slideLayout54.xml"/><Relationship Id="rId32" Type="http://schemas.openxmlformats.org/officeDocument/2006/relationships/slideLayout" Target="../slideLayouts/slideLayout62.xml"/><Relationship Id="rId37" Type="http://schemas.openxmlformats.org/officeDocument/2006/relationships/image" Target="../media/image1.emf"/><Relationship Id="rId5" Type="http://schemas.openxmlformats.org/officeDocument/2006/relationships/slideLayout" Target="../slideLayouts/slideLayout35.xml"/><Relationship Id="rId15" Type="http://schemas.openxmlformats.org/officeDocument/2006/relationships/slideLayout" Target="../slideLayouts/slideLayout45.xml"/><Relationship Id="rId23" Type="http://schemas.openxmlformats.org/officeDocument/2006/relationships/slideLayout" Target="../slideLayouts/slideLayout53.xml"/><Relationship Id="rId28" Type="http://schemas.openxmlformats.org/officeDocument/2006/relationships/slideLayout" Target="../slideLayouts/slideLayout58.xml"/><Relationship Id="rId36" Type="http://schemas.openxmlformats.org/officeDocument/2006/relationships/oleObject" Target="../embeddings/oleObject4.bin"/><Relationship Id="rId10" Type="http://schemas.openxmlformats.org/officeDocument/2006/relationships/slideLayout" Target="../slideLayouts/slideLayout40.xml"/><Relationship Id="rId19" Type="http://schemas.openxmlformats.org/officeDocument/2006/relationships/slideLayout" Target="../slideLayouts/slideLayout49.xml"/><Relationship Id="rId31" Type="http://schemas.openxmlformats.org/officeDocument/2006/relationships/slideLayout" Target="../slideLayouts/slideLayout61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Relationship Id="rId14" Type="http://schemas.openxmlformats.org/officeDocument/2006/relationships/slideLayout" Target="../slideLayouts/slideLayout44.xml"/><Relationship Id="rId22" Type="http://schemas.openxmlformats.org/officeDocument/2006/relationships/slideLayout" Target="../slideLayouts/slideLayout52.xml"/><Relationship Id="rId27" Type="http://schemas.openxmlformats.org/officeDocument/2006/relationships/slideLayout" Target="../slideLayouts/slideLayout57.xml"/><Relationship Id="rId30" Type="http://schemas.openxmlformats.org/officeDocument/2006/relationships/slideLayout" Target="../slideLayouts/slideLayout60.xml"/><Relationship Id="rId35" Type="http://schemas.openxmlformats.org/officeDocument/2006/relationships/tags" Target="../tags/tag5.xml"/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33"/>
            </p:custDataLst>
            <p:extLst>
              <p:ext uri="{D42A27DB-BD31-4B8C-83A1-F6EECF244321}">
                <p14:modId xmlns:p14="http://schemas.microsoft.com/office/powerpoint/2010/main" val="1771915394"/>
              </p:ext>
            </p:extLst>
          </p:nvPr>
        </p:nvGraphicFramePr>
        <p:xfrm>
          <a:off x="1589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509" name="think-cell Slide" r:id="rId34" imgW="270" imgH="270" progId="TCLayout.ActiveDocument.1">
                  <p:embed/>
                </p:oleObj>
              </mc:Choice>
              <mc:Fallback>
                <p:oleObj name="think-cell Slide" r:id="rId3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1589" y="1590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376238" y="317501"/>
            <a:ext cx="8391525" cy="69215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idx="1"/>
          </p:nvPr>
        </p:nvSpPr>
        <p:spPr>
          <a:xfrm>
            <a:off x="376238" y="1665289"/>
            <a:ext cx="8391525" cy="471646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0113" y="6407834"/>
            <a:ext cx="4900387" cy="285065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800" b="0">
                <a:solidFill>
                  <a:srgbClr val="8C8C8C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71998" y="6408002"/>
            <a:ext cx="792088" cy="252001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r">
              <a:defRPr sz="599" b="0">
                <a:solidFill>
                  <a:schemeClr val="tx2"/>
                </a:solidFill>
              </a:defRPr>
            </a:lvl1pPr>
          </a:lstStyle>
          <a:p>
            <a:pPr defTabSz="673454"/>
            <a:fld id="{95CC1D26-A9BD-4BDE-BDD9-08EDBAE96860}" type="slidenum">
              <a:rPr lang="en-GB" smtClean="0">
                <a:solidFill>
                  <a:srgbClr val="53565A"/>
                </a:solidFill>
              </a:rPr>
              <a:pPr defTabSz="673454"/>
              <a:t>‹#›</a:t>
            </a:fld>
            <a:endParaRPr lang="en-GB" dirty="0">
              <a:solidFill>
                <a:srgbClr val="5356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106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1000"/>
        </a:spcAft>
        <a:buSzPct val="100000"/>
        <a:buFont typeface="Arial" panose="020B0604020202020204" pitchFamily="34" charset="0"/>
        <a:buNone/>
        <a:defRPr sz="11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spcBef>
          <a:spcPts val="0"/>
        </a:spcBef>
        <a:spcAft>
          <a:spcPts val="1000"/>
        </a:spcAft>
        <a:buClrTx/>
        <a:buSzPct val="100000"/>
        <a:buFont typeface="Arial"/>
        <a:buNone/>
        <a:defRPr lang="en-US" sz="1100" b="1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176400" indent="-176400" algn="l" defTabSz="914400" rtl="0" eaLnBrk="1" latinLnBrk="0" hangingPunct="1">
        <a:spcBef>
          <a:spcPts val="0"/>
        </a:spcBef>
        <a:spcAft>
          <a:spcPts val="1000"/>
        </a:spcAft>
        <a:buClrTx/>
        <a:buSzPct val="100000"/>
        <a:buFont typeface="Arial" panose="020B0604020202020204" pitchFamily="34" charset="0"/>
        <a:buChar char="•"/>
        <a:defRPr lang="en-US" sz="11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356400" indent="-176400" algn="l" defTabSz="914400" rtl="0" eaLnBrk="1" latinLnBrk="0" hangingPunct="1">
        <a:spcBef>
          <a:spcPts val="0"/>
        </a:spcBef>
        <a:spcAft>
          <a:spcPts val="1000"/>
        </a:spcAft>
        <a:buClrTx/>
        <a:buSzPct val="100000"/>
        <a:buFont typeface="Verdana" panose="020B0604030504040204" pitchFamily="34" charset="0"/>
        <a:buChar char="−"/>
        <a:defRPr lang="en-US" sz="11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32800" indent="-176400" algn="l" defTabSz="798513" rtl="0" eaLnBrk="1" latinLnBrk="0" hangingPunct="1">
        <a:spcBef>
          <a:spcPts val="0"/>
        </a:spcBef>
        <a:spcAft>
          <a:spcPts val="1000"/>
        </a:spcAft>
        <a:buClrTx/>
        <a:buSzPct val="100000"/>
        <a:buFont typeface="Verdana" panose="020B0604030504040204" pitchFamily="34" charset="0"/>
        <a:buChar char="−"/>
        <a:tabLst/>
        <a:defRPr lang="en-US" sz="11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76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orient="horz" pos="4020" userDrawn="1">
          <p15:clr>
            <a:srgbClr val="F26B43"/>
          </p15:clr>
        </p15:guide>
        <p15:guide id="4" pos="178" userDrawn="1">
          <p15:clr>
            <a:srgbClr val="F26B43"/>
          </p15:clr>
        </p15:guide>
        <p15:guide id="5" pos="4142" userDrawn="1">
          <p15:clr>
            <a:srgbClr val="F26B43"/>
          </p15:clr>
        </p15:guide>
        <p15:guide id="6" orient="horz" pos="1071" userDrawn="1">
          <p15:clr>
            <a:srgbClr val="F26B43"/>
          </p15:clr>
        </p15:guide>
        <p15:guide id="7" orient="horz" pos="200" userDrawn="1">
          <p15:clr>
            <a:srgbClr val="F26B43"/>
          </p15:clr>
        </p15:guide>
        <p15:guide id="8" orient="horz" pos="4080" userDrawn="1">
          <p15:clr>
            <a:srgbClr val="F26B43"/>
          </p15:clr>
        </p15:guide>
        <p15:guide id="9" pos="2791" userDrawn="1">
          <p15:clr>
            <a:srgbClr val="F26B43"/>
          </p15:clr>
        </p15:guide>
        <p15:guide id="10" orient="horz" pos="236" userDrawn="1">
          <p15:clr>
            <a:srgbClr val="F26B43"/>
          </p15:clr>
        </p15:guide>
        <p15:guide id="11" pos="767" userDrawn="1">
          <p15:clr>
            <a:srgbClr val="F26B43"/>
          </p15:clr>
        </p15:guide>
        <p15:guide id="12" pos="853" userDrawn="1">
          <p15:clr>
            <a:srgbClr val="F26B43"/>
          </p15:clr>
        </p15:guide>
        <p15:guide id="13" pos="1440" userDrawn="1">
          <p15:clr>
            <a:srgbClr val="F26B43"/>
          </p15:clr>
        </p15:guide>
        <p15:guide id="14" pos="1525" userDrawn="1">
          <p15:clr>
            <a:srgbClr val="F26B43"/>
          </p15:clr>
        </p15:guide>
        <p15:guide id="15" pos="3465" userDrawn="1">
          <p15:clr>
            <a:srgbClr val="F26B43"/>
          </p15:clr>
        </p15:guide>
        <p15:guide id="16" pos="2117" userDrawn="1">
          <p15:clr>
            <a:srgbClr val="F26B43"/>
          </p15:clr>
        </p15:guide>
        <p15:guide id="17" pos="2203" userDrawn="1">
          <p15:clr>
            <a:srgbClr val="F26B43"/>
          </p15:clr>
        </p15:guide>
        <p15:guide id="18" pos="2160" userDrawn="1">
          <p15:clr>
            <a:srgbClr val="F26B43"/>
          </p15:clr>
        </p15:guide>
        <p15:guide id="19" pos="3551" userDrawn="1">
          <p15:clr>
            <a:srgbClr val="F26B43"/>
          </p15:clr>
        </p15:guide>
        <p15:guide id="20" orient="horz" pos="1049" userDrawn="1">
          <p15:clr>
            <a:srgbClr val="F26B43"/>
          </p15:clr>
        </p15:guide>
        <p15:guide id="21" orient="horz" pos="6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35"/>
            </p:custDataLst>
            <p:extLst/>
          </p:nvPr>
        </p:nvGraphicFramePr>
        <p:xfrm>
          <a:off x="1589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682" name="think-cell Slide" r:id="rId36" imgW="270" imgH="270" progId="TCLayout.ActiveDocument.1">
                  <p:embed/>
                </p:oleObj>
              </mc:Choice>
              <mc:Fallback>
                <p:oleObj name="think-cell Slide" r:id="rId3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7"/>
                      <a:stretch>
                        <a:fillRect/>
                      </a:stretch>
                    </p:blipFill>
                    <p:spPr>
                      <a:xfrm>
                        <a:off x="1589" y="1590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376238" y="317501"/>
            <a:ext cx="8391525" cy="69215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idx="1"/>
          </p:nvPr>
        </p:nvSpPr>
        <p:spPr>
          <a:xfrm>
            <a:off x="376238" y="1665289"/>
            <a:ext cx="8391525" cy="471646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3" name="TextBox 2"/>
          <p:cNvSpPr txBox="1"/>
          <p:nvPr/>
        </p:nvSpPr>
        <p:spPr>
          <a:xfrm>
            <a:off x="8160545" y="6577338"/>
            <a:ext cx="607218" cy="1000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spcBef>
                <a:spcPts val="600"/>
              </a:spcBef>
              <a:buSzPct val="100000"/>
              <a:buFont typeface="Arial"/>
              <a:buNone/>
            </a:pPr>
            <a:fld id="{C58DF478-B544-4ED8-9ED4-6A2648E2D233}" type="slidenum">
              <a:rPr lang="en-US" sz="650" smtClean="0">
                <a:solidFill>
                  <a:prstClr val="black"/>
                </a:solidFill>
              </a:rPr>
              <a:pPr algn="r">
                <a:spcBef>
                  <a:spcPts val="600"/>
                </a:spcBef>
                <a:buSzPct val="100000"/>
                <a:buFont typeface="Arial"/>
                <a:buNone/>
              </a:pPr>
              <a:t>‹#›</a:t>
            </a:fld>
            <a:endParaRPr lang="en-US" sz="650" dirty="0">
              <a:solidFill>
                <a:prstClr val="black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0113" y="6407834"/>
            <a:ext cx="4900387" cy="285065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800" b="0">
                <a:solidFill>
                  <a:srgbClr val="8C8C8C"/>
                </a:solidFill>
              </a:defRPr>
            </a:lvl1pPr>
          </a:lstStyle>
          <a:p>
            <a:r>
              <a:rPr lang="en-GB" dirty="0" smtClean="0"/>
              <a:t>© 2017 Deloitte </a:t>
            </a:r>
            <a:r>
              <a:rPr lang="en-GB" dirty="0" err="1" smtClean="0"/>
              <a:t>Magyarország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0305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  <p:sldLayoutId id="2147483900" r:id="rId12"/>
    <p:sldLayoutId id="2147483901" r:id="rId13"/>
    <p:sldLayoutId id="2147483902" r:id="rId14"/>
    <p:sldLayoutId id="2147483903" r:id="rId15"/>
    <p:sldLayoutId id="2147483904" r:id="rId16"/>
    <p:sldLayoutId id="2147483905" r:id="rId17"/>
    <p:sldLayoutId id="2147483906" r:id="rId18"/>
    <p:sldLayoutId id="2147483907" r:id="rId19"/>
    <p:sldLayoutId id="2147483908" r:id="rId20"/>
    <p:sldLayoutId id="2147483909" r:id="rId21"/>
    <p:sldLayoutId id="2147483910" r:id="rId22"/>
    <p:sldLayoutId id="2147483911" r:id="rId23"/>
    <p:sldLayoutId id="2147483912" r:id="rId24"/>
    <p:sldLayoutId id="2147483913" r:id="rId25"/>
    <p:sldLayoutId id="2147483914" r:id="rId26"/>
    <p:sldLayoutId id="2147483915" r:id="rId27"/>
    <p:sldLayoutId id="2147483916" r:id="rId28"/>
    <p:sldLayoutId id="2147483917" r:id="rId29"/>
    <p:sldLayoutId id="2147483918" r:id="rId30"/>
    <p:sldLayoutId id="2147483919" r:id="rId31"/>
    <p:sldLayoutId id="2147483920" r:id="rId32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spcAft>
          <a:spcPts val="1000"/>
        </a:spcAft>
        <a:buSzPct val="100000"/>
        <a:buFont typeface="Arial" panose="020B0604020202020204" pitchFamily="34" charset="0"/>
        <a:buNone/>
        <a:defRPr sz="11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spcBef>
          <a:spcPts val="0"/>
        </a:spcBef>
        <a:spcAft>
          <a:spcPts val="1000"/>
        </a:spcAft>
        <a:buClrTx/>
        <a:buSzPct val="100000"/>
        <a:buFont typeface="Arial"/>
        <a:buNone/>
        <a:defRPr lang="en-US" sz="1100" b="1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176400" indent="-176400" algn="l" defTabSz="914400" rtl="0" eaLnBrk="1" latinLnBrk="0" hangingPunct="1">
        <a:spcBef>
          <a:spcPts val="0"/>
        </a:spcBef>
        <a:spcAft>
          <a:spcPts val="1000"/>
        </a:spcAft>
        <a:buClrTx/>
        <a:buSzPct val="100000"/>
        <a:buFont typeface="Arial" panose="020B0604020202020204" pitchFamily="34" charset="0"/>
        <a:buChar char="•"/>
        <a:defRPr lang="en-US" sz="11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356400" indent="-176400" algn="l" defTabSz="914400" rtl="0" eaLnBrk="1" latinLnBrk="0" hangingPunct="1">
        <a:spcBef>
          <a:spcPts val="0"/>
        </a:spcBef>
        <a:spcAft>
          <a:spcPts val="1000"/>
        </a:spcAft>
        <a:buClrTx/>
        <a:buSzPct val="100000"/>
        <a:buFont typeface="Verdana" panose="020B0604030504040204" pitchFamily="34" charset="0"/>
        <a:buChar char="−"/>
        <a:defRPr lang="en-US" sz="11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532800" indent="-176400" algn="l" defTabSz="798513" rtl="0" eaLnBrk="1" latinLnBrk="0" hangingPunct="1">
        <a:spcBef>
          <a:spcPts val="0"/>
        </a:spcBef>
        <a:spcAft>
          <a:spcPts val="1000"/>
        </a:spcAft>
        <a:buClrTx/>
        <a:buSzPct val="100000"/>
        <a:buFont typeface="Verdana" panose="020B0604030504040204" pitchFamily="34" charset="0"/>
        <a:buChar char="−"/>
        <a:tabLst/>
        <a:defRPr lang="en-US" sz="110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32800" indent="-176400" algn="l" defTabSz="914400" rtl="0" eaLnBrk="1" latinLnBrk="0" hangingPunct="1">
        <a:spcBef>
          <a:spcPts val="0"/>
        </a:spcBef>
        <a:spcAft>
          <a:spcPts val="1000"/>
        </a:spcAft>
        <a:buFont typeface="Verdana" panose="020B0604030504040204" pitchFamily="34" charset="0"/>
        <a:buChar char="−"/>
        <a:defRPr sz="12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76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orient="horz" pos="4020">
          <p15:clr>
            <a:srgbClr val="F26B43"/>
          </p15:clr>
        </p15:guide>
        <p15:guide id="4" pos="178">
          <p15:clr>
            <a:srgbClr val="F26B43"/>
          </p15:clr>
        </p15:guide>
        <p15:guide id="5" pos="4142">
          <p15:clr>
            <a:srgbClr val="F26B43"/>
          </p15:clr>
        </p15:guide>
        <p15:guide id="6" orient="horz" pos="1071">
          <p15:clr>
            <a:srgbClr val="F26B43"/>
          </p15:clr>
        </p15:guide>
        <p15:guide id="7" orient="horz" pos="200">
          <p15:clr>
            <a:srgbClr val="F26B43"/>
          </p15:clr>
        </p15:guide>
        <p15:guide id="8" orient="horz" pos="4080">
          <p15:clr>
            <a:srgbClr val="F26B43"/>
          </p15:clr>
        </p15:guide>
        <p15:guide id="9" pos="2791">
          <p15:clr>
            <a:srgbClr val="F26B43"/>
          </p15:clr>
        </p15:guide>
        <p15:guide id="10" orient="horz" pos="236">
          <p15:clr>
            <a:srgbClr val="F26B43"/>
          </p15:clr>
        </p15:guide>
        <p15:guide id="11" pos="767">
          <p15:clr>
            <a:srgbClr val="F26B43"/>
          </p15:clr>
        </p15:guide>
        <p15:guide id="12" pos="853">
          <p15:clr>
            <a:srgbClr val="F26B43"/>
          </p15:clr>
        </p15:guide>
        <p15:guide id="13" pos="1440">
          <p15:clr>
            <a:srgbClr val="F26B43"/>
          </p15:clr>
        </p15:guide>
        <p15:guide id="14" pos="1525">
          <p15:clr>
            <a:srgbClr val="F26B43"/>
          </p15:clr>
        </p15:guide>
        <p15:guide id="15" pos="3465">
          <p15:clr>
            <a:srgbClr val="F26B43"/>
          </p15:clr>
        </p15:guide>
        <p15:guide id="16" pos="2117">
          <p15:clr>
            <a:srgbClr val="F26B43"/>
          </p15:clr>
        </p15:guide>
        <p15:guide id="17" pos="2203">
          <p15:clr>
            <a:srgbClr val="F26B43"/>
          </p15:clr>
        </p15:guide>
        <p15:guide id="18" pos="2160">
          <p15:clr>
            <a:srgbClr val="F26B43"/>
          </p15:clr>
        </p15:guide>
        <p15:guide id="19" pos="3551">
          <p15:clr>
            <a:srgbClr val="F26B43"/>
          </p15:clr>
        </p15:guide>
        <p15:guide id="20" orient="horz" pos="1049">
          <p15:clr>
            <a:srgbClr val="F26B43"/>
          </p15:clr>
        </p15:guide>
        <p15:guide id="21" orient="horz" pos="6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Barta Gergő</a:t>
            </a:r>
            <a:br>
              <a:rPr lang="hu-HU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hu-HU" b="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Neptun kód: N787OJ</a:t>
            </a:r>
            <a:r>
              <a:rPr lang="hu-HU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/>
            </a:r>
            <a:br>
              <a:rPr lang="hu-HU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7303" y="3491382"/>
            <a:ext cx="7206817" cy="505645"/>
          </a:xfrm>
        </p:spPr>
        <p:txBody>
          <a:bodyPr/>
          <a:lstStyle/>
          <a:p>
            <a:pPr algn="ctr"/>
            <a:r>
              <a:rPr lang="hu-HU" sz="2400" b="1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Kutatásmódszertani rész bemutatása</a:t>
            </a:r>
          </a:p>
          <a:p>
            <a:pPr algn="ctr"/>
            <a:endParaRPr lang="hu-HU" sz="24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hu-HU" sz="24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A Szent István Egyetem </a:t>
            </a:r>
          </a:p>
          <a:p>
            <a:pPr algn="ctr"/>
            <a:r>
              <a:rPr lang="hu-HU" sz="24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Gazdálkodás és Szervezéstudományok Doktori Iskola</a:t>
            </a:r>
          </a:p>
          <a:p>
            <a:pPr algn="ctr"/>
            <a:r>
              <a:rPr lang="hu-HU" sz="24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 2</a:t>
            </a:r>
            <a:r>
              <a:rPr lang="en-US" sz="24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018. </a:t>
            </a:r>
            <a:r>
              <a:rPr lang="hu-HU" sz="24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évi komplex vizsgára</a:t>
            </a:r>
          </a:p>
          <a:p>
            <a:r>
              <a:rPr lang="hu-HU" sz="24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/>
            </a:r>
            <a:br>
              <a:rPr lang="hu-HU" sz="2400" dirty="0" smtClean="0"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</a:br>
            <a:endParaRPr lang="hu-HU" sz="2400" dirty="0"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76239" y="6418699"/>
            <a:ext cx="4195762" cy="298450"/>
          </a:xfrm>
        </p:spPr>
        <p:txBody>
          <a:bodyPr>
            <a:normAutofit/>
          </a:bodyPr>
          <a:lstStyle/>
          <a:p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018. </a:t>
            </a: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június 25.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8954" y="320142"/>
            <a:ext cx="3131892" cy="268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0700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1143000"/>
          </a:xfrm>
        </p:spPr>
        <p:txBody>
          <a:bodyPr/>
          <a:lstStyle/>
          <a:p>
            <a:r>
              <a:rPr lang="hu-HU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Elmosódott halmazok logikája</a:t>
            </a:r>
            <a:endParaRPr lang="hu-HU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850" y="5265333"/>
            <a:ext cx="7632299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600"/>
              </a:spcBef>
              <a:buSzPct val="100000"/>
            </a:pPr>
            <a:r>
              <a:rPr lang="hu-HU" sz="1600" dirty="0" smtClean="0">
                <a:solidFill>
                  <a:srgbClr val="3131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Generikus fuzzy logika (Halmai, 2012)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77" y="1237076"/>
            <a:ext cx="6965741" cy="3903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33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1143000"/>
          </a:xfrm>
        </p:spPr>
        <p:txBody>
          <a:bodyPr/>
          <a:lstStyle/>
          <a:p>
            <a:r>
              <a:rPr lang="hu-HU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Egyéb alkalmazni kívánt módszerek</a:t>
            </a:r>
            <a:endParaRPr lang="hu-HU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972234"/>
            <a:ext cx="84582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Véletlen erdők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400" b="1" dirty="0" smtClean="0">
                <a:latin typeface="Times New Roman" panose="02020603050405020304" pitchFamily="18" charset="0"/>
              </a:rPr>
              <a:t>Döntési fák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400" b="1" dirty="0" smtClean="0">
                <a:latin typeface="Times New Roman" panose="02020603050405020304" pitchFamily="18" charset="0"/>
              </a:rPr>
              <a:t>Szupport vektor gépek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400" b="1" dirty="0" smtClean="0">
                <a:latin typeface="Times New Roman" panose="02020603050405020304" pitchFamily="18" charset="0"/>
              </a:rPr>
              <a:t>K-legközelebbi szomszéd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400" b="1" dirty="0" smtClean="0">
                <a:latin typeface="Times New Roman" panose="02020603050405020304" pitchFamily="18" charset="0"/>
              </a:rPr>
              <a:t>Logisztikus regresszió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400" b="1" dirty="0" smtClean="0">
                <a:latin typeface="Times New Roman" panose="02020603050405020304" pitchFamily="18" charset="0"/>
              </a:rPr>
              <a:t>Klaszteranalízis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400" b="1" dirty="0" smtClean="0">
                <a:latin typeface="Times New Roman" panose="02020603050405020304" pitchFamily="18" charset="0"/>
              </a:rPr>
              <a:t>Faktorelemzés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400" b="1" dirty="0" smtClean="0">
                <a:latin typeface="Times New Roman" panose="02020603050405020304" pitchFamily="18" charset="0"/>
              </a:rPr>
              <a:t>...</a:t>
            </a:r>
            <a:endParaRPr lang="hu-HU" sz="2400" dirty="0" smtClean="0">
              <a:latin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91241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Hibrid modellezés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48584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1143000"/>
          </a:xfrm>
        </p:spPr>
        <p:txBody>
          <a:bodyPr/>
          <a:lstStyle/>
          <a:p>
            <a:r>
              <a:rPr lang="hu-HU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Neurofuzzy hibrid modell</a:t>
            </a:r>
            <a:endParaRPr lang="hu-HU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850" y="5265333"/>
            <a:ext cx="7632299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600"/>
              </a:spcBef>
              <a:buSzPct val="100000"/>
            </a:pPr>
            <a:r>
              <a:rPr lang="hu-HU" sz="1600" dirty="0" smtClean="0">
                <a:solidFill>
                  <a:srgbClr val="3131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Neurofuzzy rendszer (Al-Mayyahi et al., 2014)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850" y="1295400"/>
            <a:ext cx="7917115" cy="371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90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1143000"/>
          </a:xfrm>
        </p:spPr>
        <p:txBody>
          <a:bodyPr/>
          <a:lstStyle/>
          <a:p>
            <a:r>
              <a:rPr lang="hu-HU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Hibrid modellalkotás – lehetséges alternatívák</a:t>
            </a:r>
            <a:endParaRPr lang="hu-HU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211853" y="904707"/>
                <a:ext cx="8551147" cy="41999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lvl="0" indent="-342900" algn="just">
                  <a:lnSpc>
                    <a:spcPct val="150000"/>
                  </a:lnSpc>
                  <a:spcAft>
                    <a:spcPts val="0"/>
                  </a:spcAft>
                  <a:buFont typeface="Symbol" panose="05050102010706020507" pitchFamily="18" charset="2"/>
                  <a:buChar char=""/>
                </a:pPr>
                <a:r>
                  <a:rPr lang="hu-HU" sz="2000" b="1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Többségi szavazás</a:t>
                </a:r>
              </a:p>
              <a:p>
                <a:pPr marL="342900" lvl="0" indent="-342900" algn="just">
                  <a:lnSpc>
                    <a:spcPct val="150000"/>
                  </a:lnSpc>
                  <a:spcAft>
                    <a:spcPts val="0"/>
                  </a:spcAft>
                  <a:buFont typeface="Symbol" panose="05050102010706020507" pitchFamily="18" charset="2"/>
                  <a:buChar char=""/>
                </a:pPr>
                <a:r>
                  <a:rPr lang="hu-HU" sz="2000" b="1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Valószínűség alapú hibridizáció</a:t>
                </a:r>
              </a:p>
              <a:p>
                <a:pPr lvl="0" algn="just">
                  <a:lnSpc>
                    <a:spcPct val="150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b="1"/>
                        <m:t>ŷ</m:t>
                      </m:r>
                      <m:r>
                        <m:rPr>
                          <m:nor/>
                        </m:rPr>
                        <a:rPr lang="en-GB"/>
                        <m:t> = </m:t>
                      </m:r>
                      <m:r>
                        <m:rPr>
                          <m:nor/>
                        </m:rPr>
                        <a:rPr lang="en-GB" b="1"/>
                        <m:t>MAX</m:t>
                      </m:r>
                      <m:d>
                        <m:dPr>
                          <m:ctrlPr>
                            <a:rPr lang="hu-HU" b="1" i="1"/>
                          </m:ctrlPr>
                        </m:dPr>
                        <m:e>
                          <m:f>
                            <m:fPr>
                              <m:ctrlPr>
                                <a:rPr lang="hu-HU" b="1" i="1"/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limLoc m:val="undOvr"/>
                                  <m:ctrlPr>
                                    <a:rPr lang="hu-HU" b="1" i="1"/>
                                  </m:ctrlPr>
                                </m:naryPr>
                                <m:sub>
                                  <m:r>
                                    <m:rPr>
                                      <m:nor/>
                                    </m:rPr>
                                    <a:rPr lang="en-GB" b="1"/>
                                    <m:t>m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b="1"/>
                                    <m:t>=1</m:t>
                                  </m:r>
                                </m:sub>
                                <m:sup>
                                  <m:r>
                                    <m:rPr>
                                      <m:nor/>
                                    </m:rPr>
                                    <a:rPr lang="en-GB" b="1"/>
                                    <m:t>5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hu-HU" b="1" i="1"/>
                                      </m:ctrlPr>
                                    </m:sSub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en-GB" b="1"/>
                                        <m:t>W</m:t>
                                      </m:r>
                                    </m:e>
                                    <m:sub>
                                      <m:r>
                                        <m:rPr>
                                          <m:nor/>
                                        </m:rPr>
                                        <a:rPr lang="en-GB" b="1"/>
                                        <m:t>m</m:t>
                                      </m:r>
                                    </m:sub>
                                  </m:sSub>
                                  <m:r>
                                    <m:rPr>
                                      <m:nor/>
                                    </m:rPr>
                                    <a:rPr lang="en-GB" b="1" i="1"/>
                                    <m:t>∗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b="1"/>
                                    <m:t>P</m:t>
                                  </m:r>
                                  <m:d>
                                    <m:dPr>
                                      <m:ctrlPr>
                                        <a:rPr lang="hu-HU" b="1" i="1"/>
                                      </m:ctrlPr>
                                    </m:d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en-GB" b="1"/>
                                        <m:t>y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en-GB" b="1"/>
                                        <m:t>=1</m:t>
                                      </m:r>
                                    </m:e>
                                  </m:d>
                                </m:e>
                              </m:nary>
                            </m:num>
                            <m:den>
                              <m:nary>
                                <m:naryPr>
                                  <m:chr m:val="∑"/>
                                  <m:limLoc m:val="undOvr"/>
                                  <m:ctrlPr>
                                    <a:rPr lang="hu-HU" b="1" i="1"/>
                                  </m:ctrlPr>
                                </m:naryPr>
                                <m:sub>
                                  <m:r>
                                    <m:rPr>
                                      <m:nor/>
                                    </m:rPr>
                                    <a:rPr lang="en-GB" b="1"/>
                                    <m:t>m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b="1"/>
                                    <m:t>=1</m:t>
                                  </m:r>
                                </m:sub>
                                <m:sup>
                                  <m:r>
                                    <m:rPr>
                                      <m:nor/>
                                    </m:rPr>
                                    <a:rPr lang="en-GB" b="1"/>
                                    <m:t>5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hu-HU" b="1" i="1"/>
                                      </m:ctrlPr>
                                    </m:sSub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en-GB" b="1"/>
                                        <m:t>W</m:t>
                                      </m:r>
                                    </m:e>
                                    <m:sub>
                                      <m:r>
                                        <m:rPr>
                                          <m:nor/>
                                        </m:rPr>
                                        <a:rPr lang="en-GB" b="1"/>
                                        <m:t>m</m:t>
                                      </m:r>
                                    </m:sub>
                                  </m:sSub>
                                </m:e>
                              </m:nary>
                            </m:den>
                          </m:f>
                          <m:r>
                            <m:rPr>
                              <m:nor/>
                            </m:rPr>
                            <a:rPr lang="en-GB" b="1"/>
                            <m:t>,..,</m:t>
                          </m:r>
                          <m:f>
                            <m:fPr>
                              <m:ctrlPr>
                                <a:rPr lang="hu-HU" b="1" i="1"/>
                              </m:ctrlPr>
                            </m:fPr>
                            <m:num>
                              <m:nary>
                                <m:naryPr>
                                  <m:chr m:val="∑"/>
                                  <m:limLoc m:val="undOvr"/>
                                  <m:ctrlPr>
                                    <a:rPr lang="hu-HU" b="1" i="1"/>
                                  </m:ctrlPr>
                                </m:naryPr>
                                <m:sub>
                                  <m:r>
                                    <m:rPr>
                                      <m:nor/>
                                    </m:rPr>
                                    <a:rPr lang="en-GB" b="1"/>
                                    <m:t>m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b="1"/>
                                    <m:t>=1</m:t>
                                  </m:r>
                                </m:sub>
                                <m:sup>
                                  <m:r>
                                    <m:rPr>
                                      <m:nor/>
                                    </m:rPr>
                                    <a:rPr lang="en-GB" b="1"/>
                                    <m:t>5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hu-HU" b="1" i="1"/>
                                      </m:ctrlPr>
                                    </m:sSub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en-GB" b="1"/>
                                        <m:t>W</m:t>
                                      </m:r>
                                    </m:e>
                                    <m:sub>
                                      <m:r>
                                        <m:rPr>
                                          <m:nor/>
                                        </m:rPr>
                                        <a:rPr lang="en-GB" b="1"/>
                                        <m:t>m</m:t>
                                      </m:r>
                                    </m:sub>
                                  </m:sSub>
                                  <m:r>
                                    <m:rPr>
                                      <m:nor/>
                                    </m:rPr>
                                    <a:rPr lang="en-GB" b="1" i="1"/>
                                    <m:t>∗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b="1"/>
                                    <m:t>P</m:t>
                                  </m:r>
                                  <m:d>
                                    <m:dPr>
                                      <m:ctrlPr>
                                        <a:rPr lang="hu-HU" b="1" i="1"/>
                                      </m:ctrlPr>
                                    </m:d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en-GB" b="1"/>
                                        <m:t>y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en-GB" b="1"/>
                                        <m:t>=4</m:t>
                                      </m:r>
                                    </m:e>
                                  </m:d>
                                </m:e>
                              </m:nary>
                            </m:num>
                            <m:den>
                              <m:nary>
                                <m:naryPr>
                                  <m:chr m:val="∑"/>
                                  <m:limLoc m:val="undOvr"/>
                                  <m:ctrlPr>
                                    <a:rPr lang="hu-HU" b="1" i="1"/>
                                  </m:ctrlPr>
                                </m:naryPr>
                                <m:sub>
                                  <m:r>
                                    <m:rPr>
                                      <m:nor/>
                                    </m:rPr>
                                    <a:rPr lang="en-GB" b="1"/>
                                    <m:t>m</m:t>
                                  </m:r>
                                  <m:r>
                                    <m:rPr>
                                      <m:nor/>
                                    </m:rPr>
                                    <a:rPr lang="en-GB" b="1"/>
                                    <m:t>=1</m:t>
                                  </m:r>
                                </m:sub>
                                <m:sup>
                                  <m:r>
                                    <m:rPr>
                                      <m:nor/>
                                    </m:rPr>
                                    <a:rPr lang="en-GB" b="1"/>
                                    <m:t>5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hu-HU" b="1" i="1"/>
                                      </m:ctrlPr>
                                    </m:sSub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en-GB" b="1"/>
                                        <m:t>W</m:t>
                                      </m:r>
                                    </m:e>
                                    <m:sub>
                                      <m:r>
                                        <m:rPr>
                                          <m:nor/>
                                        </m:rPr>
                                        <a:rPr lang="en-GB" b="1"/>
                                        <m:t>m</m:t>
                                      </m:r>
                                    </m:sub>
                                  </m:sSub>
                                </m:e>
                              </m:nary>
                            </m:den>
                          </m:f>
                        </m:e>
                      </m:d>
                    </m:oMath>
                  </m:oMathPara>
                </a14:m>
                <a:endParaRPr lang="hu-HU" sz="2000" dirty="0" smtClean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50000"/>
                  </a:lnSpc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hu-HU" sz="20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Adaptív Boosting</a:t>
                </a:r>
              </a:p>
              <a:p>
                <a:pPr marL="342900" lvl="0" indent="-342900" algn="just">
                  <a:lnSpc>
                    <a:spcPct val="150000"/>
                  </a:lnSpc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hu-HU" sz="2000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Grádiens Boosting</a:t>
                </a:r>
              </a:p>
              <a:p>
                <a:pPr marL="342900" lvl="0" indent="-342900" algn="just">
                  <a:lnSpc>
                    <a:spcPct val="150000"/>
                  </a:lnSpc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hu-HU" sz="2000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Együttes technikák</a:t>
                </a:r>
              </a:p>
              <a:p>
                <a:pPr marL="342900" lvl="0" indent="-342900" algn="just">
                  <a:lnSpc>
                    <a:spcPct val="150000"/>
                  </a:lnSpc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hu-HU" sz="2000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....</a:t>
                </a:r>
                <a:endParaRPr lang="hu-HU" sz="20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853" y="904707"/>
                <a:ext cx="8551147" cy="4199932"/>
              </a:xfrm>
              <a:prstGeom prst="rect">
                <a:avLst/>
              </a:prstGeom>
              <a:blipFill>
                <a:blip r:embed="rId2"/>
                <a:stretch>
                  <a:fillRect l="-784" b="-435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400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Jóságmérés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1593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1143000"/>
          </a:xfrm>
        </p:spPr>
        <p:txBody>
          <a:bodyPr/>
          <a:lstStyle/>
          <a:p>
            <a:r>
              <a:rPr lang="hu-HU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Jóságmetrikák</a:t>
            </a:r>
            <a:endParaRPr lang="hu-HU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11853" y="904707"/>
            <a:ext cx="855114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hu-H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Relatív hiba. </a:t>
            </a:r>
            <a:endParaRPr lang="hu-HU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hu-H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Helytelen </a:t>
            </a:r>
            <a:r>
              <a:rPr lang="hu-H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becslések aránya. </a:t>
            </a:r>
            <a:endParaRPr lang="hu-HU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hu-H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Álpozitív </a:t>
            </a:r>
            <a:r>
              <a:rPr lang="hu-H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becslések aránya. </a:t>
            </a:r>
            <a:endParaRPr lang="hu-HU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hu-H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Álnegatív </a:t>
            </a:r>
            <a:r>
              <a:rPr lang="hu-H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becslések aránya. </a:t>
            </a:r>
            <a:endParaRPr lang="hu-HU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hu-H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Átlagos </a:t>
            </a:r>
            <a:r>
              <a:rPr lang="hu-H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négyzetes hiba. </a:t>
            </a:r>
            <a:endParaRPr lang="hu-HU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hu-H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Vevő </a:t>
            </a:r>
            <a:r>
              <a:rPr lang="hu-H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Működési Karakterisztika (Received Operating </a:t>
            </a:r>
            <a:r>
              <a:rPr lang="hu-H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Characteristic).</a:t>
            </a:r>
            <a:endParaRPr lang="hu-H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hu-H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Validációs görbe. </a:t>
            </a:r>
            <a:endParaRPr lang="hu-H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hu-H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Igazságmátrix. </a:t>
            </a:r>
            <a:endParaRPr lang="hu-HU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hu-H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F1-pontszám</a:t>
            </a:r>
            <a:r>
              <a:rPr lang="hu-H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hu-HU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hu-H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Tanulás </a:t>
            </a:r>
            <a:r>
              <a:rPr lang="hu-H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gyorsasága. </a:t>
            </a:r>
            <a:endParaRPr lang="hu-HU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hu-HU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Keresztvalidáció</a:t>
            </a:r>
            <a:r>
              <a:rPr lang="hu-H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hu-HU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hu-HU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</a:t>
            </a:r>
            <a:endParaRPr lang="hu-H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89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Irodalomjegyzék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4478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Irodalomjegyzék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237" y="891566"/>
            <a:ext cx="8391525" cy="4716462"/>
          </a:xfrm>
        </p:spPr>
        <p:txBody>
          <a:bodyPr>
            <a:normAutofit/>
          </a:bodyPr>
          <a:lstStyle/>
          <a:p>
            <a:pPr marL="228600" indent="-228600" algn="just">
              <a:buFont typeface="+mj-lt"/>
              <a:buAutoNum type="arabicPeriod"/>
            </a:pP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Al-Mayyahi A. – Wang W. – Birch P. (2014): </a:t>
            </a: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Adaptive Neuro-</a:t>
            </a:r>
            <a:r>
              <a:rPr lang="fr-F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Fuzzy</a:t>
            </a: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Technique for </a:t>
            </a:r>
            <a:r>
              <a:rPr lang="fr-F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Autonomous</a:t>
            </a: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Ground </a:t>
            </a:r>
            <a:r>
              <a:rPr lang="fr-F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Vehicle</a:t>
            </a:r>
            <a:r>
              <a:rPr lang="fr-F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Navigation</a:t>
            </a: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Robotics</a:t>
            </a: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3:249-370. p</a:t>
            </a: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28600" lvl="0" indent="-228600" algn="just">
              <a:buFont typeface="+mj-lt"/>
              <a:buAutoNum type="arabicPeriod"/>
            </a:pP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Aradi </a:t>
            </a: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P. – Graff J. – Lipovszki Gy. (2014): Számítógépes szimuláció. TÁMOP-4.1.2.A/1-11/1-2011-0042 azonosító számú „</a:t>
            </a:r>
            <a:r>
              <a:rPr lang="hu-H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Mechatronikai mérnök MSc tananyagfejlesztés </a:t>
            </a: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projekt keretében készült.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Halmai (2012): Mérés és irányítástechnika. </a:t>
            </a:r>
            <a:r>
              <a:rPr lang="hu-H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Készült a TAMOP-4.1.2.A/2-10/1 pályázati projekt </a:t>
            </a: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keretében.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Turingfinance.com (2013):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Genetic Programming to evolve Trading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Strategies</a:t>
            </a: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http://www.turingfinance.com/using-genetic-programming-to-evolve-security-analysis-decision-trees/</a:t>
            </a:r>
            <a:r>
              <a:rPr lang="hu-H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Letöltés ideje: 2018. június 21.</a:t>
            </a:r>
          </a:p>
          <a:p>
            <a:pPr algn="just"/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2734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4656" y="2774202"/>
            <a:ext cx="825124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4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Köszönöm </a:t>
            </a:r>
            <a:r>
              <a:rPr lang="hu-HU" sz="4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megtisztelő </a:t>
            </a:r>
            <a:r>
              <a:rPr lang="hu-HU" sz="4400" dirty="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figyelmet!</a:t>
            </a:r>
          </a:p>
        </p:txBody>
      </p:sp>
    </p:spTree>
    <p:extLst>
      <p:ext uri="{BB962C8B-B14F-4D97-AF65-F5344CB8AC3E}">
        <p14:creationId xmlns:p14="http://schemas.microsoft.com/office/powerpoint/2010/main" val="416962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79127" y="1"/>
            <a:ext cx="2964873" cy="6858000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009664"/>
              </p:ext>
            </p:extLst>
          </p:nvPr>
        </p:nvGraphicFramePr>
        <p:xfrm>
          <a:off x="370113" y="2213697"/>
          <a:ext cx="5471333" cy="2803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470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4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7194">
                <a:tc>
                  <a:txBody>
                    <a:bodyPr/>
                    <a:lstStyle/>
                    <a:p>
                      <a:r>
                        <a:rPr lang="hu-HU" sz="1800" b="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 kutatás folyamata</a:t>
                      </a:r>
                      <a:endParaRPr lang="hu-HU" sz="1800" b="0" noProof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1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Adatgyűjtés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71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Alkalmazni</a:t>
                      </a:r>
                      <a:r>
                        <a:rPr lang="hu-HU" sz="1800" b="0" baseline="0" noProof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kívánt modellek</a:t>
                      </a:r>
                      <a:endParaRPr lang="hu-HU" sz="1800" b="0" noProof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71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Hibrid</a:t>
                      </a:r>
                      <a:r>
                        <a:rPr lang="hu-HU" sz="18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modellezés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71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Jóságmérés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hu-HU" sz="18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6649299"/>
                  </a:ext>
                </a:extLst>
              </a:tr>
              <a:tr h="46719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Irodalomjegyzék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8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3739008"/>
                  </a:ext>
                </a:extLst>
              </a:tr>
            </a:tbl>
          </a:graphicData>
        </a:graphic>
      </p:graphicFrame>
      <p:sp>
        <p:nvSpPr>
          <p:cNvPr id="7" name="Title 2"/>
          <p:cNvSpPr txBox="1">
            <a:spLocks/>
          </p:cNvSpPr>
          <p:nvPr/>
        </p:nvSpPr>
        <p:spPr bwMode="gray">
          <a:xfrm>
            <a:off x="522513" y="448083"/>
            <a:ext cx="8388000" cy="46949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Tartalom</a:t>
            </a:r>
            <a:endParaRPr lang="hu-H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12510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kutatás folyamata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9677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016" y="388535"/>
            <a:ext cx="8701870" cy="606083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45801" y="6449371"/>
            <a:ext cx="7632299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600"/>
              </a:spcBef>
              <a:buSzPct val="100000"/>
            </a:pPr>
            <a:r>
              <a:rPr lang="hu-HU" sz="1600" dirty="0" smtClean="0">
                <a:solidFill>
                  <a:srgbClr val="3131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Kutatási munkaterv (saját szerkesztés)</a:t>
            </a:r>
            <a:endParaRPr lang="hu-HU" sz="1600" dirty="0" smtClean="0">
              <a:solidFill>
                <a:srgbClr val="31313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037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Adatgyűjtés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8314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1143000"/>
          </a:xfrm>
        </p:spPr>
        <p:txBody>
          <a:bodyPr/>
          <a:lstStyle/>
          <a:p>
            <a:r>
              <a:rPr lang="hu-HU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Adatgyűjtés</a:t>
            </a:r>
            <a:endParaRPr lang="hu-HU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" y="972234"/>
            <a:ext cx="8458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4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Forrás</a:t>
            </a:r>
            <a:r>
              <a:rPr lang="hu-H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: éleskörnyezetben </a:t>
            </a:r>
            <a:r>
              <a:rPr lang="hu-H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üzemelő vállalatirányítási </a:t>
            </a:r>
            <a:r>
              <a:rPr lang="hu-H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rendszerek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400" b="1" dirty="0" smtClean="0">
                <a:latin typeface="Times New Roman" panose="02020603050405020304" pitchFamily="18" charset="0"/>
              </a:rPr>
              <a:t>Elérhetőség</a:t>
            </a:r>
            <a:r>
              <a:rPr lang="hu-HU" sz="2400" dirty="0" smtClean="0">
                <a:latin typeface="Times New Roman" panose="02020603050405020304" pitchFamily="18" charset="0"/>
              </a:rPr>
              <a:t>: Legalább 1 éves historikus adatok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400" b="1" dirty="0" smtClean="0">
                <a:latin typeface="Times New Roman" panose="02020603050405020304" pitchFamily="18" charset="0"/>
              </a:rPr>
              <a:t>Kritérium</a:t>
            </a:r>
            <a:r>
              <a:rPr lang="hu-HU" sz="2400" dirty="0" smtClean="0">
                <a:latin typeface="Times New Roman" panose="02020603050405020304" pitchFamily="18" charset="0"/>
              </a:rPr>
              <a:t>: Jelentett biztonsági incidensek, azonosított anomáliák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400" b="1" dirty="0" smtClean="0">
                <a:latin typeface="Times New Roman" panose="02020603050405020304" pitchFamily="18" charset="0"/>
              </a:rPr>
              <a:t>Formátum</a:t>
            </a:r>
            <a:r>
              <a:rPr lang="hu-HU" sz="2400" dirty="0" smtClean="0">
                <a:latin typeface="Times New Roman" panose="02020603050405020304" pitchFamily="18" charset="0"/>
              </a:rPr>
              <a:t>: Strukturált vagy nem strukturált adatszerkezet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400" b="1" dirty="0" smtClean="0">
                <a:latin typeface="Times New Roman" panose="02020603050405020304" pitchFamily="18" charset="0"/>
              </a:rPr>
              <a:t>Megfelelőség</a:t>
            </a:r>
            <a:r>
              <a:rPr lang="hu-HU" sz="2400" dirty="0" smtClean="0">
                <a:latin typeface="Times New Roman" panose="02020603050405020304" pitchFamily="18" charset="0"/>
              </a:rPr>
              <a:t>: Személyes jogok betartása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u-HU" sz="2400" b="1" dirty="0" smtClean="0">
                <a:latin typeface="Times New Roman" panose="02020603050405020304" pitchFamily="18" charset="0"/>
              </a:rPr>
              <a:t>Mintaválasztás</a:t>
            </a:r>
            <a:r>
              <a:rPr lang="hu-HU" sz="2400" dirty="0" smtClean="0">
                <a:latin typeface="Times New Roman" panose="02020603050405020304" pitchFamily="18" charset="0"/>
              </a:rPr>
              <a:t>: Teljes adathalmaz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92695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Alkalmazni kívánt modellek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24755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1143000"/>
          </a:xfrm>
        </p:spPr>
        <p:txBody>
          <a:bodyPr/>
          <a:lstStyle/>
          <a:p>
            <a:r>
              <a:rPr lang="hu-HU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Neurális hálók</a:t>
            </a:r>
            <a:endParaRPr lang="hu-HU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9762" y="805385"/>
            <a:ext cx="5324475" cy="52673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55850" y="6109392"/>
            <a:ext cx="7632299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600"/>
              </a:spcBef>
              <a:buSzPct val="100000"/>
            </a:pPr>
            <a:r>
              <a:rPr lang="hu-HU" sz="1600" dirty="0" smtClean="0">
                <a:solidFill>
                  <a:srgbClr val="3131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előre csatolt neurális hálózat (Aradi et al., 2014)</a:t>
            </a:r>
          </a:p>
        </p:txBody>
      </p:sp>
    </p:spTree>
    <p:extLst>
      <p:ext uri="{BB962C8B-B14F-4D97-AF65-F5344CB8AC3E}">
        <p14:creationId xmlns:p14="http://schemas.microsoft.com/office/powerpoint/2010/main" val="402246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1143000"/>
          </a:xfrm>
        </p:spPr>
        <p:txBody>
          <a:bodyPr/>
          <a:lstStyle/>
          <a:p>
            <a:r>
              <a:rPr lang="hu-HU" alt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Evolúciós optimalizálás</a:t>
            </a:r>
            <a:endParaRPr lang="hu-HU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850" y="6109392"/>
            <a:ext cx="7632299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600"/>
              </a:spcBef>
              <a:buSzPct val="100000"/>
            </a:pPr>
            <a:r>
              <a:rPr lang="hu-HU" sz="1600" dirty="0" smtClean="0">
                <a:solidFill>
                  <a:srgbClr val="3131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 evolúciós optimalizálás </a:t>
            </a:r>
            <a:r>
              <a:rPr lang="hu-HU" sz="1600" dirty="0">
                <a:solidFill>
                  <a:srgbClr val="3131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algoritmusa </a:t>
            </a:r>
            <a:r>
              <a:rPr lang="hu-HU" sz="1600" dirty="0" smtClean="0">
                <a:solidFill>
                  <a:srgbClr val="3131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(turingfinance.com, 2013)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93137"/>
            <a:ext cx="9144000" cy="4871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39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5096&quot;/&gt;&lt;CPresentation id=&quot;1&quot;&gt;&lt;m_precDefaultNumber&gt;&lt;m_yearfmt&gt;&lt;begin val=&quot;0&quot;/&gt;&lt;end val=&quot;4&quot;/&gt;&lt;/m_yearfmt&gt;&lt;/m_precDefaultNumber&gt;&lt;m_precDefaultPercent&gt;&lt;m_yearfmt&gt;&lt;begin val=&quot;0&quot;/&gt;&lt;end val=&quot;4&quot;/&gt;&lt;/m_yearfmt&gt;&lt;/m_precDefaultPercent&gt;&lt;m_precDefaultDate&gt;&lt;m_yearfmt&gt;&lt;begin val=&quot;0&quot;/&gt;&lt;end val=&quot;4&quot;/&gt;&lt;/m_yearfmt&gt;&lt;/m_precDefaultDate&gt;&lt;m_precDefaultYear&gt;&lt;m_yearfmt&gt;&lt;begin val=&quot;0&quot;/&gt;&lt;end val=&quot;4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bNumberIsYear val=&quot;0&quot;/&gt;&lt;m_strFormatTime&gt;%d.&lt;/m_strFormatTime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0&quot;/&gt;&lt;/m_mruColor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Deloitte_US_Letter_Print Theme">
  <a:themeElements>
    <a:clrScheme name="Deloitte colour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6BC25"/>
      </a:accent1>
      <a:accent2>
        <a:srgbClr val="2C5234"/>
      </a:accent2>
      <a:accent3>
        <a:srgbClr val="00A3E0"/>
      </a:accent3>
      <a:accent4>
        <a:srgbClr val="012169"/>
      </a:accent4>
      <a:accent5>
        <a:srgbClr val="0097A9"/>
      </a:accent5>
      <a:accent6>
        <a:srgbClr val="75787B"/>
      </a:accent6>
      <a:hlink>
        <a:srgbClr val="00A3E0"/>
      </a:hlink>
      <a:folHlink>
        <a:srgbClr val="954F72"/>
      </a:folHlink>
    </a:clrScheme>
    <a:fontScheme name="Deloitte Powerpoint fon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3"/>
        </a:solidFill>
        <a:ln w="19050" algn="ctr">
          <a:noFill/>
          <a:miter lim="800000"/>
          <a:headEnd/>
          <a:tailEnd/>
        </a:ln>
      </a:spPr>
      <a:bodyPr wrap="square" lIns="88900" tIns="88900" rIns="88900" bIns="88900" rtlCol="0" anchor="ctr"/>
      <a:lstStyle>
        <a:defPPr>
          <a:lnSpc>
            <a:spcPct val="106000"/>
          </a:lnSpc>
          <a:buFont typeface="Wingdings 2" pitchFamily="18" charset="2"/>
          <a:buNone/>
          <a:defRPr sz="1600" b="1" dirty="0" smtClean="0">
            <a:solidFill>
              <a:schemeClr val="bg1"/>
            </a:solidFill>
          </a:defRPr>
        </a:defPPr>
      </a:lst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marL="203200" indent="-203200">
          <a:spcBef>
            <a:spcPts val="600"/>
          </a:spcBef>
          <a:buSzPct val="100000"/>
          <a:buFont typeface="Arial"/>
          <a:buChar char="•"/>
          <a:defRPr dirty="0" smtClean="0">
            <a:solidFill>
              <a:srgbClr val="313131"/>
            </a:solidFill>
          </a:defRPr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Deloitte_US_Letter_Print Theme" id="{5B1C474F-3B6E-4C4C-B8B8-04058258F10F}" vid="{EE8175AA-1F22-47D3-9D7F-F1884DC9EC3E}"/>
    </a:ext>
  </a:extLst>
</a:theme>
</file>

<file path=ppt/theme/theme2.xml><?xml version="1.0" encoding="utf-8"?>
<a:theme xmlns:a="http://schemas.openxmlformats.org/drawingml/2006/main" name="4_Deloitte_US_Letter_Print Theme">
  <a:themeElements>
    <a:clrScheme name="Deloitte colour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6BC25"/>
      </a:accent1>
      <a:accent2>
        <a:srgbClr val="2C5234"/>
      </a:accent2>
      <a:accent3>
        <a:srgbClr val="00A3E0"/>
      </a:accent3>
      <a:accent4>
        <a:srgbClr val="012169"/>
      </a:accent4>
      <a:accent5>
        <a:srgbClr val="0097A9"/>
      </a:accent5>
      <a:accent6>
        <a:srgbClr val="75787B"/>
      </a:accent6>
      <a:hlink>
        <a:srgbClr val="00A3E0"/>
      </a:hlink>
      <a:folHlink>
        <a:srgbClr val="954F72"/>
      </a:folHlink>
    </a:clrScheme>
    <a:fontScheme name="Deloitte Powerpoint fon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accent3"/>
        </a:solidFill>
        <a:ln w="19050" algn="ctr">
          <a:noFill/>
          <a:miter lim="800000"/>
          <a:headEnd/>
          <a:tailEnd/>
        </a:ln>
      </a:spPr>
      <a:bodyPr wrap="square" lIns="88900" tIns="88900" rIns="88900" bIns="88900" rtlCol="0" anchor="ctr"/>
      <a:lstStyle>
        <a:defPPr>
          <a:lnSpc>
            <a:spcPct val="106000"/>
          </a:lnSpc>
          <a:buFont typeface="Wingdings 2" pitchFamily="18" charset="2"/>
          <a:buNone/>
          <a:defRPr sz="1600" b="1" dirty="0" smtClean="0">
            <a:solidFill>
              <a:schemeClr val="bg1"/>
            </a:solidFill>
          </a:defRPr>
        </a:defPPr>
      </a:lst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marL="203200" indent="-203200">
          <a:spcBef>
            <a:spcPts val="600"/>
          </a:spcBef>
          <a:buSzPct val="100000"/>
          <a:buFont typeface="Arial"/>
          <a:buChar char="•"/>
          <a:defRPr dirty="0" smtClean="0">
            <a:solidFill>
              <a:srgbClr val="313131"/>
            </a:solidFill>
          </a:defRPr>
        </a:defPPr>
      </a:lstStyle>
    </a:txDef>
  </a:objectDefaults>
  <a:extraClrSchemeLst/>
  <a:custClrLst>
    <a:custClr name="Green 7">
      <a:srgbClr val="2C5234"/>
    </a:custClr>
    <a:custClr name="Green 6">
      <a:srgbClr val="046A38"/>
    </a:custClr>
    <a:custClr name="Green 5">
      <a:srgbClr val="009A44"/>
    </a:custClr>
    <a:custClr name="Green 4">
      <a:srgbClr val="43B02A"/>
    </a:custClr>
    <a:custClr name="Deloitte Green">
      <a:srgbClr val="86BC25"/>
    </a:custClr>
    <a:custClr name="Green 2">
      <a:srgbClr val="C4D600"/>
    </a:custClr>
    <a:custClr name="Green 1">
      <a:srgbClr val="E3E48D"/>
    </a:custClr>
    <a:custClr name="Teal 7">
      <a:srgbClr val="004F59"/>
    </a:custClr>
    <a:custClr name="Teal 6">
      <a:srgbClr val="007680"/>
    </a:custClr>
    <a:custClr name="Teal 5">
      <a:srgbClr val="0097A9"/>
    </a:custClr>
    <a:custClr name="Teal 4">
      <a:srgbClr val="00ABAB"/>
    </a:custClr>
    <a:custClr name="Teal 3">
      <a:srgbClr val="6FC2B4"/>
    </a:custClr>
    <a:custClr name="Teal 2">
      <a:srgbClr val="9DD4CF"/>
    </a:custClr>
    <a:custClr name="Teal 1">
      <a:srgbClr val="DDEFE8"/>
    </a:custClr>
    <a:custClr name="Blue 7">
      <a:srgbClr val="041E42"/>
    </a:custClr>
    <a:custClr name="Blue 6">
      <a:srgbClr val="012169"/>
    </a:custClr>
    <a:custClr name="Blue 5">
      <a:srgbClr val="005587"/>
    </a:custClr>
    <a:custClr name="Blue 4">
      <a:srgbClr val="0076A8"/>
    </a:custClr>
    <a:custClr name="Blue 3">
      <a:srgbClr val="00A3E0"/>
    </a:custClr>
    <a:custClr name="Blue 2">
      <a:srgbClr val="62B5E5"/>
    </a:custClr>
    <a:custClr name="Blue 1">
      <a:srgbClr val="A0DCFF"/>
    </a:custClr>
    <a:custClr name="Cool Gray 11">
      <a:srgbClr val="53565A"/>
    </a:custClr>
    <a:custClr name="Cool Gray 10">
      <a:srgbClr val="63666A"/>
    </a:custClr>
    <a:custClr name="Cool Gray 9">
      <a:srgbClr val="75787B"/>
    </a:custClr>
    <a:custClr name="Cool Gray 7">
      <a:srgbClr val="97999B"/>
    </a:custClr>
    <a:custClr name="Cool Gray 6">
      <a:srgbClr val="A7A8AA"/>
    </a:custClr>
    <a:custClr name="Cool Gray 4">
      <a:srgbClr val="BBBCBC"/>
    </a:custClr>
    <a:custClr name="Cool Gray 2">
      <a:srgbClr val="D0D0CE"/>
    </a:custClr>
    <a:custClr name="White">
      <a:srgbClr val="FFFFFF"/>
    </a:custClr>
    <a:custClr name="Black">
      <a:srgbClr val="000000"/>
    </a:custClr>
    <a:custClr name="Red">
      <a:srgbClr val="DA291C"/>
    </a:custClr>
    <a:custClr name="Orange">
      <a:srgbClr val="ED8B00"/>
    </a:custClr>
    <a:custClr name="Yellow">
      <a:srgbClr val="FFCD00"/>
    </a:custClr>
  </a:custClrLst>
  <a:extLst>
    <a:ext uri="{05A4C25C-085E-4340-85A3-A5531E510DB2}">
      <thm15:themeFamily xmlns:thm15="http://schemas.microsoft.com/office/thememl/2012/main" name="Deloitte_US_Letter_Print Theme" id="{5B1C474F-3B6E-4C4C-B8B8-04058258F10F}" vid="{EE8175AA-1F22-47D3-9D7F-F1884DC9EC3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Deloitte Brand Theme</Template>
  <TotalTime>17627</TotalTime>
  <Words>279</Words>
  <Application>Microsoft Office PowerPoint</Application>
  <PresentationFormat>On-screen Show (4:3)</PresentationFormat>
  <Paragraphs>81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</vt:lpstr>
      <vt:lpstr>Calibri</vt:lpstr>
      <vt:lpstr>Open Sans</vt:lpstr>
      <vt:lpstr>Symbol</vt:lpstr>
      <vt:lpstr>Times New Roman</vt:lpstr>
      <vt:lpstr>Verdana</vt:lpstr>
      <vt:lpstr>Deloitte_US_Letter_Print Theme</vt:lpstr>
      <vt:lpstr>4_Deloitte_US_Letter_Print Theme</vt:lpstr>
      <vt:lpstr>think-cell Slide</vt:lpstr>
      <vt:lpstr>Barta Gergő Neptun kód: N787OJ </vt:lpstr>
      <vt:lpstr>PowerPoint Presentation</vt:lpstr>
      <vt:lpstr>A kutatás folyamata</vt:lpstr>
      <vt:lpstr>PowerPoint Presentation</vt:lpstr>
      <vt:lpstr>Adatgyűjtés</vt:lpstr>
      <vt:lpstr>Adatgyűjtés</vt:lpstr>
      <vt:lpstr>Alkalmazni kívánt modellek</vt:lpstr>
      <vt:lpstr>Neurális hálók</vt:lpstr>
      <vt:lpstr>Evolúciós optimalizálás</vt:lpstr>
      <vt:lpstr>Elmosódott halmazok logikája</vt:lpstr>
      <vt:lpstr>Egyéb alkalmazni kívánt módszerek</vt:lpstr>
      <vt:lpstr>Hibrid modellezés</vt:lpstr>
      <vt:lpstr>Neurofuzzy hibrid modell</vt:lpstr>
      <vt:lpstr>Hibrid modellalkotás – lehetséges alternatívák</vt:lpstr>
      <vt:lpstr>Jóságmérés</vt:lpstr>
      <vt:lpstr>Jóságmetrikák</vt:lpstr>
      <vt:lpstr>Irodalomjegyzék</vt:lpstr>
      <vt:lpstr>Irodalomjegyzék</vt:lpstr>
      <vt:lpstr>PowerPoint Presentation</vt:lpstr>
    </vt:vector>
  </TitlesOfParts>
  <Company>Deloitte Touche Tohmatsu Services,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Molnar, Zsofia (HU - Budapest)</dc:creator>
  <cp:lastModifiedBy>Gergo</cp:lastModifiedBy>
  <cp:revision>1451</cp:revision>
  <cp:lastPrinted>2017-07-20T10:32:55Z</cp:lastPrinted>
  <dcterms:created xsi:type="dcterms:W3CDTF">2017-04-06T11:47:06Z</dcterms:created>
  <dcterms:modified xsi:type="dcterms:W3CDTF">2018-06-24T14:32:23Z</dcterms:modified>
</cp:coreProperties>
</file>