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7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94D"/>
    <a:srgbClr val="9AD1F0"/>
    <a:srgbClr val="FCAF1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E8B55-B491-46FB-9E71-BE7ADEBB99DE}" v="5" dt="2022-06-07T15:22:46.503"/>
    <p1510:client id="{241A9C9D-EA2B-49BC-BE32-64AF9A64C0C7}" v="13" dt="2022-06-07T15:20:21.191"/>
    <p1510:client id="{3ECAAB42-C4EC-4837-B2C8-77EF84721FDB}" v="51" dt="2022-06-10T06:56:41.898"/>
    <p1510:client id="{45610A92-11DB-447F-8033-E4B144F35360}" v="197" dt="2022-06-07T16:14:38.766"/>
    <p1510:client id="{7047EA24-E6CF-4D44-B197-D19733596F45}" v="62" dt="2022-06-10T07:07:35.747"/>
    <p1510:client id="{73CED48D-4696-4B6E-9A1B-FB8A0FC0800E}" v="26" dt="2022-06-09T18:58:14.952"/>
    <p1510:client id="{756D6804-1F67-4AEE-A308-0191783A936C}" v="8" dt="2022-06-08T15:11:21.789"/>
    <p1510:client id="{835656E5-FBBE-4E89-9173-953B7EC422E0}" v="7" dt="2022-06-09T09:30:03.218"/>
    <p1510:client id="{89B87CEF-F88E-4AE9-87B8-A6312A22288E}" v="2" dt="2022-06-10T07:01:43.949"/>
    <p1510:client id="{A0702A34-6822-4EFA-B67C-CBC6389E5CA4}" v="75" dt="2022-06-09T10:00:27.786"/>
    <p1510:client id="{A7AADA8C-990F-426D-B7C1-B5AE17B59169}" v="4" dt="2022-06-09T10:05:37.909"/>
    <p1510:client id="{BBD449F3-6195-4BE2-BB3C-B1102EAA6F9B}" v="26" dt="2022-06-08T08:04:05.800"/>
    <p1510:client id="{C4EB1B87-FA6B-4C39-B828-F6556857FFA7}" v="1" dt="2022-05-08T18:29:47.160"/>
    <p1510:client id="{C4F6166E-D04F-4256-90D2-B5940ED0D82E}" v="3" dt="2022-06-08T08:07:21.293"/>
    <p1510:client id="{CD7FB71A-EBFC-4C1A-AA51-483915D22743}" v="15" dt="2022-06-08T09:37:06.157"/>
    <p1510:client id="{CEE43172-BCCD-40D4-B3EE-35140A742329}" v="18" dt="2022-06-09T09:34:50.471"/>
    <p1510:client id="{D689B4C8-A520-4B8D-82C7-4C8BD1FBCEA7}" v="160" dt="2022-06-08T13:44:38.104"/>
    <p1510:client id="{D9A23C5A-9B21-4900-92AD-4895F3BCA083}" v="4" dt="2022-05-22T16:49:43.147"/>
    <p1510:client id="{EEF7AE05-8E3A-4E32-BCC8-7F9C056901D3}" v="1" dt="2022-05-05T13:17:54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yes István" userId="S::l38trn@stud.uni-obuda.hu::6129cd52-bf0e-461a-bbac-d7c9418d5af6" providerId="AD" clId="Web-{3ECAAB42-C4EC-4837-B2C8-77EF84721FDB}"/>
    <pc:docChg chg="modSld">
      <pc:chgData name="Megyes István" userId="S::l38trn@stud.uni-obuda.hu::6129cd52-bf0e-461a-bbac-d7c9418d5af6" providerId="AD" clId="Web-{3ECAAB42-C4EC-4837-B2C8-77EF84721FDB}" dt="2022-06-10T06:56:41.898" v="50" actId="1076"/>
      <pc:docMkLst>
        <pc:docMk/>
      </pc:docMkLst>
      <pc:sldChg chg="addSp delSp modSp">
        <pc:chgData name="Megyes István" userId="S::l38trn@stud.uni-obuda.hu::6129cd52-bf0e-461a-bbac-d7c9418d5af6" providerId="AD" clId="Web-{3ECAAB42-C4EC-4837-B2C8-77EF84721FDB}" dt="2022-06-10T06:56:41.898" v="50" actId="1076"/>
        <pc:sldMkLst>
          <pc:docMk/>
          <pc:sldMk cId="3386518915" sldId="261"/>
        </pc:sldMkLst>
        <pc:spChg chg="mod">
          <ac:chgData name="Megyes István" userId="S::l38trn@stud.uni-obuda.hu::6129cd52-bf0e-461a-bbac-d7c9418d5af6" providerId="AD" clId="Web-{3ECAAB42-C4EC-4837-B2C8-77EF84721FDB}" dt="2022-06-10T06:55:58.005" v="39" actId="1076"/>
          <ac:spMkLst>
            <pc:docMk/>
            <pc:sldMk cId="3386518915" sldId="261"/>
            <ac:spMk id="5" creationId="{3F87657C-EAE2-D86B-DEFF-C906854E305F}"/>
          </ac:spMkLst>
        </pc:spChg>
        <pc:spChg chg="add del mod">
          <ac:chgData name="Megyes István" userId="S::l38trn@stud.uni-obuda.hu::6129cd52-bf0e-461a-bbac-d7c9418d5af6" providerId="AD" clId="Web-{3ECAAB42-C4EC-4837-B2C8-77EF84721FDB}" dt="2022-06-10T06:51:58.444" v="8"/>
          <ac:spMkLst>
            <pc:docMk/>
            <pc:sldMk cId="3386518915" sldId="261"/>
            <ac:spMk id="6" creationId="{6B4426BA-0179-52F3-CF2E-1BD7DE507829}"/>
          </ac:spMkLst>
        </pc:spChg>
        <pc:spChg chg="add del">
          <ac:chgData name="Megyes István" userId="S::l38trn@stud.uni-obuda.hu::6129cd52-bf0e-461a-bbac-d7c9418d5af6" providerId="AD" clId="Web-{3ECAAB42-C4EC-4837-B2C8-77EF84721FDB}" dt="2022-06-10T06:52:10.413" v="10"/>
          <ac:spMkLst>
            <pc:docMk/>
            <pc:sldMk cId="3386518915" sldId="261"/>
            <ac:spMk id="8" creationId="{501F5812-17EF-9548-D2A5-A3BFA68DAD63}"/>
          </ac:spMkLst>
        </pc:spChg>
        <pc:spChg chg="add del">
          <ac:chgData name="Megyes István" userId="S::l38trn@stud.uni-obuda.hu::6129cd52-bf0e-461a-bbac-d7c9418d5af6" providerId="AD" clId="Web-{3ECAAB42-C4EC-4837-B2C8-77EF84721FDB}" dt="2022-06-10T06:52:24.508" v="12"/>
          <ac:spMkLst>
            <pc:docMk/>
            <pc:sldMk cId="3386518915" sldId="261"/>
            <ac:spMk id="9" creationId="{4E8E259A-284F-22C8-8607-BAE11E5D3A08}"/>
          </ac:spMkLst>
        </pc:spChg>
        <pc:spChg chg="mod">
          <ac:chgData name="Megyes István" userId="S::l38trn@stud.uni-obuda.hu::6129cd52-bf0e-461a-bbac-d7c9418d5af6" providerId="AD" clId="Web-{3ECAAB42-C4EC-4837-B2C8-77EF84721FDB}" dt="2022-06-10T06:56:28.600" v="48" actId="1076"/>
          <ac:spMkLst>
            <pc:docMk/>
            <pc:sldMk cId="3386518915" sldId="261"/>
            <ac:spMk id="11" creationId="{277312C8-579C-ADA4-D3BE-020339BD81F1}"/>
          </ac:spMkLst>
        </pc:spChg>
        <pc:spChg chg="add mod">
          <ac:chgData name="Megyes István" userId="S::l38trn@stud.uni-obuda.hu::6129cd52-bf0e-461a-bbac-d7c9418d5af6" providerId="AD" clId="Web-{3ECAAB42-C4EC-4837-B2C8-77EF84721FDB}" dt="2022-06-10T06:56:41.898" v="50" actId="1076"/>
          <ac:spMkLst>
            <pc:docMk/>
            <pc:sldMk cId="3386518915" sldId="261"/>
            <ac:spMk id="12" creationId="{25C6921B-19AD-5E25-3775-5BA9F727026D}"/>
          </ac:spMkLst>
        </pc:spChg>
        <pc:picChg chg="add mod">
          <ac:chgData name="Megyes István" userId="S::l38trn@stud.uni-obuda.hu::6129cd52-bf0e-461a-bbac-d7c9418d5af6" providerId="AD" clId="Web-{3ECAAB42-C4EC-4837-B2C8-77EF84721FDB}" dt="2022-06-10T06:56:15.599" v="42" actId="1076"/>
          <ac:picMkLst>
            <pc:docMk/>
            <pc:sldMk cId="3386518915" sldId="261"/>
            <ac:picMk id="2" creationId="{BDA16DB4-0253-361E-609A-B3A8188C2A25}"/>
          </ac:picMkLst>
        </pc:picChg>
        <pc:picChg chg="mod">
          <ac:chgData name="Megyes István" userId="S::l38trn@stud.uni-obuda.hu::6129cd52-bf0e-461a-bbac-d7c9418d5af6" providerId="AD" clId="Web-{3ECAAB42-C4EC-4837-B2C8-77EF84721FDB}" dt="2022-06-10T06:56:15.615" v="43" actId="1076"/>
          <ac:picMkLst>
            <pc:docMk/>
            <pc:sldMk cId="3386518915" sldId="261"/>
            <ac:picMk id="4" creationId="{7F3A5D04-3A24-EB35-45A8-349BA98E486E}"/>
          </ac:picMkLst>
        </pc:picChg>
        <pc:picChg chg="del">
          <ac:chgData name="Megyes István" userId="S::l38trn@stud.uni-obuda.hu::6129cd52-bf0e-461a-bbac-d7c9418d5af6" providerId="AD" clId="Web-{3ECAAB42-C4EC-4837-B2C8-77EF84721FDB}" dt="2022-06-10T06:51:18.035" v="0"/>
          <ac:picMkLst>
            <pc:docMk/>
            <pc:sldMk cId="3386518915" sldId="261"/>
            <ac:picMk id="7" creationId="{B7B6DD1B-4A67-2746-93D4-B4C5CBC87DDC}"/>
          </ac:picMkLst>
        </pc:picChg>
        <pc:picChg chg="mod">
          <ac:chgData name="Megyes István" userId="S::l38trn@stud.uni-obuda.hu::6129cd52-bf0e-461a-bbac-d7c9418d5af6" providerId="AD" clId="Web-{3ECAAB42-C4EC-4837-B2C8-77EF84721FDB}" dt="2022-06-10T06:56:19.318" v="47" actId="1076"/>
          <ac:picMkLst>
            <pc:docMk/>
            <pc:sldMk cId="3386518915" sldId="261"/>
            <ac:picMk id="10" creationId="{DCE1A211-4D17-B96B-FE28-9F0EC7316A5E}"/>
          </ac:picMkLst>
        </pc:picChg>
        <pc:cxnChg chg="add mod">
          <ac:chgData name="Megyes István" userId="S::l38trn@stud.uni-obuda.hu::6129cd52-bf0e-461a-bbac-d7c9418d5af6" providerId="AD" clId="Web-{3ECAAB42-C4EC-4837-B2C8-77EF84721FDB}" dt="2022-06-10T06:56:34.991" v="49" actId="14100"/>
          <ac:cxnSpMkLst>
            <pc:docMk/>
            <pc:sldMk cId="3386518915" sldId="261"/>
            <ac:cxnSpMk id="13" creationId="{8F4C812B-472B-C1F8-8E74-DAC704070759}"/>
          </ac:cxnSpMkLst>
        </pc:cxnChg>
      </pc:sldChg>
    </pc:docChg>
  </pc:docChgLst>
  <pc:docChgLst>
    <pc:chgData name="Megyes István" userId="S::l38trn@stud.uni-obuda.hu::6129cd52-bf0e-461a-bbac-d7c9418d5af6" providerId="AD" clId="Web-{45610A92-11DB-447F-8033-E4B144F35360}"/>
    <pc:docChg chg="delSld modSld">
      <pc:chgData name="Megyes István" userId="S::l38trn@stud.uni-obuda.hu::6129cd52-bf0e-461a-bbac-d7c9418d5af6" providerId="AD" clId="Web-{45610A92-11DB-447F-8033-E4B144F35360}" dt="2022-06-07T16:14:38.766" v="161" actId="1076"/>
      <pc:docMkLst>
        <pc:docMk/>
      </pc:docMkLst>
      <pc:sldChg chg="del">
        <pc:chgData name="Megyes István" userId="S::l38trn@stud.uni-obuda.hu::6129cd52-bf0e-461a-bbac-d7c9418d5af6" providerId="AD" clId="Web-{45610A92-11DB-447F-8033-E4B144F35360}" dt="2022-06-07T15:55:45.479" v="111"/>
        <pc:sldMkLst>
          <pc:docMk/>
          <pc:sldMk cId="1059381135" sldId="257"/>
        </pc:sldMkLst>
      </pc:sldChg>
      <pc:sldChg chg="addSp delSp modSp">
        <pc:chgData name="Megyes István" userId="S::l38trn@stud.uni-obuda.hu::6129cd52-bf0e-461a-bbac-d7c9418d5af6" providerId="AD" clId="Web-{45610A92-11DB-447F-8033-E4B144F35360}" dt="2022-06-07T16:13:42.609" v="158" actId="1076"/>
        <pc:sldMkLst>
          <pc:docMk/>
          <pc:sldMk cId="3386518915" sldId="261"/>
        </pc:sldMkLst>
        <pc:spChg chg="del">
          <ac:chgData name="Megyes István" userId="S::l38trn@stud.uni-obuda.hu::6129cd52-bf0e-461a-bbac-d7c9418d5af6" providerId="AD" clId="Web-{45610A92-11DB-447F-8033-E4B144F35360}" dt="2022-06-07T15:35:53.379" v="0"/>
          <ac:spMkLst>
            <pc:docMk/>
            <pc:sldMk cId="3386518915" sldId="261"/>
            <ac:spMk id="8" creationId="{06111968-7A0E-0F0F-0E7F-F88474BC77DF}"/>
          </ac:spMkLst>
        </pc:spChg>
        <pc:picChg chg="add del mod">
          <ac:chgData name="Megyes István" userId="S::l38trn@stud.uni-obuda.hu::6129cd52-bf0e-461a-bbac-d7c9418d5af6" providerId="AD" clId="Web-{45610A92-11DB-447F-8033-E4B144F35360}" dt="2022-06-07T15:36:04.301" v="4"/>
          <ac:picMkLst>
            <pc:docMk/>
            <pc:sldMk cId="3386518915" sldId="261"/>
            <ac:picMk id="2" creationId="{302A5556-CC5A-87A6-794D-1E272897C2AB}"/>
          </ac:picMkLst>
        </pc:picChg>
        <pc:picChg chg="add mod">
          <ac:chgData name="Megyes István" userId="S::l38trn@stud.uni-obuda.hu::6129cd52-bf0e-461a-bbac-d7c9418d5af6" providerId="AD" clId="Web-{45610A92-11DB-447F-8033-E4B144F35360}" dt="2022-06-07T16:13:42.609" v="158" actId="1076"/>
          <ac:picMkLst>
            <pc:docMk/>
            <pc:sldMk cId="3386518915" sldId="261"/>
            <ac:picMk id="4" creationId="{7F3A5D04-3A24-EB35-45A8-349BA98E486E}"/>
          </ac:picMkLst>
        </pc:picChg>
        <pc:picChg chg="del">
          <ac:chgData name="Megyes István" userId="S::l38trn@stud.uni-obuda.hu::6129cd52-bf0e-461a-bbac-d7c9418d5af6" providerId="AD" clId="Web-{45610A92-11DB-447F-8033-E4B144F35360}" dt="2022-06-07T15:36:17.160" v="7"/>
          <ac:picMkLst>
            <pc:docMk/>
            <pc:sldMk cId="3386518915" sldId="261"/>
            <ac:picMk id="7" creationId="{88C4A9DD-31C4-3E1E-F6FD-4224DE8DA8D0}"/>
          </ac:picMkLst>
        </pc:picChg>
      </pc:sldChg>
      <pc:sldChg chg="addSp delSp modSp">
        <pc:chgData name="Megyes István" userId="S::l38trn@stud.uni-obuda.hu::6129cd52-bf0e-461a-bbac-d7c9418d5af6" providerId="AD" clId="Web-{45610A92-11DB-447F-8033-E4B144F35360}" dt="2022-06-07T15:44:08.013" v="45" actId="14100"/>
        <pc:sldMkLst>
          <pc:docMk/>
          <pc:sldMk cId="896270439" sldId="262"/>
        </pc:sldMkLst>
        <pc:picChg chg="add del mod">
          <ac:chgData name="Megyes István" userId="S::l38trn@stud.uni-obuda.hu::6129cd52-bf0e-461a-bbac-d7c9418d5af6" providerId="AD" clId="Web-{45610A92-11DB-447F-8033-E4B144F35360}" dt="2022-06-07T15:43:47.544" v="39"/>
          <ac:picMkLst>
            <pc:docMk/>
            <pc:sldMk cId="896270439" sldId="262"/>
            <ac:picMk id="4" creationId="{5BBE33D0-DB00-0E87-D91F-3F7569F9C631}"/>
          </ac:picMkLst>
        </pc:picChg>
        <pc:picChg chg="add mod">
          <ac:chgData name="Megyes István" userId="S::l38trn@stud.uni-obuda.hu::6129cd52-bf0e-461a-bbac-d7c9418d5af6" providerId="AD" clId="Web-{45610A92-11DB-447F-8033-E4B144F35360}" dt="2022-06-07T15:44:08.013" v="45" actId="14100"/>
          <ac:picMkLst>
            <pc:docMk/>
            <pc:sldMk cId="896270439" sldId="262"/>
            <ac:picMk id="5" creationId="{6B913876-555A-5D13-A8C4-07CFA756BF18}"/>
          </ac:picMkLst>
        </pc:picChg>
        <pc:picChg chg="mod">
          <ac:chgData name="Megyes István" userId="S::l38trn@stud.uni-obuda.hu::6129cd52-bf0e-461a-bbac-d7c9418d5af6" providerId="AD" clId="Web-{45610A92-11DB-447F-8033-E4B144F35360}" dt="2022-06-07T15:43:17.434" v="38" actId="1076"/>
          <ac:picMkLst>
            <pc:docMk/>
            <pc:sldMk cId="896270439" sldId="262"/>
            <ac:picMk id="6" creationId="{10EC33DF-5E19-77EB-F99F-A7F3F60D28D5}"/>
          </ac:picMkLst>
        </pc:picChg>
        <pc:picChg chg="del">
          <ac:chgData name="Megyes István" userId="S::l38trn@stud.uni-obuda.hu::6129cd52-bf0e-461a-bbac-d7c9418d5af6" providerId="AD" clId="Web-{45610A92-11DB-447F-8033-E4B144F35360}" dt="2022-06-07T15:42:29.933" v="32"/>
          <ac:picMkLst>
            <pc:docMk/>
            <pc:sldMk cId="896270439" sldId="262"/>
            <ac:picMk id="8" creationId="{E47A8428-D94F-EF50-D615-38595AB688ED}"/>
          </ac:picMkLst>
        </pc:picChg>
      </pc:sldChg>
      <pc:sldChg chg="addSp delSp modSp">
        <pc:chgData name="Megyes István" userId="S::l38trn@stud.uni-obuda.hu::6129cd52-bf0e-461a-bbac-d7c9418d5af6" providerId="AD" clId="Web-{45610A92-11DB-447F-8033-E4B144F35360}" dt="2022-06-07T15:54:06.243" v="104" actId="20577"/>
        <pc:sldMkLst>
          <pc:docMk/>
          <pc:sldMk cId="3100586043" sldId="263"/>
        </pc:sldMkLst>
        <pc:spChg chg="add del mod">
          <ac:chgData name="Megyes István" userId="S::l38trn@stud.uni-obuda.hu::6129cd52-bf0e-461a-bbac-d7c9418d5af6" providerId="AD" clId="Web-{45610A92-11DB-447F-8033-E4B144F35360}" dt="2022-06-07T15:38:32.569" v="10"/>
          <ac:spMkLst>
            <pc:docMk/>
            <pc:sldMk cId="3100586043" sldId="263"/>
            <ac:spMk id="4" creationId="{4291C874-77B2-EC32-5188-9C4709F35258}"/>
          </ac:spMkLst>
        </pc:spChg>
        <pc:spChg chg="mod">
          <ac:chgData name="Megyes István" userId="S::l38trn@stud.uni-obuda.hu::6129cd52-bf0e-461a-bbac-d7c9418d5af6" providerId="AD" clId="Web-{45610A92-11DB-447F-8033-E4B144F35360}" dt="2022-06-07T15:54:06.243" v="104" actId="20577"/>
          <ac:spMkLst>
            <pc:docMk/>
            <pc:sldMk cId="3100586043" sldId="263"/>
            <ac:spMk id="7" creationId="{ED043D3B-2AAA-DBF3-7EB6-7CE97811420B}"/>
          </ac:spMkLst>
        </pc:spChg>
        <pc:spChg chg="add del mod">
          <ac:chgData name="Megyes István" userId="S::l38trn@stud.uni-obuda.hu::6129cd52-bf0e-461a-bbac-d7c9418d5af6" providerId="AD" clId="Web-{45610A92-11DB-447F-8033-E4B144F35360}" dt="2022-06-07T15:45:04.842" v="50"/>
          <ac:spMkLst>
            <pc:docMk/>
            <pc:sldMk cId="3100586043" sldId="263"/>
            <ac:spMk id="12" creationId="{05349D71-37F8-0EE2-D705-FC0457EE70D5}"/>
          </ac:spMkLst>
        </pc:spChg>
        <pc:picChg chg="add del mod ord">
          <ac:chgData name="Megyes István" userId="S::l38trn@stud.uni-obuda.hu::6129cd52-bf0e-461a-bbac-d7c9418d5af6" providerId="AD" clId="Web-{45610A92-11DB-447F-8033-E4B144F35360}" dt="2022-06-07T15:44:58.451" v="48"/>
          <ac:picMkLst>
            <pc:docMk/>
            <pc:sldMk cId="3100586043" sldId="263"/>
            <ac:picMk id="5" creationId="{D67DFE9C-1309-CBE0-29F1-E1C86E6FF2AF}"/>
          </ac:picMkLst>
        </pc:picChg>
        <pc:picChg chg="del">
          <ac:chgData name="Megyes István" userId="S::l38trn@stud.uni-obuda.hu::6129cd52-bf0e-461a-bbac-d7c9418d5af6" providerId="AD" clId="Web-{45610A92-11DB-447F-8033-E4B144F35360}" dt="2022-06-07T15:38:31.710" v="9"/>
          <ac:picMkLst>
            <pc:docMk/>
            <pc:sldMk cId="3100586043" sldId="263"/>
            <ac:picMk id="6" creationId="{AFCBD25D-4693-DA68-1EEE-31726EE9ED76}"/>
          </ac:picMkLst>
        </pc:picChg>
        <pc:picChg chg="add del mod">
          <ac:chgData name="Megyes István" userId="S::l38trn@stud.uni-obuda.hu::6129cd52-bf0e-461a-bbac-d7c9418d5af6" providerId="AD" clId="Web-{45610A92-11DB-447F-8033-E4B144F35360}" dt="2022-06-07T15:39:16.898" v="22"/>
          <ac:picMkLst>
            <pc:docMk/>
            <pc:sldMk cId="3100586043" sldId="263"/>
            <ac:picMk id="8" creationId="{B7D6266C-827C-D651-006D-243A48338F3E}"/>
          </ac:picMkLst>
        </pc:picChg>
        <pc:picChg chg="add mod">
          <ac:chgData name="Megyes István" userId="S::l38trn@stud.uni-obuda.hu::6129cd52-bf0e-461a-bbac-d7c9418d5af6" providerId="AD" clId="Web-{45610A92-11DB-447F-8033-E4B144F35360}" dt="2022-06-07T15:45:26.655" v="54" actId="1076"/>
          <ac:picMkLst>
            <pc:docMk/>
            <pc:sldMk cId="3100586043" sldId="263"/>
            <ac:picMk id="9" creationId="{2D3DC978-7356-723B-2848-D5BFED55D7A2}"/>
          </ac:picMkLst>
        </pc:picChg>
        <pc:picChg chg="del">
          <ac:chgData name="Megyes István" userId="S::l38trn@stud.uni-obuda.hu::6129cd52-bf0e-461a-bbac-d7c9418d5af6" providerId="AD" clId="Web-{45610A92-11DB-447F-8033-E4B144F35360}" dt="2022-06-07T15:38:59.195" v="13"/>
          <ac:picMkLst>
            <pc:docMk/>
            <pc:sldMk cId="3100586043" sldId="263"/>
            <ac:picMk id="11" creationId="{1DAA8781-FCF0-89DD-4ECC-5BED48207689}"/>
          </ac:picMkLst>
        </pc:picChg>
        <pc:picChg chg="add mod ord">
          <ac:chgData name="Megyes István" userId="S::l38trn@stud.uni-obuda.hu::6129cd52-bf0e-461a-bbac-d7c9418d5af6" providerId="AD" clId="Web-{45610A92-11DB-447F-8033-E4B144F35360}" dt="2022-06-07T15:45:31.499" v="55" actId="14100"/>
          <ac:picMkLst>
            <pc:docMk/>
            <pc:sldMk cId="3100586043" sldId="263"/>
            <ac:picMk id="13" creationId="{44F7236E-D04B-7CA4-B3BF-CE44D9435F4F}"/>
          </ac:picMkLst>
        </pc:picChg>
      </pc:sldChg>
      <pc:sldChg chg="addSp delSp modSp">
        <pc:chgData name="Megyes István" userId="S::l38trn@stud.uni-obuda.hu::6129cd52-bf0e-461a-bbac-d7c9418d5af6" providerId="AD" clId="Web-{45610A92-11DB-447F-8033-E4B144F35360}" dt="2022-06-07T16:14:38.766" v="161" actId="1076"/>
        <pc:sldMkLst>
          <pc:docMk/>
          <pc:sldMk cId="3163911754" sldId="264"/>
        </pc:sldMkLst>
        <pc:spChg chg="add del mod">
          <ac:chgData name="Megyes István" userId="S::l38trn@stud.uni-obuda.hu::6129cd52-bf0e-461a-bbac-d7c9418d5af6" providerId="AD" clId="Web-{45610A92-11DB-447F-8033-E4B144F35360}" dt="2022-06-07T15:47:20.313" v="61"/>
          <ac:spMkLst>
            <pc:docMk/>
            <pc:sldMk cId="3163911754" sldId="264"/>
            <ac:spMk id="4" creationId="{91B73C32-3BBF-92FD-90A8-D7D4A3487E89}"/>
          </ac:spMkLst>
        </pc:spChg>
        <pc:spChg chg="mod">
          <ac:chgData name="Megyes István" userId="S::l38trn@stud.uni-obuda.hu::6129cd52-bf0e-461a-bbac-d7c9418d5af6" providerId="AD" clId="Web-{45610A92-11DB-447F-8033-E4B144F35360}" dt="2022-06-07T16:01:37.408" v="157" actId="20577"/>
          <ac:spMkLst>
            <pc:docMk/>
            <pc:sldMk cId="3163911754" sldId="264"/>
            <ac:spMk id="7" creationId="{D96F78E2-739D-A4C8-7203-917F1AB17A2C}"/>
          </ac:spMkLst>
        </pc:spChg>
        <pc:spChg chg="add del mod">
          <ac:chgData name="Megyes István" userId="S::l38trn@stud.uni-obuda.hu::6129cd52-bf0e-461a-bbac-d7c9418d5af6" providerId="AD" clId="Web-{45610A92-11DB-447F-8033-E4B144F35360}" dt="2022-06-07T15:48:03.533" v="64"/>
          <ac:spMkLst>
            <pc:docMk/>
            <pc:sldMk cId="3163911754" sldId="264"/>
            <ac:spMk id="9" creationId="{5F1964FD-9D9A-0696-0BA5-5BDB3F10984A}"/>
          </ac:spMkLst>
        </pc:spChg>
        <pc:picChg chg="add del mod ord">
          <ac:chgData name="Megyes István" userId="S::l38trn@stud.uni-obuda.hu::6129cd52-bf0e-461a-bbac-d7c9418d5af6" providerId="AD" clId="Web-{45610A92-11DB-447F-8033-E4B144F35360}" dt="2022-06-07T15:48:02.267" v="63"/>
          <ac:picMkLst>
            <pc:docMk/>
            <pc:sldMk cId="3163911754" sldId="264"/>
            <ac:picMk id="5" creationId="{62B350B2-AB7E-0081-D1C3-E052BD317699}"/>
          </ac:picMkLst>
        </pc:picChg>
        <pc:picChg chg="del">
          <ac:chgData name="Megyes István" userId="S::l38trn@stud.uni-obuda.hu::6129cd52-bf0e-461a-bbac-d7c9418d5af6" providerId="AD" clId="Web-{45610A92-11DB-447F-8033-E4B144F35360}" dt="2022-06-07T15:46:48.891" v="58"/>
          <ac:picMkLst>
            <pc:docMk/>
            <pc:sldMk cId="3163911754" sldId="264"/>
            <ac:picMk id="6" creationId="{9711C009-89AE-086A-0DAF-1523E36CF3BF}"/>
          </ac:picMkLst>
        </pc:picChg>
        <pc:picChg chg="add mod ord">
          <ac:chgData name="Megyes István" userId="S::l38trn@stud.uni-obuda.hu::6129cd52-bf0e-461a-bbac-d7c9418d5af6" providerId="AD" clId="Web-{45610A92-11DB-447F-8033-E4B144F35360}" dt="2022-06-07T16:14:38.766" v="161" actId="1076"/>
          <ac:picMkLst>
            <pc:docMk/>
            <pc:sldMk cId="3163911754" sldId="264"/>
            <ac:picMk id="10" creationId="{B086B68F-3E1C-3B92-DF18-E8ADE0E6E43E}"/>
          </ac:picMkLst>
        </pc:picChg>
        <pc:picChg chg="add del mod">
          <ac:chgData name="Megyes István" userId="S::l38trn@stud.uni-obuda.hu::6129cd52-bf0e-461a-bbac-d7c9418d5af6" providerId="AD" clId="Web-{45610A92-11DB-447F-8033-E4B144F35360}" dt="2022-06-07T15:57:25.981" v="119"/>
          <ac:picMkLst>
            <pc:docMk/>
            <pc:sldMk cId="3163911754" sldId="264"/>
            <ac:picMk id="11" creationId="{F5373D06-1576-ADBC-D6CE-CE81BED85B2A}"/>
          </ac:picMkLst>
        </pc:picChg>
        <pc:picChg chg="add del mod">
          <ac:chgData name="Megyes István" userId="S::l38trn@stud.uni-obuda.hu::6129cd52-bf0e-461a-bbac-d7c9418d5af6" providerId="AD" clId="Web-{45610A92-11DB-447F-8033-E4B144F35360}" dt="2022-06-07T16:00:25.250" v="140"/>
          <ac:picMkLst>
            <pc:docMk/>
            <pc:sldMk cId="3163911754" sldId="264"/>
            <ac:picMk id="12" creationId="{528F7205-CA53-8E67-C9DF-5B5F70097D86}"/>
          </ac:picMkLst>
        </pc:picChg>
        <pc:picChg chg="add del mod">
          <ac:chgData name="Megyes István" userId="S::l38trn@stud.uni-obuda.hu::6129cd52-bf0e-461a-bbac-d7c9418d5af6" providerId="AD" clId="Web-{45610A92-11DB-447F-8033-E4B144F35360}" dt="2022-06-07T16:00:26.422" v="141"/>
          <ac:picMkLst>
            <pc:docMk/>
            <pc:sldMk cId="3163911754" sldId="264"/>
            <ac:picMk id="13" creationId="{1E2C077F-2687-96FF-2431-4C553D89975F}"/>
          </ac:picMkLst>
        </pc:picChg>
        <pc:picChg chg="add mod">
          <ac:chgData name="Megyes István" userId="S::l38trn@stud.uni-obuda.hu::6129cd52-bf0e-461a-bbac-d7c9418d5af6" providerId="AD" clId="Web-{45610A92-11DB-447F-8033-E4B144F35360}" dt="2022-06-07T16:14:35.844" v="160" actId="1076"/>
          <ac:picMkLst>
            <pc:docMk/>
            <pc:sldMk cId="3163911754" sldId="264"/>
            <ac:picMk id="14" creationId="{F8D20F76-2847-2779-D9FC-3880A6F237A3}"/>
          </ac:picMkLst>
        </pc:picChg>
      </pc:sldChg>
      <pc:sldChg chg="del">
        <pc:chgData name="Megyes István" userId="S::l38trn@stud.uni-obuda.hu::6129cd52-bf0e-461a-bbac-d7c9418d5af6" providerId="AD" clId="Web-{45610A92-11DB-447F-8033-E4B144F35360}" dt="2022-06-07T15:46:34.391" v="56"/>
        <pc:sldMkLst>
          <pc:docMk/>
          <pc:sldMk cId="205550775" sldId="265"/>
        </pc:sldMkLst>
      </pc:sldChg>
      <pc:sldChg chg="addSp delSp modSp">
        <pc:chgData name="Megyes István" userId="S::l38trn@stud.uni-obuda.hu::6129cd52-bf0e-461a-bbac-d7c9418d5af6" providerId="AD" clId="Web-{45610A92-11DB-447F-8033-E4B144F35360}" dt="2022-06-07T16:01:22.579" v="155"/>
        <pc:sldMkLst>
          <pc:docMk/>
          <pc:sldMk cId="646871703" sldId="267"/>
        </pc:sldMkLst>
        <pc:spChg chg="mod">
          <ac:chgData name="Megyes István" userId="S::l38trn@stud.uni-obuda.hu::6129cd52-bf0e-461a-bbac-d7c9418d5af6" providerId="AD" clId="Web-{45610A92-11DB-447F-8033-E4B144F35360}" dt="2022-06-07T15:55:24.385" v="109" actId="20577"/>
          <ac:spMkLst>
            <pc:docMk/>
            <pc:sldMk cId="646871703" sldId="267"/>
            <ac:spMk id="2" creationId="{57C9C9FA-EAF8-6208-784A-7033893D6CA5}"/>
          </ac:spMkLst>
        </pc:spChg>
        <pc:spChg chg="mod">
          <ac:chgData name="Megyes István" userId="S::l38trn@stud.uni-obuda.hu::6129cd52-bf0e-461a-bbac-d7c9418d5af6" providerId="AD" clId="Web-{45610A92-11DB-447F-8033-E4B144F35360}" dt="2022-06-07T15:46:39.141" v="57" actId="20577"/>
          <ac:spMkLst>
            <pc:docMk/>
            <pc:sldMk cId="646871703" sldId="267"/>
            <ac:spMk id="3" creationId="{9D9214C4-EF70-226C-63D0-43229FCB36A0}"/>
          </ac:spMkLst>
        </pc:spChg>
        <pc:picChg chg="add mod">
          <ac:chgData name="Megyes István" userId="S::l38trn@stud.uni-obuda.hu::6129cd52-bf0e-461a-bbac-d7c9418d5af6" providerId="AD" clId="Web-{45610A92-11DB-447F-8033-E4B144F35360}" dt="2022-06-07T15:55:33.338" v="110" actId="1076"/>
          <ac:picMkLst>
            <pc:docMk/>
            <pc:sldMk cId="646871703" sldId="267"/>
            <ac:picMk id="4" creationId="{5CDE29CF-066C-6753-6E80-BB0D4C2941BE}"/>
          </ac:picMkLst>
        </pc:picChg>
        <pc:picChg chg="add del mod">
          <ac:chgData name="Megyes István" userId="S::l38trn@stud.uni-obuda.hu::6129cd52-bf0e-461a-bbac-d7c9418d5af6" providerId="AD" clId="Web-{45610A92-11DB-447F-8033-E4B144F35360}" dt="2022-06-07T16:01:22.579" v="155"/>
          <ac:picMkLst>
            <pc:docMk/>
            <pc:sldMk cId="646871703" sldId="267"/>
            <ac:picMk id="5" creationId="{525E8372-1A87-5C72-370D-B913A84D512B}"/>
          </ac:picMkLst>
        </pc:picChg>
        <pc:picChg chg="add mod">
          <ac:chgData name="Megyes István" userId="S::l38trn@stud.uni-obuda.hu::6129cd52-bf0e-461a-bbac-d7c9418d5af6" providerId="AD" clId="Web-{45610A92-11DB-447F-8033-E4B144F35360}" dt="2022-06-07T15:54:13.290" v="106" actId="1076"/>
          <ac:picMkLst>
            <pc:docMk/>
            <pc:sldMk cId="646871703" sldId="267"/>
            <ac:picMk id="6" creationId="{46CE0ADC-23F8-CEFA-E7F4-5840AEA3978C}"/>
          </ac:picMkLst>
        </pc:picChg>
      </pc:sldChg>
    </pc:docChg>
  </pc:docChgLst>
  <pc:docChgLst>
    <pc:chgData clId="Web-{EEF7AE05-8E3A-4E32-BCC8-7F9C056901D3}"/>
    <pc:docChg chg="addSld">
      <pc:chgData name="" userId="" providerId="" clId="Web-{EEF7AE05-8E3A-4E32-BCC8-7F9C056901D3}" dt="2022-05-05T13:17:54.552" v="0"/>
      <pc:docMkLst>
        <pc:docMk/>
      </pc:docMkLst>
      <pc:sldChg chg="new">
        <pc:chgData name="" userId="" providerId="" clId="Web-{EEF7AE05-8E3A-4E32-BCC8-7F9C056901D3}" dt="2022-05-05T13:17:54.552" v="0"/>
        <pc:sldMkLst>
          <pc:docMk/>
          <pc:sldMk cId="2359724249" sldId="256"/>
        </pc:sldMkLst>
      </pc:sldChg>
    </pc:docChg>
  </pc:docChgLst>
  <pc:docChgLst>
    <pc:chgData name="Megyes István" userId="S::l38trn@stud.uni-obuda.hu::6129cd52-bf0e-461a-bbac-d7c9418d5af6" providerId="AD" clId="Web-{BBD449F3-6195-4BE2-BB3C-B1102EAA6F9B}"/>
    <pc:docChg chg="modSld">
      <pc:chgData name="Megyes István" userId="S::l38trn@stud.uni-obuda.hu::6129cd52-bf0e-461a-bbac-d7c9418d5af6" providerId="AD" clId="Web-{BBD449F3-6195-4BE2-BB3C-B1102EAA6F9B}" dt="2022-06-08T08:04:03.472" v="16" actId="20577"/>
      <pc:docMkLst>
        <pc:docMk/>
      </pc:docMkLst>
      <pc:sldChg chg="modSp">
        <pc:chgData name="Megyes István" userId="S::l38trn@stud.uni-obuda.hu::6129cd52-bf0e-461a-bbac-d7c9418d5af6" providerId="AD" clId="Web-{BBD449F3-6195-4BE2-BB3C-B1102EAA6F9B}" dt="2022-06-08T08:02:12.172" v="5" actId="1076"/>
        <pc:sldMkLst>
          <pc:docMk/>
          <pc:sldMk cId="140112305" sldId="260"/>
        </pc:sldMkLst>
        <pc:spChg chg="mod">
          <ac:chgData name="Megyes István" userId="S::l38trn@stud.uni-obuda.hu::6129cd52-bf0e-461a-bbac-d7c9418d5af6" providerId="AD" clId="Web-{BBD449F3-6195-4BE2-BB3C-B1102EAA6F9B}" dt="2022-06-08T08:02:05.532" v="4" actId="1076"/>
          <ac:spMkLst>
            <pc:docMk/>
            <pc:sldMk cId="140112305" sldId="260"/>
            <ac:spMk id="7" creationId="{0053A485-ED43-4872-0A4B-08285567C548}"/>
          </ac:spMkLst>
        </pc:spChg>
        <pc:picChg chg="mod">
          <ac:chgData name="Megyes István" userId="S::l38trn@stud.uni-obuda.hu::6129cd52-bf0e-461a-bbac-d7c9418d5af6" providerId="AD" clId="Web-{BBD449F3-6195-4BE2-BB3C-B1102EAA6F9B}" dt="2022-06-08T08:02:12.172" v="5" actId="1076"/>
          <ac:picMkLst>
            <pc:docMk/>
            <pc:sldMk cId="140112305" sldId="260"/>
            <ac:picMk id="9" creationId="{2DC46045-305B-1E4E-9659-4722945970D9}"/>
          </ac:picMkLst>
        </pc:picChg>
      </pc:sldChg>
      <pc:sldChg chg="modSp">
        <pc:chgData name="Megyes István" userId="S::l38trn@stud.uni-obuda.hu::6129cd52-bf0e-461a-bbac-d7c9418d5af6" providerId="AD" clId="Web-{BBD449F3-6195-4BE2-BB3C-B1102EAA6F9B}" dt="2022-06-08T08:02:35.704" v="9" actId="1076"/>
        <pc:sldMkLst>
          <pc:docMk/>
          <pc:sldMk cId="3386518915" sldId="261"/>
        </pc:sldMkLst>
        <pc:spChg chg="mod">
          <ac:chgData name="Megyes István" userId="S::l38trn@stud.uni-obuda.hu::6129cd52-bf0e-461a-bbac-d7c9418d5af6" providerId="AD" clId="Web-{BBD449F3-6195-4BE2-BB3C-B1102EAA6F9B}" dt="2022-06-08T08:02:35.704" v="9" actId="1076"/>
          <ac:spMkLst>
            <pc:docMk/>
            <pc:sldMk cId="3386518915" sldId="261"/>
            <ac:spMk id="5" creationId="{3F87657C-EAE2-D86B-DEFF-C906854E305F}"/>
          </ac:spMkLst>
        </pc:spChg>
      </pc:sldChg>
      <pc:sldChg chg="modSp">
        <pc:chgData name="Megyes István" userId="S::l38trn@stud.uni-obuda.hu::6129cd52-bf0e-461a-bbac-d7c9418d5af6" providerId="AD" clId="Web-{BBD449F3-6195-4BE2-BB3C-B1102EAA6F9B}" dt="2022-06-08T08:04:03.472" v="16" actId="20577"/>
        <pc:sldMkLst>
          <pc:docMk/>
          <pc:sldMk cId="3100586043" sldId="263"/>
        </pc:sldMkLst>
        <pc:spChg chg="mod">
          <ac:chgData name="Megyes István" userId="S::l38trn@stud.uni-obuda.hu::6129cd52-bf0e-461a-bbac-d7c9418d5af6" providerId="AD" clId="Web-{BBD449F3-6195-4BE2-BB3C-B1102EAA6F9B}" dt="2022-06-08T08:04:03.472" v="16" actId="20577"/>
          <ac:spMkLst>
            <pc:docMk/>
            <pc:sldMk cId="3100586043" sldId="263"/>
            <ac:spMk id="7" creationId="{ED043D3B-2AAA-DBF3-7EB6-7CE97811420B}"/>
          </ac:spMkLst>
        </pc:spChg>
      </pc:sldChg>
    </pc:docChg>
  </pc:docChgLst>
  <pc:docChgLst>
    <pc:chgData name="Jánosi Ákos" userId="S::janosiakos@stud.uni-obuda.hu::db2aa94e-d6eb-41cf-8e55-f1ac0ae928ff" providerId="AD" clId="Web-{C4EB1B87-FA6B-4C39-B828-F6556857FFA7}"/>
    <pc:docChg chg="modSld">
      <pc:chgData name="Jánosi Ákos" userId="S::janosiakos@stud.uni-obuda.hu::db2aa94e-d6eb-41cf-8e55-f1ac0ae928ff" providerId="AD" clId="Web-{C4EB1B87-FA6B-4C39-B828-F6556857FFA7}" dt="2022-05-08T18:29:47.160" v="0"/>
      <pc:docMkLst>
        <pc:docMk/>
      </pc:docMkLst>
      <pc:sldChg chg="addSp">
        <pc:chgData name="Jánosi Ákos" userId="S::janosiakos@stud.uni-obuda.hu::db2aa94e-d6eb-41cf-8e55-f1ac0ae928ff" providerId="AD" clId="Web-{C4EB1B87-FA6B-4C39-B828-F6556857FFA7}" dt="2022-05-08T18:29:47.160" v="0"/>
        <pc:sldMkLst>
          <pc:docMk/>
          <pc:sldMk cId="2359724249" sldId="256"/>
        </pc:sldMkLst>
        <pc:spChg chg="add">
          <ac:chgData name="Jánosi Ákos" userId="S::janosiakos@stud.uni-obuda.hu::db2aa94e-d6eb-41cf-8e55-f1ac0ae928ff" providerId="AD" clId="Web-{C4EB1B87-FA6B-4C39-B828-F6556857FFA7}" dt="2022-05-08T18:29:47.160" v="0"/>
          <ac:spMkLst>
            <pc:docMk/>
            <pc:sldMk cId="2359724249" sldId="256"/>
            <ac:spMk id="5" creationId="{D15D1906-AAD4-D3F8-275E-565CECF32807}"/>
          </ac:spMkLst>
        </pc:spChg>
      </pc:sldChg>
    </pc:docChg>
  </pc:docChgLst>
  <pc:docChgLst>
    <pc:chgData name="Vecsei Péter Ákos" userId="S::petervecsei@stud.uni-obuda.hu::79f6a765-e545-4fcd-a438-dccd42d8a81d" providerId="AD" clId="Web-{835656E5-FBBE-4E89-9173-953B7EC422E0}"/>
    <pc:docChg chg="modSld">
      <pc:chgData name="Vecsei Péter Ákos" userId="S::petervecsei@stud.uni-obuda.hu::79f6a765-e545-4fcd-a438-dccd42d8a81d" providerId="AD" clId="Web-{835656E5-FBBE-4E89-9173-953B7EC422E0}" dt="2022-06-09T09:30:03.218" v="6" actId="1076"/>
      <pc:docMkLst>
        <pc:docMk/>
      </pc:docMkLst>
      <pc:sldChg chg="addSp delSp modSp">
        <pc:chgData name="Vecsei Péter Ákos" userId="S::petervecsei@stud.uni-obuda.hu::79f6a765-e545-4fcd-a438-dccd42d8a81d" providerId="AD" clId="Web-{835656E5-FBBE-4E89-9173-953B7EC422E0}" dt="2022-06-09T09:30:03.218" v="6" actId="1076"/>
        <pc:sldMkLst>
          <pc:docMk/>
          <pc:sldMk cId="3163911754" sldId="264"/>
        </pc:sldMkLst>
        <pc:picChg chg="del">
          <ac:chgData name="Vecsei Péter Ákos" userId="S::petervecsei@stud.uni-obuda.hu::79f6a765-e545-4fcd-a438-dccd42d8a81d" providerId="AD" clId="Web-{835656E5-FBBE-4E89-9173-953B7EC422E0}" dt="2022-06-09T09:27:32.591" v="0"/>
          <ac:picMkLst>
            <pc:docMk/>
            <pc:sldMk cId="3163911754" sldId="264"/>
            <ac:picMk id="2" creationId="{C6ABBA03-ABBE-0060-65E2-A56EFDEFC305}"/>
          </ac:picMkLst>
        </pc:picChg>
        <pc:picChg chg="add mod">
          <ac:chgData name="Vecsei Péter Ákos" userId="S::petervecsei@stud.uni-obuda.hu::79f6a765-e545-4fcd-a438-dccd42d8a81d" providerId="AD" clId="Web-{835656E5-FBBE-4E89-9173-953B7EC422E0}" dt="2022-06-09T09:30:03.218" v="6" actId="1076"/>
          <ac:picMkLst>
            <pc:docMk/>
            <pc:sldMk cId="3163911754" sldId="264"/>
            <ac:picMk id="4" creationId="{156CFB69-C694-E2F3-1B9C-C6A764886603}"/>
          </ac:picMkLst>
        </pc:picChg>
      </pc:sldChg>
    </pc:docChg>
  </pc:docChgLst>
  <pc:docChgLst>
    <pc:chgData name="Megyes István" userId="S::l38trn@stud.uni-obuda.hu::6129cd52-bf0e-461a-bbac-d7c9418d5af6" providerId="AD" clId="Web-{CEE43172-BCCD-40D4-B3EE-35140A742329}"/>
    <pc:docChg chg="modSld">
      <pc:chgData name="Megyes István" userId="S::l38trn@stud.uni-obuda.hu::6129cd52-bf0e-461a-bbac-d7c9418d5af6" providerId="AD" clId="Web-{CEE43172-BCCD-40D4-B3EE-35140A742329}" dt="2022-06-09T09:34:50.471" v="13"/>
      <pc:docMkLst>
        <pc:docMk/>
      </pc:docMkLst>
      <pc:sldChg chg="addSp delSp modSp">
        <pc:chgData name="Megyes István" userId="S::l38trn@stud.uni-obuda.hu::6129cd52-bf0e-461a-bbac-d7c9418d5af6" providerId="AD" clId="Web-{CEE43172-BCCD-40D4-B3EE-35140A742329}" dt="2022-06-09T09:34:50.471" v="13"/>
        <pc:sldMkLst>
          <pc:docMk/>
          <pc:sldMk cId="2359724249" sldId="256"/>
        </pc:sldMkLst>
        <pc:spChg chg="mod">
          <ac:chgData name="Megyes István" userId="S::l38trn@stud.uni-obuda.hu::6129cd52-bf0e-461a-bbac-d7c9418d5af6" providerId="AD" clId="Web-{CEE43172-BCCD-40D4-B3EE-35140A742329}" dt="2022-06-09T09:34:39.971" v="11" actId="14100"/>
          <ac:spMkLst>
            <pc:docMk/>
            <pc:sldMk cId="2359724249" sldId="256"/>
            <ac:spMk id="6" creationId="{F7F5F946-F97C-B341-941E-0123F1E5DED1}"/>
          </ac:spMkLst>
        </pc:spChg>
        <pc:spChg chg="add">
          <ac:chgData name="Megyes István" userId="S::l38trn@stud.uni-obuda.hu::6129cd52-bf0e-461a-bbac-d7c9418d5af6" providerId="AD" clId="Web-{CEE43172-BCCD-40D4-B3EE-35140A742329}" dt="2022-06-09T09:34:12.861" v="2"/>
          <ac:spMkLst>
            <pc:docMk/>
            <pc:sldMk cId="2359724249" sldId="256"/>
            <ac:spMk id="7" creationId="{EE204CFC-3D63-6C15-C177-3635BC6DCF2A}"/>
          </ac:spMkLst>
        </pc:spChg>
        <pc:spChg chg="add del mod">
          <ac:chgData name="Megyes István" userId="S::l38trn@stud.uni-obuda.hu::6129cd52-bf0e-461a-bbac-d7c9418d5af6" providerId="AD" clId="Web-{CEE43172-BCCD-40D4-B3EE-35140A742329}" dt="2022-06-09T09:34:50.471" v="13"/>
          <ac:spMkLst>
            <pc:docMk/>
            <pc:sldMk cId="2359724249" sldId="256"/>
            <ac:spMk id="8" creationId="{48173CDC-84CC-F43D-5C48-4054DFEFC8BB}"/>
          </ac:spMkLst>
        </pc:spChg>
      </pc:sldChg>
    </pc:docChg>
  </pc:docChgLst>
  <pc:docChgLst>
    <pc:chgData name="Megyes István" userId="S::l38trn@stud.uni-obuda.hu::6129cd52-bf0e-461a-bbac-d7c9418d5af6" providerId="AD" clId="Web-{D9A23C5A-9B21-4900-92AD-4895F3BCA083}"/>
    <pc:docChg chg="modSld">
      <pc:chgData name="Megyes István" userId="S::l38trn@stud.uni-obuda.hu::6129cd52-bf0e-461a-bbac-d7c9418d5af6" providerId="AD" clId="Web-{D9A23C5A-9B21-4900-92AD-4895F3BCA083}" dt="2022-05-22T16:49:39.584" v="1" actId="20577"/>
      <pc:docMkLst>
        <pc:docMk/>
      </pc:docMkLst>
      <pc:sldChg chg="modSp">
        <pc:chgData name="Megyes István" userId="S::l38trn@stud.uni-obuda.hu::6129cd52-bf0e-461a-bbac-d7c9418d5af6" providerId="AD" clId="Web-{D9A23C5A-9B21-4900-92AD-4895F3BCA083}" dt="2022-05-22T16:49:39.584" v="1" actId="20577"/>
        <pc:sldMkLst>
          <pc:docMk/>
          <pc:sldMk cId="3163911754" sldId="264"/>
        </pc:sldMkLst>
        <pc:spChg chg="mod">
          <ac:chgData name="Megyes István" userId="S::l38trn@stud.uni-obuda.hu::6129cd52-bf0e-461a-bbac-d7c9418d5af6" providerId="AD" clId="Web-{D9A23C5A-9B21-4900-92AD-4895F3BCA083}" dt="2022-05-22T16:49:39.584" v="1" actId="20577"/>
          <ac:spMkLst>
            <pc:docMk/>
            <pc:sldMk cId="3163911754" sldId="264"/>
            <ac:spMk id="7" creationId="{D96F78E2-739D-A4C8-7203-917F1AB17A2C}"/>
          </ac:spMkLst>
        </pc:spChg>
      </pc:sldChg>
    </pc:docChg>
  </pc:docChgLst>
  <pc:docChgLst>
    <pc:chgData name="Vecsei Péter Ákos" userId="S::petervecsei@stud.uni-obuda.hu::79f6a765-e545-4fcd-a438-dccd42d8a81d" providerId="AD" clId="Web-{D689B4C8-A520-4B8D-82C7-4C8BD1FBCEA7}"/>
    <pc:docChg chg="modSld">
      <pc:chgData name="Vecsei Péter Ákos" userId="S::petervecsei@stud.uni-obuda.hu::79f6a765-e545-4fcd-a438-dccd42d8a81d" providerId="AD" clId="Web-{D689B4C8-A520-4B8D-82C7-4C8BD1FBCEA7}" dt="2022-06-08T13:44:38.104" v="100" actId="20577"/>
      <pc:docMkLst>
        <pc:docMk/>
      </pc:docMkLst>
      <pc:sldChg chg="addSp delSp modSp">
        <pc:chgData name="Vecsei Péter Ákos" userId="S::petervecsei@stud.uni-obuda.hu::79f6a765-e545-4fcd-a438-dccd42d8a81d" providerId="AD" clId="Web-{D689B4C8-A520-4B8D-82C7-4C8BD1FBCEA7}" dt="2022-06-08T13:44:38.104" v="100" actId="20577"/>
        <pc:sldMkLst>
          <pc:docMk/>
          <pc:sldMk cId="3163911754" sldId="264"/>
        </pc:sldMkLst>
        <pc:spChg chg="mod">
          <ac:chgData name="Vecsei Péter Ákos" userId="S::petervecsei@stud.uni-obuda.hu::79f6a765-e545-4fcd-a438-dccd42d8a81d" providerId="AD" clId="Web-{D689B4C8-A520-4B8D-82C7-4C8BD1FBCEA7}" dt="2022-06-08T13:44:38.104" v="100" actId="20577"/>
          <ac:spMkLst>
            <pc:docMk/>
            <pc:sldMk cId="3163911754" sldId="264"/>
            <ac:spMk id="7" creationId="{D96F78E2-739D-A4C8-7203-917F1AB17A2C}"/>
          </ac:spMkLst>
        </pc:spChg>
        <pc:picChg chg="add mod">
          <ac:chgData name="Vecsei Péter Ákos" userId="S::petervecsei@stud.uni-obuda.hu::79f6a765-e545-4fcd-a438-dccd42d8a81d" providerId="AD" clId="Web-{D689B4C8-A520-4B8D-82C7-4C8BD1FBCEA7}" dt="2022-06-08T13:43:27.540" v="87" actId="1076"/>
          <ac:picMkLst>
            <pc:docMk/>
            <pc:sldMk cId="3163911754" sldId="264"/>
            <ac:picMk id="2" creationId="{C6ABBA03-ABBE-0060-65E2-A56EFDEFC305}"/>
          </ac:picMkLst>
        </pc:picChg>
        <pc:picChg chg="mod">
          <ac:chgData name="Vecsei Péter Ákos" userId="S::petervecsei@stud.uni-obuda.hu::79f6a765-e545-4fcd-a438-dccd42d8a81d" providerId="AD" clId="Web-{D689B4C8-A520-4B8D-82C7-4C8BD1FBCEA7}" dt="2022-06-08T13:40:17.975" v="78" actId="1076"/>
          <ac:picMkLst>
            <pc:docMk/>
            <pc:sldMk cId="3163911754" sldId="264"/>
            <ac:picMk id="10" creationId="{B086B68F-3E1C-3B92-DF18-E8ADE0E6E43E}"/>
          </ac:picMkLst>
        </pc:picChg>
        <pc:picChg chg="del">
          <ac:chgData name="Vecsei Péter Ákos" userId="S::petervecsei@stud.uni-obuda.hu::79f6a765-e545-4fcd-a438-dccd42d8a81d" providerId="AD" clId="Web-{D689B4C8-A520-4B8D-82C7-4C8BD1FBCEA7}" dt="2022-06-08T12:59:25.411" v="0"/>
          <ac:picMkLst>
            <pc:docMk/>
            <pc:sldMk cId="3163911754" sldId="264"/>
            <ac:picMk id="14" creationId="{F8D20F76-2847-2779-D9FC-3880A6F237A3}"/>
          </ac:picMkLst>
        </pc:picChg>
      </pc:sldChg>
    </pc:docChg>
  </pc:docChgLst>
  <pc:docChgLst>
    <pc:chgData name="Megyes István" userId="S::l38trn@stud.uni-obuda.hu::6129cd52-bf0e-461a-bbac-d7c9418d5af6" providerId="AD" clId="Web-{1E7E8B55-B491-46FB-9E71-BE7ADEBB99DE}"/>
    <pc:docChg chg="modSld">
      <pc:chgData name="Megyes István" userId="S::l38trn@stud.uni-obuda.hu::6129cd52-bf0e-461a-bbac-d7c9418d5af6" providerId="AD" clId="Web-{1E7E8B55-B491-46FB-9E71-BE7ADEBB99DE}" dt="2022-06-07T15:22:46.503" v="4" actId="20577"/>
      <pc:docMkLst>
        <pc:docMk/>
      </pc:docMkLst>
      <pc:sldChg chg="modSp">
        <pc:chgData name="Megyes István" userId="S::l38trn@stud.uni-obuda.hu::6129cd52-bf0e-461a-bbac-d7c9418d5af6" providerId="AD" clId="Web-{1E7E8B55-B491-46FB-9E71-BE7ADEBB99DE}" dt="2022-06-07T15:22:46.503" v="4" actId="20577"/>
        <pc:sldMkLst>
          <pc:docMk/>
          <pc:sldMk cId="646871703" sldId="267"/>
        </pc:sldMkLst>
        <pc:spChg chg="mod">
          <ac:chgData name="Megyes István" userId="S::l38trn@stud.uni-obuda.hu::6129cd52-bf0e-461a-bbac-d7c9418d5af6" providerId="AD" clId="Web-{1E7E8B55-B491-46FB-9E71-BE7ADEBB99DE}" dt="2022-06-07T15:22:46.503" v="4" actId="20577"/>
          <ac:spMkLst>
            <pc:docMk/>
            <pc:sldMk cId="646871703" sldId="267"/>
            <ac:spMk id="2" creationId="{57C9C9FA-EAF8-6208-784A-7033893D6CA5}"/>
          </ac:spMkLst>
        </pc:spChg>
      </pc:sldChg>
    </pc:docChg>
  </pc:docChgLst>
  <pc:docChgLst>
    <pc:chgData name="Megyes István" userId="S::l38trn@stud.uni-obuda.hu::6129cd52-bf0e-461a-bbac-d7c9418d5af6" providerId="AD" clId="Web-{241A9C9D-EA2B-49BC-BE32-64AF9A64C0C7}"/>
    <pc:docChg chg="addSld modSld modMainMaster">
      <pc:chgData name="Megyes István" userId="S::l38trn@stud.uni-obuda.hu::6129cd52-bf0e-461a-bbac-d7c9418d5af6" providerId="AD" clId="Web-{241A9C9D-EA2B-49BC-BE32-64AF9A64C0C7}" dt="2022-06-07T15:20:21.191" v="10" actId="20577"/>
      <pc:docMkLst>
        <pc:docMk/>
      </pc:docMkLst>
      <pc:sldChg chg="delSp">
        <pc:chgData name="Megyes István" userId="S::l38trn@stud.uni-obuda.hu::6129cd52-bf0e-461a-bbac-d7c9418d5af6" providerId="AD" clId="Web-{241A9C9D-EA2B-49BC-BE32-64AF9A64C0C7}" dt="2022-06-07T15:18:28.767" v="7"/>
        <pc:sldMkLst>
          <pc:docMk/>
          <pc:sldMk cId="1059381135" sldId="257"/>
        </pc:sldMkLst>
        <pc:spChg chg="del">
          <ac:chgData name="Megyes István" userId="S::l38trn@stud.uni-obuda.hu::6129cd52-bf0e-461a-bbac-d7c9418d5af6" providerId="AD" clId="Web-{241A9C9D-EA2B-49BC-BE32-64AF9A64C0C7}" dt="2022-06-07T15:18:28.767" v="7"/>
          <ac:spMkLst>
            <pc:docMk/>
            <pc:sldMk cId="1059381135" sldId="257"/>
            <ac:spMk id="4" creationId="{B964E2D2-312E-FA1B-6A19-7E3FEECF1F6A}"/>
          </ac:spMkLst>
        </pc:spChg>
      </pc:sldChg>
      <pc:sldChg chg="delSp">
        <pc:chgData name="Megyes István" userId="S::l38trn@stud.uni-obuda.hu::6129cd52-bf0e-461a-bbac-d7c9418d5af6" providerId="AD" clId="Web-{241A9C9D-EA2B-49BC-BE32-64AF9A64C0C7}" dt="2022-06-07T15:18:28.767" v="7"/>
        <pc:sldMkLst>
          <pc:docMk/>
          <pc:sldMk cId="426850283" sldId="258"/>
        </pc:sldMkLst>
        <pc:spChg chg="del">
          <ac:chgData name="Megyes István" userId="S::l38trn@stud.uni-obuda.hu::6129cd52-bf0e-461a-bbac-d7c9418d5af6" providerId="AD" clId="Web-{241A9C9D-EA2B-49BC-BE32-64AF9A64C0C7}" dt="2022-06-07T15:18:28.767" v="7"/>
          <ac:spMkLst>
            <pc:docMk/>
            <pc:sldMk cId="426850283" sldId="258"/>
            <ac:spMk id="4" creationId="{B964E2D2-312E-FA1B-6A19-7E3FEECF1F6A}"/>
          </ac:spMkLst>
        </pc:spChg>
      </pc:sldChg>
      <pc:sldChg chg="delSp">
        <pc:chgData name="Megyes István" userId="S::l38trn@stud.uni-obuda.hu::6129cd52-bf0e-461a-bbac-d7c9418d5af6" providerId="AD" clId="Web-{241A9C9D-EA2B-49BC-BE32-64AF9A64C0C7}" dt="2022-06-07T15:18:28.767" v="7"/>
        <pc:sldMkLst>
          <pc:docMk/>
          <pc:sldMk cId="2563778879" sldId="259"/>
        </pc:sldMkLst>
        <pc:spChg chg="del">
          <ac:chgData name="Megyes István" userId="S::l38trn@stud.uni-obuda.hu::6129cd52-bf0e-461a-bbac-d7c9418d5af6" providerId="AD" clId="Web-{241A9C9D-EA2B-49BC-BE32-64AF9A64C0C7}" dt="2022-06-07T15:18:28.767" v="7"/>
          <ac:spMkLst>
            <pc:docMk/>
            <pc:sldMk cId="2563778879" sldId="259"/>
            <ac:spMk id="4" creationId="{40A7A56D-AAC9-BC46-D8A5-8EAD59DE791B}"/>
          </ac:spMkLst>
        </pc:spChg>
      </pc:sldChg>
      <pc:sldChg chg="delSp">
        <pc:chgData name="Megyes István" userId="S::l38trn@stud.uni-obuda.hu::6129cd52-bf0e-461a-bbac-d7c9418d5af6" providerId="AD" clId="Web-{241A9C9D-EA2B-49BC-BE32-64AF9A64C0C7}" dt="2022-06-07T15:18:28.767" v="7"/>
        <pc:sldMkLst>
          <pc:docMk/>
          <pc:sldMk cId="140112305" sldId="260"/>
        </pc:sldMkLst>
        <pc:spChg chg="del">
          <ac:chgData name="Megyes István" userId="S::l38trn@stud.uni-obuda.hu::6129cd52-bf0e-461a-bbac-d7c9418d5af6" providerId="AD" clId="Web-{241A9C9D-EA2B-49BC-BE32-64AF9A64C0C7}" dt="2022-06-07T15:18:28.767" v="7"/>
          <ac:spMkLst>
            <pc:docMk/>
            <pc:sldMk cId="140112305" sldId="260"/>
            <ac:spMk id="4" creationId="{3C6FA919-6B44-3D1E-3E1C-F47D182637FB}"/>
          </ac:spMkLst>
        </pc:spChg>
      </pc:sldChg>
      <pc:sldChg chg="delSp">
        <pc:chgData name="Megyes István" userId="S::l38trn@stud.uni-obuda.hu::6129cd52-bf0e-461a-bbac-d7c9418d5af6" providerId="AD" clId="Web-{241A9C9D-EA2B-49BC-BE32-64AF9A64C0C7}" dt="2022-06-07T15:18:28.767" v="7"/>
        <pc:sldMkLst>
          <pc:docMk/>
          <pc:sldMk cId="3386518915" sldId="261"/>
        </pc:sldMkLst>
        <pc:spChg chg="del">
          <ac:chgData name="Megyes István" userId="S::l38trn@stud.uni-obuda.hu::6129cd52-bf0e-461a-bbac-d7c9418d5af6" providerId="AD" clId="Web-{241A9C9D-EA2B-49BC-BE32-64AF9A64C0C7}" dt="2022-06-07T15:18:28.767" v="7"/>
          <ac:spMkLst>
            <pc:docMk/>
            <pc:sldMk cId="3386518915" sldId="261"/>
            <ac:spMk id="4" creationId="{F78AC583-39C4-BDCE-6DF1-E341C1AF6378}"/>
          </ac:spMkLst>
        </pc:spChg>
      </pc:sldChg>
      <pc:sldChg chg="delSp">
        <pc:chgData name="Megyes István" userId="S::l38trn@stud.uni-obuda.hu::6129cd52-bf0e-461a-bbac-d7c9418d5af6" providerId="AD" clId="Web-{241A9C9D-EA2B-49BC-BE32-64AF9A64C0C7}" dt="2022-06-07T15:18:28.767" v="7"/>
        <pc:sldMkLst>
          <pc:docMk/>
          <pc:sldMk cId="896270439" sldId="262"/>
        </pc:sldMkLst>
        <pc:spChg chg="del">
          <ac:chgData name="Megyes István" userId="S::l38trn@stud.uni-obuda.hu::6129cd52-bf0e-461a-bbac-d7c9418d5af6" providerId="AD" clId="Web-{241A9C9D-EA2B-49BC-BE32-64AF9A64C0C7}" dt="2022-06-07T15:18:28.767" v="7"/>
          <ac:spMkLst>
            <pc:docMk/>
            <pc:sldMk cId="896270439" sldId="262"/>
            <ac:spMk id="4" creationId="{D42D74EE-CAF7-C24E-71A4-3E4FFC7DF552}"/>
          </ac:spMkLst>
        </pc:spChg>
      </pc:sldChg>
      <pc:sldChg chg="delSp">
        <pc:chgData name="Megyes István" userId="S::l38trn@stud.uni-obuda.hu::6129cd52-bf0e-461a-bbac-d7c9418d5af6" providerId="AD" clId="Web-{241A9C9D-EA2B-49BC-BE32-64AF9A64C0C7}" dt="2022-06-07T15:18:28.767" v="7"/>
        <pc:sldMkLst>
          <pc:docMk/>
          <pc:sldMk cId="3100586043" sldId="263"/>
        </pc:sldMkLst>
        <pc:spChg chg="del">
          <ac:chgData name="Megyes István" userId="S::l38trn@stud.uni-obuda.hu::6129cd52-bf0e-461a-bbac-d7c9418d5af6" providerId="AD" clId="Web-{241A9C9D-EA2B-49BC-BE32-64AF9A64C0C7}" dt="2022-06-07T15:18:28.767" v="7"/>
          <ac:spMkLst>
            <pc:docMk/>
            <pc:sldMk cId="3100586043" sldId="263"/>
            <ac:spMk id="4" creationId="{FF39C7E9-7CA2-6F22-81E2-89656FC91E42}"/>
          </ac:spMkLst>
        </pc:spChg>
      </pc:sldChg>
      <pc:sldChg chg="delSp">
        <pc:chgData name="Megyes István" userId="S::l38trn@stud.uni-obuda.hu::6129cd52-bf0e-461a-bbac-d7c9418d5af6" providerId="AD" clId="Web-{241A9C9D-EA2B-49BC-BE32-64AF9A64C0C7}" dt="2022-06-07T15:18:28.767" v="7"/>
        <pc:sldMkLst>
          <pc:docMk/>
          <pc:sldMk cId="3163911754" sldId="264"/>
        </pc:sldMkLst>
        <pc:spChg chg="del">
          <ac:chgData name="Megyes István" userId="S::l38trn@stud.uni-obuda.hu::6129cd52-bf0e-461a-bbac-d7c9418d5af6" providerId="AD" clId="Web-{241A9C9D-EA2B-49BC-BE32-64AF9A64C0C7}" dt="2022-06-07T15:18:28.767" v="7"/>
          <ac:spMkLst>
            <pc:docMk/>
            <pc:sldMk cId="3163911754" sldId="264"/>
            <ac:spMk id="4" creationId="{CF2CC3F4-A6D1-90CA-AA89-F5C3442E8D58}"/>
          </ac:spMkLst>
        </pc:spChg>
      </pc:sldChg>
      <pc:sldChg chg="addSp delSp modSp">
        <pc:chgData name="Megyes István" userId="S::l38trn@stud.uni-obuda.hu::6129cd52-bf0e-461a-bbac-d7c9418d5af6" providerId="AD" clId="Web-{241A9C9D-EA2B-49BC-BE32-64AF9A64C0C7}" dt="2022-06-07T15:18:28.767" v="7"/>
        <pc:sldMkLst>
          <pc:docMk/>
          <pc:sldMk cId="205550775" sldId="265"/>
        </pc:sldMkLst>
        <pc:spChg chg="del">
          <ac:chgData name="Megyes István" userId="S::l38trn@stud.uni-obuda.hu::6129cd52-bf0e-461a-bbac-d7c9418d5af6" providerId="AD" clId="Web-{241A9C9D-EA2B-49BC-BE32-64AF9A64C0C7}" dt="2022-06-07T15:18:28.767" v="7"/>
          <ac:spMkLst>
            <pc:docMk/>
            <pc:sldMk cId="205550775" sldId="265"/>
            <ac:spMk id="4" creationId="{94ADB88D-048E-D305-82CA-32E8EBDAB799}"/>
          </ac:spMkLst>
        </pc:spChg>
        <pc:picChg chg="add del mod">
          <ac:chgData name="Megyes István" userId="S::l38trn@stud.uni-obuda.hu::6129cd52-bf0e-461a-bbac-d7c9418d5af6" providerId="AD" clId="Web-{241A9C9D-EA2B-49BC-BE32-64AF9A64C0C7}" dt="2022-06-07T15:17:13.531" v="1"/>
          <ac:picMkLst>
            <pc:docMk/>
            <pc:sldMk cId="205550775" sldId="265"/>
            <ac:picMk id="2" creationId="{F468CC9E-EBA7-A6A7-DA36-ED1D70772E24}"/>
          </ac:picMkLst>
        </pc:picChg>
      </pc:sldChg>
      <pc:sldChg chg="delSp">
        <pc:chgData name="Megyes István" userId="S::l38trn@stud.uni-obuda.hu::6129cd52-bf0e-461a-bbac-d7c9418d5af6" providerId="AD" clId="Web-{241A9C9D-EA2B-49BC-BE32-64AF9A64C0C7}" dt="2022-06-07T15:18:28.767" v="7"/>
        <pc:sldMkLst>
          <pc:docMk/>
          <pc:sldMk cId="2194179503" sldId="266"/>
        </pc:sldMkLst>
        <pc:spChg chg="del">
          <ac:chgData name="Megyes István" userId="S::l38trn@stud.uni-obuda.hu::6129cd52-bf0e-461a-bbac-d7c9418d5af6" providerId="AD" clId="Web-{241A9C9D-EA2B-49BC-BE32-64AF9A64C0C7}" dt="2022-06-07T15:18:28.767" v="7"/>
          <ac:spMkLst>
            <pc:docMk/>
            <pc:sldMk cId="2194179503" sldId="266"/>
            <ac:spMk id="4" creationId="{B7540208-641A-A3F0-5AB8-19FB3AFF371C}"/>
          </ac:spMkLst>
        </pc:spChg>
      </pc:sldChg>
      <pc:sldChg chg="delSp modSp new">
        <pc:chgData name="Megyes István" userId="S::l38trn@stud.uni-obuda.hu::6129cd52-bf0e-461a-bbac-d7c9418d5af6" providerId="AD" clId="Web-{241A9C9D-EA2B-49BC-BE32-64AF9A64C0C7}" dt="2022-06-07T15:20:21.191" v="10" actId="20577"/>
        <pc:sldMkLst>
          <pc:docMk/>
          <pc:sldMk cId="646871703" sldId="267"/>
        </pc:sldMkLst>
        <pc:spChg chg="mod">
          <ac:chgData name="Megyes István" userId="S::l38trn@stud.uni-obuda.hu::6129cd52-bf0e-461a-bbac-d7c9418d5af6" providerId="AD" clId="Web-{241A9C9D-EA2B-49BC-BE32-64AF9A64C0C7}" dt="2022-06-07T15:20:21.191" v="10" actId="20577"/>
          <ac:spMkLst>
            <pc:docMk/>
            <pc:sldMk cId="646871703" sldId="267"/>
            <ac:spMk id="2" creationId="{57C9C9FA-EAF8-6208-784A-7033893D6CA5}"/>
          </ac:spMkLst>
        </pc:spChg>
        <pc:spChg chg="mod">
          <ac:chgData name="Megyes István" userId="S::l38trn@stud.uni-obuda.hu::6129cd52-bf0e-461a-bbac-d7c9418d5af6" providerId="AD" clId="Web-{241A9C9D-EA2B-49BC-BE32-64AF9A64C0C7}" dt="2022-06-07T15:17:29.531" v="3" actId="20577"/>
          <ac:spMkLst>
            <pc:docMk/>
            <pc:sldMk cId="646871703" sldId="267"/>
            <ac:spMk id="3" creationId="{9D9214C4-EF70-226C-63D0-43229FCB36A0}"/>
          </ac:spMkLst>
        </pc:spChg>
        <pc:spChg chg="del">
          <ac:chgData name="Megyes István" userId="S::l38trn@stud.uni-obuda.hu::6129cd52-bf0e-461a-bbac-d7c9418d5af6" providerId="AD" clId="Web-{241A9C9D-EA2B-49BC-BE32-64AF9A64C0C7}" dt="2022-06-07T15:18:25.829" v="6"/>
          <ac:spMkLst>
            <pc:docMk/>
            <pc:sldMk cId="646871703" sldId="267"/>
            <ac:spMk id="4" creationId="{18F03060-59AD-94A6-30EE-186CDEF7F0F0}"/>
          </ac:spMkLst>
        </pc:spChg>
      </pc:sldChg>
      <pc:sldMasterChg chg="mod modSldLayout">
        <pc:chgData name="Megyes István" userId="S::l38trn@stud.uni-obuda.hu::6129cd52-bf0e-461a-bbac-d7c9418d5af6" providerId="AD" clId="Web-{241A9C9D-EA2B-49BC-BE32-64AF9A64C0C7}" dt="2022-06-07T15:18:28.767" v="7"/>
        <pc:sldMasterMkLst>
          <pc:docMk/>
          <pc:sldMasterMk cId="3919377950" sldId="2147483832"/>
        </pc:sldMasterMkLst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1924632230" sldId="2147483833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2800931171" sldId="2147483834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1932100847" sldId="2147483835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1869082923" sldId="2147483836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1411079560" sldId="2147483837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2114620825" sldId="2147483838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4127979990" sldId="2147483839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740130745" sldId="2147483840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3060676463" sldId="2147483841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3539283213" sldId="2147483842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2543922706" sldId="2147483843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2488484943" sldId="2147483845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138939895" sldId="2147483846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3857355636" sldId="2147483847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4179736155" sldId="2147483848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3302868746" sldId="2147483849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4277977458" sldId="2147483850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1059157618" sldId="2147483852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60040397" sldId="2147483853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2084380432" sldId="2147483854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2014499180" sldId="2147483856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1795542549" sldId="2147483857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912861408" sldId="2147483858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3899765555" sldId="2147483859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2936401485" sldId="2147483860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1276218285" sldId="2147483861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339848024" sldId="2147483862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731517685" sldId="2147483863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3425798832" sldId="2147483864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2869027286" sldId="2147483865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3836130266" sldId="2147483866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1899093997" sldId="2147483867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2174048590" sldId="2147483868"/>
          </pc:sldLayoutMkLst>
        </pc:sldLayoutChg>
        <pc:sldLayoutChg chg="mod">
          <pc:chgData name="Megyes István" userId="S::l38trn@stud.uni-obuda.hu::6129cd52-bf0e-461a-bbac-d7c9418d5af6" providerId="AD" clId="Web-{241A9C9D-EA2B-49BC-BE32-64AF9A64C0C7}" dt="2022-06-07T15:18:28.767" v="7"/>
          <pc:sldLayoutMkLst>
            <pc:docMk/>
            <pc:sldMasterMk cId="3919377950" sldId="2147483832"/>
            <pc:sldLayoutMk cId="1386129749" sldId="2147483869"/>
          </pc:sldLayoutMkLst>
        </pc:sldLayoutChg>
      </pc:sldMasterChg>
    </pc:docChg>
  </pc:docChgLst>
  <pc:docChgLst>
    <pc:chgData name="Megyes István" userId="S::l38trn@stud.uni-obuda.hu::6129cd52-bf0e-461a-bbac-d7c9418d5af6" providerId="AD" clId="Web-{A0702A34-6822-4EFA-B67C-CBC6389E5CA4}"/>
    <pc:docChg chg="addSld modSld sldOrd">
      <pc:chgData name="Megyes István" userId="S::l38trn@stud.uni-obuda.hu::6129cd52-bf0e-461a-bbac-d7c9418d5af6" providerId="AD" clId="Web-{A0702A34-6822-4EFA-B67C-CBC6389E5CA4}" dt="2022-06-09T10:00:27.786" v="71" actId="1076"/>
      <pc:docMkLst>
        <pc:docMk/>
      </pc:docMkLst>
      <pc:sldChg chg="modSp">
        <pc:chgData name="Megyes István" userId="S::l38trn@stud.uni-obuda.hu::6129cd52-bf0e-461a-bbac-d7c9418d5af6" providerId="AD" clId="Web-{A0702A34-6822-4EFA-B67C-CBC6389E5CA4}" dt="2022-06-09T09:58:56.519" v="60" actId="1076"/>
        <pc:sldMkLst>
          <pc:docMk/>
          <pc:sldMk cId="2359724249" sldId="256"/>
        </pc:sldMkLst>
        <pc:spChg chg="mod">
          <ac:chgData name="Megyes István" userId="S::l38trn@stud.uni-obuda.hu::6129cd52-bf0e-461a-bbac-d7c9418d5af6" providerId="AD" clId="Web-{A0702A34-6822-4EFA-B67C-CBC6389E5CA4}" dt="2022-06-09T09:58:44.612" v="59" actId="1076"/>
          <ac:spMkLst>
            <pc:docMk/>
            <pc:sldMk cId="2359724249" sldId="256"/>
            <ac:spMk id="6" creationId="{F7F5F946-F97C-B341-941E-0123F1E5DED1}"/>
          </ac:spMkLst>
        </pc:spChg>
        <pc:spChg chg="mod">
          <ac:chgData name="Megyes István" userId="S::l38trn@stud.uni-obuda.hu::6129cd52-bf0e-461a-bbac-d7c9418d5af6" providerId="AD" clId="Web-{A0702A34-6822-4EFA-B67C-CBC6389E5CA4}" dt="2022-06-09T09:58:56.519" v="60" actId="1076"/>
          <ac:spMkLst>
            <pc:docMk/>
            <pc:sldMk cId="2359724249" sldId="256"/>
            <ac:spMk id="7" creationId="{EE204CFC-3D63-6C15-C177-3635BC6DCF2A}"/>
          </ac:spMkLst>
        </pc:spChg>
      </pc:sldChg>
      <pc:sldChg chg="modSp">
        <pc:chgData name="Megyes István" userId="S::l38trn@stud.uni-obuda.hu::6129cd52-bf0e-461a-bbac-d7c9418d5af6" providerId="AD" clId="Web-{A0702A34-6822-4EFA-B67C-CBC6389E5CA4}" dt="2022-06-09T10:00:27.786" v="71" actId="1076"/>
        <pc:sldMkLst>
          <pc:docMk/>
          <pc:sldMk cId="426850283" sldId="258"/>
        </pc:sldMkLst>
        <pc:spChg chg="mod">
          <ac:chgData name="Megyes István" userId="S::l38trn@stud.uni-obuda.hu::6129cd52-bf0e-461a-bbac-d7c9418d5af6" providerId="AD" clId="Web-{A0702A34-6822-4EFA-B67C-CBC6389E5CA4}" dt="2022-06-09T10:00:27.770" v="70" actId="1076"/>
          <ac:spMkLst>
            <pc:docMk/>
            <pc:sldMk cId="426850283" sldId="258"/>
            <ac:spMk id="31" creationId="{B2671D29-5F3A-F662-9A37-665D80DD112F}"/>
          </ac:spMkLst>
        </pc:spChg>
        <pc:grpChg chg="mod">
          <ac:chgData name="Megyes István" userId="S::l38trn@stud.uni-obuda.hu::6129cd52-bf0e-461a-bbac-d7c9418d5af6" providerId="AD" clId="Web-{A0702A34-6822-4EFA-B67C-CBC6389E5CA4}" dt="2022-06-09T10:00:27.786" v="71" actId="1076"/>
          <ac:grpSpMkLst>
            <pc:docMk/>
            <pc:sldMk cId="426850283" sldId="258"/>
            <ac:grpSpMk id="8" creationId="{922BFF6B-DCBC-7D62-15C7-75AF8784246C}"/>
          </ac:grpSpMkLst>
        </pc:grpChg>
        <pc:picChg chg="mod">
          <ac:chgData name="Megyes István" userId="S::l38trn@stud.uni-obuda.hu::6129cd52-bf0e-461a-bbac-d7c9418d5af6" providerId="AD" clId="Web-{A0702A34-6822-4EFA-B67C-CBC6389E5CA4}" dt="2022-06-09T10:00:13.833" v="67" actId="1076"/>
          <ac:picMkLst>
            <pc:docMk/>
            <pc:sldMk cId="426850283" sldId="258"/>
            <ac:picMk id="12" creationId="{C910536A-C93F-3412-9546-601D557D9AFE}"/>
          </ac:picMkLst>
        </pc:picChg>
        <pc:picChg chg="mod">
          <ac:chgData name="Megyes István" userId="S::l38trn@stud.uni-obuda.hu::6129cd52-bf0e-461a-bbac-d7c9418d5af6" providerId="AD" clId="Web-{A0702A34-6822-4EFA-B67C-CBC6389E5CA4}" dt="2022-06-09T10:00:13.848" v="69" actId="1076"/>
          <ac:picMkLst>
            <pc:docMk/>
            <pc:sldMk cId="426850283" sldId="258"/>
            <ac:picMk id="14" creationId="{E2EB6442-1F6A-E3E9-3705-E9D4686C96BC}"/>
          </ac:picMkLst>
        </pc:picChg>
        <pc:picChg chg="mod">
          <ac:chgData name="Megyes István" userId="S::l38trn@stud.uni-obuda.hu::6129cd52-bf0e-461a-bbac-d7c9418d5af6" providerId="AD" clId="Web-{A0702A34-6822-4EFA-B67C-CBC6389E5CA4}" dt="2022-06-09T10:00:13.848" v="68" actId="1076"/>
          <ac:picMkLst>
            <pc:docMk/>
            <pc:sldMk cId="426850283" sldId="258"/>
            <ac:picMk id="17" creationId="{33D7EAC8-9970-DAD1-D817-C0E480FD97B9}"/>
          </ac:picMkLst>
        </pc:picChg>
        <pc:picChg chg="mod">
          <ac:chgData name="Megyes István" userId="S::l38trn@stud.uni-obuda.hu::6129cd52-bf0e-461a-bbac-d7c9418d5af6" providerId="AD" clId="Web-{A0702A34-6822-4EFA-B67C-CBC6389E5CA4}" dt="2022-06-09T10:00:13.817" v="66" actId="1076"/>
          <ac:picMkLst>
            <pc:docMk/>
            <pc:sldMk cId="426850283" sldId="258"/>
            <ac:picMk id="25" creationId="{261BE875-EA90-CEC6-CC17-2C974D08892C}"/>
          </ac:picMkLst>
        </pc:picChg>
      </pc:sldChg>
      <pc:sldChg chg="addSp delSp modSp">
        <pc:chgData name="Megyes István" userId="S::l38trn@stud.uni-obuda.hu::6129cd52-bf0e-461a-bbac-d7c9418d5af6" providerId="AD" clId="Web-{A0702A34-6822-4EFA-B67C-CBC6389E5CA4}" dt="2022-06-09T09:57:02.689" v="55" actId="1076"/>
        <pc:sldMkLst>
          <pc:docMk/>
          <pc:sldMk cId="3163911754" sldId="264"/>
        </pc:sldMkLst>
        <pc:spChg chg="add del mod">
          <ac:chgData name="Megyes István" userId="S::l38trn@stud.uni-obuda.hu::6129cd52-bf0e-461a-bbac-d7c9418d5af6" providerId="AD" clId="Web-{A0702A34-6822-4EFA-B67C-CBC6389E5CA4}" dt="2022-06-09T09:56:58.564" v="54"/>
          <ac:spMkLst>
            <pc:docMk/>
            <pc:sldMk cId="3163911754" sldId="264"/>
            <ac:spMk id="5" creationId="{FFD611B4-44F6-43F4-102F-0F39B7EE7CA3}"/>
          </ac:spMkLst>
        </pc:spChg>
        <pc:picChg chg="add mod ord">
          <ac:chgData name="Megyes István" userId="S::l38trn@stud.uni-obuda.hu::6129cd52-bf0e-461a-bbac-d7c9418d5af6" providerId="AD" clId="Web-{A0702A34-6822-4EFA-B67C-CBC6389E5CA4}" dt="2022-06-09T09:57:02.689" v="55" actId="1076"/>
          <ac:picMkLst>
            <pc:docMk/>
            <pc:sldMk cId="3163911754" sldId="264"/>
            <ac:picMk id="6" creationId="{C09F4015-1845-659F-B237-FF1F460C2D2C}"/>
          </ac:picMkLst>
        </pc:picChg>
        <pc:picChg chg="del">
          <ac:chgData name="Megyes István" userId="S::l38trn@stud.uni-obuda.hu::6129cd52-bf0e-461a-bbac-d7c9418d5af6" providerId="AD" clId="Web-{A0702A34-6822-4EFA-B67C-CBC6389E5CA4}" dt="2022-06-09T09:55:16.999" v="3"/>
          <ac:picMkLst>
            <pc:docMk/>
            <pc:sldMk cId="3163911754" sldId="264"/>
            <ac:picMk id="10" creationId="{B086B68F-3E1C-3B92-DF18-E8ADE0E6E43E}"/>
          </ac:picMkLst>
        </pc:picChg>
      </pc:sldChg>
      <pc:sldChg chg="addSp delSp modSp">
        <pc:chgData name="Megyes István" userId="S::l38trn@stud.uni-obuda.hu::6129cd52-bf0e-461a-bbac-d7c9418d5af6" providerId="AD" clId="Web-{A0702A34-6822-4EFA-B67C-CBC6389E5CA4}" dt="2022-06-09T09:57:19.752" v="56" actId="1076"/>
        <pc:sldMkLst>
          <pc:docMk/>
          <pc:sldMk cId="646871703" sldId="267"/>
        </pc:sldMkLst>
        <pc:picChg chg="del">
          <ac:chgData name="Megyes István" userId="S::l38trn@stud.uni-obuda.hu::6129cd52-bf0e-461a-bbac-d7c9418d5af6" providerId="AD" clId="Web-{A0702A34-6822-4EFA-B67C-CBC6389E5CA4}" dt="2022-06-09T09:55:13.890" v="2"/>
          <ac:picMkLst>
            <pc:docMk/>
            <pc:sldMk cId="646871703" sldId="267"/>
            <ac:picMk id="4" creationId="{5CDE29CF-066C-6753-6E80-BB0D4C2941BE}"/>
          </ac:picMkLst>
        </pc:picChg>
        <pc:picChg chg="add mod">
          <ac:chgData name="Megyes István" userId="S::l38trn@stud.uni-obuda.hu::6129cd52-bf0e-461a-bbac-d7c9418d5af6" providerId="AD" clId="Web-{A0702A34-6822-4EFA-B67C-CBC6389E5CA4}" dt="2022-06-09T09:57:19.752" v="56" actId="1076"/>
          <ac:picMkLst>
            <pc:docMk/>
            <pc:sldMk cId="646871703" sldId="267"/>
            <ac:picMk id="5" creationId="{6468E1A8-438D-64C5-2A2F-AF3D5968C629}"/>
          </ac:picMkLst>
        </pc:picChg>
        <pc:picChg chg="add del mod">
          <ac:chgData name="Megyes István" userId="S::l38trn@stud.uni-obuda.hu::6129cd52-bf0e-461a-bbac-d7c9418d5af6" providerId="AD" clId="Web-{A0702A34-6822-4EFA-B67C-CBC6389E5CA4}" dt="2022-06-09T09:56:55.939" v="53"/>
          <ac:picMkLst>
            <pc:docMk/>
            <pc:sldMk cId="646871703" sldId="267"/>
            <ac:picMk id="7" creationId="{7883732D-5624-CB5A-4689-82BA7A1454B5}"/>
          </ac:picMkLst>
        </pc:picChg>
      </pc:sldChg>
      <pc:sldChg chg="modSp new ord">
        <pc:chgData name="Megyes István" userId="S::l38trn@stud.uni-obuda.hu::6129cd52-bf0e-461a-bbac-d7c9418d5af6" providerId="AD" clId="Web-{A0702A34-6822-4EFA-B67C-CBC6389E5CA4}" dt="2022-06-09T09:56:40.860" v="50" actId="20577"/>
        <pc:sldMkLst>
          <pc:docMk/>
          <pc:sldMk cId="2087162631" sldId="268"/>
        </pc:sldMkLst>
        <pc:spChg chg="mod">
          <ac:chgData name="Megyes István" userId="S::l38trn@stud.uni-obuda.hu::6129cd52-bf0e-461a-bbac-d7c9418d5af6" providerId="AD" clId="Web-{A0702A34-6822-4EFA-B67C-CBC6389E5CA4}" dt="2022-06-09T09:56:40.860" v="50" actId="20577"/>
          <ac:spMkLst>
            <pc:docMk/>
            <pc:sldMk cId="2087162631" sldId="268"/>
            <ac:spMk id="2" creationId="{CD232A18-2E63-ACD1-A85C-FD59A3F4258C}"/>
          </ac:spMkLst>
        </pc:spChg>
        <pc:spChg chg="mod">
          <ac:chgData name="Megyes István" userId="S::l38trn@stud.uni-obuda.hu::6129cd52-bf0e-461a-bbac-d7c9418d5af6" providerId="AD" clId="Web-{A0702A34-6822-4EFA-B67C-CBC6389E5CA4}" dt="2022-06-09T09:55:53.750" v="11" actId="20577"/>
          <ac:spMkLst>
            <pc:docMk/>
            <pc:sldMk cId="2087162631" sldId="268"/>
            <ac:spMk id="3" creationId="{658E8A16-8EB3-CD72-AA7E-40B5E0EE112A}"/>
          </ac:spMkLst>
        </pc:spChg>
      </pc:sldChg>
    </pc:docChg>
  </pc:docChgLst>
  <pc:docChgLst>
    <pc:chgData name="Megyes István" userId="S::l38trn@stud.uni-obuda.hu::6129cd52-bf0e-461a-bbac-d7c9418d5af6" providerId="AD" clId="Web-{756D6804-1F67-4AEE-A308-0191783A936C}"/>
    <pc:docChg chg="modSld">
      <pc:chgData name="Megyes István" userId="S::l38trn@stud.uni-obuda.hu::6129cd52-bf0e-461a-bbac-d7c9418d5af6" providerId="AD" clId="Web-{756D6804-1F67-4AEE-A308-0191783A936C}" dt="2022-06-08T15:11:21.789" v="6" actId="1076"/>
      <pc:docMkLst>
        <pc:docMk/>
      </pc:docMkLst>
      <pc:sldChg chg="modSp">
        <pc:chgData name="Megyes István" userId="S::l38trn@stud.uni-obuda.hu::6129cd52-bf0e-461a-bbac-d7c9418d5af6" providerId="AD" clId="Web-{756D6804-1F67-4AEE-A308-0191783A936C}" dt="2022-06-08T15:11:21.789" v="6" actId="1076"/>
        <pc:sldMkLst>
          <pc:docMk/>
          <pc:sldMk cId="2359724249" sldId="256"/>
        </pc:sldMkLst>
        <pc:spChg chg="mod">
          <ac:chgData name="Megyes István" userId="S::l38trn@stud.uni-obuda.hu::6129cd52-bf0e-461a-bbac-d7c9418d5af6" providerId="AD" clId="Web-{756D6804-1F67-4AEE-A308-0191783A936C}" dt="2022-06-08T15:11:05.851" v="4" actId="1076"/>
          <ac:spMkLst>
            <pc:docMk/>
            <pc:sldMk cId="2359724249" sldId="256"/>
            <ac:spMk id="3" creationId="{BE2D2966-38EE-C705-096F-316421F07F39}"/>
          </ac:spMkLst>
        </pc:spChg>
        <pc:spChg chg="mod">
          <ac:chgData name="Megyes István" userId="S::l38trn@stud.uni-obuda.hu::6129cd52-bf0e-461a-bbac-d7c9418d5af6" providerId="AD" clId="Web-{756D6804-1F67-4AEE-A308-0191783A936C}" dt="2022-06-08T15:11:18.836" v="5" actId="1076"/>
          <ac:spMkLst>
            <pc:docMk/>
            <pc:sldMk cId="2359724249" sldId="256"/>
            <ac:spMk id="4" creationId="{18C3B59A-9417-E998-DC6F-619640B3C591}"/>
          </ac:spMkLst>
        </pc:spChg>
        <pc:spChg chg="mod">
          <ac:chgData name="Megyes István" userId="S::l38trn@stud.uni-obuda.hu::6129cd52-bf0e-461a-bbac-d7c9418d5af6" providerId="AD" clId="Web-{756D6804-1F67-4AEE-A308-0191783A936C}" dt="2022-06-08T15:11:21.789" v="6" actId="1076"/>
          <ac:spMkLst>
            <pc:docMk/>
            <pc:sldMk cId="2359724249" sldId="256"/>
            <ac:spMk id="5" creationId="{B66596E1-3E05-30C2-E35D-233B3BE7785C}"/>
          </ac:spMkLst>
        </pc:spChg>
      </pc:sldChg>
    </pc:docChg>
  </pc:docChgLst>
  <pc:docChgLst>
    <pc:chgData name="Vecsei Péter Ákos" userId="S::petervecsei@stud.uni-obuda.hu::79f6a765-e545-4fcd-a438-dccd42d8a81d" providerId="AD" clId="Web-{73CED48D-4696-4B6E-9A1B-FB8A0FC0800E}"/>
    <pc:docChg chg="modSld">
      <pc:chgData name="Vecsei Péter Ákos" userId="S::petervecsei@stud.uni-obuda.hu::79f6a765-e545-4fcd-a438-dccd42d8a81d" providerId="AD" clId="Web-{73CED48D-4696-4B6E-9A1B-FB8A0FC0800E}" dt="2022-06-09T18:58:14.952" v="24" actId="1076"/>
      <pc:docMkLst>
        <pc:docMk/>
      </pc:docMkLst>
      <pc:sldChg chg="addSp delSp modSp">
        <pc:chgData name="Vecsei Péter Ákos" userId="S::petervecsei@stud.uni-obuda.hu::79f6a765-e545-4fcd-a438-dccd42d8a81d" providerId="AD" clId="Web-{73CED48D-4696-4B6E-9A1B-FB8A0FC0800E}" dt="2022-06-09T18:58:14.952" v="24" actId="1076"/>
        <pc:sldMkLst>
          <pc:docMk/>
          <pc:sldMk cId="3163911754" sldId="264"/>
        </pc:sldMkLst>
        <pc:picChg chg="add del mod">
          <ac:chgData name="Vecsei Péter Ákos" userId="S::petervecsei@stud.uni-obuda.hu::79f6a765-e545-4fcd-a438-dccd42d8a81d" providerId="AD" clId="Web-{73CED48D-4696-4B6E-9A1B-FB8A0FC0800E}" dt="2022-06-09T18:55:34.354" v="4"/>
          <ac:picMkLst>
            <pc:docMk/>
            <pc:sldMk cId="3163911754" sldId="264"/>
            <ac:picMk id="2" creationId="{E6D7720C-8CC9-13EA-5337-D5B370608EE1}"/>
          </ac:picMkLst>
        </pc:picChg>
        <pc:picChg chg="del">
          <ac:chgData name="Vecsei Péter Ákos" userId="S::petervecsei@stud.uni-obuda.hu::79f6a765-e545-4fcd-a438-dccd42d8a81d" providerId="AD" clId="Web-{73CED48D-4696-4B6E-9A1B-FB8A0FC0800E}" dt="2022-06-09T18:55:22.666" v="0"/>
          <ac:picMkLst>
            <pc:docMk/>
            <pc:sldMk cId="3163911754" sldId="264"/>
            <ac:picMk id="4" creationId="{156CFB69-C694-E2F3-1B9C-C6A764886603}"/>
          </ac:picMkLst>
        </pc:picChg>
        <pc:picChg chg="add mod">
          <ac:chgData name="Vecsei Péter Ákos" userId="S::petervecsei@stud.uni-obuda.hu::79f6a765-e545-4fcd-a438-dccd42d8a81d" providerId="AD" clId="Web-{73CED48D-4696-4B6E-9A1B-FB8A0FC0800E}" dt="2022-06-09T18:57:30.810" v="22" actId="1076"/>
          <ac:picMkLst>
            <pc:docMk/>
            <pc:sldMk cId="3163911754" sldId="264"/>
            <ac:picMk id="5" creationId="{03F467AE-8A21-F5C6-578C-E32EA0C236C8}"/>
          </ac:picMkLst>
        </pc:picChg>
        <pc:picChg chg="mod">
          <ac:chgData name="Vecsei Péter Ákos" userId="S::petervecsei@stud.uni-obuda.hu::79f6a765-e545-4fcd-a438-dccd42d8a81d" providerId="AD" clId="Web-{73CED48D-4696-4B6E-9A1B-FB8A0FC0800E}" dt="2022-06-09T18:58:14.952" v="24" actId="1076"/>
          <ac:picMkLst>
            <pc:docMk/>
            <pc:sldMk cId="3163911754" sldId="264"/>
            <ac:picMk id="6" creationId="{C09F4015-1845-659F-B237-FF1F460C2D2C}"/>
          </ac:picMkLst>
        </pc:picChg>
        <pc:picChg chg="add mod">
          <ac:chgData name="Vecsei Péter Ákos" userId="S::petervecsei@stud.uni-obuda.hu::79f6a765-e545-4fcd-a438-dccd42d8a81d" providerId="AD" clId="Web-{73CED48D-4696-4B6E-9A1B-FB8A0FC0800E}" dt="2022-06-09T18:57:28.154" v="21" actId="1076"/>
          <ac:picMkLst>
            <pc:docMk/>
            <pc:sldMk cId="3163911754" sldId="264"/>
            <ac:picMk id="8" creationId="{EF0F56C1-7C14-FD67-4686-640B1761E2E8}"/>
          </ac:picMkLst>
        </pc:picChg>
      </pc:sldChg>
    </pc:docChg>
  </pc:docChgLst>
  <pc:docChgLst>
    <pc:chgData name="Megyes István" userId="S::l38trn@stud.uni-obuda.hu::6129cd52-bf0e-461a-bbac-d7c9418d5af6" providerId="AD" clId="Web-{7047EA24-E6CF-4D44-B197-D19733596F45}"/>
    <pc:docChg chg="modSld">
      <pc:chgData name="Megyes István" userId="S::l38trn@stud.uni-obuda.hu::6129cd52-bf0e-461a-bbac-d7c9418d5af6" providerId="AD" clId="Web-{7047EA24-E6CF-4D44-B197-D19733596F45}" dt="2022-06-10T07:07:35.747" v="41" actId="14100"/>
      <pc:docMkLst>
        <pc:docMk/>
      </pc:docMkLst>
      <pc:sldChg chg="modSp">
        <pc:chgData name="Megyes István" userId="S::l38trn@stud.uni-obuda.hu::6129cd52-bf0e-461a-bbac-d7c9418d5af6" providerId="AD" clId="Web-{7047EA24-E6CF-4D44-B197-D19733596F45}" dt="2022-06-10T07:07:14.043" v="37" actId="20577"/>
        <pc:sldMkLst>
          <pc:docMk/>
          <pc:sldMk cId="140112305" sldId="260"/>
        </pc:sldMkLst>
        <pc:spChg chg="mod">
          <ac:chgData name="Megyes István" userId="S::l38trn@stud.uni-obuda.hu::6129cd52-bf0e-461a-bbac-d7c9418d5af6" providerId="AD" clId="Web-{7047EA24-E6CF-4D44-B197-D19733596F45}" dt="2022-06-10T07:07:14.043" v="37" actId="20577"/>
          <ac:spMkLst>
            <pc:docMk/>
            <pc:sldMk cId="140112305" sldId="260"/>
            <ac:spMk id="7" creationId="{0053A485-ED43-4872-0A4B-08285567C548}"/>
          </ac:spMkLst>
        </pc:spChg>
      </pc:sldChg>
      <pc:sldChg chg="addSp modSp">
        <pc:chgData name="Megyes István" userId="S::l38trn@stud.uni-obuda.hu::6129cd52-bf0e-461a-bbac-d7c9418d5af6" providerId="AD" clId="Web-{7047EA24-E6CF-4D44-B197-D19733596F45}" dt="2022-06-10T07:07:35.747" v="41" actId="14100"/>
        <pc:sldMkLst>
          <pc:docMk/>
          <pc:sldMk cId="3386518915" sldId="261"/>
        </pc:sldMkLst>
        <pc:spChg chg="mod">
          <ac:chgData name="Megyes István" userId="S::l38trn@stud.uni-obuda.hu::6129cd52-bf0e-461a-bbac-d7c9418d5af6" providerId="AD" clId="Web-{7047EA24-E6CF-4D44-B197-D19733596F45}" dt="2022-06-10T07:07:31.559" v="40" actId="1076"/>
          <ac:spMkLst>
            <pc:docMk/>
            <pc:sldMk cId="3386518915" sldId="261"/>
            <ac:spMk id="5" creationId="{3F87657C-EAE2-D86B-DEFF-C906854E305F}"/>
          </ac:spMkLst>
        </pc:spChg>
        <pc:spChg chg="mod">
          <ac:chgData name="Megyes István" userId="S::l38trn@stud.uni-obuda.hu::6129cd52-bf0e-461a-bbac-d7c9418d5af6" providerId="AD" clId="Web-{7047EA24-E6CF-4D44-B197-D19733596F45}" dt="2022-06-10T07:07:35.747" v="41" actId="14100"/>
          <ac:spMkLst>
            <pc:docMk/>
            <pc:sldMk cId="3386518915" sldId="261"/>
            <ac:spMk id="11" creationId="{277312C8-579C-ADA4-D3BE-020339BD81F1}"/>
          </ac:spMkLst>
        </pc:spChg>
        <pc:spChg chg="add mod">
          <ac:chgData name="Megyes István" userId="S::l38trn@stud.uni-obuda.hu::6129cd52-bf0e-461a-bbac-d7c9418d5af6" providerId="AD" clId="Web-{7047EA24-E6CF-4D44-B197-D19733596F45}" dt="2022-06-10T07:03:29.927" v="5" actId="14100"/>
          <ac:spMkLst>
            <pc:docMk/>
            <pc:sldMk cId="3386518915" sldId="261"/>
            <ac:spMk id="14" creationId="{326921BF-3004-698D-F8C3-3B6B58C7D3DD}"/>
          </ac:spMkLst>
        </pc:spChg>
        <pc:cxnChg chg="mod">
          <ac:chgData name="Megyes István" userId="S::l38trn@stud.uni-obuda.hu::6129cd52-bf0e-461a-bbac-d7c9418d5af6" providerId="AD" clId="Web-{7047EA24-E6CF-4D44-B197-D19733596F45}" dt="2022-06-10T07:05:11.273" v="13"/>
          <ac:cxnSpMkLst>
            <pc:docMk/>
            <pc:sldMk cId="3386518915" sldId="261"/>
            <ac:cxnSpMk id="13" creationId="{8F4C812B-472B-C1F8-8E74-DAC704070759}"/>
          </ac:cxnSpMkLst>
        </pc:cxnChg>
        <pc:cxnChg chg="add mod">
          <ac:chgData name="Megyes István" userId="S::l38trn@stud.uni-obuda.hu::6129cd52-bf0e-461a-bbac-d7c9418d5af6" providerId="AD" clId="Web-{7047EA24-E6CF-4D44-B197-D19733596F45}" dt="2022-06-10T07:05:05.242" v="12"/>
          <ac:cxnSpMkLst>
            <pc:docMk/>
            <pc:sldMk cId="3386518915" sldId="261"/>
            <ac:cxnSpMk id="15" creationId="{295C8B5D-B30A-B5DD-C6BA-0F4F3EF41CF4}"/>
          </ac:cxnSpMkLst>
        </pc:cxnChg>
      </pc:sldChg>
      <pc:sldChg chg="modSp">
        <pc:chgData name="Megyes István" userId="S::l38trn@stud.uni-obuda.hu::6129cd52-bf0e-461a-bbac-d7c9418d5af6" providerId="AD" clId="Web-{7047EA24-E6CF-4D44-B197-D19733596F45}" dt="2022-06-10T07:06:44.089" v="35" actId="20577"/>
        <pc:sldMkLst>
          <pc:docMk/>
          <pc:sldMk cId="3100586043" sldId="263"/>
        </pc:sldMkLst>
        <pc:spChg chg="mod">
          <ac:chgData name="Megyes István" userId="S::l38trn@stud.uni-obuda.hu::6129cd52-bf0e-461a-bbac-d7c9418d5af6" providerId="AD" clId="Web-{7047EA24-E6CF-4D44-B197-D19733596F45}" dt="2022-06-10T07:06:44.089" v="35" actId="20577"/>
          <ac:spMkLst>
            <pc:docMk/>
            <pc:sldMk cId="3100586043" sldId="263"/>
            <ac:spMk id="7" creationId="{ED043D3B-2AAA-DBF3-7EB6-7CE97811420B}"/>
          </ac:spMkLst>
        </pc:spChg>
      </pc:sldChg>
    </pc:docChg>
  </pc:docChgLst>
  <pc:docChgLst>
    <pc:chgData name="Megyes István" userId="S::l38trn@stud.uni-obuda.hu::6129cd52-bf0e-461a-bbac-d7c9418d5af6" providerId="AD" clId="Web-{C4F6166E-D04F-4256-90D2-B5940ED0D82E}"/>
    <pc:docChg chg="modSld">
      <pc:chgData name="Megyes István" userId="S::l38trn@stud.uni-obuda.hu::6129cd52-bf0e-461a-bbac-d7c9418d5af6" providerId="AD" clId="Web-{C4F6166E-D04F-4256-90D2-B5940ED0D82E}" dt="2022-06-08T08:07:21.293" v="2" actId="1076"/>
      <pc:docMkLst>
        <pc:docMk/>
      </pc:docMkLst>
      <pc:sldChg chg="modSp">
        <pc:chgData name="Megyes István" userId="S::l38trn@stud.uni-obuda.hu::6129cd52-bf0e-461a-bbac-d7c9418d5af6" providerId="AD" clId="Web-{C4F6166E-D04F-4256-90D2-B5940ED0D82E}" dt="2022-06-08T08:07:21.293" v="2" actId="1076"/>
        <pc:sldMkLst>
          <pc:docMk/>
          <pc:sldMk cId="3163911754" sldId="264"/>
        </pc:sldMkLst>
        <pc:picChg chg="mod">
          <ac:chgData name="Megyes István" userId="S::l38trn@stud.uni-obuda.hu::6129cd52-bf0e-461a-bbac-d7c9418d5af6" providerId="AD" clId="Web-{C4F6166E-D04F-4256-90D2-B5940ED0D82E}" dt="2022-06-08T08:07:17.121" v="1" actId="1076"/>
          <ac:picMkLst>
            <pc:docMk/>
            <pc:sldMk cId="3163911754" sldId="264"/>
            <ac:picMk id="10" creationId="{B086B68F-3E1C-3B92-DF18-E8ADE0E6E43E}"/>
          </ac:picMkLst>
        </pc:picChg>
        <pc:picChg chg="mod">
          <ac:chgData name="Megyes István" userId="S::l38trn@stud.uni-obuda.hu::6129cd52-bf0e-461a-bbac-d7c9418d5af6" providerId="AD" clId="Web-{C4F6166E-D04F-4256-90D2-B5940ED0D82E}" dt="2022-06-08T08:07:21.293" v="2" actId="1076"/>
          <ac:picMkLst>
            <pc:docMk/>
            <pc:sldMk cId="3163911754" sldId="264"/>
            <ac:picMk id="14" creationId="{F8D20F76-2847-2779-D9FC-3880A6F237A3}"/>
          </ac:picMkLst>
        </pc:picChg>
      </pc:sldChg>
    </pc:docChg>
  </pc:docChgLst>
  <pc:docChgLst>
    <pc:chgData name="Megyes István" userId="S::l38trn@stud.uni-obuda.hu::6129cd52-bf0e-461a-bbac-d7c9418d5af6" providerId="AD" clId="Web-{CD7FB71A-EBFC-4C1A-AA51-483915D22743}"/>
    <pc:docChg chg="modSld">
      <pc:chgData name="Megyes István" userId="S::l38trn@stud.uni-obuda.hu::6129cd52-bf0e-461a-bbac-d7c9418d5af6" providerId="AD" clId="Web-{CD7FB71A-EBFC-4C1A-AA51-483915D22743}" dt="2022-06-08T09:37:06.157" v="11" actId="14100"/>
      <pc:docMkLst>
        <pc:docMk/>
      </pc:docMkLst>
      <pc:sldChg chg="modSp">
        <pc:chgData name="Megyes István" userId="S::l38trn@stud.uni-obuda.hu::6129cd52-bf0e-461a-bbac-d7c9418d5af6" providerId="AD" clId="Web-{CD7FB71A-EBFC-4C1A-AA51-483915D22743}" dt="2022-06-08T09:36:52.907" v="10" actId="20577"/>
        <pc:sldMkLst>
          <pc:docMk/>
          <pc:sldMk cId="140112305" sldId="260"/>
        </pc:sldMkLst>
        <pc:spChg chg="mod">
          <ac:chgData name="Megyes István" userId="S::l38trn@stud.uni-obuda.hu::6129cd52-bf0e-461a-bbac-d7c9418d5af6" providerId="AD" clId="Web-{CD7FB71A-EBFC-4C1A-AA51-483915D22743}" dt="2022-06-08T09:36:52.907" v="10" actId="20577"/>
          <ac:spMkLst>
            <pc:docMk/>
            <pc:sldMk cId="140112305" sldId="260"/>
            <ac:spMk id="7" creationId="{0053A485-ED43-4872-0A4B-08285567C548}"/>
          </ac:spMkLst>
        </pc:spChg>
      </pc:sldChg>
      <pc:sldChg chg="modSp">
        <pc:chgData name="Megyes István" userId="S::l38trn@stud.uni-obuda.hu::6129cd52-bf0e-461a-bbac-d7c9418d5af6" providerId="AD" clId="Web-{CD7FB71A-EBFC-4C1A-AA51-483915D22743}" dt="2022-06-08T09:37:06.157" v="11" actId="14100"/>
        <pc:sldMkLst>
          <pc:docMk/>
          <pc:sldMk cId="3386518915" sldId="261"/>
        </pc:sldMkLst>
        <pc:spChg chg="mod">
          <ac:chgData name="Megyes István" userId="S::l38trn@stud.uni-obuda.hu::6129cd52-bf0e-461a-bbac-d7c9418d5af6" providerId="AD" clId="Web-{CD7FB71A-EBFC-4C1A-AA51-483915D22743}" dt="2022-06-08T09:36:44.735" v="8" actId="20577"/>
          <ac:spMkLst>
            <pc:docMk/>
            <pc:sldMk cId="3386518915" sldId="261"/>
            <ac:spMk id="5" creationId="{3F87657C-EAE2-D86B-DEFF-C906854E305F}"/>
          </ac:spMkLst>
        </pc:spChg>
        <pc:picChg chg="mod">
          <ac:chgData name="Megyes István" userId="S::l38trn@stud.uni-obuda.hu::6129cd52-bf0e-461a-bbac-d7c9418d5af6" providerId="AD" clId="Web-{CD7FB71A-EBFC-4C1A-AA51-483915D22743}" dt="2022-06-08T09:37:06.157" v="11" actId="14100"/>
          <ac:picMkLst>
            <pc:docMk/>
            <pc:sldMk cId="3386518915" sldId="261"/>
            <ac:picMk id="4" creationId="{7F3A5D04-3A24-EB35-45A8-349BA98E486E}"/>
          </ac:picMkLst>
        </pc:picChg>
      </pc:sldChg>
      <pc:sldChg chg="modSp">
        <pc:chgData name="Megyes István" userId="S::l38trn@stud.uni-obuda.hu::6129cd52-bf0e-461a-bbac-d7c9418d5af6" providerId="AD" clId="Web-{CD7FB71A-EBFC-4C1A-AA51-483915D22743}" dt="2022-06-08T09:36:20.453" v="6" actId="20577"/>
        <pc:sldMkLst>
          <pc:docMk/>
          <pc:sldMk cId="3163911754" sldId="264"/>
        </pc:sldMkLst>
        <pc:spChg chg="mod">
          <ac:chgData name="Megyes István" userId="S::l38trn@stud.uni-obuda.hu::6129cd52-bf0e-461a-bbac-d7c9418d5af6" providerId="AD" clId="Web-{CD7FB71A-EBFC-4C1A-AA51-483915D22743}" dt="2022-06-08T09:36:20.453" v="6" actId="20577"/>
          <ac:spMkLst>
            <pc:docMk/>
            <pc:sldMk cId="3163911754" sldId="264"/>
            <ac:spMk id="7" creationId="{D96F78E2-739D-A4C8-7203-917F1AB17A2C}"/>
          </ac:spMkLst>
        </pc:spChg>
        <pc:picChg chg="mod">
          <ac:chgData name="Megyes István" userId="S::l38trn@stud.uni-obuda.hu::6129cd52-bf0e-461a-bbac-d7c9418d5af6" providerId="AD" clId="Web-{CD7FB71A-EBFC-4C1A-AA51-483915D22743}" dt="2022-06-08T09:35:39.686" v="1" actId="1076"/>
          <ac:picMkLst>
            <pc:docMk/>
            <pc:sldMk cId="3163911754" sldId="264"/>
            <ac:picMk id="10" creationId="{B086B68F-3E1C-3B92-DF18-E8ADE0E6E43E}"/>
          </ac:picMkLst>
        </pc:picChg>
        <pc:picChg chg="mod">
          <ac:chgData name="Megyes István" userId="S::l38trn@stud.uni-obuda.hu::6129cd52-bf0e-461a-bbac-d7c9418d5af6" providerId="AD" clId="Web-{CD7FB71A-EBFC-4C1A-AA51-483915D22743}" dt="2022-06-08T09:35:50.858" v="2" actId="1076"/>
          <ac:picMkLst>
            <pc:docMk/>
            <pc:sldMk cId="3163911754" sldId="264"/>
            <ac:picMk id="14" creationId="{F8D20F76-2847-2779-D9FC-3880A6F237A3}"/>
          </ac:picMkLst>
        </pc:picChg>
      </pc:sldChg>
      <pc:sldChg chg="modSp">
        <pc:chgData name="Megyes István" userId="S::l38trn@stud.uni-obuda.hu::6129cd52-bf0e-461a-bbac-d7c9418d5af6" providerId="AD" clId="Web-{CD7FB71A-EBFC-4C1A-AA51-483915D22743}" dt="2022-06-08T09:36:06.280" v="4" actId="14100"/>
        <pc:sldMkLst>
          <pc:docMk/>
          <pc:sldMk cId="646871703" sldId="267"/>
        </pc:sldMkLst>
        <pc:spChg chg="mod">
          <ac:chgData name="Megyes István" userId="S::l38trn@stud.uni-obuda.hu::6129cd52-bf0e-461a-bbac-d7c9418d5af6" providerId="AD" clId="Web-{CD7FB71A-EBFC-4C1A-AA51-483915D22743}" dt="2022-06-08T09:36:00.733" v="3" actId="20577"/>
          <ac:spMkLst>
            <pc:docMk/>
            <pc:sldMk cId="646871703" sldId="267"/>
            <ac:spMk id="2" creationId="{57C9C9FA-EAF8-6208-784A-7033893D6CA5}"/>
          </ac:spMkLst>
        </pc:spChg>
        <pc:picChg chg="mod">
          <ac:chgData name="Megyes István" userId="S::l38trn@stud.uni-obuda.hu::6129cd52-bf0e-461a-bbac-d7c9418d5af6" providerId="AD" clId="Web-{CD7FB71A-EBFC-4C1A-AA51-483915D22743}" dt="2022-06-08T09:36:06.280" v="4" actId="14100"/>
          <ac:picMkLst>
            <pc:docMk/>
            <pc:sldMk cId="646871703" sldId="267"/>
            <ac:picMk id="6" creationId="{46CE0ADC-23F8-CEFA-E7F4-5840AEA3978C}"/>
          </ac:picMkLst>
        </pc:picChg>
      </pc:sldChg>
    </pc:docChg>
  </pc:docChgLst>
  <pc:docChgLst>
    <pc:chgData name="Megyes István" userId="S::l38trn@stud.uni-obuda.hu::6129cd52-bf0e-461a-bbac-d7c9418d5af6" providerId="AD" clId="Web-{A7AADA8C-990F-426D-B7C1-B5AE17B59169}"/>
    <pc:docChg chg="mod modSld modMainMaster">
      <pc:chgData name="Megyes István" userId="S::l38trn@stud.uni-obuda.hu::6129cd52-bf0e-461a-bbac-d7c9418d5af6" providerId="AD" clId="Web-{A7AADA8C-990F-426D-B7C1-B5AE17B59169}" dt="2022-06-09T10:05:37.909" v="3"/>
      <pc:docMkLst>
        <pc:docMk/>
      </pc:docMkLst>
      <pc:sldChg chg="addSp delSp modSp">
        <pc:chgData name="Megyes István" userId="S::l38trn@stud.uni-obuda.hu::6129cd52-bf0e-461a-bbac-d7c9418d5af6" providerId="AD" clId="Web-{A7AADA8C-990F-426D-B7C1-B5AE17B59169}" dt="2022-06-09T10:05:33.862" v="1"/>
        <pc:sldMkLst>
          <pc:docMk/>
          <pc:sldMk cId="426850283" sldId="258"/>
        </pc:sldMkLst>
        <pc:spChg chg="add del mod">
          <ac:chgData name="Megyes István" userId="S::l38trn@stud.uni-obuda.hu::6129cd52-bf0e-461a-bbac-d7c9418d5af6" providerId="AD" clId="Web-{A7AADA8C-990F-426D-B7C1-B5AE17B59169}" dt="2022-06-09T10:05:33.862" v="1"/>
          <ac:spMkLst>
            <pc:docMk/>
            <pc:sldMk cId="426850283" sldId="258"/>
            <ac:spMk id="2" creationId="{75C3429E-107C-24BC-49D3-EC81C1255026}"/>
          </ac:spMkLst>
        </pc:spChg>
      </pc:sldChg>
      <pc:sldMasterChg chg="mod modSldLayout">
        <pc:chgData name="Megyes István" userId="S::l38trn@stud.uni-obuda.hu::6129cd52-bf0e-461a-bbac-d7c9418d5af6" providerId="AD" clId="Web-{A7AADA8C-990F-426D-B7C1-B5AE17B59169}" dt="2022-06-09T10:05:37.909" v="3"/>
        <pc:sldMasterMkLst>
          <pc:docMk/>
          <pc:sldMasterMk cId="3919377950" sldId="2147483832"/>
        </pc:sldMasterMkLst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1924632230" sldId="2147483833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2800931171" sldId="2147483834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1932100847" sldId="2147483835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1869082923" sldId="2147483836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1411079560" sldId="2147483837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2114620825" sldId="2147483838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4127979990" sldId="2147483839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740130745" sldId="2147483840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3060676463" sldId="2147483841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3539283213" sldId="2147483842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2543922706" sldId="2147483843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2488484943" sldId="2147483845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138939895" sldId="2147483846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3857355636" sldId="2147483847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4179736155" sldId="2147483848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3302868746" sldId="2147483849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4277977458" sldId="2147483850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1059157618" sldId="2147483852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60040397" sldId="2147483853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2084380432" sldId="2147483854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2014499180" sldId="2147483856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1795542549" sldId="2147483857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912861408" sldId="2147483858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3899765555" sldId="2147483859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2936401485" sldId="2147483860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1276218285" sldId="2147483861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339848024" sldId="2147483862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731517685" sldId="2147483863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3425798832" sldId="2147483864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2869027286" sldId="2147483865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3836130266" sldId="2147483866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1899093997" sldId="2147483867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2174048590" sldId="2147483868"/>
          </pc:sldLayoutMkLst>
        </pc:sldLayoutChg>
        <pc:sldLayoutChg chg="mod">
          <pc:chgData name="Megyes István" userId="S::l38trn@stud.uni-obuda.hu::6129cd52-bf0e-461a-bbac-d7c9418d5af6" providerId="AD" clId="Web-{A7AADA8C-990F-426D-B7C1-B5AE17B59169}" dt="2022-06-09T10:05:37.909" v="3"/>
          <pc:sldLayoutMkLst>
            <pc:docMk/>
            <pc:sldMasterMk cId="3919377950" sldId="2147483832"/>
            <pc:sldLayoutMk cId="1386129749" sldId="2147483869"/>
          </pc:sldLayoutMkLst>
        </pc:sldLayoutChg>
      </pc:sldMasterChg>
    </pc:docChg>
  </pc:docChgLst>
  <pc:docChgLst>
    <pc:chgData name="Megyes István" userId="S::l38trn@stud.uni-obuda.hu::6129cd52-bf0e-461a-bbac-d7c9418d5af6" providerId="AD" clId="Web-{89B87CEF-F88E-4AE9-87B8-A6312A22288E}"/>
    <pc:docChg chg="modSld">
      <pc:chgData name="Megyes István" userId="S::l38trn@stud.uni-obuda.hu::6129cd52-bf0e-461a-bbac-d7c9418d5af6" providerId="AD" clId="Web-{89B87CEF-F88E-4AE9-87B8-A6312A22288E}" dt="2022-06-10T07:01:43.949" v="1" actId="14100"/>
      <pc:docMkLst>
        <pc:docMk/>
      </pc:docMkLst>
      <pc:sldChg chg="modSp">
        <pc:chgData name="Megyes István" userId="S::l38trn@stud.uni-obuda.hu::6129cd52-bf0e-461a-bbac-d7c9418d5af6" providerId="AD" clId="Web-{89B87CEF-F88E-4AE9-87B8-A6312A22288E}" dt="2022-06-10T07:01:43.949" v="1" actId="14100"/>
        <pc:sldMkLst>
          <pc:docMk/>
          <pc:sldMk cId="3163911754" sldId="264"/>
        </pc:sldMkLst>
        <pc:picChg chg="mod">
          <ac:chgData name="Megyes István" userId="S::l38trn@stud.uni-obuda.hu::6129cd52-bf0e-461a-bbac-d7c9418d5af6" providerId="AD" clId="Web-{89B87CEF-F88E-4AE9-87B8-A6312A22288E}" dt="2022-06-10T07:01:43.949" v="1" actId="14100"/>
          <ac:picMkLst>
            <pc:docMk/>
            <pc:sldMk cId="3163911754" sldId="264"/>
            <ac:picMk id="8" creationId="{EF0F56C1-7C14-FD67-4686-640B1761E2E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6FD15-60BD-448E-93F3-E9C0354025CB}" type="datetimeFigureOut">
              <a:rPr lang="hu-HU" smtClean="0"/>
              <a:t>2022. 06. 10.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2A67F-A7A0-4250-B5C2-9F4A9845DC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2350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779A9-2F62-41F1-8D39-20DA253901A2}" type="datetimeFigureOut">
              <a:rPr lang="hu-HU" smtClean="0"/>
              <a:t>2022. 06. 10.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21E38-7EB9-41BA-9711-131DF6B1D9C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45882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21E38-7EB9-41BA-9711-131DF6B1D9C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27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6520" y="840261"/>
            <a:ext cx="8777574" cy="2347781"/>
          </a:xfrm>
          <a:prstGeom prst="rect">
            <a:avLst/>
          </a:prstGeo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Téma címe magyarul</a:t>
            </a:r>
            <a:endParaRPr lang="en-US"/>
          </a:p>
        </p:txBody>
      </p:sp>
      <p:sp>
        <p:nvSpPr>
          <p:cNvPr id="9" name="Szöveg helye 5"/>
          <p:cNvSpPr>
            <a:spLocks noGrp="1"/>
          </p:cNvSpPr>
          <p:nvPr>
            <p:ph type="body" sz="quarter" idx="13" hasCustomPrompt="1"/>
          </p:nvPr>
        </p:nvSpPr>
        <p:spPr>
          <a:xfrm>
            <a:off x="156519" y="3703170"/>
            <a:ext cx="8777575" cy="97866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4000"/>
              </a:lnSpc>
              <a:buFontTx/>
              <a:buNone/>
              <a:defRPr sz="24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Mesterséges Intelligencia specializáció</a:t>
            </a:r>
          </a:p>
          <a:p>
            <a:pPr lvl="0"/>
            <a:r>
              <a:rPr lang="hu-HU"/>
              <a:t>Gipsz Jakab – N3PK0D</a:t>
            </a:r>
          </a:p>
        </p:txBody>
      </p:sp>
      <p:sp>
        <p:nvSpPr>
          <p:cNvPr id="10" name="Szöveg helye 5"/>
          <p:cNvSpPr>
            <a:spLocks noGrp="1"/>
          </p:cNvSpPr>
          <p:nvPr>
            <p:ph type="body" sz="quarter" idx="14" hasCustomPrompt="1"/>
          </p:nvPr>
        </p:nvSpPr>
        <p:spPr>
          <a:xfrm>
            <a:off x="2378754" y="5196960"/>
            <a:ext cx="4333104" cy="84905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hu-HU"/>
              <a:t>Mentor</a:t>
            </a:r>
            <a:br>
              <a:rPr lang="hu-HU"/>
            </a:br>
            <a:r>
              <a:rPr lang="hu-HU"/>
              <a:t>Prof. Dr. Vezetéknév Keresztnév</a:t>
            </a:r>
          </a:p>
          <a:p>
            <a:pPr lvl="0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632230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ím és tartalom">
    <p:bg>
      <p:bgPr>
        <a:solidFill>
          <a:srgbClr val="1D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6518" y="1726557"/>
            <a:ext cx="8777575" cy="448138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83213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bg>
      <p:bgPr>
        <a:solidFill>
          <a:srgbClr val="1D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6519" y="1986756"/>
            <a:ext cx="4242486" cy="396098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91608" y="1986756"/>
            <a:ext cx="4242486" cy="396098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22706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tartalomrész">
    <p:bg>
      <p:bgPr>
        <a:solidFill>
          <a:srgbClr val="1D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6519" y="1986756"/>
            <a:ext cx="4242486" cy="396098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91608" y="1986756"/>
            <a:ext cx="4242486" cy="3960985"/>
          </a:xfrm>
          <a:prstGeom prst="rect">
            <a:avLst/>
          </a:prstGeom>
          <a:solidFill>
            <a:srgbClr val="FCAF17"/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84943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2 tartalomrész">
    <p:bg>
      <p:bgPr>
        <a:solidFill>
          <a:srgbClr val="1D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6519" y="1986756"/>
            <a:ext cx="4242486" cy="396098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91608" y="1986756"/>
            <a:ext cx="4242486" cy="3960985"/>
          </a:xfrm>
          <a:prstGeom prst="rect">
            <a:avLst/>
          </a:prstGeom>
          <a:solidFill>
            <a:srgbClr val="9AD1F0"/>
          </a:solidFill>
        </p:spPr>
        <p:txBody>
          <a:bodyPr/>
          <a:lstStyle>
            <a:lvl1pPr>
              <a:defRPr baseline="0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9895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tartalomrész">
    <p:bg>
      <p:bgPr>
        <a:solidFill>
          <a:srgbClr val="1D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6519" y="1986756"/>
            <a:ext cx="4242486" cy="396098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91608" y="1986756"/>
            <a:ext cx="4242486" cy="3960985"/>
          </a:xfrm>
          <a:prstGeom prst="rect">
            <a:avLst/>
          </a:prstGeom>
          <a:solidFill>
            <a:srgbClr val="1D294D"/>
          </a:solidFill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A megjeleníteni kívánt elem beszúrásához kattintson a megfelelő ikonra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55636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tartalomrész">
    <p:bg>
      <p:bgPr>
        <a:solidFill>
          <a:srgbClr val="1D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6519" y="1986756"/>
            <a:ext cx="4242486" cy="396098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91608" y="1986756"/>
            <a:ext cx="4242486" cy="3960985"/>
          </a:xfrm>
          <a:prstGeom prst="rect">
            <a:avLst/>
          </a:prstGeom>
          <a:solidFill>
            <a:srgbClr val="FCAF17"/>
          </a:solidFill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A megjeleníteni kívánt elem beszúrásához kattintson a megfelelő ikonra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6155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6519" y="1986756"/>
            <a:ext cx="4242486" cy="396098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91608" y="1986756"/>
            <a:ext cx="4242486" cy="3960985"/>
          </a:xfrm>
          <a:prstGeom prst="rect">
            <a:avLst/>
          </a:prstGeom>
          <a:solidFill>
            <a:srgbClr val="9AD1F0"/>
          </a:solidFill>
        </p:spPr>
        <p:txBody>
          <a:bodyPr/>
          <a:lstStyle>
            <a:lvl1pPr marL="0" indent="0">
              <a:buNone/>
              <a:defRPr sz="2000" baseline="0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A megjeleníteni kívánt elem beszúrásához kattintson a megfelelő ikonra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68746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519" y="1862398"/>
            <a:ext cx="434166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6520" y="2726723"/>
            <a:ext cx="4341663" cy="3339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592432" y="1862398"/>
            <a:ext cx="434166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592432" y="2726723"/>
            <a:ext cx="4341663" cy="3339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77458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519" y="1862398"/>
            <a:ext cx="434166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6520" y="2726723"/>
            <a:ext cx="4341663" cy="3339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592432" y="1862398"/>
            <a:ext cx="4341663" cy="823912"/>
          </a:xfrm>
          <a:prstGeom prst="rect">
            <a:avLst/>
          </a:prstGeom>
          <a:solidFill>
            <a:srgbClr val="FCAF17"/>
          </a:solidFill>
        </p:spPr>
        <p:txBody>
          <a:bodyPr anchor="b"/>
          <a:lstStyle>
            <a:lvl1pPr marL="0" indent="0">
              <a:buNone/>
              <a:defRPr sz="2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592432" y="2726723"/>
            <a:ext cx="4341663" cy="3339371"/>
          </a:xfrm>
          <a:prstGeom prst="rect">
            <a:avLst/>
          </a:prstGeom>
          <a:solidFill>
            <a:srgbClr val="FCAF17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57618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Összehasonlítás">
    <p:bg>
      <p:bgPr>
        <a:solidFill>
          <a:srgbClr val="1D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519" y="1862398"/>
            <a:ext cx="4341663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6520" y="2726723"/>
            <a:ext cx="4341663" cy="33393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592432" y="1862398"/>
            <a:ext cx="4341663" cy="823912"/>
          </a:xfrm>
          <a:prstGeom prst="rect">
            <a:avLst/>
          </a:prstGeom>
          <a:solidFill>
            <a:srgbClr val="9AD1F0"/>
          </a:solidFill>
        </p:spPr>
        <p:txBody>
          <a:bodyPr anchor="b"/>
          <a:lstStyle>
            <a:lvl1pPr marL="0" indent="0">
              <a:buNone/>
              <a:defRPr sz="2200" b="1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4592432" y="2726723"/>
            <a:ext cx="4341663" cy="3339371"/>
          </a:xfrm>
          <a:prstGeom prst="rect">
            <a:avLst/>
          </a:prstGeom>
          <a:solidFill>
            <a:srgbClr val="9AD1F0"/>
          </a:solidFill>
        </p:spPr>
        <p:txBody>
          <a:bodyPr/>
          <a:lstStyle>
            <a:lvl1pPr marL="0" indent="0">
              <a:buNone/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039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zakaszfejléc">
    <p:bg>
      <p:bgPr>
        <a:solidFill>
          <a:srgbClr val="1D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519" y="4803648"/>
            <a:ext cx="87775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6518" y="1630663"/>
            <a:ext cx="8777575" cy="2907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A megjeleníteni kívánt elem beszúrásához kattintson a megfelelő ikonra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31171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8833" y="1713470"/>
            <a:ext cx="5095262" cy="4534466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6519" y="1713470"/>
            <a:ext cx="3422500" cy="4534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380432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8833" y="1713470"/>
            <a:ext cx="5095262" cy="4534466"/>
          </a:xfrm>
          <a:prstGeom prst="rect">
            <a:avLst/>
          </a:prstGeom>
          <a:solidFill>
            <a:srgbClr val="FCAF17"/>
          </a:solidFill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6519" y="1713470"/>
            <a:ext cx="3422500" cy="4534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99180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38833" y="1713470"/>
            <a:ext cx="5095262" cy="4534466"/>
          </a:xfrm>
          <a:prstGeom prst="rect">
            <a:avLst/>
          </a:prstGeom>
          <a:solidFill>
            <a:srgbClr val="9AD1F0"/>
          </a:solidFill>
        </p:spPr>
        <p:txBody>
          <a:bodyPr/>
          <a:lstStyle>
            <a:lvl1pPr>
              <a:defRPr sz="3200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6519" y="1713470"/>
            <a:ext cx="3422500" cy="45344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42549"/>
      </p:ext>
    </p:extLst>
  </p:cSld>
  <p:clrMapOvr>
    <a:masterClrMapping/>
  </p:clrMapOvr>
  <p:hf sldNum="0"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6518" y="1660654"/>
            <a:ext cx="8777575" cy="461319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A kép beszúrásához kattintson az ikonra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61408"/>
      </p:ext>
    </p:extLst>
  </p:cSld>
  <p:clrMapOvr>
    <a:masterClrMapping/>
  </p:clrMapOvr>
  <p:hf sldNum="0"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56519" y="696827"/>
            <a:ext cx="8777575" cy="579604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A kép beszúrásához kattintson az ikonra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65555"/>
      </p:ext>
    </p:extLst>
  </p:cSld>
  <p:clrMapOvr>
    <a:masterClrMapping/>
  </p:clrMapOvr>
  <p:hf sldNum="0"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64757" y="827478"/>
            <a:ext cx="8769337" cy="273083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/>
              <a:t>A kép beszúrásához kattintson az ikonra</a:t>
            </a:r>
            <a:endParaRPr lang="en-US"/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164757" y="3566984"/>
            <a:ext cx="8769337" cy="273083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/>
              <a:t>A kép beszúrásához kattintson az ikonra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01485"/>
      </p:ext>
    </p:extLst>
  </p:cSld>
  <p:clrMapOvr>
    <a:masterClrMapping/>
  </p:clrMapOvr>
  <p:hf sldNum="0"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32116" y="691978"/>
            <a:ext cx="4401978" cy="58008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A kép beszúrásához kattintson az ikonra</a:t>
            </a:r>
            <a:endParaRPr lang="en-US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130138" y="691977"/>
            <a:ext cx="4401978" cy="580089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A kép beszúrásához kattintson az ikonra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18285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32116" y="840261"/>
            <a:ext cx="4401978" cy="37743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A kép beszúrásához kattintson az ikonra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56519" y="4803648"/>
            <a:ext cx="87775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4" hasCustomPrompt="1"/>
          </p:nvPr>
        </p:nvSpPr>
        <p:spPr>
          <a:xfrm>
            <a:off x="156519" y="840261"/>
            <a:ext cx="4375597" cy="377434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A kép beszúrásához kattintson az ikonra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8024"/>
      </p:ext>
    </p:extLst>
  </p:cSld>
  <p:clrMapOvr>
    <a:masterClrMapping/>
  </p:clrMapOvr>
  <p:hf sldNum="0"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426941" y="2061455"/>
            <a:ext cx="5507153" cy="381158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A kép beszúrásához kattintson az ikonra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6519" y="2061455"/>
            <a:ext cx="325072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17685"/>
      </p:ext>
    </p:extLst>
  </p:cSld>
  <p:clrMapOvr>
    <a:masterClrMapping/>
  </p:clrMapOvr>
  <p:hf sldNum="0"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601730" y="1716492"/>
            <a:ext cx="3332364" cy="450151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A kép beszúrásához kattintson az ikonra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6518" y="1716492"/>
            <a:ext cx="5445211" cy="45015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>
                <a:solidFill>
                  <a:schemeClr val="bg1"/>
                </a:solidFill>
              </a:rPr>
              <a:t>Diacím szerkesztése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98832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zakaszfejléc">
    <p:bg>
      <p:bgPr>
        <a:solidFill>
          <a:srgbClr val="1D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156519" y="3395878"/>
            <a:ext cx="8777575" cy="2907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A megjeleníteni kívánt elem beszúrásához kattintson a megfelelő ikonra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518" y="1668657"/>
            <a:ext cx="87775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00847"/>
      </p:ext>
    </p:extLst>
  </p:cSld>
  <p:clrMapOvr>
    <a:masterClrMapping/>
  </p:clrMapOvr>
  <p:hf sldNum="0"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32116" y="840261"/>
            <a:ext cx="4401978" cy="26855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A kép beszúrásához kattintson az ikonra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56519" y="840263"/>
            <a:ext cx="4375598" cy="26855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4532116" y="3542270"/>
            <a:ext cx="4401978" cy="26855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A kép beszúrásához kattintson az ikonra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56520" y="3542270"/>
            <a:ext cx="4375596" cy="26855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027286"/>
      </p:ext>
    </p:extLst>
  </p:cSld>
  <p:clrMapOvr>
    <a:masterClrMapping/>
  </p:clrMapOvr>
  <p:hf sldNum="0"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 txBox="1">
            <a:spLocks/>
          </p:cNvSpPr>
          <p:nvPr userDrawn="1"/>
        </p:nvSpPr>
        <p:spPr>
          <a:xfrm>
            <a:off x="4556434" y="3533910"/>
            <a:ext cx="4377659" cy="26857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56434" y="840261"/>
            <a:ext cx="4377659" cy="26855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A kép beszúrásához kattintson az ikonra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154457" y="3525797"/>
            <a:ext cx="4401977" cy="26855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A kép beszúrásához kattintson az ikonra</a:t>
            </a:r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B22455-15EF-9F4A-8944-649986A0615D}"/>
              </a:ext>
            </a:extLst>
          </p:cNvPr>
          <p:cNvSpPr txBox="1">
            <a:spLocks/>
          </p:cNvSpPr>
          <p:nvPr userDrawn="1"/>
        </p:nvSpPr>
        <p:spPr>
          <a:xfrm>
            <a:off x="154457" y="836016"/>
            <a:ext cx="4377659" cy="268578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Első szint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Második szint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Harmadik szint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130266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156518" y="1791580"/>
            <a:ext cx="8777575" cy="4351338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Diaszöveg szerkesztése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Második szint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Második szint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Második szint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Második szint</a:t>
            </a:r>
          </a:p>
          <a:p>
            <a:pPr lvl="0"/>
            <a:endParaRPr lang="hu-HU"/>
          </a:p>
          <a:p>
            <a:pPr lvl="0"/>
            <a:r>
              <a:rPr lang="hu-HU"/>
              <a:t>Diaszöveg szerkesztése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Második szint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Második szint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Második szint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Második szint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>
                <a:solidFill>
                  <a:schemeClr val="bg1"/>
                </a:solidFill>
              </a:rPr>
              <a:t>Diacím szerkesztése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93997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rtalom helye 2"/>
          <p:cNvSpPr>
            <a:spLocks noGrp="1"/>
          </p:cNvSpPr>
          <p:nvPr>
            <p:ph idx="1" hasCustomPrompt="1"/>
          </p:nvPr>
        </p:nvSpPr>
        <p:spPr>
          <a:xfrm>
            <a:off x="156518" y="1791580"/>
            <a:ext cx="8777575" cy="4351338"/>
          </a:xfrm>
          <a:prstGeom prst="rect">
            <a:avLst/>
          </a:prstGeom>
        </p:spPr>
        <p:txBody>
          <a:bodyPr/>
          <a:lstStyle>
            <a:lvl1pPr marL="171450" indent="0" algn="just">
              <a:lnSpc>
                <a:spcPct val="150000"/>
              </a:lnSpc>
              <a:buFont typeface="Wingdings" panose="05000000000000000000" pitchFamily="2" charset="2"/>
              <a:buNone/>
              <a:defRPr sz="20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 sz="1800" baseline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Diaszöveg szerkesztése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/>
              <a:t>Diaszöveg szerkesztése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/>
              <a:t>Diaszöveg szerkesztése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/>
              <a:t>Diaszöveg szerkesztése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/>
              <a:t>Diaszöveg szerkesztése</a:t>
            </a:r>
          </a:p>
          <a:p>
            <a:pPr lvl="0"/>
            <a:r>
              <a:rPr lang="hu-HU"/>
              <a:t>Diaszöveg szerkesztése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/>
              <a:t>Diaszöveg szerkesztése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/>
              <a:t>Diaszöveg szerkesztése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/>
              <a:t>Diaszöveg szerkesztése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hu-HU"/>
              <a:t>Diaszöveg szerkesztése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>
                <a:solidFill>
                  <a:schemeClr val="bg1"/>
                </a:solidFill>
              </a:rPr>
              <a:t>Diacím szerkesztése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48590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42950" y="3163329"/>
            <a:ext cx="7772400" cy="799071"/>
          </a:xfrm>
          <a:prstGeom prst="rect">
            <a:avLst/>
          </a:prstGeom>
        </p:spPr>
        <p:txBody>
          <a:bodyPr anchor="b"/>
          <a:lstStyle>
            <a:lvl1pPr algn="ctr">
              <a:defRPr sz="4800" b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KÖSZÖNÖM A FIGYELMET!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29749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519" y="4803648"/>
            <a:ext cx="87775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296376" y="1668657"/>
            <a:ext cx="4497860" cy="2907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A megjeleníteni kívánt elem beszúrásához kattintson a megfelelő ikonra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82923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519" y="4803648"/>
            <a:ext cx="8777575" cy="1500187"/>
          </a:xfrm>
          <a:prstGeom prst="rect">
            <a:avLst/>
          </a:prstGeom>
        </p:spPr>
        <p:txBody>
          <a:bodyPr/>
          <a:lstStyle>
            <a:lvl1pPr marL="214313" marR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Diaszöveg szerkesztése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Diaszöveg szerkesztése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Diaszöveg szerkesztése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Diaszöveg szerkesztése</a:t>
            </a:r>
          </a:p>
          <a:p>
            <a:pPr marL="214313" marR="0" lvl="0" indent="-2143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/>
              <a:t>Diaszöveg szerkesztése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296376" y="1668657"/>
            <a:ext cx="4497860" cy="2907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A megjeleníteni kívánt elem beszúrásához kattintson a megfelelő ikonra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79560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519" y="4803648"/>
            <a:ext cx="8777575" cy="150018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8001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Első szint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296376" y="1668657"/>
            <a:ext cx="4497860" cy="2907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A megjeleníteni kívánt elem beszúrásához kattintson a megfelelő ikonra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20825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518" y="1668657"/>
            <a:ext cx="87775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296375" y="3395878"/>
            <a:ext cx="4497860" cy="2907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A megjeleníteni kívánt elem beszúrásához kattintson a megfelelő ikonra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79990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artalomrész">
    <p:bg>
      <p:bgPr>
        <a:solidFill>
          <a:srgbClr val="1D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91608" y="1986756"/>
            <a:ext cx="4242486" cy="3960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A megjeleníteni kívánt elem beszúrásához kattintson a megfelelő ikonra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56519" y="1986756"/>
            <a:ext cx="4242486" cy="396098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Diaszöveg szerkesztése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30745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solidFill>
          <a:srgbClr val="1D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6518" y="1726557"/>
            <a:ext cx="8777575" cy="4481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1D294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hu-HU"/>
              <a:t>A megjeleníteni kívánt elem beszúrásához kattintson a megfelelő ikonra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56519" y="840261"/>
            <a:ext cx="8777575" cy="601362"/>
          </a:xfrm>
          <a:prstGeom prst="rect">
            <a:avLst/>
          </a:prstGeom>
        </p:spPr>
        <p:txBody>
          <a:bodyPr anchor="b"/>
          <a:lstStyle>
            <a:lvl1pPr algn="l">
              <a:defRPr sz="3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/>
              <a:t>Diacím szerkesztése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6694" y="64928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C7F6CC59-61C1-4407-B4E9-D5A9FC9455DF}" type="slidenum">
              <a:rPr lang="hu-HU" smtClean="0"/>
              <a:pPr/>
              <a:t>‹#›</a:t>
            </a:fld>
            <a:r>
              <a:rPr lang="hu-HU"/>
              <a:t>/34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518" y="649287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508C36B-3B60-4C26-ADB5-50C5F67D672E}" type="datetime4">
              <a:rPr lang="hu-HU" smtClean="0"/>
              <a:t>2022. június 10.</a:t>
            </a:fld>
            <a:endParaRPr lang="hu-H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76463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2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2" y="104582"/>
            <a:ext cx="2808626" cy="4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7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2" r:id="rId18"/>
    <p:sldLayoutId id="2147483853" r:id="rId19"/>
    <p:sldLayoutId id="2147483854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4" r:id="rId29"/>
    <p:sldLayoutId id="2147483865" r:id="rId30"/>
    <p:sldLayoutId id="2147483866" r:id="rId31"/>
    <p:sldLayoutId id="2147483867" r:id="rId32"/>
    <p:sldLayoutId id="2147483868" r:id="rId33"/>
    <p:sldLayoutId id="2147483869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5" Type="http://schemas.microsoft.com/office/2007/relationships/hdphoto" Target="../media/hdphoto5.wdp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FF00-4778-5843-C6A6-1D9F979926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Ingatlan értékelő robot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D2966-38EE-C705-096F-316421F07F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1100" y="3432783"/>
            <a:ext cx="8777575" cy="978662"/>
          </a:xfrm>
        </p:spPr>
        <p:txBody>
          <a:bodyPr lIns="91440" tIns="45720" rIns="91440" bIns="45720" anchor="t"/>
          <a:lstStyle/>
          <a:p>
            <a:r>
              <a:rPr lang="hu-HU">
                <a:latin typeface="Open Sans"/>
                <a:ea typeface="Open Sans"/>
                <a:cs typeface="Open Sans"/>
              </a:rPr>
              <a:t>Mesterséges Intelligencia specializáció</a:t>
            </a:r>
            <a:br>
              <a:rPr lang="hu-HU">
                <a:latin typeface="Open Sans"/>
                <a:ea typeface="Open Sans"/>
                <a:cs typeface="Open Sans"/>
              </a:rPr>
            </a:br>
            <a:r>
              <a:rPr lang="hu-HU">
                <a:latin typeface="Open Sans"/>
                <a:ea typeface="Open Sans"/>
                <a:cs typeface="Open Sans"/>
              </a:rPr>
              <a:t>Projekt bemutató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3B59A-9417-E998-DC6F-619640B3C5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8754" y="5369025"/>
            <a:ext cx="4333104" cy="849055"/>
          </a:xfrm>
        </p:spPr>
        <p:txBody>
          <a:bodyPr/>
          <a:lstStyle/>
          <a:p>
            <a:r>
              <a:rPr lang="hu-HU"/>
              <a:t>Mentor</a:t>
            </a:r>
          </a:p>
          <a:p>
            <a:r>
              <a:rPr lang="hu-HU"/>
              <a:t>Dr. Pitlik László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66596E1-3E05-30C2-E35D-233B3BE7785C}"/>
              </a:ext>
            </a:extLst>
          </p:cNvPr>
          <p:cNvSpPr txBox="1">
            <a:spLocks/>
          </p:cNvSpPr>
          <p:nvPr/>
        </p:nvSpPr>
        <p:spPr>
          <a:xfrm>
            <a:off x="209906" y="4809837"/>
            <a:ext cx="8724188" cy="84905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err="1"/>
              <a:t>Megyes</a:t>
            </a:r>
            <a:r>
              <a:rPr lang="hu-HU"/>
              <a:t> István               Vecsei Péter           Vereczkei Benjamin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F5F946-F97C-B341-941E-0123F1E5DED1}"/>
              </a:ext>
            </a:extLst>
          </p:cNvPr>
          <p:cNvSpPr txBox="1">
            <a:spLocks/>
          </p:cNvSpPr>
          <p:nvPr/>
        </p:nvSpPr>
        <p:spPr>
          <a:xfrm>
            <a:off x="-500162" y="6492030"/>
            <a:ext cx="2366653" cy="42299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3999"/>
              </a:lnSpc>
            </a:pPr>
            <a:r>
              <a:rPr lang="hu-HU">
                <a:latin typeface="Open Sans"/>
                <a:ea typeface="Open Sans"/>
                <a:cs typeface="Open Sans"/>
              </a:rPr>
              <a:t>2022.06.10</a:t>
            </a:r>
            <a:endParaRPr lang="hu-H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E204CFC-3D63-6C15-C177-3635BC6DCF2A}"/>
              </a:ext>
            </a:extLst>
          </p:cNvPr>
          <p:cNvSpPr txBox="1">
            <a:spLocks/>
          </p:cNvSpPr>
          <p:nvPr/>
        </p:nvSpPr>
        <p:spPr>
          <a:xfrm>
            <a:off x="5350031" y="6492030"/>
            <a:ext cx="4333104" cy="84905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>
                <a:latin typeface="Open Sans"/>
                <a:ea typeface="Open Sans"/>
                <a:cs typeface="Open Sans"/>
              </a:rPr>
              <a:t>Budapest, 2021/22 2. félév</a:t>
            </a:r>
            <a:endParaRPr lang="en-US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35972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57C9C9FA-EAF8-6208-784A-7033893D6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457200" indent="-457200">
              <a:spcAft>
                <a:spcPts val="500"/>
              </a:spcAft>
              <a:buChar char="•"/>
            </a:pPr>
            <a:r>
              <a:rPr lang="hu-HU" sz="2400">
                <a:latin typeface="Open Sans"/>
                <a:ea typeface="Open Sans"/>
                <a:cs typeface="Open Sans"/>
              </a:rPr>
              <a:t>FENNSÍK KERESÉS</a:t>
            </a:r>
            <a:endParaRPr lang="hu-HU" sz="2400"/>
          </a:p>
          <a:p>
            <a:pPr marL="457200" indent="-457200">
              <a:spcAft>
                <a:spcPts val="500"/>
              </a:spcAft>
              <a:buChar char="•"/>
            </a:pPr>
            <a:r>
              <a:rPr lang="hu-HU" sz="2400">
                <a:latin typeface="Open Sans"/>
                <a:ea typeface="Open Sans"/>
                <a:cs typeface="Open Sans"/>
              </a:rPr>
              <a:t>ANTAGONIZMUSOK KISZŰRÉSE</a:t>
            </a:r>
          </a:p>
          <a:p>
            <a:pPr marL="457200" indent="-457200">
              <a:spcAft>
                <a:spcPts val="500"/>
              </a:spcAft>
              <a:buChar char="•"/>
            </a:pPr>
            <a:r>
              <a:rPr lang="hu-HU" sz="2400">
                <a:latin typeface="Open Sans"/>
                <a:ea typeface="Open Sans"/>
                <a:cs typeface="Open Sans"/>
              </a:rPr>
              <a:t>SZEMÉLYRE SZABHATÓSÁG</a:t>
            </a:r>
          </a:p>
          <a:p>
            <a:pPr marL="342900" indent="-342900">
              <a:buChar char="•"/>
            </a:pPr>
            <a:endParaRPr lang="hu-HU" sz="240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D9214C4-EF70-226C-63D0-43229FCB36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hu-HU">
                <a:latin typeface="Open Sans"/>
                <a:ea typeface="Open Sans"/>
                <a:cs typeface="Open Sans"/>
              </a:rPr>
              <a:t>VI. VERZIÓ 2.0</a:t>
            </a:r>
          </a:p>
        </p:txBody>
      </p:sp>
      <p:pic>
        <p:nvPicPr>
          <p:cNvPr id="6" name="Ábra 6" descr="Grafikon papír számológép, vonalzó, kiemelő és ceruzák">
            <a:extLst>
              <a:ext uri="{FF2B5EF4-FFF2-40B4-BE49-F238E27FC236}">
                <a16:creationId xmlns:a16="http://schemas.microsoft.com/office/drawing/2014/main" id="{46CE0ADC-23F8-CEFA-E7F4-5840AEA39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0616" y="2459100"/>
            <a:ext cx="4984739" cy="4984739"/>
          </a:xfrm>
          <a:prstGeom prst="rect">
            <a:avLst/>
          </a:prstGeom>
        </p:spPr>
      </p:pic>
      <p:pic>
        <p:nvPicPr>
          <p:cNvPr id="5" name="Kép 6">
            <a:extLst>
              <a:ext uri="{FF2B5EF4-FFF2-40B4-BE49-F238E27FC236}">
                <a16:creationId xmlns:a16="http://schemas.microsoft.com/office/drawing/2014/main" id="{6468E1A8-438D-64C5-2A2F-AF3D5968C6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330" y="1136598"/>
            <a:ext cx="1255662" cy="15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1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D8B82D6C-3AF1-46F2-6F3E-4B0DBD1F5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992" y="3097342"/>
            <a:ext cx="8777575" cy="4481383"/>
          </a:xfrm>
        </p:spPr>
        <p:txBody>
          <a:bodyPr/>
          <a:lstStyle/>
          <a:p>
            <a:r>
              <a:rPr lang="hu-HU" err="1"/>
              <a:t>Megyes</a:t>
            </a:r>
            <a:r>
              <a:rPr lang="hu-HU"/>
              <a:t> István</a:t>
            </a:r>
          </a:p>
          <a:p>
            <a:r>
              <a:rPr lang="hu-HU"/>
              <a:t>Vecsei Péter</a:t>
            </a:r>
          </a:p>
          <a:p>
            <a:r>
              <a:rPr lang="hu-HU"/>
              <a:t>Vereczkei Benjamin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73C79ADB-6001-7C8B-B424-7BEB875F55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Köszönjük a figyelmet!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27F5279-1D90-DEB0-2EE2-E709181899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85" b="91650" l="10000" r="90000">
                        <a14:foregroundMark x1="10000" y1="7760" x2="11023" y2="16699"/>
                        <a14:foregroundMark x1="11023" y1="16699" x2="20682" y2="19646"/>
                        <a14:foregroundMark x1="20682" y1="19646" x2="13068" y2="16896"/>
                        <a14:foregroundMark x1="13068" y1="16896" x2="16023" y2="8841"/>
                        <a14:foregroundMark x1="16023" y1="8841" x2="11136" y2="8153"/>
                        <a14:foregroundMark x1="31705" y1="8743" x2="52614" y2="6090"/>
                        <a14:foregroundMark x1="52614" y1="6090" x2="61136" y2="6483"/>
                        <a14:foregroundMark x1="61136" y1="6483" x2="62159" y2="9136"/>
                        <a14:foregroundMark x1="88523" y1="8644" x2="89886" y2="17092"/>
                        <a14:foregroundMark x1="89886" y1="17092" x2="87159" y2="19745"/>
                        <a14:foregroundMark x1="34773" y1="49214" x2="46023" y2="48919"/>
                        <a14:foregroundMark x1="46023" y1="48919" x2="64091" y2="43320"/>
                        <a14:foregroundMark x1="64091" y1="43320" x2="58636" y2="35855"/>
                        <a14:foregroundMark x1="58636" y1="35855" x2="42045" y2="39096"/>
                        <a14:foregroundMark x1="42045" y1="39096" x2="31477" y2="46169"/>
                        <a14:foregroundMark x1="31477" y1="46169" x2="41818" y2="52358"/>
                        <a14:foregroundMark x1="41818" y1="52358" x2="48409" y2="52652"/>
                        <a14:foregroundMark x1="39432" y1="47053" x2="47955" y2="43517"/>
                        <a14:foregroundMark x1="36818" y1="86837" x2="44886" y2="91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6334"/>
            <a:ext cx="3526140" cy="4079103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85382D21-DE9E-9377-987A-D428AED3D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571" y="1140942"/>
            <a:ext cx="3788569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7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C66E7D7-58B6-9D63-49B1-F23621F6A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ADAT REALIZÁCIÓ</a:t>
            </a:r>
          </a:p>
        </p:txBody>
      </p:sp>
      <p:sp>
        <p:nvSpPr>
          <p:cNvPr id="31" name="Szövegdoboz 30">
            <a:extLst>
              <a:ext uri="{FF2B5EF4-FFF2-40B4-BE49-F238E27FC236}">
                <a16:creationId xmlns:a16="http://schemas.microsoft.com/office/drawing/2014/main" id="{B2671D29-5F3A-F662-9A37-665D80DD112F}"/>
              </a:ext>
            </a:extLst>
          </p:cNvPr>
          <p:cNvSpPr txBox="1"/>
          <p:nvPr/>
        </p:nvSpPr>
        <p:spPr>
          <a:xfrm>
            <a:off x="784377" y="1624836"/>
            <a:ext cx="4604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>
                <a:solidFill>
                  <a:schemeClr val="bg1"/>
                </a:solidFill>
              </a:rPr>
              <a:t>Ingatlanvásárlás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922BFF6B-DCBC-7D62-15C7-75AF8784246C}"/>
              </a:ext>
            </a:extLst>
          </p:cNvPr>
          <p:cNvGrpSpPr/>
          <p:nvPr/>
        </p:nvGrpSpPr>
        <p:grpSpPr>
          <a:xfrm flipH="1">
            <a:off x="1279142" y="2468346"/>
            <a:ext cx="3244467" cy="3186067"/>
            <a:chOff x="4783943" y="2790655"/>
            <a:chExt cx="2810387" cy="2810387"/>
          </a:xfrm>
        </p:grpSpPr>
        <p:pic>
          <p:nvPicPr>
            <p:cNvPr id="5" name="Ábra 4" descr="Gondolat egyszínű kitöltéssel">
              <a:extLst>
                <a:ext uri="{FF2B5EF4-FFF2-40B4-BE49-F238E27FC236}">
                  <a16:creationId xmlns:a16="http://schemas.microsoft.com/office/drawing/2014/main" id="{7DFBDB88-C017-E4CD-D1E5-8D315A74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83943" y="2790655"/>
              <a:ext cx="2810387" cy="2810387"/>
            </a:xfrm>
            <a:prstGeom prst="rect">
              <a:avLst/>
            </a:prstGeom>
          </p:spPr>
        </p:pic>
        <p:pic>
          <p:nvPicPr>
            <p:cNvPr id="7" name="Ábra 6" descr="Házfelújítás (csillogó ház) egyszínű kitöltéssel">
              <a:extLst>
                <a:ext uri="{FF2B5EF4-FFF2-40B4-BE49-F238E27FC236}">
                  <a16:creationId xmlns:a16="http://schemas.microsoft.com/office/drawing/2014/main" id="{60F8A43C-10BB-8A9C-E4DC-CF86E9396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19393" y="3130105"/>
              <a:ext cx="914400" cy="914400"/>
            </a:xfrm>
            <a:prstGeom prst="rect">
              <a:avLst/>
            </a:prstGeom>
          </p:spPr>
        </p:pic>
      </p:grpSp>
      <p:pic>
        <p:nvPicPr>
          <p:cNvPr id="12" name="Kép 11" descr="A képen szöveg látható&#10;&#10;Automatikusan generált leírás">
            <a:extLst>
              <a:ext uri="{FF2B5EF4-FFF2-40B4-BE49-F238E27FC236}">
                <a16:creationId xmlns:a16="http://schemas.microsoft.com/office/drawing/2014/main" id="{C910536A-C93F-3412-9546-601D557D9A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32" y="2519861"/>
            <a:ext cx="5609154" cy="1071308"/>
          </a:xfrm>
          <a:prstGeom prst="rect">
            <a:avLst/>
          </a:prstGeom>
        </p:spPr>
      </p:pic>
      <p:pic>
        <p:nvPicPr>
          <p:cNvPr id="14" name="Kép 13" descr="A képen szöveg látható&#10;&#10;Automatikusan generált leírás">
            <a:extLst>
              <a:ext uri="{FF2B5EF4-FFF2-40B4-BE49-F238E27FC236}">
                <a16:creationId xmlns:a16="http://schemas.microsoft.com/office/drawing/2014/main" id="{E2EB6442-1F6A-E3E9-3705-E9D4686C96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697" y="4910847"/>
            <a:ext cx="5633734" cy="1071308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33D7EAC8-9970-DAD1-D817-C0E480FD97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85" y="3711257"/>
            <a:ext cx="5611259" cy="1071308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261BE875-EA90-CEC6-CC17-2C974D0889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32" y="1343448"/>
            <a:ext cx="5618750" cy="104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D1A1FF17-4569-5229-9B61-548F4B68BC90}"/>
              </a:ext>
            </a:extLst>
          </p:cNvPr>
          <p:cNvSpPr/>
          <p:nvPr/>
        </p:nvSpPr>
        <p:spPr>
          <a:xfrm>
            <a:off x="914400" y="1616364"/>
            <a:ext cx="7315200" cy="4279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2FE1966C-B3C1-C453-64FA-3FE1EE72E8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62375" y="1968020"/>
            <a:ext cx="1619250" cy="285750"/>
          </a:xfr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09296DDA-CFA8-8E68-07A3-F352AB7B45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ADATÁRAMOLTATÁS</a:t>
            </a:r>
          </a:p>
        </p:txBody>
      </p:sp>
      <p:pic>
        <p:nvPicPr>
          <p:cNvPr id="9" name="Ábra 8" descr="Kiszolgáló egyszínű kitöltéssel">
            <a:extLst>
              <a:ext uri="{FF2B5EF4-FFF2-40B4-BE49-F238E27FC236}">
                <a16:creationId xmlns:a16="http://schemas.microsoft.com/office/drawing/2014/main" id="{B0589AFE-C7CD-0519-F570-E48DDAD98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85934" y="3299038"/>
            <a:ext cx="972132" cy="972132"/>
          </a:xfrm>
          <a:prstGeom prst="rect">
            <a:avLst/>
          </a:prstGeom>
        </p:spPr>
      </p:pic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3F6679BD-1862-A576-1E78-C3D6A053DC54}"/>
              </a:ext>
            </a:extLst>
          </p:cNvPr>
          <p:cNvCxnSpPr>
            <a:cxnSpLocks/>
          </p:cNvCxnSpPr>
          <p:nvPr/>
        </p:nvCxnSpPr>
        <p:spPr>
          <a:xfrm>
            <a:off x="4545306" y="2392218"/>
            <a:ext cx="0" cy="90682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18534307-B1F1-A609-2F61-675C159DC6C5}"/>
              </a:ext>
            </a:extLst>
          </p:cNvPr>
          <p:cNvCxnSpPr>
            <a:cxnSpLocks/>
          </p:cNvCxnSpPr>
          <p:nvPr/>
        </p:nvCxnSpPr>
        <p:spPr>
          <a:xfrm flipH="1">
            <a:off x="2425560" y="4202545"/>
            <a:ext cx="1660374" cy="6429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nyíllal 13">
            <a:extLst>
              <a:ext uri="{FF2B5EF4-FFF2-40B4-BE49-F238E27FC236}">
                <a16:creationId xmlns:a16="http://schemas.microsoft.com/office/drawing/2014/main" id="{EBE1C83C-977F-E0B6-5C13-93A5DFBF2553}"/>
              </a:ext>
            </a:extLst>
          </p:cNvPr>
          <p:cNvCxnSpPr>
            <a:cxnSpLocks/>
          </p:cNvCxnSpPr>
          <p:nvPr/>
        </p:nvCxnSpPr>
        <p:spPr>
          <a:xfrm>
            <a:off x="5058066" y="4202545"/>
            <a:ext cx="1660374" cy="6429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CCBBBA0E-053B-1228-C5F9-6A6025C9FB19}"/>
              </a:ext>
            </a:extLst>
          </p:cNvPr>
          <p:cNvCxnSpPr/>
          <p:nvPr/>
        </p:nvCxnSpPr>
        <p:spPr>
          <a:xfrm>
            <a:off x="4572000" y="4271170"/>
            <a:ext cx="0" cy="57436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Ábra 16" descr="Adatbázis egyszínű kitöltéssel">
            <a:extLst>
              <a:ext uri="{FF2B5EF4-FFF2-40B4-BE49-F238E27FC236}">
                <a16:creationId xmlns:a16="http://schemas.microsoft.com/office/drawing/2014/main" id="{A062AAE5-3DD9-29E2-1B64-FFF6232762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29006" y="2486891"/>
            <a:ext cx="642994" cy="642994"/>
          </a:xfrm>
          <a:prstGeom prst="rect">
            <a:avLst/>
          </a:prstGeom>
        </p:spPr>
      </p:pic>
      <p:pic>
        <p:nvPicPr>
          <p:cNvPr id="19" name="Ábra 18" descr="Férfiak csoportja egyszínű kitöltéssel">
            <a:extLst>
              <a:ext uri="{FF2B5EF4-FFF2-40B4-BE49-F238E27FC236}">
                <a16:creationId xmlns:a16="http://schemas.microsoft.com/office/drawing/2014/main" id="{8A45896D-0B5D-F24E-633A-8E428E520F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9494" y="4899592"/>
            <a:ext cx="914400" cy="914400"/>
          </a:xfrm>
          <a:prstGeom prst="rect">
            <a:avLst/>
          </a:prstGeom>
        </p:spPr>
      </p:pic>
      <p:pic>
        <p:nvPicPr>
          <p:cNvPr id="22" name="Ábra 21" descr="Gyár egyszínű kitöltéssel">
            <a:extLst>
              <a:ext uri="{FF2B5EF4-FFF2-40B4-BE49-F238E27FC236}">
                <a16:creationId xmlns:a16="http://schemas.microsoft.com/office/drawing/2014/main" id="{C7C4D6F0-53D4-1076-B608-18F6F40F33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90863" y="4859238"/>
            <a:ext cx="914400" cy="914400"/>
          </a:xfrm>
          <a:prstGeom prst="rect">
            <a:avLst/>
          </a:prstGeom>
        </p:spPr>
      </p:pic>
      <p:pic>
        <p:nvPicPr>
          <p:cNvPr id="24" name="Ábra 23" descr="Áruház egyszínű kitöltéssel">
            <a:extLst>
              <a:ext uri="{FF2B5EF4-FFF2-40B4-BE49-F238E27FC236}">
                <a16:creationId xmlns:a16="http://schemas.microsoft.com/office/drawing/2014/main" id="{EF892177-9921-2150-C852-A0A727525B6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62232" y="4870783"/>
            <a:ext cx="914400" cy="914400"/>
          </a:xfrm>
          <a:prstGeom prst="rect">
            <a:avLst/>
          </a:prstGeom>
        </p:spPr>
      </p:pic>
      <p:sp>
        <p:nvSpPr>
          <p:cNvPr id="16" name="Cím 2">
            <a:extLst>
              <a:ext uri="{FF2B5EF4-FFF2-40B4-BE49-F238E27FC236}">
                <a16:creationId xmlns:a16="http://schemas.microsoft.com/office/drawing/2014/main" id="{35B53C2D-EFEE-A640-917A-3AEE7D65615F}"/>
              </a:ext>
            </a:extLst>
          </p:cNvPr>
          <p:cNvSpPr txBox="1">
            <a:spLocks/>
          </p:cNvSpPr>
          <p:nvPr/>
        </p:nvSpPr>
        <p:spPr>
          <a:xfrm>
            <a:off x="4856460" y="3129885"/>
            <a:ext cx="3832512" cy="83554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1800">
                <a:solidFill>
                  <a:schemeClr val="tx1"/>
                </a:solidFill>
              </a:rPr>
              <a:t>FELDOLGOZÁSI FOLYAMATOK</a:t>
            </a:r>
          </a:p>
        </p:txBody>
      </p:sp>
      <p:sp>
        <p:nvSpPr>
          <p:cNvPr id="18" name="Cím 2">
            <a:extLst>
              <a:ext uri="{FF2B5EF4-FFF2-40B4-BE49-F238E27FC236}">
                <a16:creationId xmlns:a16="http://schemas.microsoft.com/office/drawing/2014/main" id="{2211016B-0A27-E941-B209-1AC7F5A166CF}"/>
              </a:ext>
            </a:extLst>
          </p:cNvPr>
          <p:cNvSpPr txBox="1">
            <a:spLocks/>
          </p:cNvSpPr>
          <p:nvPr/>
        </p:nvSpPr>
        <p:spPr>
          <a:xfrm>
            <a:off x="3044182" y="5526158"/>
            <a:ext cx="3832512" cy="83554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hu-HU" sz="1800"/>
              <a:t>FELHASZNÁLÁSI TERÜLETEK</a:t>
            </a:r>
          </a:p>
        </p:txBody>
      </p:sp>
    </p:spTree>
    <p:extLst>
      <p:ext uri="{BB962C8B-B14F-4D97-AF65-F5344CB8AC3E}">
        <p14:creationId xmlns:p14="http://schemas.microsoft.com/office/powerpoint/2010/main" val="2563778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CD232A18-2E63-ACD1-A85C-FD59A3F42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457200" indent="-457200">
              <a:buAutoNum type="arabicPeriod"/>
            </a:pPr>
            <a:r>
              <a:rPr lang="hu-HU" sz="2400">
                <a:latin typeface="Open Sans"/>
                <a:ea typeface="Open Sans"/>
                <a:cs typeface="Open Sans"/>
              </a:rPr>
              <a:t>WEBSZERVER ÜZEMELTETÉS</a:t>
            </a:r>
          </a:p>
          <a:p>
            <a:pPr marL="457200" indent="-457200">
              <a:buAutoNum type="arabicPeriod"/>
            </a:pPr>
            <a:r>
              <a:rPr lang="hu-HU" sz="2400">
                <a:latin typeface="Open Sans"/>
                <a:ea typeface="Open Sans"/>
                <a:cs typeface="Open Sans"/>
              </a:rPr>
              <a:t>ADATKINYERÉS</a:t>
            </a:r>
          </a:p>
          <a:p>
            <a:pPr marL="457200" indent="-457200">
              <a:buAutoNum type="arabicPeriod"/>
            </a:pPr>
            <a:r>
              <a:rPr lang="hu-HU" sz="2400">
                <a:latin typeface="Open Sans"/>
                <a:ea typeface="Open Sans"/>
                <a:cs typeface="Open Sans"/>
              </a:rPr>
              <a:t>ADATTÁROLÁS</a:t>
            </a:r>
          </a:p>
          <a:p>
            <a:pPr marL="457200" indent="-457200">
              <a:buAutoNum type="arabicPeriod"/>
            </a:pPr>
            <a:r>
              <a:rPr lang="hu-HU" sz="2400">
                <a:latin typeface="Open Sans"/>
                <a:ea typeface="Open Sans"/>
                <a:cs typeface="Open Sans"/>
              </a:rPr>
              <a:t>ADATKONVERZIÓ</a:t>
            </a:r>
          </a:p>
          <a:p>
            <a:pPr marL="457200" indent="-457200">
              <a:buAutoNum type="arabicPeriod"/>
            </a:pPr>
            <a:r>
              <a:rPr lang="hu-HU" sz="2400">
                <a:latin typeface="Open Sans"/>
                <a:ea typeface="Open Sans"/>
                <a:cs typeface="Open Sans"/>
              </a:rPr>
              <a:t>ANALÍZIS</a:t>
            </a:r>
          </a:p>
          <a:p>
            <a:pPr marL="457200" indent="-457200">
              <a:buAutoNum type="arabicPeriod"/>
            </a:pPr>
            <a:r>
              <a:rPr lang="hu-HU" sz="2400">
                <a:latin typeface="Open Sans"/>
                <a:ea typeface="Open Sans"/>
                <a:cs typeface="Open Sans"/>
              </a:rPr>
              <a:t>VERZIÓ 2.0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58E8A16-8EB3-CD72-AA7E-40B5E0EE11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hu-HU">
                <a:latin typeface="Open Sans"/>
                <a:ea typeface="Open Sans"/>
                <a:cs typeface="Open Sans"/>
              </a:rPr>
              <a:t>TARTALOMJEGYZÉK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716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F459ABB1-91A3-381D-A208-89C2178D1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  <a:p>
            <a:endParaRPr lang="hu-HU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9BE171D0-9DF9-A356-D795-5541B6837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I. WEBSZERVER ÜZEMELTETÉS</a:t>
            </a:r>
          </a:p>
        </p:txBody>
      </p:sp>
      <p:pic>
        <p:nvPicPr>
          <p:cNvPr id="6" name="Kép 5" descr="A képen asztal, padló, elektronika, fából készült látható&#10;&#10;Automatikusan generált leírás">
            <a:extLst>
              <a:ext uri="{FF2B5EF4-FFF2-40B4-BE49-F238E27FC236}">
                <a16:creationId xmlns:a16="http://schemas.microsoft.com/office/drawing/2014/main" id="{0FCEC2D4-D883-1022-7BEB-1B71D7C93E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9392" y="2390372"/>
            <a:ext cx="4362935" cy="3272201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0053A485-ED43-4872-0A4B-08285567C548}"/>
              </a:ext>
            </a:extLst>
          </p:cNvPr>
          <p:cNvSpPr txBox="1"/>
          <p:nvPr/>
        </p:nvSpPr>
        <p:spPr>
          <a:xfrm>
            <a:off x="216119" y="1863947"/>
            <a:ext cx="3538469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hu-HU" sz="2400" b="1" dirty="0">
                <a:solidFill>
                  <a:schemeClr val="bg1"/>
                </a:solidFill>
              </a:rPr>
              <a:t>RASPBERRY PI 4</a:t>
            </a:r>
            <a:endParaRPr lang="hu-HU" sz="2400" dirty="0">
              <a:solidFill>
                <a:schemeClr val="bg1"/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hu-HU" sz="2400" b="1" dirty="0">
                <a:solidFill>
                  <a:schemeClr val="bg1"/>
                </a:solidFill>
              </a:rPr>
              <a:t>DJANGO FRAMEWORK</a:t>
            </a:r>
            <a:endParaRPr lang="hu-HU" sz="2400" b="1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hu-HU" sz="2400" b="1" dirty="0">
                <a:solidFill>
                  <a:schemeClr val="bg1"/>
                </a:solidFill>
              </a:rPr>
              <a:t>SSH HOZZÁFÉRÉS</a:t>
            </a:r>
            <a:endParaRPr lang="hu-HU" sz="2400" b="1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id="{2DC46045-305B-1E4E-9659-472294597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8" y="3816209"/>
            <a:ext cx="4553667" cy="241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C6476918-66DE-1265-FFB1-F4500AF089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II. ADATKINYERÉS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3F87657C-EAE2-D86B-DEFF-C906854E305F}"/>
              </a:ext>
            </a:extLst>
          </p:cNvPr>
          <p:cNvSpPr txBox="1"/>
          <p:nvPr/>
        </p:nvSpPr>
        <p:spPr>
          <a:xfrm>
            <a:off x="175789" y="1847017"/>
            <a:ext cx="2839816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hu-HU" sz="2400" b="1" dirty="0">
                <a:solidFill>
                  <a:schemeClr val="bg1"/>
                </a:solidFill>
              </a:rPr>
              <a:t>WEBSRACPING</a:t>
            </a:r>
            <a:endParaRPr lang="hu-HU" sz="2400" b="1" dirty="0">
              <a:solidFill>
                <a:schemeClr val="bg1"/>
              </a:solidFill>
              <a:cs typeface="Calibri" panose="020F0502020204030204"/>
            </a:endParaRPr>
          </a:p>
          <a:p>
            <a:pPr marL="457200" indent="-457200">
              <a:buFont typeface="Arial"/>
              <a:buChar char="•"/>
            </a:pPr>
            <a:r>
              <a:rPr lang="hu-HU" sz="2400" b="1" dirty="0">
                <a:solidFill>
                  <a:schemeClr val="bg1"/>
                </a:solidFill>
              </a:rPr>
              <a:t>BEAUTIFUL SOUP</a:t>
            </a:r>
            <a:endParaRPr lang="hu-HU" sz="2400" b="1" dirty="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DCE1A211-4D17-B96B-FE28-9F0EC7316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98" y="600204"/>
            <a:ext cx="4015351" cy="2608262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277312C8-579C-ADA4-D3BE-020339BD81F1}"/>
              </a:ext>
            </a:extLst>
          </p:cNvPr>
          <p:cNvSpPr txBox="1"/>
          <p:nvPr/>
        </p:nvSpPr>
        <p:spPr>
          <a:xfrm>
            <a:off x="177869" y="3429006"/>
            <a:ext cx="393806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b="1">
                <a:solidFill>
                  <a:schemeClr val="bg1"/>
                </a:solidFill>
              </a:rPr>
              <a:t>HTML kód vizsgálata és a szükséges információk kinyerése</a:t>
            </a:r>
          </a:p>
          <a:p>
            <a:pPr algn="r"/>
            <a:endParaRPr lang="hu-HU" sz="1400" b="1">
              <a:solidFill>
                <a:schemeClr val="bg1"/>
              </a:solidFill>
            </a:endParaRPr>
          </a:p>
          <a:p>
            <a:pPr algn="r"/>
            <a:endParaRPr lang="hu-HU" sz="1400" b="1">
              <a:solidFill>
                <a:schemeClr val="bg1"/>
              </a:solidFill>
            </a:endParaRPr>
          </a:p>
          <a:p>
            <a:pPr algn="r"/>
            <a:endParaRPr lang="hu-HU" sz="1400" b="1">
              <a:solidFill>
                <a:schemeClr val="bg1"/>
              </a:solidFill>
            </a:endParaRPr>
          </a:p>
          <a:p>
            <a:pPr algn="r"/>
            <a:r>
              <a:rPr lang="en-US" sz="1400" b="1" err="1">
                <a:solidFill>
                  <a:schemeClr val="bg1"/>
                </a:solidFill>
              </a:rPr>
              <a:t>soup.find</a:t>
            </a:r>
            <a:r>
              <a:rPr lang="en-US" sz="1400" b="1">
                <a:solidFill>
                  <a:schemeClr val="bg1"/>
                </a:solidFill>
              </a:rPr>
              <a:t>("div", {"class": "product"}, partial=False)</a:t>
            </a:r>
            <a:endParaRPr lang="hu-HU" sz="1400" b="1">
              <a:solidFill>
                <a:schemeClr val="bg1"/>
              </a:solidFill>
            </a:endParaRPr>
          </a:p>
          <a:p>
            <a:pPr algn="r"/>
            <a:endParaRPr lang="hu-HU" sz="2000" b="1">
              <a:solidFill>
                <a:schemeClr val="bg1"/>
              </a:solidFill>
            </a:endParaRPr>
          </a:p>
          <a:p>
            <a:pPr algn="r"/>
            <a:endParaRPr lang="hu-HU" sz="2000" b="1">
              <a:solidFill>
                <a:schemeClr val="bg1"/>
              </a:solidFill>
            </a:endParaRPr>
          </a:p>
        </p:txBody>
      </p:sp>
      <p:pic>
        <p:nvPicPr>
          <p:cNvPr id="4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7F3A5D04-3A24-EB35-45A8-349BA98E4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5509" y="3504819"/>
            <a:ext cx="3851099" cy="2587502"/>
          </a:xfrm>
          <a:prstGeom prst="rect">
            <a:avLst/>
          </a:prstGeom>
        </p:spPr>
      </p:pic>
      <p:pic>
        <p:nvPicPr>
          <p:cNvPr id="2" name="Kép 5">
            <a:extLst>
              <a:ext uri="{FF2B5EF4-FFF2-40B4-BE49-F238E27FC236}">
                <a16:creationId xmlns:a16="http://schemas.microsoft.com/office/drawing/2014/main" id="{BDA16DB4-0253-361E-609A-B3A8188C2A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7916" y="6242336"/>
            <a:ext cx="6785227" cy="448235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25C6921B-19AD-5E25-3775-5BA9F727026D}"/>
              </a:ext>
            </a:extLst>
          </p:cNvPr>
          <p:cNvSpPr/>
          <p:nvPr/>
        </p:nvSpPr>
        <p:spPr>
          <a:xfrm>
            <a:off x="5119374" y="4221585"/>
            <a:ext cx="3852186" cy="197752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8F4C812B-472B-C1F8-8E74-DAC704070759}"/>
              </a:ext>
            </a:extLst>
          </p:cNvPr>
          <p:cNvCxnSpPr/>
          <p:nvPr/>
        </p:nvCxnSpPr>
        <p:spPr>
          <a:xfrm flipH="1">
            <a:off x="2202515" y="4239185"/>
            <a:ext cx="2904763" cy="2009477"/>
          </a:xfrm>
          <a:prstGeom prst="straightConnector1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églalap 13">
            <a:extLst>
              <a:ext uri="{FF2B5EF4-FFF2-40B4-BE49-F238E27FC236}">
                <a16:creationId xmlns:a16="http://schemas.microsoft.com/office/drawing/2014/main" id="{326921BF-3004-698D-F8C3-3B6B58C7D3DD}"/>
              </a:ext>
            </a:extLst>
          </p:cNvPr>
          <p:cNvSpPr/>
          <p:nvPr/>
        </p:nvSpPr>
        <p:spPr>
          <a:xfrm>
            <a:off x="2179181" y="6242968"/>
            <a:ext cx="6777677" cy="4476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295C8B5D-B30A-B5DD-C6BA-0F4F3EF41CF4}"/>
              </a:ext>
            </a:extLst>
          </p:cNvPr>
          <p:cNvCxnSpPr>
            <a:cxnSpLocks/>
          </p:cNvCxnSpPr>
          <p:nvPr/>
        </p:nvCxnSpPr>
        <p:spPr>
          <a:xfrm flipH="1">
            <a:off x="8961041" y="4296295"/>
            <a:ext cx="13400" cy="1949056"/>
          </a:xfrm>
          <a:prstGeom prst="straightConnector1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1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5AA2CA50-8896-0322-F3D5-B20A1ACE7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  <a:p>
            <a:r>
              <a:rPr lang="hu-HU"/>
              <a:t>ÉLŐ ADAT MEGJELENÍTÉSE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/>
              <a:t>Friss adatelemzés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/>
              <a:t>Gyors reagálóképesség</a:t>
            </a:r>
          </a:p>
          <a:p>
            <a:endParaRPr lang="hu-HU"/>
          </a:p>
          <a:p>
            <a:endParaRPr lang="hu-HU"/>
          </a:p>
          <a:p>
            <a:r>
              <a:rPr lang="hu-HU"/>
              <a:t>LOKÁLIS TEMP ADATBÁZIS KIÉPÍTÉSE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/>
              <a:t>Biztonsági mentések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/>
              <a:t>Rendszer benchmark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/>
              <a:t>Adatelemzés, kimutatások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F842476-A6D9-4CB8-D4ED-AA7C983F71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III. ADATTÁROLÁS</a:t>
            </a:r>
          </a:p>
        </p:txBody>
      </p:sp>
      <p:pic>
        <p:nvPicPr>
          <p:cNvPr id="6" name="Kép 5" descr="A képen szöveg látható&#10;&#10;Automatikusan generált leírás">
            <a:extLst>
              <a:ext uri="{FF2B5EF4-FFF2-40B4-BE49-F238E27FC236}">
                <a16:creationId xmlns:a16="http://schemas.microsoft.com/office/drawing/2014/main" id="{10EC33DF-5E19-77EB-F99F-A7F3F60D2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194" y="3967248"/>
            <a:ext cx="3814918" cy="2619686"/>
          </a:xfrm>
          <a:prstGeom prst="rect">
            <a:avLst/>
          </a:prstGeom>
        </p:spPr>
      </p:pic>
      <p:pic>
        <p:nvPicPr>
          <p:cNvPr id="5" name="Kép 6" descr="A képen asztal látható&#10;&#10;Automatikusan generált leírás">
            <a:extLst>
              <a:ext uri="{FF2B5EF4-FFF2-40B4-BE49-F238E27FC236}">
                <a16:creationId xmlns:a16="http://schemas.microsoft.com/office/drawing/2014/main" id="{6B913876-555A-5D13-A8C4-07CFA756B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9772" y="1062628"/>
            <a:ext cx="4904321" cy="26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70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794D2A6C-C74E-43FF-4421-054043E31C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IV. ADATKONVERZIÓ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ED043D3B-2AAA-DBF3-7EB6-7CE97811420B}"/>
              </a:ext>
            </a:extLst>
          </p:cNvPr>
          <p:cNvSpPr txBox="1"/>
          <p:nvPr/>
        </p:nvSpPr>
        <p:spPr>
          <a:xfrm>
            <a:off x="182226" y="2035789"/>
            <a:ext cx="4776838" cy="17620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bg1"/>
                </a:solidFill>
                <a:cs typeface="Calibri"/>
              </a:rPr>
              <a:t>OAM </a:t>
            </a: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bg1"/>
                </a:solidFill>
                <a:cs typeface="Calibri"/>
              </a:rPr>
              <a:t>HIÁNYZÓ ADATOK</a:t>
            </a:r>
            <a:endParaRPr lang="hu-HU" dirty="0">
              <a:solidFill>
                <a:schemeClr val="bg1"/>
              </a:solidFill>
            </a:endParaRP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bg1"/>
                </a:solidFill>
              </a:rPr>
              <a:t>ADATSOR RANGSOROLÁS</a:t>
            </a:r>
            <a:endParaRPr lang="hu-HU" sz="2400" b="1" dirty="0">
              <a:solidFill>
                <a:schemeClr val="bg1"/>
              </a:solidFill>
              <a:cs typeface="Calibri"/>
            </a:endParaRPr>
          </a:p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bg1"/>
                </a:solidFill>
                <a:cs typeface="Calibri"/>
              </a:rPr>
              <a:t>KONVERZIÓS SKÁLA</a:t>
            </a:r>
          </a:p>
        </p:txBody>
      </p:sp>
      <p:pic>
        <p:nvPicPr>
          <p:cNvPr id="9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2D3DC978-7356-723B-2848-D5BFED55D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722" y="1853242"/>
            <a:ext cx="4316361" cy="2930290"/>
          </a:xfrm>
          <a:prstGeom prst="rect">
            <a:avLst/>
          </a:prstGeom>
        </p:spPr>
      </p:pic>
      <p:pic>
        <p:nvPicPr>
          <p:cNvPr id="13" name="Kép 13" descr="A képen szöveg látható&#10;&#10;Automatikusan generált leírás">
            <a:extLst>
              <a:ext uri="{FF2B5EF4-FFF2-40B4-BE49-F238E27FC236}">
                <a16:creationId xmlns:a16="http://schemas.microsoft.com/office/drawing/2014/main" id="{44F7236E-D04B-7CA4-B3BF-CE44D9435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1099" y="5039221"/>
            <a:ext cx="8777575" cy="1461218"/>
          </a:xfrm>
        </p:spPr>
      </p:pic>
    </p:spTree>
    <p:extLst>
      <p:ext uri="{BB962C8B-B14F-4D97-AF65-F5344CB8AC3E}">
        <p14:creationId xmlns:p14="http://schemas.microsoft.com/office/powerpoint/2010/main" val="3100586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5A97E57-007C-6100-D9EA-5637AB702F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V. ANALÍZIS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96F78E2-739D-A4C8-7203-917F1AB17A2C}"/>
              </a:ext>
            </a:extLst>
          </p:cNvPr>
          <p:cNvSpPr txBox="1"/>
          <p:nvPr/>
        </p:nvSpPr>
        <p:spPr>
          <a:xfrm>
            <a:off x="157307" y="1713277"/>
            <a:ext cx="6834563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hu-HU" sz="2400" b="1">
                <a:solidFill>
                  <a:schemeClr val="bg1"/>
                </a:solidFill>
              </a:rPr>
              <a:t>RANGSOROLT MÁTRIX (OAM) LÉPCSŐS ANALÍZISE</a:t>
            </a:r>
            <a:endParaRPr lang="en-US"/>
          </a:p>
          <a:p>
            <a:pPr marL="342900" indent="-342900">
              <a:buFont typeface="Arial"/>
              <a:buChar char="•"/>
            </a:pPr>
            <a:r>
              <a:rPr lang="hu-HU" sz="2400" b="1">
                <a:solidFill>
                  <a:schemeClr val="bg1"/>
                </a:solidFill>
                <a:cs typeface="Calibri"/>
              </a:rPr>
              <a:t>KAPOTT ADATOK FELDOLGOZÁSA</a:t>
            </a:r>
          </a:p>
          <a:p>
            <a:pPr marL="342900" indent="-342900">
              <a:buFont typeface="Arial"/>
              <a:buChar char="•"/>
            </a:pPr>
            <a:r>
              <a:rPr lang="hu-HU" sz="2400" b="1">
                <a:solidFill>
                  <a:schemeClr val="bg1"/>
                </a:solidFill>
                <a:cs typeface="Calibri"/>
              </a:rPr>
              <a:t>EREDMÉNYEK PREZENTÁLÁSA</a:t>
            </a:r>
          </a:p>
        </p:txBody>
      </p:sp>
      <p:pic>
        <p:nvPicPr>
          <p:cNvPr id="6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C09F4015-1845-659F-B237-FF1F460C2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2026" y="1622929"/>
            <a:ext cx="931471" cy="1171483"/>
          </a:xfrm>
        </p:spPr>
      </p:pic>
      <p:pic>
        <p:nvPicPr>
          <p:cNvPr id="5" name="Picture 7" descr="Table&#10;&#10;Description automatically generated">
            <a:extLst>
              <a:ext uri="{FF2B5EF4-FFF2-40B4-BE49-F238E27FC236}">
                <a16:creationId xmlns:a16="http://schemas.microsoft.com/office/drawing/2014/main" id="{03F467AE-8A21-F5C6-578C-E32EA0C23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39" y="4842346"/>
            <a:ext cx="8866413" cy="146282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F0F56C1-7C14-FD67-4686-640B1761E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66" y="3078490"/>
            <a:ext cx="8868737" cy="151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1175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2cbc1d-f4bf-453b-8cc4-e6f16a307a7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F3DA45A9AF6514B9BC7D36CC1B98923" ma:contentTypeVersion="11" ma:contentTypeDescription="Új dokumentum létrehozása." ma:contentTypeScope="" ma:versionID="032561e5c114d22afc66a66bd07b2e0c">
  <xsd:schema xmlns:xsd="http://www.w3.org/2001/XMLSchema" xmlns:xs="http://www.w3.org/2001/XMLSchema" xmlns:p="http://schemas.microsoft.com/office/2006/metadata/properties" xmlns:ns2="452cbc1d-f4bf-453b-8cc4-e6f16a307a72" targetNamespace="http://schemas.microsoft.com/office/2006/metadata/properties" ma:root="true" ma:fieldsID="ec972a07c742ff6edc8d50a26ad2613a" ns2:_="">
    <xsd:import namespace="452cbc1d-f4bf-453b-8cc4-e6f16a307a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cbc1d-f4bf-453b-8cc4-e6f16a307a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Képcímkék" ma:readOnly="false" ma:fieldId="{5cf76f15-5ced-4ddc-b409-7134ff3c332f}" ma:taxonomyMulti="true" ma:sspId="81fdf5ea-129c-422e-b789-1a66b7cb617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BA3A4B-F75D-46B7-A527-11F0509996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92DE76-62B5-49FE-880F-0A3FBC60AB87}">
  <ds:schemaRefs>
    <ds:schemaRef ds:uri="452cbc1d-f4bf-453b-8cc4-e6f16a307a7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AB10A9-1DBE-4369-98F6-12974D444252}">
  <ds:schemaRefs>
    <ds:schemaRef ds:uri="452cbc1d-f4bf-453b-8cc4-e6f16a307a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Diavetítés a képernyőre (4:3 oldalarány)</PresentationFormat>
  <Slides>11</Slides>
  <Notes>1</Notes>
  <HiddenSlides>0</HiddenSlide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1_Office-téma</vt:lpstr>
      <vt:lpstr>Ingatlan értékelő robot</vt:lpstr>
      <vt:lpstr>ADAT REALIZÁCIÓ</vt:lpstr>
      <vt:lpstr>ADATÁRAMOLTATÁS</vt:lpstr>
      <vt:lpstr>TARTALOMJEGYZÉK</vt:lpstr>
      <vt:lpstr>I. WEBSZERVER ÜZEMELTETÉS</vt:lpstr>
      <vt:lpstr>II. ADATKINYERÉS</vt:lpstr>
      <vt:lpstr>III. ADATTÁROLÁS</vt:lpstr>
      <vt:lpstr>IV. ADATKONVERZIÓ</vt:lpstr>
      <vt:lpstr>V. ANALÍZIS</vt:lpstr>
      <vt:lpstr>VI. VERZIÓ 2.0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Árgyelán Mária</dc:creator>
  <cp:revision>61</cp:revision>
  <dcterms:created xsi:type="dcterms:W3CDTF">2022-03-25T09:59:45Z</dcterms:created>
  <dcterms:modified xsi:type="dcterms:W3CDTF">2022-06-10T07:07:44Z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0x0101003F3DA45A9AF6514B9BC7D36CC1B98923</vt:lpwstr>
  </property>
  <property fmtid="{D5CDD505-2E9C-101B-9397-08002B2CF9AE}" pid="3" name="MediaServiceImageTags">
    <vt:lpwstr/>
  </property>
</Properties>
</file>