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1" r:id="rId6"/>
    <p:sldId id="262" r:id="rId7"/>
    <p:sldId id="263" r:id="rId8"/>
    <p:sldId id="267" r:id="rId9"/>
    <p:sldId id="264" r:id="rId10"/>
    <p:sldId id="265" r:id="rId11"/>
    <p:sldId id="266" r:id="rId12"/>
    <p:sldId id="268" r:id="rId13"/>
    <p:sldId id="260"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31DA83-C24A-466F-841A-BCFC68D7DF36}" v="69" dt="2023-01-14T15:04:51.52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6168" autoAdjust="0"/>
  </p:normalViewPr>
  <p:slideViewPr>
    <p:cSldViewPr snapToGrid="0">
      <p:cViewPr>
        <p:scale>
          <a:sx n="82" d="100"/>
          <a:sy n="82" d="100"/>
        </p:scale>
        <p:origin x="474" y="5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szlo Hammerl" userId="0261d8b42092002f" providerId="LiveId" clId="{0F31DA83-C24A-466F-841A-BCFC68D7DF36}"/>
    <pc:docChg chg="undo redo custSel addSld delSld modSld sldOrd">
      <pc:chgData name="Laszlo Hammerl" userId="0261d8b42092002f" providerId="LiveId" clId="{0F31DA83-C24A-466F-841A-BCFC68D7DF36}" dt="2023-01-14T15:06:10.356" v="1521" actId="1076"/>
      <pc:docMkLst>
        <pc:docMk/>
      </pc:docMkLst>
      <pc:sldChg chg="addSp delSp modSp mod setBg setClrOvrMap">
        <pc:chgData name="Laszlo Hammerl" userId="0261d8b42092002f" providerId="LiveId" clId="{0F31DA83-C24A-466F-841A-BCFC68D7DF36}" dt="2023-01-14T15:01:30.441" v="1447" actId="207"/>
        <pc:sldMkLst>
          <pc:docMk/>
          <pc:sldMk cId="4082929075" sldId="256"/>
        </pc:sldMkLst>
        <pc:spChg chg="mod">
          <ac:chgData name="Laszlo Hammerl" userId="0261d8b42092002f" providerId="LiveId" clId="{0F31DA83-C24A-466F-841A-BCFC68D7DF36}" dt="2023-01-14T15:01:30.441" v="1447" actId="207"/>
          <ac:spMkLst>
            <pc:docMk/>
            <pc:sldMk cId="4082929075" sldId="256"/>
            <ac:spMk id="2" creationId="{CE13989F-7E9F-3664-A42B-814954A7C69D}"/>
          </ac:spMkLst>
        </pc:spChg>
        <pc:spChg chg="mod">
          <ac:chgData name="Laszlo Hammerl" userId="0261d8b42092002f" providerId="LiveId" clId="{0F31DA83-C24A-466F-841A-BCFC68D7DF36}" dt="2023-01-14T15:01:04.456" v="1446" actId="26606"/>
          <ac:spMkLst>
            <pc:docMk/>
            <pc:sldMk cId="4082929075" sldId="256"/>
            <ac:spMk id="3" creationId="{6E7E911A-D07C-719B-6D3C-866A3C4A5AD3}"/>
          </ac:spMkLst>
        </pc:spChg>
        <pc:spChg chg="add del">
          <ac:chgData name="Laszlo Hammerl" userId="0261d8b42092002f" providerId="LiveId" clId="{0F31DA83-C24A-466F-841A-BCFC68D7DF36}" dt="2023-01-14T13:57:08.336" v="11" actId="22"/>
          <ac:spMkLst>
            <pc:docMk/>
            <pc:sldMk cId="4082929075" sldId="256"/>
            <ac:spMk id="5" creationId="{54820578-5907-87EE-ED87-77C773F57CDD}"/>
          </ac:spMkLst>
        </pc:spChg>
        <pc:spChg chg="add">
          <ac:chgData name="Laszlo Hammerl" userId="0261d8b42092002f" providerId="LiveId" clId="{0F31DA83-C24A-466F-841A-BCFC68D7DF36}" dt="2023-01-14T15:01:04.456" v="1446" actId="26606"/>
          <ac:spMkLst>
            <pc:docMk/>
            <pc:sldMk cId="4082929075" sldId="256"/>
            <ac:spMk id="9" creationId="{71B2258F-86CA-4D4D-8270-BC05FCDEBFB3}"/>
          </ac:spMkLst>
        </pc:spChg>
        <pc:picChg chg="add">
          <ac:chgData name="Laszlo Hammerl" userId="0261d8b42092002f" providerId="LiveId" clId="{0F31DA83-C24A-466F-841A-BCFC68D7DF36}" dt="2023-01-14T15:01:04.456" v="1446" actId="26606"/>
          <ac:picMkLst>
            <pc:docMk/>
            <pc:sldMk cId="4082929075" sldId="256"/>
            <ac:picMk id="6" creationId="{4D70D591-C027-7515-999A-9B0452E2AC6D}"/>
          </ac:picMkLst>
        </pc:picChg>
      </pc:sldChg>
      <pc:sldChg chg="addSp modSp new mod setBg modNotesTx">
        <pc:chgData name="Laszlo Hammerl" userId="0261d8b42092002f" providerId="LiveId" clId="{0F31DA83-C24A-466F-841A-BCFC68D7DF36}" dt="2023-01-14T15:06:10.356" v="1521" actId="1076"/>
        <pc:sldMkLst>
          <pc:docMk/>
          <pc:sldMk cId="3517085795" sldId="257"/>
        </pc:sldMkLst>
        <pc:spChg chg="mod">
          <ac:chgData name="Laszlo Hammerl" userId="0261d8b42092002f" providerId="LiveId" clId="{0F31DA83-C24A-466F-841A-BCFC68D7DF36}" dt="2023-01-14T14:01:55.234" v="305" actId="26606"/>
          <ac:spMkLst>
            <pc:docMk/>
            <pc:sldMk cId="3517085795" sldId="257"/>
            <ac:spMk id="2" creationId="{DB4C2F65-2E66-16D3-6E2A-5FF514522238}"/>
          </ac:spMkLst>
        </pc:spChg>
        <pc:spChg chg="mod">
          <ac:chgData name="Laszlo Hammerl" userId="0261d8b42092002f" providerId="LiveId" clId="{0F31DA83-C24A-466F-841A-BCFC68D7DF36}" dt="2023-01-14T14:05:38.407" v="467" actId="20577"/>
          <ac:spMkLst>
            <pc:docMk/>
            <pc:sldMk cId="3517085795" sldId="257"/>
            <ac:spMk id="3" creationId="{6A4D21CA-1EBD-03B6-8CE3-039D849D9C0C}"/>
          </ac:spMkLst>
        </pc:spChg>
        <pc:spChg chg="add">
          <ac:chgData name="Laszlo Hammerl" userId="0261d8b42092002f" providerId="LiveId" clId="{0F31DA83-C24A-466F-841A-BCFC68D7DF36}" dt="2023-01-14T14:01:55.234" v="305" actId="26606"/>
          <ac:spMkLst>
            <pc:docMk/>
            <pc:sldMk cId="3517085795" sldId="257"/>
            <ac:spMk id="10" creationId="{2B566528-1B12-4246-9431-5C2D7D081168}"/>
          </ac:spMkLst>
        </pc:spChg>
        <pc:grpChg chg="add">
          <ac:chgData name="Laszlo Hammerl" userId="0261d8b42092002f" providerId="LiveId" clId="{0F31DA83-C24A-466F-841A-BCFC68D7DF36}" dt="2023-01-14T14:01:55.234" v="305" actId="26606"/>
          <ac:grpSpMkLst>
            <pc:docMk/>
            <pc:sldMk cId="3517085795" sldId="257"/>
            <ac:grpSpMk id="12" creationId="{828A5161-06F1-46CF-8AD7-844680A59E13}"/>
          </ac:grpSpMkLst>
        </pc:grpChg>
        <pc:grpChg chg="add">
          <ac:chgData name="Laszlo Hammerl" userId="0261d8b42092002f" providerId="LiveId" clId="{0F31DA83-C24A-466F-841A-BCFC68D7DF36}" dt="2023-01-14T14:01:55.234" v="305" actId="26606"/>
          <ac:grpSpMkLst>
            <pc:docMk/>
            <pc:sldMk cId="3517085795" sldId="257"/>
            <ac:grpSpMk id="16" creationId="{5995D10D-E9C9-47DB-AE7E-801FEF38F5C9}"/>
          </ac:grpSpMkLst>
        </pc:grpChg>
        <pc:picChg chg="add mod">
          <ac:chgData name="Laszlo Hammerl" userId="0261d8b42092002f" providerId="LiveId" clId="{0F31DA83-C24A-466F-841A-BCFC68D7DF36}" dt="2023-01-14T15:06:10.356" v="1521" actId="1076"/>
          <ac:picMkLst>
            <pc:docMk/>
            <pc:sldMk cId="3517085795" sldId="257"/>
            <ac:picMk id="5" creationId="{C19DBF81-868A-48D4-ACD1-321F54FFB7DA}"/>
          </ac:picMkLst>
        </pc:picChg>
      </pc:sldChg>
      <pc:sldChg chg="addSp delSp modSp new mod ord setBg modNotesTx">
        <pc:chgData name="Laszlo Hammerl" userId="0261d8b42092002f" providerId="LiveId" clId="{0F31DA83-C24A-466F-841A-BCFC68D7DF36}" dt="2023-01-14T14:31:22.301" v="829" actId="20577"/>
        <pc:sldMkLst>
          <pc:docMk/>
          <pc:sldMk cId="3204156545" sldId="258"/>
        </pc:sldMkLst>
        <pc:spChg chg="mod">
          <ac:chgData name="Laszlo Hammerl" userId="0261d8b42092002f" providerId="LiveId" clId="{0F31DA83-C24A-466F-841A-BCFC68D7DF36}" dt="2023-01-14T14:30:46.097" v="823" actId="20577"/>
          <ac:spMkLst>
            <pc:docMk/>
            <pc:sldMk cId="3204156545" sldId="258"/>
            <ac:spMk id="2" creationId="{3B854D4D-9876-D4C4-2FA3-E980831AC9B1}"/>
          </ac:spMkLst>
        </pc:spChg>
        <pc:spChg chg="del">
          <ac:chgData name="Laszlo Hammerl" userId="0261d8b42092002f" providerId="LiveId" clId="{0F31DA83-C24A-466F-841A-BCFC68D7DF36}" dt="2023-01-14T14:06:28.369" v="499" actId="478"/>
          <ac:spMkLst>
            <pc:docMk/>
            <pc:sldMk cId="3204156545" sldId="258"/>
            <ac:spMk id="3" creationId="{F0E0AA0D-E07E-0DF5-D2BD-C72ACCF1D682}"/>
          </ac:spMkLst>
        </pc:spChg>
        <pc:spChg chg="add del">
          <ac:chgData name="Laszlo Hammerl" userId="0261d8b42092002f" providerId="LiveId" clId="{0F31DA83-C24A-466F-841A-BCFC68D7DF36}" dt="2023-01-14T14:09:01.277" v="536" actId="26606"/>
          <ac:spMkLst>
            <pc:docMk/>
            <pc:sldMk cId="3204156545" sldId="258"/>
            <ac:spMk id="11" creationId="{7F57BEA8-497D-4AA8-8A18-BDCD696B25FE}"/>
          </ac:spMkLst>
        </pc:spChg>
        <pc:spChg chg="add del">
          <ac:chgData name="Laszlo Hammerl" userId="0261d8b42092002f" providerId="LiveId" clId="{0F31DA83-C24A-466F-841A-BCFC68D7DF36}" dt="2023-01-14T14:09:00.169" v="533" actId="26606"/>
          <ac:spMkLst>
            <pc:docMk/>
            <pc:sldMk cId="3204156545" sldId="258"/>
            <ac:spMk id="20" creationId="{823AC064-BC96-4F32-8AE1-B2FD38754823}"/>
          </ac:spMkLst>
        </pc:spChg>
        <pc:spChg chg="add del">
          <ac:chgData name="Laszlo Hammerl" userId="0261d8b42092002f" providerId="LiveId" clId="{0F31DA83-C24A-466F-841A-BCFC68D7DF36}" dt="2023-01-14T14:09:01.265" v="535" actId="26606"/>
          <ac:spMkLst>
            <pc:docMk/>
            <pc:sldMk cId="3204156545" sldId="258"/>
            <ac:spMk id="27" creationId="{7F57BEA8-497D-4AA8-8A18-BDCD696B25FE}"/>
          </ac:spMkLst>
        </pc:spChg>
        <pc:spChg chg="add del">
          <ac:chgData name="Laszlo Hammerl" userId="0261d8b42092002f" providerId="LiveId" clId="{0F31DA83-C24A-466F-841A-BCFC68D7DF36}" dt="2023-01-14T14:09:10.530" v="537" actId="26606"/>
          <ac:spMkLst>
            <pc:docMk/>
            <pc:sldMk cId="3204156545" sldId="258"/>
            <ac:spMk id="30" creationId="{7F57BEA8-497D-4AA8-8A18-BDCD696B25FE}"/>
          </ac:spMkLst>
        </pc:spChg>
        <pc:spChg chg="add del">
          <ac:chgData name="Laszlo Hammerl" userId="0261d8b42092002f" providerId="LiveId" clId="{0F31DA83-C24A-466F-841A-BCFC68D7DF36}" dt="2023-01-14T14:10:17.572" v="561" actId="26606"/>
          <ac:spMkLst>
            <pc:docMk/>
            <pc:sldMk cId="3204156545" sldId="258"/>
            <ac:spMk id="37" creationId="{BCED4D40-4B67-4331-AC48-79B82B4A47D8}"/>
          </ac:spMkLst>
        </pc:spChg>
        <pc:spChg chg="add del">
          <ac:chgData name="Laszlo Hammerl" userId="0261d8b42092002f" providerId="LiveId" clId="{0F31DA83-C24A-466F-841A-BCFC68D7DF36}" dt="2023-01-14T14:10:17.572" v="561" actId="26606"/>
          <ac:spMkLst>
            <pc:docMk/>
            <pc:sldMk cId="3204156545" sldId="258"/>
            <ac:spMk id="39" creationId="{670CEDEF-4F34-412E-84EE-329C1E936AF5}"/>
          </ac:spMkLst>
        </pc:spChg>
        <pc:spChg chg="add del">
          <ac:chgData name="Laszlo Hammerl" userId="0261d8b42092002f" providerId="LiveId" clId="{0F31DA83-C24A-466F-841A-BCFC68D7DF36}" dt="2023-01-14T14:10:09.527" v="554" actId="26606"/>
          <ac:spMkLst>
            <pc:docMk/>
            <pc:sldMk cId="3204156545" sldId="258"/>
            <ac:spMk id="46" creationId="{7F57BEA8-497D-4AA8-8A18-BDCD696B25FE}"/>
          </ac:spMkLst>
        </pc:spChg>
        <pc:spChg chg="add del">
          <ac:chgData name="Laszlo Hammerl" userId="0261d8b42092002f" providerId="LiveId" clId="{0F31DA83-C24A-466F-841A-BCFC68D7DF36}" dt="2023-01-14T14:10:11.801" v="556" actId="26606"/>
          <ac:spMkLst>
            <pc:docMk/>
            <pc:sldMk cId="3204156545" sldId="258"/>
            <ac:spMk id="52" creationId="{A8384FB5-9ADC-4DDC-881B-597D56F5B15D}"/>
          </ac:spMkLst>
        </pc:spChg>
        <pc:spChg chg="add del">
          <ac:chgData name="Laszlo Hammerl" userId="0261d8b42092002f" providerId="LiveId" clId="{0F31DA83-C24A-466F-841A-BCFC68D7DF36}" dt="2023-01-14T14:10:11.801" v="556" actId="26606"/>
          <ac:spMkLst>
            <pc:docMk/>
            <pc:sldMk cId="3204156545" sldId="258"/>
            <ac:spMk id="53" creationId="{1199E1B1-A8C0-4FE8-A5A8-1CB41D69F857}"/>
          </ac:spMkLst>
        </pc:spChg>
        <pc:spChg chg="add del">
          <ac:chgData name="Laszlo Hammerl" userId="0261d8b42092002f" providerId="LiveId" clId="{0F31DA83-C24A-466F-841A-BCFC68D7DF36}" dt="2023-01-14T14:10:11.801" v="556" actId="26606"/>
          <ac:spMkLst>
            <pc:docMk/>
            <pc:sldMk cId="3204156545" sldId="258"/>
            <ac:spMk id="54" creationId="{84A8DE83-DE75-4B41-9DB4-A7EC0B0DEC0B}"/>
          </ac:spMkLst>
        </pc:spChg>
        <pc:spChg chg="add del">
          <ac:chgData name="Laszlo Hammerl" userId="0261d8b42092002f" providerId="LiveId" clId="{0F31DA83-C24A-466F-841A-BCFC68D7DF36}" dt="2023-01-14T14:10:11.801" v="556" actId="26606"/>
          <ac:spMkLst>
            <pc:docMk/>
            <pc:sldMk cId="3204156545" sldId="258"/>
            <ac:spMk id="55" creationId="{A7009A0A-BEF5-4EAC-AF15-E4F9F002E239}"/>
          </ac:spMkLst>
        </pc:spChg>
        <pc:spChg chg="add del">
          <ac:chgData name="Laszlo Hammerl" userId="0261d8b42092002f" providerId="LiveId" clId="{0F31DA83-C24A-466F-841A-BCFC68D7DF36}" dt="2023-01-14T14:10:15.254" v="558" actId="26606"/>
          <ac:spMkLst>
            <pc:docMk/>
            <pc:sldMk cId="3204156545" sldId="258"/>
            <ac:spMk id="57" creationId="{C59AB4C8-9178-4F7A-8404-6890510B5917}"/>
          </ac:spMkLst>
        </pc:spChg>
        <pc:spChg chg="add del">
          <ac:chgData name="Laszlo Hammerl" userId="0261d8b42092002f" providerId="LiveId" clId="{0F31DA83-C24A-466F-841A-BCFC68D7DF36}" dt="2023-01-14T14:10:15.254" v="558" actId="26606"/>
          <ac:spMkLst>
            <pc:docMk/>
            <pc:sldMk cId="3204156545" sldId="258"/>
            <ac:spMk id="58" creationId="{4CFDFB37-4BC7-42C6-915D-A6609139BFE7}"/>
          </ac:spMkLst>
        </pc:spChg>
        <pc:spChg chg="add del">
          <ac:chgData name="Laszlo Hammerl" userId="0261d8b42092002f" providerId="LiveId" clId="{0F31DA83-C24A-466F-841A-BCFC68D7DF36}" dt="2023-01-14T14:10:17.559" v="560" actId="26606"/>
          <ac:spMkLst>
            <pc:docMk/>
            <pc:sldMk cId="3204156545" sldId="258"/>
            <ac:spMk id="60" creationId="{C59AB4C8-9178-4F7A-8404-6890510B5917}"/>
          </ac:spMkLst>
        </pc:spChg>
        <pc:spChg chg="add del">
          <ac:chgData name="Laszlo Hammerl" userId="0261d8b42092002f" providerId="LiveId" clId="{0F31DA83-C24A-466F-841A-BCFC68D7DF36}" dt="2023-01-14T14:10:17.559" v="560" actId="26606"/>
          <ac:spMkLst>
            <pc:docMk/>
            <pc:sldMk cId="3204156545" sldId="258"/>
            <ac:spMk id="61" creationId="{4CFDFB37-4BC7-42C6-915D-A6609139BFE7}"/>
          </ac:spMkLst>
        </pc:spChg>
        <pc:spChg chg="add">
          <ac:chgData name="Laszlo Hammerl" userId="0261d8b42092002f" providerId="LiveId" clId="{0F31DA83-C24A-466F-841A-BCFC68D7DF36}" dt="2023-01-14T14:10:17.572" v="561" actId="26606"/>
          <ac:spMkLst>
            <pc:docMk/>
            <pc:sldMk cId="3204156545" sldId="258"/>
            <ac:spMk id="64" creationId="{7F57BEA8-497D-4AA8-8A18-BDCD696B25FE}"/>
          </ac:spMkLst>
        </pc:spChg>
        <pc:graphicFrameChg chg="add mod modGraphic">
          <ac:chgData name="Laszlo Hammerl" userId="0261d8b42092002f" providerId="LiveId" clId="{0F31DA83-C24A-466F-841A-BCFC68D7DF36}" dt="2023-01-14T14:30:53.300" v="824" actId="2165"/>
          <ac:graphicFrameMkLst>
            <pc:docMk/>
            <pc:sldMk cId="3204156545" sldId="258"/>
            <ac:graphicFrameMk id="4" creationId="{167C03EB-3B82-62CD-A733-DAA47014B94C}"/>
          </ac:graphicFrameMkLst>
        </pc:graphicFrameChg>
        <pc:graphicFrameChg chg="add mod modGraphic">
          <ac:chgData name="Laszlo Hammerl" userId="0261d8b42092002f" providerId="LiveId" clId="{0F31DA83-C24A-466F-841A-BCFC68D7DF36}" dt="2023-01-14T14:31:22.301" v="829" actId="20577"/>
          <ac:graphicFrameMkLst>
            <pc:docMk/>
            <pc:sldMk cId="3204156545" sldId="258"/>
            <ac:graphicFrameMk id="5" creationId="{6780013C-A3F9-C25D-CA38-F56C5F201FDA}"/>
          </ac:graphicFrameMkLst>
        </pc:graphicFrameChg>
        <pc:cxnChg chg="add mod">
          <ac:chgData name="Laszlo Hammerl" userId="0261d8b42092002f" providerId="LiveId" clId="{0F31DA83-C24A-466F-841A-BCFC68D7DF36}" dt="2023-01-14T14:31:16.247" v="828" actId="1582"/>
          <ac:cxnSpMkLst>
            <pc:docMk/>
            <pc:sldMk cId="3204156545" sldId="258"/>
            <ac:cxnSpMk id="7" creationId="{083EEA19-4E1D-DBBB-A9AA-2C553C690B3F}"/>
          </ac:cxnSpMkLst>
        </pc:cxnChg>
        <pc:cxnChg chg="add del">
          <ac:chgData name="Laszlo Hammerl" userId="0261d8b42092002f" providerId="LiveId" clId="{0F31DA83-C24A-466F-841A-BCFC68D7DF36}" dt="2023-01-14T14:09:01.277" v="536" actId="26606"/>
          <ac:cxnSpMkLst>
            <pc:docMk/>
            <pc:sldMk cId="3204156545" sldId="258"/>
            <ac:cxnSpMk id="9" creationId="{D2E961F1-4A28-4A5F-BBD4-6E400E5E6C75}"/>
          </ac:cxnSpMkLst>
        </pc:cxnChg>
        <pc:cxnChg chg="add del">
          <ac:chgData name="Laszlo Hammerl" userId="0261d8b42092002f" providerId="LiveId" clId="{0F31DA83-C24A-466F-841A-BCFC68D7DF36}" dt="2023-01-14T14:09:01.277" v="536" actId="26606"/>
          <ac:cxnSpMkLst>
            <pc:docMk/>
            <pc:sldMk cId="3204156545" sldId="258"/>
            <ac:cxnSpMk id="13" creationId="{A82415D3-DDE5-4D63-8CB3-23A5EC581B27}"/>
          </ac:cxnSpMkLst>
        </pc:cxnChg>
        <pc:cxnChg chg="add del">
          <ac:chgData name="Laszlo Hammerl" userId="0261d8b42092002f" providerId="LiveId" clId="{0F31DA83-C24A-466F-841A-BCFC68D7DF36}" dt="2023-01-14T14:09:01.277" v="536" actId="26606"/>
          <ac:cxnSpMkLst>
            <pc:docMk/>
            <pc:sldMk cId="3204156545" sldId="258"/>
            <ac:cxnSpMk id="15" creationId="{AD7193FB-6AE6-4B3B-8F89-56B55DD63B4D}"/>
          </ac:cxnSpMkLst>
        </pc:cxnChg>
        <pc:cxnChg chg="add del">
          <ac:chgData name="Laszlo Hammerl" userId="0261d8b42092002f" providerId="LiveId" clId="{0F31DA83-C24A-466F-841A-BCFC68D7DF36}" dt="2023-01-14T14:09:00.169" v="533" actId="26606"/>
          <ac:cxnSpMkLst>
            <pc:docMk/>
            <pc:sldMk cId="3204156545" sldId="258"/>
            <ac:cxnSpMk id="22" creationId="{7E7C77BC-7138-40B1-A15B-20F57A494629}"/>
          </ac:cxnSpMkLst>
        </pc:cxnChg>
        <pc:cxnChg chg="add del">
          <ac:chgData name="Laszlo Hammerl" userId="0261d8b42092002f" providerId="LiveId" clId="{0F31DA83-C24A-466F-841A-BCFC68D7DF36}" dt="2023-01-14T14:09:01.265" v="535" actId="26606"/>
          <ac:cxnSpMkLst>
            <pc:docMk/>
            <pc:sldMk cId="3204156545" sldId="258"/>
            <ac:cxnSpMk id="24" creationId="{A82415D3-DDE5-4D63-8CB3-23A5EC581B27}"/>
          </ac:cxnSpMkLst>
        </pc:cxnChg>
        <pc:cxnChg chg="add del">
          <ac:chgData name="Laszlo Hammerl" userId="0261d8b42092002f" providerId="LiveId" clId="{0F31DA83-C24A-466F-841A-BCFC68D7DF36}" dt="2023-01-14T14:09:01.265" v="535" actId="26606"/>
          <ac:cxnSpMkLst>
            <pc:docMk/>
            <pc:sldMk cId="3204156545" sldId="258"/>
            <ac:cxnSpMk id="25" creationId="{D2E961F1-4A28-4A5F-BBD4-6E400E5E6C75}"/>
          </ac:cxnSpMkLst>
        </pc:cxnChg>
        <pc:cxnChg chg="add del">
          <ac:chgData name="Laszlo Hammerl" userId="0261d8b42092002f" providerId="LiveId" clId="{0F31DA83-C24A-466F-841A-BCFC68D7DF36}" dt="2023-01-14T14:09:01.265" v="535" actId="26606"/>
          <ac:cxnSpMkLst>
            <pc:docMk/>
            <pc:sldMk cId="3204156545" sldId="258"/>
            <ac:cxnSpMk id="26" creationId="{AD7193FB-6AE6-4B3B-8F89-56B55DD63B4D}"/>
          </ac:cxnSpMkLst>
        </pc:cxnChg>
        <pc:cxnChg chg="add del">
          <ac:chgData name="Laszlo Hammerl" userId="0261d8b42092002f" providerId="LiveId" clId="{0F31DA83-C24A-466F-841A-BCFC68D7DF36}" dt="2023-01-14T14:09:10.530" v="537" actId="26606"/>
          <ac:cxnSpMkLst>
            <pc:docMk/>
            <pc:sldMk cId="3204156545" sldId="258"/>
            <ac:cxnSpMk id="29" creationId="{D2E961F1-4A28-4A5F-BBD4-6E400E5E6C75}"/>
          </ac:cxnSpMkLst>
        </pc:cxnChg>
        <pc:cxnChg chg="add del">
          <ac:chgData name="Laszlo Hammerl" userId="0261d8b42092002f" providerId="LiveId" clId="{0F31DA83-C24A-466F-841A-BCFC68D7DF36}" dt="2023-01-14T14:09:10.530" v="537" actId="26606"/>
          <ac:cxnSpMkLst>
            <pc:docMk/>
            <pc:sldMk cId="3204156545" sldId="258"/>
            <ac:cxnSpMk id="31" creationId="{A82415D3-DDE5-4D63-8CB3-23A5EC581B27}"/>
          </ac:cxnSpMkLst>
        </pc:cxnChg>
        <pc:cxnChg chg="add del">
          <ac:chgData name="Laszlo Hammerl" userId="0261d8b42092002f" providerId="LiveId" clId="{0F31DA83-C24A-466F-841A-BCFC68D7DF36}" dt="2023-01-14T14:09:10.530" v="537" actId="26606"/>
          <ac:cxnSpMkLst>
            <pc:docMk/>
            <pc:sldMk cId="3204156545" sldId="258"/>
            <ac:cxnSpMk id="32" creationId="{AD7193FB-6AE6-4B3B-8F89-56B55DD63B4D}"/>
          </ac:cxnSpMkLst>
        </pc:cxnChg>
        <pc:cxnChg chg="add del">
          <ac:chgData name="Laszlo Hammerl" userId="0261d8b42092002f" providerId="LiveId" clId="{0F31DA83-C24A-466F-841A-BCFC68D7DF36}" dt="2023-01-14T14:10:09.527" v="554" actId="26606"/>
          <ac:cxnSpMkLst>
            <pc:docMk/>
            <pc:sldMk cId="3204156545" sldId="258"/>
            <ac:cxnSpMk id="44" creationId="{D2E961F1-4A28-4A5F-BBD4-6E400E5E6C75}"/>
          </ac:cxnSpMkLst>
        </pc:cxnChg>
        <pc:cxnChg chg="add del">
          <ac:chgData name="Laszlo Hammerl" userId="0261d8b42092002f" providerId="LiveId" clId="{0F31DA83-C24A-466F-841A-BCFC68D7DF36}" dt="2023-01-14T14:10:09.527" v="554" actId="26606"/>
          <ac:cxnSpMkLst>
            <pc:docMk/>
            <pc:sldMk cId="3204156545" sldId="258"/>
            <ac:cxnSpMk id="48" creationId="{A82415D3-DDE5-4D63-8CB3-23A5EC581B27}"/>
          </ac:cxnSpMkLst>
        </pc:cxnChg>
        <pc:cxnChg chg="add del">
          <ac:chgData name="Laszlo Hammerl" userId="0261d8b42092002f" providerId="LiveId" clId="{0F31DA83-C24A-466F-841A-BCFC68D7DF36}" dt="2023-01-14T14:10:09.527" v="554" actId="26606"/>
          <ac:cxnSpMkLst>
            <pc:docMk/>
            <pc:sldMk cId="3204156545" sldId="258"/>
            <ac:cxnSpMk id="50" creationId="{AD7193FB-6AE6-4B3B-8F89-56B55DD63B4D}"/>
          </ac:cxnSpMkLst>
        </pc:cxnChg>
        <pc:cxnChg chg="add">
          <ac:chgData name="Laszlo Hammerl" userId="0261d8b42092002f" providerId="LiveId" clId="{0F31DA83-C24A-466F-841A-BCFC68D7DF36}" dt="2023-01-14T14:10:17.572" v="561" actId="26606"/>
          <ac:cxnSpMkLst>
            <pc:docMk/>
            <pc:sldMk cId="3204156545" sldId="258"/>
            <ac:cxnSpMk id="63" creationId="{D2E961F1-4A28-4A5F-BBD4-6E400E5E6C75}"/>
          </ac:cxnSpMkLst>
        </pc:cxnChg>
        <pc:cxnChg chg="add">
          <ac:chgData name="Laszlo Hammerl" userId="0261d8b42092002f" providerId="LiveId" clId="{0F31DA83-C24A-466F-841A-BCFC68D7DF36}" dt="2023-01-14T14:10:17.572" v="561" actId="26606"/>
          <ac:cxnSpMkLst>
            <pc:docMk/>
            <pc:sldMk cId="3204156545" sldId="258"/>
            <ac:cxnSpMk id="65" creationId="{A82415D3-DDE5-4D63-8CB3-23A5EC581B27}"/>
          </ac:cxnSpMkLst>
        </pc:cxnChg>
        <pc:cxnChg chg="add">
          <ac:chgData name="Laszlo Hammerl" userId="0261d8b42092002f" providerId="LiveId" clId="{0F31DA83-C24A-466F-841A-BCFC68D7DF36}" dt="2023-01-14T14:10:17.572" v="561" actId="26606"/>
          <ac:cxnSpMkLst>
            <pc:docMk/>
            <pc:sldMk cId="3204156545" sldId="258"/>
            <ac:cxnSpMk id="66" creationId="{AD7193FB-6AE6-4B3B-8F89-56B55DD63B4D}"/>
          </ac:cxnSpMkLst>
        </pc:cxnChg>
      </pc:sldChg>
      <pc:sldChg chg="addSp delSp modSp new mod setBg">
        <pc:chgData name="Laszlo Hammerl" userId="0261d8b42092002f" providerId="LiveId" clId="{0F31DA83-C24A-466F-841A-BCFC68D7DF36}" dt="2023-01-14T15:01:51.466" v="1454" actId="26606"/>
        <pc:sldMkLst>
          <pc:docMk/>
          <pc:sldMk cId="202186342" sldId="259"/>
        </pc:sldMkLst>
        <pc:spChg chg="mod">
          <ac:chgData name="Laszlo Hammerl" userId="0261d8b42092002f" providerId="LiveId" clId="{0F31DA83-C24A-466F-841A-BCFC68D7DF36}" dt="2023-01-14T15:01:50.001" v="1451" actId="26606"/>
          <ac:spMkLst>
            <pc:docMk/>
            <pc:sldMk cId="202186342" sldId="259"/>
            <ac:spMk id="2" creationId="{E26B14E0-39A1-3B98-C109-402CC1BDB025}"/>
          </ac:spMkLst>
        </pc:spChg>
        <pc:spChg chg="add del mod">
          <ac:chgData name="Laszlo Hammerl" userId="0261d8b42092002f" providerId="LiveId" clId="{0F31DA83-C24A-466F-841A-BCFC68D7DF36}" dt="2023-01-14T15:01:51.466" v="1454" actId="26606"/>
          <ac:spMkLst>
            <pc:docMk/>
            <pc:sldMk cId="202186342" sldId="259"/>
            <ac:spMk id="3" creationId="{F1B72595-C5D5-9ABA-1900-95BE681735A7}"/>
          </ac:spMkLst>
        </pc:spChg>
        <pc:spChg chg="add del">
          <ac:chgData name="Laszlo Hammerl" userId="0261d8b42092002f" providerId="LiveId" clId="{0F31DA83-C24A-466F-841A-BCFC68D7DF36}" dt="2023-01-14T15:01:50.001" v="1451" actId="26606"/>
          <ac:spMkLst>
            <pc:docMk/>
            <pc:sldMk cId="202186342" sldId="259"/>
            <ac:spMk id="8" creationId="{2B566528-1B12-4246-9431-5C2D7D081168}"/>
          </ac:spMkLst>
        </pc:spChg>
        <pc:spChg chg="add del">
          <ac:chgData name="Laszlo Hammerl" userId="0261d8b42092002f" providerId="LiveId" clId="{0F31DA83-C24A-466F-841A-BCFC68D7DF36}" dt="2023-01-14T15:01:48.535" v="1449" actId="26606"/>
          <ac:spMkLst>
            <pc:docMk/>
            <pc:sldMk cId="202186342" sldId="259"/>
            <ac:spMk id="9" creationId="{56E9B3E6-E277-4D68-BA48-9CB43FFBD6E2}"/>
          </ac:spMkLst>
        </pc:spChg>
        <pc:spChg chg="add del">
          <ac:chgData name="Laszlo Hammerl" userId="0261d8b42092002f" providerId="LiveId" clId="{0F31DA83-C24A-466F-841A-BCFC68D7DF36}" dt="2023-01-14T15:01:50.001" v="1451" actId="26606"/>
          <ac:spMkLst>
            <pc:docMk/>
            <pc:sldMk cId="202186342" sldId="259"/>
            <ac:spMk id="10" creationId="{2E80C965-DB6D-4F81-9E9E-B027384D0BD6}"/>
          </ac:spMkLst>
        </pc:spChg>
        <pc:spChg chg="add del">
          <ac:chgData name="Laszlo Hammerl" userId="0261d8b42092002f" providerId="LiveId" clId="{0F31DA83-C24A-466F-841A-BCFC68D7DF36}" dt="2023-01-14T15:01:48.535" v="1449" actId="26606"/>
          <ac:spMkLst>
            <pc:docMk/>
            <pc:sldMk cId="202186342" sldId="259"/>
            <ac:spMk id="16" creationId="{D5B0017B-2ECA-49AF-B397-DC140825DF8D}"/>
          </ac:spMkLst>
        </pc:spChg>
        <pc:spChg chg="add del">
          <ac:chgData name="Laszlo Hammerl" userId="0261d8b42092002f" providerId="LiveId" clId="{0F31DA83-C24A-466F-841A-BCFC68D7DF36}" dt="2023-01-14T15:01:50.001" v="1451" actId="26606"/>
          <ac:spMkLst>
            <pc:docMk/>
            <pc:sldMk cId="202186342" sldId="259"/>
            <ac:spMk id="20" creationId="{F1B72595-C5D5-9ABA-1900-95BE681735A7}"/>
          </ac:spMkLst>
        </pc:spChg>
        <pc:spChg chg="add del">
          <ac:chgData name="Laszlo Hammerl" userId="0261d8b42092002f" providerId="LiveId" clId="{0F31DA83-C24A-466F-841A-BCFC68D7DF36}" dt="2023-01-14T15:01:50.001" v="1451" actId="26606"/>
          <ac:spMkLst>
            <pc:docMk/>
            <pc:sldMk cId="202186342" sldId="259"/>
            <ac:spMk id="21" creationId="{A580F890-B085-4E95-96AA-55AEBEC5CE6E}"/>
          </ac:spMkLst>
        </pc:spChg>
        <pc:spChg chg="add del">
          <ac:chgData name="Laszlo Hammerl" userId="0261d8b42092002f" providerId="LiveId" clId="{0F31DA83-C24A-466F-841A-BCFC68D7DF36}" dt="2023-01-14T15:01:50.001" v="1451" actId="26606"/>
          <ac:spMkLst>
            <pc:docMk/>
            <pc:sldMk cId="202186342" sldId="259"/>
            <ac:spMk id="22" creationId="{D3F51FEB-38FB-4F6C-9F7B-2F2AFAB65463}"/>
          </ac:spMkLst>
        </pc:spChg>
        <pc:spChg chg="add del">
          <ac:chgData name="Laszlo Hammerl" userId="0261d8b42092002f" providerId="LiveId" clId="{0F31DA83-C24A-466F-841A-BCFC68D7DF36}" dt="2023-01-14T15:01:50.001" v="1451" actId="26606"/>
          <ac:spMkLst>
            <pc:docMk/>
            <pc:sldMk cId="202186342" sldId="259"/>
            <ac:spMk id="23" creationId="{1E547BA6-BAE0-43BB-A7CA-60F69CE252F0}"/>
          </ac:spMkLst>
        </pc:spChg>
        <pc:grpChg chg="add del">
          <ac:chgData name="Laszlo Hammerl" userId="0261d8b42092002f" providerId="LiveId" clId="{0F31DA83-C24A-466F-841A-BCFC68D7DF36}" dt="2023-01-14T15:01:48.535" v="1449" actId="26606"/>
          <ac:grpSpMkLst>
            <pc:docMk/>
            <pc:sldMk cId="202186342" sldId="259"/>
            <ac:grpSpMk id="11" creationId="{AE1C45F0-260A-458C-96ED-C1F6D2151219}"/>
          </ac:grpSpMkLst>
        </pc:grpChg>
        <pc:graphicFrameChg chg="add del">
          <ac:chgData name="Laszlo Hammerl" userId="0261d8b42092002f" providerId="LiveId" clId="{0F31DA83-C24A-466F-841A-BCFC68D7DF36}" dt="2023-01-14T15:01:48.535" v="1449" actId="26606"/>
          <ac:graphicFrameMkLst>
            <pc:docMk/>
            <pc:sldMk cId="202186342" sldId="259"/>
            <ac:graphicFrameMk id="5" creationId="{D6407D28-3CC3-984F-2BB9-BDD6E87ABC61}"/>
          </ac:graphicFrameMkLst>
        </pc:graphicFrameChg>
        <pc:graphicFrameChg chg="add del">
          <ac:chgData name="Laszlo Hammerl" userId="0261d8b42092002f" providerId="LiveId" clId="{0F31DA83-C24A-466F-841A-BCFC68D7DF36}" dt="2023-01-14T15:01:51.460" v="1453" actId="26606"/>
          <ac:graphicFrameMkLst>
            <pc:docMk/>
            <pc:sldMk cId="202186342" sldId="259"/>
            <ac:graphicFrameMk id="25" creationId="{41EF9595-B12D-A5B1-F81F-F3CD8220C689}"/>
          </ac:graphicFrameMkLst>
        </pc:graphicFrameChg>
        <pc:graphicFrameChg chg="add">
          <ac:chgData name="Laszlo Hammerl" userId="0261d8b42092002f" providerId="LiveId" clId="{0F31DA83-C24A-466F-841A-BCFC68D7DF36}" dt="2023-01-14T15:01:51.466" v="1454" actId="26606"/>
          <ac:graphicFrameMkLst>
            <pc:docMk/>
            <pc:sldMk cId="202186342" sldId="259"/>
            <ac:graphicFrameMk id="27" creationId="{35C2FDC4-E43B-D540-D573-37303844121F}"/>
          </ac:graphicFrameMkLst>
        </pc:graphicFrameChg>
        <pc:picChg chg="add del mod">
          <ac:chgData name="Laszlo Hammerl" userId="0261d8b42092002f" providerId="LiveId" clId="{0F31DA83-C24A-466F-841A-BCFC68D7DF36}" dt="2023-01-14T14:14:02.198" v="584" actId="21"/>
          <ac:picMkLst>
            <pc:docMk/>
            <pc:sldMk cId="202186342" sldId="259"/>
            <ac:picMk id="4" creationId="{05994F37-0BE3-BDB4-6045-8D67B407DAAF}"/>
          </ac:picMkLst>
        </pc:picChg>
        <pc:cxnChg chg="add del">
          <ac:chgData name="Laszlo Hammerl" userId="0261d8b42092002f" providerId="LiveId" clId="{0F31DA83-C24A-466F-841A-BCFC68D7DF36}" dt="2023-01-14T15:01:48.535" v="1449" actId="26606"/>
          <ac:cxnSpMkLst>
            <pc:docMk/>
            <pc:sldMk cId="202186342" sldId="259"/>
            <ac:cxnSpMk id="18" creationId="{6CF1BAF6-AD41-4082-B212-8A1F9A2E8779}"/>
          </ac:cxnSpMkLst>
        </pc:cxnChg>
      </pc:sldChg>
      <pc:sldChg chg="addSp modSp new mod setBg">
        <pc:chgData name="Laszlo Hammerl" userId="0261d8b42092002f" providerId="LiveId" clId="{0F31DA83-C24A-466F-841A-BCFC68D7DF36}" dt="2023-01-14T15:04:13.359" v="1509" actId="1076"/>
        <pc:sldMkLst>
          <pc:docMk/>
          <pc:sldMk cId="2319740514" sldId="260"/>
        </pc:sldMkLst>
        <pc:spChg chg="mod">
          <ac:chgData name="Laszlo Hammerl" userId="0261d8b42092002f" providerId="LiveId" clId="{0F31DA83-C24A-466F-841A-BCFC68D7DF36}" dt="2023-01-14T15:03:22.719" v="1496" actId="26606"/>
          <ac:spMkLst>
            <pc:docMk/>
            <pc:sldMk cId="2319740514" sldId="260"/>
            <ac:spMk id="2" creationId="{2D34D639-D610-4FC1-1004-2DD4E3527EBF}"/>
          </ac:spMkLst>
        </pc:spChg>
        <pc:spChg chg="mod">
          <ac:chgData name="Laszlo Hammerl" userId="0261d8b42092002f" providerId="LiveId" clId="{0F31DA83-C24A-466F-841A-BCFC68D7DF36}" dt="2023-01-14T15:04:13.359" v="1509" actId="1076"/>
          <ac:spMkLst>
            <pc:docMk/>
            <pc:sldMk cId="2319740514" sldId="260"/>
            <ac:spMk id="3" creationId="{83F256A1-9553-09C3-36EF-3A514091E19F}"/>
          </ac:spMkLst>
        </pc:spChg>
        <pc:spChg chg="add">
          <ac:chgData name="Laszlo Hammerl" userId="0261d8b42092002f" providerId="LiveId" clId="{0F31DA83-C24A-466F-841A-BCFC68D7DF36}" dt="2023-01-14T15:03:22.719" v="1496" actId="26606"/>
          <ac:spMkLst>
            <pc:docMk/>
            <pc:sldMk cId="2319740514" sldId="260"/>
            <ac:spMk id="8" creationId="{1B15ED52-F352-441B-82BF-E0EA34836D08}"/>
          </ac:spMkLst>
        </pc:spChg>
        <pc:spChg chg="add">
          <ac:chgData name="Laszlo Hammerl" userId="0261d8b42092002f" providerId="LiveId" clId="{0F31DA83-C24A-466F-841A-BCFC68D7DF36}" dt="2023-01-14T15:03:22.719" v="1496" actId="26606"/>
          <ac:spMkLst>
            <pc:docMk/>
            <pc:sldMk cId="2319740514" sldId="260"/>
            <ac:spMk id="10" creationId="{3B2E3793-BFE6-45A2-9B7B-E18844431C99}"/>
          </ac:spMkLst>
        </pc:spChg>
        <pc:spChg chg="add">
          <ac:chgData name="Laszlo Hammerl" userId="0261d8b42092002f" providerId="LiveId" clId="{0F31DA83-C24A-466F-841A-BCFC68D7DF36}" dt="2023-01-14T15:03:22.719" v="1496" actId="26606"/>
          <ac:spMkLst>
            <pc:docMk/>
            <pc:sldMk cId="2319740514" sldId="260"/>
            <ac:spMk id="12" creationId="{BC4C4868-CB8F-4AF9-9CDB-8108F2C19B67}"/>
          </ac:spMkLst>
        </pc:spChg>
        <pc:spChg chg="add">
          <ac:chgData name="Laszlo Hammerl" userId="0261d8b42092002f" providerId="LiveId" clId="{0F31DA83-C24A-466F-841A-BCFC68D7DF36}" dt="2023-01-14T15:03:22.719" v="1496" actId="26606"/>
          <ac:spMkLst>
            <pc:docMk/>
            <pc:sldMk cId="2319740514" sldId="260"/>
            <ac:spMk id="14" creationId="{375E0459-6403-40CD-989D-56A4407CA12E}"/>
          </ac:spMkLst>
        </pc:spChg>
        <pc:spChg chg="add">
          <ac:chgData name="Laszlo Hammerl" userId="0261d8b42092002f" providerId="LiveId" clId="{0F31DA83-C24A-466F-841A-BCFC68D7DF36}" dt="2023-01-14T15:03:22.719" v="1496" actId="26606"/>
          <ac:spMkLst>
            <pc:docMk/>
            <pc:sldMk cId="2319740514" sldId="260"/>
            <ac:spMk id="16" creationId="{53E5B1A8-3AC9-4BD1-9BBC-78CA94F2D1BA}"/>
          </ac:spMkLst>
        </pc:spChg>
      </pc:sldChg>
      <pc:sldChg chg="addSp delSp modSp new mod setBg modNotesTx">
        <pc:chgData name="Laszlo Hammerl" userId="0261d8b42092002f" providerId="LiveId" clId="{0F31DA83-C24A-466F-841A-BCFC68D7DF36}" dt="2023-01-14T14:31:41.691" v="862" actId="20577"/>
        <pc:sldMkLst>
          <pc:docMk/>
          <pc:sldMk cId="1425202652" sldId="261"/>
        </pc:sldMkLst>
        <pc:spChg chg="add del mod">
          <ac:chgData name="Laszlo Hammerl" userId="0261d8b42092002f" providerId="LiveId" clId="{0F31DA83-C24A-466F-841A-BCFC68D7DF36}" dt="2023-01-14T14:14:21.583" v="595" actId="26606"/>
          <ac:spMkLst>
            <pc:docMk/>
            <pc:sldMk cId="1425202652" sldId="261"/>
            <ac:spMk id="2" creationId="{D074C381-917B-ED49-FE08-C02B6DEE7B2C}"/>
          </ac:spMkLst>
        </pc:spChg>
        <pc:spChg chg="add del">
          <ac:chgData name="Laszlo Hammerl" userId="0261d8b42092002f" providerId="LiveId" clId="{0F31DA83-C24A-466F-841A-BCFC68D7DF36}" dt="2023-01-14T14:14:21.583" v="595" actId="26606"/>
          <ac:spMkLst>
            <pc:docMk/>
            <pc:sldMk cId="1425202652" sldId="261"/>
            <ac:spMk id="3" creationId="{8350F02E-F2F3-B4E9-D96A-8B960533AF94}"/>
          </ac:spMkLst>
        </pc:spChg>
        <pc:spChg chg="add del">
          <ac:chgData name="Laszlo Hammerl" userId="0261d8b42092002f" providerId="LiveId" clId="{0F31DA83-C24A-466F-841A-BCFC68D7DF36}" dt="2023-01-14T14:14:21.582" v="594" actId="26606"/>
          <ac:spMkLst>
            <pc:docMk/>
            <pc:sldMk cId="1425202652" sldId="261"/>
            <ac:spMk id="6" creationId="{32AEEBC8-9D30-42EF-95F2-386C2653FBF0}"/>
          </ac:spMkLst>
        </pc:spChg>
        <pc:spChg chg="add del">
          <ac:chgData name="Laszlo Hammerl" userId="0261d8b42092002f" providerId="LiveId" clId="{0F31DA83-C24A-466F-841A-BCFC68D7DF36}" dt="2023-01-14T14:14:21.582" v="594" actId="26606"/>
          <ac:spMkLst>
            <pc:docMk/>
            <pc:sldMk cId="1425202652" sldId="261"/>
            <ac:spMk id="7" creationId="{3529E97A-97C3-40EA-8A04-5C02398D568F}"/>
          </ac:spMkLst>
        </pc:spChg>
        <pc:spChg chg="add del">
          <ac:chgData name="Laszlo Hammerl" userId="0261d8b42092002f" providerId="LiveId" clId="{0F31DA83-C24A-466F-841A-BCFC68D7DF36}" dt="2023-01-14T14:14:21.582" v="594" actId="26606"/>
          <ac:spMkLst>
            <pc:docMk/>
            <pc:sldMk cId="1425202652" sldId="261"/>
            <ac:spMk id="8" creationId="{D074C381-917B-ED49-FE08-C02B6DEE7B2C}"/>
          </ac:spMkLst>
        </pc:spChg>
        <pc:spChg chg="add del">
          <ac:chgData name="Laszlo Hammerl" userId="0261d8b42092002f" providerId="LiveId" clId="{0F31DA83-C24A-466F-841A-BCFC68D7DF36}" dt="2023-01-14T14:14:21.582" v="594" actId="26606"/>
          <ac:spMkLst>
            <pc:docMk/>
            <pc:sldMk cId="1425202652" sldId="261"/>
            <ac:spMk id="10" creationId="{59FA8C2E-A5A7-4490-927A-7CD58343EDBB}"/>
          </ac:spMkLst>
        </pc:spChg>
        <pc:spChg chg="add del">
          <ac:chgData name="Laszlo Hammerl" userId="0261d8b42092002f" providerId="LiveId" clId="{0F31DA83-C24A-466F-841A-BCFC68D7DF36}" dt="2023-01-14T14:14:12.559" v="588" actId="26606"/>
          <ac:spMkLst>
            <pc:docMk/>
            <pc:sldMk cId="1425202652" sldId="261"/>
            <ac:spMk id="11" creationId="{7F57BEA8-497D-4AA8-8A18-BDCD696B25FE}"/>
          </ac:spMkLst>
        </pc:spChg>
        <pc:spChg chg="add del">
          <ac:chgData name="Laszlo Hammerl" userId="0261d8b42092002f" providerId="LiveId" clId="{0F31DA83-C24A-466F-841A-BCFC68D7DF36}" dt="2023-01-14T14:14:21.582" v="594" actId="26606"/>
          <ac:spMkLst>
            <pc:docMk/>
            <pc:sldMk cId="1425202652" sldId="261"/>
            <ac:spMk id="12" creationId="{8350F02E-F2F3-B4E9-D96A-8B960533AF94}"/>
          </ac:spMkLst>
        </pc:spChg>
        <pc:spChg chg="add del mod">
          <ac:chgData name="Laszlo Hammerl" userId="0261d8b42092002f" providerId="LiveId" clId="{0F31DA83-C24A-466F-841A-BCFC68D7DF36}" dt="2023-01-14T14:16:49.856" v="597"/>
          <ac:spMkLst>
            <pc:docMk/>
            <pc:sldMk cId="1425202652" sldId="261"/>
            <ac:spMk id="14" creationId="{120B7A2B-0D61-4DA4-B358-3C2101FA55A1}"/>
          </ac:spMkLst>
        </pc:spChg>
        <pc:spChg chg="add del">
          <ac:chgData name="Laszlo Hammerl" userId="0261d8b42092002f" providerId="LiveId" clId="{0F31DA83-C24A-466F-841A-BCFC68D7DF36}" dt="2023-01-14T14:14:13.708" v="590" actId="26606"/>
          <ac:spMkLst>
            <pc:docMk/>
            <pc:sldMk cId="1425202652" sldId="261"/>
            <ac:spMk id="17" creationId="{32AEEBC8-9D30-42EF-95F2-386C2653FBF0}"/>
          </ac:spMkLst>
        </pc:spChg>
        <pc:spChg chg="add del">
          <ac:chgData name="Laszlo Hammerl" userId="0261d8b42092002f" providerId="LiveId" clId="{0F31DA83-C24A-466F-841A-BCFC68D7DF36}" dt="2023-01-14T14:14:13.708" v="590" actId="26606"/>
          <ac:spMkLst>
            <pc:docMk/>
            <pc:sldMk cId="1425202652" sldId="261"/>
            <ac:spMk id="18" creationId="{2E92FA66-67D7-4CB4-94D3-E643A9AD4757}"/>
          </ac:spMkLst>
        </pc:spChg>
        <pc:spChg chg="add del">
          <ac:chgData name="Laszlo Hammerl" userId="0261d8b42092002f" providerId="LiveId" clId="{0F31DA83-C24A-466F-841A-BCFC68D7DF36}" dt="2023-01-14T14:14:13.708" v="590" actId="26606"/>
          <ac:spMkLst>
            <pc:docMk/>
            <pc:sldMk cId="1425202652" sldId="261"/>
            <ac:spMk id="19" creationId="{8350F02E-F2F3-B4E9-D96A-8B960533AF94}"/>
          </ac:spMkLst>
        </pc:spChg>
        <pc:spChg chg="add del mod">
          <ac:chgData name="Laszlo Hammerl" userId="0261d8b42092002f" providerId="LiveId" clId="{0F31DA83-C24A-466F-841A-BCFC68D7DF36}" dt="2023-01-14T14:16:54.996" v="599" actId="478"/>
          <ac:spMkLst>
            <pc:docMk/>
            <pc:sldMk cId="1425202652" sldId="261"/>
            <ac:spMk id="21" creationId="{93BE0676-11F7-8606-01D2-9F25C0CD0074}"/>
          </ac:spMkLst>
        </pc:spChg>
        <pc:spChg chg="add mod">
          <ac:chgData name="Laszlo Hammerl" userId="0261d8b42092002f" providerId="LiveId" clId="{0F31DA83-C24A-466F-841A-BCFC68D7DF36}" dt="2023-01-14T14:31:41.691" v="862" actId="20577"/>
          <ac:spMkLst>
            <pc:docMk/>
            <pc:sldMk cId="1425202652" sldId="261"/>
            <ac:spMk id="25" creationId="{2BB1031C-A09F-9DA8-EBCE-E900DB41B1F9}"/>
          </ac:spMkLst>
        </pc:spChg>
        <pc:graphicFrameChg chg="add del mod">
          <ac:chgData name="Laszlo Hammerl" userId="0261d8b42092002f" providerId="LiveId" clId="{0F31DA83-C24A-466F-841A-BCFC68D7DF36}" dt="2023-01-14T14:16:53.265" v="598" actId="478"/>
          <ac:graphicFrameMkLst>
            <pc:docMk/>
            <pc:sldMk cId="1425202652" sldId="261"/>
            <ac:graphicFrameMk id="16" creationId="{4F539A7B-9658-28C4-AA2C-8C981DF1ACED}"/>
          </ac:graphicFrameMkLst>
        </pc:graphicFrameChg>
        <pc:graphicFrameChg chg="add del mod">
          <ac:chgData name="Laszlo Hammerl" userId="0261d8b42092002f" providerId="LiveId" clId="{0F31DA83-C24A-466F-841A-BCFC68D7DF36}" dt="2023-01-14T14:17:32.229" v="603" actId="478"/>
          <ac:graphicFrameMkLst>
            <pc:docMk/>
            <pc:sldMk cId="1425202652" sldId="261"/>
            <ac:graphicFrameMk id="23" creationId="{22DD165A-8E30-FC0E-5745-D766670E351D}"/>
          </ac:graphicFrameMkLst>
        </pc:graphicFrameChg>
        <pc:picChg chg="add del mod">
          <ac:chgData name="Laszlo Hammerl" userId="0261d8b42092002f" providerId="LiveId" clId="{0F31DA83-C24A-466F-841A-BCFC68D7DF36}" dt="2023-01-14T14:14:37.693" v="596" actId="478"/>
          <ac:picMkLst>
            <pc:docMk/>
            <pc:sldMk cId="1425202652" sldId="261"/>
            <ac:picMk id="4" creationId="{45CB8358-7E8A-AB05-5B76-314BE6BBFFC4}"/>
          </ac:picMkLst>
        </pc:picChg>
        <pc:picChg chg="add del">
          <ac:chgData name="Laszlo Hammerl" userId="0261d8b42092002f" providerId="LiveId" clId="{0F31DA83-C24A-466F-841A-BCFC68D7DF36}" dt="2023-01-14T14:17:09.178" v="601" actId="478"/>
          <ac:picMkLst>
            <pc:docMk/>
            <pc:sldMk cId="1425202652" sldId="261"/>
            <ac:picMk id="22" creationId="{E264B1F4-BF0D-31D9-0CB2-BF1D40CC7666}"/>
          </ac:picMkLst>
        </pc:picChg>
        <pc:picChg chg="add">
          <ac:chgData name="Laszlo Hammerl" userId="0261d8b42092002f" providerId="LiveId" clId="{0F31DA83-C24A-466F-841A-BCFC68D7DF36}" dt="2023-01-14T14:17:33.388" v="604"/>
          <ac:picMkLst>
            <pc:docMk/>
            <pc:sldMk cId="1425202652" sldId="261"/>
            <ac:picMk id="24" creationId="{924E21F0-8308-BE1B-3156-FDAA35EB9B42}"/>
          </ac:picMkLst>
        </pc:picChg>
        <pc:cxnChg chg="add del">
          <ac:chgData name="Laszlo Hammerl" userId="0261d8b42092002f" providerId="LiveId" clId="{0F31DA83-C24A-466F-841A-BCFC68D7DF36}" dt="2023-01-14T14:14:12.559" v="588" actId="26606"/>
          <ac:cxnSpMkLst>
            <pc:docMk/>
            <pc:sldMk cId="1425202652" sldId="261"/>
            <ac:cxnSpMk id="9" creationId="{D2E961F1-4A28-4A5F-BBD4-6E400E5E6C75}"/>
          </ac:cxnSpMkLst>
        </pc:cxnChg>
        <pc:cxnChg chg="add del">
          <ac:chgData name="Laszlo Hammerl" userId="0261d8b42092002f" providerId="LiveId" clId="{0F31DA83-C24A-466F-841A-BCFC68D7DF36}" dt="2023-01-14T14:14:12.559" v="588" actId="26606"/>
          <ac:cxnSpMkLst>
            <pc:docMk/>
            <pc:sldMk cId="1425202652" sldId="261"/>
            <ac:cxnSpMk id="13" creationId="{A82415D3-DDE5-4D63-8CB3-23A5EC581B27}"/>
          </ac:cxnSpMkLst>
        </pc:cxnChg>
        <pc:cxnChg chg="add del">
          <ac:chgData name="Laszlo Hammerl" userId="0261d8b42092002f" providerId="LiveId" clId="{0F31DA83-C24A-466F-841A-BCFC68D7DF36}" dt="2023-01-14T14:14:12.559" v="588" actId="26606"/>
          <ac:cxnSpMkLst>
            <pc:docMk/>
            <pc:sldMk cId="1425202652" sldId="261"/>
            <ac:cxnSpMk id="15" creationId="{AD7193FB-6AE6-4B3B-8F89-56B55DD63B4D}"/>
          </ac:cxnSpMkLst>
        </pc:cxnChg>
      </pc:sldChg>
      <pc:sldChg chg="addSp delSp modSp new mod">
        <pc:chgData name="Laszlo Hammerl" userId="0261d8b42092002f" providerId="LiveId" clId="{0F31DA83-C24A-466F-841A-BCFC68D7DF36}" dt="2023-01-14T15:00:48.322" v="1445" actId="478"/>
        <pc:sldMkLst>
          <pc:docMk/>
          <pc:sldMk cId="2602777992" sldId="262"/>
        </pc:sldMkLst>
        <pc:spChg chg="mod">
          <ac:chgData name="Laszlo Hammerl" userId="0261d8b42092002f" providerId="LiveId" clId="{0F31DA83-C24A-466F-841A-BCFC68D7DF36}" dt="2023-01-14T14:31:45.829" v="869" actId="20577"/>
          <ac:spMkLst>
            <pc:docMk/>
            <pc:sldMk cId="2602777992" sldId="262"/>
            <ac:spMk id="2" creationId="{945681B3-1CAF-A939-C984-82A80811A5B8}"/>
          </ac:spMkLst>
        </pc:spChg>
        <pc:spChg chg="del">
          <ac:chgData name="Laszlo Hammerl" userId="0261d8b42092002f" providerId="LiveId" clId="{0F31DA83-C24A-466F-841A-BCFC68D7DF36}" dt="2023-01-14T14:21:35.992" v="641"/>
          <ac:spMkLst>
            <pc:docMk/>
            <pc:sldMk cId="2602777992" sldId="262"/>
            <ac:spMk id="3" creationId="{CCB022DE-6EA0-3181-597A-8A2CA495DE61}"/>
          </ac:spMkLst>
        </pc:spChg>
        <pc:spChg chg="add del mod">
          <ac:chgData name="Laszlo Hammerl" userId="0261d8b42092002f" providerId="LiveId" clId="{0F31DA83-C24A-466F-841A-BCFC68D7DF36}" dt="2023-01-14T15:00:48.322" v="1445" actId="478"/>
          <ac:spMkLst>
            <pc:docMk/>
            <pc:sldMk cId="2602777992" sldId="262"/>
            <ac:spMk id="6" creationId="{16A7A906-D4A4-B6CD-F50C-D8B24CD017EC}"/>
          </ac:spMkLst>
        </pc:spChg>
        <pc:picChg chg="add del mod">
          <ac:chgData name="Laszlo Hammerl" userId="0261d8b42092002f" providerId="LiveId" clId="{0F31DA83-C24A-466F-841A-BCFC68D7DF36}" dt="2023-01-14T14:22:35.958" v="649" actId="478"/>
          <ac:picMkLst>
            <pc:docMk/>
            <pc:sldMk cId="2602777992" sldId="262"/>
            <ac:picMk id="4" creationId="{A120C9F3-1BDC-0EBB-0AAB-FCB4CFD91088}"/>
          </ac:picMkLst>
        </pc:picChg>
        <pc:picChg chg="add del ord">
          <ac:chgData name="Laszlo Hammerl" userId="0261d8b42092002f" providerId="LiveId" clId="{0F31DA83-C24A-466F-841A-BCFC68D7DF36}" dt="2023-01-14T15:00:45.031" v="1444" actId="478"/>
          <ac:picMkLst>
            <pc:docMk/>
            <pc:sldMk cId="2602777992" sldId="262"/>
            <ac:picMk id="7" creationId="{0C591841-5CBB-A02D-478D-06213026F191}"/>
          </ac:picMkLst>
        </pc:picChg>
      </pc:sldChg>
      <pc:sldChg chg="addSp delSp modSp new mod ord">
        <pc:chgData name="Laszlo Hammerl" userId="0261d8b42092002f" providerId="LiveId" clId="{0F31DA83-C24A-466F-841A-BCFC68D7DF36}" dt="2023-01-14T14:50:25.060" v="1196" actId="20577"/>
        <pc:sldMkLst>
          <pc:docMk/>
          <pc:sldMk cId="1417192883" sldId="263"/>
        </pc:sldMkLst>
        <pc:spChg chg="mod">
          <ac:chgData name="Laszlo Hammerl" userId="0261d8b42092002f" providerId="LiveId" clId="{0F31DA83-C24A-466F-841A-BCFC68D7DF36}" dt="2023-01-14T14:50:25.060" v="1196" actId="20577"/>
          <ac:spMkLst>
            <pc:docMk/>
            <pc:sldMk cId="1417192883" sldId="263"/>
            <ac:spMk id="2" creationId="{E03780B1-7AAF-05EF-71A4-21B96BAE6497}"/>
          </ac:spMkLst>
        </pc:spChg>
        <pc:spChg chg="del mod">
          <ac:chgData name="Laszlo Hammerl" userId="0261d8b42092002f" providerId="LiveId" clId="{0F31DA83-C24A-466F-841A-BCFC68D7DF36}" dt="2023-01-14T14:26:27.208" v="701" actId="3680"/>
          <ac:spMkLst>
            <pc:docMk/>
            <pc:sldMk cId="1417192883" sldId="263"/>
            <ac:spMk id="3" creationId="{BD1EB6A9-4400-231C-DA57-AF3893281894}"/>
          </ac:spMkLst>
        </pc:spChg>
        <pc:spChg chg="add del">
          <ac:chgData name="Laszlo Hammerl" userId="0261d8b42092002f" providerId="LiveId" clId="{0F31DA83-C24A-466F-841A-BCFC68D7DF36}" dt="2023-01-14T14:25:59.980" v="698" actId="22"/>
          <ac:spMkLst>
            <pc:docMk/>
            <pc:sldMk cId="1417192883" sldId="263"/>
            <ac:spMk id="5" creationId="{2C5491F3-8E58-27B3-F426-06167A1BB103}"/>
          </ac:spMkLst>
        </pc:spChg>
        <pc:spChg chg="add del">
          <ac:chgData name="Laszlo Hammerl" userId="0261d8b42092002f" providerId="LiveId" clId="{0F31DA83-C24A-466F-841A-BCFC68D7DF36}" dt="2023-01-14T14:28:46.381" v="747" actId="22"/>
          <ac:spMkLst>
            <pc:docMk/>
            <pc:sldMk cId="1417192883" sldId="263"/>
            <ac:spMk id="10" creationId="{1BB1E416-B7C5-9110-CF0A-186798C5A4A2}"/>
          </ac:spMkLst>
        </pc:spChg>
        <pc:spChg chg="add del mod">
          <ac:chgData name="Laszlo Hammerl" userId="0261d8b42092002f" providerId="LiveId" clId="{0F31DA83-C24A-466F-841A-BCFC68D7DF36}" dt="2023-01-14T14:38:51.324" v="1095" actId="478"/>
          <ac:spMkLst>
            <pc:docMk/>
            <pc:sldMk cId="1417192883" sldId="263"/>
            <ac:spMk id="11" creationId="{D68E1A3A-FAC9-2E33-A257-369AF7A92991}"/>
          </ac:spMkLst>
        </pc:spChg>
        <pc:spChg chg="add mod">
          <ac:chgData name="Laszlo Hammerl" userId="0261d8b42092002f" providerId="LiveId" clId="{0F31DA83-C24A-466F-841A-BCFC68D7DF36}" dt="2023-01-14T14:45:22.559" v="1111"/>
          <ac:spMkLst>
            <pc:docMk/>
            <pc:sldMk cId="1417192883" sldId="263"/>
            <ac:spMk id="12" creationId="{786BED55-3FF6-FC23-F897-FFC84ED8CE6E}"/>
          </ac:spMkLst>
        </pc:spChg>
        <pc:graphicFrameChg chg="add mod ord modGraphic">
          <ac:chgData name="Laszlo Hammerl" userId="0261d8b42092002f" providerId="LiveId" clId="{0F31DA83-C24A-466F-841A-BCFC68D7DF36}" dt="2023-01-14T14:29:48.807" v="794" actId="2062"/>
          <ac:graphicFrameMkLst>
            <pc:docMk/>
            <pc:sldMk cId="1417192883" sldId="263"/>
            <ac:graphicFrameMk id="8" creationId="{65CCD972-1B46-8C10-2CEF-06F5CBA0EC86}"/>
          </ac:graphicFrameMkLst>
        </pc:graphicFrameChg>
        <pc:graphicFrameChg chg="add mod modGraphic">
          <ac:chgData name="Laszlo Hammerl" userId="0261d8b42092002f" providerId="LiveId" clId="{0F31DA83-C24A-466F-841A-BCFC68D7DF36}" dt="2023-01-14T14:49:51.533" v="1160" actId="108"/>
          <ac:graphicFrameMkLst>
            <pc:docMk/>
            <pc:sldMk cId="1417192883" sldId="263"/>
            <ac:graphicFrameMk id="13" creationId="{0EA0D019-8715-7136-C74E-6CDD798732C3}"/>
          </ac:graphicFrameMkLst>
        </pc:graphicFrameChg>
        <pc:picChg chg="add del">
          <ac:chgData name="Laszlo Hammerl" userId="0261d8b42092002f" providerId="LiveId" clId="{0F31DA83-C24A-466F-841A-BCFC68D7DF36}" dt="2023-01-14T14:26:06.984" v="700" actId="478"/>
          <ac:picMkLst>
            <pc:docMk/>
            <pc:sldMk cId="1417192883" sldId="263"/>
            <ac:picMk id="7" creationId="{CD161687-E876-680B-4312-87530652E2A5}"/>
          </ac:picMkLst>
        </pc:picChg>
      </pc:sldChg>
      <pc:sldChg chg="addSp delSp modSp new mod modNotesTx">
        <pc:chgData name="Laszlo Hammerl" userId="0261d8b42092002f" providerId="LiveId" clId="{0F31DA83-C24A-466F-841A-BCFC68D7DF36}" dt="2023-01-14T15:05:58.493" v="1519" actId="113"/>
        <pc:sldMkLst>
          <pc:docMk/>
          <pc:sldMk cId="1587684493" sldId="264"/>
        </pc:sldMkLst>
        <pc:spChg chg="mod">
          <ac:chgData name="Laszlo Hammerl" userId="0261d8b42092002f" providerId="LiveId" clId="{0F31DA83-C24A-466F-841A-BCFC68D7DF36}" dt="2023-01-14T14:50:05.753" v="1192" actId="20577"/>
          <ac:spMkLst>
            <pc:docMk/>
            <pc:sldMk cId="1587684493" sldId="264"/>
            <ac:spMk id="2" creationId="{DAD1342C-3137-2AE6-C362-55C22192DA95}"/>
          </ac:spMkLst>
        </pc:spChg>
        <pc:spChg chg="del">
          <ac:chgData name="Laszlo Hammerl" userId="0261d8b42092002f" providerId="LiveId" clId="{0F31DA83-C24A-466F-841A-BCFC68D7DF36}" dt="2023-01-14T14:51:28.403" v="1199" actId="478"/>
          <ac:spMkLst>
            <pc:docMk/>
            <pc:sldMk cId="1587684493" sldId="264"/>
            <ac:spMk id="3" creationId="{0CE25AC0-C272-833A-12C7-9B0010C018F1}"/>
          </ac:spMkLst>
        </pc:spChg>
        <pc:graphicFrameChg chg="add del mod">
          <ac:chgData name="Laszlo Hammerl" userId="0261d8b42092002f" providerId="LiveId" clId="{0F31DA83-C24A-466F-841A-BCFC68D7DF36}" dt="2023-01-14T14:51:30.749" v="1201" actId="478"/>
          <ac:graphicFrameMkLst>
            <pc:docMk/>
            <pc:sldMk cId="1587684493" sldId="264"/>
            <ac:graphicFrameMk id="4" creationId="{BB16C8C3-FFDE-4122-A3E1-A86A64512D5E}"/>
          </ac:graphicFrameMkLst>
        </pc:graphicFrameChg>
        <pc:graphicFrameChg chg="add mod modGraphic">
          <ac:chgData name="Laszlo Hammerl" userId="0261d8b42092002f" providerId="LiveId" clId="{0F31DA83-C24A-466F-841A-BCFC68D7DF36}" dt="2023-01-14T15:05:58.493" v="1519" actId="113"/>
          <ac:graphicFrameMkLst>
            <pc:docMk/>
            <pc:sldMk cId="1587684493" sldId="264"/>
            <ac:graphicFrameMk id="5" creationId="{D10E23FF-1762-4A48-9B4E-CBABF5FE61CA}"/>
          </ac:graphicFrameMkLst>
        </pc:graphicFrameChg>
      </pc:sldChg>
      <pc:sldChg chg="modSp new mod modShow">
        <pc:chgData name="Laszlo Hammerl" userId="0261d8b42092002f" providerId="LiveId" clId="{0F31DA83-C24A-466F-841A-BCFC68D7DF36}" dt="2023-01-14T14:58:03.497" v="1358" actId="729"/>
        <pc:sldMkLst>
          <pc:docMk/>
          <pc:sldMk cId="1446075193" sldId="265"/>
        </pc:sldMkLst>
        <pc:spChg chg="mod">
          <ac:chgData name="Laszlo Hammerl" userId="0261d8b42092002f" providerId="LiveId" clId="{0F31DA83-C24A-466F-841A-BCFC68D7DF36}" dt="2023-01-14T14:33:38.898" v="920" actId="20577"/>
          <ac:spMkLst>
            <pc:docMk/>
            <pc:sldMk cId="1446075193" sldId="265"/>
            <ac:spMk id="2" creationId="{ACDFDBFD-B4A7-B549-3247-9A3D8F6E1959}"/>
          </ac:spMkLst>
        </pc:spChg>
        <pc:spChg chg="mod">
          <ac:chgData name="Laszlo Hammerl" userId="0261d8b42092002f" providerId="LiveId" clId="{0F31DA83-C24A-466F-841A-BCFC68D7DF36}" dt="2023-01-14T14:57:51.022" v="1357" actId="20577"/>
          <ac:spMkLst>
            <pc:docMk/>
            <pc:sldMk cId="1446075193" sldId="265"/>
            <ac:spMk id="3" creationId="{C964125B-52D2-6BD2-7018-A0376428E0B8}"/>
          </ac:spMkLst>
        </pc:spChg>
      </pc:sldChg>
      <pc:sldChg chg="addSp delSp modSp new mod setBg">
        <pc:chgData name="Laszlo Hammerl" userId="0261d8b42092002f" providerId="LiveId" clId="{0F31DA83-C24A-466F-841A-BCFC68D7DF36}" dt="2023-01-14T15:03:19.268" v="1495" actId="20577"/>
        <pc:sldMkLst>
          <pc:docMk/>
          <pc:sldMk cId="2542901397" sldId="266"/>
        </pc:sldMkLst>
        <pc:spChg chg="mod">
          <ac:chgData name="Laszlo Hammerl" userId="0261d8b42092002f" providerId="LiveId" clId="{0F31DA83-C24A-466F-841A-BCFC68D7DF36}" dt="2023-01-14T15:03:08.006" v="1488" actId="26606"/>
          <ac:spMkLst>
            <pc:docMk/>
            <pc:sldMk cId="2542901397" sldId="266"/>
            <ac:spMk id="2" creationId="{CBEE56AA-13D5-88E6-75E4-A3B70B306679}"/>
          </ac:spMkLst>
        </pc:spChg>
        <pc:spChg chg="add del mod">
          <ac:chgData name="Laszlo Hammerl" userId="0261d8b42092002f" providerId="LiveId" clId="{0F31DA83-C24A-466F-841A-BCFC68D7DF36}" dt="2023-01-14T15:03:08.006" v="1488" actId="26606"/>
          <ac:spMkLst>
            <pc:docMk/>
            <pc:sldMk cId="2542901397" sldId="266"/>
            <ac:spMk id="3" creationId="{84601849-5614-2F3B-CFEC-087B17D1BF71}"/>
          </ac:spMkLst>
        </pc:spChg>
        <pc:spChg chg="add">
          <ac:chgData name="Laszlo Hammerl" userId="0261d8b42092002f" providerId="LiveId" clId="{0F31DA83-C24A-466F-841A-BCFC68D7DF36}" dt="2023-01-14T15:03:08.006" v="1488" actId="26606"/>
          <ac:spMkLst>
            <pc:docMk/>
            <pc:sldMk cId="2542901397" sldId="266"/>
            <ac:spMk id="7" creationId="{B775CD93-9DF2-48CB-9F57-1BCA9A46C7FA}"/>
          </ac:spMkLst>
        </pc:spChg>
        <pc:spChg chg="add">
          <ac:chgData name="Laszlo Hammerl" userId="0261d8b42092002f" providerId="LiveId" clId="{0F31DA83-C24A-466F-841A-BCFC68D7DF36}" dt="2023-01-14T15:03:08.006" v="1488" actId="26606"/>
          <ac:spMkLst>
            <pc:docMk/>
            <pc:sldMk cId="2542901397" sldId="266"/>
            <ac:spMk id="8" creationId="{6166C6D1-23AC-49C4-BA07-238E4E9F8CEB}"/>
          </ac:spMkLst>
        </pc:spChg>
        <pc:spChg chg="add del">
          <ac:chgData name="Laszlo Hammerl" userId="0261d8b42092002f" providerId="LiveId" clId="{0F31DA83-C24A-466F-841A-BCFC68D7DF36}" dt="2023-01-14T15:02:22.377" v="1459" actId="26606"/>
          <ac:spMkLst>
            <pc:docMk/>
            <pc:sldMk cId="2542901397" sldId="266"/>
            <ac:spMk id="9" creationId="{56E9B3E6-E277-4D68-BA48-9CB43FFBD6E2}"/>
          </ac:spMkLst>
        </pc:spChg>
        <pc:spChg chg="add">
          <ac:chgData name="Laszlo Hammerl" userId="0261d8b42092002f" providerId="LiveId" clId="{0F31DA83-C24A-466F-841A-BCFC68D7DF36}" dt="2023-01-14T15:03:08.006" v="1488" actId="26606"/>
          <ac:spMkLst>
            <pc:docMk/>
            <pc:sldMk cId="2542901397" sldId="266"/>
            <ac:spMk id="12" creationId="{1C091803-41C2-48E0-9228-5148460C7479}"/>
          </ac:spMkLst>
        </pc:spChg>
        <pc:spChg chg="add del">
          <ac:chgData name="Laszlo Hammerl" userId="0261d8b42092002f" providerId="LiveId" clId="{0F31DA83-C24A-466F-841A-BCFC68D7DF36}" dt="2023-01-14T15:02:40.006" v="1466" actId="26606"/>
          <ac:spMkLst>
            <pc:docMk/>
            <pc:sldMk cId="2542901397" sldId="266"/>
            <ac:spMk id="13" creationId="{AAD0DBB9-1A4B-4391-81D4-CB19F9AB918A}"/>
          </ac:spMkLst>
        </pc:spChg>
        <pc:spChg chg="add del">
          <ac:chgData name="Laszlo Hammerl" userId="0261d8b42092002f" providerId="LiveId" clId="{0F31DA83-C24A-466F-841A-BCFC68D7DF36}" dt="2023-01-14T15:02:22.377" v="1459" actId="26606"/>
          <ac:spMkLst>
            <pc:docMk/>
            <pc:sldMk cId="2542901397" sldId="266"/>
            <ac:spMk id="16" creationId="{D5B0017B-2ECA-49AF-B397-DC140825DF8D}"/>
          </ac:spMkLst>
        </pc:spChg>
        <pc:spChg chg="add del">
          <ac:chgData name="Laszlo Hammerl" userId="0261d8b42092002f" providerId="LiveId" clId="{0F31DA83-C24A-466F-841A-BCFC68D7DF36}" dt="2023-01-14T15:02:23.092" v="1461" actId="26606"/>
          <ac:spMkLst>
            <pc:docMk/>
            <pc:sldMk cId="2542901397" sldId="266"/>
            <ac:spMk id="20" creationId="{56E9B3E6-E277-4D68-BA48-9CB43FFBD6E2}"/>
          </ac:spMkLst>
        </pc:spChg>
        <pc:spChg chg="add del">
          <ac:chgData name="Laszlo Hammerl" userId="0261d8b42092002f" providerId="LiveId" clId="{0F31DA83-C24A-466F-841A-BCFC68D7DF36}" dt="2023-01-14T15:02:23.092" v="1461" actId="26606"/>
          <ac:spMkLst>
            <pc:docMk/>
            <pc:sldMk cId="2542901397" sldId="266"/>
            <ac:spMk id="25" creationId="{D5B0017B-2ECA-49AF-B397-DC140825DF8D}"/>
          </ac:spMkLst>
        </pc:spChg>
        <pc:spChg chg="add del">
          <ac:chgData name="Laszlo Hammerl" userId="0261d8b42092002f" providerId="LiveId" clId="{0F31DA83-C24A-466F-841A-BCFC68D7DF36}" dt="2023-01-14T15:02:40.006" v="1466" actId="26606"/>
          <ac:spMkLst>
            <pc:docMk/>
            <pc:sldMk cId="2542901397" sldId="266"/>
            <ac:spMk id="29" creationId="{BACC6370-2D7E-4714-9D71-7542949D7D5D}"/>
          </ac:spMkLst>
        </pc:spChg>
        <pc:spChg chg="add del">
          <ac:chgData name="Laszlo Hammerl" userId="0261d8b42092002f" providerId="LiveId" clId="{0F31DA83-C24A-466F-841A-BCFC68D7DF36}" dt="2023-01-14T15:02:40.006" v="1466" actId="26606"/>
          <ac:spMkLst>
            <pc:docMk/>
            <pc:sldMk cId="2542901397" sldId="266"/>
            <ac:spMk id="30" creationId="{F68B3F68-107C-434F-AA38-110D5EA91B85}"/>
          </ac:spMkLst>
        </pc:spChg>
        <pc:spChg chg="add del">
          <ac:chgData name="Laszlo Hammerl" userId="0261d8b42092002f" providerId="LiveId" clId="{0F31DA83-C24A-466F-841A-BCFC68D7DF36}" dt="2023-01-14T15:02:40.006" v="1466" actId="26606"/>
          <ac:spMkLst>
            <pc:docMk/>
            <pc:sldMk cId="2542901397" sldId="266"/>
            <ac:spMk id="31" creationId="{063BBA22-50EA-4C4D-BE05-F1CE4E63AA56}"/>
          </ac:spMkLst>
        </pc:spChg>
        <pc:grpChg chg="add del">
          <ac:chgData name="Laszlo Hammerl" userId="0261d8b42092002f" providerId="LiveId" clId="{0F31DA83-C24A-466F-841A-BCFC68D7DF36}" dt="2023-01-14T15:02:22.377" v="1459" actId="26606"/>
          <ac:grpSpMkLst>
            <pc:docMk/>
            <pc:sldMk cId="2542901397" sldId="266"/>
            <ac:grpSpMk id="11" creationId="{AE1C45F0-260A-458C-96ED-C1F6D2151219}"/>
          </ac:grpSpMkLst>
        </pc:grpChg>
        <pc:grpChg chg="add del">
          <ac:chgData name="Laszlo Hammerl" userId="0261d8b42092002f" providerId="LiveId" clId="{0F31DA83-C24A-466F-841A-BCFC68D7DF36}" dt="2023-01-14T15:02:23.092" v="1461" actId="26606"/>
          <ac:grpSpMkLst>
            <pc:docMk/>
            <pc:sldMk cId="2542901397" sldId="266"/>
            <ac:grpSpMk id="21" creationId="{AE1C45F0-260A-458C-96ED-C1F6D2151219}"/>
          </ac:grpSpMkLst>
        </pc:grpChg>
        <pc:graphicFrameChg chg="add del">
          <ac:chgData name="Laszlo Hammerl" userId="0261d8b42092002f" providerId="LiveId" clId="{0F31DA83-C24A-466F-841A-BCFC68D7DF36}" dt="2023-01-14T15:02:19.224" v="1457" actId="26606"/>
          <ac:graphicFrameMkLst>
            <pc:docMk/>
            <pc:sldMk cId="2542901397" sldId="266"/>
            <ac:graphicFrameMk id="5" creationId="{E30C1A1F-6910-3663-EA91-C97C3872BD50}"/>
          </ac:graphicFrameMkLst>
        </pc:graphicFrameChg>
        <pc:graphicFrameChg chg="add mod">
          <ac:chgData name="Laszlo Hammerl" userId="0261d8b42092002f" providerId="LiveId" clId="{0F31DA83-C24A-466F-841A-BCFC68D7DF36}" dt="2023-01-14T15:03:19.268" v="1495" actId="20577"/>
          <ac:graphicFrameMkLst>
            <pc:docMk/>
            <pc:sldMk cId="2542901397" sldId="266"/>
            <ac:graphicFrameMk id="14" creationId="{594663D8-6244-94B5-E2DD-872BE8B27F94}"/>
          </ac:graphicFrameMkLst>
        </pc:graphicFrameChg>
        <pc:graphicFrameChg chg="add del">
          <ac:chgData name="Laszlo Hammerl" userId="0261d8b42092002f" providerId="LiveId" clId="{0F31DA83-C24A-466F-841A-BCFC68D7DF36}" dt="2023-01-14T15:02:22.377" v="1459" actId="26606"/>
          <ac:graphicFrameMkLst>
            <pc:docMk/>
            <pc:sldMk cId="2542901397" sldId="266"/>
            <ac:graphicFrameMk id="15" creationId="{63625CE9-CA19-5D9B-F441-B156A382A3FC}"/>
          </ac:graphicFrameMkLst>
        </pc:graphicFrameChg>
        <pc:graphicFrameChg chg="add del">
          <ac:chgData name="Laszlo Hammerl" userId="0261d8b42092002f" providerId="LiveId" clId="{0F31DA83-C24A-466F-841A-BCFC68D7DF36}" dt="2023-01-14T15:02:23.092" v="1461" actId="26606"/>
          <ac:graphicFrameMkLst>
            <pc:docMk/>
            <pc:sldMk cId="2542901397" sldId="266"/>
            <ac:graphicFrameMk id="27" creationId="{E636E063-D27A-ABBD-1DC6-14ADDCF0F586}"/>
          </ac:graphicFrameMkLst>
        </pc:graphicFrameChg>
        <pc:graphicFrameChg chg="add del mod">
          <ac:chgData name="Laszlo Hammerl" userId="0261d8b42092002f" providerId="LiveId" clId="{0F31DA83-C24A-466F-841A-BCFC68D7DF36}" dt="2023-01-14T15:02:40.006" v="1466" actId="26606"/>
          <ac:graphicFrameMkLst>
            <pc:docMk/>
            <pc:sldMk cId="2542901397" sldId="266"/>
            <ac:graphicFrameMk id="32" creationId="{A877782B-D0C9-96D8-43A0-C2C3A2894009}"/>
          </ac:graphicFrameMkLst>
        </pc:graphicFrameChg>
        <pc:picChg chg="add del">
          <ac:chgData name="Laszlo Hammerl" userId="0261d8b42092002f" providerId="LiveId" clId="{0F31DA83-C24A-466F-841A-BCFC68D7DF36}" dt="2023-01-14T15:02:19.224" v="1457" actId="26606"/>
          <ac:picMkLst>
            <pc:docMk/>
            <pc:sldMk cId="2542901397" sldId="266"/>
            <ac:picMk id="6" creationId="{D08EBADA-610D-8324-6DA0-F04AB077E6E8}"/>
          </ac:picMkLst>
        </pc:picChg>
        <pc:cxnChg chg="add del">
          <ac:chgData name="Laszlo Hammerl" userId="0261d8b42092002f" providerId="LiveId" clId="{0F31DA83-C24A-466F-841A-BCFC68D7DF36}" dt="2023-01-14T15:02:19.224" v="1457" actId="26606"/>
          <ac:cxnSpMkLst>
            <pc:docMk/>
            <pc:sldMk cId="2542901397" sldId="266"/>
            <ac:cxnSpMk id="10" creationId="{A7F400EE-A8A5-48AF-B4D6-291B52C6F0B0}"/>
          </ac:cxnSpMkLst>
        </pc:cxnChg>
        <pc:cxnChg chg="add del">
          <ac:chgData name="Laszlo Hammerl" userId="0261d8b42092002f" providerId="LiveId" clId="{0F31DA83-C24A-466F-841A-BCFC68D7DF36}" dt="2023-01-14T15:02:22.377" v="1459" actId="26606"/>
          <ac:cxnSpMkLst>
            <pc:docMk/>
            <pc:sldMk cId="2542901397" sldId="266"/>
            <ac:cxnSpMk id="18" creationId="{6CF1BAF6-AD41-4082-B212-8A1F9A2E8779}"/>
          </ac:cxnSpMkLst>
        </pc:cxnChg>
        <pc:cxnChg chg="add del">
          <ac:chgData name="Laszlo Hammerl" userId="0261d8b42092002f" providerId="LiveId" clId="{0F31DA83-C24A-466F-841A-BCFC68D7DF36}" dt="2023-01-14T15:02:23.092" v="1461" actId="26606"/>
          <ac:cxnSpMkLst>
            <pc:docMk/>
            <pc:sldMk cId="2542901397" sldId="266"/>
            <ac:cxnSpMk id="26" creationId="{6CF1BAF6-AD41-4082-B212-8A1F9A2E8779}"/>
          </ac:cxnSpMkLst>
        </pc:cxnChg>
      </pc:sldChg>
      <pc:sldChg chg="addSp delSp modSp new mod setBg">
        <pc:chgData name="Laszlo Hammerl" userId="0261d8b42092002f" providerId="LiveId" clId="{0F31DA83-C24A-466F-841A-BCFC68D7DF36}" dt="2023-01-14T15:02:41.274" v="1468" actId="26606"/>
        <pc:sldMkLst>
          <pc:docMk/>
          <pc:sldMk cId="150011529" sldId="267"/>
        </pc:sldMkLst>
        <pc:spChg chg="mod">
          <ac:chgData name="Laszlo Hammerl" userId="0261d8b42092002f" providerId="LiveId" clId="{0F31DA83-C24A-466F-841A-BCFC68D7DF36}" dt="2023-01-14T15:02:41.274" v="1468" actId="26606"/>
          <ac:spMkLst>
            <pc:docMk/>
            <pc:sldMk cId="150011529" sldId="267"/>
            <ac:spMk id="2" creationId="{7E64AB4B-4F6C-8251-F036-41F92013C2C9}"/>
          </ac:spMkLst>
        </pc:spChg>
        <pc:spChg chg="add del mod">
          <ac:chgData name="Laszlo Hammerl" userId="0261d8b42092002f" providerId="LiveId" clId="{0F31DA83-C24A-466F-841A-BCFC68D7DF36}" dt="2023-01-14T15:02:41.274" v="1468" actId="26606"/>
          <ac:spMkLst>
            <pc:docMk/>
            <pc:sldMk cId="150011529" sldId="267"/>
            <ac:spMk id="3" creationId="{6870E22D-6620-3A97-13E4-52C582A58D67}"/>
          </ac:spMkLst>
        </pc:spChg>
        <pc:graphicFrameChg chg="add del">
          <ac:chgData name="Laszlo Hammerl" userId="0261d8b42092002f" providerId="LiveId" clId="{0F31DA83-C24A-466F-841A-BCFC68D7DF36}" dt="2023-01-14T15:02:41.274" v="1468" actId="26606"/>
          <ac:graphicFrameMkLst>
            <pc:docMk/>
            <pc:sldMk cId="150011529" sldId="267"/>
            <ac:graphicFrameMk id="5" creationId="{4D3BCD3B-2407-6F1A-D474-E886546475BF}"/>
          </ac:graphicFrameMkLst>
        </pc:graphicFrameChg>
        <pc:picChg chg="add del">
          <ac:chgData name="Laszlo Hammerl" userId="0261d8b42092002f" providerId="LiveId" clId="{0F31DA83-C24A-466F-841A-BCFC68D7DF36}" dt="2023-01-14T15:02:41.274" v="1468" actId="26606"/>
          <ac:picMkLst>
            <pc:docMk/>
            <pc:sldMk cId="150011529" sldId="267"/>
            <ac:picMk id="6" creationId="{4AA4581F-56E9-B34E-00CC-F414E14E4B0B}"/>
          </ac:picMkLst>
        </pc:picChg>
      </pc:sldChg>
      <pc:sldChg chg="addSp delSp modSp new mod">
        <pc:chgData name="Laszlo Hammerl" userId="0261d8b42092002f" providerId="LiveId" clId="{0F31DA83-C24A-466F-841A-BCFC68D7DF36}" dt="2023-01-14T15:04:51.528" v="1513" actId="1076"/>
        <pc:sldMkLst>
          <pc:docMk/>
          <pc:sldMk cId="144673882" sldId="268"/>
        </pc:sldMkLst>
        <pc:spChg chg="del">
          <ac:chgData name="Laszlo Hammerl" userId="0261d8b42092002f" providerId="LiveId" clId="{0F31DA83-C24A-466F-841A-BCFC68D7DF36}" dt="2023-01-14T15:04:49.583" v="1512" actId="478"/>
          <ac:spMkLst>
            <pc:docMk/>
            <pc:sldMk cId="144673882" sldId="268"/>
            <ac:spMk id="2" creationId="{FC944AC7-8EE8-8A9D-B1C2-2127B75EE184}"/>
          </ac:spMkLst>
        </pc:spChg>
        <pc:spChg chg="del">
          <ac:chgData name="Laszlo Hammerl" userId="0261d8b42092002f" providerId="LiveId" clId="{0F31DA83-C24A-466F-841A-BCFC68D7DF36}" dt="2023-01-14T15:04:44.519" v="1511"/>
          <ac:spMkLst>
            <pc:docMk/>
            <pc:sldMk cId="144673882" sldId="268"/>
            <ac:spMk id="3" creationId="{EC0D743E-B1C0-711A-5589-E82D22D175E9}"/>
          </ac:spMkLst>
        </pc:spChg>
        <pc:picChg chg="add mod">
          <ac:chgData name="Laszlo Hammerl" userId="0261d8b42092002f" providerId="LiveId" clId="{0F31DA83-C24A-466F-841A-BCFC68D7DF36}" dt="2023-01-14T15:04:51.528" v="1513" actId="1076"/>
          <ac:picMkLst>
            <pc:docMk/>
            <pc:sldMk cId="144673882" sldId="268"/>
            <ac:picMk id="5122" creationId="{1A6DC7BB-73F0-1044-8EB0-F0A66C6EC0C1}"/>
          </ac:picMkLst>
        </pc:picChg>
      </pc:sldChg>
      <pc:sldChg chg="new del">
        <pc:chgData name="Laszlo Hammerl" userId="0261d8b42092002f" providerId="LiveId" clId="{0F31DA83-C24A-466F-841A-BCFC68D7DF36}" dt="2023-01-14T14:36:59.081" v="1083" actId="47"/>
        <pc:sldMkLst>
          <pc:docMk/>
          <pc:sldMk cId="3392297449" sldId="268"/>
        </pc:sldMkLst>
      </pc:sldChg>
    </pc:docChg>
  </pc:docChgLst>
  <pc:docChgLst>
    <pc:chgData name="Laszlo" userId="0261d8b42092002f" providerId="LiveId" clId="{D387B371-A594-44D7-A5F4-2FA71F859F81}"/>
    <pc:docChg chg="custSel modSld">
      <pc:chgData name="Laszlo" userId="0261d8b42092002f" providerId="LiveId" clId="{D387B371-A594-44D7-A5F4-2FA71F859F81}" dt="2023-01-15T08:21:33.854" v="81" actId="20577"/>
      <pc:docMkLst>
        <pc:docMk/>
      </pc:docMkLst>
      <pc:sldChg chg="modSp mod">
        <pc:chgData name="Laszlo" userId="0261d8b42092002f" providerId="LiveId" clId="{D387B371-A594-44D7-A5F4-2FA71F859F81}" dt="2023-01-15T08:09:23.933" v="13" actId="1036"/>
        <pc:sldMkLst>
          <pc:docMk/>
          <pc:sldMk cId="4082929075" sldId="256"/>
        </pc:sldMkLst>
        <pc:spChg chg="mod">
          <ac:chgData name="Laszlo" userId="0261d8b42092002f" providerId="LiveId" clId="{D387B371-A594-44D7-A5F4-2FA71F859F81}" dt="2023-01-15T08:08:11.380" v="10" actId="27636"/>
          <ac:spMkLst>
            <pc:docMk/>
            <pc:sldMk cId="4082929075" sldId="256"/>
            <ac:spMk id="3" creationId="{6E7E911A-D07C-719B-6D3C-866A3C4A5AD3}"/>
          </ac:spMkLst>
        </pc:spChg>
        <pc:picChg chg="mod">
          <ac:chgData name="Laszlo" userId="0261d8b42092002f" providerId="LiveId" clId="{D387B371-A594-44D7-A5F4-2FA71F859F81}" dt="2023-01-15T08:09:23.933" v="13" actId="1036"/>
          <ac:picMkLst>
            <pc:docMk/>
            <pc:sldMk cId="4082929075" sldId="256"/>
            <ac:picMk id="6" creationId="{4D70D591-C027-7515-999A-9B0452E2AC6D}"/>
          </ac:picMkLst>
        </pc:picChg>
      </pc:sldChg>
      <pc:sldChg chg="modSp mod">
        <pc:chgData name="Laszlo" userId="0261d8b42092002f" providerId="LiveId" clId="{D387B371-A594-44D7-A5F4-2FA71F859F81}" dt="2023-01-15T08:14:52.268" v="41" actId="20577"/>
        <pc:sldMkLst>
          <pc:docMk/>
          <pc:sldMk cId="1417192883" sldId="263"/>
        </pc:sldMkLst>
        <pc:spChg chg="mod">
          <ac:chgData name="Laszlo" userId="0261d8b42092002f" providerId="LiveId" clId="{D387B371-A594-44D7-A5F4-2FA71F859F81}" dt="2023-01-15T08:13:49.689" v="18" actId="20577"/>
          <ac:spMkLst>
            <pc:docMk/>
            <pc:sldMk cId="1417192883" sldId="263"/>
            <ac:spMk id="2" creationId="{E03780B1-7AAF-05EF-71A4-21B96BAE6497}"/>
          </ac:spMkLst>
        </pc:spChg>
        <pc:graphicFrameChg chg="modGraphic">
          <ac:chgData name="Laszlo" userId="0261d8b42092002f" providerId="LiveId" clId="{D387B371-A594-44D7-A5F4-2FA71F859F81}" dt="2023-01-15T08:14:52.268" v="41" actId="20577"/>
          <ac:graphicFrameMkLst>
            <pc:docMk/>
            <pc:sldMk cId="1417192883" sldId="263"/>
            <ac:graphicFrameMk id="13" creationId="{0EA0D019-8715-7136-C74E-6CDD798732C3}"/>
          </ac:graphicFrameMkLst>
        </pc:graphicFrameChg>
      </pc:sldChg>
      <pc:sldChg chg="addSp delSp modSp mod">
        <pc:chgData name="Laszlo" userId="0261d8b42092002f" providerId="LiveId" clId="{D387B371-A594-44D7-A5F4-2FA71F859F81}" dt="2023-01-15T08:21:33.854" v="81" actId="20577"/>
        <pc:sldMkLst>
          <pc:docMk/>
          <pc:sldMk cId="1446075193" sldId="265"/>
        </pc:sldMkLst>
        <pc:spChg chg="del mod">
          <ac:chgData name="Laszlo" userId="0261d8b42092002f" providerId="LiveId" clId="{D387B371-A594-44D7-A5F4-2FA71F859F81}" dt="2023-01-15T08:20:50.209" v="63" actId="478"/>
          <ac:spMkLst>
            <pc:docMk/>
            <pc:sldMk cId="1446075193" sldId="265"/>
            <ac:spMk id="2" creationId="{ACDFDBFD-B4A7-B549-3247-9A3D8F6E1959}"/>
          </ac:spMkLst>
        </pc:spChg>
        <pc:spChg chg="mod">
          <ac:chgData name="Laszlo" userId="0261d8b42092002f" providerId="LiveId" clId="{D387B371-A594-44D7-A5F4-2FA71F859F81}" dt="2023-01-15T08:21:33.854" v="81" actId="20577"/>
          <ac:spMkLst>
            <pc:docMk/>
            <pc:sldMk cId="1446075193" sldId="265"/>
            <ac:spMk id="3" creationId="{C964125B-52D2-6BD2-7018-A0376428E0B8}"/>
          </ac:spMkLst>
        </pc:spChg>
        <pc:spChg chg="add del mod">
          <ac:chgData name="Laszlo" userId="0261d8b42092002f" providerId="LiveId" clId="{D387B371-A594-44D7-A5F4-2FA71F859F81}" dt="2023-01-15T08:20:51.922" v="64" actId="478"/>
          <ac:spMkLst>
            <pc:docMk/>
            <pc:sldMk cId="1446075193" sldId="265"/>
            <ac:spMk id="5" creationId="{34EA9258-2391-142A-71D2-14C6EF1295D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5A8670-6469-41DC-8B4B-F5C4B247B439}"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n-US"/>
        </a:p>
      </dgm:t>
    </dgm:pt>
    <dgm:pt modelId="{4664633A-E1D4-4E38-A8FD-BA6D6B7A990F}">
      <dgm:prSet/>
      <dgm:spPr/>
      <dgm:t>
        <a:bodyPr/>
        <a:lstStyle/>
        <a:p>
          <a:r>
            <a:rPr lang="en-GB"/>
            <a:t>broad range of estimations and forecasts (regressions and averages to more complex neural networks)</a:t>
          </a:r>
          <a:endParaRPr lang="en-US"/>
        </a:p>
      </dgm:t>
    </dgm:pt>
    <dgm:pt modelId="{8D7BF3B6-016E-43DE-93FC-6F73F83E4212}" type="parTrans" cxnId="{4C3EEE20-A388-402A-8BD8-8E95DCEFA7A6}">
      <dgm:prSet/>
      <dgm:spPr/>
      <dgm:t>
        <a:bodyPr/>
        <a:lstStyle/>
        <a:p>
          <a:endParaRPr lang="en-US"/>
        </a:p>
      </dgm:t>
    </dgm:pt>
    <dgm:pt modelId="{2253ED21-6AF8-46A7-AE26-ADAE9693CE9C}" type="sibTrans" cxnId="{4C3EEE20-A388-402A-8BD8-8E95DCEFA7A6}">
      <dgm:prSet/>
      <dgm:spPr/>
      <dgm:t>
        <a:bodyPr/>
        <a:lstStyle/>
        <a:p>
          <a:endParaRPr lang="en-US"/>
        </a:p>
      </dgm:t>
    </dgm:pt>
    <dgm:pt modelId="{E9273606-9781-4217-A475-B0E4CA7615C6}">
      <dgm:prSet/>
      <dgm:spPr/>
      <dgm:t>
        <a:bodyPr/>
        <a:lstStyle/>
        <a:p>
          <a:r>
            <a:rPr lang="en-GB"/>
            <a:t>Own adaptation COCO-Model : </a:t>
          </a:r>
          <a:r>
            <a:rPr lang="en-US"/>
            <a:t>the underlying methodological aim is to the different data should allow us to recognise a certain trend.</a:t>
          </a:r>
        </a:p>
      </dgm:t>
    </dgm:pt>
    <dgm:pt modelId="{C1849CB5-5125-4D90-91EB-C3122CB5110C}" type="parTrans" cxnId="{2B57E82C-85BB-4D4E-8231-CEE84B006DAB}">
      <dgm:prSet/>
      <dgm:spPr/>
      <dgm:t>
        <a:bodyPr/>
        <a:lstStyle/>
        <a:p>
          <a:endParaRPr lang="en-US"/>
        </a:p>
      </dgm:t>
    </dgm:pt>
    <dgm:pt modelId="{78D45C62-5645-4AC5-9FCD-970E525B8788}" type="sibTrans" cxnId="{2B57E82C-85BB-4D4E-8231-CEE84B006DAB}">
      <dgm:prSet/>
      <dgm:spPr/>
      <dgm:t>
        <a:bodyPr/>
        <a:lstStyle/>
        <a:p>
          <a:endParaRPr lang="en-US"/>
        </a:p>
      </dgm:t>
    </dgm:pt>
    <dgm:pt modelId="{DEBFB5D2-7DD3-424E-9A76-F852F734AECC}" type="pres">
      <dgm:prSet presAssocID="{795A8670-6469-41DC-8B4B-F5C4B247B439}" presName="cycle" presStyleCnt="0">
        <dgm:presLayoutVars>
          <dgm:dir/>
          <dgm:resizeHandles val="exact"/>
        </dgm:presLayoutVars>
      </dgm:prSet>
      <dgm:spPr/>
    </dgm:pt>
    <dgm:pt modelId="{19842566-EC11-4B90-B026-66C1CB0B469D}" type="pres">
      <dgm:prSet presAssocID="{4664633A-E1D4-4E38-A8FD-BA6D6B7A990F}" presName="node" presStyleLbl="node1" presStyleIdx="0" presStyleCnt="2">
        <dgm:presLayoutVars>
          <dgm:bulletEnabled val="1"/>
        </dgm:presLayoutVars>
      </dgm:prSet>
      <dgm:spPr/>
    </dgm:pt>
    <dgm:pt modelId="{D4C7E919-3A01-4E04-ACEF-9BF0A77FC843}" type="pres">
      <dgm:prSet presAssocID="{2253ED21-6AF8-46A7-AE26-ADAE9693CE9C}" presName="sibTrans" presStyleLbl="sibTrans2D1" presStyleIdx="0" presStyleCnt="2"/>
      <dgm:spPr/>
    </dgm:pt>
    <dgm:pt modelId="{AD70D31D-2DD5-4336-B780-F59E908D429D}" type="pres">
      <dgm:prSet presAssocID="{2253ED21-6AF8-46A7-AE26-ADAE9693CE9C}" presName="connectorText" presStyleLbl="sibTrans2D1" presStyleIdx="0" presStyleCnt="2"/>
      <dgm:spPr/>
    </dgm:pt>
    <dgm:pt modelId="{0DE33392-2221-47C2-94EE-1440CC94406C}" type="pres">
      <dgm:prSet presAssocID="{E9273606-9781-4217-A475-B0E4CA7615C6}" presName="node" presStyleLbl="node1" presStyleIdx="1" presStyleCnt="2">
        <dgm:presLayoutVars>
          <dgm:bulletEnabled val="1"/>
        </dgm:presLayoutVars>
      </dgm:prSet>
      <dgm:spPr/>
    </dgm:pt>
    <dgm:pt modelId="{7E236FF9-E9C9-4839-9B0E-6CED5551C3F5}" type="pres">
      <dgm:prSet presAssocID="{78D45C62-5645-4AC5-9FCD-970E525B8788}" presName="sibTrans" presStyleLbl="sibTrans2D1" presStyleIdx="1" presStyleCnt="2"/>
      <dgm:spPr/>
    </dgm:pt>
    <dgm:pt modelId="{9C6B22E1-2D60-4783-9EDF-CC58A6EE9413}" type="pres">
      <dgm:prSet presAssocID="{78D45C62-5645-4AC5-9FCD-970E525B8788}" presName="connectorText" presStyleLbl="sibTrans2D1" presStyleIdx="1" presStyleCnt="2"/>
      <dgm:spPr/>
    </dgm:pt>
  </dgm:ptLst>
  <dgm:cxnLst>
    <dgm:cxn modelId="{BA1DC20D-DE19-499B-AC4A-524D2DAA6164}" type="presOf" srcId="{78D45C62-5645-4AC5-9FCD-970E525B8788}" destId="{9C6B22E1-2D60-4783-9EDF-CC58A6EE9413}" srcOrd="1" destOrd="0" presId="urn:microsoft.com/office/officeart/2005/8/layout/cycle2"/>
    <dgm:cxn modelId="{03789915-D361-42C6-BD4F-B113023FAB62}" type="presOf" srcId="{78D45C62-5645-4AC5-9FCD-970E525B8788}" destId="{7E236FF9-E9C9-4839-9B0E-6CED5551C3F5}" srcOrd="0" destOrd="0" presId="urn:microsoft.com/office/officeart/2005/8/layout/cycle2"/>
    <dgm:cxn modelId="{4C3EEE20-A388-402A-8BD8-8E95DCEFA7A6}" srcId="{795A8670-6469-41DC-8B4B-F5C4B247B439}" destId="{4664633A-E1D4-4E38-A8FD-BA6D6B7A990F}" srcOrd="0" destOrd="0" parTransId="{8D7BF3B6-016E-43DE-93FC-6F73F83E4212}" sibTransId="{2253ED21-6AF8-46A7-AE26-ADAE9693CE9C}"/>
    <dgm:cxn modelId="{2B57E82C-85BB-4D4E-8231-CEE84B006DAB}" srcId="{795A8670-6469-41DC-8B4B-F5C4B247B439}" destId="{E9273606-9781-4217-A475-B0E4CA7615C6}" srcOrd="1" destOrd="0" parTransId="{C1849CB5-5125-4D90-91EB-C3122CB5110C}" sibTransId="{78D45C62-5645-4AC5-9FCD-970E525B8788}"/>
    <dgm:cxn modelId="{B41FB442-186B-448D-AD3C-31D2CAD3A8BD}" type="presOf" srcId="{2253ED21-6AF8-46A7-AE26-ADAE9693CE9C}" destId="{D4C7E919-3A01-4E04-ACEF-9BF0A77FC843}" srcOrd="0" destOrd="0" presId="urn:microsoft.com/office/officeart/2005/8/layout/cycle2"/>
    <dgm:cxn modelId="{5A440F54-15EB-4F1D-AD39-25C5AD872141}" type="presOf" srcId="{795A8670-6469-41DC-8B4B-F5C4B247B439}" destId="{DEBFB5D2-7DD3-424E-9A76-F852F734AECC}" srcOrd="0" destOrd="0" presId="urn:microsoft.com/office/officeart/2005/8/layout/cycle2"/>
    <dgm:cxn modelId="{6FEB26BF-CCB5-4778-B21B-0622A2E62A34}" type="presOf" srcId="{2253ED21-6AF8-46A7-AE26-ADAE9693CE9C}" destId="{AD70D31D-2DD5-4336-B780-F59E908D429D}" srcOrd="1" destOrd="0" presId="urn:microsoft.com/office/officeart/2005/8/layout/cycle2"/>
    <dgm:cxn modelId="{372817E1-32D2-4171-8468-F15ED69DF231}" type="presOf" srcId="{4664633A-E1D4-4E38-A8FD-BA6D6B7A990F}" destId="{19842566-EC11-4B90-B026-66C1CB0B469D}" srcOrd="0" destOrd="0" presId="urn:microsoft.com/office/officeart/2005/8/layout/cycle2"/>
    <dgm:cxn modelId="{82D985FE-F043-441C-8F9D-9A88EB209EDC}" type="presOf" srcId="{E9273606-9781-4217-A475-B0E4CA7615C6}" destId="{0DE33392-2221-47C2-94EE-1440CC94406C}" srcOrd="0" destOrd="0" presId="urn:microsoft.com/office/officeart/2005/8/layout/cycle2"/>
    <dgm:cxn modelId="{2BE779BF-3A63-4A02-BCCB-D6C1F186930E}" type="presParOf" srcId="{DEBFB5D2-7DD3-424E-9A76-F852F734AECC}" destId="{19842566-EC11-4B90-B026-66C1CB0B469D}" srcOrd="0" destOrd="0" presId="urn:microsoft.com/office/officeart/2005/8/layout/cycle2"/>
    <dgm:cxn modelId="{3D145DD5-5EF4-4684-BB0D-7855B8FBE9A3}" type="presParOf" srcId="{DEBFB5D2-7DD3-424E-9A76-F852F734AECC}" destId="{D4C7E919-3A01-4E04-ACEF-9BF0A77FC843}" srcOrd="1" destOrd="0" presId="urn:microsoft.com/office/officeart/2005/8/layout/cycle2"/>
    <dgm:cxn modelId="{D8047C3A-75B9-41C7-ACF0-D6BD3D9403A0}" type="presParOf" srcId="{D4C7E919-3A01-4E04-ACEF-9BF0A77FC843}" destId="{AD70D31D-2DD5-4336-B780-F59E908D429D}" srcOrd="0" destOrd="0" presId="urn:microsoft.com/office/officeart/2005/8/layout/cycle2"/>
    <dgm:cxn modelId="{5CE4074D-638F-4D44-81D7-6B607D666FD7}" type="presParOf" srcId="{DEBFB5D2-7DD3-424E-9A76-F852F734AECC}" destId="{0DE33392-2221-47C2-94EE-1440CC94406C}" srcOrd="2" destOrd="0" presId="urn:microsoft.com/office/officeart/2005/8/layout/cycle2"/>
    <dgm:cxn modelId="{8A9ECA16-2AAD-45C7-AA0D-F844ACB3B75F}" type="presParOf" srcId="{DEBFB5D2-7DD3-424E-9A76-F852F734AECC}" destId="{7E236FF9-E9C9-4839-9B0E-6CED5551C3F5}" srcOrd="3" destOrd="0" presId="urn:microsoft.com/office/officeart/2005/8/layout/cycle2"/>
    <dgm:cxn modelId="{F3BC7267-F143-4708-9F1C-3DF3D3CA2A66}" type="presParOf" srcId="{7E236FF9-E9C9-4839-9B0E-6CED5551C3F5}" destId="{9C6B22E1-2D60-4783-9EDF-CC58A6EE941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31BF57-4015-4057-85F7-DBB885BA0D0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6DE17BE-AFA1-44B4-9E8A-05AB8B81B39E}">
      <dgm:prSet/>
      <dgm:spPr/>
      <dgm:t>
        <a:bodyPr/>
        <a:lstStyle/>
        <a:p>
          <a:r>
            <a:rPr lang="en-GB"/>
            <a:t>Non-optimized solution: approximately guess which country or countries are the "best" based on these rankings in an aggregated way .</a:t>
          </a:r>
          <a:endParaRPr lang="en-US"/>
        </a:p>
      </dgm:t>
    </dgm:pt>
    <dgm:pt modelId="{6B49207A-F93D-4B4C-81CC-B4F618C5DD1B}" type="parTrans" cxnId="{A7EA835E-1296-461E-BA2B-150CA63008D3}">
      <dgm:prSet/>
      <dgm:spPr/>
      <dgm:t>
        <a:bodyPr/>
        <a:lstStyle/>
        <a:p>
          <a:endParaRPr lang="en-US"/>
        </a:p>
      </dgm:t>
    </dgm:pt>
    <dgm:pt modelId="{3A9C3B8D-7E1F-471E-9A05-8A3B4C4884AB}" type="sibTrans" cxnId="{A7EA835E-1296-461E-BA2B-150CA63008D3}">
      <dgm:prSet/>
      <dgm:spPr/>
      <dgm:t>
        <a:bodyPr/>
        <a:lstStyle/>
        <a:p>
          <a:endParaRPr lang="en-US"/>
        </a:p>
      </dgm:t>
    </dgm:pt>
    <dgm:pt modelId="{63E23347-D84B-46E2-9EA9-47B0BDBFE5E4}">
      <dgm:prSet/>
      <dgm:spPr/>
      <dgm:t>
        <a:bodyPr/>
        <a:lstStyle/>
        <a:p>
          <a:r>
            <a:rPr lang="en-GB"/>
            <a:t>-&gt; Dilemma of personal preferences or interests</a:t>
          </a:r>
          <a:endParaRPr lang="en-US"/>
        </a:p>
      </dgm:t>
    </dgm:pt>
    <dgm:pt modelId="{9E7D9041-3344-4EAB-9E2C-CE36502D4914}" type="parTrans" cxnId="{AFC43AC5-358A-43AE-ADF8-C5154DF1EF5C}">
      <dgm:prSet/>
      <dgm:spPr/>
      <dgm:t>
        <a:bodyPr/>
        <a:lstStyle/>
        <a:p>
          <a:endParaRPr lang="en-US"/>
        </a:p>
      </dgm:t>
    </dgm:pt>
    <dgm:pt modelId="{D7B6D03F-C1ED-43A3-A201-C688D3453F1A}" type="sibTrans" cxnId="{AFC43AC5-358A-43AE-ADF8-C5154DF1EF5C}">
      <dgm:prSet/>
      <dgm:spPr/>
      <dgm:t>
        <a:bodyPr/>
        <a:lstStyle/>
        <a:p>
          <a:endParaRPr lang="en-US"/>
        </a:p>
      </dgm:t>
    </dgm:pt>
    <dgm:pt modelId="{C4DA9446-F2AB-49EB-9A3F-EE6133045530}">
      <dgm:prSet/>
      <dgm:spPr/>
      <dgm:t>
        <a:bodyPr/>
        <a:lstStyle/>
        <a:p>
          <a:r>
            <a:rPr lang="en-GB"/>
            <a:t>not everyone values the same attributes/directions in a subjective </a:t>
          </a:r>
          <a:endParaRPr lang="en-US"/>
        </a:p>
      </dgm:t>
    </dgm:pt>
    <dgm:pt modelId="{5D025DC1-9127-467A-B356-2E11601CC1BC}" type="parTrans" cxnId="{B1A3777E-56A0-4DB6-AF7D-089F5D911CBC}">
      <dgm:prSet/>
      <dgm:spPr/>
      <dgm:t>
        <a:bodyPr/>
        <a:lstStyle/>
        <a:p>
          <a:endParaRPr lang="en-US"/>
        </a:p>
      </dgm:t>
    </dgm:pt>
    <dgm:pt modelId="{FD32FC02-D010-4F82-A315-1138E4D2BE79}" type="sibTrans" cxnId="{B1A3777E-56A0-4DB6-AF7D-089F5D911CBC}">
      <dgm:prSet/>
      <dgm:spPr/>
      <dgm:t>
        <a:bodyPr/>
        <a:lstStyle/>
        <a:p>
          <a:endParaRPr lang="en-US"/>
        </a:p>
      </dgm:t>
    </dgm:pt>
    <dgm:pt modelId="{E12B18E1-0FCD-4607-9F57-E2B51878ACEF}">
      <dgm:prSet/>
      <dgm:spPr/>
      <dgm:t>
        <a:bodyPr/>
        <a:lstStyle/>
        <a:p>
          <a:r>
            <a:rPr lang="en-GB"/>
            <a:t>Learning: The best modelling approach is the approach, which is capable of deriving the most robust (objectively close) approximations compared to the facts (in the future). </a:t>
          </a:r>
          <a:endParaRPr lang="en-US"/>
        </a:p>
      </dgm:t>
    </dgm:pt>
    <dgm:pt modelId="{9B4BFB59-0088-4BD7-965B-EA29DAA176E4}" type="parTrans" cxnId="{912A9A6C-FD6A-4CD0-BEB0-452257739A4A}">
      <dgm:prSet/>
      <dgm:spPr/>
      <dgm:t>
        <a:bodyPr/>
        <a:lstStyle/>
        <a:p>
          <a:endParaRPr lang="en-US"/>
        </a:p>
      </dgm:t>
    </dgm:pt>
    <dgm:pt modelId="{332BF9B0-7880-4184-9C3F-7B46A5842F15}" type="sibTrans" cxnId="{912A9A6C-FD6A-4CD0-BEB0-452257739A4A}">
      <dgm:prSet/>
      <dgm:spPr/>
      <dgm:t>
        <a:bodyPr/>
        <a:lstStyle/>
        <a:p>
          <a:endParaRPr lang="en-US"/>
        </a:p>
      </dgm:t>
    </dgm:pt>
    <dgm:pt modelId="{0FD269C2-9906-4352-82F4-564F1B340D1A}" type="pres">
      <dgm:prSet presAssocID="{A031BF57-4015-4057-85F7-DBB885BA0D02}" presName="linear" presStyleCnt="0">
        <dgm:presLayoutVars>
          <dgm:animLvl val="lvl"/>
          <dgm:resizeHandles val="exact"/>
        </dgm:presLayoutVars>
      </dgm:prSet>
      <dgm:spPr/>
    </dgm:pt>
    <dgm:pt modelId="{9C208A79-8534-46A8-839F-B8B419E1E128}" type="pres">
      <dgm:prSet presAssocID="{F6DE17BE-AFA1-44B4-9E8A-05AB8B81B39E}" presName="parentText" presStyleLbl="node1" presStyleIdx="0" presStyleCnt="2">
        <dgm:presLayoutVars>
          <dgm:chMax val="0"/>
          <dgm:bulletEnabled val="1"/>
        </dgm:presLayoutVars>
      </dgm:prSet>
      <dgm:spPr/>
    </dgm:pt>
    <dgm:pt modelId="{0C8D8DD9-E58D-4E96-B7CC-ECB45A117217}" type="pres">
      <dgm:prSet presAssocID="{3A9C3B8D-7E1F-471E-9A05-8A3B4C4884AB}" presName="spacer" presStyleCnt="0"/>
      <dgm:spPr/>
    </dgm:pt>
    <dgm:pt modelId="{9F4BA541-BFBD-4079-9C25-B243471DEF9E}" type="pres">
      <dgm:prSet presAssocID="{63E23347-D84B-46E2-9EA9-47B0BDBFE5E4}" presName="parentText" presStyleLbl="node1" presStyleIdx="1" presStyleCnt="2">
        <dgm:presLayoutVars>
          <dgm:chMax val="0"/>
          <dgm:bulletEnabled val="1"/>
        </dgm:presLayoutVars>
      </dgm:prSet>
      <dgm:spPr/>
    </dgm:pt>
    <dgm:pt modelId="{F2364A40-99BB-482B-80FC-05960AA3EC31}" type="pres">
      <dgm:prSet presAssocID="{63E23347-D84B-46E2-9EA9-47B0BDBFE5E4}" presName="childText" presStyleLbl="revTx" presStyleIdx="0" presStyleCnt="1">
        <dgm:presLayoutVars>
          <dgm:bulletEnabled val="1"/>
        </dgm:presLayoutVars>
      </dgm:prSet>
      <dgm:spPr/>
    </dgm:pt>
  </dgm:ptLst>
  <dgm:cxnLst>
    <dgm:cxn modelId="{C6C4202D-F61C-4DFE-B18D-6D268786370C}" type="presOf" srcId="{C4DA9446-F2AB-49EB-9A3F-EE6133045530}" destId="{F2364A40-99BB-482B-80FC-05960AA3EC31}" srcOrd="0" destOrd="0" presId="urn:microsoft.com/office/officeart/2005/8/layout/vList2"/>
    <dgm:cxn modelId="{45292B30-383E-4C3F-93C4-9FCD2D8E10EA}" type="presOf" srcId="{63E23347-D84B-46E2-9EA9-47B0BDBFE5E4}" destId="{9F4BA541-BFBD-4079-9C25-B243471DEF9E}" srcOrd="0" destOrd="0" presId="urn:microsoft.com/office/officeart/2005/8/layout/vList2"/>
    <dgm:cxn modelId="{A7EA835E-1296-461E-BA2B-150CA63008D3}" srcId="{A031BF57-4015-4057-85F7-DBB885BA0D02}" destId="{F6DE17BE-AFA1-44B4-9E8A-05AB8B81B39E}" srcOrd="0" destOrd="0" parTransId="{6B49207A-F93D-4B4C-81CC-B4F618C5DD1B}" sibTransId="{3A9C3B8D-7E1F-471E-9A05-8A3B4C4884AB}"/>
    <dgm:cxn modelId="{5C636A66-72DC-4A43-9992-50929851095C}" type="presOf" srcId="{F6DE17BE-AFA1-44B4-9E8A-05AB8B81B39E}" destId="{9C208A79-8534-46A8-839F-B8B419E1E128}" srcOrd="0" destOrd="0" presId="urn:microsoft.com/office/officeart/2005/8/layout/vList2"/>
    <dgm:cxn modelId="{912A9A6C-FD6A-4CD0-BEB0-452257739A4A}" srcId="{63E23347-D84B-46E2-9EA9-47B0BDBFE5E4}" destId="{E12B18E1-0FCD-4607-9F57-E2B51878ACEF}" srcOrd="1" destOrd="0" parTransId="{9B4BFB59-0088-4BD7-965B-EA29DAA176E4}" sibTransId="{332BF9B0-7880-4184-9C3F-7B46A5842F15}"/>
    <dgm:cxn modelId="{C3DD0878-0453-4969-B25A-06537CE2F6DE}" type="presOf" srcId="{A031BF57-4015-4057-85F7-DBB885BA0D02}" destId="{0FD269C2-9906-4352-82F4-564F1B340D1A}" srcOrd="0" destOrd="0" presId="urn:microsoft.com/office/officeart/2005/8/layout/vList2"/>
    <dgm:cxn modelId="{B1A3777E-56A0-4DB6-AF7D-089F5D911CBC}" srcId="{63E23347-D84B-46E2-9EA9-47B0BDBFE5E4}" destId="{C4DA9446-F2AB-49EB-9A3F-EE6133045530}" srcOrd="0" destOrd="0" parTransId="{5D025DC1-9127-467A-B356-2E11601CC1BC}" sibTransId="{FD32FC02-D010-4F82-A315-1138E4D2BE79}"/>
    <dgm:cxn modelId="{AFC43AC5-358A-43AE-ADF8-C5154DF1EF5C}" srcId="{A031BF57-4015-4057-85F7-DBB885BA0D02}" destId="{63E23347-D84B-46E2-9EA9-47B0BDBFE5E4}" srcOrd="1" destOrd="0" parTransId="{9E7D9041-3344-4EAB-9E2C-CE36502D4914}" sibTransId="{D7B6D03F-C1ED-43A3-A201-C688D3453F1A}"/>
    <dgm:cxn modelId="{094D8FD8-15DD-4375-A6F7-FCBFAFC8E1D0}" type="presOf" srcId="{E12B18E1-0FCD-4607-9F57-E2B51878ACEF}" destId="{F2364A40-99BB-482B-80FC-05960AA3EC31}" srcOrd="0" destOrd="1" presId="urn:microsoft.com/office/officeart/2005/8/layout/vList2"/>
    <dgm:cxn modelId="{E0D11C58-580B-4493-BC10-FC8C2A32AAAB}" type="presParOf" srcId="{0FD269C2-9906-4352-82F4-564F1B340D1A}" destId="{9C208A79-8534-46A8-839F-B8B419E1E128}" srcOrd="0" destOrd="0" presId="urn:microsoft.com/office/officeart/2005/8/layout/vList2"/>
    <dgm:cxn modelId="{186812E1-3713-4279-8FC4-B10070172717}" type="presParOf" srcId="{0FD269C2-9906-4352-82F4-564F1B340D1A}" destId="{0C8D8DD9-E58D-4E96-B7CC-ECB45A117217}" srcOrd="1" destOrd="0" presId="urn:microsoft.com/office/officeart/2005/8/layout/vList2"/>
    <dgm:cxn modelId="{D75D4A51-6806-4DB1-B2D5-84FCE82EEF79}" type="presParOf" srcId="{0FD269C2-9906-4352-82F4-564F1B340D1A}" destId="{9F4BA541-BFBD-4079-9C25-B243471DEF9E}" srcOrd="2" destOrd="0" presId="urn:microsoft.com/office/officeart/2005/8/layout/vList2"/>
    <dgm:cxn modelId="{AC55FC38-3D3C-498D-90AC-EB56BABA2151}" type="presParOf" srcId="{0FD269C2-9906-4352-82F4-564F1B340D1A}" destId="{F2364A40-99BB-482B-80FC-05960AA3EC3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6822D7-0F36-4C4F-B156-A81CF8EE4427}"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97F1F974-879E-44EE-9932-A0228F9B42AF}">
      <dgm:prSet/>
      <dgm:spPr/>
      <dgm:t>
        <a:bodyPr/>
        <a:lstStyle/>
        <a:p>
          <a:r>
            <a:rPr lang="en-GB"/>
            <a:t>COCO can illustrate </a:t>
          </a:r>
          <a:endParaRPr lang="en-US"/>
        </a:p>
      </dgm:t>
    </dgm:pt>
    <dgm:pt modelId="{D8AA5BF0-9CB5-42F0-8106-366ACFAD9740}" type="parTrans" cxnId="{54C4E68F-537D-4F7E-A12E-3253DADFED76}">
      <dgm:prSet/>
      <dgm:spPr/>
      <dgm:t>
        <a:bodyPr/>
        <a:lstStyle/>
        <a:p>
          <a:endParaRPr lang="en-US"/>
        </a:p>
      </dgm:t>
    </dgm:pt>
    <dgm:pt modelId="{17C041D3-7362-4D32-A95B-9876A0B9DCEB}" type="sibTrans" cxnId="{54C4E68F-537D-4F7E-A12E-3253DADFED76}">
      <dgm:prSet/>
      <dgm:spPr/>
      <dgm:t>
        <a:bodyPr/>
        <a:lstStyle/>
        <a:p>
          <a:endParaRPr lang="en-US"/>
        </a:p>
      </dgm:t>
    </dgm:pt>
    <dgm:pt modelId="{5853D523-DEB9-4173-A88E-E3FC937336CE}">
      <dgm:prSet/>
      <dgm:spPr/>
      <dgm:t>
        <a:bodyPr/>
        <a:lstStyle/>
        <a:p>
          <a:r>
            <a:rPr lang="en-GB" dirty="0"/>
            <a:t>Europe's strategic missing-out in hydrogen-electric private mobility</a:t>
          </a:r>
          <a:endParaRPr lang="en-US" dirty="0"/>
        </a:p>
      </dgm:t>
    </dgm:pt>
    <dgm:pt modelId="{5151D580-54AD-43A8-B468-2087F4ADDFB5}" type="parTrans" cxnId="{F0D1701A-730C-48D4-AF75-68E12E2F679A}">
      <dgm:prSet/>
      <dgm:spPr/>
      <dgm:t>
        <a:bodyPr/>
        <a:lstStyle/>
        <a:p>
          <a:endParaRPr lang="en-US"/>
        </a:p>
      </dgm:t>
    </dgm:pt>
    <dgm:pt modelId="{0EF1B2DE-D452-4198-91D5-9A24C6BEBA76}" type="sibTrans" cxnId="{F0D1701A-730C-48D4-AF75-68E12E2F679A}">
      <dgm:prSet/>
      <dgm:spPr/>
      <dgm:t>
        <a:bodyPr/>
        <a:lstStyle/>
        <a:p>
          <a:endParaRPr lang="en-US"/>
        </a:p>
      </dgm:t>
    </dgm:pt>
    <dgm:pt modelId="{41939E31-A258-4990-968E-4E56910FBEA5}">
      <dgm:prSet/>
      <dgm:spPr/>
      <dgm:t>
        <a:bodyPr/>
        <a:lstStyle/>
        <a:p>
          <a:r>
            <a:rPr lang="en-GB" dirty="0"/>
            <a:t>customer responsiveness</a:t>
          </a:r>
          <a:endParaRPr lang="en-US" dirty="0"/>
        </a:p>
      </dgm:t>
    </dgm:pt>
    <dgm:pt modelId="{04C7EB59-6C55-4E65-98D3-15E9C0489F67}" type="parTrans" cxnId="{C899978B-1802-42F3-930C-CA0F3C52E66B}">
      <dgm:prSet/>
      <dgm:spPr/>
      <dgm:t>
        <a:bodyPr/>
        <a:lstStyle/>
        <a:p>
          <a:endParaRPr lang="en-US"/>
        </a:p>
      </dgm:t>
    </dgm:pt>
    <dgm:pt modelId="{73749BC4-25D3-4A26-A322-33670E4615E8}" type="sibTrans" cxnId="{C899978B-1802-42F3-930C-CA0F3C52E66B}">
      <dgm:prSet/>
      <dgm:spPr/>
      <dgm:t>
        <a:bodyPr/>
        <a:lstStyle/>
        <a:p>
          <a:endParaRPr lang="en-US"/>
        </a:p>
      </dgm:t>
    </dgm:pt>
    <dgm:pt modelId="{ED8335C2-5365-4173-80EA-C78E3DFDE090}">
      <dgm:prSet/>
      <dgm:spPr/>
      <dgm:t>
        <a:bodyPr/>
        <a:lstStyle/>
        <a:p>
          <a:r>
            <a:rPr lang="en-GB" dirty="0"/>
            <a:t>technological acceptance of a different propulsion in privately owned cars</a:t>
          </a:r>
          <a:endParaRPr lang="en-US" dirty="0"/>
        </a:p>
      </dgm:t>
    </dgm:pt>
    <dgm:pt modelId="{328C1E8F-7FD2-41C7-B207-B70912B5568C}" type="parTrans" cxnId="{E349D23B-9B70-4BF2-8ECA-FC728E471A16}">
      <dgm:prSet/>
      <dgm:spPr/>
      <dgm:t>
        <a:bodyPr/>
        <a:lstStyle/>
        <a:p>
          <a:endParaRPr lang="en-US"/>
        </a:p>
      </dgm:t>
    </dgm:pt>
    <dgm:pt modelId="{6053CE7E-4E3D-40A8-8930-29899563F405}" type="sibTrans" cxnId="{E349D23B-9B70-4BF2-8ECA-FC728E471A16}">
      <dgm:prSet/>
      <dgm:spPr/>
      <dgm:t>
        <a:bodyPr/>
        <a:lstStyle/>
        <a:p>
          <a:endParaRPr lang="en-US"/>
        </a:p>
      </dgm:t>
    </dgm:pt>
    <dgm:pt modelId="{36FE6DE1-2DB7-4E00-94B4-2A79510F9109}">
      <dgm:prSet/>
      <dgm:spPr/>
      <dgm:t>
        <a:bodyPr/>
        <a:lstStyle/>
        <a:p>
          <a:r>
            <a:rPr lang="en-GB" dirty="0"/>
            <a:t>the countries' potential under the status quo</a:t>
          </a:r>
          <a:endParaRPr lang="en-US" dirty="0"/>
        </a:p>
      </dgm:t>
    </dgm:pt>
    <dgm:pt modelId="{8C2C1017-C3FD-4AFA-A082-C5C4A021D75F}" type="parTrans" cxnId="{3CA7833F-D099-4B8B-87AD-A9E66127267B}">
      <dgm:prSet/>
      <dgm:spPr/>
      <dgm:t>
        <a:bodyPr/>
        <a:lstStyle/>
        <a:p>
          <a:endParaRPr lang="en-US"/>
        </a:p>
      </dgm:t>
    </dgm:pt>
    <dgm:pt modelId="{3EC5B869-9E3A-4B14-8C77-EC83921369BC}" type="sibTrans" cxnId="{3CA7833F-D099-4B8B-87AD-A9E66127267B}">
      <dgm:prSet/>
      <dgm:spPr/>
      <dgm:t>
        <a:bodyPr/>
        <a:lstStyle/>
        <a:p>
          <a:endParaRPr lang="en-US"/>
        </a:p>
      </dgm:t>
    </dgm:pt>
    <dgm:pt modelId="{614513D6-015F-4D2F-BAD6-7DBAB29F76AA}">
      <dgm:prSet/>
      <dgm:spPr/>
      <dgm:t>
        <a:bodyPr/>
        <a:lstStyle/>
        <a:p>
          <a:r>
            <a:rPr lang="en-GB"/>
            <a:t>Each attribute can also be interpreted as dependent variable (Y). This multi-layered interpretation (incl. more years) will lead to an automated SWOT analyses and the elimination of statistical errors.</a:t>
          </a:r>
          <a:endParaRPr lang="en-US"/>
        </a:p>
      </dgm:t>
    </dgm:pt>
    <dgm:pt modelId="{C92293D8-119E-4C47-A35F-FC9A9F6D7973}" type="parTrans" cxnId="{98849113-34CB-4085-8272-62EF066975C5}">
      <dgm:prSet/>
      <dgm:spPr/>
      <dgm:t>
        <a:bodyPr/>
        <a:lstStyle/>
        <a:p>
          <a:endParaRPr lang="en-US"/>
        </a:p>
      </dgm:t>
    </dgm:pt>
    <dgm:pt modelId="{B4E48A7F-F5AC-4462-87B0-02EE9E4A7EFE}" type="sibTrans" cxnId="{98849113-34CB-4085-8272-62EF066975C5}">
      <dgm:prSet/>
      <dgm:spPr/>
      <dgm:t>
        <a:bodyPr/>
        <a:lstStyle/>
        <a:p>
          <a:endParaRPr lang="en-US"/>
        </a:p>
      </dgm:t>
    </dgm:pt>
    <dgm:pt modelId="{CB596418-A8A5-4E5A-9EA0-FF5811C99AF1}" type="pres">
      <dgm:prSet presAssocID="{286822D7-0F36-4C4F-B156-A81CF8EE4427}" presName="Name0" presStyleCnt="0">
        <dgm:presLayoutVars>
          <dgm:dir/>
          <dgm:animLvl val="lvl"/>
          <dgm:resizeHandles val="exact"/>
        </dgm:presLayoutVars>
      </dgm:prSet>
      <dgm:spPr/>
    </dgm:pt>
    <dgm:pt modelId="{DD1DC704-0B29-448E-8791-D12B294D5C8A}" type="pres">
      <dgm:prSet presAssocID="{614513D6-015F-4D2F-BAD6-7DBAB29F76AA}" presName="boxAndChildren" presStyleCnt="0"/>
      <dgm:spPr/>
    </dgm:pt>
    <dgm:pt modelId="{AAD80C5E-5132-424A-8688-15BC948DAC71}" type="pres">
      <dgm:prSet presAssocID="{614513D6-015F-4D2F-BAD6-7DBAB29F76AA}" presName="parentTextBox" presStyleLbl="node1" presStyleIdx="0" presStyleCnt="2"/>
      <dgm:spPr/>
    </dgm:pt>
    <dgm:pt modelId="{641F2FC5-F5D8-4B75-A790-3EE359665C9D}" type="pres">
      <dgm:prSet presAssocID="{17C041D3-7362-4D32-A95B-9876A0B9DCEB}" presName="sp" presStyleCnt="0"/>
      <dgm:spPr/>
    </dgm:pt>
    <dgm:pt modelId="{F98229F1-6B11-4A3E-A4CA-245A6A9DF1A1}" type="pres">
      <dgm:prSet presAssocID="{97F1F974-879E-44EE-9932-A0228F9B42AF}" presName="arrowAndChildren" presStyleCnt="0"/>
      <dgm:spPr/>
    </dgm:pt>
    <dgm:pt modelId="{1D337B47-9AA2-4BAE-9586-C75E484681D1}" type="pres">
      <dgm:prSet presAssocID="{97F1F974-879E-44EE-9932-A0228F9B42AF}" presName="parentTextArrow" presStyleLbl="node1" presStyleIdx="0" presStyleCnt="2"/>
      <dgm:spPr/>
    </dgm:pt>
    <dgm:pt modelId="{57626E6F-BB1A-47F3-BE24-4CF0DFAEB443}" type="pres">
      <dgm:prSet presAssocID="{97F1F974-879E-44EE-9932-A0228F9B42AF}" presName="arrow" presStyleLbl="node1" presStyleIdx="1" presStyleCnt="2"/>
      <dgm:spPr/>
    </dgm:pt>
    <dgm:pt modelId="{1A623074-063E-4E01-B43F-E22F09C5101D}" type="pres">
      <dgm:prSet presAssocID="{97F1F974-879E-44EE-9932-A0228F9B42AF}" presName="descendantArrow" presStyleCnt="0"/>
      <dgm:spPr/>
    </dgm:pt>
    <dgm:pt modelId="{5D4E3836-8DED-4FA4-B967-1E24DD199087}" type="pres">
      <dgm:prSet presAssocID="{5853D523-DEB9-4173-A88E-E3FC937336CE}" presName="childTextArrow" presStyleLbl="fgAccFollowNode1" presStyleIdx="0" presStyleCnt="4">
        <dgm:presLayoutVars>
          <dgm:bulletEnabled val="1"/>
        </dgm:presLayoutVars>
      </dgm:prSet>
      <dgm:spPr/>
    </dgm:pt>
    <dgm:pt modelId="{E4C4B466-803F-4D15-BCCD-97F98200FC7B}" type="pres">
      <dgm:prSet presAssocID="{41939E31-A258-4990-968E-4E56910FBEA5}" presName="childTextArrow" presStyleLbl="fgAccFollowNode1" presStyleIdx="1" presStyleCnt="4">
        <dgm:presLayoutVars>
          <dgm:bulletEnabled val="1"/>
        </dgm:presLayoutVars>
      </dgm:prSet>
      <dgm:spPr/>
    </dgm:pt>
    <dgm:pt modelId="{C1FA1432-05C8-4674-80A6-83154C3B679E}" type="pres">
      <dgm:prSet presAssocID="{ED8335C2-5365-4173-80EA-C78E3DFDE090}" presName="childTextArrow" presStyleLbl="fgAccFollowNode1" presStyleIdx="2" presStyleCnt="4">
        <dgm:presLayoutVars>
          <dgm:bulletEnabled val="1"/>
        </dgm:presLayoutVars>
      </dgm:prSet>
      <dgm:spPr/>
    </dgm:pt>
    <dgm:pt modelId="{56707CC3-189A-4A05-98DF-DC7447C1F36B}" type="pres">
      <dgm:prSet presAssocID="{36FE6DE1-2DB7-4E00-94B4-2A79510F9109}" presName="childTextArrow" presStyleLbl="fgAccFollowNode1" presStyleIdx="3" presStyleCnt="4">
        <dgm:presLayoutVars>
          <dgm:bulletEnabled val="1"/>
        </dgm:presLayoutVars>
      </dgm:prSet>
      <dgm:spPr/>
    </dgm:pt>
  </dgm:ptLst>
  <dgm:cxnLst>
    <dgm:cxn modelId="{A4662A08-4D01-4ADF-94B2-A957DF59B007}" type="presOf" srcId="{97F1F974-879E-44EE-9932-A0228F9B42AF}" destId="{1D337B47-9AA2-4BAE-9586-C75E484681D1}" srcOrd="0" destOrd="0" presId="urn:microsoft.com/office/officeart/2005/8/layout/process4"/>
    <dgm:cxn modelId="{98849113-34CB-4085-8272-62EF066975C5}" srcId="{286822D7-0F36-4C4F-B156-A81CF8EE4427}" destId="{614513D6-015F-4D2F-BAD6-7DBAB29F76AA}" srcOrd="1" destOrd="0" parTransId="{C92293D8-119E-4C47-A35F-FC9A9F6D7973}" sibTransId="{B4E48A7F-F5AC-4462-87B0-02EE9E4A7EFE}"/>
    <dgm:cxn modelId="{F0D1701A-730C-48D4-AF75-68E12E2F679A}" srcId="{97F1F974-879E-44EE-9932-A0228F9B42AF}" destId="{5853D523-DEB9-4173-A88E-E3FC937336CE}" srcOrd="0" destOrd="0" parTransId="{5151D580-54AD-43A8-B468-2087F4ADDFB5}" sibTransId="{0EF1B2DE-D452-4198-91D5-9A24C6BEBA76}"/>
    <dgm:cxn modelId="{E349D23B-9B70-4BF2-8ECA-FC728E471A16}" srcId="{97F1F974-879E-44EE-9932-A0228F9B42AF}" destId="{ED8335C2-5365-4173-80EA-C78E3DFDE090}" srcOrd="2" destOrd="0" parTransId="{328C1E8F-7FD2-41C7-B207-B70912B5568C}" sibTransId="{6053CE7E-4E3D-40A8-8930-29899563F405}"/>
    <dgm:cxn modelId="{3CA7833F-D099-4B8B-87AD-A9E66127267B}" srcId="{97F1F974-879E-44EE-9932-A0228F9B42AF}" destId="{36FE6DE1-2DB7-4E00-94B4-2A79510F9109}" srcOrd="3" destOrd="0" parTransId="{8C2C1017-C3FD-4AFA-A082-C5C4A021D75F}" sibTransId="{3EC5B869-9E3A-4B14-8C77-EC83921369BC}"/>
    <dgm:cxn modelId="{B0E1795C-66B9-464F-8B06-6A9D0D944C26}" type="presOf" srcId="{5853D523-DEB9-4173-A88E-E3FC937336CE}" destId="{5D4E3836-8DED-4FA4-B967-1E24DD199087}" srcOrd="0" destOrd="0" presId="urn:microsoft.com/office/officeart/2005/8/layout/process4"/>
    <dgm:cxn modelId="{C899978B-1802-42F3-930C-CA0F3C52E66B}" srcId="{97F1F974-879E-44EE-9932-A0228F9B42AF}" destId="{41939E31-A258-4990-968E-4E56910FBEA5}" srcOrd="1" destOrd="0" parTransId="{04C7EB59-6C55-4E65-98D3-15E9C0489F67}" sibTransId="{73749BC4-25D3-4A26-A322-33670E4615E8}"/>
    <dgm:cxn modelId="{54C4E68F-537D-4F7E-A12E-3253DADFED76}" srcId="{286822D7-0F36-4C4F-B156-A81CF8EE4427}" destId="{97F1F974-879E-44EE-9932-A0228F9B42AF}" srcOrd="0" destOrd="0" parTransId="{D8AA5BF0-9CB5-42F0-8106-366ACFAD9740}" sibTransId="{17C041D3-7362-4D32-A95B-9876A0B9DCEB}"/>
    <dgm:cxn modelId="{1909CAA3-BF14-49FC-B785-9DB3E068DC80}" type="presOf" srcId="{614513D6-015F-4D2F-BAD6-7DBAB29F76AA}" destId="{AAD80C5E-5132-424A-8688-15BC948DAC71}" srcOrd="0" destOrd="0" presId="urn:microsoft.com/office/officeart/2005/8/layout/process4"/>
    <dgm:cxn modelId="{E16B44AD-F39E-4DA9-BBA2-9639E0CC71BD}" type="presOf" srcId="{286822D7-0F36-4C4F-B156-A81CF8EE4427}" destId="{CB596418-A8A5-4E5A-9EA0-FF5811C99AF1}" srcOrd="0" destOrd="0" presId="urn:microsoft.com/office/officeart/2005/8/layout/process4"/>
    <dgm:cxn modelId="{1060CEAF-BEC7-4521-848F-F90A03859499}" type="presOf" srcId="{41939E31-A258-4990-968E-4E56910FBEA5}" destId="{E4C4B466-803F-4D15-BCCD-97F98200FC7B}" srcOrd="0" destOrd="0" presId="urn:microsoft.com/office/officeart/2005/8/layout/process4"/>
    <dgm:cxn modelId="{B9E6B2C6-C28D-4D94-8253-BE694B3D50BB}" type="presOf" srcId="{ED8335C2-5365-4173-80EA-C78E3DFDE090}" destId="{C1FA1432-05C8-4674-80A6-83154C3B679E}" srcOrd="0" destOrd="0" presId="urn:microsoft.com/office/officeart/2005/8/layout/process4"/>
    <dgm:cxn modelId="{7688C4E2-2AA2-46F8-84AD-D3F565930001}" type="presOf" srcId="{97F1F974-879E-44EE-9932-A0228F9B42AF}" destId="{57626E6F-BB1A-47F3-BE24-4CF0DFAEB443}" srcOrd="1" destOrd="0" presId="urn:microsoft.com/office/officeart/2005/8/layout/process4"/>
    <dgm:cxn modelId="{251BE9E4-0F82-4F01-A12C-C16BA7D99D45}" type="presOf" srcId="{36FE6DE1-2DB7-4E00-94B4-2A79510F9109}" destId="{56707CC3-189A-4A05-98DF-DC7447C1F36B}" srcOrd="0" destOrd="0" presId="urn:microsoft.com/office/officeart/2005/8/layout/process4"/>
    <dgm:cxn modelId="{DA271027-9270-491B-BC0A-0B6A59A48BC3}" type="presParOf" srcId="{CB596418-A8A5-4E5A-9EA0-FF5811C99AF1}" destId="{DD1DC704-0B29-448E-8791-D12B294D5C8A}" srcOrd="0" destOrd="0" presId="urn:microsoft.com/office/officeart/2005/8/layout/process4"/>
    <dgm:cxn modelId="{E4BDFC8A-54EE-4970-95D9-44E64F591027}" type="presParOf" srcId="{DD1DC704-0B29-448E-8791-D12B294D5C8A}" destId="{AAD80C5E-5132-424A-8688-15BC948DAC71}" srcOrd="0" destOrd="0" presId="urn:microsoft.com/office/officeart/2005/8/layout/process4"/>
    <dgm:cxn modelId="{5063F768-098B-4270-BC8F-EECAA74B4EF1}" type="presParOf" srcId="{CB596418-A8A5-4E5A-9EA0-FF5811C99AF1}" destId="{641F2FC5-F5D8-4B75-A790-3EE359665C9D}" srcOrd="1" destOrd="0" presId="urn:microsoft.com/office/officeart/2005/8/layout/process4"/>
    <dgm:cxn modelId="{E0A21D9B-98F8-4535-BAEB-653E2A038540}" type="presParOf" srcId="{CB596418-A8A5-4E5A-9EA0-FF5811C99AF1}" destId="{F98229F1-6B11-4A3E-A4CA-245A6A9DF1A1}" srcOrd="2" destOrd="0" presId="urn:microsoft.com/office/officeart/2005/8/layout/process4"/>
    <dgm:cxn modelId="{3F9198F0-FF24-49E8-8D07-B1DD3D5A88FE}" type="presParOf" srcId="{F98229F1-6B11-4A3E-A4CA-245A6A9DF1A1}" destId="{1D337B47-9AA2-4BAE-9586-C75E484681D1}" srcOrd="0" destOrd="0" presId="urn:microsoft.com/office/officeart/2005/8/layout/process4"/>
    <dgm:cxn modelId="{F5248C82-A6F7-48E9-BD7E-47B865A52F2D}" type="presParOf" srcId="{F98229F1-6B11-4A3E-A4CA-245A6A9DF1A1}" destId="{57626E6F-BB1A-47F3-BE24-4CF0DFAEB443}" srcOrd="1" destOrd="0" presId="urn:microsoft.com/office/officeart/2005/8/layout/process4"/>
    <dgm:cxn modelId="{ED61CADC-7CA7-4C80-89D1-F6AFFDCC0888}" type="presParOf" srcId="{F98229F1-6B11-4A3E-A4CA-245A6A9DF1A1}" destId="{1A623074-063E-4E01-B43F-E22F09C5101D}" srcOrd="2" destOrd="0" presId="urn:microsoft.com/office/officeart/2005/8/layout/process4"/>
    <dgm:cxn modelId="{6B118053-B1F4-4B83-927C-3A6CEF439885}" type="presParOf" srcId="{1A623074-063E-4E01-B43F-E22F09C5101D}" destId="{5D4E3836-8DED-4FA4-B967-1E24DD199087}" srcOrd="0" destOrd="0" presId="urn:microsoft.com/office/officeart/2005/8/layout/process4"/>
    <dgm:cxn modelId="{37A25CBB-9AC5-4575-A637-F3B2B987130E}" type="presParOf" srcId="{1A623074-063E-4E01-B43F-E22F09C5101D}" destId="{E4C4B466-803F-4D15-BCCD-97F98200FC7B}" srcOrd="1" destOrd="0" presId="urn:microsoft.com/office/officeart/2005/8/layout/process4"/>
    <dgm:cxn modelId="{CA560397-6D4B-4544-ABA0-2A90C97404E6}" type="presParOf" srcId="{1A623074-063E-4E01-B43F-E22F09C5101D}" destId="{C1FA1432-05C8-4674-80A6-83154C3B679E}" srcOrd="2" destOrd="0" presId="urn:microsoft.com/office/officeart/2005/8/layout/process4"/>
    <dgm:cxn modelId="{278F0131-42A9-4C28-B7CF-1668D2C40762}" type="presParOf" srcId="{1A623074-063E-4E01-B43F-E22F09C5101D}" destId="{56707CC3-189A-4A05-98DF-DC7447C1F36B}"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42566-EC11-4B90-B026-66C1CB0B469D}">
      <dsp:nvSpPr>
        <dsp:cNvPr id="0" name=""/>
        <dsp:cNvSpPr/>
      </dsp:nvSpPr>
      <dsp:spPr>
        <a:xfrm>
          <a:off x="1243" y="75629"/>
          <a:ext cx="4200078" cy="42000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a:t>broad range of estimations and forecasts (regressions and averages to more complex neural networks)</a:t>
          </a:r>
          <a:endParaRPr lang="en-US" sz="2600" kern="1200"/>
        </a:p>
      </dsp:txBody>
      <dsp:txXfrm>
        <a:off x="616330" y="690716"/>
        <a:ext cx="2969904" cy="2969904"/>
      </dsp:txXfrm>
    </dsp:sp>
    <dsp:sp modelId="{D4C7E919-3A01-4E04-ACEF-9BF0A77FC843}">
      <dsp:nvSpPr>
        <dsp:cNvPr id="0" name=""/>
        <dsp:cNvSpPr/>
      </dsp:nvSpPr>
      <dsp:spPr>
        <a:xfrm>
          <a:off x="3874180" y="-518009"/>
          <a:ext cx="2618993" cy="1417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3874180" y="-234504"/>
        <a:ext cx="2193735" cy="850516"/>
      </dsp:txXfrm>
    </dsp:sp>
    <dsp:sp modelId="{0DE33392-2221-47C2-94EE-1440CC94406C}">
      <dsp:nvSpPr>
        <dsp:cNvPr id="0" name=""/>
        <dsp:cNvSpPr/>
      </dsp:nvSpPr>
      <dsp:spPr>
        <a:xfrm>
          <a:off x="6314277" y="75629"/>
          <a:ext cx="4200078" cy="42000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a:t>Own adaptation COCO-Model : </a:t>
          </a:r>
          <a:r>
            <a:rPr lang="en-US" sz="2600" kern="1200"/>
            <a:t>the underlying methodological aim is to the different data should allow us to recognise a certain trend.</a:t>
          </a:r>
        </a:p>
      </dsp:txBody>
      <dsp:txXfrm>
        <a:off x="6929364" y="690716"/>
        <a:ext cx="2969904" cy="2969904"/>
      </dsp:txXfrm>
    </dsp:sp>
    <dsp:sp modelId="{7E236FF9-E9C9-4839-9B0E-6CED5551C3F5}">
      <dsp:nvSpPr>
        <dsp:cNvPr id="0" name=""/>
        <dsp:cNvSpPr/>
      </dsp:nvSpPr>
      <dsp:spPr>
        <a:xfrm rot="10800000">
          <a:off x="4022425" y="3451820"/>
          <a:ext cx="2618993" cy="1417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4447683" y="3735325"/>
        <a:ext cx="2193735" cy="8505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08A79-8534-46A8-839F-B8B419E1E128}">
      <dsp:nvSpPr>
        <dsp:cNvPr id="0" name=""/>
        <dsp:cNvSpPr/>
      </dsp:nvSpPr>
      <dsp:spPr>
        <a:xfrm>
          <a:off x="0" y="116154"/>
          <a:ext cx="6586489" cy="12097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Non-optimized solution: approximately guess which country or countries are the "best" based on these rankings in an aggregated way .</a:t>
          </a:r>
          <a:endParaRPr lang="en-US" sz="2200" kern="1200"/>
        </a:p>
      </dsp:txBody>
      <dsp:txXfrm>
        <a:off x="59057" y="175211"/>
        <a:ext cx="6468375" cy="1091666"/>
      </dsp:txXfrm>
    </dsp:sp>
    <dsp:sp modelId="{9F4BA541-BFBD-4079-9C25-B243471DEF9E}">
      <dsp:nvSpPr>
        <dsp:cNvPr id="0" name=""/>
        <dsp:cNvSpPr/>
      </dsp:nvSpPr>
      <dsp:spPr>
        <a:xfrm>
          <a:off x="0" y="1389294"/>
          <a:ext cx="6586489" cy="12097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-&gt; Dilemma of personal preferences or interests</a:t>
          </a:r>
          <a:endParaRPr lang="en-US" sz="2200" kern="1200"/>
        </a:p>
      </dsp:txBody>
      <dsp:txXfrm>
        <a:off x="59057" y="1448351"/>
        <a:ext cx="6468375" cy="1091666"/>
      </dsp:txXfrm>
    </dsp:sp>
    <dsp:sp modelId="{F2364A40-99BB-482B-80FC-05960AA3EC31}">
      <dsp:nvSpPr>
        <dsp:cNvPr id="0" name=""/>
        <dsp:cNvSpPr/>
      </dsp:nvSpPr>
      <dsp:spPr>
        <a:xfrm>
          <a:off x="0" y="2599074"/>
          <a:ext cx="6586489" cy="10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121"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GB" sz="1700" kern="1200"/>
            <a:t>not everyone values the same attributes/directions in a subjective </a:t>
          </a:r>
          <a:endParaRPr lang="en-US" sz="1700" kern="1200"/>
        </a:p>
        <a:p>
          <a:pPr marL="171450" lvl="1" indent="-171450" algn="l" defTabSz="755650">
            <a:lnSpc>
              <a:spcPct val="90000"/>
            </a:lnSpc>
            <a:spcBef>
              <a:spcPct val="0"/>
            </a:spcBef>
            <a:spcAft>
              <a:spcPct val="20000"/>
            </a:spcAft>
            <a:buChar char="•"/>
          </a:pPr>
          <a:r>
            <a:rPr lang="en-GB" sz="1700" kern="1200"/>
            <a:t>Learning: The best modelling approach is the approach, which is capable of deriving the most robust (objectively close) approximations compared to the facts (in the future). </a:t>
          </a:r>
          <a:endParaRPr lang="en-US" sz="1700" kern="1200"/>
        </a:p>
      </dsp:txBody>
      <dsp:txXfrm>
        <a:off x="0" y="2599074"/>
        <a:ext cx="6586489" cy="10701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D80C5E-5132-424A-8688-15BC948DAC71}">
      <dsp:nvSpPr>
        <dsp:cNvPr id="0" name=""/>
        <dsp:cNvSpPr/>
      </dsp:nvSpPr>
      <dsp:spPr>
        <a:xfrm>
          <a:off x="0" y="3304625"/>
          <a:ext cx="7037387" cy="2168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GB" sz="2500" kern="1200"/>
            <a:t>Each attribute can also be interpreted as dependent variable (Y). This multi-layered interpretation (incl. more years) will lead to an automated SWOT analyses and the elimination of statistical errors.</a:t>
          </a:r>
          <a:endParaRPr lang="en-US" sz="2500" kern="1200"/>
        </a:p>
      </dsp:txBody>
      <dsp:txXfrm>
        <a:off x="0" y="3304625"/>
        <a:ext cx="7037387" cy="2168192"/>
      </dsp:txXfrm>
    </dsp:sp>
    <dsp:sp modelId="{57626E6F-BB1A-47F3-BE24-4CF0DFAEB443}">
      <dsp:nvSpPr>
        <dsp:cNvPr id="0" name=""/>
        <dsp:cNvSpPr/>
      </dsp:nvSpPr>
      <dsp:spPr>
        <a:xfrm rot="10800000">
          <a:off x="0" y="2468"/>
          <a:ext cx="7037387" cy="3334679"/>
        </a:xfrm>
        <a:prstGeom prst="upArrowCallou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GB" sz="2500" kern="1200"/>
            <a:t>COCO can illustrate </a:t>
          </a:r>
          <a:endParaRPr lang="en-US" sz="2500" kern="1200"/>
        </a:p>
      </dsp:txBody>
      <dsp:txXfrm rot="-10800000">
        <a:off x="0" y="2468"/>
        <a:ext cx="7037387" cy="1170472"/>
      </dsp:txXfrm>
    </dsp:sp>
    <dsp:sp modelId="{5D4E3836-8DED-4FA4-B967-1E24DD199087}">
      <dsp:nvSpPr>
        <dsp:cNvPr id="0" name=""/>
        <dsp:cNvSpPr/>
      </dsp:nvSpPr>
      <dsp:spPr>
        <a:xfrm>
          <a:off x="0" y="1172941"/>
          <a:ext cx="1759346" cy="99706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GB" sz="1300" kern="1200" dirty="0"/>
            <a:t>Europe's strategic missing-out in hydrogen-electric private mobility</a:t>
          </a:r>
          <a:endParaRPr lang="en-US" sz="1300" kern="1200" dirty="0"/>
        </a:p>
      </dsp:txBody>
      <dsp:txXfrm>
        <a:off x="0" y="1172941"/>
        <a:ext cx="1759346" cy="997069"/>
      </dsp:txXfrm>
    </dsp:sp>
    <dsp:sp modelId="{E4C4B466-803F-4D15-BCCD-97F98200FC7B}">
      <dsp:nvSpPr>
        <dsp:cNvPr id="0" name=""/>
        <dsp:cNvSpPr/>
      </dsp:nvSpPr>
      <dsp:spPr>
        <a:xfrm>
          <a:off x="1759346" y="1172941"/>
          <a:ext cx="1759346" cy="997069"/>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GB" sz="1300" kern="1200" dirty="0"/>
            <a:t>customer responsiveness</a:t>
          </a:r>
          <a:endParaRPr lang="en-US" sz="1300" kern="1200" dirty="0"/>
        </a:p>
      </dsp:txBody>
      <dsp:txXfrm>
        <a:off x="1759346" y="1172941"/>
        <a:ext cx="1759346" cy="997069"/>
      </dsp:txXfrm>
    </dsp:sp>
    <dsp:sp modelId="{C1FA1432-05C8-4674-80A6-83154C3B679E}">
      <dsp:nvSpPr>
        <dsp:cNvPr id="0" name=""/>
        <dsp:cNvSpPr/>
      </dsp:nvSpPr>
      <dsp:spPr>
        <a:xfrm>
          <a:off x="3518693" y="1172941"/>
          <a:ext cx="1759346" cy="997069"/>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GB" sz="1300" kern="1200" dirty="0"/>
            <a:t>technological acceptance of a different propulsion in privately owned cars</a:t>
          </a:r>
          <a:endParaRPr lang="en-US" sz="1300" kern="1200" dirty="0"/>
        </a:p>
      </dsp:txBody>
      <dsp:txXfrm>
        <a:off x="3518693" y="1172941"/>
        <a:ext cx="1759346" cy="997069"/>
      </dsp:txXfrm>
    </dsp:sp>
    <dsp:sp modelId="{56707CC3-189A-4A05-98DF-DC7447C1F36B}">
      <dsp:nvSpPr>
        <dsp:cNvPr id="0" name=""/>
        <dsp:cNvSpPr/>
      </dsp:nvSpPr>
      <dsp:spPr>
        <a:xfrm>
          <a:off x="5278040" y="1172941"/>
          <a:ext cx="1759346" cy="997069"/>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GB" sz="1300" kern="1200" dirty="0"/>
            <a:t>the countries' potential under the status quo</a:t>
          </a:r>
          <a:endParaRPr lang="en-US" sz="1300" kern="1200" dirty="0"/>
        </a:p>
      </dsp:txBody>
      <dsp:txXfrm>
        <a:off x="5278040" y="1172941"/>
        <a:ext cx="1759346" cy="99706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BAFA0-F7E5-4B43-99A7-5027A1975D9A}" type="datetimeFigureOut">
              <a:rPr lang="de-DE" smtClean="0"/>
              <a:t>15.01.2023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4D3BD-AF0A-4E71-B21D-73FEDDB6A509}" type="slidenum">
              <a:rPr lang="de-DE" smtClean="0"/>
              <a:t>‹Nr.›</a:t>
            </a:fld>
            <a:endParaRPr lang="de-DE"/>
          </a:p>
        </p:txBody>
      </p:sp>
    </p:spTree>
    <p:extLst>
      <p:ext uri="{BB962C8B-B14F-4D97-AF65-F5344CB8AC3E}">
        <p14:creationId xmlns:p14="http://schemas.microsoft.com/office/powerpoint/2010/main" val="290116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Only</a:t>
            </a:r>
            <a:r>
              <a:rPr lang="de-DE" dirty="0"/>
              <a:t> US!</a:t>
            </a:r>
          </a:p>
        </p:txBody>
      </p:sp>
      <p:sp>
        <p:nvSpPr>
          <p:cNvPr id="4" name="Foliennummernplatzhalter 3"/>
          <p:cNvSpPr>
            <a:spLocks noGrp="1"/>
          </p:cNvSpPr>
          <p:nvPr>
            <p:ph type="sldNum" sz="quarter" idx="5"/>
          </p:nvPr>
        </p:nvSpPr>
        <p:spPr/>
        <p:txBody>
          <a:bodyPr/>
          <a:lstStyle/>
          <a:p>
            <a:fld id="{5FF4D3BD-AF0A-4E71-B21D-73FEDDB6A509}" type="slidenum">
              <a:rPr lang="de-DE" smtClean="0"/>
              <a:t>2</a:t>
            </a:fld>
            <a:endParaRPr lang="de-DE"/>
          </a:p>
        </p:txBody>
      </p:sp>
    </p:spTree>
    <p:extLst>
      <p:ext uri="{BB962C8B-B14F-4D97-AF65-F5344CB8AC3E}">
        <p14:creationId xmlns:p14="http://schemas.microsoft.com/office/powerpoint/2010/main" val="149077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Independent variables Xi</a:t>
            </a:r>
          </a:p>
        </p:txBody>
      </p:sp>
      <p:sp>
        <p:nvSpPr>
          <p:cNvPr id="4" name="Foliennummernplatzhalter 3"/>
          <p:cNvSpPr>
            <a:spLocks noGrp="1"/>
          </p:cNvSpPr>
          <p:nvPr>
            <p:ph type="sldNum" sz="quarter" idx="5"/>
          </p:nvPr>
        </p:nvSpPr>
        <p:spPr/>
        <p:txBody>
          <a:bodyPr/>
          <a:lstStyle/>
          <a:p>
            <a:fld id="{5FF4D3BD-AF0A-4E71-B21D-73FEDDB6A509}" type="slidenum">
              <a:rPr lang="de-DE" smtClean="0"/>
              <a:t>3</a:t>
            </a:fld>
            <a:endParaRPr lang="de-DE"/>
          </a:p>
        </p:txBody>
      </p:sp>
    </p:spTree>
    <p:extLst>
      <p:ext uri="{BB962C8B-B14F-4D97-AF65-F5344CB8AC3E}">
        <p14:creationId xmlns:p14="http://schemas.microsoft.com/office/powerpoint/2010/main" val="1334020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majority of the data was acquired from reputable public sources, such as statista.com, a German internet statistics and market research site as well as the database of the European commission and the United Nations, respectively.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
        <p:nvSpPr>
          <p:cNvPr id="4" name="Foliennummernplatzhalter 3"/>
          <p:cNvSpPr>
            <a:spLocks noGrp="1"/>
          </p:cNvSpPr>
          <p:nvPr>
            <p:ph type="sldNum" sz="quarter" idx="5"/>
          </p:nvPr>
        </p:nvSpPr>
        <p:spPr/>
        <p:txBody>
          <a:bodyPr/>
          <a:lstStyle/>
          <a:p>
            <a:fld id="{5FF4D3BD-AF0A-4E71-B21D-73FEDDB6A509}" type="slidenum">
              <a:rPr lang="de-DE" smtClean="0"/>
              <a:t>5</a:t>
            </a:fld>
            <a:endParaRPr lang="de-DE"/>
          </a:p>
        </p:txBody>
      </p:sp>
    </p:spTree>
    <p:extLst>
      <p:ext uri="{BB962C8B-B14F-4D97-AF65-F5344CB8AC3E}">
        <p14:creationId xmlns:p14="http://schemas.microsoft.com/office/powerpoint/2010/main" val="3152199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800" dirty="0">
                <a:effectLst/>
                <a:latin typeface="Times New Roman" panose="02020603050405020304" pitchFamily="18" charset="0"/>
                <a:ea typeface="Calibri" panose="020F0502020204030204" pitchFamily="34" charset="0"/>
              </a:rPr>
              <a:t>The obtained (ranking) data were then analysed using COCO (Component-based Object Comparison for Objectivity) to generate an optimum approximation of the </a:t>
            </a:r>
            <a:r>
              <a:rPr lang="en-GB" sz="1800" dirty="0" err="1">
                <a:effectLst/>
                <a:latin typeface="Times New Roman" panose="02020603050405020304" pitchFamily="18" charset="0"/>
                <a:ea typeface="Calibri" panose="020F0502020204030204" pitchFamily="34" charset="0"/>
              </a:rPr>
              <a:t>ideality</a:t>
            </a:r>
            <a:r>
              <a:rPr lang="en-GB" sz="1800" dirty="0">
                <a:effectLst/>
                <a:latin typeface="Times New Roman" panose="02020603050405020304" pitchFamily="18" charset="0"/>
                <a:ea typeface="Calibri" panose="020F0502020204030204" pitchFamily="34" charset="0"/>
              </a:rPr>
              <a:t> index values. Due to the tiny number, Y was set to 1000000 as a norm before being assigned as a variable (cf. anti-discrimination study - where the constant Y values may be computed for each country using (flexible but interpretable) staircase functions based on the Xi values), yielding the following result</a:t>
            </a:r>
            <a:endParaRPr lang="de-DE" dirty="0"/>
          </a:p>
        </p:txBody>
      </p:sp>
      <p:sp>
        <p:nvSpPr>
          <p:cNvPr id="4" name="Foliennummernplatzhalter 3"/>
          <p:cNvSpPr>
            <a:spLocks noGrp="1"/>
          </p:cNvSpPr>
          <p:nvPr>
            <p:ph type="sldNum" sz="quarter" idx="5"/>
          </p:nvPr>
        </p:nvSpPr>
        <p:spPr/>
        <p:txBody>
          <a:bodyPr/>
          <a:lstStyle/>
          <a:p>
            <a:fld id="{5FF4D3BD-AF0A-4E71-B21D-73FEDDB6A509}" type="slidenum">
              <a:rPr lang="de-DE" smtClean="0"/>
              <a:t>9</a:t>
            </a:fld>
            <a:endParaRPr lang="de-DE"/>
          </a:p>
        </p:txBody>
      </p:sp>
    </p:spTree>
    <p:extLst>
      <p:ext uri="{BB962C8B-B14F-4D97-AF65-F5344CB8AC3E}">
        <p14:creationId xmlns:p14="http://schemas.microsoft.com/office/powerpoint/2010/main" val="1980885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52150E-CDA7-1707-8F36-E0E4E206798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2E7EBB3-32BB-1C73-36CB-7E5A397A93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D9BCDBC7-5DB6-74D9-5A1E-96B4E9D84851}"/>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5" name="Fußzeilenplatzhalter 4">
            <a:extLst>
              <a:ext uri="{FF2B5EF4-FFF2-40B4-BE49-F238E27FC236}">
                <a16:creationId xmlns:a16="http://schemas.microsoft.com/office/drawing/2014/main" id="{CD8D54D9-F629-A39E-EC93-425A4F1C100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4442E59-EE69-642D-3D6D-98DADDBB6545}"/>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171261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E47A33-CB8F-D958-21BF-89021D76022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D123360-2615-DFDB-49D6-CB164B86260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D7EFE01-8CCB-7E99-E794-F2A481674941}"/>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5" name="Fußzeilenplatzhalter 4">
            <a:extLst>
              <a:ext uri="{FF2B5EF4-FFF2-40B4-BE49-F238E27FC236}">
                <a16:creationId xmlns:a16="http://schemas.microsoft.com/office/drawing/2014/main" id="{5C6EE223-B742-46C0-BD7A-2A6D4AB77E6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301E073-C7A9-B121-503A-D5A5F78BD5EA}"/>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283414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0AD161E-5564-F85E-6963-DC57D332D67E}"/>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8EAE24B-7309-9299-48CB-AE5932BA80F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9A81E3D-F0F2-839A-8B3F-6F078E6CC4F6}"/>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5" name="Fußzeilenplatzhalter 4">
            <a:extLst>
              <a:ext uri="{FF2B5EF4-FFF2-40B4-BE49-F238E27FC236}">
                <a16:creationId xmlns:a16="http://schemas.microsoft.com/office/drawing/2014/main" id="{CA5BCDA9-9673-2512-EA45-3D15CDA4E59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7F241E9-3F34-E79F-F431-D93957655B0E}"/>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172049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2D72C9-32A4-0BB1-0919-015A55F7234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E5472A8-23B1-C6FE-B8B7-A7927E1633D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81E61F5-7005-945E-CA44-5EDDCAA4C72E}"/>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5" name="Fußzeilenplatzhalter 4">
            <a:extLst>
              <a:ext uri="{FF2B5EF4-FFF2-40B4-BE49-F238E27FC236}">
                <a16:creationId xmlns:a16="http://schemas.microsoft.com/office/drawing/2014/main" id="{F3FBFCF7-EF69-E98D-40BB-677D6AFE39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A14A8A5-0F91-5268-0514-AC736381156F}"/>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161676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6CCB87-17FE-4871-920E-123244487B3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978AC74-2F64-1068-2090-DCED837521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409B5DB-0ACF-C7CD-025C-C83D4CF94A0A}"/>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5" name="Fußzeilenplatzhalter 4">
            <a:extLst>
              <a:ext uri="{FF2B5EF4-FFF2-40B4-BE49-F238E27FC236}">
                <a16:creationId xmlns:a16="http://schemas.microsoft.com/office/drawing/2014/main" id="{150756D5-0639-B4A0-7369-1EE60EE6D4B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E0A5620-017C-E407-D94C-218617B1BA87}"/>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52142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A2F7D2-F60E-BDE6-F5F6-0A24E383932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D76E8AB-EB75-C91A-8A84-5693D6D8F6F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9D69BA6-B823-0CB2-70FD-E7075DE3F83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586C73F-826A-29B0-EF0F-40E0D0812B4D}"/>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6" name="Fußzeilenplatzhalter 5">
            <a:extLst>
              <a:ext uri="{FF2B5EF4-FFF2-40B4-BE49-F238E27FC236}">
                <a16:creationId xmlns:a16="http://schemas.microsoft.com/office/drawing/2014/main" id="{13B39A69-085D-E95B-8EEE-2983A681030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D455D24-AFE2-72B1-6CC7-11DD3C6DACBB}"/>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124532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B025D6-EDD1-CE39-AD88-71CA92F2CC3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EA9EBD2-29EF-E6A3-9A5E-6E4F9C1F26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1D9BBF8-7537-34F2-7F57-3A6EA1C5D4A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1C77774-CE69-6FDF-7142-77179D188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02D7AF7-0A39-5423-76DF-1175F378762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36E52802-F63E-A5E5-3C8A-80159BF8BFB5}"/>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8" name="Fußzeilenplatzhalter 7">
            <a:extLst>
              <a:ext uri="{FF2B5EF4-FFF2-40B4-BE49-F238E27FC236}">
                <a16:creationId xmlns:a16="http://schemas.microsoft.com/office/drawing/2014/main" id="{30282ABB-286E-1E84-27AB-CD5A7120953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E4325DE-15FA-0135-7E5D-83177A15BEB6}"/>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94629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DC5EA3-45E9-B7A7-2CA5-293284BDE2F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03CD64F-0DA9-7969-8CC3-A6E3D7D1E2D7}"/>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4" name="Fußzeilenplatzhalter 3">
            <a:extLst>
              <a:ext uri="{FF2B5EF4-FFF2-40B4-BE49-F238E27FC236}">
                <a16:creationId xmlns:a16="http://schemas.microsoft.com/office/drawing/2014/main" id="{9F56955F-39A4-01BA-B2CE-1A0824A38C3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830595C-8BE5-890E-B7F7-12AED3DC3AA0}"/>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4025959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905D9D6-F622-AA8A-DA5E-34B16003D914}"/>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3" name="Fußzeilenplatzhalter 2">
            <a:extLst>
              <a:ext uri="{FF2B5EF4-FFF2-40B4-BE49-F238E27FC236}">
                <a16:creationId xmlns:a16="http://schemas.microsoft.com/office/drawing/2014/main" id="{D8414ECF-7513-5743-2D0C-2854B0516A8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C60077D-EDA6-8985-CDE1-43C0987C92D4}"/>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62938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B47032-7E31-C980-5CC9-DA92EE3830E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F1EF738-DD12-6502-E2FB-484DEC75D0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7D2C054-34DB-FA7F-6CCF-2E66029B4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5ED1096-7C94-6298-19A0-9A2582283432}"/>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6" name="Fußzeilenplatzhalter 5">
            <a:extLst>
              <a:ext uri="{FF2B5EF4-FFF2-40B4-BE49-F238E27FC236}">
                <a16:creationId xmlns:a16="http://schemas.microsoft.com/office/drawing/2014/main" id="{65ED5ADE-7AFD-D4C9-9C0B-E12A429AFC3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0881743-A80E-580D-561D-678E5F912DE8}"/>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269401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53704-0653-F553-5B4C-579F2BCCD6E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615A2E0-A38D-222E-6383-3DD1EA5EDD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607009F-E5BB-F240-6F1D-81C4443C1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AB8BFF3-F2BF-C4C4-0BD8-6F43325822B4}"/>
              </a:ext>
            </a:extLst>
          </p:cNvPr>
          <p:cNvSpPr>
            <a:spLocks noGrp="1"/>
          </p:cNvSpPr>
          <p:nvPr>
            <p:ph type="dt" sz="half" idx="10"/>
          </p:nvPr>
        </p:nvSpPr>
        <p:spPr/>
        <p:txBody>
          <a:bodyPr/>
          <a:lstStyle/>
          <a:p>
            <a:fld id="{2C86B79D-2D03-42A8-A477-A78E1DE5801F}" type="datetimeFigureOut">
              <a:rPr lang="de-DE" smtClean="0"/>
              <a:t>15.01.2023</a:t>
            </a:fld>
            <a:endParaRPr lang="de-DE"/>
          </a:p>
        </p:txBody>
      </p:sp>
      <p:sp>
        <p:nvSpPr>
          <p:cNvPr id="6" name="Fußzeilenplatzhalter 5">
            <a:extLst>
              <a:ext uri="{FF2B5EF4-FFF2-40B4-BE49-F238E27FC236}">
                <a16:creationId xmlns:a16="http://schemas.microsoft.com/office/drawing/2014/main" id="{CA31CE5E-315D-2678-28E4-FB5E206654E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8710A70-B7D9-C908-2634-C87DDB02817D}"/>
              </a:ext>
            </a:extLst>
          </p:cNvPr>
          <p:cNvSpPr>
            <a:spLocks noGrp="1"/>
          </p:cNvSpPr>
          <p:nvPr>
            <p:ph type="sldNum" sz="quarter" idx="12"/>
          </p:nvPr>
        </p:nvSpPr>
        <p:spPr/>
        <p:txBody>
          <a:bodyPr/>
          <a:lstStyle/>
          <a:p>
            <a:fld id="{64E4E25B-CFB4-4891-9C99-C98F7B617B2E}" type="slidenum">
              <a:rPr lang="de-DE" smtClean="0"/>
              <a:t>‹Nr.›</a:t>
            </a:fld>
            <a:endParaRPr lang="de-DE"/>
          </a:p>
        </p:txBody>
      </p:sp>
    </p:spTree>
    <p:extLst>
      <p:ext uri="{BB962C8B-B14F-4D97-AF65-F5344CB8AC3E}">
        <p14:creationId xmlns:p14="http://schemas.microsoft.com/office/powerpoint/2010/main" val="42798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0A55C56-16CE-DC46-481C-A201200443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A09A3C0-AE2E-2031-B155-847D88F4B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0D6E02-C34F-DE62-AF10-369FEAB554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6B79D-2D03-42A8-A477-A78E1DE5801F}" type="datetimeFigureOut">
              <a:rPr lang="de-DE" smtClean="0"/>
              <a:t>15.01.2023</a:t>
            </a:fld>
            <a:endParaRPr lang="de-DE"/>
          </a:p>
        </p:txBody>
      </p:sp>
      <p:sp>
        <p:nvSpPr>
          <p:cNvPr id="5" name="Fußzeilenplatzhalter 4">
            <a:extLst>
              <a:ext uri="{FF2B5EF4-FFF2-40B4-BE49-F238E27FC236}">
                <a16:creationId xmlns:a16="http://schemas.microsoft.com/office/drawing/2014/main" id="{70B8EEB9-9CAC-A703-81B5-456999450E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6B2A61A-97A0-ECD0-9178-0CDD1256FB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4E25B-CFB4-4891-9C99-C98F7B617B2E}" type="slidenum">
              <a:rPr lang="de-DE" smtClean="0"/>
              <a:t>‹Nr.›</a:t>
            </a:fld>
            <a:endParaRPr lang="de-DE"/>
          </a:p>
        </p:txBody>
      </p:sp>
    </p:spTree>
    <p:extLst>
      <p:ext uri="{BB962C8B-B14F-4D97-AF65-F5344CB8AC3E}">
        <p14:creationId xmlns:p14="http://schemas.microsoft.com/office/powerpoint/2010/main" val="2764304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a:extLst>
              <a:ext uri="{FF2B5EF4-FFF2-40B4-BE49-F238E27FC236}">
                <a16:creationId xmlns:a16="http://schemas.microsoft.com/office/drawing/2014/main" id="{4D70D591-C027-7515-999A-9B0452E2AC6D}"/>
              </a:ext>
            </a:extLst>
          </p:cNvPr>
          <p:cNvPicPr>
            <a:picLocks noChangeAspect="1"/>
          </p:cNvPicPr>
          <p:nvPr/>
        </p:nvPicPr>
        <p:blipFill rotWithShape="1">
          <a:blip r:embed="rId2">
            <a:alphaModFix amt="50000"/>
          </a:blip>
          <a:srcRect l="2676" r="8436"/>
          <a:stretch/>
        </p:blipFill>
        <p:spPr>
          <a:xfrm>
            <a:off x="20" y="15412"/>
            <a:ext cx="12191980" cy="6857999"/>
          </a:xfrm>
          <a:prstGeom prst="rect">
            <a:avLst/>
          </a:prstGeom>
        </p:spPr>
      </p:pic>
      <p:sp>
        <p:nvSpPr>
          <p:cNvPr id="2" name="Titel 1">
            <a:extLst>
              <a:ext uri="{FF2B5EF4-FFF2-40B4-BE49-F238E27FC236}">
                <a16:creationId xmlns:a16="http://schemas.microsoft.com/office/drawing/2014/main" id="{CE13989F-7E9F-3664-A42B-814954A7C69D}"/>
              </a:ext>
            </a:extLst>
          </p:cNvPr>
          <p:cNvSpPr>
            <a:spLocks noGrp="1"/>
          </p:cNvSpPr>
          <p:nvPr>
            <p:ph type="ctrTitle"/>
          </p:nvPr>
        </p:nvSpPr>
        <p:spPr>
          <a:xfrm>
            <a:off x="1524000" y="1122362"/>
            <a:ext cx="9144000" cy="2900518"/>
          </a:xfrm>
          <a:solidFill>
            <a:schemeClr val="bg1">
              <a:lumMod val="85000"/>
              <a:lumOff val="15000"/>
            </a:schemeClr>
          </a:solidFill>
        </p:spPr>
        <p:txBody>
          <a:bodyPr>
            <a:normAutofit/>
          </a:bodyPr>
          <a:lstStyle/>
          <a:p>
            <a:r>
              <a:rPr lang="en-GB" sz="4200" b="1" kern="1400" spc="-5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EVALUATION AND SIMULATION </a:t>
            </a:r>
            <a:br>
              <a:rPr lang="de-DE" sz="4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n-GB" sz="4200" b="1" kern="1400" spc="-5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OF THE EUROPEAN HYDROGEN MARKET BASED ON DIVERSE SIMILARITY ANALYSIS</a:t>
            </a:r>
            <a:endParaRPr lang="de-DE" sz="4200" dirty="0">
              <a:solidFill>
                <a:srgbClr val="FFFFFF"/>
              </a:solidFill>
            </a:endParaRPr>
          </a:p>
        </p:txBody>
      </p:sp>
      <p:sp>
        <p:nvSpPr>
          <p:cNvPr id="3" name="Untertitel 2">
            <a:extLst>
              <a:ext uri="{FF2B5EF4-FFF2-40B4-BE49-F238E27FC236}">
                <a16:creationId xmlns:a16="http://schemas.microsoft.com/office/drawing/2014/main" id="{6E7E911A-D07C-719B-6D3C-866A3C4A5AD3}"/>
              </a:ext>
            </a:extLst>
          </p:cNvPr>
          <p:cNvSpPr>
            <a:spLocks noGrp="1"/>
          </p:cNvSpPr>
          <p:nvPr>
            <p:ph type="subTitle" idx="1"/>
          </p:nvPr>
        </p:nvSpPr>
        <p:spPr>
          <a:xfrm>
            <a:off x="1524000" y="4159404"/>
            <a:ext cx="9144000" cy="1098395"/>
          </a:xfrm>
        </p:spPr>
        <p:txBody>
          <a:bodyPr>
            <a:normAutofit fontScale="77500" lnSpcReduction="20000"/>
          </a:bodyPr>
          <a:lstStyle/>
          <a:p>
            <a:r>
              <a:rPr lang="de-DE" sz="1400" dirty="0">
                <a:solidFill>
                  <a:srgbClr val="FFFFFF"/>
                </a:solidFill>
              </a:rPr>
              <a:t>László Hammerl (https://orcid.org/0000-0003-2600-1872)</a:t>
            </a:r>
            <a:br>
              <a:rPr lang="de-DE" sz="1400" dirty="0">
                <a:solidFill>
                  <a:srgbClr val="FFFFFF"/>
                </a:solidFill>
              </a:rPr>
            </a:br>
            <a:r>
              <a:rPr lang="de-DE" sz="1400" dirty="0">
                <a:solidFill>
                  <a:srgbClr val="FFFFFF"/>
                </a:solidFill>
              </a:rPr>
              <a:t>László </a:t>
            </a:r>
            <a:r>
              <a:rPr lang="de-DE" sz="1400" dirty="0" err="1">
                <a:solidFill>
                  <a:srgbClr val="FFFFFF"/>
                </a:solidFill>
              </a:rPr>
              <a:t>Pitlik</a:t>
            </a:r>
            <a:r>
              <a:rPr lang="de-DE" sz="1400" dirty="0">
                <a:solidFill>
                  <a:srgbClr val="FFFFFF"/>
                </a:solidFill>
              </a:rPr>
              <a:t> (https://orcid.org/0000-0001-5819-0319)</a:t>
            </a:r>
          </a:p>
          <a:p>
            <a:r>
              <a:rPr lang="de-DE" sz="1400" dirty="0" err="1">
                <a:solidFill>
                  <a:srgbClr val="FFFFFF"/>
                </a:solidFill>
              </a:rPr>
              <a:t>e-Mails</a:t>
            </a:r>
            <a:r>
              <a:rPr lang="de-DE" sz="1400" dirty="0">
                <a:solidFill>
                  <a:srgbClr val="FFFFFF"/>
                </a:solidFill>
              </a:rPr>
              <a:t>: hammerll@live.de, pitlik@my-x.hu</a:t>
            </a:r>
          </a:p>
          <a:p>
            <a:r>
              <a:rPr lang="de-DE" sz="1400" b="1" dirty="0" err="1">
                <a:solidFill>
                  <a:srgbClr val="FFFFFF"/>
                </a:solidFill>
              </a:rPr>
              <a:t>Hungarian</a:t>
            </a:r>
            <a:r>
              <a:rPr lang="de-DE" sz="1400" b="1" dirty="0">
                <a:solidFill>
                  <a:srgbClr val="FFFFFF"/>
                </a:solidFill>
              </a:rPr>
              <a:t> University </a:t>
            </a:r>
            <a:r>
              <a:rPr lang="de-DE" sz="1400" b="1" dirty="0" err="1">
                <a:solidFill>
                  <a:srgbClr val="FFFFFF"/>
                </a:solidFill>
              </a:rPr>
              <a:t>of</a:t>
            </a:r>
            <a:r>
              <a:rPr lang="de-DE" sz="1400" b="1" dirty="0">
                <a:solidFill>
                  <a:srgbClr val="FFFFFF"/>
                </a:solidFill>
              </a:rPr>
              <a:t> </a:t>
            </a:r>
            <a:r>
              <a:rPr lang="de-DE" sz="1400" b="1" dirty="0" err="1">
                <a:solidFill>
                  <a:srgbClr val="FFFFFF"/>
                </a:solidFill>
              </a:rPr>
              <a:t>Agriculture</a:t>
            </a:r>
            <a:r>
              <a:rPr lang="de-DE" sz="1400" b="1" dirty="0">
                <a:solidFill>
                  <a:srgbClr val="FFFFFF"/>
                </a:solidFill>
              </a:rPr>
              <a:t> and Life Science (MATE), </a:t>
            </a:r>
            <a:r>
              <a:rPr lang="de-DE" sz="1400" b="1" dirty="0" err="1">
                <a:solidFill>
                  <a:srgbClr val="FFFFFF"/>
                </a:solidFill>
              </a:rPr>
              <a:t>Kodolányi</a:t>
            </a:r>
            <a:r>
              <a:rPr lang="de-DE" sz="1400" b="1" dirty="0">
                <a:solidFill>
                  <a:srgbClr val="FFFFFF"/>
                </a:solidFill>
              </a:rPr>
              <a:t> János University (KJU) </a:t>
            </a:r>
          </a:p>
          <a:p>
            <a:r>
              <a:rPr lang="de-DE" sz="1400" dirty="0">
                <a:solidFill>
                  <a:srgbClr val="FFFFFF"/>
                </a:solidFill>
              </a:rPr>
              <a:t>Keywords: </a:t>
            </a:r>
            <a:r>
              <a:rPr lang="de-DE" sz="1400" i="1" dirty="0">
                <a:solidFill>
                  <a:srgbClr val="FFFFFF"/>
                </a:solidFill>
              </a:rPr>
              <a:t>hydrogen, </a:t>
            </a:r>
            <a:r>
              <a:rPr lang="de-DE" sz="1400" i="1" dirty="0" err="1">
                <a:solidFill>
                  <a:srgbClr val="FFFFFF"/>
                </a:solidFill>
              </a:rPr>
              <a:t>innovation</a:t>
            </a:r>
            <a:r>
              <a:rPr lang="de-DE" sz="1400" i="1" dirty="0">
                <a:solidFill>
                  <a:srgbClr val="FFFFFF"/>
                </a:solidFill>
              </a:rPr>
              <a:t> </a:t>
            </a:r>
            <a:r>
              <a:rPr lang="de-DE" sz="1400" i="1" dirty="0" err="1">
                <a:solidFill>
                  <a:srgbClr val="FFFFFF"/>
                </a:solidFill>
              </a:rPr>
              <a:t>index</a:t>
            </a:r>
            <a:r>
              <a:rPr lang="de-DE" sz="1400" i="1" dirty="0">
                <a:solidFill>
                  <a:srgbClr val="FFFFFF"/>
                </a:solidFill>
              </a:rPr>
              <a:t>, </a:t>
            </a:r>
            <a:r>
              <a:rPr lang="de-DE" sz="1400" i="1" dirty="0" err="1">
                <a:solidFill>
                  <a:srgbClr val="FFFFFF"/>
                </a:solidFill>
              </a:rPr>
              <a:t>component-based</a:t>
            </a:r>
            <a:r>
              <a:rPr lang="de-DE" sz="1400" i="1" dirty="0">
                <a:solidFill>
                  <a:srgbClr val="FFFFFF"/>
                </a:solidFill>
              </a:rPr>
              <a:t> </a:t>
            </a:r>
            <a:r>
              <a:rPr lang="de-DE" sz="1400" i="1" dirty="0" err="1">
                <a:solidFill>
                  <a:srgbClr val="FFFFFF"/>
                </a:solidFill>
              </a:rPr>
              <a:t>object</a:t>
            </a:r>
            <a:r>
              <a:rPr lang="de-DE" sz="1400" i="1" dirty="0">
                <a:solidFill>
                  <a:srgbClr val="FFFFFF"/>
                </a:solidFill>
              </a:rPr>
              <a:t> </a:t>
            </a:r>
            <a:r>
              <a:rPr lang="de-DE" sz="1400" i="1" dirty="0" err="1">
                <a:solidFill>
                  <a:srgbClr val="FFFFFF"/>
                </a:solidFill>
              </a:rPr>
              <a:t>comparison</a:t>
            </a:r>
            <a:r>
              <a:rPr lang="de-DE" sz="1400" i="1" dirty="0">
                <a:solidFill>
                  <a:srgbClr val="FFFFFF"/>
                </a:solidFill>
              </a:rPr>
              <a:t> </a:t>
            </a:r>
            <a:r>
              <a:rPr lang="de-DE" sz="1400" i="1" dirty="0" err="1">
                <a:solidFill>
                  <a:srgbClr val="FFFFFF"/>
                </a:solidFill>
              </a:rPr>
              <a:t>for</a:t>
            </a:r>
            <a:r>
              <a:rPr lang="de-DE" sz="1400" i="1" dirty="0">
                <a:solidFill>
                  <a:srgbClr val="FFFFFF"/>
                </a:solidFill>
              </a:rPr>
              <a:t> </a:t>
            </a:r>
            <a:r>
              <a:rPr lang="de-DE" sz="1400" i="1" dirty="0" err="1">
                <a:solidFill>
                  <a:srgbClr val="FFFFFF"/>
                </a:solidFill>
              </a:rPr>
              <a:t>objectivity</a:t>
            </a:r>
            <a:endParaRPr lang="de-DE" sz="1400" i="1" dirty="0">
              <a:solidFill>
                <a:srgbClr val="FFFFFF"/>
              </a:solidFill>
            </a:endParaRPr>
          </a:p>
          <a:p>
            <a:endParaRPr lang="de-DE" sz="800" dirty="0">
              <a:solidFill>
                <a:srgbClr val="FFFFFF"/>
              </a:solidFill>
            </a:endParaRPr>
          </a:p>
        </p:txBody>
      </p:sp>
    </p:spTree>
    <p:extLst>
      <p:ext uri="{BB962C8B-B14F-4D97-AF65-F5344CB8AC3E}">
        <p14:creationId xmlns:p14="http://schemas.microsoft.com/office/powerpoint/2010/main" val="408292907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964125B-52D2-6BD2-7018-A0376428E0B8}"/>
              </a:ext>
            </a:extLst>
          </p:cNvPr>
          <p:cNvSpPr>
            <a:spLocks noGrp="1"/>
          </p:cNvSpPr>
          <p:nvPr>
            <p:ph idx="1"/>
          </p:nvPr>
        </p:nvSpPr>
        <p:spPr>
          <a:xfrm>
            <a:off x="552815" y="69891"/>
            <a:ext cx="10515600" cy="5431465"/>
          </a:xfrm>
        </p:spPr>
        <p:txBody>
          <a:bodyPr>
            <a:normAutofit fontScale="25000" lnSpcReduction="20000"/>
          </a:bodyPr>
          <a:lstStyle/>
          <a:p>
            <a:pPr algn="just">
              <a:lnSpc>
                <a:spcPct val="107000"/>
              </a:lnSpc>
              <a:spcAft>
                <a:spcPts val="800"/>
              </a:spcAft>
            </a:pPr>
            <a:r>
              <a:rPr lang="en-GB" sz="6400">
                <a:effectLst/>
                <a:latin typeface="Times New Roman" panose="02020603050405020304" pitchFamily="18" charset="0"/>
                <a:ea typeface="Calibri" panose="020F0502020204030204" pitchFamily="34" charset="0"/>
              </a:rPr>
              <a:t>using </a:t>
            </a:r>
            <a:r>
              <a:rPr lang="en-GB" sz="6400" dirty="0">
                <a:effectLst/>
                <a:latin typeface="Times New Roman" panose="02020603050405020304" pitchFamily="18" charset="0"/>
                <a:ea typeface="Calibri" panose="020F0502020204030204" pitchFamily="34" charset="0"/>
              </a:rPr>
              <a:t>COCO (Component-based Object Comparison for Objectivity) to generate an optimum approximation of the </a:t>
            </a:r>
            <a:r>
              <a:rPr lang="en-GB" sz="6400" dirty="0" err="1">
                <a:effectLst/>
                <a:latin typeface="Times New Roman" panose="02020603050405020304" pitchFamily="18" charset="0"/>
                <a:ea typeface="Calibri" panose="020F0502020204030204" pitchFamily="34" charset="0"/>
              </a:rPr>
              <a:t>ideality</a:t>
            </a:r>
            <a:r>
              <a:rPr lang="en-GB" sz="6400" dirty="0">
                <a:effectLst/>
                <a:latin typeface="Times New Roman" panose="02020603050405020304" pitchFamily="18" charset="0"/>
                <a:ea typeface="Calibri" panose="020F0502020204030204" pitchFamily="34" charset="0"/>
              </a:rPr>
              <a:t> index values. Due to the tiny number, Y was set to 1000000 as a norm before being assigned as a variable (cf. anti-discrimination study - where the constant Y values may be computed for each country using (flexible but interpretable) staircase functions based on the Xi values), yielding the following result</a:t>
            </a:r>
            <a:endParaRPr lang="de-DE" sz="6400" dirty="0"/>
          </a:p>
          <a:p>
            <a:pPr algn="just">
              <a:lnSpc>
                <a:spcPct val="107000"/>
              </a:lnSpc>
              <a:spcAft>
                <a:spcPts val="800"/>
              </a:spcAft>
            </a:pPr>
            <a:r>
              <a:rPr lang="en-GB" sz="6400" dirty="0">
                <a:effectLst/>
                <a:latin typeface="Times New Roman" panose="02020603050405020304" pitchFamily="18" charset="0"/>
                <a:ea typeface="Calibri" panose="020F0502020204030204" pitchFamily="34" charset="0"/>
                <a:cs typeface="Times New Roman" panose="02020603050405020304" pitchFamily="18" charset="0"/>
              </a:rPr>
              <a:t>The results (of the anti-discriminative </a:t>
            </a:r>
            <a:r>
              <a:rPr lang="en-GB" sz="6400" dirty="0" err="1">
                <a:effectLst/>
                <a:latin typeface="Times New Roman" panose="02020603050405020304" pitchFamily="18" charset="0"/>
                <a:ea typeface="Calibri" panose="020F0502020204030204" pitchFamily="34" charset="0"/>
                <a:cs typeface="Times New Roman" panose="02020603050405020304" pitchFamily="18" charset="0"/>
              </a:rPr>
              <a:t>modellingillustrate</a:t>
            </a:r>
            <a:r>
              <a:rPr lang="en-GB" sz="6400" dirty="0">
                <a:effectLst/>
                <a:latin typeface="Times New Roman" panose="02020603050405020304" pitchFamily="18" charset="0"/>
                <a:ea typeface="Calibri" panose="020F0502020204030204" pitchFamily="34" charset="0"/>
                <a:cs typeface="Times New Roman" panose="02020603050405020304" pitchFamily="18" charset="0"/>
              </a:rPr>
              <a:t> how many hydrogen-powered automobiles each country could support in comparison to the average number of cars in the world. </a:t>
            </a:r>
          </a:p>
          <a:p>
            <a:pPr algn="just">
              <a:lnSpc>
                <a:spcPct val="107000"/>
              </a:lnSpc>
              <a:spcAft>
                <a:spcPts val="800"/>
              </a:spcAft>
            </a:pPr>
            <a:r>
              <a:rPr lang="en-GB" sz="6400" dirty="0">
                <a:effectLst/>
                <a:latin typeface="Times New Roman" panose="02020603050405020304" pitchFamily="18" charset="0"/>
                <a:ea typeface="Calibri" panose="020F0502020204030204" pitchFamily="34" charset="0"/>
                <a:cs typeface="Times New Roman" panose="02020603050405020304" pitchFamily="18" charset="0"/>
              </a:rPr>
              <a:t>Top 3: Finland, Sweden, and the Netherlands, - no deviation</a:t>
            </a:r>
          </a:p>
          <a:p>
            <a:pPr algn="just">
              <a:lnSpc>
                <a:spcPct val="107000"/>
              </a:lnSpc>
              <a:spcAft>
                <a:spcPts val="800"/>
              </a:spcAft>
            </a:pPr>
            <a:r>
              <a:rPr lang="en-GB" sz="6400" dirty="0">
                <a:effectLst/>
                <a:latin typeface="Times New Roman" panose="02020603050405020304" pitchFamily="18" charset="0"/>
                <a:ea typeface="Calibri" panose="020F0502020204030204" pitchFamily="34" charset="0"/>
                <a:cs typeface="Times New Roman" panose="02020603050405020304" pitchFamily="18" charset="0"/>
              </a:rPr>
              <a:t>Czech Republic, Romania, Estonia, Slovakia, Spain, and Germany all deviate in increasing order. </a:t>
            </a:r>
            <a:endParaRPr lang="en-GB" sz="6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GB" sz="6400" dirty="0">
                <a:effectLst/>
                <a:latin typeface="Times New Roman" panose="02020603050405020304" pitchFamily="18" charset="0"/>
                <a:ea typeface="Calibri" panose="020F0502020204030204" pitchFamily="34" charset="0"/>
                <a:cs typeface="Times New Roman" panose="02020603050405020304" pitchFamily="18" charset="0"/>
              </a:rPr>
              <a:t>The naïve viewpoint gives the dispersion, which is the root of this discrepancy, very little consideration. Germany is especially appealing for a variety of reasons, including the accessibility of hydrogen filling stations and the commercial dominance of the automotive industry, amongst other factors. </a:t>
            </a:r>
          </a:p>
          <a:p>
            <a:pPr algn="just">
              <a:lnSpc>
                <a:spcPct val="107000"/>
              </a:lnSpc>
              <a:spcAft>
                <a:spcPts val="800"/>
              </a:spcAft>
            </a:pPr>
            <a:r>
              <a:rPr lang="en-GB" sz="6400" dirty="0">
                <a:effectLst/>
                <a:latin typeface="Times New Roman" panose="02020603050405020304" pitchFamily="18" charset="0"/>
                <a:ea typeface="Calibri" panose="020F0502020204030204" pitchFamily="34" charset="0"/>
                <a:cs typeface="Times New Roman" panose="02020603050405020304" pitchFamily="18" charset="0"/>
              </a:rPr>
              <a:t>Nevertheless, it is ranked dead last in one category, which is the price of electricity. This factor has a significant influence on the cost component of the hydrogen that is created, as well as on the future costs related with the purchase of a hydrogen vehicle. When compared to the naïve method, the COCO model places a greater emphasis on the significance of this component. Therefore, according to the naïve perspective, certain countries are superior, despite the fact that their dispersion conceals enormous inefficiencies and, as a result, may cause decision makers to reach the incorrect conclusions. The use of large numbers may cloud the problems at hand and make it more difficult to make acceptable adjustments to levers such as the government's budget.</a:t>
            </a:r>
            <a:endParaRPr lang="de-DE"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6400" dirty="0">
                <a:effectLst/>
                <a:latin typeface="Times New Roman" panose="02020603050405020304" pitchFamily="18" charset="0"/>
                <a:ea typeface="Calibri" panose="020F0502020204030204" pitchFamily="34" charset="0"/>
                <a:cs typeface="Times New Roman" panose="02020603050405020304" pitchFamily="18" charset="0"/>
              </a:rPr>
              <a:t>Overall some countries could sustain more hydrogen vehicles than they currently do and thereby offer a higher potential of market establishing, namely Finland, Austria, Belgium, the Netherlands, Norway and Sweden. On the opposite, some countries lack behind in multiple socio-economic factors Serbia, Latvia and Bulgaria. As an example, Serbia has the lowest R&amp;D expenditure per capita, has a minimal car market relevance, low amounts of zero-emission vehicles and thereby, by default cannot rank high as it is below average in 8 of 10 variables. </a:t>
            </a:r>
            <a:endParaRPr lang="de-DE" sz="64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Tree>
    <p:extLst>
      <p:ext uri="{BB962C8B-B14F-4D97-AF65-F5344CB8AC3E}">
        <p14:creationId xmlns:p14="http://schemas.microsoft.com/office/powerpoint/2010/main" val="144607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el 1">
            <a:extLst>
              <a:ext uri="{FF2B5EF4-FFF2-40B4-BE49-F238E27FC236}">
                <a16:creationId xmlns:a16="http://schemas.microsoft.com/office/drawing/2014/main" id="{CBEE56AA-13D5-88E6-75E4-A3B70B306679}"/>
              </a:ext>
            </a:extLst>
          </p:cNvPr>
          <p:cNvSpPr>
            <a:spLocks noGrp="1"/>
          </p:cNvSpPr>
          <p:nvPr>
            <p:ph type="title"/>
          </p:nvPr>
        </p:nvSpPr>
        <p:spPr>
          <a:xfrm>
            <a:off x="777240" y="731519"/>
            <a:ext cx="2845191" cy="3237579"/>
          </a:xfrm>
        </p:spPr>
        <p:txBody>
          <a:bodyPr>
            <a:normAutofit/>
          </a:bodyPr>
          <a:lstStyle/>
          <a:p>
            <a:r>
              <a:rPr lang="de-DE" sz="3800">
                <a:solidFill>
                  <a:srgbClr val="FFFFFF"/>
                </a:solidFill>
              </a:rPr>
              <a:t>Conclusion &amp; future</a:t>
            </a:r>
          </a:p>
        </p:txBody>
      </p:sp>
      <p:sp>
        <p:nvSpPr>
          <p:cNvPr id="8"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Inhaltsplatzhalter 2">
            <a:extLst>
              <a:ext uri="{FF2B5EF4-FFF2-40B4-BE49-F238E27FC236}">
                <a16:creationId xmlns:a16="http://schemas.microsoft.com/office/drawing/2014/main" id="{594663D8-6244-94B5-E2DD-872BE8B27F94}"/>
              </a:ext>
            </a:extLst>
          </p:cNvPr>
          <p:cNvGraphicFramePr>
            <a:graphicFrameLocks noGrp="1"/>
          </p:cNvGraphicFramePr>
          <p:nvPr>
            <p:ph idx="1"/>
            <p:extLst>
              <p:ext uri="{D42A27DB-BD31-4B8C-83A1-F6EECF244321}">
                <p14:modId xmlns:p14="http://schemas.microsoft.com/office/powerpoint/2010/main" val="769726774"/>
              </p:ext>
            </p:extLst>
          </p:nvPr>
        </p:nvGraphicFramePr>
        <p:xfrm>
          <a:off x="4379913" y="687388"/>
          <a:ext cx="7037387" cy="547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2901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remium Vector | The mascot of the hungary flag badge holding a banner that  says thank you , cute style design for t shirt, sticker, logo element">
            <a:extLst>
              <a:ext uri="{FF2B5EF4-FFF2-40B4-BE49-F238E27FC236}">
                <a16:creationId xmlns:a16="http://schemas.microsoft.com/office/drawing/2014/main" id="{1A6DC7BB-73F0-1044-8EB0-F0A66C6EC0C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39331" y="119316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73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D34D639-D610-4FC1-1004-2DD4E3527EBF}"/>
              </a:ext>
            </a:extLst>
          </p:cNvPr>
          <p:cNvSpPr>
            <a:spLocks noGrp="1"/>
          </p:cNvSpPr>
          <p:nvPr>
            <p:ph type="title"/>
          </p:nvPr>
        </p:nvSpPr>
        <p:spPr>
          <a:xfrm>
            <a:off x="1371599" y="294538"/>
            <a:ext cx="9895951" cy="1033669"/>
          </a:xfrm>
        </p:spPr>
        <p:txBody>
          <a:bodyPr>
            <a:normAutofit/>
          </a:bodyPr>
          <a:lstStyle/>
          <a:p>
            <a:r>
              <a:rPr lang="de-DE" sz="4000">
                <a:solidFill>
                  <a:srgbClr val="FFFFFF"/>
                </a:solidFill>
              </a:rPr>
              <a:t>References</a:t>
            </a:r>
          </a:p>
        </p:txBody>
      </p:sp>
      <p:sp>
        <p:nvSpPr>
          <p:cNvPr id="3" name="Inhaltsplatzhalter 2">
            <a:extLst>
              <a:ext uri="{FF2B5EF4-FFF2-40B4-BE49-F238E27FC236}">
                <a16:creationId xmlns:a16="http://schemas.microsoft.com/office/drawing/2014/main" id="{83F256A1-9553-09C3-36EF-3A514091E19F}"/>
              </a:ext>
            </a:extLst>
          </p:cNvPr>
          <p:cNvSpPr>
            <a:spLocks noGrp="1"/>
          </p:cNvSpPr>
          <p:nvPr>
            <p:ph idx="1"/>
          </p:nvPr>
        </p:nvSpPr>
        <p:spPr>
          <a:xfrm>
            <a:off x="1371599" y="1891970"/>
            <a:ext cx="9724031" cy="1286063"/>
          </a:xfrm>
        </p:spPr>
        <p:txBody>
          <a:bodyPr anchor="ctr">
            <a:normAutofit/>
          </a:bodyPr>
          <a:lstStyle/>
          <a:p>
            <a:r>
              <a:rPr lang="de-DE" sz="2000" dirty="0"/>
              <a:t>https://newsroom.aaa.com/2022/12/nearly-113-million-people-will-travel-from-december-23-to-january-2/</a:t>
            </a:r>
          </a:p>
          <a:p>
            <a:r>
              <a:rPr lang="en-GB" sz="2000" dirty="0">
                <a:effectLst/>
                <a:ea typeface="Calibri" panose="020F0502020204030204" pitchFamily="34" charset="0"/>
                <a:cs typeface="Times New Roman" panose="02020603050405020304" pitchFamily="18" charset="0"/>
              </a:rPr>
              <a:t>https://miau.my-x.hu/miau/294/hydrogen_market_analyses_2023_abs.xlsx</a:t>
            </a:r>
            <a:r>
              <a:rPr lang="en-GB" sz="2000" dirty="0">
                <a:effectLst/>
                <a:ea typeface="Calibri" panose="020F0502020204030204" pitchFamily="34" charset="0"/>
              </a:rPr>
              <a:t> </a:t>
            </a:r>
            <a:endParaRPr lang="de-DE" sz="2000" dirty="0"/>
          </a:p>
        </p:txBody>
      </p:sp>
    </p:spTree>
    <p:extLst>
      <p:ext uri="{BB962C8B-B14F-4D97-AF65-F5344CB8AC3E}">
        <p14:creationId xmlns:p14="http://schemas.microsoft.com/office/powerpoint/2010/main" val="231974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DB4C2F65-2E66-16D3-6E2A-5FF514522238}"/>
              </a:ext>
            </a:extLst>
          </p:cNvPr>
          <p:cNvSpPr>
            <a:spLocks noGrp="1"/>
          </p:cNvSpPr>
          <p:nvPr>
            <p:ph type="title"/>
          </p:nvPr>
        </p:nvSpPr>
        <p:spPr>
          <a:xfrm>
            <a:off x="643467" y="321734"/>
            <a:ext cx="10905066" cy="1135737"/>
          </a:xfrm>
        </p:spPr>
        <p:txBody>
          <a:bodyPr>
            <a:normAutofit/>
          </a:bodyPr>
          <a:lstStyle/>
          <a:p>
            <a:r>
              <a:rPr lang="de-DE" sz="3600"/>
              <a:t>Introduction</a:t>
            </a:r>
          </a:p>
        </p:txBody>
      </p:sp>
      <p:sp>
        <p:nvSpPr>
          <p:cNvPr id="3" name="Inhaltsplatzhalter 2">
            <a:extLst>
              <a:ext uri="{FF2B5EF4-FFF2-40B4-BE49-F238E27FC236}">
                <a16:creationId xmlns:a16="http://schemas.microsoft.com/office/drawing/2014/main" id="{6A4D21CA-1EBD-03B6-8CE3-039D849D9C0C}"/>
              </a:ext>
            </a:extLst>
          </p:cNvPr>
          <p:cNvSpPr>
            <a:spLocks noGrp="1"/>
          </p:cNvSpPr>
          <p:nvPr>
            <p:ph idx="1"/>
          </p:nvPr>
        </p:nvSpPr>
        <p:spPr>
          <a:xfrm>
            <a:off x="643469" y="1782981"/>
            <a:ext cx="4008384" cy="4393982"/>
          </a:xfrm>
        </p:spPr>
        <p:txBody>
          <a:bodyPr>
            <a:normAutofit fontScale="92500" lnSpcReduction="10000"/>
          </a:bodyPr>
          <a:lstStyle/>
          <a:p>
            <a:r>
              <a:rPr lang="de-DE" sz="1700" dirty="0" err="1"/>
              <a:t>Theoretical</a:t>
            </a:r>
            <a:r>
              <a:rPr lang="de-DE" sz="1700" dirty="0"/>
              <a:t> </a:t>
            </a:r>
            <a:r>
              <a:rPr lang="de-DE" sz="1700" dirty="0" err="1"/>
              <a:t>aim</a:t>
            </a:r>
            <a:r>
              <a:rPr lang="de-DE" sz="1700" dirty="0"/>
              <a:t>:</a:t>
            </a:r>
            <a:br>
              <a:rPr lang="de-DE" sz="1700" dirty="0"/>
            </a:br>
            <a:r>
              <a:rPr lang="de-DE" sz="1700" dirty="0" err="1"/>
              <a:t>Identify</a:t>
            </a:r>
            <a:r>
              <a:rPr lang="de-DE" sz="1700" dirty="0"/>
              <a:t> </a:t>
            </a:r>
            <a:r>
              <a:rPr lang="en-US" sz="1700" dirty="0"/>
              <a:t>required policymaking steps for establishing hydrogen-powered individual mobility in Central Europe</a:t>
            </a:r>
          </a:p>
          <a:p>
            <a:r>
              <a:rPr lang="en-US" sz="1700" dirty="0"/>
              <a:t>Why?</a:t>
            </a:r>
          </a:p>
          <a:p>
            <a:pPr lvl="1"/>
            <a:r>
              <a:rPr lang="en-US" sz="1700" dirty="0"/>
              <a:t>Demand for sustainable progress</a:t>
            </a:r>
          </a:p>
          <a:p>
            <a:pPr lvl="1"/>
            <a:r>
              <a:rPr lang="en-US" sz="1700" dirty="0"/>
              <a:t>Increased mobility desire</a:t>
            </a:r>
          </a:p>
          <a:p>
            <a:pPr marL="457200" lvl="1" indent="0">
              <a:buNone/>
            </a:pPr>
            <a:r>
              <a:rPr lang="en-US" sz="1700" dirty="0"/>
              <a:t>-&gt; alternative fuels for the automobile transportation sector</a:t>
            </a:r>
          </a:p>
          <a:p>
            <a:r>
              <a:rPr lang="en-US" sz="1600" dirty="0"/>
              <a:t>Practical aim:</a:t>
            </a:r>
            <a:br>
              <a:rPr lang="en-US" sz="1600" dirty="0"/>
            </a:br>
            <a:r>
              <a:rPr lang="en-US" sz="1600" dirty="0"/>
              <a:t>Examine a quantitative performance assessment to expose the inefficiencies of countries with a high degree of market penetration and vice versa.</a:t>
            </a:r>
          </a:p>
          <a:p>
            <a:r>
              <a:rPr lang="en-US" sz="1700" dirty="0"/>
              <a:t>Two-step analysis</a:t>
            </a:r>
          </a:p>
          <a:p>
            <a:pPr lvl="1"/>
            <a:r>
              <a:rPr lang="en-US" sz="1700" dirty="0"/>
              <a:t>Define variables</a:t>
            </a:r>
          </a:p>
          <a:p>
            <a:pPr lvl="1"/>
            <a:r>
              <a:rPr lang="en-US" sz="1700" dirty="0"/>
              <a:t>Define Model</a:t>
            </a:r>
            <a:endParaRPr lang="de-DE" sz="1700" dirty="0"/>
          </a:p>
        </p:txBody>
      </p:sp>
      <p:grpSp>
        <p:nvGrpSpPr>
          <p:cNvPr id="12" name="Group 1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3" name="Isosceles Triangle 1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Grafik 4">
            <a:extLst>
              <a:ext uri="{FF2B5EF4-FFF2-40B4-BE49-F238E27FC236}">
                <a16:creationId xmlns:a16="http://schemas.microsoft.com/office/drawing/2014/main" id="{C19DBF81-868A-48D4-ACD1-321F54FFB7DA}"/>
              </a:ext>
            </a:extLst>
          </p:cNvPr>
          <p:cNvPicPr>
            <a:picLocks noChangeAspect="1"/>
          </p:cNvPicPr>
          <p:nvPr/>
        </p:nvPicPr>
        <p:blipFill>
          <a:blip r:embed="rId3"/>
          <a:stretch>
            <a:fillRect/>
          </a:stretch>
        </p:blipFill>
        <p:spPr>
          <a:xfrm>
            <a:off x="4588516" y="1457471"/>
            <a:ext cx="7523896" cy="4288621"/>
          </a:xfrm>
          <a:prstGeom prst="rect">
            <a:avLst/>
          </a:prstGeom>
        </p:spPr>
      </p:pic>
      <p:grpSp>
        <p:nvGrpSpPr>
          <p:cNvPr id="16" name="Group 1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7" name="Rectangle 1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1708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3" name="Straight Connector 43">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4" name="Rectangle 45">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B854D4D-9876-D4C4-2FA3-E980831AC9B1}"/>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5400" kern="1200" dirty="0">
                <a:solidFill>
                  <a:schemeClr val="bg1"/>
                </a:solidFill>
                <a:latin typeface="+mj-lt"/>
                <a:ea typeface="+mj-ea"/>
                <a:cs typeface="+mj-cs"/>
              </a:rPr>
              <a:t>Variables: Xi -&gt; Y</a:t>
            </a:r>
          </a:p>
        </p:txBody>
      </p:sp>
      <p:cxnSp>
        <p:nvCxnSpPr>
          <p:cNvPr id="65" name="Straight Connector 47">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49">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Tabelle 3">
            <a:extLst>
              <a:ext uri="{FF2B5EF4-FFF2-40B4-BE49-F238E27FC236}">
                <a16:creationId xmlns:a16="http://schemas.microsoft.com/office/drawing/2014/main" id="{167C03EB-3B82-62CD-A733-DAA47014B94C}"/>
              </a:ext>
            </a:extLst>
          </p:cNvPr>
          <p:cNvGraphicFramePr>
            <a:graphicFrameLocks noGrp="1"/>
          </p:cNvGraphicFramePr>
          <p:nvPr>
            <p:extLst>
              <p:ext uri="{D42A27DB-BD31-4B8C-83A1-F6EECF244321}">
                <p14:modId xmlns:p14="http://schemas.microsoft.com/office/powerpoint/2010/main" val="1939315104"/>
              </p:ext>
            </p:extLst>
          </p:nvPr>
        </p:nvGraphicFramePr>
        <p:xfrm>
          <a:off x="169105" y="2298654"/>
          <a:ext cx="11496822" cy="3524393"/>
        </p:xfrm>
        <a:graphic>
          <a:graphicData uri="http://schemas.openxmlformats.org/drawingml/2006/table">
            <a:tbl>
              <a:tblPr firstRow="1" firstCol="1" bandRow="1">
                <a:tableStyleId>{8799B23B-EC83-4686-B30A-512413B5E67A}</a:tableStyleId>
              </a:tblPr>
              <a:tblGrid>
                <a:gridCol w="5928430">
                  <a:extLst>
                    <a:ext uri="{9D8B030D-6E8A-4147-A177-3AD203B41FA5}">
                      <a16:colId xmlns:a16="http://schemas.microsoft.com/office/drawing/2014/main" val="1689560920"/>
                    </a:ext>
                  </a:extLst>
                </a:gridCol>
                <a:gridCol w="3926065">
                  <a:extLst>
                    <a:ext uri="{9D8B030D-6E8A-4147-A177-3AD203B41FA5}">
                      <a16:colId xmlns:a16="http://schemas.microsoft.com/office/drawing/2014/main" val="713670631"/>
                    </a:ext>
                  </a:extLst>
                </a:gridCol>
                <a:gridCol w="1642327">
                  <a:extLst>
                    <a:ext uri="{9D8B030D-6E8A-4147-A177-3AD203B41FA5}">
                      <a16:colId xmlns:a16="http://schemas.microsoft.com/office/drawing/2014/main" val="3980678545"/>
                    </a:ext>
                  </a:extLst>
                </a:gridCol>
              </a:tblGrid>
              <a:tr h="322274">
                <a:tc>
                  <a:txBody>
                    <a:bodyPr/>
                    <a:lstStyle/>
                    <a:p>
                      <a:pPr algn="ctr">
                        <a:lnSpc>
                          <a:spcPct val="107000"/>
                        </a:lnSpc>
                        <a:spcAft>
                          <a:spcPts val="800"/>
                        </a:spcAft>
                      </a:pPr>
                      <a:r>
                        <a:rPr lang="en-GB" sz="1800" b="1" cap="none" spc="30">
                          <a:solidFill>
                            <a:schemeClr val="tx1"/>
                          </a:solidFill>
                          <a:effectLst/>
                        </a:rPr>
                        <a:t>Variable</a:t>
                      </a:r>
                      <a:endParaRPr lang="de-DE" sz="1800" b="1" cap="none" spc="3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468" marT="0" marB="0" anchor="ctr"/>
                </a:tc>
                <a:tc>
                  <a:txBody>
                    <a:bodyPr/>
                    <a:lstStyle/>
                    <a:p>
                      <a:pPr algn="ctr">
                        <a:lnSpc>
                          <a:spcPct val="107000"/>
                        </a:lnSpc>
                        <a:spcAft>
                          <a:spcPts val="800"/>
                        </a:spcAft>
                      </a:pPr>
                      <a:r>
                        <a:rPr lang="en-GB" sz="1800" b="1" cap="none" spc="30">
                          <a:solidFill>
                            <a:schemeClr val="tx1"/>
                          </a:solidFill>
                          <a:effectLst/>
                        </a:rPr>
                        <a:t>Measuring unit</a:t>
                      </a:r>
                      <a:endParaRPr lang="de-DE" sz="1800" b="1" cap="none" spc="3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468" marT="0" marB="0" anchor="ctr"/>
                </a:tc>
                <a:tc>
                  <a:txBody>
                    <a:bodyPr/>
                    <a:lstStyle/>
                    <a:p>
                      <a:pPr algn="ctr">
                        <a:lnSpc>
                          <a:spcPct val="107000"/>
                        </a:lnSpc>
                        <a:spcAft>
                          <a:spcPts val="800"/>
                        </a:spcAft>
                      </a:pPr>
                      <a:r>
                        <a:rPr lang="en-GB" sz="1800" b="1" cap="none" spc="30">
                          <a:solidFill>
                            <a:schemeClr val="tx1"/>
                          </a:solidFill>
                          <a:effectLst/>
                        </a:rPr>
                        <a:t>Expectation </a:t>
                      </a:r>
                      <a:endParaRPr lang="de-DE" sz="1800" b="1" cap="none" spc="3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468" marT="0" marB="0" anchor="ctr"/>
                </a:tc>
                <a:extLst>
                  <a:ext uri="{0D108BD9-81ED-4DB2-BD59-A6C34878D82A}">
                    <a16:rowId xmlns:a16="http://schemas.microsoft.com/office/drawing/2014/main" val="3930209976"/>
                  </a:ext>
                </a:extLst>
              </a:tr>
              <a:tr h="255607">
                <a:tc>
                  <a:txBody>
                    <a:bodyPr/>
                    <a:lstStyle/>
                    <a:p>
                      <a:pPr algn="ctr">
                        <a:lnSpc>
                          <a:spcPct val="107000"/>
                        </a:lnSpc>
                        <a:spcAft>
                          <a:spcPts val="800"/>
                        </a:spcAft>
                      </a:pPr>
                      <a:r>
                        <a:rPr lang="en-GB" sz="1400" b="1" cap="none" spc="0">
                          <a:solidFill>
                            <a:schemeClr val="tx1"/>
                          </a:solidFill>
                          <a:effectLst/>
                        </a:rPr>
                        <a:t>Gross public expenditure on R&amp;D</a:t>
                      </a:r>
                      <a:endParaRPr lang="de-DE"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cap="none" spc="0">
                          <a:solidFill>
                            <a:schemeClr val="tx1"/>
                          </a:solidFill>
                          <a:effectLst/>
                        </a:rPr>
                        <a:t>per capita</a:t>
                      </a:r>
                      <a:endParaRPr lang="de-DE"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cap="none" spc="0" dirty="0">
                          <a:solidFill>
                            <a:schemeClr val="tx1"/>
                          </a:solidFill>
                          <a:effectLst/>
                        </a:rPr>
                        <a:t>+</a:t>
                      </a:r>
                      <a:endParaRPr lang="de-DE"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extLst>
                  <a:ext uri="{0D108BD9-81ED-4DB2-BD59-A6C34878D82A}">
                    <a16:rowId xmlns:a16="http://schemas.microsoft.com/office/drawing/2014/main" val="3069934258"/>
                  </a:ext>
                </a:extLst>
              </a:tr>
              <a:tr h="255607">
                <a:tc>
                  <a:txBody>
                    <a:bodyPr/>
                    <a:lstStyle/>
                    <a:p>
                      <a:pPr algn="ctr">
                        <a:lnSpc>
                          <a:spcPct val="107000"/>
                        </a:lnSpc>
                        <a:spcAft>
                          <a:spcPts val="800"/>
                        </a:spcAft>
                      </a:pPr>
                      <a:r>
                        <a:rPr lang="en-GB" sz="1400" b="1" cap="none" spc="0">
                          <a:solidFill>
                            <a:schemeClr val="tx1"/>
                          </a:solidFill>
                          <a:effectLst/>
                        </a:rPr>
                        <a:t>Number of passenger cars</a:t>
                      </a:r>
                      <a:endParaRPr lang="de-DE"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r>
                        <a:rPr lang="en-GB" sz="1400" cap="none" spc="0" dirty="0">
                          <a:solidFill>
                            <a:schemeClr val="tx1"/>
                          </a:solidFill>
                          <a:effectLst/>
                        </a:rPr>
                        <a:t>per 1000 inhabitants</a:t>
                      </a:r>
                      <a:endParaRPr lang="de-DE"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r>
                        <a:rPr lang="en-GB" sz="1400" kern="1200" cap="none" spc="0" dirty="0">
                          <a:solidFill>
                            <a:schemeClr val="tx1"/>
                          </a:solidFill>
                          <a:effectLst/>
                          <a:latin typeface="+mn-lt"/>
                          <a:ea typeface="+mn-ea"/>
                          <a:cs typeface="+mn-cs"/>
                        </a:rPr>
                        <a:t>+</a:t>
                      </a:r>
                      <a:endParaRPr lang="de-DE" sz="1400" kern="1200" cap="none" spc="0" dirty="0">
                        <a:solidFill>
                          <a:schemeClr val="tx1"/>
                        </a:solidFill>
                        <a:effectLst/>
                        <a:latin typeface="+mn-lt"/>
                        <a:ea typeface="+mn-ea"/>
                        <a:cs typeface="+mn-cs"/>
                      </a:endParaRPr>
                    </a:p>
                  </a:txBody>
                  <a:tcPr marL="52340" marR="10958" marT="0" marB="0" anchor="ctr"/>
                </a:tc>
                <a:extLst>
                  <a:ext uri="{0D108BD9-81ED-4DB2-BD59-A6C34878D82A}">
                    <a16:rowId xmlns:a16="http://schemas.microsoft.com/office/drawing/2014/main" val="3293805510"/>
                  </a:ext>
                </a:extLst>
              </a:tr>
              <a:tr h="255607">
                <a:tc>
                  <a:txBody>
                    <a:bodyPr/>
                    <a:lstStyle/>
                    <a:p>
                      <a:pPr algn="ctr">
                        <a:lnSpc>
                          <a:spcPct val="107000"/>
                        </a:lnSpc>
                        <a:spcAft>
                          <a:spcPts val="800"/>
                        </a:spcAft>
                      </a:pPr>
                      <a:r>
                        <a:rPr lang="en-GB" sz="1400" b="1" cap="none" spc="0">
                          <a:solidFill>
                            <a:schemeClr val="tx1"/>
                          </a:solidFill>
                          <a:effectLst/>
                        </a:rPr>
                        <a:t>Number of passenger cars produced</a:t>
                      </a:r>
                      <a:endParaRPr lang="de-DE"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cap="none" spc="0" dirty="0">
                          <a:solidFill>
                            <a:schemeClr val="tx1"/>
                          </a:solidFill>
                          <a:effectLst/>
                        </a:rPr>
                        <a:t>per 1000 inhabitants</a:t>
                      </a:r>
                      <a:endParaRPr lang="de-DE"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kern="1200" cap="none" spc="0" dirty="0">
                          <a:solidFill>
                            <a:schemeClr val="tx1"/>
                          </a:solidFill>
                          <a:effectLst/>
                          <a:latin typeface="+mn-lt"/>
                          <a:ea typeface="+mn-ea"/>
                          <a:cs typeface="+mn-cs"/>
                        </a:rPr>
                        <a:t>+</a:t>
                      </a:r>
                      <a:endParaRPr lang="de-DE" sz="1400" kern="1200" cap="none" spc="0" dirty="0">
                        <a:solidFill>
                          <a:schemeClr val="tx1"/>
                        </a:solidFill>
                        <a:effectLst/>
                        <a:latin typeface="+mn-lt"/>
                        <a:ea typeface="+mn-ea"/>
                        <a:cs typeface="+mn-cs"/>
                      </a:endParaRPr>
                    </a:p>
                  </a:txBody>
                  <a:tcPr marL="0" marR="10958" marT="0" marB="0" anchor="ctr"/>
                </a:tc>
                <a:extLst>
                  <a:ext uri="{0D108BD9-81ED-4DB2-BD59-A6C34878D82A}">
                    <a16:rowId xmlns:a16="http://schemas.microsoft.com/office/drawing/2014/main" val="3133689968"/>
                  </a:ext>
                </a:extLst>
              </a:tr>
              <a:tr h="255607">
                <a:tc>
                  <a:txBody>
                    <a:bodyPr/>
                    <a:lstStyle/>
                    <a:p>
                      <a:pPr algn="ctr">
                        <a:lnSpc>
                          <a:spcPct val="107000"/>
                        </a:lnSpc>
                        <a:spcAft>
                          <a:spcPts val="800"/>
                        </a:spcAft>
                      </a:pPr>
                      <a:r>
                        <a:rPr lang="en-GB" sz="1400" b="1" cap="none" spc="0">
                          <a:solidFill>
                            <a:schemeClr val="tx1"/>
                          </a:solidFill>
                          <a:effectLst/>
                        </a:rPr>
                        <a:t>The number of hydrogen filling stations</a:t>
                      </a:r>
                      <a:endParaRPr lang="de-DE"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r>
                        <a:rPr lang="en-GB" sz="1400" cap="none" spc="0">
                          <a:solidFill>
                            <a:schemeClr val="tx1"/>
                          </a:solidFill>
                          <a:effectLst/>
                        </a:rPr>
                        <a:t>per 1 million inhabitants</a:t>
                      </a:r>
                      <a:endParaRPr lang="de-DE"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r>
                        <a:rPr lang="en-GB" sz="1400" kern="1200" cap="none" spc="0" dirty="0">
                          <a:solidFill>
                            <a:schemeClr val="tx1"/>
                          </a:solidFill>
                          <a:effectLst/>
                          <a:latin typeface="+mn-lt"/>
                          <a:ea typeface="+mn-ea"/>
                          <a:cs typeface="+mn-cs"/>
                        </a:rPr>
                        <a:t>+</a:t>
                      </a:r>
                      <a:endParaRPr lang="de-DE" sz="1400" kern="1200" cap="none" spc="0" dirty="0">
                        <a:solidFill>
                          <a:schemeClr val="tx1"/>
                        </a:solidFill>
                        <a:effectLst/>
                        <a:latin typeface="+mn-lt"/>
                        <a:ea typeface="+mn-ea"/>
                        <a:cs typeface="+mn-cs"/>
                      </a:endParaRPr>
                    </a:p>
                  </a:txBody>
                  <a:tcPr marL="52340" marR="10958" marT="0" marB="0" anchor="ctr"/>
                </a:tc>
                <a:extLst>
                  <a:ext uri="{0D108BD9-81ED-4DB2-BD59-A6C34878D82A}">
                    <a16:rowId xmlns:a16="http://schemas.microsoft.com/office/drawing/2014/main" val="197147087"/>
                  </a:ext>
                </a:extLst>
              </a:tr>
              <a:tr h="592551">
                <a:tc>
                  <a:txBody>
                    <a:bodyPr/>
                    <a:lstStyle/>
                    <a:p>
                      <a:pPr algn="ctr">
                        <a:lnSpc>
                          <a:spcPct val="107000"/>
                        </a:lnSpc>
                        <a:spcAft>
                          <a:spcPts val="800"/>
                        </a:spcAft>
                      </a:pPr>
                      <a:r>
                        <a:rPr lang="en-GB" sz="1400" b="1" cap="none" spc="0" dirty="0">
                          <a:solidFill>
                            <a:schemeClr val="tx1"/>
                          </a:solidFill>
                          <a:effectLst/>
                        </a:rPr>
                        <a:t>Hydrogen production capacity </a:t>
                      </a:r>
                      <a:endParaRPr lang="de-DE"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cap="none" spc="0">
                          <a:solidFill>
                            <a:schemeClr val="tx1"/>
                          </a:solidFill>
                          <a:effectLst/>
                        </a:rPr>
                        <a:t>Tons per 1 million inhabitants</a:t>
                      </a:r>
                      <a:endParaRPr lang="de-DE"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kern="1200" cap="none" spc="0" dirty="0">
                          <a:solidFill>
                            <a:schemeClr val="tx1"/>
                          </a:solidFill>
                          <a:effectLst/>
                          <a:latin typeface="+mn-lt"/>
                          <a:ea typeface="+mn-ea"/>
                          <a:cs typeface="+mn-cs"/>
                        </a:rPr>
                        <a:t> </a:t>
                      </a:r>
                      <a:endParaRPr lang="de-DE" sz="1400" kern="1200" cap="none" spc="0" dirty="0">
                        <a:solidFill>
                          <a:schemeClr val="tx1"/>
                        </a:solidFill>
                        <a:effectLst/>
                        <a:latin typeface="+mn-lt"/>
                        <a:ea typeface="+mn-ea"/>
                        <a:cs typeface="+mn-cs"/>
                      </a:endParaRPr>
                    </a:p>
                    <a:p>
                      <a:pPr algn="ctr">
                        <a:lnSpc>
                          <a:spcPct val="107000"/>
                        </a:lnSpc>
                        <a:spcAft>
                          <a:spcPts val="800"/>
                        </a:spcAft>
                      </a:pPr>
                      <a:r>
                        <a:rPr lang="en-GB" sz="1400" kern="1200" cap="none" spc="0" dirty="0">
                          <a:solidFill>
                            <a:schemeClr val="tx1"/>
                          </a:solidFill>
                          <a:effectLst/>
                          <a:latin typeface="+mn-lt"/>
                          <a:ea typeface="+mn-ea"/>
                          <a:cs typeface="+mn-cs"/>
                        </a:rPr>
                        <a:t>+</a:t>
                      </a:r>
                      <a:endParaRPr lang="de-DE" sz="1400" kern="1200" cap="none" spc="0" dirty="0">
                        <a:solidFill>
                          <a:schemeClr val="tx1"/>
                        </a:solidFill>
                        <a:effectLst/>
                        <a:latin typeface="+mn-lt"/>
                        <a:ea typeface="+mn-ea"/>
                        <a:cs typeface="+mn-cs"/>
                      </a:endParaRPr>
                    </a:p>
                  </a:txBody>
                  <a:tcPr marL="0" marR="10958" marT="0" marB="0" anchor="ctr"/>
                </a:tc>
                <a:extLst>
                  <a:ext uri="{0D108BD9-81ED-4DB2-BD59-A6C34878D82A}">
                    <a16:rowId xmlns:a16="http://schemas.microsoft.com/office/drawing/2014/main" val="2588723187"/>
                  </a:ext>
                </a:extLst>
              </a:tr>
              <a:tr h="255607">
                <a:tc>
                  <a:txBody>
                    <a:bodyPr/>
                    <a:lstStyle/>
                    <a:p>
                      <a:pPr algn="ctr">
                        <a:lnSpc>
                          <a:spcPct val="107000"/>
                        </a:lnSpc>
                        <a:spcAft>
                          <a:spcPts val="800"/>
                        </a:spcAft>
                      </a:pPr>
                      <a:r>
                        <a:rPr lang="en-GB" sz="1400" b="1" cap="none" spc="0">
                          <a:solidFill>
                            <a:schemeClr val="tx1"/>
                          </a:solidFill>
                          <a:effectLst/>
                        </a:rPr>
                        <a:t>Electricity prices for household consumers</a:t>
                      </a:r>
                      <a:endParaRPr lang="de-DE"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r>
                        <a:rPr lang="en-GB" sz="1400" cap="none" spc="0">
                          <a:solidFill>
                            <a:schemeClr val="tx1"/>
                          </a:solidFill>
                          <a:effectLst/>
                        </a:rPr>
                        <a:t>Purchasing Power Standard/KWh</a:t>
                      </a:r>
                      <a:endParaRPr lang="de-DE"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r>
                        <a:rPr lang="en-GB" sz="1400" kern="1200" cap="none" spc="0" dirty="0">
                          <a:solidFill>
                            <a:schemeClr val="tx1"/>
                          </a:solidFill>
                          <a:effectLst/>
                          <a:latin typeface="+mn-lt"/>
                          <a:ea typeface="+mn-ea"/>
                          <a:cs typeface="+mn-cs"/>
                        </a:rPr>
                        <a:t>-</a:t>
                      </a:r>
                      <a:endParaRPr lang="de-DE" sz="1400" kern="1200" cap="none" spc="0" dirty="0">
                        <a:solidFill>
                          <a:schemeClr val="tx1"/>
                        </a:solidFill>
                        <a:effectLst/>
                        <a:latin typeface="+mn-lt"/>
                        <a:ea typeface="+mn-ea"/>
                        <a:cs typeface="+mn-cs"/>
                      </a:endParaRPr>
                    </a:p>
                  </a:txBody>
                  <a:tcPr marL="52340" marR="10958" marT="0" marB="0" anchor="ctr"/>
                </a:tc>
                <a:extLst>
                  <a:ext uri="{0D108BD9-81ED-4DB2-BD59-A6C34878D82A}">
                    <a16:rowId xmlns:a16="http://schemas.microsoft.com/office/drawing/2014/main" val="748241595"/>
                  </a:ext>
                </a:extLst>
              </a:tr>
              <a:tr h="592551">
                <a:tc>
                  <a:txBody>
                    <a:bodyPr/>
                    <a:lstStyle/>
                    <a:p>
                      <a:pPr algn="ctr">
                        <a:lnSpc>
                          <a:spcPct val="107000"/>
                        </a:lnSpc>
                        <a:spcAft>
                          <a:spcPts val="800"/>
                        </a:spcAft>
                      </a:pPr>
                      <a:r>
                        <a:rPr lang="en-GB" sz="1400" b="1" cap="none" spc="0">
                          <a:solidFill>
                            <a:schemeClr val="tx1"/>
                          </a:solidFill>
                          <a:effectLst/>
                        </a:rPr>
                        <a:t>Share of zero-emission vehicles in newly registered passenger cars</a:t>
                      </a:r>
                      <a:endParaRPr lang="de-DE" sz="1400" b="1" cap="none" spc="0">
                        <a:solidFill>
                          <a:schemeClr val="tx1"/>
                        </a:solidFill>
                        <a:effectLst/>
                      </a:endParaRPr>
                    </a:p>
                    <a:p>
                      <a:pPr algn="ctr">
                        <a:lnSpc>
                          <a:spcPct val="107000"/>
                        </a:lnSpc>
                        <a:spcAft>
                          <a:spcPts val="800"/>
                        </a:spcAft>
                      </a:pPr>
                      <a:r>
                        <a:rPr lang="en-GB" sz="1400" b="1" cap="none" spc="0">
                          <a:solidFill>
                            <a:schemeClr val="tx1"/>
                          </a:solidFill>
                          <a:effectLst/>
                        </a:rPr>
                        <a:t> </a:t>
                      </a:r>
                      <a:endParaRPr lang="de-DE"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cap="none" spc="0">
                          <a:solidFill>
                            <a:schemeClr val="tx1"/>
                          </a:solidFill>
                          <a:effectLst/>
                        </a:rPr>
                        <a:t>%</a:t>
                      </a:r>
                      <a:endParaRPr lang="de-DE"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kern="1200" cap="none" spc="0" dirty="0">
                          <a:solidFill>
                            <a:schemeClr val="tx1"/>
                          </a:solidFill>
                          <a:effectLst/>
                          <a:latin typeface="+mn-lt"/>
                          <a:ea typeface="+mn-ea"/>
                          <a:cs typeface="+mn-cs"/>
                        </a:rPr>
                        <a:t>+</a:t>
                      </a:r>
                      <a:endParaRPr lang="de-DE" sz="1400" kern="1200" cap="none" spc="0" dirty="0">
                        <a:solidFill>
                          <a:schemeClr val="tx1"/>
                        </a:solidFill>
                        <a:effectLst/>
                        <a:latin typeface="+mn-lt"/>
                        <a:ea typeface="+mn-ea"/>
                        <a:cs typeface="+mn-cs"/>
                      </a:endParaRPr>
                    </a:p>
                  </a:txBody>
                  <a:tcPr marL="0" marR="10958" marT="0" marB="0" anchor="ctr"/>
                </a:tc>
                <a:extLst>
                  <a:ext uri="{0D108BD9-81ED-4DB2-BD59-A6C34878D82A}">
                    <a16:rowId xmlns:a16="http://schemas.microsoft.com/office/drawing/2014/main" val="2114941418"/>
                  </a:ext>
                </a:extLst>
              </a:tr>
              <a:tr h="483375">
                <a:tc>
                  <a:txBody>
                    <a:bodyPr/>
                    <a:lstStyle/>
                    <a:p>
                      <a:pPr algn="ctr">
                        <a:lnSpc>
                          <a:spcPct val="107000"/>
                        </a:lnSpc>
                        <a:spcAft>
                          <a:spcPts val="800"/>
                        </a:spcAft>
                      </a:pPr>
                      <a:r>
                        <a:rPr lang="en-GB" sz="1400" b="1" cap="none" spc="0">
                          <a:solidFill>
                            <a:schemeClr val="tx1"/>
                          </a:solidFill>
                          <a:effectLst/>
                        </a:rPr>
                        <a:t>Percentage of alternative fuels (electric, hybrid, etc.) regarding all (+diesel and petrol) new truck registrations</a:t>
                      </a:r>
                      <a:endParaRPr lang="de-DE"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r>
                        <a:rPr lang="en-GB" sz="1400" cap="none" spc="0">
                          <a:solidFill>
                            <a:schemeClr val="tx1"/>
                          </a:solidFill>
                          <a:effectLst/>
                        </a:rPr>
                        <a:t>%</a:t>
                      </a:r>
                      <a:endParaRPr lang="de-DE"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r>
                        <a:rPr lang="en-GB" sz="1400" kern="1200" cap="none" spc="0" dirty="0">
                          <a:solidFill>
                            <a:schemeClr val="tx1"/>
                          </a:solidFill>
                          <a:effectLst/>
                          <a:latin typeface="+mn-lt"/>
                          <a:ea typeface="+mn-ea"/>
                          <a:cs typeface="+mn-cs"/>
                        </a:rPr>
                        <a:t>+</a:t>
                      </a:r>
                      <a:endParaRPr lang="de-DE" sz="1400" kern="1200" cap="none" spc="0" dirty="0">
                        <a:solidFill>
                          <a:schemeClr val="tx1"/>
                        </a:solidFill>
                        <a:effectLst/>
                        <a:latin typeface="+mn-lt"/>
                        <a:ea typeface="+mn-ea"/>
                        <a:cs typeface="+mn-cs"/>
                      </a:endParaRPr>
                    </a:p>
                  </a:txBody>
                  <a:tcPr marL="52340" marR="10958" marT="0" marB="0" anchor="ctr"/>
                </a:tc>
                <a:extLst>
                  <a:ext uri="{0D108BD9-81ED-4DB2-BD59-A6C34878D82A}">
                    <a16:rowId xmlns:a16="http://schemas.microsoft.com/office/drawing/2014/main" val="1589354802"/>
                  </a:ext>
                </a:extLst>
              </a:tr>
              <a:tr h="255607">
                <a:tc>
                  <a:txBody>
                    <a:bodyPr/>
                    <a:lstStyle/>
                    <a:p>
                      <a:pPr algn="ctr">
                        <a:lnSpc>
                          <a:spcPct val="107000"/>
                        </a:lnSpc>
                        <a:spcAft>
                          <a:spcPts val="800"/>
                        </a:spcAft>
                      </a:pPr>
                      <a:r>
                        <a:rPr lang="en-GB" sz="1400" b="1" cap="none" spc="0">
                          <a:solidFill>
                            <a:schemeClr val="tx1"/>
                          </a:solidFill>
                          <a:effectLst/>
                        </a:rPr>
                        <a:t>Petrol prices</a:t>
                      </a:r>
                      <a:endParaRPr lang="de-DE"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cap="none" spc="0">
                          <a:solidFill>
                            <a:schemeClr val="tx1"/>
                          </a:solidFill>
                          <a:effectLst/>
                        </a:rPr>
                        <a:t>€/l</a:t>
                      </a:r>
                      <a:endParaRPr lang="de-DE"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0958" marT="0" marB="0" anchor="ctr"/>
                </a:tc>
                <a:tc>
                  <a:txBody>
                    <a:bodyPr/>
                    <a:lstStyle/>
                    <a:p>
                      <a:pPr algn="ctr">
                        <a:lnSpc>
                          <a:spcPct val="107000"/>
                        </a:lnSpc>
                        <a:spcAft>
                          <a:spcPts val="800"/>
                        </a:spcAft>
                      </a:pPr>
                      <a:r>
                        <a:rPr lang="en-GB" sz="1400" kern="1200" cap="none" spc="0" dirty="0">
                          <a:solidFill>
                            <a:schemeClr val="tx1"/>
                          </a:solidFill>
                          <a:effectLst/>
                          <a:latin typeface="+mn-lt"/>
                          <a:ea typeface="+mn-ea"/>
                          <a:cs typeface="+mn-cs"/>
                        </a:rPr>
                        <a:t>+</a:t>
                      </a:r>
                      <a:endParaRPr lang="de-DE" sz="1400" kern="1200" cap="none" spc="0" dirty="0">
                        <a:solidFill>
                          <a:schemeClr val="tx1"/>
                        </a:solidFill>
                        <a:effectLst/>
                        <a:latin typeface="+mn-lt"/>
                        <a:ea typeface="+mn-ea"/>
                        <a:cs typeface="+mn-cs"/>
                      </a:endParaRPr>
                    </a:p>
                  </a:txBody>
                  <a:tcPr marL="0" marR="10958" marT="0" marB="0" anchor="ctr"/>
                </a:tc>
                <a:extLst>
                  <a:ext uri="{0D108BD9-81ED-4DB2-BD59-A6C34878D82A}">
                    <a16:rowId xmlns:a16="http://schemas.microsoft.com/office/drawing/2014/main" val="3858160651"/>
                  </a:ext>
                </a:extLst>
              </a:tr>
            </a:tbl>
          </a:graphicData>
        </a:graphic>
      </p:graphicFrame>
      <p:graphicFrame>
        <p:nvGraphicFramePr>
          <p:cNvPr id="5" name="Tabelle 4">
            <a:extLst>
              <a:ext uri="{FF2B5EF4-FFF2-40B4-BE49-F238E27FC236}">
                <a16:creationId xmlns:a16="http://schemas.microsoft.com/office/drawing/2014/main" id="{6780013C-A3F9-C25D-CA38-F56C5F201FDA}"/>
              </a:ext>
            </a:extLst>
          </p:cNvPr>
          <p:cNvGraphicFramePr>
            <a:graphicFrameLocks noGrp="1"/>
          </p:cNvGraphicFramePr>
          <p:nvPr>
            <p:extLst>
              <p:ext uri="{D42A27DB-BD31-4B8C-83A1-F6EECF244321}">
                <p14:modId xmlns:p14="http://schemas.microsoft.com/office/powerpoint/2010/main" val="2832415528"/>
              </p:ext>
            </p:extLst>
          </p:nvPr>
        </p:nvGraphicFramePr>
        <p:xfrm>
          <a:off x="169105" y="6368561"/>
          <a:ext cx="11496822" cy="255607"/>
        </p:xfrm>
        <a:graphic>
          <a:graphicData uri="http://schemas.openxmlformats.org/drawingml/2006/table">
            <a:tbl>
              <a:tblPr firstRow="1" firstCol="1" bandRow="1">
                <a:tableStyleId>{8799B23B-EC83-4686-B30A-512413B5E67A}</a:tableStyleId>
              </a:tblPr>
              <a:tblGrid>
                <a:gridCol w="5928430">
                  <a:extLst>
                    <a:ext uri="{9D8B030D-6E8A-4147-A177-3AD203B41FA5}">
                      <a16:colId xmlns:a16="http://schemas.microsoft.com/office/drawing/2014/main" val="1687153974"/>
                    </a:ext>
                  </a:extLst>
                </a:gridCol>
                <a:gridCol w="3926065">
                  <a:extLst>
                    <a:ext uri="{9D8B030D-6E8A-4147-A177-3AD203B41FA5}">
                      <a16:colId xmlns:a16="http://schemas.microsoft.com/office/drawing/2014/main" val="2643461987"/>
                    </a:ext>
                  </a:extLst>
                </a:gridCol>
                <a:gridCol w="1642327">
                  <a:extLst>
                    <a:ext uri="{9D8B030D-6E8A-4147-A177-3AD203B41FA5}">
                      <a16:colId xmlns:a16="http://schemas.microsoft.com/office/drawing/2014/main" val="1863936563"/>
                    </a:ext>
                  </a:extLst>
                </a:gridCol>
              </a:tblGrid>
              <a:tr h="255607">
                <a:tc>
                  <a:txBody>
                    <a:bodyPr/>
                    <a:lstStyle/>
                    <a:p>
                      <a:pPr algn="ctr">
                        <a:lnSpc>
                          <a:spcPct val="107000"/>
                        </a:lnSpc>
                        <a:spcAft>
                          <a:spcPts val="800"/>
                        </a:spcAft>
                      </a:pPr>
                      <a:r>
                        <a:rPr lang="en-GB" sz="1400" b="1" cap="none" spc="0" dirty="0">
                          <a:solidFill>
                            <a:schemeClr val="tx1"/>
                          </a:solidFill>
                          <a:effectLst/>
                        </a:rPr>
                        <a:t>Number of hydrogen cars</a:t>
                      </a:r>
                      <a:endParaRPr lang="de-DE"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r>
                        <a:rPr lang="en-GB" sz="1400" cap="none" spc="0" dirty="0">
                          <a:solidFill>
                            <a:schemeClr val="tx1"/>
                          </a:solidFill>
                          <a:effectLst/>
                        </a:rPr>
                        <a:t>Per 1 million inhabitants</a:t>
                      </a:r>
                      <a:endParaRPr lang="de-DE"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40" marR="10958" marT="0" marB="0" anchor="ctr"/>
                </a:tc>
                <a:tc>
                  <a:txBody>
                    <a:bodyPr/>
                    <a:lstStyle/>
                    <a:p>
                      <a:pPr algn="ctr">
                        <a:lnSpc>
                          <a:spcPct val="107000"/>
                        </a:lnSpc>
                        <a:spcAft>
                          <a:spcPts val="800"/>
                        </a:spcAft>
                      </a:pPr>
                      <a:endParaRPr lang="de-DE" sz="1400" kern="1200" cap="none" spc="0" dirty="0">
                        <a:solidFill>
                          <a:schemeClr val="tx1"/>
                        </a:solidFill>
                        <a:effectLst/>
                        <a:latin typeface="+mn-lt"/>
                        <a:ea typeface="+mn-ea"/>
                        <a:cs typeface="+mn-cs"/>
                      </a:endParaRPr>
                    </a:p>
                  </a:txBody>
                  <a:tcPr marL="52340" marR="10958" marT="0" marB="0" anchor="ctr"/>
                </a:tc>
                <a:extLst>
                  <a:ext uri="{0D108BD9-81ED-4DB2-BD59-A6C34878D82A}">
                    <a16:rowId xmlns:a16="http://schemas.microsoft.com/office/drawing/2014/main" val="2768212349"/>
                  </a:ext>
                </a:extLst>
              </a:tr>
            </a:tbl>
          </a:graphicData>
        </a:graphic>
      </p:graphicFrame>
      <p:cxnSp>
        <p:nvCxnSpPr>
          <p:cNvPr id="7" name="Gerade Verbindung mit Pfeil 6">
            <a:extLst>
              <a:ext uri="{FF2B5EF4-FFF2-40B4-BE49-F238E27FC236}">
                <a16:creationId xmlns:a16="http://schemas.microsoft.com/office/drawing/2014/main" id="{083EEA19-4E1D-DBBB-A9AA-2C553C690B3F}"/>
              </a:ext>
            </a:extLst>
          </p:cNvPr>
          <p:cNvCxnSpPr/>
          <p:nvPr/>
        </p:nvCxnSpPr>
        <p:spPr>
          <a:xfrm>
            <a:off x="6094412" y="5891917"/>
            <a:ext cx="0" cy="476644"/>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204156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6B14E0-39A1-3B98-C109-402CC1BDB025}"/>
              </a:ext>
            </a:extLst>
          </p:cNvPr>
          <p:cNvSpPr>
            <a:spLocks noGrp="1"/>
          </p:cNvSpPr>
          <p:nvPr>
            <p:ph type="title"/>
          </p:nvPr>
        </p:nvSpPr>
        <p:spPr/>
        <p:txBody>
          <a:bodyPr/>
          <a:lstStyle/>
          <a:p>
            <a:r>
              <a:rPr lang="de-DE"/>
              <a:t>Methodology</a:t>
            </a:r>
            <a:endParaRPr lang="de-DE" dirty="0"/>
          </a:p>
        </p:txBody>
      </p:sp>
      <p:graphicFrame>
        <p:nvGraphicFramePr>
          <p:cNvPr id="27" name="Inhaltsplatzhalter 2">
            <a:extLst>
              <a:ext uri="{FF2B5EF4-FFF2-40B4-BE49-F238E27FC236}">
                <a16:creationId xmlns:a16="http://schemas.microsoft.com/office/drawing/2014/main" id="{35C2FDC4-E43B-D540-D573-37303844121F}"/>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18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Grafik 23">
            <a:extLst>
              <a:ext uri="{FF2B5EF4-FFF2-40B4-BE49-F238E27FC236}">
                <a16:creationId xmlns:a16="http://schemas.microsoft.com/office/drawing/2014/main" id="{924E21F0-8308-BE1B-3156-FDAA35EB9B42}"/>
              </a:ext>
            </a:extLst>
          </p:cNvPr>
          <p:cNvPicPr>
            <a:picLocks noChangeAspect="1"/>
          </p:cNvPicPr>
          <p:nvPr/>
        </p:nvPicPr>
        <p:blipFill>
          <a:blip r:embed="rId3"/>
          <a:stretch>
            <a:fillRect/>
          </a:stretch>
        </p:blipFill>
        <p:spPr>
          <a:xfrm>
            <a:off x="0" y="1575272"/>
            <a:ext cx="12192000" cy="3707456"/>
          </a:xfrm>
          <a:prstGeom prst="rect">
            <a:avLst/>
          </a:prstGeom>
        </p:spPr>
      </p:pic>
      <p:sp>
        <p:nvSpPr>
          <p:cNvPr id="25" name="Titel 1">
            <a:extLst>
              <a:ext uri="{FF2B5EF4-FFF2-40B4-BE49-F238E27FC236}">
                <a16:creationId xmlns:a16="http://schemas.microsoft.com/office/drawing/2014/main" id="{2BB1031C-A09F-9DA8-EBCE-E900DB41B1F9}"/>
              </a:ext>
            </a:extLst>
          </p:cNvPr>
          <p:cNvSpPr>
            <a:spLocks noGrp="1"/>
          </p:cNvSpPr>
          <p:nvPr>
            <p:ph type="title"/>
          </p:nvPr>
        </p:nvSpPr>
        <p:spPr>
          <a:xfrm>
            <a:off x="838200" y="365125"/>
            <a:ext cx="10515600" cy="1325563"/>
          </a:xfrm>
        </p:spPr>
        <p:txBody>
          <a:bodyPr/>
          <a:lstStyle/>
          <a:p>
            <a:r>
              <a:rPr lang="de-DE" dirty="0"/>
              <a:t>Data </a:t>
            </a:r>
            <a:r>
              <a:rPr lang="de-DE" dirty="0" err="1"/>
              <a:t>overview</a:t>
            </a:r>
            <a:r>
              <a:rPr lang="de-DE" dirty="0"/>
              <a:t>- </a:t>
            </a:r>
            <a:r>
              <a:rPr lang="de-DE" dirty="0" err="1"/>
              <a:t>short</a:t>
            </a:r>
            <a:endParaRPr lang="de-DE" dirty="0"/>
          </a:p>
        </p:txBody>
      </p:sp>
    </p:spTree>
    <p:extLst>
      <p:ext uri="{BB962C8B-B14F-4D97-AF65-F5344CB8AC3E}">
        <p14:creationId xmlns:p14="http://schemas.microsoft.com/office/powerpoint/2010/main" val="1425202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0C591841-5CBB-A02D-478D-06213026F191}"/>
              </a:ext>
            </a:extLst>
          </p:cNvPr>
          <p:cNvPicPr>
            <a:picLocks noChangeAspect="1"/>
          </p:cNvPicPr>
          <p:nvPr/>
        </p:nvPicPr>
        <p:blipFill>
          <a:blip r:embed="rId2"/>
          <a:stretch>
            <a:fillRect/>
          </a:stretch>
        </p:blipFill>
        <p:spPr>
          <a:xfrm>
            <a:off x="190500" y="312420"/>
            <a:ext cx="11811000" cy="6233160"/>
          </a:xfrm>
          <a:prstGeom prst="rect">
            <a:avLst/>
          </a:prstGeom>
        </p:spPr>
      </p:pic>
      <p:sp>
        <p:nvSpPr>
          <p:cNvPr id="2" name="Titel 1">
            <a:extLst>
              <a:ext uri="{FF2B5EF4-FFF2-40B4-BE49-F238E27FC236}">
                <a16:creationId xmlns:a16="http://schemas.microsoft.com/office/drawing/2014/main" id="{945681B3-1CAF-A939-C984-82A80811A5B8}"/>
              </a:ext>
            </a:extLst>
          </p:cNvPr>
          <p:cNvSpPr>
            <a:spLocks noGrp="1"/>
          </p:cNvSpPr>
          <p:nvPr>
            <p:ph type="title"/>
          </p:nvPr>
        </p:nvSpPr>
        <p:spPr>
          <a:xfrm>
            <a:off x="875306" y="-193640"/>
            <a:ext cx="10616381" cy="726256"/>
          </a:xfrm>
        </p:spPr>
        <p:txBody>
          <a:bodyPr>
            <a:normAutofit/>
          </a:bodyPr>
          <a:lstStyle/>
          <a:p>
            <a:pPr algn="ctr"/>
            <a:r>
              <a:rPr lang="de-DE" sz="2800" dirty="0"/>
              <a:t>Data </a:t>
            </a:r>
            <a:r>
              <a:rPr lang="de-DE" sz="2800" dirty="0" err="1"/>
              <a:t>ranking</a:t>
            </a:r>
            <a:r>
              <a:rPr lang="de-DE" sz="2800" dirty="0"/>
              <a:t> - </a:t>
            </a:r>
            <a:r>
              <a:rPr lang="de-DE" sz="2800" dirty="0" err="1"/>
              <a:t>long</a:t>
            </a:r>
            <a:endParaRPr lang="de-DE" sz="2800" dirty="0"/>
          </a:p>
        </p:txBody>
      </p:sp>
    </p:spTree>
    <p:extLst>
      <p:ext uri="{BB962C8B-B14F-4D97-AF65-F5344CB8AC3E}">
        <p14:creationId xmlns:p14="http://schemas.microsoft.com/office/powerpoint/2010/main" val="2602777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780B1-7AAF-05EF-71A4-21B96BAE6497}"/>
              </a:ext>
            </a:extLst>
          </p:cNvPr>
          <p:cNvSpPr>
            <a:spLocks noGrp="1"/>
          </p:cNvSpPr>
          <p:nvPr>
            <p:ph type="title"/>
          </p:nvPr>
        </p:nvSpPr>
        <p:spPr/>
        <p:txBody>
          <a:bodyPr/>
          <a:lstStyle/>
          <a:p>
            <a:r>
              <a:rPr lang="de-DE" dirty="0"/>
              <a:t>Short </a:t>
            </a:r>
            <a:r>
              <a:rPr lang="de-DE" dirty="0" err="1"/>
              <a:t>detour</a:t>
            </a:r>
            <a:r>
              <a:rPr lang="de-DE" dirty="0"/>
              <a:t> -1:into </a:t>
            </a:r>
            <a:r>
              <a:rPr lang="de-DE" dirty="0" err="1"/>
              <a:t>production</a:t>
            </a:r>
            <a:r>
              <a:rPr lang="de-DE" dirty="0"/>
              <a:t> </a:t>
            </a:r>
            <a:r>
              <a:rPr lang="de-DE" dirty="0" err="1"/>
              <a:t>functions</a:t>
            </a:r>
            <a:r>
              <a:rPr lang="de-DE" dirty="0"/>
              <a:t> </a:t>
            </a:r>
            <a:br>
              <a:rPr lang="de-DE" dirty="0"/>
            </a:br>
            <a:r>
              <a:rPr lang="de-DE" dirty="0"/>
              <a:t># Coco </a:t>
            </a:r>
          </a:p>
        </p:txBody>
      </p:sp>
      <p:graphicFrame>
        <p:nvGraphicFramePr>
          <p:cNvPr id="8" name="Tabelle 8">
            <a:extLst>
              <a:ext uri="{FF2B5EF4-FFF2-40B4-BE49-F238E27FC236}">
                <a16:creationId xmlns:a16="http://schemas.microsoft.com/office/drawing/2014/main" id="{65CCD972-1B46-8C10-2CEF-06F5CBA0EC86}"/>
              </a:ext>
            </a:extLst>
          </p:cNvPr>
          <p:cNvGraphicFramePr>
            <a:graphicFrameLocks noGrp="1"/>
          </p:cNvGraphicFramePr>
          <p:nvPr>
            <p:ph idx="1"/>
            <p:extLst>
              <p:ext uri="{D42A27DB-BD31-4B8C-83A1-F6EECF244321}">
                <p14:modId xmlns:p14="http://schemas.microsoft.com/office/powerpoint/2010/main" val="1410407390"/>
              </p:ext>
            </p:extLst>
          </p:nvPr>
        </p:nvGraphicFramePr>
        <p:xfrm>
          <a:off x="838199" y="1825625"/>
          <a:ext cx="10643480" cy="1359722"/>
        </p:xfrm>
        <a:graphic>
          <a:graphicData uri="http://schemas.openxmlformats.org/drawingml/2006/table">
            <a:tbl>
              <a:tblPr firstRow="1" bandRow="1">
                <a:tableStyleId>{5C22544A-7EE6-4342-B048-85BDC9FD1C3A}</a:tableStyleId>
              </a:tblPr>
              <a:tblGrid>
                <a:gridCol w="1064348">
                  <a:extLst>
                    <a:ext uri="{9D8B030D-6E8A-4147-A177-3AD203B41FA5}">
                      <a16:colId xmlns:a16="http://schemas.microsoft.com/office/drawing/2014/main" val="3407133960"/>
                    </a:ext>
                  </a:extLst>
                </a:gridCol>
                <a:gridCol w="1064348">
                  <a:extLst>
                    <a:ext uri="{9D8B030D-6E8A-4147-A177-3AD203B41FA5}">
                      <a16:colId xmlns:a16="http://schemas.microsoft.com/office/drawing/2014/main" val="1980241302"/>
                    </a:ext>
                  </a:extLst>
                </a:gridCol>
                <a:gridCol w="1064348">
                  <a:extLst>
                    <a:ext uri="{9D8B030D-6E8A-4147-A177-3AD203B41FA5}">
                      <a16:colId xmlns:a16="http://schemas.microsoft.com/office/drawing/2014/main" val="671012445"/>
                    </a:ext>
                  </a:extLst>
                </a:gridCol>
                <a:gridCol w="1064348">
                  <a:extLst>
                    <a:ext uri="{9D8B030D-6E8A-4147-A177-3AD203B41FA5}">
                      <a16:colId xmlns:a16="http://schemas.microsoft.com/office/drawing/2014/main" val="1608482205"/>
                    </a:ext>
                  </a:extLst>
                </a:gridCol>
                <a:gridCol w="1064348">
                  <a:extLst>
                    <a:ext uri="{9D8B030D-6E8A-4147-A177-3AD203B41FA5}">
                      <a16:colId xmlns:a16="http://schemas.microsoft.com/office/drawing/2014/main" val="1741615350"/>
                    </a:ext>
                  </a:extLst>
                </a:gridCol>
                <a:gridCol w="1064348">
                  <a:extLst>
                    <a:ext uri="{9D8B030D-6E8A-4147-A177-3AD203B41FA5}">
                      <a16:colId xmlns:a16="http://schemas.microsoft.com/office/drawing/2014/main" val="3614098714"/>
                    </a:ext>
                  </a:extLst>
                </a:gridCol>
                <a:gridCol w="1064348">
                  <a:extLst>
                    <a:ext uri="{9D8B030D-6E8A-4147-A177-3AD203B41FA5}">
                      <a16:colId xmlns:a16="http://schemas.microsoft.com/office/drawing/2014/main" val="2407011003"/>
                    </a:ext>
                  </a:extLst>
                </a:gridCol>
                <a:gridCol w="1064348">
                  <a:extLst>
                    <a:ext uri="{9D8B030D-6E8A-4147-A177-3AD203B41FA5}">
                      <a16:colId xmlns:a16="http://schemas.microsoft.com/office/drawing/2014/main" val="3589062603"/>
                    </a:ext>
                  </a:extLst>
                </a:gridCol>
                <a:gridCol w="1064348">
                  <a:extLst>
                    <a:ext uri="{9D8B030D-6E8A-4147-A177-3AD203B41FA5}">
                      <a16:colId xmlns:a16="http://schemas.microsoft.com/office/drawing/2014/main" val="3745893904"/>
                    </a:ext>
                  </a:extLst>
                </a:gridCol>
                <a:gridCol w="1064348">
                  <a:extLst>
                    <a:ext uri="{9D8B030D-6E8A-4147-A177-3AD203B41FA5}">
                      <a16:colId xmlns:a16="http://schemas.microsoft.com/office/drawing/2014/main" val="3341576799"/>
                    </a:ext>
                  </a:extLst>
                </a:gridCol>
              </a:tblGrid>
              <a:tr h="540442">
                <a:tc>
                  <a:txBody>
                    <a:bodyPr/>
                    <a:lstStyle/>
                    <a:p>
                      <a:pPr algn="ctr" fontAlgn="b"/>
                      <a:r>
                        <a:rPr lang="en-US" sz="1100" b="0" i="0" u="none" strike="noStrike" dirty="0">
                          <a:solidFill>
                            <a:srgbClr val="FFFFFF"/>
                          </a:solidFill>
                          <a:effectLst/>
                          <a:latin typeface="Calibri" panose="020F0502020204030204" pitchFamily="34" charset="0"/>
                        </a:rPr>
                        <a:t>Variables</a:t>
                      </a:r>
                    </a:p>
                  </a:txBody>
                  <a:tcPr marL="7620" marR="7620" marT="7620" marB="0" anchor="ctr"/>
                </a:tc>
                <a:tc>
                  <a:txBody>
                    <a:bodyPr/>
                    <a:lstStyle/>
                    <a:p>
                      <a:pPr algn="ctr" fontAlgn="b"/>
                      <a:r>
                        <a:rPr lang="en-US" sz="1100" b="0" i="0" u="none" strike="noStrike" dirty="0">
                          <a:solidFill>
                            <a:srgbClr val="FFFFFF"/>
                          </a:solidFill>
                          <a:effectLst/>
                          <a:latin typeface="Calibri" panose="020F0502020204030204" pitchFamily="34" charset="0"/>
                        </a:rPr>
                        <a:t>Gross p. expenditure on R&amp;D </a:t>
                      </a:r>
                    </a:p>
                  </a:txBody>
                  <a:tcPr marL="7620" marR="7620" marT="7620" marB="0" anchor="ctr"/>
                </a:tc>
                <a:tc>
                  <a:txBody>
                    <a:bodyPr/>
                    <a:lstStyle/>
                    <a:p>
                      <a:pPr algn="ctr" fontAlgn="b"/>
                      <a:r>
                        <a:rPr lang="de-DE" sz="1100" b="0" i="0" u="none" strike="noStrike">
                          <a:solidFill>
                            <a:srgbClr val="FFFFFF"/>
                          </a:solidFill>
                          <a:effectLst/>
                          <a:latin typeface="Calibri" panose="020F0502020204030204" pitchFamily="34" charset="0"/>
                        </a:rPr>
                        <a:t>No. of  cars produced</a:t>
                      </a:r>
                    </a:p>
                  </a:txBody>
                  <a:tcPr marL="7620" marR="7620" marT="7620" marB="0" anchor="ctr"/>
                </a:tc>
                <a:tc>
                  <a:txBody>
                    <a:bodyPr/>
                    <a:lstStyle/>
                    <a:p>
                      <a:pPr algn="ctr" fontAlgn="b"/>
                      <a:r>
                        <a:rPr lang="de-DE" sz="1100" b="0" i="0" u="none" strike="noStrike">
                          <a:solidFill>
                            <a:srgbClr val="FFFFFF"/>
                          </a:solidFill>
                          <a:effectLst/>
                          <a:latin typeface="Calibri" panose="020F0502020204030204" pitchFamily="34" charset="0"/>
                        </a:rPr>
                        <a:t>No. of vehicles</a:t>
                      </a:r>
                    </a:p>
                  </a:txBody>
                  <a:tcPr marL="7620" marR="7620" marT="7620" marB="0" anchor="ctr"/>
                </a:tc>
                <a:tc>
                  <a:txBody>
                    <a:bodyPr/>
                    <a:lstStyle/>
                    <a:p>
                      <a:pPr algn="ctr" fontAlgn="b"/>
                      <a:r>
                        <a:rPr lang="en-US" sz="1100" b="0" i="0" u="none" strike="noStrike">
                          <a:solidFill>
                            <a:srgbClr val="FFFFFF"/>
                          </a:solidFill>
                          <a:effectLst/>
                          <a:latin typeface="Calibri" panose="020F0502020204030204" pitchFamily="34" charset="0"/>
                        </a:rPr>
                        <a:t>No. of H fuel stations </a:t>
                      </a:r>
                    </a:p>
                  </a:txBody>
                  <a:tcPr marL="7620" marR="7620" marT="7620" marB="0" anchor="ctr"/>
                </a:tc>
                <a:tc>
                  <a:txBody>
                    <a:bodyPr/>
                    <a:lstStyle/>
                    <a:p>
                      <a:pPr algn="ctr" fontAlgn="b"/>
                      <a:r>
                        <a:rPr lang="de-DE" sz="1100" b="0" i="0" u="none" strike="noStrike">
                          <a:solidFill>
                            <a:srgbClr val="FFFFFF"/>
                          </a:solidFill>
                          <a:effectLst/>
                          <a:latin typeface="Calibri" panose="020F0502020204030204" pitchFamily="34" charset="0"/>
                        </a:rPr>
                        <a:t>Yearly H production capacity</a:t>
                      </a:r>
                    </a:p>
                  </a:txBody>
                  <a:tcPr marL="7620" marR="7620" marT="7620" marB="0" anchor="ctr"/>
                </a:tc>
                <a:tc>
                  <a:txBody>
                    <a:bodyPr/>
                    <a:lstStyle/>
                    <a:p>
                      <a:pPr algn="ctr" fontAlgn="b"/>
                      <a:r>
                        <a:rPr lang="de-DE" sz="1100" b="0" i="0" u="none" strike="noStrike">
                          <a:solidFill>
                            <a:srgbClr val="FFFFFF"/>
                          </a:solidFill>
                          <a:effectLst/>
                          <a:latin typeface="Calibri" panose="020F0502020204030204" pitchFamily="34" charset="0"/>
                        </a:rPr>
                        <a:t>Electricity tariffs</a:t>
                      </a:r>
                    </a:p>
                  </a:txBody>
                  <a:tcPr marL="7620" marR="7620" marT="7620" marB="0" anchor="ctr"/>
                </a:tc>
                <a:tc>
                  <a:txBody>
                    <a:bodyPr/>
                    <a:lstStyle/>
                    <a:p>
                      <a:pPr algn="ctr" fontAlgn="b"/>
                      <a:r>
                        <a:rPr lang="de-DE" sz="1100" b="0" i="0" u="none" strike="noStrike">
                          <a:solidFill>
                            <a:srgbClr val="FFFFFF"/>
                          </a:solidFill>
                          <a:effectLst/>
                          <a:latin typeface="Calibri" panose="020F0502020204030204" pitchFamily="34" charset="0"/>
                        </a:rPr>
                        <a:t>% of alt. fuels trucks</a:t>
                      </a:r>
                    </a:p>
                  </a:txBody>
                  <a:tcPr marL="7620" marR="7620" marT="7620" marB="0" anchor="ctr"/>
                </a:tc>
                <a:tc>
                  <a:txBody>
                    <a:bodyPr/>
                    <a:lstStyle/>
                    <a:p>
                      <a:pPr algn="ctr" fontAlgn="b"/>
                      <a:r>
                        <a:rPr lang="de-DE" sz="1100" b="0" i="0" u="none" strike="noStrike">
                          <a:solidFill>
                            <a:srgbClr val="FFFFFF"/>
                          </a:solidFill>
                          <a:effectLst/>
                          <a:latin typeface="Calibri" panose="020F0502020204030204" pitchFamily="34" charset="0"/>
                        </a:rPr>
                        <a:t>Petrol prices</a:t>
                      </a:r>
                    </a:p>
                  </a:txBody>
                  <a:tcPr marL="7620" marR="7620" marT="7620" marB="0" anchor="ctr"/>
                </a:tc>
                <a:tc>
                  <a:txBody>
                    <a:bodyPr/>
                    <a:lstStyle/>
                    <a:p>
                      <a:pPr algn="ctr" fontAlgn="b"/>
                      <a:r>
                        <a:rPr lang="de-DE" sz="1100" b="0" i="0" u="none" strike="noStrike" dirty="0">
                          <a:solidFill>
                            <a:srgbClr val="FFFFFF"/>
                          </a:solidFill>
                          <a:effectLst/>
                          <a:latin typeface="Calibri" panose="020F0502020204030204" pitchFamily="34" charset="0"/>
                        </a:rPr>
                        <a:t> 0-emission </a:t>
                      </a:r>
                      <a:r>
                        <a:rPr lang="de-DE" sz="1100" b="0" i="0" u="none" strike="noStrike" dirty="0" err="1">
                          <a:solidFill>
                            <a:srgbClr val="FFFFFF"/>
                          </a:solidFill>
                          <a:effectLst/>
                          <a:latin typeface="Calibri" panose="020F0502020204030204" pitchFamily="34" charset="0"/>
                        </a:rPr>
                        <a:t>cars</a:t>
                      </a:r>
                      <a:endParaRPr lang="de-DE" sz="1100" b="0" i="0" u="none" strike="noStrike" dirty="0">
                        <a:solidFill>
                          <a:srgbClr val="FFFFFF"/>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711054831"/>
                  </a:ext>
                </a:extLst>
              </a:tr>
              <a:tr h="392560">
                <a:tc>
                  <a:txBody>
                    <a:bodyPr/>
                    <a:lstStyle/>
                    <a:p>
                      <a:pPr algn="ctr" fontAlgn="b"/>
                      <a:r>
                        <a:rPr lang="de-DE" sz="1100" b="0" i="0" u="none" strike="noStrike" dirty="0" err="1">
                          <a:solidFill>
                            <a:srgbClr val="000000"/>
                          </a:solidFill>
                          <a:effectLst/>
                          <a:latin typeface="Calibri" panose="020F0502020204030204" pitchFamily="34" charset="0"/>
                        </a:rPr>
                        <a:t>direction</a:t>
                      </a:r>
                      <a:endParaRPr lang="de-DE"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de-DE" sz="1100" b="0" i="0" u="none" strike="noStrike">
                          <a:solidFill>
                            <a:srgbClr val="000000"/>
                          </a:solidFill>
                          <a:effectLst/>
                          <a:latin typeface="Calibri" panose="020F0502020204030204" pitchFamily="34" charset="0"/>
                        </a:rPr>
                        <a:t>0</a:t>
                      </a:r>
                    </a:p>
                  </a:txBody>
                  <a:tcPr marL="7620" marR="7620" marT="7620" marB="0" anchor="ctr"/>
                </a:tc>
                <a:tc>
                  <a:txBody>
                    <a:bodyPr/>
                    <a:lstStyle/>
                    <a:p>
                      <a:pPr algn="ctr" fontAlgn="b"/>
                      <a:r>
                        <a:rPr lang="de-DE" sz="1100" b="0" i="0" u="none" strike="noStrike">
                          <a:solidFill>
                            <a:srgbClr val="000000"/>
                          </a:solidFill>
                          <a:effectLst/>
                          <a:latin typeface="Calibri" panose="020F0502020204030204" pitchFamily="34" charset="0"/>
                        </a:rPr>
                        <a:t>0</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de-DE" sz="1100" b="0" i="0" u="none" strike="noStrike">
                          <a:solidFill>
                            <a:srgbClr val="000000"/>
                          </a:solidFill>
                          <a:effectLst/>
                          <a:latin typeface="Calibri" panose="020F0502020204030204" pitchFamily="34" charset="0"/>
                        </a:rPr>
                        <a:t>0</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1</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a:t>
                      </a:r>
                    </a:p>
                  </a:txBody>
                  <a:tcPr marL="7620" marR="7620" marT="7620" marB="0" anchor="ctr"/>
                </a:tc>
                <a:extLst>
                  <a:ext uri="{0D108BD9-81ED-4DB2-BD59-A6C34878D82A}">
                    <a16:rowId xmlns:a16="http://schemas.microsoft.com/office/drawing/2014/main" val="4198379662"/>
                  </a:ext>
                </a:extLst>
              </a:tr>
              <a:tr h="392560">
                <a:tc>
                  <a:txBody>
                    <a:bodyPr/>
                    <a:lstStyle/>
                    <a:p>
                      <a:pPr algn="ctr"/>
                      <a:r>
                        <a:rPr lang="de-DE" sz="1100" b="0" i="0" u="none" strike="noStrike" kern="1200" dirty="0" err="1">
                          <a:solidFill>
                            <a:srgbClr val="000000"/>
                          </a:solidFill>
                          <a:effectLst/>
                          <a:latin typeface="Calibri" panose="020F0502020204030204" pitchFamily="34" charset="0"/>
                          <a:ea typeface="+mn-ea"/>
                          <a:cs typeface="+mn-cs"/>
                        </a:rPr>
                        <a:t>Correlation</a:t>
                      </a:r>
                      <a:r>
                        <a:rPr lang="de-DE" sz="1100" b="0" i="0" u="none" strike="noStrike" kern="1200" dirty="0">
                          <a:solidFill>
                            <a:srgbClr val="000000"/>
                          </a:solidFill>
                          <a:effectLst/>
                          <a:latin typeface="Calibri" panose="020F0502020204030204" pitchFamily="34" charset="0"/>
                          <a:ea typeface="+mn-ea"/>
                          <a:cs typeface="+mn-cs"/>
                        </a:rPr>
                        <a:t> (Y </a:t>
                      </a:r>
                      <a:r>
                        <a:rPr lang="de-DE" sz="1100" b="0" i="0" u="none" strike="noStrike" kern="1200" dirty="0" err="1">
                          <a:solidFill>
                            <a:srgbClr val="000000"/>
                          </a:solidFill>
                          <a:effectLst/>
                          <a:latin typeface="Calibri" panose="020F0502020204030204" pitchFamily="34" charset="0"/>
                          <a:ea typeface="+mn-ea"/>
                          <a:cs typeface="+mn-cs"/>
                        </a:rPr>
                        <a:t>vs</a:t>
                      </a:r>
                      <a:r>
                        <a:rPr lang="de-DE" sz="1100" b="0" i="0" u="none" strike="noStrike" kern="1200" dirty="0">
                          <a:solidFill>
                            <a:srgbClr val="000000"/>
                          </a:solidFill>
                          <a:effectLst/>
                          <a:latin typeface="Calibri" panose="020F0502020204030204" pitchFamily="34" charset="0"/>
                          <a:ea typeface="+mn-ea"/>
                          <a:cs typeface="+mn-cs"/>
                        </a:rPr>
                        <a:t> Xi)</a:t>
                      </a:r>
                    </a:p>
                  </a:txBody>
                  <a:tcPr anchor="ctr"/>
                </a:tc>
                <a:tc>
                  <a:txBody>
                    <a:bodyPr/>
                    <a:lstStyle/>
                    <a:p>
                      <a:pPr algn="ctr" fontAlgn="b"/>
                      <a:r>
                        <a:rPr lang="de-DE" sz="1100" b="0" i="0" u="none" strike="noStrike" dirty="0">
                          <a:solidFill>
                            <a:srgbClr val="000000"/>
                          </a:solidFill>
                          <a:effectLst/>
                          <a:latin typeface="Calibri" panose="020F0502020204030204" pitchFamily="34" charset="0"/>
                        </a:rPr>
                        <a:t>0,650169683</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-0,186703081</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-0,28185803</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0,312085444</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0,061352824</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-0,433312636</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0,041491579</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0,657139708</a:t>
                      </a:r>
                    </a:p>
                  </a:txBody>
                  <a:tcPr marL="7620" marR="7620" marT="7620" marB="0" anchor="ctr"/>
                </a:tc>
                <a:tc>
                  <a:txBody>
                    <a:bodyPr/>
                    <a:lstStyle/>
                    <a:p>
                      <a:pPr algn="ctr" fontAlgn="b"/>
                      <a:r>
                        <a:rPr lang="de-DE" sz="1100" b="0" i="0" u="none" strike="noStrike" dirty="0">
                          <a:solidFill>
                            <a:srgbClr val="000000"/>
                          </a:solidFill>
                          <a:effectLst/>
                          <a:latin typeface="Calibri" panose="020F0502020204030204" pitchFamily="34" charset="0"/>
                        </a:rPr>
                        <a:t>0,767716926</a:t>
                      </a:r>
                    </a:p>
                  </a:txBody>
                  <a:tcPr marL="7620" marR="7620" marT="7620" marB="0" anchor="ctr"/>
                </a:tc>
                <a:extLst>
                  <a:ext uri="{0D108BD9-81ED-4DB2-BD59-A6C34878D82A}">
                    <a16:rowId xmlns:a16="http://schemas.microsoft.com/office/drawing/2014/main" val="1890125845"/>
                  </a:ext>
                </a:extLst>
              </a:tr>
            </a:tbl>
          </a:graphicData>
        </a:graphic>
      </p:graphicFrame>
      <p:sp>
        <p:nvSpPr>
          <p:cNvPr id="12" name="Textfeld 11">
            <a:extLst>
              <a:ext uri="{FF2B5EF4-FFF2-40B4-BE49-F238E27FC236}">
                <a16:creationId xmlns:a16="http://schemas.microsoft.com/office/drawing/2014/main" id="{786BED55-3FF6-FC23-F897-FFC84ED8CE6E}"/>
              </a:ext>
            </a:extLst>
          </p:cNvPr>
          <p:cNvSpPr txBox="1"/>
          <p:nvPr/>
        </p:nvSpPr>
        <p:spPr>
          <a:xfrm>
            <a:off x="838199" y="3339548"/>
            <a:ext cx="10643480" cy="369332"/>
          </a:xfrm>
          <a:prstGeom prst="rect">
            <a:avLst/>
          </a:prstGeom>
          <a:noFill/>
        </p:spPr>
        <p:txBody>
          <a:bodyPr wrap="square" rtlCol="0">
            <a:spAutoFit/>
          </a:bodyPr>
          <a:lstStyle/>
          <a:p>
            <a:r>
              <a:rPr lang="de-DE" dirty="0"/>
              <a:t>Data -&gt; https://miau.my-x.hu/myx-free/coco/beker_std.php</a:t>
            </a:r>
          </a:p>
        </p:txBody>
      </p:sp>
      <p:graphicFrame>
        <p:nvGraphicFramePr>
          <p:cNvPr id="13" name="Tabelle 12">
            <a:extLst>
              <a:ext uri="{FF2B5EF4-FFF2-40B4-BE49-F238E27FC236}">
                <a16:creationId xmlns:a16="http://schemas.microsoft.com/office/drawing/2014/main" id="{0EA0D019-8715-7136-C74E-6CDD798732C3}"/>
              </a:ext>
            </a:extLst>
          </p:cNvPr>
          <p:cNvGraphicFramePr>
            <a:graphicFrameLocks noGrp="1"/>
          </p:cNvGraphicFramePr>
          <p:nvPr>
            <p:extLst>
              <p:ext uri="{D42A27DB-BD31-4B8C-83A1-F6EECF244321}">
                <p14:modId xmlns:p14="http://schemas.microsoft.com/office/powerpoint/2010/main" val="3611809203"/>
              </p:ext>
            </p:extLst>
          </p:nvPr>
        </p:nvGraphicFramePr>
        <p:xfrm>
          <a:off x="613576" y="3922604"/>
          <a:ext cx="10964848" cy="2417025"/>
        </p:xfrm>
        <a:graphic>
          <a:graphicData uri="http://schemas.openxmlformats.org/drawingml/2006/table">
            <a:tbl>
              <a:tblPr>
                <a:tableStyleId>{5C22544A-7EE6-4342-B048-85BDC9FD1C3A}</a:tableStyleId>
              </a:tblPr>
              <a:tblGrid>
                <a:gridCol w="989550">
                  <a:extLst>
                    <a:ext uri="{9D8B030D-6E8A-4147-A177-3AD203B41FA5}">
                      <a16:colId xmlns:a16="http://schemas.microsoft.com/office/drawing/2014/main" val="3210710611"/>
                    </a:ext>
                  </a:extLst>
                </a:gridCol>
                <a:gridCol w="989550">
                  <a:extLst>
                    <a:ext uri="{9D8B030D-6E8A-4147-A177-3AD203B41FA5}">
                      <a16:colId xmlns:a16="http://schemas.microsoft.com/office/drawing/2014/main" val="417039029"/>
                    </a:ext>
                  </a:extLst>
                </a:gridCol>
                <a:gridCol w="989550">
                  <a:extLst>
                    <a:ext uri="{9D8B030D-6E8A-4147-A177-3AD203B41FA5}">
                      <a16:colId xmlns:a16="http://schemas.microsoft.com/office/drawing/2014/main" val="1918163172"/>
                    </a:ext>
                  </a:extLst>
                </a:gridCol>
                <a:gridCol w="989550">
                  <a:extLst>
                    <a:ext uri="{9D8B030D-6E8A-4147-A177-3AD203B41FA5}">
                      <a16:colId xmlns:a16="http://schemas.microsoft.com/office/drawing/2014/main" val="2817587755"/>
                    </a:ext>
                  </a:extLst>
                </a:gridCol>
                <a:gridCol w="989550">
                  <a:extLst>
                    <a:ext uri="{9D8B030D-6E8A-4147-A177-3AD203B41FA5}">
                      <a16:colId xmlns:a16="http://schemas.microsoft.com/office/drawing/2014/main" val="1906735988"/>
                    </a:ext>
                  </a:extLst>
                </a:gridCol>
                <a:gridCol w="3654948">
                  <a:extLst>
                    <a:ext uri="{9D8B030D-6E8A-4147-A177-3AD203B41FA5}">
                      <a16:colId xmlns:a16="http://schemas.microsoft.com/office/drawing/2014/main" val="251985505"/>
                    </a:ext>
                  </a:extLst>
                </a:gridCol>
                <a:gridCol w="2362150">
                  <a:extLst>
                    <a:ext uri="{9D8B030D-6E8A-4147-A177-3AD203B41FA5}">
                      <a16:colId xmlns:a16="http://schemas.microsoft.com/office/drawing/2014/main" val="232736553"/>
                    </a:ext>
                  </a:extLst>
                </a:gridCol>
              </a:tblGrid>
              <a:tr h="192453">
                <a:tc>
                  <a:txBody>
                    <a:bodyPr/>
                    <a:lstStyle/>
                    <a:p>
                      <a:pPr algn="ctr" fontAlgn="ctr"/>
                      <a:r>
                        <a:rPr lang="de-DE" sz="1100" u="none" strike="noStrike" kern="1200" dirty="0">
                          <a:solidFill>
                            <a:schemeClr val="dk1"/>
                          </a:solidFill>
                          <a:effectLst/>
                          <a:latin typeface="+mn-lt"/>
                          <a:ea typeface="+mn-ea"/>
                          <a:cs typeface="+mn-cs"/>
                        </a:rPr>
                        <a:t>Delta/Fact</a:t>
                      </a:r>
                    </a:p>
                  </a:txBody>
                  <a:tcPr marL="5002" marR="5002" marT="5002" marB="0" anchor="ctr"/>
                </a:tc>
                <a:tc>
                  <a:txBody>
                    <a:bodyPr/>
                    <a:lstStyle/>
                    <a:p>
                      <a:pPr algn="ctr" fontAlgn="ctr"/>
                      <a:r>
                        <a:rPr lang="de-DE" sz="1100" u="none" strike="noStrike" kern="1200" dirty="0" err="1">
                          <a:solidFill>
                            <a:schemeClr val="dk1"/>
                          </a:solidFill>
                          <a:effectLst/>
                          <a:latin typeface="+mn-lt"/>
                          <a:ea typeface="+mn-ea"/>
                          <a:cs typeface="+mn-cs"/>
                        </a:rPr>
                        <a:t>Validity</a:t>
                      </a:r>
                      <a:endParaRPr lang="de-DE" sz="1100" u="none" strike="noStrike" kern="1200" dirty="0">
                        <a:solidFill>
                          <a:schemeClr val="dk1"/>
                        </a:solidFill>
                        <a:effectLst/>
                        <a:latin typeface="+mn-lt"/>
                        <a:ea typeface="+mn-ea"/>
                        <a:cs typeface="+mn-cs"/>
                      </a:endParaRPr>
                    </a:p>
                  </a:txBody>
                  <a:tcPr marL="5002" marR="5002" marT="5002" marB="0" anchor="ctr"/>
                </a:tc>
                <a:tc>
                  <a:txBody>
                    <a:bodyPr/>
                    <a:lstStyle/>
                    <a:p>
                      <a:pPr algn="ctr" fontAlgn="ctr"/>
                      <a:r>
                        <a:rPr lang="de-DE" sz="1100" u="none" strike="noStrike" dirty="0" err="1">
                          <a:effectLst/>
                        </a:rPr>
                        <a:t>correction</a:t>
                      </a:r>
                      <a:endParaRPr lang="de-DE" sz="1100" b="1" i="0" u="none" strike="noStrike" dirty="0">
                        <a:solidFill>
                          <a:srgbClr val="FFFFFF"/>
                        </a:solidFill>
                        <a:effectLst/>
                        <a:latin typeface="Verdana" panose="020B0604030504040204" pitchFamily="34" charset="0"/>
                      </a:endParaRPr>
                    </a:p>
                  </a:txBody>
                  <a:tcPr marL="5002" marR="5002" marT="5002" marB="0" anchor="ctr"/>
                </a:tc>
                <a:tc>
                  <a:txBody>
                    <a:bodyPr/>
                    <a:lstStyle/>
                    <a:p>
                      <a:pPr algn="ctr" fontAlgn="ctr"/>
                      <a:r>
                        <a:rPr lang="de-DE" sz="1100" u="none" strike="noStrike">
                          <a:effectLst/>
                        </a:rPr>
                        <a:t>inverz delta</a:t>
                      </a:r>
                      <a:endParaRPr lang="de-DE" sz="1100" b="1" i="0" u="none" strike="noStrike">
                        <a:solidFill>
                          <a:srgbClr val="FFFFFF"/>
                        </a:solidFill>
                        <a:effectLst/>
                        <a:latin typeface="Verdana" panose="020B0604030504040204" pitchFamily="34" charset="0"/>
                      </a:endParaRPr>
                    </a:p>
                  </a:txBody>
                  <a:tcPr marL="5002" marR="5002" marT="5002" marB="0" anchor="ctr"/>
                </a:tc>
                <a:tc>
                  <a:txBody>
                    <a:bodyPr/>
                    <a:lstStyle/>
                    <a:p>
                      <a:pPr algn="ctr" fontAlgn="ctr"/>
                      <a:r>
                        <a:rPr lang="de-DE" sz="1100" u="none" strike="noStrike" dirty="0" err="1">
                          <a:effectLst/>
                        </a:rPr>
                        <a:t>country</a:t>
                      </a:r>
                      <a:endParaRPr lang="de-DE" sz="1100" b="1" i="0" u="none" strike="noStrike" dirty="0">
                        <a:solidFill>
                          <a:srgbClr val="FFFFFF"/>
                        </a:solidFill>
                        <a:effectLst/>
                        <a:latin typeface="Verdana" panose="020B0604030504040204" pitchFamily="34" charset="0"/>
                      </a:endParaRPr>
                    </a:p>
                  </a:txBody>
                  <a:tcPr marL="5002" marR="5002" marT="5002" marB="0" anchor="ctr"/>
                </a:tc>
                <a:tc>
                  <a:txBody>
                    <a:bodyPr/>
                    <a:lstStyle/>
                    <a:p>
                      <a:pPr algn="ctr" fontAlgn="ctr"/>
                      <a:r>
                        <a:rPr lang="de-DE" sz="1100" u="none" strike="noStrike" dirty="0">
                          <a:effectLst/>
                        </a:rPr>
                        <a:t>Hydrogen </a:t>
                      </a:r>
                      <a:r>
                        <a:rPr lang="de-DE" sz="1100" u="none" strike="noStrike" dirty="0" err="1">
                          <a:effectLst/>
                        </a:rPr>
                        <a:t>car</a:t>
                      </a:r>
                      <a:r>
                        <a:rPr lang="de-DE" sz="1100" u="none" strike="noStrike" dirty="0">
                          <a:effectLst/>
                        </a:rPr>
                        <a:t> </a:t>
                      </a:r>
                      <a:r>
                        <a:rPr lang="de-DE" sz="1100" u="none" strike="noStrike" dirty="0" err="1">
                          <a:effectLst/>
                        </a:rPr>
                        <a:t>market</a:t>
                      </a:r>
                      <a:endParaRPr lang="de-DE" sz="1100" u="none" strike="noStrike" dirty="0">
                        <a:effectLst/>
                      </a:endParaRPr>
                    </a:p>
                  </a:txBody>
                  <a:tcPr marL="5002" marR="5002" marT="5002" marB="0" anchor="ctr"/>
                </a:tc>
                <a:tc>
                  <a:txBody>
                    <a:bodyPr/>
                    <a:lstStyle/>
                    <a:p>
                      <a:pPr algn="ctr" fontAlgn="b"/>
                      <a:r>
                        <a:rPr lang="de-DE" sz="1100" u="none" strike="noStrike" kern="1200" dirty="0">
                          <a:solidFill>
                            <a:schemeClr val="dk1"/>
                          </a:solidFill>
                          <a:effectLst/>
                          <a:latin typeface="+mn-lt"/>
                          <a:ea typeface="+mn-ea"/>
                          <a:cs typeface="+mn-cs"/>
                        </a:rPr>
                        <a:t>Delta/Fact</a:t>
                      </a:r>
                    </a:p>
                  </a:txBody>
                  <a:tcPr marL="5002" marR="5002" marT="5002" marB="0" anchor="ctr"/>
                </a:tc>
                <a:extLst>
                  <a:ext uri="{0D108BD9-81ED-4DB2-BD59-A6C34878D82A}">
                    <a16:rowId xmlns:a16="http://schemas.microsoft.com/office/drawing/2014/main" val="4194892291"/>
                  </a:ext>
                </a:extLst>
              </a:tr>
              <a:tr h="192453">
                <a:tc>
                  <a:txBody>
                    <a:bodyPr/>
                    <a:lstStyle/>
                    <a:p>
                      <a:pPr algn="ctr" fontAlgn="ctr"/>
                      <a:r>
                        <a:rPr lang="de-DE" sz="1100" u="none" strike="noStrike">
                          <a:effectLst/>
                        </a:rPr>
                        <a:t>-6,66</a:t>
                      </a:r>
                      <a:endParaRPr lang="de-DE" sz="1100" b="0" i="0" u="none" strike="noStrike">
                        <a:solidFill>
                          <a:srgbClr val="333333"/>
                        </a:solidFill>
                        <a:effectLst/>
                        <a:latin typeface="Verdana" panose="020B0604030504040204" pitchFamily="34" charset="0"/>
                      </a:endParaRPr>
                    </a:p>
                  </a:txBody>
                  <a:tcPr marL="5002" marR="5002" marT="5002" marB="0" anchor="ctr"/>
                </a:tc>
                <a:tc>
                  <a:txBody>
                    <a:bodyPr/>
                    <a:lstStyle/>
                    <a:p>
                      <a:pPr algn="ctr" fontAlgn="b"/>
                      <a:r>
                        <a:rPr lang="de-DE" sz="1800" u="none" strike="noStrike" dirty="0">
                          <a:effectLst/>
                        </a:rPr>
                        <a:t>1,00</a:t>
                      </a:r>
                      <a:endParaRPr lang="de-DE" sz="1800" b="0" i="0" u="none" strike="noStrike" dirty="0">
                        <a:solidFill>
                          <a:srgbClr val="006100"/>
                        </a:solidFill>
                        <a:effectLst/>
                        <a:latin typeface="Calibri" panose="020F0502020204030204" pitchFamily="34" charset="0"/>
                      </a:endParaRPr>
                    </a:p>
                  </a:txBody>
                  <a:tcPr marL="5002" marR="5002" marT="5002" marB="0" anchor="ctr"/>
                </a:tc>
                <a:tc>
                  <a:txBody>
                    <a:bodyPr/>
                    <a:lstStyle/>
                    <a:p>
                      <a:pPr algn="ctr" fontAlgn="b"/>
                      <a:endParaRPr lang="de-DE" sz="1800" b="0" i="0" u="none" strike="noStrike">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a:effectLst/>
                        </a:rPr>
                        <a:t>4074,8</a:t>
                      </a:r>
                      <a:endParaRPr lang="de-DE" sz="1800" b="0" i="0" u="none" strike="noStrike">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dirty="0">
                          <a:effectLst/>
                        </a:rPr>
                        <a:t>Austria</a:t>
                      </a:r>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en-US" sz="1800" u="none" strike="noStrike" dirty="0">
                          <a:effectLst/>
                        </a:rPr>
                        <a:t>there could have been more sales</a:t>
                      </a:r>
                    </a:p>
                  </a:txBody>
                  <a:tcPr marL="5002" marR="5002" marT="5002" marB="0" anchor="ctr"/>
                </a:tc>
                <a:tc>
                  <a:txBody>
                    <a:bodyPr/>
                    <a:lstStyle/>
                    <a:p>
                      <a:pPr algn="ctr" fontAlgn="b"/>
                      <a:r>
                        <a:rPr lang="de-DE" sz="1800" u="none" strike="noStrike">
                          <a:effectLst/>
                        </a:rPr>
                        <a:t>-6,66</a:t>
                      </a:r>
                      <a:endParaRPr lang="de-DE" sz="1800" b="0" i="0" u="none" strike="noStrike">
                        <a:solidFill>
                          <a:srgbClr val="000000"/>
                        </a:solidFill>
                        <a:effectLst/>
                        <a:latin typeface="Calibri" panose="020F0502020204030204" pitchFamily="34" charset="0"/>
                      </a:endParaRPr>
                    </a:p>
                  </a:txBody>
                  <a:tcPr marL="5002" marR="5002" marT="5002" marB="0" anchor="ctr"/>
                </a:tc>
                <a:extLst>
                  <a:ext uri="{0D108BD9-81ED-4DB2-BD59-A6C34878D82A}">
                    <a16:rowId xmlns:a16="http://schemas.microsoft.com/office/drawing/2014/main" val="1086925980"/>
                  </a:ext>
                </a:extLst>
              </a:tr>
              <a:tr h="192453">
                <a:tc>
                  <a:txBody>
                    <a:bodyPr/>
                    <a:lstStyle/>
                    <a:p>
                      <a:pPr algn="ctr" fontAlgn="ctr"/>
                      <a:r>
                        <a:rPr lang="de-DE" sz="1100" u="none" strike="noStrike">
                          <a:effectLst/>
                        </a:rPr>
                        <a:t>2,73</a:t>
                      </a:r>
                      <a:endParaRPr lang="de-DE" sz="1100" b="0" i="0" u="none" strike="noStrike">
                        <a:solidFill>
                          <a:srgbClr val="333333"/>
                        </a:solidFill>
                        <a:effectLst/>
                        <a:latin typeface="Verdana" panose="020B0604030504040204" pitchFamily="34" charset="0"/>
                      </a:endParaRPr>
                    </a:p>
                  </a:txBody>
                  <a:tcPr marL="5002" marR="5002" marT="5002" marB="0" anchor="ctr"/>
                </a:tc>
                <a:tc>
                  <a:txBody>
                    <a:bodyPr/>
                    <a:lstStyle/>
                    <a:p>
                      <a:pPr algn="ctr" fontAlgn="b"/>
                      <a:r>
                        <a:rPr lang="de-DE" sz="1800" u="none" strike="noStrike">
                          <a:effectLst/>
                        </a:rPr>
                        <a:t>1,00</a:t>
                      </a:r>
                      <a:endParaRPr lang="de-DE" sz="1800" b="0" i="0" u="none" strike="noStrike">
                        <a:solidFill>
                          <a:srgbClr val="006100"/>
                        </a:solidFill>
                        <a:effectLst/>
                        <a:latin typeface="Calibri" panose="020F0502020204030204" pitchFamily="34" charset="0"/>
                      </a:endParaRPr>
                    </a:p>
                  </a:txBody>
                  <a:tcPr marL="5002" marR="5002" marT="5002" marB="0" anchor="ctr"/>
                </a:tc>
                <a:tc>
                  <a:txBody>
                    <a:bodyPr/>
                    <a:lstStyle/>
                    <a:p>
                      <a:pPr algn="ctr" fontAlgn="b"/>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dirty="0">
                          <a:effectLst/>
                        </a:rPr>
                        <a:t>-15945,7</a:t>
                      </a:r>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dirty="0" err="1">
                          <a:effectLst/>
                        </a:rPr>
                        <a:t>Bulgaria</a:t>
                      </a:r>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en-US" sz="1800" u="none" strike="noStrike" dirty="0">
                          <a:effectLst/>
                        </a:rPr>
                        <a:t>Relatively high number of sales compared to potential</a:t>
                      </a:r>
                    </a:p>
                  </a:txBody>
                  <a:tcPr marL="5002" marR="5002" marT="5002" marB="0" anchor="ctr"/>
                </a:tc>
                <a:tc>
                  <a:txBody>
                    <a:bodyPr/>
                    <a:lstStyle/>
                    <a:p>
                      <a:pPr algn="ctr" fontAlgn="b"/>
                      <a:r>
                        <a:rPr lang="de-DE" sz="1800" u="none" strike="noStrike" dirty="0">
                          <a:effectLst/>
                        </a:rPr>
                        <a:t>2,73</a:t>
                      </a:r>
                      <a:endParaRPr lang="de-DE" sz="1800" b="0" i="0" u="none" strike="noStrike" dirty="0">
                        <a:solidFill>
                          <a:srgbClr val="000000"/>
                        </a:solidFill>
                        <a:effectLst/>
                        <a:latin typeface="Calibri" panose="020F0502020204030204" pitchFamily="34" charset="0"/>
                      </a:endParaRPr>
                    </a:p>
                  </a:txBody>
                  <a:tcPr marL="5002" marR="5002" marT="5002" marB="0" anchor="ctr"/>
                </a:tc>
                <a:extLst>
                  <a:ext uri="{0D108BD9-81ED-4DB2-BD59-A6C34878D82A}">
                    <a16:rowId xmlns:a16="http://schemas.microsoft.com/office/drawing/2014/main" val="3597126534"/>
                  </a:ext>
                </a:extLst>
              </a:tr>
              <a:tr h="192453">
                <a:tc>
                  <a:txBody>
                    <a:bodyPr/>
                    <a:lstStyle/>
                    <a:p>
                      <a:pPr algn="ctr" fontAlgn="ctr"/>
                      <a:r>
                        <a:rPr lang="de-DE" sz="1100" u="none" strike="noStrike">
                          <a:effectLst/>
                        </a:rPr>
                        <a:t>-5,64</a:t>
                      </a:r>
                      <a:endParaRPr lang="de-DE" sz="1100" b="0" i="0" u="none" strike="noStrike">
                        <a:solidFill>
                          <a:srgbClr val="333333"/>
                        </a:solidFill>
                        <a:effectLst/>
                        <a:latin typeface="Verdana" panose="020B0604030504040204" pitchFamily="34" charset="0"/>
                      </a:endParaRPr>
                    </a:p>
                  </a:txBody>
                  <a:tcPr marL="5002" marR="5002" marT="5002" marB="0" anchor="ctr"/>
                </a:tc>
                <a:tc>
                  <a:txBody>
                    <a:bodyPr/>
                    <a:lstStyle/>
                    <a:p>
                      <a:pPr algn="ctr" fontAlgn="b"/>
                      <a:r>
                        <a:rPr lang="de-DE" sz="1800" u="none" strike="noStrike">
                          <a:effectLst/>
                        </a:rPr>
                        <a:t>1,00</a:t>
                      </a:r>
                      <a:endParaRPr lang="de-DE" sz="1800" b="0" i="0" u="none" strike="noStrike">
                        <a:solidFill>
                          <a:srgbClr val="006100"/>
                        </a:solidFill>
                        <a:effectLst/>
                        <a:latin typeface="Calibri" panose="020F0502020204030204" pitchFamily="34" charset="0"/>
                      </a:endParaRPr>
                    </a:p>
                  </a:txBody>
                  <a:tcPr marL="5002" marR="5002" marT="5002" marB="0" anchor="ctr"/>
                </a:tc>
                <a:tc>
                  <a:txBody>
                    <a:bodyPr/>
                    <a:lstStyle/>
                    <a:p>
                      <a:pPr algn="ctr" fontAlgn="b"/>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a:effectLst/>
                        </a:rPr>
                        <a:t>356,3</a:t>
                      </a:r>
                      <a:endParaRPr lang="de-DE" sz="1800" b="0" i="0" u="none" strike="noStrike">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a:effectLst/>
                        </a:rPr>
                        <a:t>Finland</a:t>
                      </a:r>
                      <a:endParaRPr lang="de-DE" sz="1800" b="0" i="0" u="none" strike="noStrike">
                        <a:solidFill>
                          <a:srgbClr val="000000"/>
                        </a:solidFill>
                        <a:effectLst/>
                        <a:latin typeface="Calibri" panose="020F0502020204030204" pitchFamily="34" charset="0"/>
                      </a:endParaRPr>
                    </a:p>
                  </a:txBody>
                  <a:tcPr marL="5002" marR="5002" marT="5002" marB="0" anchor="ctr"/>
                </a:tc>
                <a:tc>
                  <a:txBody>
                    <a:bodyPr/>
                    <a:lstStyle/>
                    <a:p>
                      <a:pPr algn="ctr" fontAlgn="b"/>
                      <a:r>
                        <a:rPr lang="en-US" sz="1800" u="none" strike="noStrike" dirty="0">
                          <a:effectLst/>
                        </a:rPr>
                        <a:t>there could have been more sales</a:t>
                      </a:r>
                    </a:p>
                  </a:txBody>
                  <a:tcPr marL="5002" marR="5002" marT="5002" marB="0" anchor="ctr"/>
                </a:tc>
                <a:tc>
                  <a:txBody>
                    <a:bodyPr/>
                    <a:lstStyle/>
                    <a:p>
                      <a:pPr algn="ctr" fontAlgn="b"/>
                      <a:r>
                        <a:rPr lang="de-DE" sz="1800" u="none" strike="noStrike" dirty="0">
                          <a:effectLst/>
                        </a:rPr>
                        <a:t>-5,64</a:t>
                      </a:r>
                      <a:endParaRPr lang="de-DE" sz="1800" b="0" i="0" u="none" strike="noStrike" dirty="0">
                        <a:solidFill>
                          <a:srgbClr val="000000"/>
                        </a:solidFill>
                        <a:effectLst/>
                        <a:latin typeface="Calibri" panose="020F0502020204030204" pitchFamily="34" charset="0"/>
                      </a:endParaRPr>
                    </a:p>
                  </a:txBody>
                  <a:tcPr marL="5002" marR="5002" marT="5002" marB="0" anchor="ctr"/>
                </a:tc>
                <a:extLst>
                  <a:ext uri="{0D108BD9-81ED-4DB2-BD59-A6C34878D82A}">
                    <a16:rowId xmlns:a16="http://schemas.microsoft.com/office/drawing/2014/main" val="3307608904"/>
                  </a:ext>
                </a:extLst>
              </a:tr>
              <a:tr h="192453">
                <a:tc>
                  <a:txBody>
                    <a:bodyPr/>
                    <a:lstStyle/>
                    <a:p>
                      <a:pPr algn="ctr" fontAlgn="ctr"/>
                      <a:r>
                        <a:rPr lang="de-DE" sz="1100" u="none" strike="noStrike">
                          <a:effectLst/>
                        </a:rPr>
                        <a:t>-38,74</a:t>
                      </a:r>
                      <a:endParaRPr lang="de-DE" sz="1100" b="0" i="0" u="none" strike="noStrike">
                        <a:solidFill>
                          <a:srgbClr val="333333"/>
                        </a:solidFill>
                        <a:effectLst/>
                        <a:latin typeface="Verdana" panose="020B0604030504040204" pitchFamily="34" charset="0"/>
                      </a:endParaRPr>
                    </a:p>
                  </a:txBody>
                  <a:tcPr marL="5002" marR="5002" marT="5002" marB="0" anchor="ctr"/>
                </a:tc>
                <a:tc>
                  <a:txBody>
                    <a:bodyPr/>
                    <a:lstStyle/>
                    <a:p>
                      <a:pPr algn="ctr" fontAlgn="b"/>
                      <a:r>
                        <a:rPr lang="de-DE" sz="1800" u="none" strike="noStrike">
                          <a:effectLst/>
                        </a:rPr>
                        <a:t>1,00</a:t>
                      </a:r>
                      <a:endParaRPr lang="de-DE" sz="1800" b="0" i="0" u="none" strike="noStrike">
                        <a:solidFill>
                          <a:srgbClr val="006100"/>
                        </a:solidFill>
                        <a:effectLst/>
                        <a:latin typeface="Calibri" panose="020F0502020204030204" pitchFamily="34" charset="0"/>
                      </a:endParaRPr>
                    </a:p>
                  </a:txBody>
                  <a:tcPr marL="5002" marR="5002" marT="5002" marB="0" anchor="ctr"/>
                </a:tc>
                <a:tc>
                  <a:txBody>
                    <a:bodyPr/>
                    <a:lstStyle/>
                    <a:p>
                      <a:pPr algn="ctr" fontAlgn="b"/>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a:effectLst/>
                        </a:rPr>
                        <a:t>9339,9</a:t>
                      </a:r>
                      <a:endParaRPr lang="de-DE" sz="1800" b="0" i="0" u="none" strike="noStrike">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dirty="0">
                          <a:effectLst/>
                        </a:rPr>
                        <a:t>Germany</a:t>
                      </a:r>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en-US" sz="1800" u="none" strike="noStrike" dirty="0">
                          <a:effectLst/>
                        </a:rPr>
                        <a:t>there could have been more sales</a:t>
                      </a:r>
                    </a:p>
                  </a:txBody>
                  <a:tcPr marL="5002" marR="5002" marT="5002" marB="0" anchor="ctr"/>
                </a:tc>
                <a:tc>
                  <a:txBody>
                    <a:bodyPr/>
                    <a:lstStyle/>
                    <a:p>
                      <a:pPr algn="ctr" fontAlgn="b"/>
                      <a:r>
                        <a:rPr lang="de-DE" sz="1800" u="none" strike="noStrike" dirty="0">
                          <a:effectLst/>
                        </a:rPr>
                        <a:t>-38,74</a:t>
                      </a:r>
                      <a:endParaRPr lang="de-DE" sz="1800" b="0" i="0" u="none" strike="noStrike" dirty="0">
                        <a:solidFill>
                          <a:srgbClr val="000000"/>
                        </a:solidFill>
                        <a:effectLst/>
                        <a:latin typeface="Calibri" panose="020F0502020204030204" pitchFamily="34" charset="0"/>
                      </a:endParaRPr>
                    </a:p>
                  </a:txBody>
                  <a:tcPr marL="5002" marR="5002" marT="5002" marB="0" anchor="ctr"/>
                </a:tc>
                <a:extLst>
                  <a:ext uri="{0D108BD9-81ED-4DB2-BD59-A6C34878D82A}">
                    <a16:rowId xmlns:a16="http://schemas.microsoft.com/office/drawing/2014/main" val="3832989045"/>
                  </a:ext>
                </a:extLst>
              </a:tr>
              <a:tr h="192453">
                <a:tc>
                  <a:txBody>
                    <a:bodyPr/>
                    <a:lstStyle/>
                    <a:p>
                      <a:pPr algn="ctr" fontAlgn="ctr"/>
                      <a:r>
                        <a:rPr lang="de-DE" sz="1100" u="none" strike="noStrike">
                          <a:effectLst/>
                        </a:rPr>
                        <a:t>19,52</a:t>
                      </a:r>
                      <a:endParaRPr lang="de-DE" sz="1100" b="0" i="0" u="none" strike="noStrike">
                        <a:solidFill>
                          <a:srgbClr val="333333"/>
                        </a:solidFill>
                        <a:effectLst/>
                        <a:latin typeface="Verdana" panose="020B0604030504040204" pitchFamily="34" charset="0"/>
                      </a:endParaRPr>
                    </a:p>
                  </a:txBody>
                  <a:tcPr marL="5002" marR="5002" marT="5002" marB="0" anchor="ctr"/>
                </a:tc>
                <a:tc>
                  <a:txBody>
                    <a:bodyPr/>
                    <a:lstStyle/>
                    <a:p>
                      <a:pPr algn="ctr" fontAlgn="b"/>
                      <a:r>
                        <a:rPr lang="de-DE" sz="1800" u="none" strike="noStrike">
                          <a:effectLst/>
                        </a:rPr>
                        <a:t>1,00</a:t>
                      </a:r>
                      <a:endParaRPr lang="de-DE" sz="1800" b="0" i="0" u="none" strike="noStrike">
                        <a:solidFill>
                          <a:srgbClr val="006100"/>
                        </a:solidFill>
                        <a:effectLst/>
                        <a:latin typeface="Calibri" panose="020F0502020204030204" pitchFamily="34" charset="0"/>
                      </a:endParaRPr>
                    </a:p>
                  </a:txBody>
                  <a:tcPr marL="5002" marR="5002" marT="5002" marB="0" anchor="ctr"/>
                </a:tc>
                <a:tc>
                  <a:txBody>
                    <a:bodyPr/>
                    <a:lstStyle/>
                    <a:p>
                      <a:pPr algn="ctr" fontAlgn="b"/>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a:effectLst/>
                        </a:rPr>
                        <a:t>-12,4</a:t>
                      </a:r>
                      <a:endParaRPr lang="de-DE" sz="1800" b="0" i="0" u="none" strike="noStrike">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dirty="0" err="1">
                          <a:effectLst/>
                        </a:rPr>
                        <a:t>Poland</a:t>
                      </a:r>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en-US" sz="1800" u="none" strike="noStrike" dirty="0">
                          <a:effectLst/>
                        </a:rPr>
                        <a:t>Relatively high number of sales compared to potential</a:t>
                      </a:r>
                    </a:p>
                  </a:txBody>
                  <a:tcPr marL="5002" marR="5002" marT="5002" marB="0" anchor="ctr"/>
                </a:tc>
                <a:tc>
                  <a:txBody>
                    <a:bodyPr/>
                    <a:lstStyle/>
                    <a:p>
                      <a:pPr algn="ctr" fontAlgn="b"/>
                      <a:r>
                        <a:rPr lang="de-DE" sz="1800" u="none" strike="noStrike" dirty="0">
                          <a:effectLst/>
                        </a:rPr>
                        <a:t>19,52</a:t>
                      </a:r>
                      <a:endParaRPr lang="de-DE" sz="1800" b="0" i="0" u="none" strike="noStrike" dirty="0">
                        <a:solidFill>
                          <a:srgbClr val="000000"/>
                        </a:solidFill>
                        <a:effectLst/>
                        <a:latin typeface="Calibri" panose="020F0502020204030204" pitchFamily="34" charset="0"/>
                      </a:endParaRPr>
                    </a:p>
                  </a:txBody>
                  <a:tcPr marL="5002" marR="5002" marT="5002" marB="0" anchor="ctr"/>
                </a:tc>
                <a:extLst>
                  <a:ext uri="{0D108BD9-81ED-4DB2-BD59-A6C34878D82A}">
                    <a16:rowId xmlns:a16="http://schemas.microsoft.com/office/drawing/2014/main" val="2637440584"/>
                  </a:ext>
                </a:extLst>
              </a:tr>
              <a:tr h="192453">
                <a:tc>
                  <a:txBody>
                    <a:bodyPr/>
                    <a:lstStyle/>
                    <a:p>
                      <a:pPr algn="ctr" fontAlgn="ctr"/>
                      <a:r>
                        <a:rPr lang="de-DE" sz="1100" u="none" strike="noStrike">
                          <a:effectLst/>
                        </a:rPr>
                        <a:t>-45,62</a:t>
                      </a:r>
                      <a:endParaRPr lang="de-DE" sz="1100" b="0" i="0" u="none" strike="noStrike">
                        <a:solidFill>
                          <a:srgbClr val="333333"/>
                        </a:solidFill>
                        <a:effectLst/>
                        <a:latin typeface="Verdana" panose="020B0604030504040204" pitchFamily="34" charset="0"/>
                      </a:endParaRPr>
                    </a:p>
                  </a:txBody>
                  <a:tcPr marL="5002" marR="5002" marT="5002" marB="0" anchor="ctr"/>
                </a:tc>
                <a:tc>
                  <a:txBody>
                    <a:bodyPr/>
                    <a:lstStyle/>
                    <a:p>
                      <a:pPr algn="ctr" fontAlgn="b"/>
                      <a:r>
                        <a:rPr lang="de-DE" sz="1800" u="none" strike="noStrike">
                          <a:effectLst/>
                        </a:rPr>
                        <a:t>0,00</a:t>
                      </a:r>
                      <a:endParaRPr lang="de-DE" sz="1800" b="0" i="0" u="none" strike="noStrike">
                        <a:solidFill>
                          <a:srgbClr val="000000"/>
                        </a:solidFill>
                        <a:effectLst/>
                        <a:latin typeface="Calibri" panose="020F0502020204030204" pitchFamily="34" charset="0"/>
                      </a:endParaRPr>
                    </a:p>
                  </a:txBody>
                  <a:tcPr marL="5002" marR="5002" marT="5002" marB="0" anchor="ctr"/>
                </a:tc>
                <a:tc>
                  <a:txBody>
                    <a:bodyPr/>
                    <a:lstStyle/>
                    <a:p>
                      <a:pPr algn="ctr" fontAlgn="ctr"/>
                      <a:r>
                        <a:rPr lang="de-DE" sz="1100" u="none" strike="noStrike" dirty="0">
                          <a:effectLst/>
                        </a:rPr>
                        <a:t>1,00</a:t>
                      </a:r>
                      <a:endParaRPr lang="de-DE" sz="1100" b="0" i="0" u="none" strike="noStrike" dirty="0">
                        <a:solidFill>
                          <a:srgbClr val="333333"/>
                        </a:solidFill>
                        <a:effectLst/>
                        <a:latin typeface="Verdana" panose="020B0604030504040204" pitchFamily="34" charset="0"/>
                      </a:endParaRPr>
                    </a:p>
                  </a:txBody>
                  <a:tcPr marL="5002" marR="5002" marT="5002" marB="0" anchor="ctr"/>
                </a:tc>
                <a:tc>
                  <a:txBody>
                    <a:bodyPr/>
                    <a:lstStyle/>
                    <a:p>
                      <a:pPr algn="ctr" fontAlgn="b"/>
                      <a:r>
                        <a:rPr lang="de-DE" sz="1800" u="none" strike="noStrike">
                          <a:effectLst/>
                        </a:rPr>
                        <a:t>-80,9</a:t>
                      </a:r>
                      <a:endParaRPr lang="de-DE" sz="1800" b="0" i="0" u="none" strike="noStrike">
                        <a:solidFill>
                          <a:srgbClr val="000000"/>
                        </a:solidFill>
                        <a:effectLst/>
                        <a:latin typeface="Calibri" panose="020F0502020204030204" pitchFamily="34" charset="0"/>
                      </a:endParaRPr>
                    </a:p>
                  </a:txBody>
                  <a:tcPr marL="5002" marR="5002" marT="5002" marB="0" anchor="ctr"/>
                </a:tc>
                <a:tc>
                  <a:txBody>
                    <a:bodyPr/>
                    <a:lstStyle/>
                    <a:p>
                      <a:pPr algn="ctr" fontAlgn="b"/>
                      <a:r>
                        <a:rPr lang="de-DE" sz="1800" u="none" strike="noStrike" dirty="0" err="1">
                          <a:effectLst/>
                        </a:rPr>
                        <a:t>Sweden</a:t>
                      </a:r>
                      <a:endParaRPr lang="de-DE" sz="1800" b="0" i="0" u="none" strike="noStrike" dirty="0">
                        <a:solidFill>
                          <a:srgbClr val="000000"/>
                        </a:solidFill>
                        <a:effectLst/>
                        <a:latin typeface="Calibri" panose="020F0502020204030204" pitchFamily="34" charset="0"/>
                      </a:endParaRPr>
                    </a:p>
                  </a:txBody>
                  <a:tcPr marL="5002" marR="5002" marT="5002" marB="0" anchor="ctr"/>
                </a:tc>
                <a:tc>
                  <a:txBody>
                    <a:bodyPr/>
                    <a:lstStyle/>
                    <a:p>
                      <a:pPr algn="ctr" fontAlgn="b"/>
                      <a:r>
                        <a:rPr lang="en-US" sz="1800" u="none" strike="noStrike" dirty="0">
                          <a:effectLst/>
                        </a:rPr>
                        <a:t>there could have been more sales</a:t>
                      </a:r>
                    </a:p>
                  </a:txBody>
                  <a:tcPr marL="5002" marR="5002" marT="5002" marB="0" anchor="ctr"/>
                </a:tc>
                <a:tc>
                  <a:txBody>
                    <a:bodyPr/>
                    <a:lstStyle/>
                    <a:p>
                      <a:pPr algn="ctr" fontAlgn="b"/>
                      <a:r>
                        <a:rPr lang="de-DE" sz="1800" u="none" strike="noStrike" dirty="0">
                          <a:effectLst/>
                        </a:rPr>
                        <a:t>-45,62</a:t>
                      </a:r>
                      <a:endParaRPr lang="de-DE" sz="1800" b="0" i="0" u="none" strike="noStrike" dirty="0">
                        <a:solidFill>
                          <a:srgbClr val="000000"/>
                        </a:solidFill>
                        <a:effectLst/>
                        <a:latin typeface="Calibri" panose="020F0502020204030204" pitchFamily="34" charset="0"/>
                      </a:endParaRPr>
                    </a:p>
                  </a:txBody>
                  <a:tcPr marL="5002" marR="5002" marT="5002" marB="0" anchor="ctr"/>
                </a:tc>
                <a:extLst>
                  <a:ext uri="{0D108BD9-81ED-4DB2-BD59-A6C34878D82A}">
                    <a16:rowId xmlns:a16="http://schemas.microsoft.com/office/drawing/2014/main" val="1687796598"/>
                  </a:ext>
                </a:extLst>
              </a:tr>
            </a:tbl>
          </a:graphicData>
        </a:graphic>
      </p:graphicFrame>
    </p:spTree>
    <p:extLst>
      <p:ext uri="{BB962C8B-B14F-4D97-AF65-F5344CB8AC3E}">
        <p14:creationId xmlns:p14="http://schemas.microsoft.com/office/powerpoint/2010/main" val="141719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64AB4B-4F6C-8251-F036-41F92013C2C9}"/>
              </a:ext>
            </a:extLst>
          </p:cNvPr>
          <p:cNvSpPr>
            <a:spLocks noGrp="1"/>
          </p:cNvSpPr>
          <p:nvPr>
            <p:ph type="title"/>
          </p:nvPr>
        </p:nvSpPr>
        <p:spPr>
          <a:xfrm>
            <a:off x="4965430" y="629266"/>
            <a:ext cx="6586491" cy="1676603"/>
          </a:xfrm>
        </p:spPr>
        <p:txBody>
          <a:bodyPr>
            <a:normAutofit/>
          </a:bodyPr>
          <a:lstStyle/>
          <a:p>
            <a:r>
              <a:rPr lang="de-DE" sz="5400"/>
              <a:t>Short detour -2: naive estimations</a:t>
            </a:r>
          </a:p>
        </p:txBody>
      </p:sp>
      <p:pic>
        <p:nvPicPr>
          <p:cNvPr id="6" name="Picture 5">
            <a:extLst>
              <a:ext uri="{FF2B5EF4-FFF2-40B4-BE49-F238E27FC236}">
                <a16:creationId xmlns:a16="http://schemas.microsoft.com/office/drawing/2014/main" id="{4AA4581F-56E9-B34E-00CC-F414E14E4B0B}"/>
              </a:ext>
            </a:extLst>
          </p:cNvPr>
          <p:cNvPicPr>
            <a:picLocks noChangeAspect="1"/>
          </p:cNvPicPr>
          <p:nvPr/>
        </p:nvPicPr>
        <p:blipFill rotWithShape="1">
          <a:blip r:embed="rId2"/>
          <a:srcRect l="2294" r="52586" b="-1"/>
          <a:stretch/>
        </p:blipFill>
        <p:spPr>
          <a:xfrm>
            <a:off x="20" y="10"/>
            <a:ext cx="4635571" cy="6857990"/>
          </a:xfrm>
          <a:prstGeom prst="rect">
            <a:avLst/>
          </a:prstGeom>
          <a:effectLst/>
        </p:spPr>
      </p:pic>
      <p:graphicFrame>
        <p:nvGraphicFramePr>
          <p:cNvPr id="5" name="Inhaltsplatzhalter 2">
            <a:extLst>
              <a:ext uri="{FF2B5EF4-FFF2-40B4-BE49-F238E27FC236}">
                <a16:creationId xmlns:a16="http://schemas.microsoft.com/office/drawing/2014/main" id="{4D3BCD3B-2407-6F1A-D474-E886546475BF}"/>
              </a:ext>
            </a:extLst>
          </p:cNvPr>
          <p:cNvGraphicFramePr>
            <a:graphicFrameLocks noGrp="1"/>
          </p:cNvGraphicFramePr>
          <p:nvPr>
            <p:ph idx="1"/>
            <p:extLst>
              <p:ext uri="{D42A27DB-BD31-4B8C-83A1-F6EECF244321}">
                <p14:modId xmlns:p14="http://schemas.microsoft.com/office/powerpoint/2010/main" val="793929610"/>
              </p:ext>
            </p:extLst>
          </p:nvPr>
        </p:nvGraphicFramePr>
        <p:xfrm>
          <a:off x="4965431" y="2438400"/>
          <a:ext cx="6586489"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011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D1342C-3137-2AE6-C362-55C22192DA95}"/>
              </a:ext>
            </a:extLst>
          </p:cNvPr>
          <p:cNvSpPr>
            <a:spLocks noGrp="1"/>
          </p:cNvSpPr>
          <p:nvPr>
            <p:ph type="title"/>
          </p:nvPr>
        </p:nvSpPr>
        <p:spPr/>
        <p:txBody>
          <a:bodyPr/>
          <a:lstStyle/>
          <a:p>
            <a:r>
              <a:rPr lang="de-DE" dirty="0"/>
              <a:t>Coco </a:t>
            </a:r>
            <a:r>
              <a:rPr lang="de-DE" dirty="0" err="1"/>
              <a:t>results</a:t>
            </a:r>
            <a:r>
              <a:rPr lang="de-DE" dirty="0"/>
              <a:t> – </a:t>
            </a:r>
            <a:r>
              <a:rPr lang="de-DE" dirty="0" err="1"/>
              <a:t>innovation</a:t>
            </a:r>
            <a:r>
              <a:rPr lang="de-DE" dirty="0"/>
              <a:t> </a:t>
            </a:r>
            <a:r>
              <a:rPr lang="de-DE" dirty="0" err="1"/>
              <a:t>diffusion</a:t>
            </a:r>
            <a:r>
              <a:rPr lang="de-DE" dirty="0"/>
              <a:t> </a:t>
            </a:r>
            <a:r>
              <a:rPr lang="de-DE" dirty="0" err="1"/>
              <a:t>index</a:t>
            </a:r>
            <a:endParaRPr lang="de-DE" dirty="0"/>
          </a:p>
        </p:txBody>
      </p:sp>
      <p:graphicFrame>
        <p:nvGraphicFramePr>
          <p:cNvPr id="5" name="Tabelle 4">
            <a:extLst>
              <a:ext uri="{FF2B5EF4-FFF2-40B4-BE49-F238E27FC236}">
                <a16:creationId xmlns:a16="http://schemas.microsoft.com/office/drawing/2014/main" id="{D10E23FF-1762-4A48-9B4E-CBABF5FE61CA}"/>
              </a:ext>
            </a:extLst>
          </p:cNvPr>
          <p:cNvGraphicFramePr>
            <a:graphicFrameLocks noGrp="1"/>
          </p:cNvGraphicFramePr>
          <p:nvPr>
            <p:extLst>
              <p:ext uri="{D42A27DB-BD31-4B8C-83A1-F6EECF244321}">
                <p14:modId xmlns:p14="http://schemas.microsoft.com/office/powerpoint/2010/main" val="2667256293"/>
              </p:ext>
            </p:extLst>
          </p:nvPr>
        </p:nvGraphicFramePr>
        <p:xfrm>
          <a:off x="415126" y="1795562"/>
          <a:ext cx="11395872" cy="4620475"/>
        </p:xfrm>
        <a:graphic>
          <a:graphicData uri="http://schemas.openxmlformats.org/drawingml/2006/table">
            <a:tbl>
              <a:tblPr>
                <a:tableStyleId>{5C22544A-7EE6-4342-B048-85BDC9FD1C3A}</a:tableStyleId>
              </a:tblPr>
              <a:tblGrid>
                <a:gridCol w="1117740">
                  <a:extLst>
                    <a:ext uri="{9D8B030D-6E8A-4147-A177-3AD203B41FA5}">
                      <a16:colId xmlns:a16="http://schemas.microsoft.com/office/drawing/2014/main" val="246767640"/>
                    </a:ext>
                  </a:extLst>
                </a:gridCol>
                <a:gridCol w="1117740">
                  <a:extLst>
                    <a:ext uri="{9D8B030D-6E8A-4147-A177-3AD203B41FA5}">
                      <a16:colId xmlns:a16="http://schemas.microsoft.com/office/drawing/2014/main" val="774496550"/>
                    </a:ext>
                  </a:extLst>
                </a:gridCol>
                <a:gridCol w="1117740">
                  <a:extLst>
                    <a:ext uri="{9D8B030D-6E8A-4147-A177-3AD203B41FA5}">
                      <a16:colId xmlns:a16="http://schemas.microsoft.com/office/drawing/2014/main" val="3118607874"/>
                    </a:ext>
                  </a:extLst>
                </a:gridCol>
                <a:gridCol w="1513607">
                  <a:extLst>
                    <a:ext uri="{9D8B030D-6E8A-4147-A177-3AD203B41FA5}">
                      <a16:colId xmlns:a16="http://schemas.microsoft.com/office/drawing/2014/main" val="4144972330"/>
                    </a:ext>
                  </a:extLst>
                </a:gridCol>
                <a:gridCol w="901819">
                  <a:extLst>
                    <a:ext uri="{9D8B030D-6E8A-4147-A177-3AD203B41FA5}">
                      <a16:colId xmlns:a16="http://schemas.microsoft.com/office/drawing/2014/main" val="1188003974"/>
                    </a:ext>
                  </a:extLst>
                </a:gridCol>
                <a:gridCol w="1672448">
                  <a:extLst>
                    <a:ext uri="{9D8B030D-6E8A-4147-A177-3AD203B41FA5}">
                      <a16:colId xmlns:a16="http://schemas.microsoft.com/office/drawing/2014/main" val="3718193754"/>
                    </a:ext>
                  </a:extLst>
                </a:gridCol>
                <a:gridCol w="937260">
                  <a:extLst>
                    <a:ext uri="{9D8B030D-6E8A-4147-A177-3AD203B41FA5}">
                      <a16:colId xmlns:a16="http://schemas.microsoft.com/office/drawing/2014/main" val="3485255771"/>
                    </a:ext>
                  </a:extLst>
                </a:gridCol>
                <a:gridCol w="1341120">
                  <a:extLst>
                    <a:ext uri="{9D8B030D-6E8A-4147-A177-3AD203B41FA5}">
                      <a16:colId xmlns:a16="http://schemas.microsoft.com/office/drawing/2014/main" val="2009580687"/>
                    </a:ext>
                  </a:extLst>
                </a:gridCol>
                <a:gridCol w="990600">
                  <a:extLst>
                    <a:ext uri="{9D8B030D-6E8A-4147-A177-3AD203B41FA5}">
                      <a16:colId xmlns:a16="http://schemas.microsoft.com/office/drawing/2014/main" val="2349668516"/>
                    </a:ext>
                  </a:extLst>
                </a:gridCol>
                <a:gridCol w="685798">
                  <a:extLst>
                    <a:ext uri="{9D8B030D-6E8A-4147-A177-3AD203B41FA5}">
                      <a16:colId xmlns:a16="http://schemas.microsoft.com/office/drawing/2014/main" val="2786915193"/>
                    </a:ext>
                  </a:extLst>
                </a:gridCol>
              </a:tblGrid>
              <a:tr h="222350">
                <a:tc>
                  <a:txBody>
                    <a:bodyPr/>
                    <a:lstStyle/>
                    <a:p>
                      <a:pPr algn="ctr" fontAlgn="b"/>
                      <a:r>
                        <a:rPr lang="de-DE" sz="1200" b="1" i="1" u="none" strike="noStrike" dirty="0" err="1">
                          <a:effectLst/>
                        </a:rPr>
                        <a:t>Direction</a:t>
                      </a:r>
                      <a:r>
                        <a:rPr lang="de-DE" sz="1200" b="1" i="1" u="none" strike="noStrike" dirty="0">
                          <a:effectLst/>
                        </a:rPr>
                        <a:t> […]</a:t>
                      </a:r>
                      <a:endParaRPr lang="de-DE" sz="1200" b="1"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endParaRPr lang="de-DE" sz="1200" b="0" i="0" u="none" strike="noStrike">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4167873205"/>
                  </a:ext>
                </a:extLst>
              </a:tr>
              <a:tr h="821995">
                <a:tc>
                  <a:txBody>
                    <a:bodyPr/>
                    <a:lstStyle/>
                    <a:p>
                      <a:pPr algn="ctr" fontAlgn="b"/>
                      <a:r>
                        <a:rPr lang="en-US" sz="1200" b="1" i="1" u="none" strike="noStrike" dirty="0">
                          <a:effectLst/>
                        </a:rPr>
                        <a:t>Variables</a:t>
                      </a:r>
                      <a:br>
                        <a:rPr lang="en-US" sz="1200" b="1" i="1" u="none" strike="noStrike" dirty="0">
                          <a:effectLst/>
                        </a:rPr>
                      </a:br>
                      <a:r>
                        <a:rPr lang="en-US" sz="1200" b="1" i="1" u="none" strike="noStrike" dirty="0">
                          <a:effectLst/>
                        </a:rPr>
                        <a:t>[…]</a:t>
                      </a:r>
                      <a:endParaRPr lang="en-US" sz="1200" b="1"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err="1">
                          <a:effectLst/>
                        </a:rPr>
                        <a:t>Number</a:t>
                      </a:r>
                      <a:r>
                        <a:rPr lang="de-DE" sz="1200" u="none" strike="noStrike" dirty="0">
                          <a:effectLst/>
                        </a:rPr>
                        <a:t> </a:t>
                      </a:r>
                      <a:r>
                        <a:rPr lang="de-DE" sz="1200" u="none" strike="noStrike" dirty="0" err="1">
                          <a:effectLst/>
                        </a:rPr>
                        <a:t>of</a:t>
                      </a:r>
                      <a:r>
                        <a:rPr lang="de-DE" sz="1200" u="none" strike="noStrike" dirty="0">
                          <a:effectLst/>
                        </a:rPr>
                        <a:t> hydrogen </a:t>
                      </a:r>
                      <a:r>
                        <a:rPr lang="de-DE" sz="1200" u="none" strike="noStrike" dirty="0" err="1">
                          <a:effectLst/>
                        </a:rPr>
                        <a:t>cars</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Y0</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err="1">
                          <a:effectLst/>
                        </a:rPr>
                        <a:t>Estimate</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err="1">
                          <a:effectLst/>
                        </a:rPr>
                        <a:t>validity</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Country</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err="1">
                          <a:effectLst/>
                        </a:rPr>
                        <a:t>order</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Naive </a:t>
                      </a:r>
                      <a:r>
                        <a:rPr lang="de-DE" sz="1200" u="none" strike="noStrike" dirty="0" err="1">
                          <a:effectLst/>
                        </a:rPr>
                        <a:t>average</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Naive </a:t>
                      </a:r>
                      <a:r>
                        <a:rPr lang="de-DE" sz="1200" u="none" strike="noStrike" dirty="0" err="1">
                          <a:effectLst/>
                        </a:rPr>
                        <a:t>average</a:t>
                      </a:r>
                      <a:endParaRPr lang="de-DE" sz="1200" u="none" strike="noStrike" dirty="0">
                        <a:effectLst/>
                      </a:endParaRPr>
                    </a:p>
                  </a:txBody>
                  <a:tcPr marL="4300" marR="4300" marT="4300" marB="0" anchor="ctr"/>
                </a:tc>
                <a:tc>
                  <a:txBody>
                    <a:bodyPr/>
                    <a:lstStyle/>
                    <a:p>
                      <a:pPr algn="ctr" fontAlgn="b"/>
                      <a:r>
                        <a:rPr lang="de-DE" sz="1200" b="1" u="none" strike="noStrike" dirty="0" err="1">
                          <a:effectLst/>
                        </a:rPr>
                        <a:t>Difference</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1312358153"/>
                  </a:ext>
                </a:extLst>
              </a:tr>
              <a:tr h="222350">
                <a:tc>
                  <a:txBody>
                    <a:bodyPr/>
                    <a:lstStyle/>
                    <a:p>
                      <a:pPr algn="ctr" fontAlgn="b"/>
                      <a:r>
                        <a:rPr lang="de-DE" sz="1200" b="0" i="1" u="none" strike="noStrike" dirty="0">
                          <a:effectLst/>
                        </a:rPr>
                        <a:t>14</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1000000</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1000049,3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Austria</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6</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11,6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4</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3064451156"/>
                  </a:ext>
                </a:extLst>
              </a:tr>
              <a:tr h="222350">
                <a:tc>
                  <a:txBody>
                    <a:bodyPr/>
                    <a:lstStyle/>
                    <a:p>
                      <a:pPr algn="ctr" fontAlgn="b"/>
                      <a:r>
                        <a:rPr lang="de-DE" sz="1200" b="0" i="1" u="none" strike="noStrike" dirty="0">
                          <a:effectLst/>
                        </a:rPr>
                        <a:t>4</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7</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1000051,3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Belgium</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4</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10,7</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2</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3451596908"/>
                  </a:ext>
                </a:extLst>
              </a:tr>
              <a:tr h="222350">
                <a:tc>
                  <a:txBody>
                    <a:bodyPr/>
                    <a:lstStyle/>
                    <a:p>
                      <a:pPr algn="ctr" fontAlgn="b"/>
                      <a:r>
                        <a:rPr lang="de-DE" sz="1200" b="0" i="1" u="none" strike="noStrike" dirty="0">
                          <a:effectLst/>
                        </a:rPr>
                        <a:t>9</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999922,8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Bulgaria</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20,5</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0</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2387231947"/>
                  </a:ext>
                </a:extLst>
              </a:tr>
              <a:tr h="222350">
                <a:tc>
                  <a:txBody>
                    <a:bodyPr/>
                    <a:lstStyle/>
                    <a:p>
                      <a:pPr algn="ctr" fontAlgn="b"/>
                      <a:r>
                        <a:rPr lang="de-DE" sz="1200" b="0" i="1" u="none" strike="noStrike" dirty="0">
                          <a:effectLst/>
                        </a:rPr>
                        <a:t>6</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19</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999941,8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Croatia</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27</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18,7</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1</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713594251"/>
                  </a:ext>
                </a:extLst>
              </a:tr>
              <a:tr h="222350">
                <a:tc>
                  <a:txBody>
                    <a:bodyPr/>
                    <a:lstStyle/>
                    <a:p>
                      <a:pPr algn="ctr" fontAlgn="b"/>
                      <a:r>
                        <a:rPr lang="de-DE" sz="1200" b="0" i="1" u="none" strike="noStrike" dirty="0">
                          <a:effectLst/>
                        </a:rPr>
                        <a:t>24</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999932,8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Cyprus</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20,2</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0</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3644760546"/>
                  </a:ext>
                </a:extLst>
              </a:tr>
              <a:tr h="222350">
                <a:tc>
                  <a:txBody>
                    <a:bodyPr/>
                    <a:lstStyle/>
                    <a:p>
                      <a:pPr algn="ctr" fontAlgn="b"/>
                      <a:r>
                        <a:rPr lang="de-DE" sz="1200" b="0" i="1" u="none" strike="noStrike" dirty="0">
                          <a:effectLst/>
                        </a:rPr>
                        <a:t>19</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1000030,8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Czech Republic</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15,3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6</a:t>
                      </a:r>
                      <a:endParaRPr lang="de-DE" sz="1200" b="1" i="0" u="none" strike="noStrike" dirty="0">
                        <a:solidFill>
                          <a:srgbClr val="000000"/>
                        </a:solidFill>
                        <a:effectLst/>
                        <a:latin typeface="Calibri" panose="020F0502020204030204" pitchFamily="34" charset="0"/>
                      </a:endParaRPr>
                    </a:p>
                  </a:txBody>
                  <a:tcPr marL="4300" marR="4300" marT="4300" marB="0" anchor="ctr">
                    <a:solidFill>
                      <a:schemeClr val="accent2"/>
                    </a:solidFill>
                  </a:tcPr>
                </a:tc>
                <a:extLst>
                  <a:ext uri="{0D108BD9-81ED-4DB2-BD59-A6C34878D82A}">
                    <a16:rowId xmlns:a16="http://schemas.microsoft.com/office/drawing/2014/main" val="457119606"/>
                  </a:ext>
                </a:extLst>
              </a:tr>
              <a:tr h="222350">
                <a:tc>
                  <a:txBody>
                    <a:bodyPr/>
                    <a:lstStyle/>
                    <a:p>
                      <a:pPr algn="ctr" fontAlgn="b"/>
                      <a:r>
                        <a:rPr lang="de-DE" sz="1200" b="0" i="1" u="none" strike="noStrike">
                          <a:effectLst/>
                        </a:rPr>
                        <a:t>21</a:t>
                      </a:r>
                      <a:endParaRPr lang="de-DE" sz="1200" b="0" i="1"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1000024,8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Denmark</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11,9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2</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423366958"/>
                  </a:ext>
                </a:extLst>
              </a:tr>
              <a:tr h="222350">
                <a:tc>
                  <a:txBody>
                    <a:bodyPr/>
                    <a:lstStyle/>
                    <a:p>
                      <a:pPr algn="ctr" fontAlgn="b"/>
                      <a:r>
                        <a:rPr lang="de-DE" sz="1200" b="0" i="1" u="none" strike="noStrike" dirty="0">
                          <a:effectLst/>
                        </a:rPr>
                        <a:t>24</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999983,8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Estonia</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22</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15,2</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15</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7</a:t>
                      </a:r>
                      <a:endParaRPr lang="de-DE" sz="1200" b="1" i="0" u="none" strike="noStrike" dirty="0">
                        <a:solidFill>
                          <a:srgbClr val="000000"/>
                        </a:solidFill>
                        <a:effectLst/>
                        <a:latin typeface="Calibri" panose="020F0502020204030204" pitchFamily="34" charset="0"/>
                      </a:endParaRPr>
                    </a:p>
                  </a:txBody>
                  <a:tcPr marL="4300" marR="4300" marT="4300" marB="0" anchor="ctr">
                    <a:solidFill>
                      <a:schemeClr val="accent2"/>
                    </a:solidFill>
                  </a:tcPr>
                </a:tc>
                <a:extLst>
                  <a:ext uri="{0D108BD9-81ED-4DB2-BD59-A6C34878D82A}">
                    <a16:rowId xmlns:a16="http://schemas.microsoft.com/office/drawing/2014/main" val="1827707544"/>
                  </a:ext>
                </a:extLst>
              </a:tr>
              <a:tr h="222350">
                <a:tc>
                  <a:txBody>
                    <a:bodyPr/>
                    <a:lstStyle/>
                    <a:p>
                      <a:pPr algn="ctr" fontAlgn="b"/>
                      <a:r>
                        <a:rPr lang="de-DE" sz="1200" b="0" i="1" u="none" strike="noStrike" dirty="0">
                          <a:effectLst/>
                        </a:rPr>
                        <a:t>8</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1000065,3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err="1">
                          <a:effectLst/>
                        </a:rPr>
                        <a:t>Finland</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8,6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2</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1634482744"/>
                  </a:ext>
                </a:extLst>
              </a:tr>
              <a:tr h="231615">
                <a:tc>
                  <a:txBody>
                    <a:bodyPr/>
                    <a:lstStyle/>
                    <a:p>
                      <a:pPr algn="ctr" fontAlgn="b"/>
                      <a:r>
                        <a:rPr lang="de-DE" sz="1200" b="0" i="1" u="none" strike="noStrike" dirty="0">
                          <a:effectLst/>
                        </a:rPr>
                        <a:t>20</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1000041,3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France</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7</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1</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769275597"/>
                  </a:ext>
                </a:extLst>
              </a:tr>
              <a:tr h="231615">
                <a:tc>
                  <a:txBody>
                    <a:bodyPr/>
                    <a:lstStyle/>
                    <a:p>
                      <a:pPr algn="ctr" fontAlgn="b"/>
                      <a:r>
                        <a:rPr lang="de-DE" sz="1200" b="0" i="1" u="none" strike="noStrike" dirty="0">
                          <a:effectLst/>
                        </a:rPr>
                        <a:t>12</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1000015,8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Germany</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5</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11</a:t>
                      </a:r>
                      <a:endParaRPr lang="de-DE" sz="1200" b="1" i="0" u="none" strike="noStrike" dirty="0">
                        <a:solidFill>
                          <a:srgbClr val="000000"/>
                        </a:solidFill>
                        <a:effectLst/>
                        <a:latin typeface="Calibri" panose="020F0502020204030204" pitchFamily="34" charset="0"/>
                      </a:endParaRPr>
                    </a:p>
                  </a:txBody>
                  <a:tcPr marL="4300" marR="4300" marT="4300" marB="0" anchor="ctr">
                    <a:solidFill>
                      <a:schemeClr val="accent2"/>
                    </a:solidFill>
                  </a:tcPr>
                </a:tc>
                <a:extLst>
                  <a:ext uri="{0D108BD9-81ED-4DB2-BD59-A6C34878D82A}">
                    <a16:rowId xmlns:a16="http://schemas.microsoft.com/office/drawing/2014/main" val="2543310262"/>
                  </a:ext>
                </a:extLst>
              </a:tr>
              <a:tr h="222350">
                <a:tc>
                  <a:txBody>
                    <a:bodyPr/>
                    <a:lstStyle/>
                    <a:p>
                      <a:pPr algn="ctr" fontAlgn="b"/>
                      <a:r>
                        <a:rPr lang="de-DE" sz="1200" b="0" i="1" u="none" strike="noStrike" dirty="0">
                          <a:effectLst/>
                        </a:rPr>
                        <a:t>18</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999989,3</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Romania</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19,6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27</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6</a:t>
                      </a:r>
                      <a:endParaRPr lang="de-DE" sz="1200" b="1" i="0" u="none" strike="noStrike" dirty="0">
                        <a:solidFill>
                          <a:srgbClr val="000000"/>
                        </a:solidFill>
                        <a:effectLst/>
                        <a:latin typeface="Calibri" panose="020F0502020204030204" pitchFamily="34" charset="0"/>
                      </a:endParaRPr>
                    </a:p>
                  </a:txBody>
                  <a:tcPr marL="4300" marR="4300" marT="4300" marB="0" anchor="ctr">
                    <a:solidFill>
                      <a:schemeClr val="accent2"/>
                    </a:solidFill>
                  </a:tcPr>
                </a:tc>
                <a:extLst>
                  <a:ext uri="{0D108BD9-81ED-4DB2-BD59-A6C34878D82A}">
                    <a16:rowId xmlns:a16="http://schemas.microsoft.com/office/drawing/2014/main" val="2056065950"/>
                  </a:ext>
                </a:extLst>
              </a:tr>
              <a:tr h="222350">
                <a:tc>
                  <a:txBody>
                    <a:bodyPr/>
                    <a:lstStyle/>
                    <a:p>
                      <a:pPr algn="ctr" fontAlgn="b"/>
                      <a:r>
                        <a:rPr lang="de-DE" sz="1200" b="0" i="1" u="none" strike="noStrike" dirty="0">
                          <a:effectLst/>
                        </a:rPr>
                        <a:t>24</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999916,8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Serbia</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31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21,7</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31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0</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2114105013"/>
                  </a:ext>
                </a:extLst>
              </a:tr>
              <a:tr h="222350">
                <a:tc>
                  <a:txBody>
                    <a:bodyPr/>
                    <a:lstStyle/>
                    <a:p>
                      <a:pPr algn="ctr" fontAlgn="b"/>
                      <a:r>
                        <a:rPr lang="de-DE" sz="1200" b="0" i="1" u="none" strike="noStrike" dirty="0">
                          <a:effectLst/>
                        </a:rPr>
                        <a:t>5</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1000026,8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Slovakia</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12</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16,1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8</a:t>
                      </a:r>
                      <a:endParaRPr lang="de-DE" sz="1200" b="1" i="0" u="none" strike="noStrike" dirty="0">
                        <a:solidFill>
                          <a:srgbClr val="000000"/>
                        </a:solidFill>
                        <a:effectLst/>
                        <a:latin typeface="Calibri" panose="020F0502020204030204" pitchFamily="34" charset="0"/>
                      </a:endParaRPr>
                    </a:p>
                  </a:txBody>
                  <a:tcPr marL="4300" marR="4300" marT="4300" marB="0" anchor="ctr">
                    <a:solidFill>
                      <a:schemeClr val="accent2"/>
                    </a:solidFill>
                  </a:tcPr>
                </a:tc>
                <a:extLst>
                  <a:ext uri="{0D108BD9-81ED-4DB2-BD59-A6C34878D82A}">
                    <a16:rowId xmlns:a16="http://schemas.microsoft.com/office/drawing/2014/main" val="1561622151"/>
                  </a:ext>
                </a:extLst>
              </a:tr>
              <a:tr h="222350">
                <a:tc>
                  <a:txBody>
                    <a:bodyPr/>
                    <a:lstStyle/>
                    <a:p>
                      <a:pPr algn="ctr" fontAlgn="b"/>
                      <a:r>
                        <a:rPr lang="de-DE" sz="1200" b="0" i="1" u="none" strike="noStrike" dirty="0">
                          <a:effectLst/>
                        </a:rPr>
                        <a:t>24</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1000014,8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Slovenia</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17</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16,9</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21</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4</a:t>
                      </a:r>
                      <a:endParaRPr lang="de-DE" sz="1200" b="1"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36876337"/>
                  </a:ext>
                </a:extLst>
              </a:tr>
              <a:tr h="222350">
                <a:tc>
                  <a:txBody>
                    <a:bodyPr/>
                    <a:lstStyle/>
                    <a:p>
                      <a:pPr algn="ctr" fontAlgn="b"/>
                      <a:r>
                        <a:rPr lang="de-DE" sz="1200" b="0" i="1" u="none" strike="noStrike" dirty="0">
                          <a:effectLst/>
                        </a:rPr>
                        <a:t>15</a:t>
                      </a:r>
                      <a:endParaRPr lang="de-DE" sz="1200" b="0" i="1"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15</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1000000</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999947,8</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dirty="0">
                          <a:effectLst/>
                        </a:rPr>
                        <a:t>1</a:t>
                      </a:r>
                      <a:endParaRPr lang="de-DE" sz="1200" b="0" i="0" u="none" strike="noStrike" dirty="0">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Spain</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26</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15,4</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u="none" strike="noStrike">
                          <a:effectLst/>
                        </a:rPr>
                        <a:t>17</a:t>
                      </a:r>
                      <a:endParaRPr lang="de-DE" sz="12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b"/>
                      <a:r>
                        <a:rPr lang="de-DE" sz="1200" b="1" u="none" strike="noStrike" dirty="0">
                          <a:effectLst/>
                        </a:rPr>
                        <a:t>9</a:t>
                      </a:r>
                      <a:endParaRPr lang="de-DE" sz="1200" b="1" i="0" u="none" strike="noStrike" dirty="0">
                        <a:solidFill>
                          <a:srgbClr val="000000"/>
                        </a:solidFill>
                        <a:effectLst/>
                        <a:latin typeface="Calibri" panose="020F0502020204030204" pitchFamily="34" charset="0"/>
                      </a:endParaRPr>
                    </a:p>
                  </a:txBody>
                  <a:tcPr marL="4300" marR="4300" marT="4300" marB="0" anchor="ctr">
                    <a:solidFill>
                      <a:schemeClr val="accent2"/>
                    </a:solidFill>
                  </a:tcPr>
                </a:tc>
                <a:extLst>
                  <a:ext uri="{0D108BD9-81ED-4DB2-BD59-A6C34878D82A}">
                    <a16:rowId xmlns:a16="http://schemas.microsoft.com/office/drawing/2014/main" val="3343131823"/>
                  </a:ext>
                </a:extLst>
              </a:tr>
            </a:tbl>
          </a:graphicData>
        </a:graphic>
      </p:graphicFrame>
    </p:spTree>
    <p:extLst>
      <p:ext uri="{BB962C8B-B14F-4D97-AF65-F5344CB8AC3E}">
        <p14:creationId xmlns:p14="http://schemas.microsoft.com/office/powerpoint/2010/main" val="158768449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1431</Words>
  <Application>Microsoft Office PowerPoint</Application>
  <PresentationFormat>Breitbild</PresentationFormat>
  <Paragraphs>334</Paragraphs>
  <Slides>13</Slides>
  <Notes>4</Notes>
  <HiddenSlides>1</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Calibri Light</vt:lpstr>
      <vt:lpstr>Times New Roman</vt:lpstr>
      <vt:lpstr>Verdana</vt:lpstr>
      <vt:lpstr>Office</vt:lpstr>
      <vt:lpstr>EVALUATION AND SIMULATION  OF THE EUROPEAN HYDROGEN MARKET BASED ON DIVERSE SIMILARITY ANALYSIS</vt:lpstr>
      <vt:lpstr>Introduction</vt:lpstr>
      <vt:lpstr>Variables: Xi -&gt; Y</vt:lpstr>
      <vt:lpstr>Methodology</vt:lpstr>
      <vt:lpstr>Data overview- short</vt:lpstr>
      <vt:lpstr>Data ranking - long</vt:lpstr>
      <vt:lpstr>Short detour -1:into production functions  # Coco </vt:lpstr>
      <vt:lpstr>Short detour -2: naive estimations</vt:lpstr>
      <vt:lpstr>Coco results – innovation diffusion index</vt:lpstr>
      <vt:lpstr>PowerPoint-Präsentation</vt:lpstr>
      <vt:lpstr>Conclusion &amp; future</vt:lpstr>
      <vt:lpstr>PowerPoint-Präsentation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SIMULATION  OF THE EUROPEAN HYDROGEN MARKET BASED ON DIVERSE SIMILARITY ANALYSIS</dc:title>
  <dc:creator>Laszlo Hammerl</dc:creator>
  <cp:lastModifiedBy>Laszlo</cp:lastModifiedBy>
  <cp:revision>1</cp:revision>
  <dcterms:created xsi:type="dcterms:W3CDTF">2023-01-14T13:54:56Z</dcterms:created>
  <dcterms:modified xsi:type="dcterms:W3CDTF">2023-01-15T08:21:40Z</dcterms:modified>
</cp:coreProperties>
</file>