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1" r:id="rId6"/>
    <p:sldId id="262" r:id="rId7"/>
    <p:sldId id="263" r:id="rId8"/>
    <p:sldId id="267" r:id="rId9"/>
    <p:sldId id="264" r:id="rId10"/>
    <p:sldId id="265" r:id="rId11"/>
    <p:sldId id="266" r:id="rId12"/>
    <p:sldId id="268" r:id="rId13"/>
    <p:sldId id="260" r:id="rId1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31DA83-C24A-466F-841A-BCFC68D7DF36}" v="69" dt="2023-01-14T15:04:51.528"/>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ittlere Formatvorlag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5BE263C-DBD7-4A20-BB59-AAB30ACAA65A}" styleName="Mittlere Formatvorlage 3 - Akz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7E9639D4-E3E2-4D34-9284-5A2195B3D0D7}" styleName="Helle Formatvorlag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96168" autoAdjust="0"/>
  </p:normalViewPr>
  <p:slideViewPr>
    <p:cSldViewPr snapToGrid="0">
      <p:cViewPr>
        <p:scale>
          <a:sx n="82" d="100"/>
          <a:sy n="82" d="100"/>
        </p:scale>
        <p:origin x="474" y="56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szlo Hammerl" userId="0261d8b42092002f" providerId="LiveId" clId="{0F31DA83-C24A-466F-841A-BCFC68D7DF36}"/>
    <pc:docChg chg="undo redo custSel addSld delSld modSld sldOrd">
      <pc:chgData name="Laszlo Hammerl" userId="0261d8b42092002f" providerId="LiveId" clId="{0F31DA83-C24A-466F-841A-BCFC68D7DF36}" dt="2023-01-14T15:06:10.356" v="1521" actId="1076"/>
      <pc:docMkLst>
        <pc:docMk/>
      </pc:docMkLst>
      <pc:sldChg chg="addSp delSp modSp mod setBg setClrOvrMap">
        <pc:chgData name="Laszlo Hammerl" userId="0261d8b42092002f" providerId="LiveId" clId="{0F31DA83-C24A-466F-841A-BCFC68D7DF36}" dt="2023-01-14T15:01:30.441" v="1447" actId="207"/>
        <pc:sldMkLst>
          <pc:docMk/>
          <pc:sldMk cId="4082929075" sldId="256"/>
        </pc:sldMkLst>
        <pc:spChg chg="mod">
          <ac:chgData name="Laszlo Hammerl" userId="0261d8b42092002f" providerId="LiveId" clId="{0F31DA83-C24A-466F-841A-BCFC68D7DF36}" dt="2023-01-14T15:01:30.441" v="1447" actId="207"/>
          <ac:spMkLst>
            <pc:docMk/>
            <pc:sldMk cId="4082929075" sldId="256"/>
            <ac:spMk id="2" creationId="{CE13989F-7E9F-3664-A42B-814954A7C69D}"/>
          </ac:spMkLst>
        </pc:spChg>
        <pc:spChg chg="mod">
          <ac:chgData name="Laszlo Hammerl" userId="0261d8b42092002f" providerId="LiveId" clId="{0F31DA83-C24A-466F-841A-BCFC68D7DF36}" dt="2023-01-14T15:01:04.456" v="1446" actId="26606"/>
          <ac:spMkLst>
            <pc:docMk/>
            <pc:sldMk cId="4082929075" sldId="256"/>
            <ac:spMk id="3" creationId="{6E7E911A-D07C-719B-6D3C-866A3C4A5AD3}"/>
          </ac:spMkLst>
        </pc:spChg>
        <pc:spChg chg="add del">
          <ac:chgData name="Laszlo Hammerl" userId="0261d8b42092002f" providerId="LiveId" clId="{0F31DA83-C24A-466F-841A-BCFC68D7DF36}" dt="2023-01-14T13:57:08.336" v="11" actId="22"/>
          <ac:spMkLst>
            <pc:docMk/>
            <pc:sldMk cId="4082929075" sldId="256"/>
            <ac:spMk id="5" creationId="{54820578-5907-87EE-ED87-77C773F57CDD}"/>
          </ac:spMkLst>
        </pc:spChg>
        <pc:spChg chg="add">
          <ac:chgData name="Laszlo Hammerl" userId="0261d8b42092002f" providerId="LiveId" clId="{0F31DA83-C24A-466F-841A-BCFC68D7DF36}" dt="2023-01-14T15:01:04.456" v="1446" actId="26606"/>
          <ac:spMkLst>
            <pc:docMk/>
            <pc:sldMk cId="4082929075" sldId="256"/>
            <ac:spMk id="9" creationId="{71B2258F-86CA-4D4D-8270-BC05FCDEBFB3}"/>
          </ac:spMkLst>
        </pc:spChg>
        <pc:picChg chg="add">
          <ac:chgData name="Laszlo Hammerl" userId="0261d8b42092002f" providerId="LiveId" clId="{0F31DA83-C24A-466F-841A-BCFC68D7DF36}" dt="2023-01-14T15:01:04.456" v="1446" actId="26606"/>
          <ac:picMkLst>
            <pc:docMk/>
            <pc:sldMk cId="4082929075" sldId="256"/>
            <ac:picMk id="6" creationId="{4D70D591-C027-7515-999A-9B0452E2AC6D}"/>
          </ac:picMkLst>
        </pc:picChg>
      </pc:sldChg>
      <pc:sldChg chg="addSp modSp new mod setBg modNotesTx">
        <pc:chgData name="Laszlo Hammerl" userId="0261d8b42092002f" providerId="LiveId" clId="{0F31DA83-C24A-466F-841A-BCFC68D7DF36}" dt="2023-01-14T15:06:10.356" v="1521" actId="1076"/>
        <pc:sldMkLst>
          <pc:docMk/>
          <pc:sldMk cId="3517085795" sldId="257"/>
        </pc:sldMkLst>
        <pc:spChg chg="mod">
          <ac:chgData name="Laszlo Hammerl" userId="0261d8b42092002f" providerId="LiveId" clId="{0F31DA83-C24A-466F-841A-BCFC68D7DF36}" dt="2023-01-14T14:01:55.234" v="305" actId="26606"/>
          <ac:spMkLst>
            <pc:docMk/>
            <pc:sldMk cId="3517085795" sldId="257"/>
            <ac:spMk id="2" creationId="{DB4C2F65-2E66-16D3-6E2A-5FF514522238}"/>
          </ac:spMkLst>
        </pc:spChg>
        <pc:spChg chg="mod">
          <ac:chgData name="Laszlo Hammerl" userId="0261d8b42092002f" providerId="LiveId" clId="{0F31DA83-C24A-466F-841A-BCFC68D7DF36}" dt="2023-01-14T14:05:38.407" v="467" actId="20577"/>
          <ac:spMkLst>
            <pc:docMk/>
            <pc:sldMk cId="3517085795" sldId="257"/>
            <ac:spMk id="3" creationId="{6A4D21CA-1EBD-03B6-8CE3-039D849D9C0C}"/>
          </ac:spMkLst>
        </pc:spChg>
        <pc:spChg chg="add">
          <ac:chgData name="Laszlo Hammerl" userId="0261d8b42092002f" providerId="LiveId" clId="{0F31DA83-C24A-466F-841A-BCFC68D7DF36}" dt="2023-01-14T14:01:55.234" v="305" actId="26606"/>
          <ac:spMkLst>
            <pc:docMk/>
            <pc:sldMk cId="3517085795" sldId="257"/>
            <ac:spMk id="10" creationId="{2B566528-1B12-4246-9431-5C2D7D081168}"/>
          </ac:spMkLst>
        </pc:spChg>
        <pc:grpChg chg="add">
          <ac:chgData name="Laszlo Hammerl" userId="0261d8b42092002f" providerId="LiveId" clId="{0F31DA83-C24A-466F-841A-BCFC68D7DF36}" dt="2023-01-14T14:01:55.234" v="305" actId="26606"/>
          <ac:grpSpMkLst>
            <pc:docMk/>
            <pc:sldMk cId="3517085795" sldId="257"/>
            <ac:grpSpMk id="12" creationId="{828A5161-06F1-46CF-8AD7-844680A59E13}"/>
          </ac:grpSpMkLst>
        </pc:grpChg>
        <pc:grpChg chg="add">
          <ac:chgData name="Laszlo Hammerl" userId="0261d8b42092002f" providerId="LiveId" clId="{0F31DA83-C24A-466F-841A-BCFC68D7DF36}" dt="2023-01-14T14:01:55.234" v="305" actId="26606"/>
          <ac:grpSpMkLst>
            <pc:docMk/>
            <pc:sldMk cId="3517085795" sldId="257"/>
            <ac:grpSpMk id="16" creationId="{5995D10D-E9C9-47DB-AE7E-801FEF38F5C9}"/>
          </ac:grpSpMkLst>
        </pc:grpChg>
        <pc:picChg chg="add mod">
          <ac:chgData name="Laszlo Hammerl" userId="0261d8b42092002f" providerId="LiveId" clId="{0F31DA83-C24A-466F-841A-BCFC68D7DF36}" dt="2023-01-14T15:06:10.356" v="1521" actId="1076"/>
          <ac:picMkLst>
            <pc:docMk/>
            <pc:sldMk cId="3517085795" sldId="257"/>
            <ac:picMk id="5" creationId="{C19DBF81-868A-48D4-ACD1-321F54FFB7DA}"/>
          </ac:picMkLst>
        </pc:picChg>
      </pc:sldChg>
      <pc:sldChg chg="addSp delSp modSp new mod ord setBg modNotesTx">
        <pc:chgData name="Laszlo Hammerl" userId="0261d8b42092002f" providerId="LiveId" clId="{0F31DA83-C24A-466F-841A-BCFC68D7DF36}" dt="2023-01-14T14:31:22.301" v="829" actId="20577"/>
        <pc:sldMkLst>
          <pc:docMk/>
          <pc:sldMk cId="3204156545" sldId="258"/>
        </pc:sldMkLst>
        <pc:spChg chg="mod">
          <ac:chgData name="Laszlo Hammerl" userId="0261d8b42092002f" providerId="LiveId" clId="{0F31DA83-C24A-466F-841A-BCFC68D7DF36}" dt="2023-01-14T14:30:46.097" v="823" actId="20577"/>
          <ac:spMkLst>
            <pc:docMk/>
            <pc:sldMk cId="3204156545" sldId="258"/>
            <ac:spMk id="2" creationId="{3B854D4D-9876-D4C4-2FA3-E980831AC9B1}"/>
          </ac:spMkLst>
        </pc:spChg>
        <pc:spChg chg="del">
          <ac:chgData name="Laszlo Hammerl" userId="0261d8b42092002f" providerId="LiveId" clId="{0F31DA83-C24A-466F-841A-BCFC68D7DF36}" dt="2023-01-14T14:06:28.369" v="499" actId="478"/>
          <ac:spMkLst>
            <pc:docMk/>
            <pc:sldMk cId="3204156545" sldId="258"/>
            <ac:spMk id="3" creationId="{F0E0AA0D-E07E-0DF5-D2BD-C72ACCF1D682}"/>
          </ac:spMkLst>
        </pc:spChg>
        <pc:spChg chg="add del">
          <ac:chgData name="Laszlo Hammerl" userId="0261d8b42092002f" providerId="LiveId" clId="{0F31DA83-C24A-466F-841A-BCFC68D7DF36}" dt="2023-01-14T14:09:01.277" v="536" actId="26606"/>
          <ac:spMkLst>
            <pc:docMk/>
            <pc:sldMk cId="3204156545" sldId="258"/>
            <ac:spMk id="11" creationId="{7F57BEA8-497D-4AA8-8A18-BDCD696B25FE}"/>
          </ac:spMkLst>
        </pc:spChg>
        <pc:spChg chg="add del">
          <ac:chgData name="Laszlo Hammerl" userId="0261d8b42092002f" providerId="LiveId" clId="{0F31DA83-C24A-466F-841A-BCFC68D7DF36}" dt="2023-01-14T14:09:00.169" v="533" actId="26606"/>
          <ac:spMkLst>
            <pc:docMk/>
            <pc:sldMk cId="3204156545" sldId="258"/>
            <ac:spMk id="20" creationId="{823AC064-BC96-4F32-8AE1-B2FD38754823}"/>
          </ac:spMkLst>
        </pc:spChg>
        <pc:spChg chg="add del">
          <ac:chgData name="Laszlo Hammerl" userId="0261d8b42092002f" providerId="LiveId" clId="{0F31DA83-C24A-466F-841A-BCFC68D7DF36}" dt="2023-01-14T14:09:01.265" v="535" actId="26606"/>
          <ac:spMkLst>
            <pc:docMk/>
            <pc:sldMk cId="3204156545" sldId="258"/>
            <ac:spMk id="27" creationId="{7F57BEA8-497D-4AA8-8A18-BDCD696B25FE}"/>
          </ac:spMkLst>
        </pc:spChg>
        <pc:spChg chg="add del">
          <ac:chgData name="Laszlo Hammerl" userId="0261d8b42092002f" providerId="LiveId" clId="{0F31DA83-C24A-466F-841A-BCFC68D7DF36}" dt="2023-01-14T14:09:10.530" v="537" actId="26606"/>
          <ac:spMkLst>
            <pc:docMk/>
            <pc:sldMk cId="3204156545" sldId="258"/>
            <ac:spMk id="30" creationId="{7F57BEA8-497D-4AA8-8A18-BDCD696B25FE}"/>
          </ac:spMkLst>
        </pc:spChg>
        <pc:spChg chg="add del">
          <ac:chgData name="Laszlo Hammerl" userId="0261d8b42092002f" providerId="LiveId" clId="{0F31DA83-C24A-466F-841A-BCFC68D7DF36}" dt="2023-01-14T14:10:17.572" v="561" actId="26606"/>
          <ac:spMkLst>
            <pc:docMk/>
            <pc:sldMk cId="3204156545" sldId="258"/>
            <ac:spMk id="37" creationId="{BCED4D40-4B67-4331-AC48-79B82B4A47D8}"/>
          </ac:spMkLst>
        </pc:spChg>
        <pc:spChg chg="add del">
          <ac:chgData name="Laszlo Hammerl" userId="0261d8b42092002f" providerId="LiveId" clId="{0F31DA83-C24A-466F-841A-BCFC68D7DF36}" dt="2023-01-14T14:10:17.572" v="561" actId="26606"/>
          <ac:spMkLst>
            <pc:docMk/>
            <pc:sldMk cId="3204156545" sldId="258"/>
            <ac:spMk id="39" creationId="{670CEDEF-4F34-412E-84EE-329C1E936AF5}"/>
          </ac:spMkLst>
        </pc:spChg>
        <pc:spChg chg="add del">
          <ac:chgData name="Laszlo Hammerl" userId="0261d8b42092002f" providerId="LiveId" clId="{0F31DA83-C24A-466F-841A-BCFC68D7DF36}" dt="2023-01-14T14:10:09.527" v="554" actId="26606"/>
          <ac:spMkLst>
            <pc:docMk/>
            <pc:sldMk cId="3204156545" sldId="258"/>
            <ac:spMk id="46" creationId="{7F57BEA8-497D-4AA8-8A18-BDCD696B25FE}"/>
          </ac:spMkLst>
        </pc:spChg>
        <pc:spChg chg="add del">
          <ac:chgData name="Laszlo Hammerl" userId="0261d8b42092002f" providerId="LiveId" clId="{0F31DA83-C24A-466F-841A-BCFC68D7DF36}" dt="2023-01-14T14:10:11.801" v="556" actId="26606"/>
          <ac:spMkLst>
            <pc:docMk/>
            <pc:sldMk cId="3204156545" sldId="258"/>
            <ac:spMk id="52" creationId="{A8384FB5-9ADC-4DDC-881B-597D56F5B15D}"/>
          </ac:spMkLst>
        </pc:spChg>
        <pc:spChg chg="add del">
          <ac:chgData name="Laszlo Hammerl" userId="0261d8b42092002f" providerId="LiveId" clId="{0F31DA83-C24A-466F-841A-BCFC68D7DF36}" dt="2023-01-14T14:10:11.801" v="556" actId="26606"/>
          <ac:spMkLst>
            <pc:docMk/>
            <pc:sldMk cId="3204156545" sldId="258"/>
            <ac:spMk id="53" creationId="{1199E1B1-A8C0-4FE8-A5A8-1CB41D69F857}"/>
          </ac:spMkLst>
        </pc:spChg>
        <pc:spChg chg="add del">
          <ac:chgData name="Laszlo Hammerl" userId="0261d8b42092002f" providerId="LiveId" clId="{0F31DA83-C24A-466F-841A-BCFC68D7DF36}" dt="2023-01-14T14:10:11.801" v="556" actId="26606"/>
          <ac:spMkLst>
            <pc:docMk/>
            <pc:sldMk cId="3204156545" sldId="258"/>
            <ac:spMk id="54" creationId="{84A8DE83-DE75-4B41-9DB4-A7EC0B0DEC0B}"/>
          </ac:spMkLst>
        </pc:spChg>
        <pc:spChg chg="add del">
          <ac:chgData name="Laszlo Hammerl" userId="0261d8b42092002f" providerId="LiveId" clId="{0F31DA83-C24A-466F-841A-BCFC68D7DF36}" dt="2023-01-14T14:10:11.801" v="556" actId="26606"/>
          <ac:spMkLst>
            <pc:docMk/>
            <pc:sldMk cId="3204156545" sldId="258"/>
            <ac:spMk id="55" creationId="{A7009A0A-BEF5-4EAC-AF15-E4F9F002E239}"/>
          </ac:spMkLst>
        </pc:spChg>
        <pc:spChg chg="add del">
          <ac:chgData name="Laszlo Hammerl" userId="0261d8b42092002f" providerId="LiveId" clId="{0F31DA83-C24A-466F-841A-BCFC68D7DF36}" dt="2023-01-14T14:10:15.254" v="558" actId="26606"/>
          <ac:spMkLst>
            <pc:docMk/>
            <pc:sldMk cId="3204156545" sldId="258"/>
            <ac:spMk id="57" creationId="{C59AB4C8-9178-4F7A-8404-6890510B5917}"/>
          </ac:spMkLst>
        </pc:spChg>
        <pc:spChg chg="add del">
          <ac:chgData name="Laszlo Hammerl" userId="0261d8b42092002f" providerId="LiveId" clId="{0F31DA83-C24A-466F-841A-BCFC68D7DF36}" dt="2023-01-14T14:10:15.254" v="558" actId="26606"/>
          <ac:spMkLst>
            <pc:docMk/>
            <pc:sldMk cId="3204156545" sldId="258"/>
            <ac:spMk id="58" creationId="{4CFDFB37-4BC7-42C6-915D-A6609139BFE7}"/>
          </ac:spMkLst>
        </pc:spChg>
        <pc:spChg chg="add del">
          <ac:chgData name="Laszlo Hammerl" userId="0261d8b42092002f" providerId="LiveId" clId="{0F31DA83-C24A-466F-841A-BCFC68D7DF36}" dt="2023-01-14T14:10:17.559" v="560" actId="26606"/>
          <ac:spMkLst>
            <pc:docMk/>
            <pc:sldMk cId="3204156545" sldId="258"/>
            <ac:spMk id="60" creationId="{C59AB4C8-9178-4F7A-8404-6890510B5917}"/>
          </ac:spMkLst>
        </pc:spChg>
        <pc:spChg chg="add del">
          <ac:chgData name="Laszlo Hammerl" userId="0261d8b42092002f" providerId="LiveId" clId="{0F31DA83-C24A-466F-841A-BCFC68D7DF36}" dt="2023-01-14T14:10:17.559" v="560" actId="26606"/>
          <ac:spMkLst>
            <pc:docMk/>
            <pc:sldMk cId="3204156545" sldId="258"/>
            <ac:spMk id="61" creationId="{4CFDFB37-4BC7-42C6-915D-A6609139BFE7}"/>
          </ac:spMkLst>
        </pc:spChg>
        <pc:spChg chg="add">
          <ac:chgData name="Laszlo Hammerl" userId="0261d8b42092002f" providerId="LiveId" clId="{0F31DA83-C24A-466F-841A-BCFC68D7DF36}" dt="2023-01-14T14:10:17.572" v="561" actId="26606"/>
          <ac:spMkLst>
            <pc:docMk/>
            <pc:sldMk cId="3204156545" sldId="258"/>
            <ac:spMk id="64" creationId="{7F57BEA8-497D-4AA8-8A18-BDCD696B25FE}"/>
          </ac:spMkLst>
        </pc:spChg>
        <pc:graphicFrameChg chg="add mod modGraphic">
          <ac:chgData name="Laszlo Hammerl" userId="0261d8b42092002f" providerId="LiveId" clId="{0F31DA83-C24A-466F-841A-BCFC68D7DF36}" dt="2023-01-14T14:30:53.300" v="824" actId="2165"/>
          <ac:graphicFrameMkLst>
            <pc:docMk/>
            <pc:sldMk cId="3204156545" sldId="258"/>
            <ac:graphicFrameMk id="4" creationId="{167C03EB-3B82-62CD-A733-DAA47014B94C}"/>
          </ac:graphicFrameMkLst>
        </pc:graphicFrameChg>
        <pc:graphicFrameChg chg="add mod modGraphic">
          <ac:chgData name="Laszlo Hammerl" userId="0261d8b42092002f" providerId="LiveId" clId="{0F31DA83-C24A-466F-841A-BCFC68D7DF36}" dt="2023-01-14T14:31:22.301" v="829" actId="20577"/>
          <ac:graphicFrameMkLst>
            <pc:docMk/>
            <pc:sldMk cId="3204156545" sldId="258"/>
            <ac:graphicFrameMk id="5" creationId="{6780013C-A3F9-C25D-CA38-F56C5F201FDA}"/>
          </ac:graphicFrameMkLst>
        </pc:graphicFrameChg>
        <pc:cxnChg chg="add mod">
          <ac:chgData name="Laszlo Hammerl" userId="0261d8b42092002f" providerId="LiveId" clId="{0F31DA83-C24A-466F-841A-BCFC68D7DF36}" dt="2023-01-14T14:31:16.247" v="828" actId="1582"/>
          <ac:cxnSpMkLst>
            <pc:docMk/>
            <pc:sldMk cId="3204156545" sldId="258"/>
            <ac:cxnSpMk id="7" creationId="{083EEA19-4E1D-DBBB-A9AA-2C553C690B3F}"/>
          </ac:cxnSpMkLst>
        </pc:cxnChg>
        <pc:cxnChg chg="add del">
          <ac:chgData name="Laszlo Hammerl" userId="0261d8b42092002f" providerId="LiveId" clId="{0F31DA83-C24A-466F-841A-BCFC68D7DF36}" dt="2023-01-14T14:09:01.277" v="536" actId="26606"/>
          <ac:cxnSpMkLst>
            <pc:docMk/>
            <pc:sldMk cId="3204156545" sldId="258"/>
            <ac:cxnSpMk id="9" creationId="{D2E961F1-4A28-4A5F-BBD4-6E400E5E6C75}"/>
          </ac:cxnSpMkLst>
        </pc:cxnChg>
        <pc:cxnChg chg="add del">
          <ac:chgData name="Laszlo Hammerl" userId="0261d8b42092002f" providerId="LiveId" clId="{0F31DA83-C24A-466F-841A-BCFC68D7DF36}" dt="2023-01-14T14:09:01.277" v="536" actId="26606"/>
          <ac:cxnSpMkLst>
            <pc:docMk/>
            <pc:sldMk cId="3204156545" sldId="258"/>
            <ac:cxnSpMk id="13" creationId="{A82415D3-DDE5-4D63-8CB3-23A5EC581B27}"/>
          </ac:cxnSpMkLst>
        </pc:cxnChg>
        <pc:cxnChg chg="add del">
          <ac:chgData name="Laszlo Hammerl" userId="0261d8b42092002f" providerId="LiveId" clId="{0F31DA83-C24A-466F-841A-BCFC68D7DF36}" dt="2023-01-14T14:09:01.277" v="536" actId="26606"/>
          <ac:cxnSpMkLst>
            <pc:docMk/>
            <pc:sldMk cId="3204156545" sldId="258"/>
            <ac:cxnSpMk id="15" creationId="{AD7193FB-6AE6-4B3B-8F89-56B55DD63B4D}"/>
          </ac:cxnSpMkLst>
        </pc:cxnChg>
        <pc:cxnChg chg="add del">
          <ac:chgData name="Laszlo Hammerl" userId="0261d8b42092002f" providerId="LiveId" clId="{0F31DA83-C24A-466F-841A-BCFC68D7DF36}" dt="2023-01-14T14:09:00.169" v="533" actId="26606"/>
          <ac:cxnSpMkLst>
            <pc:docMk/>
            <pc:sldMk cId="3204156545" sldId="258"/>
            <ac:cxnSpMk id="22" creationId="{7E7C77BC-7138-40B1-A15B-20F57A494629}"/>
          </ac:cxnSpMkLst>
        </pc:cxnChg>
        <pc:cxnChg chg="add del">
          <ac:chgData name="Laszlo Hammerl" userId="0261d8b42092002f" providerId="LiveId" clId="{0F31DA83-C24A-466F-841A-BCFC68D7DF36}" dt="2023-01-14T14:09:01.265" v="535" actId="26606"/>
          <ac:cxnSpMkLst>
            <pc:docMk/>
            <pc:sldMk cId="3204156545" sldId="258"/>
            <ac:cxnSpMk id="24" creationId="{A82415D3-DDE5-4D63-8CB3-23A5EC581B27}"/>
          </ac:cxnSpMkLst>
        </pc:cxnChg>
        <pc:cxnChg chg="add del">
          <ac:chgData name="Laszlo Hammerl" userId="0261d8b42092002f" providerId="LiveId" clId="{0F31DA83-C24A-466F-841A-BCFC68D7DF36}" dt="2023-01-14T14:09:01.265" v="535" actId="26606"/>
          <ac:cxnSpMkLst>
            <pc:docMk/>
            <pc:sldMk cId="3204156545" sldId="258"/>
            <ac:cxnSpMk id="25" creationId="{D2E961F1-4A28-4A5F-BBD4-6E400E5E6C75}"/>
          </ac:cxnSpMkLst>
        </pc:cxnChg>
        <pc:cxnChg chg="add del">
          <ac:chgData name="Laszlo Hammerl" userId="0261d8b42092002f" providerId="LiveId" clId="{0F31DA83-C24A-466F-841A-BCFC68D7DF36}" dt="2023-01-14T14:09:01.265" v="535" actId="26606"/>
          <ac:cxnSpMkLst>
            <pc:docMk/>
            <pc:sldMk cId="3204156545" sldId="258"/>
            <ac:cxnSpMk id="26" creationId="{AD7193FB-6AE6-4B3B-8F89-56B55DD63B4D}"/>
          </ac:cxnSpMkLst>
        </pc:cxnChg>
        <pc:cxnChg chg="add del">
          <ac:chgData name="Laszlo Hammerl" userId="0261d8b42092002f" providerId="LiveId" clId="{0F31DA83-C24A-466F-841A-BCFC68D7DF36}" dt="2023-01-14T14:09:10.530" v="537" actId="26606"/>
          <ac:cxnSpMkLst>
            <pc:docMk/>
            <pc:sldMk cId="3204156545" sldId="258"/>
            <ac:cxnSpMk id="29" creationId="{D2E961F1-4A28-4A5F-BBD4-6E400E5E6C75}"/>
          </ac:cxnSpMkLst>
        </pc:cxnChg>
        <pc:cxnChg chg="add del">
          <ac:chgData name="Laszlo Hammerl" userId="0261d8b42092002f" providerId="LiveId" clId="{0F31DA83-C24A-466F-841A-BCFC68D7DF36}" dt="2023-01-14T14:09:10.530" v="537" actId="26606"/>
          <ac:cxnSpMkLst>
            <pc:docMk/>
            <pc:sldMk cId="3204156545" sldId="258"/>
            <ac:cxnSpMk id="31" creationId="{A82415D3-DDE5-4D63-8CB3-23A5EC581B27}"/>
          </ac:cxnSpMkLst>
        </pc:cxnChg>
        <pc:cxnChg chg="add del">
          <ac:chgData name="Laszlo Hammerl" userId="0261d8b42092002f" providerId="LiveId" clId="{0F31DA83-C24A-466F-841A-BCFC68D7DF36}" dt="2023-01-14T14:09:10.530" v="537" actId="26606"/>
          <ac:cxnSpMkLst>
            <pc:docMk/>
            <pc:sldMk cId="3204156545" sldId="258"/>
            <ac:cxnSpMk id="32" creationId="{AD7193FB-6AE6-4B3B-8F89-56B55DD63B4D}"/>
          </ac:cxnSpMkLst>
        </pc:cxnChg>
        <pc:cxnChg chg="add del">
          <ac:chgData name="Laszlo Hammerl" userId="0261d8b42092002f" providerId="LiveId" clId="{0F31DA83-C24A-466F-841A-BCFC68D7DF36}" dt="2023-01-14T14:10:09.527" v="554" actId="26606"/>
          <ac:cxnSpMkLst>
            <pc:docMk/>
            <pc:sldMk cId="3204156545" sldId="258"/>
            <ac:cxnSpMk id="44" creationId="{D2E961F1-4A28-4A5F-BBD4-6E400E5E6C75}"/>
          </ac:cxnSpMkLst>
        </pc:cxnChg>
        <pc:cxnChg chg="add del">
          <ac:chgData name="Laszlo Hammerl" userId="0261d8b42092002f" providerId="LiveId" clId="{0F31DA83-C24A-466F-841A-BCFC68D7DF36}" dt="2023-01-14T14:10:09.527" v="554" actId="26606"/>
          <ac:cxnSpMkLst>
            <pc:docMk/>
            <pc:sldMk cId="3204156545" sldId="258"/>
            <ac:cxnSpMk id="48" creationId="{A82415D3-DDE5-4D63-8CB3-23A5EC581B27}"/>
          </ac:cxnSpMkLst>
        </pc:cxnChg>
        <pc:cxnChg chg="add del">
          <ac:chgData name="Laszlo Hammerl" userId="0261d8b42092002f" providerId="LiveId" clId="{0F31DA83-C24A-466F-841A-BCFC68D7DF36}" dt="2023-01-14T14:10:09.527" v="554" actId="26606"/>
          <ac:cxnSpMkLst>
            <pc:docMk/>
            <pc:sldMk cId="3204156545" sldId="258"/>
            <ac:cxnSpMk id="50" creationId="{AD7193FB-6AE6-4B3B-8F89-56B55DD63B4D}"/>
          </ac:cxnSpMkLst>
        </pc:cxnChg>
        <pc:cxnChg chg="add">
          <ac:chgData name="Laszlo Hammerl" userId="0261d8b42092002f" providerId="LiveId" clId="{0F31DA83-C24A-466F-841A-BCFC68D7DF36}" dt="2023-01-14T14:10:17.572" v="561" actId="26606"/>
          <ac:cxnSpMkLst>
            <pc:docMk/>
            <pc:sldMk cId="3204156545" sldId="258"/>
            <ac:cxnSpMk id="63" creationId="{D2E961F1-4A28-4A5F-BBD4-6E400E5E6C75}"/>
          </ac:cxnSpMkLst>
        </pc:cxnChg>
        <pc:cxnChg chg="add">
          <ac:chgData name="Laszlo Hammerl" userId="0261d8b42092002f" providerId="LiveId" clId="{0F31DA83-C24A-466F-841A-BCFC68D7DF36}" dt="2023-01-14T14:10:17.572" v="561" actId="26606"/>
          <ac:cxnSpMkLst>
            <pc:docMk/>
            <pc:sldMk cId="3204156545" sldId="258"/>
            <ac:cxnSpMk id="65" creationId="{A82415D3-DDE5-4D63-8CB3-23A5EC581B27}"/>
          </ac:cxnSpMkLst>
        </pc:cxnChg>
        <pc:cxnChg chg="add">
          <ac:chgData name="Laszlo Hammerl" userId="0261d8b42092002f" providerId="LiveId" clId="{0F31DA83-C24A-466F-841A-BCFC68D7DF36}" dt="2023-01-14T14:10:17.572" v="561" actId="26606"/>
          <ac:cxnSpMkLst>
            <pc:docMk/>
            <pc:sldMk cId="3204156545" sldId="258"/>
            <ac:cxnSpMk id="66" creationId="{AD7193FB-6AE6-4B3B-8F89-56B55DD63B4D}"/>
          </ac:cxnSpMkLst>
        </pc:cxnChg>
      </pc:sldChg>
      <pc:sldChg chg="addSp delSp modSp new mod setBg">
        <pc:chgData name="Laszlo Hammerl" userId="0261d8b42092002f" providerId="LiveId" clId="{0F31DA83-C24A-466F-841A-BCFC68D7DF36}" dt="2023-01-14T15:01:51.466" v="1454" actId="26606"/>
        <pc:sldMkLst>
          <pc:docMk/>
          <pc:sldMk cId="202186342" sldId="259"/>
        </pc:sldMkLst>
        <pc:spChg chg="mod">
          <ac:chgData name="Laszlo Hammerl" userId="0261d8b42092002f" providerId="LiveId" clId="{0F31DA83-C24A-466F-841A-BCFC68D7DF36}" dt="2023-01-14T15:01:50.001" v="1451" actId="26606"/>
          <ac:spMkLst>
            <pc:docMk/>
            <pc:sldMk cId="202186342" sldId="259"/>
            <ac:spMk id="2" creationId="{E26B14E0-39A1-3B98-C109-402CC1BDB025}"/>
          </ac:spMkLst>
        </pc:spChg>
        <pc:spChg chg="add del mod">
          <ac:chgData name="Laszlo Hammerl" userId="0261d8b42092002f" providerId="LiveId" clId="{0F31DA83-C24A-466F-841A-BCFC68D7DF36}" dt="2023-01-14T15:01:51.466" v="1454" actId="26606"/>
          <ac:spMkLst>
            <pc:docMk/>
            <pc:sldMk cId="202186342" sldId="259"/>
            <ac:spMk id="3" creationId="{F1B72595-C5D5-9ABA-1900-95BE681735A7}"/>
          </ac:spMkLst>
        </pc:spChg>
        <pc:spChg chg="add del">
          <ac:chgData name="Laszlo Hammerl" userId="0261d8b42092002f" providerId="LiveId" clId="{0F31DA83-C24A-466F-841A-BCFC68D7DF36}" dt="2023-01-14T15:01:50.001" v="1451" actId="26606"/>
          <ac:spMkLst>
            <pc:docMk/>
            <pc:sldMk cId="202186342" sldId="259"/>
            <ac:spMk id="8" creationId="{2B566528-1B12-4246-9431-5C2D7D081168}"/>
          </ac:spMkLst>
        </pc:spChg>
        <pc:spChg chg="add del">
          <ac:chgData name="Laszlo Hammerl" userId="0261d8b42092002f" providerId="LiveId" clId="{0F31DA83-C24A-466F-841A-BCFC68D7DF36}" dt="2023-01-14T15:01:48.535" v="1449" actId="26606"/>
          <ac:spMkLst>
            <pc:docMk/>
            <pc:sldMk cId="202186342" sldId="259"/>
            <ac:spMk id="9" creationId="{56E9B3E6-E277-4D68-BA48-9CB43FFBD6E2}"/>
          </ac:spMkLst>
        </pc:spChg>
        <pc:spChg chg="add del">
          <ac:chgData name="Laszlo Hammerl" userId="0261d8b42092002f" providerId="LiveId" clId="{0F31DA83-C24A-466F-841A-BCFC68D7DF36}" dt="2023-01-14T15:01:50.001" v="1451" actId="26606"/>
          <ac:spMkLst>
            <pc:docMk/>
            <pc:sldMk cId="202186342" sldId="259"/>
            <ac:spMk id="10" creationId="{2E80C965-DB6D-4F81-9E9E-B027384D0BD6}"/>
          </ac:spMkLst>
        </pc:spChg>
        <pc:spChg chg="add del">
          <ac:chgData name="Laszlo Hammerl" userId="0261d8b42092002f" providerId="LiveId" clId="{0F31DA83-C24A-466F-841A-BCFC68D7DF36}" dt="2023-01-14T15:01:48.535" v="1449" actId="26606"/>
          <ac:spMkLst>
            <pc:docMk/>
            <pc:sldMk cId="202186342" sldId="259"/>
            <ac:spMk id="16" creationId="{D5B0017B-2ECA-49AF-B397-DC140825DF8D}"/>
          </ac:spMkLst>
        </pc:spChg>
        <pc:spChg chg="add del">
          <ac:chgData name="Laszlo Hammerl" userId="0261d8b42092002f" providerId="LiveId" clId="{0F31DA83-C24A-466F-841A-BCFC68D7DF36}" dt="2023-01-14T15:01:50.001" v="1451" actId="26606"/>
          <ac:spMkLst>
            <pc:docMk/>
            <pc:sldMk cId="202186342" sldId="259"/>
            <ac:spMk id="20" creationId="{F1B72595-C5D5-9ABA-1900-95BE681735A7}"/>
          </ac:spMkLst>
        </pc:spChg>
        <pc:spChg chg="add del">
          <ac:chgData name="Laszlo Hammerl" userId="0261d8b42092002f" providerId="LiveId" clId="{0F31DA83-C24A-466F-841A-BCFC68D7DF36}" dt="2023-01-14T15:01:50.001" v="1451" actId="26606"/>
          <ac:spMkLst>
            <pc:docMk/>
            <pc:sldMk cId="202186342" sldId="259"/>
            <ac:spMk id="21" creationId="{A580F890-B085-4E95-96AA-55AEBEC5CE6E}"/>
          </ac:spMkLst>
        </pc:spChg>
        <pc:spChg chg="add del">
          <ac:chgData name="Laszlo Hammerl" userId="0261d8b42092002f" providerId="LiveId" clId="{0F31DA83-C24A-466F-841A-BCFC68D7DF36}" dt="2023-01-14T15:01:50.001" v="1451" actId="26606"/>
          <ac:spMkLst>
            <pc:docMk/>
            <pc:sldMk cId="202186342" sldId="259"/>
            <ac:spMk id="22" creationId="{D3F51FEB-38FB-4F6C-9F7B-2F2AFAB65463}"/>
          </ac:spMkLst>
        </pc:spChg>
        <pc:spChg chg="add del">
          <ac:chgData name="Laszlo Hammerl" userId="0261d8b42092002f" providerId="LiveId" clId="{0F31DA83-C24A-466F-841A-BCFC68D7DF36}" dt="2023-01-14T15:01:50.001" v="1451" actId="26606"/>
          <ac:spMkLst>
            <pc:docMk/>
            <pc:sldMk cId="202186342" sldId="259"/>
            <ac:spMk id="23" creationId="{1E547BA6-BAE0-43BB-A7CA-60F69CE252F0}"/>
          </ac:spMkLst>
        </pc:spChg>
        <pc:grpChg chg="add del">
          <ac:chgData name="Laszlo Hammerl" userId="0261d8b42092002f" providerId="LiveId" clId="{0F31DA83-C24A-466F-841A-BCFC68D7DF36}" dt="2023-01-14T15:01:48.535" v="1449" actId="26606"/>
          <ac:grpSpMkLst>
            <pc:docMk/>
            <pc:sldMk cId="202186342" sldId="259"/>
            <ac:grpSpMk id="11" creationId="{AE1C45F0-260A-458C-96ED-C1F6D2151219}"/>
          </ac:grpSpMkLst>
        </pc:grpChg>
        <pc:graphicFrameChg chg="add del">
          <ac:chgData name="Laszlo Hammerl" userId="0261d8b42092002f" providerId="LiveId" clId="{0F31DA83-C24A-466F-841A-BCFC68D7DF36}" dt="2023-01-14T15:01:48.535" v="1449" actId="26606"/>
          <ac:graphicFrameMkLst>
            <pc:docMk/>
            <pc:sldMk cId="202186342" sldId="259"/>
            <ac:graphicFrameMk id="5" creationId="{D6407D28-3CC3-984F-2BB9-BDD6E87ABC61}"/>
          </ac:graphicFrameMkLst>
        </pc:graphicFrameChg>
        <pc:graphicFrameChg chg="add del">
          <ac:chgData name="Laszlo Hammerl" userId="0261d8b42092002f" providerId="LiveId" clId="{0F31DA83-C24A-466F-841A-BCFC68D7DF36}" dt="2023-01-14T15:01:51.460" v="1453" actId="26606"/>
          <ac:graphicFrameMkLst>
            <pc:docMk/>
            <pc:sldMk cId="202186342" sldId="259"/>
            <ac:graphicFrameMk id="25" creationId="{41EF9595-B12D-A5B1-F81F-F3CD8220C689}"/>
          </ac:graphicFrameMkLst>
        </pc:graphicFrameChg>
        <pc:graphicFrameChg chg="add">
          <ac:chgData name="Laszlo Hammerl" userId="0261d8b42092002f" providerId="LiveId" clId="{0F31DA83-C24A-466F-841A-BCFC68D7DF36}" dt="2023-01-14T15:01:51.466" v="1454" actId="26606"/>
          <ac:graphicFrameMkLst>
            <pc:docMk/>
            <pc:sldMk cId="202186342" sldId="259"/>
            <ac:graphicFrameMk id="27" creationId="{35C2FDC4-E43B-D540-D573-37303844121F}"/>
          </ac:graphicFrameMkLst>
        </pc:graphicFrameChg>
        <pc:picChg chg="add del mod">
          <ac:chgData name="Laszlo Hammerl" userId="0261d8b42092002f" providerId="LiveId" clId="{0F31DA83-C24A-466F-841A-BCFC68D7DF36}" dt="2023-01-14T14:14:02.198" v="584" actId="21"/>
          <ac:picMkLst>
            <pc:docMk/>
            <pc:sldMk cId="202186342" sldId="259"/>
            <ac:picMk id="4" creationId="{05994F37-0BE3-BDB4-6045-8D67B407DAAF}"/>
          </ac:picMkLst>
        </pc:picChg>
        <pc:cxnChg chg="add del">
          <ac:chgData name="Laszlo Hammerl" userId="0261d8b42092002f" providerId="LiveId" clId="{0F31DA83-C24A-466F-841A-BCFC68D7DF36}" dt="2023-01-14T15:01:48.535" v="1449" actId="26606"/>
          <ac:cxnSpMkLst>
            <pc:docMk/>
            <pc:sldMk cId="202186342" sldId="259"/>
            <ac:cxnSpMk id="18" creationId="{6CF1BAF6-AD41-4082-B212-8A1F9A2E8779}"/>
          </ac:cxnSpMkLst>
        </pc:cxnChg>
      </pc:sldChg>
      <pc:sldChg chg="addSp modSp new mod setBg">
        <pc:chgData name="Laszlo Hammerl" userId="0261d8b42092002f" providerId="LiveId" clId="{0F31DA83-C24A-466F-841A-BCFC68D7DF36}" dt="2023-01-14T15:04:13.359" v="1509" actId="1076"/>
        <pc:sldMkLst>
          <pc:docMk/>
          <pc:sldMk cId="2319740514" sldId="260"/>
        </pc:sldMkLst>
        <pc:spChg chg="mod">
          <ac:chgData name="Laszlo Hammerl" userId="0261d8b42092002f" providerId="LiveId" clId="{0F31DA83-C24A-466F-841A-BCFC68D7DF36}" dt="2023-01-14T15:03:22.719" v="1496" actId="26606"/>
          <ac:spMkLst>
            <pc:docMk/>
            <pc:sldMk cId="2319740514" sldId="260"/>
            <ac:spMk id="2" creationId="{2D34D639-D610-4FC1-1004-2DD4E3527EBF}"/>
          </ac:spMkLst>
        </pc:spChg>
        <pc:spChg chg="mod">
          <ac:chgData name="Laszlo Hammerl" userId="0261d8b42092002f" providerId="LiveId" clId="{0F31DA83-C24A-466F-841A-BCFC68D7DF36}" dt="2023-01-14T15:04:13.359" v="1509" actId="1076"/>
          <ac:spMkLst>
            <pc:docMk/>
            <pc:sldMk cId="2319740514" sldId="260"/>
            <ac:spMk id="3" creationId="{83F256A1-9553-09C3-36EF-3A514091E19F}"/>
          </ac:spMkLst>
        </pc:spChg>
        <pc:spChg chg="add">
          <ac:chgData name="Laszlo Hammerl" userId="0261d8b42092002f" providerId="LiveId" clId="{0F31DA83-C24A-466F-841A-BCFC68D7DF36}" dt="2023-01-14T15:03:22.719" v="1496" actId="26606"/>
          <ac:spMkLst>
            <pc:docMk/>
            <pc:sldMk cId="2319740514" sldId="260"/>
            <ac:spMk id="8" creationId="{1B15ED52-F352-441B-82BF-E0EA34836D08}"/>
          </ac:spMkLst>
        </pc:spChg>
        <pc:spChg chg="add">
          <ac:chgData name="Laszlo Hammerl" userId="0261d8b42092002f" providerId="LiveId" clId="{0F31DA83-C24A-466F-841A-BCFC68D7DF36}" dt="2023-01-14T15:03:22.719" v="1496" actId="26606"/>
          <ac:spMkLst>
            <pc:docMk/>
            <pc:sldMk cId="2319740514" sldId="260"/>
            <ac:spMk id="10" creationId="{3B2E3793-BFE6-45A2-9B7B-E18844431C99}"/>
          </ac:spMkLst>
        </pc:spChg>
        <pc:spChg chg="add">
          <ac:chgData name="Laszlo Hammerl" userId="0261d8b42092002f" providerId="LiveId" clId="{0F31DA83-C24A-466F-841A-BCFC68D7DF36}" dt="2023-01-14T15:03:22.719" v="1496" actId="26606"/>
          <ac:spMkLst>
            <pc:docMk/>
            <pc:sldMk cId="2319740514" sldId="260"/>
            <ac:spMk id="12" creationId="{BC4C4868-CB8F-4AF9-9CDB-8108F2C19B67}"/>
          </ac:spMkLst>
        </pc:spChg>
        <pc:spChg chg="add">
          <ac:chgData name="Laszlo Hammerl" userId="0261d8b42092002f" providerId="LiveId" clId="{0F31DA83-C24A-466F-841A-BCFC68D7DF36}" dt="2023-01-14T15:03:22.719" v="1496" actId="26606"/>
          <ac:spMkLst>
            <pc:docMk/>
            <pc:sldMk cId="2319740514" sldId="260"/>
            <ac:spMk id="14" creationId="{375E0459-6403-40CD-989D-56A4407CA12E}"/>
          </ac:spMkLst>
        </pc:spChg>
        <pc:spChg chg="add">
          <ac:chgData name="Laszlo Hammerl" userId="0261d8b42092002f" providerId="LiveId" clId="{0F31DA83-C24A-466F-841A-BCFC68D7DF36}" dt="2023-01-14T15:03:22.719" v="1496" actId="26606"/>
          <ac:spMkLst>
            <pc:docMk/>
            <pc:sldMk cId="2319740514" sldId="260"/>
            <ac:spMk id="16" creationId="{53E5B1A8-3AC9-4BD1-9BBC-78CA94F2D1BA}"/>
          </ac:spMkLst>
        </pc:spChg>
      </pc:sldChg>
      <pc:sldChg chg="addSp delSp modSp new mod setBg modNotesTx">
        <pc:chgData name="Laszlo Hammerl" userId="0261d8b42092002f" providerId="LiveId" clId="{0F31DA83-C24A-466F-841A-BCFC68D7DF36}" dt="2023-01-14T14:31:41.691" v="862" actId="20577"/>
        <pc:sldMkLst>
          <pc:docMk/>
          <pc:sldMk cId="1425202652" sldId="261"/>
        </pc:sldMkLst>
        <pc:spChg chg="add del mod">
          <ac:chgData name="Laszlo Hammerl" userId="0261d8b42092002f" providerId="LiveId" clId="{0F31DA83-C24A-466F-841A-BCFC68D7DF36}" dt="2023-01-14T14:14:21.583" v="595" actId="26606"/>
          <ac:spMkLst>
            <pc:docMk/>
            <pc:sldMk cId="1425202652" sldId="261"/>
            <ac:spMk id="2" creationId="{D074C381-917B-ED49-FE08-C02B6DEE7B2C}"/>
          </ac:spMkLst>
        </pc:spChg>
        <pc:spChg chg="add del">
          <ac:chgData name="Laszlo Hammerl" userId="0261d8b42092002f" providerId="LiveId" clId="{0F31DA83-C24A-466F-841A-BCFC68D7DF36}" dt="2023-01-14T14:14:21.583" v="595" actId="26606"/>
          <ac:spMkLst>
            <pc:docMk/>
            <pc:sldMk cId="1425202652" sldId="261"/>
            <ac:spMk id="3" creationId="{8350F02E-F2F3-B4E9-D96A-8B960533AF94}"/>
          </ac:spMkLst>
        </pc:spChg>
        <pc:spChg chg="add del">
          <ac:chgData name="Laszlo Hammerl" userId="0261d8b42092002f" providerId="LiveId" clId="{0F31DA83-C24A-466F-841A-BCFC68D7DF36}" dt="2023-01-14T14:14:21.582" v="594" actId="26606"/>
          <ac:spMkLst>
            <pc:docMk/>
            <pc:sldMk cId="1425202652" sldId="261"/>
            <ac:spMk id="6" creationId="{32AEEBC8-9D30-42EF-95F2-386C2653FBF0}"/>
          </ac:spMkLst>
        </pc:spChg>
        <pc:spChg chg="add del">
          <ac:chgData name="Laszlo Hammerl" userId="0261d8b42092002f" providerId="LiveId" clId="{0F31DA83-C24A-466F-841A-BCFC68D7DF36}" dt="2023-01-14T14:14:21.582" v="594" actId="26606"/>
          <ac:spMkLst>
            <pc:docMk/>
            <pc:sldMk cId="1425202652" sldId="261"/>
            <ac:spMk id="7" creationId="{3529E97A-97C3-40EA-8A04-5C02398D568F}"/>
          </ac:spMkLst>
        </pc:spChg>
        <pc:spChg chg="add del">
          <ac:chgData name="Laszlo Hammerl" userId="0261d8b42092002f" providerId="LiveId" clId="{0F31DA83-C24A-466F-841A-BCFC68D7DF36}" dt="2023-01-14T14:14:21.582" v="594" actId="26606"/>
          <ac:spMkLst>
            <pc:docMk/>
            <pc:sldMk cId="1425202652" sldId="261"/>
            <ac:spMk id="8" creationId="{D074C381-917B-ED49-FE08-C02B6DEE7B2C}"/>
          </ac:spMkLst>
        </pc:spChg>
        <pc:spChg chg="add del">
          <ac:chgData name="Laszlo Hammerl" userId="0261d8b42092002f" providerId="LiveId" clId="{0F31DA83-C24A-466F-841A-BCFC68D7DF36}" dt="2023-01-14T14:14:21.582" v="594" actId="26606"/>
          <ac:spMkLst>
            <pc:docMk/>
            <pc:sldMk cId="1425202652" sldId="261"/>
            <ac:spMk id="10" creationId="{59FA8C2E-A5A7-4490-927A-7CD58343EDBB}"/>
          </ac:spMkLst>
        </pc:spChg>
        <pc:spChg chg="add del">
          <ac:chgData name="Laszlo Hammerl" userId="0261d8b42092002f" providerId="LiveId" clId="{0F31DA83-C24A-466F-841A-BCFC68D7DF36}" dt="2023-01-14T14:14:12.559" v="588" actId="26606"/>
          <ac:spMkLst>
            <pc:docMk/>
            <pc:sldMk cId="1425202652" sldId="261"/>
            <ac:spMk id="11" creationId="{7F57BEA8-497D-4AA8-8A18-BDCD696B25FE}"/>
          </ac:spMkLst>
        </pc:spChg>
        <pc:spChg chg="add del">
          <ac:chgData name="Laszlo Hammerl" userId="0261d8b42092002f" providerId="LiveId" clId="{0F31DA83-C24A-466F-841A-BCFC68D7DF36}" dt="2023-01-14T14:14:21.582" v="594" actId="26606"/>
          <ac:spMkLst>
            <pc:docMk/>
            <pc:sldMk cId="1425202652" sldId="261"/>
            <ac:spMk id="12" creationId="{8350F02E-F2F3-B4E9-D96A-8B960533AF94}"/>
          </ac:spMkLst>
        </pc:spChg>
        <pc:spChg chg="add del mod">
          <ac:chgData name="Laszlo Hammerl" userId="0261d8b42092002f" providerId="LiveId" clId="{0F31DA83-C24A-466F-841A-BCFC68D7DF36}" dt="2023-01-14T14:16:49.856" v="597"/>
          <ac:spMkLst>
            <pc:docMk/>
            <pc:sldMk cId="1425202652" sldId="261"/>
            <ac:spMk id="14" creationId="{120B7A2B-0D61-4DA4-B358-3C2101FA55A1}"/>
          </ac:spMkLst>
        </pc:spChg>
        <pc:spChg chg="add del">
          <ac:chgData name="Laszlo Hammerl" userId="0261d8b42092002f" providerId="LiveId" clId="{0F31DA83-C24A-466F-841A-BCFC68D7DF36}" dt="2023-01-14T14:14:13.708" v="590" actId="26606"/>
          <ac:spMkLst>
            <pc:docMk/>
            <pc:sldMk cId="1425202652" sldId="261"/>
            <ac:spMk id="17" creationId="{32AEEBC8-9D30-42EF-95F2-386C2653FBF0}"/>
          </ac:spMkLst>
        </pc:spChg>
        <pc:spChg chg="add del">
          <ac:chgData name="Laszlo Hammerl" userId="0261d8b42092002f" providerId="LiveId" clId="{0F31DA83-C24A-466F-841A-BCFC68D7DF36}" dt="2023-01-14T14:14:13.708" v="590" actId="26606"/>
          <ac:spMkLst>
            <pc:docMk/>
            <pc:sldMk cId="1425202652" sldId="261"/>
            <ac:spMk id="18" creationId="{2E92FA66-67D7-4CB4-94D3-E643A9AD4757}"/>
          </ac:spMkLst>
        </pc:spChg>
        <pc:spChg chg="add del">
          <ac:chgData name="Laszlo Hammerl" userId="0261d8b42092002f" providerId="LiveId" clId="{0F31DA83-C24A-466F-841A-BCFC68D7DF36}" dt="2023-01-14T14:14:13.708" v="590" actId="26606"/>
          <ac:spMkLst>
            <pc:docMk/>
            <pc:sldMk cId="1425202652" sldId="261"/>
            <ac:spMk id="19" creationId="{8350F02E-F2F3-B4E9-D96A-8B960533AF94}"/>
          </ac:spMkLst>
        </pc:spChg>
        <pc:spChg chg="add del mod">
          <ac:chgData name="Laszlo Hammerl" userId="0261d8b42092002f" providerId="LiveId" clId="{0F31DA83-C24A-466F-841A-BCFC68D7DF36}" dt="2023-01-14T14:16:54.996" v="599" actId="478"/>
          <ac:spMkLst>
            <pc:docMk/>
            <pc:sldMk cId="1425202652" sldId="261"/>
            <ac:spMk id="21" creationId="{93BE0676-11F7-8606-01D2-9F25C0CD0074}"/>
          </ac:spMkLst>
        </pc:spChg>
        <pc:spChg chg="add mod">
          <ac:chgData name="Laszlo Hammerl" userId="0261d8b42092002f" providerId="LiveId" clId="{0F31DA83-C24A-466F-841A-BCFC68D7DF36}" dt="2023-01-14T14:31:41.691" v="862" actId="20577"/>
          <ac:spMkLst>
            <pc:docMk/>
            <pc:sldMk cId="1425202652" sldId="261"/>
            <ac:spMk id="25" creationId="{2BB1031C-A09F-9DA8-EBCE-E900DB41B1F9}"/>
          </ac:spMkLst>
        </pc:spChg>
        <pc:graphicFrameChg chg="add del mod">
          <ac:chgData name="Laszlo Hammerl" userId="0261d8b42092002f" providerId="LiveId" clId="{0F31DA83-C24A-466F-841A-BCFC68D7DF36}" dt="2023-01-14T14:16:53.265" v="598" actId="478"/>
          <ac:graphicFrameMkLst>
            <pc:docMk/>
            <pc:sldMk cId="1425202652" sldId="261"/>
            <ac:graphicFrameMk id="16" creationId="{4F539A7B-9658-28C4-AA2C-8C981DF1ACED}"/>
          </ac:graphicFrameMkLst>
        </pc:graphicFrameChg>
        <pc:graphicFrameChg chg="add del mod">
          <ac:chgData name="Laszlo Hammerl" userId="0261d8b42092002f" providerId="LiveId" clId="{0F31DA83-C24A-466F-841A-BCFC68D7DF36}" dt="2023-01-14T14:17:32.229" v="603" actId="478"/>
          <ac:graphicFrameMkLst>
            <pc:docMk/>
            <pc:sldMk cId="1425202652" sldId="261"/>
            <ac:graphicFrameMk id="23" creationId="{22DD165A-8E30-FC0E-5745-D766670E351D}"/>
          </ac:graphicFrameMkLst>
        </pc:graphicFrameChg>
        <pc:picChg chg="add del mod">
          <ac:chgData name="Laszlo Hammerl" userId="0261d8b42092002f" providerId="LiveId" clId="{0F31DA83-C24A-466F-841A-BCFC68D7DF36}" dt="2023-01-14T14:14:37.693" v="596" actId="478"/>
          <ac:picMkLst>
            <pc:docMk/>
            <pc:sldMk cId="1425202652" sldId="261"/>
            <ac:picMk id="4" creationId="{45CB8358-7E8A-AB05-5B76-314BE6BBFFC4}"/>
          </ac:picMkLst>
        </pc:picChg>
        <pc:picChg chg="add del">
          <ac:chgData name="Laszlo Hammerl" userId="0261d8b42092002f" providerId="LiveId" clId="{0F31DA83-C24A-466F-841A-BCFC68D7DF36}" dt="2023-01-14T14:17:09.178" v="601" actId="478"/>
          <ac:picMkLst>
            <pc:docMk/>
            <pc:sldMk cId="1425202652" sldId="261"/>
            <ac:picMk id="22" creationId="{E264B1F4-BF0D-31D9-0CB2-BF1D40CC7666}"/>
          </ac:picMkLst>
        </pc:picChg>
        <pc:picChg chg="add">
          <ac:chgData name="Laszlo Hammerl" userId="0261d8b42092002f" providerId="LiveId" clId="{0F31DA83-C24A-466F-841A-BCFC68D7DF36}" dt="2023-01-14T14:17:33.388" v="604"/>
          <ac:picMkLst>
            <pc:docMk/>
            <pc:sldMk cId="1425202652" sldId="261"/>
            <ac:picMk id="24" creationId="{924E21F0-8308-BE1B-3156-FDAA35EB9B42}"/>
          </ac:picMkLst>
        </pc:picChg>
        <pc:cxnChg chg="add del">
          <ac:chgData name="Laszlo Hammerl" userId="0261d8b42092002f" providerId="LiveId" clId="{0F31DA83-C24A-466F-841A-BCFC68D7DF36}" dt="2023-01-14T14:14:12.559" v="588" actId="26606"/>
          <ac:cxnSpMkLst>
            <pc:docMk/>
            <pc:sldMk cId="1425202652" sldId="261"/>
            <ac:cxnSpMk id="9" creationId="{D2E961F1-4A28-4A5F-BBD4-6E400E5E6C75}"/>
          </ac:cxnSpMkLst>
        </pc:cxnChg>
        <pc:cxnChg chg="add del">
          <ac:chgData name="Laszlo Hammerl" userId="0261d8b42092002f" providerId="LiveId" clId="{0F31DA83-C24A-466F-841A-BCFC68D7DF36}" dt="2023-01-14T14:14:12.559" v="588" actId="26606"/>
          <ac:cxnSpMkLst>
            <pc:docMk/>
            <pc:sldMk cId="1425202652" sldId="261"/>
            <ac:cxnSpMk id="13" creationId="{A82415D3-DDE5-4D63-8CB3-23A5EC581B27}"/>
          </ac:cxnSpMkLst>
        </pc:cxnChg>
        <pc:cxnChg chg="add del">
          <ac:chgData name="Laszlo Hammerl" userId="0261d8b42092002f" providerId="LiveId" clId="{0F31DA83-C24A-466F-841A-BCFC68D7DF36}" dt="2023-01-14T14:14:12.559" v="588" actId="26606"/>
          <ac:cxnSpMkLst>
            <pc:docMk/>
            <pc:sldMk cId="1425202652" sldId="261"/>
            <ac:cxnSpMk id="15" creationId="{AD7193FB-6AE6-4B3B-8F89-56B55DD63B4D}"/>
          </ac:cxnSpMkLst>
        </pc:cxnChg>
      </pc:sldChg>
      <pc:sldChg chg="addSp delSp modSp new mod">
        <pc:chgData name="Laszlo Hammerl" userId="0261d8b42092002f" providerId="LiveId" clId="{0F31DA83-C24A-466F-841A-BCFC68D7DF36}" dt="2023-01-14T15:00:48.322" v="1445" actId="478"/>
        <pc:sldMkLst>
          <pc:docMk/>
          <pc:sldMk cId="2602777992" sldId="262"/>
        </pc:sldMkLst>
        <pc:spChg chg="mod">
          <ac:chgData name="Laszlo Hammerl" userId="0261d8b42092002f" providerId="LiveId" clId="{0F31DA83-C24A-466F-841A-BCFC68D7DF36}" dt="2023-01-14T14:31:45.829" v="869" actId="20577"/>
          <ac:spMkLst>
            <pc:docMk/>
            <pc:sldMk cId="2602777992" sldId="262"/>
            <ac:spMk id="2" creationId="{945681B3-1CAF-A939-C984-82A80811A5B8}"/>
          </ac:spMkLst>
        </pc:spChg>
        <pc:spChg chg="del">
          <ac:chgData name="Laszlo Hammerl" userId="0261d8b42092002f" providerId="LiveId" clId="{0F31DA83-C24A-466F-841A-BCFC68D7DF36}" dt="2023-01-14T14:21:35.992" v="641"/>
          <ac:spMkLst>
            <pc:docMk/>
            <pc:sldMk cId="2602777992" sldId="262"/>
            <ac:spMk id="3" creationId="{CCB022DE-6EA0-3181-597A-8A2CA495DE61}"/>
          </ac:spMkLst>
        </pc:spChg>
        <pc:spChg chg="add del mod">
          <ac:chgData name="Laszlo Hammerl" userId="0261d8b42092002f" providerId="LiveId" clId="{0F31DA83-C24A-466F-841A-BCFC68D7DF36}" dt="2023-01-14T15:00:48.322" v="1445" actId="478"/>
          <ac:spMkLst>
            <pc:docMk/>
            <pc:sldMk cId="2602777992" sldId="262"/>
            <ac:spMk id="6" creationId="{16A7A906-D4A4-B6CD-F50C-D8B24CD017EC}"/>
          </ac:spMkLst>
        </pc:spChg>
        <pc:picChg chg="add del mod">
          <ac:chgData name="Laszlo Hammerl" userId="0261d8b42092002f" providerId="LiveId" clId="{0F31DA83-C24A-466F-841A-BCFC68D7DF36}" dt="2023-01-14T14:22:35.958" v="649" actId="478"/>
          <ac:picMkLst>
            <pc:docMk/>
            <pc:sldMk cId="2602777992" sldId="262"/>
            <ac:picMk id="4" creationId="{A120C9F3-1BDC-0EBB-0AAB-FCB4CFD91088}"/>
          </ac:picMkLst>
        </pc:picChg>
        <pc:picChg chg="add del ord">
          <ac:chgData name="Laszlo Hammerl" userId="0261d8b42092002f" providerId="LiveId" clId="{0F31DA83-C24A-466F-841A-BCFC68D7DF36}" dt="2023-01-14T15:00:45.031" v="1444" actId="478"/>
          <ac:picMkLst>
            <pc:docMk/>
            <pc:sldMk cId="2602777992" sldId="262"/>
            <ac:picMk id="7" creationId="{0C591841-5CBB-A02D-478D-06213026F191}"/>
          </ac:picMkLst>
        </pc:picChg>
      </pc:sldChg>
      <pc:sldChg chg="addSp delSp modSp new mod ord">
        <pc:chgData name="Laszlo Hammerl" userId="0261d8b42092002f" providerId="LiveId" clId="{0F31DA83-C24A-466F-841A-BCFC68D7DF36}" dt="2023-01-14T14:50:25.060" v="1196" actId="20577"/>
        <pc:sldMkLst>
          <pc:docMk/>
          <pc:sldMk cId="1417192883" sldId="263"/>
        </pc:sldMkLst>
        <pc:spChg chg="mod">
          <ac:chgData name="Laszlo Hammerl" userId="0261d8b42092002f" providerId="LiveId" clId="{0F31DA83-C24A-466F-841A-BCFC68D7DF36}" dt="2023-01-14T14:50:25.060" v="1196" actId="20577"/>
          <ac:spMkLst>
            <pc:docMk/>
            <pc:sldMk cId="1417192883" sldId="263"/>
            <ac:spMk id="2" creationId="{E03780B1-7AAF-05EF-71A4-21B96BAE6497}"/>
          </ac:spMkLst>
        </pc:spChg>
        <pc:spChg chg="del mod">
          <ac:chgData name="Laszlo Hammerl" userId="0261d8b42092002f" providerId="LiveId" clId="{0F31DA83-C24A-466F-841A-BCFC68D7DF36}" dt="2023-01-14T14:26:27.208" v="701" actId="3680"/>
          <ac:spMkLst>
            <pc:docMk/>
            <pc:sldMk cId="1417192883" sldId="263"/>
            <ac:spMk id="3" creationId="{BD1EB6A9-4400-231C-DA57-AF3893281894}"/>
          </ac:spMkLst>
        </pc:spChg>
        <pc:spChg chg="add del">
          <ac:chgData name="Laszlo Hammerl" userId="0261d8b42092002f" providerId="LiveId" clId="{0F31DA83-C24A-466F-841A-BCFC68D7DF36}" dt="2023-01-14T14:25:59.980" v="698" actId="22"/>
          <ac:spMkLst>
            <pc:docMk/>
            <pc:sldMk cId="1417192883" sldId="263"/>
            <ac:spMk id="5" creationId="{2C5491F3-8E58-27B3-F426-06167A1BB103}"/>
          </ac:spMkLst>
        </pc:spChg>
        <pc:spChg chg="add del">
          <ac:chgData name="Laszlo Hammerl" userId="0261d8b42092002f" providerId="LiveId" clId="{0F31DA83-C24A-466F-841A-BCFC68D7DF36}" dt="2023-01-14T14:28:46.381" v="747" actId="22"/>
          <ac:spMkLst>
            <pc:docMk/>
            <pc:sldMk cId="1417192883" sldId="263"/>
            <ac:spMk id="10" creationId="{1BB1E416-B7C5-9110-CF0A-186798C5A4A2}"/>
          </ac:spMkLst>
        </pc:spChg>
        <pc:spChg chg="add del mod">
          <ac:chgData name="Laszlo Hammerl" userId="0261d8b42092002f" providerId="LiveId" clId="{0F31DA83-C24A-466F-841A-BCFC68D7DF36}" dt="2023-01-14T14:38:51.324" v="1095" actId="478"/>
          <ac:spMkLst>
            <pc:docMk/>
            <pc:sldMk cId="1417192883" sldId="263"/>
            <ac:spMk id="11" creationId="{D68E1A3A-FAC9-2E33-A257-369AF7A92991}"/>
          </ac:spMkLst>
        </pc:spChg>
        <pc:spChg chg="add mod">
          <ac:chgData name="Laszlo Hammerl" userId="0261d8b42092002f" providerId="LiveId" clId="{0F31DA83-C24A-466F-841A-BCFC68D7DF36}" dt="2023-01-14T14:45:22.559" v="1111"/>
          <ac:spMkLst>
            <pc:docMk/>
            <pc:sldMk cId="1417192883" sldId="263"/>
            <ac:spMk id="12" creationId="{786BED55-3FF6-FC23-F897-FFC84ED8CE6E}"/>
          </ac:spMkLst>
        </pc:spChg>
        <pc:graphicFrameChg chg="add mod ord modGraphic">
          <ac:chgData name="Laszlo Hammerl" userId="0261d8b42092002f" providerId="LiveId" clId="{0F31DA83-C24A-466F-841A-BCFC68D7DF36}" dt="2023-01-14T14:29:48.807" v="794" actId="2062"/>
          <ac:graphicFrameMkLst>
            <pc:docMk/>
            <pc:sldMk cId="1417192883" sldId="263"/>
            <ac:graphicFrameMk id="8" creationId="{65CCD972-1B46-8C10-2CEF-06F5CBA0EC86}"/>
          </ac:graphicFrameMkLst>
        </pc:graphicFrameChg>
        <pc:graphicFrameChg chg="add mod modGraphic">
          <ac:chgData name="Laszlo Hammerl" userId="0261d8b42092002f" providerId="LiveId" clId="{0F31DA83-C24A-466F-841A-BCFC68D7DF36}" dt="2023-01-14T14:49:51.533" v="1160" actId="108"/>
          <ac:graphicFrameMkLst>
            <pc:docMk/>
            <pc:sldMk cId="1417192883" sldId="263"/>
            <ac:graphicFrameMk id="13" creationId="{0EA0D019-8715-7136-C74E-6CDD798732C3}"/>
          </ac:graphicFrameMkLst>
        </pc:graphicFrameChg>
        <pc:picChg chg="add del">
          <ac:chgData name="Laszlo Hammerl" userId="0261d8b42092002f" providerId="LiveId" clId="{0F31DA83-C24A-466F-841A-BCFC68D7DF36}" dt="2023-01-14T14:26:06.984" v="700" actId="478"/>
          <ac:picMkLst>
            <pc:docMk/>
            <pc:sldMk cId="1417192883" sldId="263"/>
            <ac:picMk id="7" creationId="{CD161687-E876-680B-4312-87530652E2A5}"/>
          </ac:picMkLst>
        </pc:picChg>
      </pc:sldChg>
      <pc:sldChg chg="addSp delSp modSp new mod modNotesTx">
        <pc:chgData name="Laszlo Hammerl" userId="0261d8b42092002f" providerId="LiveId" clId="{0F31DA83-C24A-466F-841A-BCFC68D7DF36}" dt="2023-01-14T15:05:58.493" v="1519" actId="113"/>
        <pc:sldMkLst>
          <pc:docMk/>
          <pc:sldMk cId="1587684493" sldId="264"/>
        </pc:sldMkLst>
        <pc:spChg chg="mod">
          <ac:chgData name="Laszlo Hammerl" userId="0261d8b42092002f" providerId="LiveId" clId="{0F31DA83-C24A-466F-841A-BCFC68D7DF36}" dt="2023-01-14T14:50:05.753" v="1192" actId="20577"/>
          <ac:spMkLst>
            <pc:docMk/>
            <pc:sldMk cId="1587684493" sldId="264"/>
            <ac:spMk id="2" creationId="{DAD1342C-3137-2AE6-C362-55C22192DA95}"/>
          </ac:spMkLst>
        </pc:spChg>
        <pc:spChg chg="del">
          <ac:chgData name="Laszlo Hammerl" userId="0261d8b42092002f" providerId="LiveId" clId="{0F31DA83-C24A-466F-841A-BCFC68D7DF36}" dt="2023-01-14T14:51:28.403" v="1199" actId="478"/>
          <ac:spMkLst>
            <pc:docMk/>
            <pc:sldMk cId="1587684493" sldId="264"/>
            <ac:spMk id="3" creationId="{0CE25AC0-C272-833A-12C7-9B0010C018F1}"/>
          </ac:spMkLst>
        </pc:spChg>
        <pc:graphicFrameChg chg="add del mod">
          <ac:chgData name="Laszlo Hammerl" userId="0261d8b42092002f" providerId="LiveId" clId="{0F31DA83-C24A-466F-841A-BCFC68D7DF36}" dt="2023-01-14T14:51:30.749" v="1201" actId="478"/>
          <ac:graphicFrameMkLst>
            <pc:docMk/>
            <pc:sldMk cId="1587684493" sldId="264"/>
            <ac:graphicFrameMk id="4" creationId="{BB16C8C3-FFDE-4122-A3E1-A86A64512D5E}"/>
          </ac:graphicFrameMkLst>
        </pc:graphicFrameChg>
        <pc:graphicFrameChg chg="add mod modGraphic">
          <ac:chgData name="Laszlo Hammerl" userId="0261d8b42092002f" providerId="LiveId" clId="{0F31DA83-C24A-466F-841A-BCFC68D7DF36}" dt="2023-01-14T15:05:58.493" v="1519" actId="113"/>
          <ac:graphicFrameMkLst>
            <pc:docMk/>
            <pc:sldMk cId="1587684493" sldId="264"/>
            <ac:graphicFrameMk id="5" creationId="{D10E23FF-1762-4A48-9B4E-CBABF5FE61CA}"/>
          </ac:graphicFrameMkLst>
        </pc:graphicFrameChg>
      </pc:sldChg>
      <pc:sldChg chg="modSp new mod modShow">
        <pc:chgData name="Laszlo Hammerl" userId="0261d8b42092002f" providerId="LiveId" clId="{0F31DA83-C24A-466F-841A-BCFC68D7DF36}" dt="2023-01-14T14:58:03.497" v="1358" actId="729"/>
        <pc:sldMkLst>
          <pc:docMk/>
          <pc:sldMk cId="1446075193" sldId="265"/>
        </pc:sldMkLst>
        <pc:spChg chg="mod">
          <ac:chgData name="Laszlo Hammerl" userId="0261d8b42092002f" providerId="LiveId" clId="{0F31DA83-C24A-466F-841A-BCFC68D7DF36}" dt="2023-01-14T14:33:38.898" v="920" actId="20577"/>
          <ac:spMkLst>
            <pc:docMk/>
            <pc:sldMk cId="1446075193" sldId="265"/>
            <ac:spMk id="2" creationId="{ACDFDBFD-B4A7-B549-3247-9A3D8F6E1959}"/>
          </ac:spMkLst>
        </pc:spChg>
        <pc:spChg chg="mod">
          <ac:chgData name="Laszlo Hammerl" userId="0261d8b42092002f" providerId="LiveId" clId="{0F31DA83-C24A-466F-841A-BCFC68D7DF36}" dt="2023-01-14T14:57:51.022" v="1357" actId="20577"/>
          <ac:spMkLst>
            <pc:docMk/>
            <pc:sldMk cId="1446075193" sldId="265"/>
            <ac:spMk id="3" creationId="{C964125B-52D2-6BD2-7018-A0376428E0B8}"/>
          </ac:spMkLst>
        </pc:spChg>
      </pc:sldChg>
      <pc:sldChg chg="addSp delSp modSp new mod setBg">
        <pc:chgData name="Laszlo Hammerl" userId="0261d8b42092002f" providerId="LiveId" clId="{0F31DA83-C24A-466F-841A-BCFC68D7DF36}" dt="2023-01-14T15:03:19.268" v="1495" actId="20577"/>
        <pc:sldMkLst>
          <pc:docMk/>
          <pc:sldMk cId="2542901397" sldId="266"/>
        </pc:sldMkLst>
        <pc:spChg chg="mod">
          <ac:chgData name="Laszlo Hammerl" userId="0261d8b42092002f" providerId="LiveId" clId="{0F31DA83-C24A-466F-841A-BCFC68D7DF36}" dt="2023-01-14T15:03:08.006" v="1488" actId="26606"/>
          <ac:spMkLst>
            <pc:docMk/>
            <pc:sldMk cId="2542901397" sldId="266"/>
            <ac:spMk id="2" creationId="{CBEE56AA-13D5-88E6-75E4-A3B70B306679}"/>
          </ac:spMkLst>
        </pc:spChg>
        <pc:spChg chg="add del mod">
          <ac:chgData name="Laszlo Hammerl" userId="0261d8b42092002f" providerId="LiveId" clId="{0F31DA83-C24A-466F-841A-BCFC68D7DF36}" dt="2023-01-14T15:03:08.006" v="1488" actId="26606"/>
          <ac:spMkLst>
            <pc:docMk/>
            <pc:sldMk cId="2542901397" sldId="266"/>
            <ac:spMk id="3" creationId="{84601849-5614-2F3B-CFEC-087B17D1BF71}"/>
          </ac:spMkLst>
        </pc:spChg>
        <pc:spChg chg="add">
          <ac:chgData name="Laszlo Hammerl" userId="0261d8b42092002f" providerId="LiveId" clId="{0F31DA83-C24A-466F-841A-BCFC68D7DF36}" dt="2023-01-14T15:03:08.006" v="1488" actId="26606"/>
          <ac:spMkLst>
            <pc:docMk/>
            <pc:sldMk cId="2542901397" sldId="266"/>
            <ac:spMk id="7" creationId="{B775CD93-9DF2-48CB-9F57-1BCA9A46C7FA}"/>
          </ac:spMkLst>
        </pc:spChg>
        <pc:spChg chg="add">
          <ac:chgData name="Laszlo Hammerl" userId="0261d8b42092002f" providerId="LiveId" clId="{0F31DA83-C24A-466F-841A-BCFC68D7DF36}" dt="2023-01-14T15:03:08.006" v="1488" actId="26606"/>
          <ac:spMkLst>
            <pc:docMk/>
            <pc:sldMk cId="2542901397" sldId="266"/>
            <ac:spMk id="8" creationId="{6166C6D1-23AC-49C4-BA07-238E4E9F8CEB}"/>
          </ac:spMkLst>
        </pc:spChg>
        <pc:spChg chg="add del">
          <ac:chgData name="Laszlo Hammerl" userId="0261d8b42092002f" providerId="LiveId" clId="{0F31DA83-C24A-466F-841A-BCFC68D7DF36}" dt="2023-01-14T15:02:22.377" v="1459" actId="26606"/>
          <ac:spMkLst>
            <pc:docMk/>
            <pc:sldMk cId="2542901397" sldId="266"/>
            <ac:spMk id="9" creationId="{56E9B3E6-E277-4D68-BA48-9CB43FFBD6E2}"/>
          </ac:spMkLst>
        </pc:spChg>
        <pc:spChg chg="add">
          <ac:chgData name="Laszlo Hammerl" userId="0261d8b42092002f" providerId="LiveId" clId="{0F31DA83-C24A-466F-841A-BCFC68D7DF36}" dt="2023-01-14T15:03:08.006" v="1488" actId="26606"/>
          <ac:spMkLst>
            <pc:docMk/>
            <pc:sldMk cId="2542901397" sldId="266"/>
            <ac:spMk id="12" creationId="{1C091803-41C2-48E0-9228-5148460C7479}"/>
          </ac:spMkLst>
        </pc:spChg>
        <pc:spChg chg="add del">
          <ac:chgData name="Laszlo Hammerl" userId="0261d8b42092002f" providerId="LiveId" clId="{0F31DA83-C24A-466F-841A-BCFC68D7DF36}" dt="2023-01-14T15:02:40.006" v="1466" actId="26606"/>
          <ac:spMkLst>
            <pc:docMk/>
            <pc:sldMk cId="2542901397" sldId="266"/>
            <ac:spMk id="13" creationId="{AAD0DBB9-1A4B-4391-81D4-CB19F9AB918A}"/>
          </ac:spMkLst>
        </pc:spChg>
        <pc:spChg chg="add del">
          <ac:chgData name="Laszlo Hammerl" userId="0261d8b42092002f" providerId="LiveId" clId="{0F31DA83-C24A-466F-841A-BCFC68D7DF36}" dt="2023-01-14T15:02:22.377" v="1459" actId="26606"/>
          <ac:spMkLst>
            <pc:docMk/>
            <pc:sldMk cId="2542901397" sldId="266"/>
            <ac:spMk id="16" creationId="{D5B0017B-2ECA-49AF-B397-DC140825DF8D}"/>
          </ac:spMkLst>
        </pc:spChg>
        <pc:spChg chg="add del">
          <ac:chgData name="Laszlo Hammerl" userId="0261d8b42092002f" providerId="LiveId" clId="{0F31DA83-C24A-466F-841A-BCFC68D7DF36}" dt="2023-01-14T15:02:23.092" v="1461" actId="26606"/>
          <ac:spMkLst>
            <pc:docMk/>
            <pc:sldMk cId="2542901397" sldId="266"/>
            <ac:spMk id="20" creationId="{56E9B3E6-E277-4D68-BA48-9CB43FFBD6E2}"/>
          </ac:spMkLst>
        </pc:spChg>
        <pc:spChg chg="add del">
          <ac:chgData name="Laszlo Hammerl" userId="0261d8b42092002f" providerId="LiveId" clId="{0F31DA83-C24A-466F-841A-BCFC68D7DF36}" dt="2023-01-14T15:02:23.092" v="1461" actId="26606"/>
          <ac:spMkLst>
            <pc:docMk/>
            <pc:sldMk cId="2542901397" sldId="266"/>
            <ac:spMk id="25" creationId="{D5B0017B-2ECA-49AF-B397-DC140825DF8D}"/>
          </ac:spMkLst>
        </pc:spChg>
        <pc:spChg chg="add del">
          <ac:chgData name="Laszlo Hammerl" userId="0261d8b42092002f" providerId="LiveId" clId="{0F31DA83-C24A-466F-841A-BCFC68D7DF36}" dt="2023-01-14T15:02:40.006" v="1466" actId="26606"/>
          <ac:spMkLst>
            <pc:docMk/>
            <pc:sldMk cId="2542901397" sldId="266"/>
            <ac:spMk id="29" creationId="{BACC6370-2D7E-4714-9D71-7542949D7D5D}"/>
          </ac:spMkLst>
        </pc:spChg>
        <pc:spChg chg="add del">
          <ac:chgData name="Laszlo Hammerl" userId="0261d8b42092002f" providerId="LiveId" clId="{0F31DA83-C24A-466F-841A-BCFC68D7DF36}" dt="2023-01-14T15:02:40.006" v="1466" actId="26606"/>
          <ac:spMkLst>
            <pc:docMk/>
            <pc:sldMk cId="2542901397" sldId="266"/>
            <ac:spMk id="30" creationId="{F68B3F68-107C-434F-AA38-110D5EA91B85}"/>
          </ac:spMkLst>
        </pc:spChg>
        <pc:spChg chg="add del">
          <ac:chgData name="Laszlo Hammerl" userId="0261d8b42092002f" providerId="LiveId" clId="{0F31DA83-C24A-466F-841A-BCFC68D7DF36}" dt="2023-01-14T15:02:40.006" v="1466" actId="26606"/>
          <ac:spMkLst>
            <pc:docMk/>
            <pc:sldMk cId="2542901397" sldId="266"/>
            <ac:spMk id="31" creationId="{063BBA22-50EA-4C4D-BE05-F1CE4E63AA56}"/>
          </ac:spMkLst>
        </pc:spChg>
        <pc:grpChg chg="add del">
          <ac:chgData name="Laszlo Hammerl" userId="0261d8b42092002f" providerId="LiveId" clId="{0F31DA83-C24A-466F-841A-BCFC68D7DF36}" dt="2023-01-14T15:02:22.377" v="1459" actId="26606"/>
          <ac:grpSpMkLst>
            <pc:docMk/>
            <pc:sldMk cId="2542901397" sldId="266"/>
            <ac:grpSpMk id="11" creationId="{AE1C45F0-260A-458C-96ED-C1F6D2151219}"/>
          </ac:grpSpMkLst>
        </pc:grpChg>
        <pc:grpChg chg="add del">
          <ac:chgData name="Laszlo Hammerl" userId="0261d8b42092002f" providerId="LiveId" clId="{0F31DA83-C24A-466F-841A-BCFC68D7DF36}" dt="2023-01-14T15:02:23.092" v="1461" actId="26606"/>
          <ac:grpSpMkLst>
            <pc:docMk/>
            <pc:sldMk cId="2542901397" sldId="266"/>
            <ac:grpSpMk id="21" creationId="{AE1C45F0-260A-458C-96ED-C1F6D2151219}"/>
          </ac:grpSpMkLst>
        </pc:grpChg>
        <pc:graphicFrameChg chg="add del">
          <ac:chgData name="Laszlo Hammerl" userId="0261d8b42092002f" providerId="LiveId" clId="{0F31DA83-C24A-466F-841A-BCFC68D7DF36}" dt="2023-01-14T15:02:19.224" v="1457" actId="26606"/>
          <ac:graphicFrameMkLst>
            <pc:docMk/>
            <pc:sldMk cId="2542901397" sldId="266"/>
            <ac:graphicFrameMk id="5" creationId="{E30C1A1F-6910-3663-EA91-C97C3872BD50}"/>
          </ac:graphicFrameMkLst>
        </pc:graphicFrameChg>
        <pc:graphicFrameChg chg="add mod">
          <ac:chgData name="Laszlo Hammerl" userId="0261d8b42092002f" providerId="LiveId" clId="{0F31DA83-C24A-466F-841A-BCFC68D7DF36}" dt="2023-01-14T15:03:19.268" v="1495" actId="20577"/>
          <ac:graphicFrameMkLst>
            <pc:docMk/>
            <pc:sldMk cId="2542901397" sldId="266"/>
            <ac:graphicFrameMk id="14" creationId="{594663D8-6244-94B5-E2DD-872BE8B27F94}"/>
          </ac:graphicFrameMkLst>
        </pc:graphicFrameChg>
        <pc:graphicFrameChg chg="add del">
          <ac:chgData name="Laszlo Hammerl" userId="0261d8b42092002f" providerId="LiveId" clId="{0F31DA83-C24A-466F-841A-BCFC68D7DF36}" dt="2023-01-14T15:02:22.377" v="1459" actId="26606"/>
          <ac:graphicFrameMkLst>
            <pc:docMk/>
            <pc:sldMk cId="2542901397" sldId="266"/>
            <ac:graphicFrameMk id="15" creationId="{63625CE9-CA19-5D9B-F441-B156A382A3FC}"/>
          </ac:graphicFrameMkLst>
        </pc:graphicFrameChg>
        <pc:graphicFrameChg chg="add del">
          <ac:chgData name="Laszlo Hammerl" userId="0261d8b42092002f" providerId="LiveId" clId="{0F31DA83-C24A-466F-841A-BCFC68D7DF36}" dt="2023-01-14T15:02:23.092" v="1461" actId="26606"/>
          <ac:graphicFrameMkLst>
            <pc:docMk/>
            <pc:sldMk cId="2542901397" sldId="266"/>
            <ac:graphicFrameMk id="27" creationId="{E636E063-D27A-ABBD-1DC6-14ADDCF0F586}"/>
          </ac:graphicFrameMkLst>
        </pc:graphicFrameChg>
        <pc:graphicFrameChg chg="add del mod">
          <ac:chgData name="Laszlo Hammerl" userId="0261d8b42092002f" providerId="LiveId" clId="{0F31DA83-C24A-466F-841A-BCFC68D7DF36}" dt="2023-01-14T15:02:40.006" v="1466" actId="26606"/>
          <ac:graphicFrameMkLst>
            <pc:docMk/>
            <pc:sldMk cId="2542901397" sldId="266"/>
            <ac:graphicFrameMk id="32" creationId="{A877782B-D0C9-96D8-43A0-C2C3A2894009}"/>
          </ac:graphicFrameMkLst>
        </pc:graphicFrameChg>
        <pc:picChg chg="add del">
          <ac:chgData name="Laszlo Hammerl" userId="0261d8b42092002f" providerId="LiveId" clId="{0F31DA83-C24A-466F-841A-BCFC68D7DF36}" dt="2023-01-14T15:02:19.224" v="1457" actId="26606"/>
          <ac:picMkLst>
            <pc:docMk/>
            <pc:sldMk cId="2542901397" sldId="266"/>
            <ac:picMk id="6" creationId="{D08EBADA-610D-8324-6DA0-F04AB077E6E8}"/>
          </ac:picMkLst>
        </pc:picChg>
        <pc:cxnChg chg="add del">
          <ac:chgData name="Laszlo Hammerl" userId="0261d8b42092002f" providerId="LiveId" clId="{0F31DA83-C24A-466F-841A-BCFC68D7DF36}" dt="2023-01-14T15:02:19.224" v="1457" actId="26606"/>
          <ac:cxnSpMkLst>
            <pc:docMk/>
            <pc:sldMk cId="2542901397" sldId="266"/>
            <ac:cxnSpMk id="10" creationId="{A7F400EE-A8A5-48AF-B4D6-291B52C6F0B0}"/>
          </ac:cxnSpMkLst>
        </pc:cxnChg>
        <pc:cxnChg chg="add del">
          <ac:chgData name="Laszlo Hammerl" userId="0261d8b42092002f" providerId="LiveId" clId="{0F31DA83-C24A-466F-841A-BCFC68D7DF36}" dt="2023-01-14T15:02:22.377" v="1459" actId="26606"/>
          <ac:cxnSpMkLst>
            <pc:docMk/>
            <pc:sldMk cId="2542901397" sldId="266"/>
            <ac:cxnSpMk id="18" creationId="{6CF1BAF6-AD41-4082-B212-8A1F9A2E8779}"/>
          </ac:cxnSpMkLst>
        </pc:cxnChg>
        <pc:cxnChg chg="add del">
          <ac:chgData name="Laszlo Hammerl" userId="0261d8b42092002f" providerId="LiveId" clId="{0F31DA83-C24A-466F-841A-BCFC68D7DF36}" dt="2023-01-14T15:02:23.092" v="1461" actId="26606"/>
          <ac:cxnSpMkLst>
            <pc:docMk/>
            <pc:sldMk cId="2542901397" sldId="266"/>
            <ac:cxnSpMk id="26" creationId="{6CF1BAF6-AD41-4082-B212-8A1F9A2E8779}"/>
          </ac:cxnSpMkLst>
        </pc:cxnChg>
      </pc:sldChg>
      <pc:sldChg chg="addSp delSp modSp new mod setBg">
        <pc:chgData name="Laszlo Hammerl" userId="0261d8b42092002f" providerId="LiveId" clId="{0F31DA83-C24A-466F-841A-BCFC68D7DF36}" dt="2023-01-14T15:02:41.274" v="1468" actId="26606"/>
        <pc:sldMkLst>
          <pc:docMk/>
          <pc:sldMk cId="150011529" sldId="267"/>
        </pc:sldMkLst>
        <pc:spChg chg="mod">
          <ac:chgData name="Laszlo Hammerl" userId="0261d8b42092002f" providerId="LiveId" clId="{0F31DA83-C24A-466F-841A-BCFC68D7DF36}" dt="2023-01-14T15:02:41.274" v="1468" actId="26606"/>
          <ac:spMkLst>
            <pc:docMk/>
            <pc:sldMk cId="150011529" sldId="267"/>
            <ac:spMk id="2" creationId="{7E64AB4B-4F6C-8251-F036-41F92013C2C9}"/>
          </ac:spMkLst>
        </pc:spChg>
        <pc:spChg chg="add del mod">
          <ac:chgData name="Laszlo Hammerl" userId="0261d8b42092002f" providerId="LiveId" clId="{0F31DA83-C24A-466F-841A-BCFC68D7DF36}" dt="2023-01-14T15:02:41.274" v="1468" actId="26606"/>
          <ac:spMkLst>
            <pc:docMk/>
            <pc:sldMk cId="150011529" sldId="267"/>
            <ac:spMk id="3" creationId="{6870E22D-6620-3A97-13E4-52C582A58D67}"/>
          </ac:spMkLst>
        </pc:spChg>
        <pc:graphicFrameChg chg="add del">
          <ac:chgData name="Laszlo Hammerl" userId="0261d8b42092002f" providerId="LiveId" clId="{0F31DA83-C24A-466F-841A-BCFC68D7DF36}" dt="2023-01-14T15:02:41.274" v="1468" actId="26606"/>
          <ac:graphicFrameMkLst>
            <pc:docMk/>
            <pc:sldMk cId="150011529" sldId="267"/>
            <ac:graphicFrameMk id="5" creationId="{4D3BCD3B-2407-6F1A-D474-E886546475BF}"/>
          </ac:graphicFrameMkLst>
        </pc:graphicFrameChg>
        <pc:picChg chg="add del">
          <ac:chgData name="Laszlo Hammerl" userId="0261d8b42092002f" providerId="LiveId" clId="{0F31DA83-C24A-466F-841A-BCFC68D7DF36}" dt="2023-01-14T15:02:41.274" v="1468" actId="26606"/>
          <ac:picMkLst>
            <pc:docMk/>
            <pc:sldMk cId="150011529" sldId="267"/>
            <ac:picMk id="6" creationId="{4AA4581F-56E9-B34E-00CC-F414E14E4B0B}"/>
          </ac:picMkLst>
        </pc:picChg>
      </pc:sldChg>
      <pc:sldChg chg="addSp delSp modSp new mod">
        <pc:chgData name="Laszlo Hammerl" userId="0261d8b42092002f" providerId="LiveId" clId="{0F31DA83-C24A-466F-841A-BCFC68D7DF36}" dt="2023-01-14T15:04:51.528" v="1513" actId="1076"/>
        <pc:sldMkLst>
          <pc:docMk/>
          <pc:sldMk cId="144673882" sldId="268"/>
        </pc:sldMkLst>
        <pc:spChg chg="del">
          <ac:chgData name="Laszlo Hammerl" userId="0261d8b42092002f" providerId="LiveId" clId="{0F31DA83-C24A-466F-841A-BCFC68D7DF36}" dt="2023-01-14T15:04:49.583" v="1512" actId="478"/>
          <ac:spMkLst>
            <pc:docMk/>
            <pc:sldMk cId="144673882" sldId="268"/>
            <ac:spMk id="2" creationId="{FC944AC7-8EE8-8A9D-B1C2-2127B75EE184}"/>
          </ac:spMkLst>
        </pc:spChg>
        <pc:spChg chg="del">
          <ac:chgData name="Laszlo Hammerl" userId="0261d8b42092002f" providerId="LiveId" clId="{0F31DA83-C24A-466F-841A-BCFC68D7DF36}" dt="2023-01-14T15:04:44.519" v="1511"/>
          <ac:spMkLst>
            <pc:docMk/>
            <pc:sldMk cId="144673882" sldId="268"/>
            <ac:spMk id="3" creationId="{EC0D743E-B1C0-711A-5589-E82D22D175E9}"/>
          </ac:spMkLst>
        </pc:spChg>
        <pc:picChg chg="add mod">
          <ac:chgData name="Laszlo Hammerl" userId="0261d8b42092002f" providerId="LiveId" clId="{0F31DA83-C24A-466F-841A-BCFC68D7DF36}" dt="2023-01-14T15:04:51.528" v="1513" actId="1076"/>
          <ac:picMkLst>
            <pc:docMk/>
            <pc:sldMk cId="144673882" sldId="268"/>
            <ac:picMk id="5122" creationId="{1A6DC7BB-73F0-1044-8EB0-F0A66C6EC0C1}"/>
          </ac:picMkLst>
        </pc:picChg>
      </pc:sldChg>
      <pc:sldChg chg="new del">
        <pc:chgData name="Laszlo Hammerl" userId="0261d8b42092002f" providerId="LiveId" clId="{0F31DA83-C24A-466F-841A-BCFC68D7DF36}" dt="2023-01-14T14:36:59.081" v="1083" actId="47"/>
        <pc:sldMkLst>
          <pc:docMk/>
          <pc:sldMk cId="3392297449" sldId="268"/>
        </pc:sldMkLst>
      </pc:sldChg>
    </pc:docChg>
  </pc:docChgLst>
  <pc:docChgLst>
    <pc:chgData name="Laszlo" userId="0261d8b42092002f" providerId="LiveId" clId="{D387B371-A594-44D7-A5F4-2FA71F859F81}"/>
    <pc:docChg chg="custSel modSld">
      <pc:chgData name="Laszlo" userId="0261d8b42092002f" providerId="LiveId" clId="{D387B371-A594-44D7-A5F4-2FA71F859F81}" dt="2023-01-15T08:21:33.854" v="81" actId="20577"/>
      <pc:docMkLst>
        <pc:docMk/>
      </pc:docMkLst>
      <pc:sldChg chg="modSp mod">
        <pc:chgData name="Laszlo" userId="0261d8b42092002f" providerId="LiveId" clId="{D387B371-A594-44D7-A5F4-2FA71F859F81}" dt="2023-01-15T08:09:23.933" v="13" actId="1036"/>
        <pc:sldMkLst>
          <pc:docMk/>
          <pc:sldMk cId="4082929075" sldId="256"/>
        </pc:sldMkLst>
        <pc:spChg chg="mod">
          <ac:chgData name="Laszlo" userId="0261d8b42092002f" providerId="LiveId" clId="{D387B371-A594-44D7-A5F4-2FA71F859F81}" dt="2023-01-15T08:08:11.380" v="10" actId="27636"/>
          <ac:spMkLst>
            <pc:docMk/>
            <pc:sldMk cId="4082929075" sldId="256"/>
            <ac:spMk id="3" creationId="{6E7E911A-D07C-719B-6D3C-866A3C4A5AD3}"/>
          </ac:spMkLst>
        </pc:spChg>
        <pc:picChg chg="mod">
          <ac:chgData name="Laszlo" userId="0261d8b42092002f" providerId="LiveId" clId="{D387B371-A594-44D7-A5F4-2FA71F859F81}" dt="2023-01-15T08:09:23.933" v="13" actId="1036"/>
          <ac:picMkLst>
            <pc:docMk/>
            <pc:sldMk cId="4082929075" sldId="256"/>
            <ac:picMk id="6" creationId="{4D70D591-C027-7515-999A-9B0452E2AC6D}"/>
          </ac:picMkLst>
        </pc:picChg>
      </pc:sldChg>
      <pc:sldChg chg="modSp mod">
        <pc:chgData name="Laszlo" userId="0261d8b42092002f" providerId="LiveId" clId="{D387B371-A594-44D7-A5F4-2FA71F859F81}" dt="2023-01-15T08:14:52.268" v="41" actId="20577"/>
        <pc:sldMkLst>
          <pc:docMk/>
          <pc:sldMk cId="1417192883" sldId="263"/>
        </pc:sldMkLst>
        <pc:spChg chg="mod">
          <ac:chgData name="Laszlo" userId="0261d8b42092002f" providerId="LiveId" clId="{D387B371-A594-44D7-A5F4-2FA71F859F81}" dt="2023-01-15T08:13:49.689" v="18" actId="20577"/>
          <ac:spMkLst>
            <pc:docMk/>
            <pc:sldMk cId="1417192883" sldId="263"/>
            <ac:spMk id="2" creationId="{E03780B1-7AAF-05EF-71A4-21B96BAE6497}"/>
          </ac:spMkLst>
        </pc:spChg>
        <pc:graphicFrameChg chg="modGraphic">
          <ac:chgData name="Laszlo" userId="0261d8b42092002f" providerId="LiveId" clId="{D387B371-A594-44D7-A5F4-2FA71F859F81}" dt="2023-01-15T08:14:52.268" v="41" actId="20577"/>
          <ac:graphicFrameMkLst>
            <pc:docMk/>
            <pc:sldMk cId="1417192883" sldId="263"/>
            <ac:graphicFrameMk id="13" creationId="{0EA0D019-8715-7136-C74E-6CDD798732C3}"/>
          </ac:graphicFrameMkLst>
        </pc:graphicFrameChg>
      </pc:sldChg>
      <pc:sldChg chg="addSp delSp modSp mod">
        <pc:chgData name="Laszlo" userId="0261d8b42092002f" providerId="LiveId" clId="{D387B371-A594-44D7-A5F4-2FA71F859F81}" dt="2023-01-15T08:21:33.854" v="81" actId="20577"/>
        <pc:sldMkLst>
          <pc:docMk/>
          <pc:sldMk cId="1446075193" sldId="265"/>
        </pc:sldMkLst>
        <pc:spChg chg="del mod">
          <ac:chgData name="Laszlo" userId="0261d8b42092002f" providerId="LiveId" clId="{D387B371-A594-44D7-A5F4-2FA71F859F81}" dt="2023-01-15T08:20:50.209" v="63" actId="478"/>
          <ac:spMkLst>
            <pc:docMk/>
            <pc:sldMk cId="1446075193" sldId="265"/>
            <ac:spMk id="2" creationId="{ACDFDBFD-B4A7-B549-3247-9A3D8F6E1959}"/>
          </ac:spMkLst>
        </pc:spChg>
        <pc:spChg chg="mod">
          <ac:chgData name="Laszlo" userId="0261d8b42092002f" providerId="LiveId" clId="{D387B371-A594-44D7-A5F4-2FA71F859F81}" dt="2023-01-15T08:21:33.854" v="81" actId="20577"/>
          <ac:spMkLst>
            <pc:docMk/>
            <pc:sldMk cId="1446075193" sldId="265"/>
            <ac:spMk id="3" creationId="{C964125B-52D2-6BD2-7018-A0376428E0B8}"/>
          </ac:spMkLst>
        </pc:spChg>
        <pc:spChg chg="add del mod">
          <ac:chgData name="Laszlo" userId="0261d8b42092002f" providerId="LiveId" clId="{D387B371-A594-44D7-A5F4-2FA71F859F81}" dt="2023-01-15T08:20:51.922" v="64" actId="478"/>
          <ac:spMkLst>
            <pc:docMk/>
            <pc:sldMk cId="1446075193" sldId="265"/>
            <ac:spMk id="5" creationId="{34EA9258-2391-142A-71D2-14C6EF1295D2}"/>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95A8670-6469-41DC-8B4B-F5C4B247B439}" type="doc">
      <dgm:prSet loTypeId="urn:microsoft.com/office/officeart/2005/8/layout/cycle2" loCatId="cycle" qsTypeId="urn:microsoft.com/office/officeart/2005/8/quickstyle/simple1" qsCatId="simple" csTypeId="urn:microsoft.com/office/officeart/2005/8/colors/accent1_2" csCatId="accent1"/>
      <dgm:spPr/>
      <dgm:t>
        <a:bodyPr/>
        <a:lstStyle/>
        <a:p>
          <a:endParaRPr lang="en-US"/>
        </a:p>
      </dgm:t>
    </dgm:pt>
    <dgm:pt modelId="{4664633A-E1D4-4E38-A8FD-BA6D6B7A990F}">
      <dgm:prSet/>
      <dgm:spPr/>
      <dgm:t>
        <a:bodyPr/>
        <a:lstStyle/>
        <a:p>
          <a:r>
            <a:rPr lang="en-GB"/>
            <a:t>broad range of estimations and forecasts (regressions and averages to more complex neural networks)</a:t>
          </a:r>
          <a:endParaRPr lang="en-US"/>
        </a:p>
      </dgm:t>
    </dgm:pt>
    <dgm:pt modelId="{8D7BF3B6-016E-43DE-93FC-6F73F83E4212}" type="parTrans" cxnId="{4C3EEE20-A388-402A-8BD8-8E95DCEFA7A6}">
      <dgm:prSet/>
      <dgm:spPr/>
      <dgm:t>
        <a:bodyPr/>
        <a:lstStyle/>
        <a:p>
          <a:endParaRPr lang="en-US"/>
        </a:p>
      </dgm:t>
    </dgm:pt>
    <dgm:pt modelId="{2253ED21-6AF8-46A7-AE26-ADAE9693CE9C}" type="sibTrans" cxnId="{4C3EEE20-A388-402A-8BD8-8E95DCEFA7A6}">
      <dgm:prSet/>
      <dgm:spPr/>
      <dgm:t>
        <a:bodyPr/>
        <a:lstStyle/>
        <a:p>
          <a:endParaRPr lang="en-US"/>
        </a:p>
      </dgm:t>
    </dgm:pt>
    <dgm:pt modelId="{E9273606-9781-4217-A475-B0E4CA7615C6}">
      <dgm:prSet/>
      <dgm:spPr/>
      <dgm:t>
        <a:bodyPr/>
        <a:lstStyle/>
        <a:p>
          <a:r>
            <a:rPr lang="en-GB"/>
            <a:t>Own adaptation COCO-Model : </a:t>
          </a:r>
          <a:r>
            <a:rPr lang="en-US"/>
            <a:t>the underlying methodological aim is to the different data should allow us to recognise a certain trend.</a:t>
          </a:r>
        </a:p>
      </dgm:t>
    </dgm:pt>
    <dgm:pt modelId="{C1849CB5-5125-4D90-91EB-C3122CB5110C}" type="parTrans" cxnId="{2B57E82C-85BB-4D4E-8231-CEE84B006DAB}">
      <dgm:prSet/>
      <dgm:spPr/>
      <dgm:t>
        <a:bodyPr/>
        <a:lstStyle/>
        <a:p>
          <a:endParaRPr lang="en-US"/>
        </a:p>
      </dgm:t>
    </dgm:pt>
    <dgm:pt modelId="{78D45C62-5645-4AC5-9FCD-970E525B8788}" type="sibTrans" cxnId="{2B57E82C-85BB-4D4E-8231-CEE84B006DAB}">
      <dgm:prSet/>
      <dgm:spPr/>
      <dgm:t>
        <a:bodyPr/>
        <a:lstStyle/>
        <a:p>
          <a:endParaRPr lang="en-US"/>
        </a:p>
      </dgm:t>
    </dgm:pt>
    <dgm:pt modelId="{DEBFB5D2-7DD3-424E-9A76-F852F734AECC}" type="pres">
      <dgm:prSet presAssocID="{795A8670-6469-41DC-8B4B-F5C4B247B439}" presName="cycle" presStyleCnt="0">
        <dgm:presLayoutVars>
          <dgm:dir/>
          <dgm:resizeHandles val="exact"/>
        </dgm:presLayoutVars>
      </dgm:prSet>
      <dgm:spPr/>
    </dgm:pt>
    <dgm:pt modelId="{19842566-EC11-4B90-B026-66C1CB0B469D}" type="pres">
      <dgm:prSet presAssocID="{4664633A-E1D4-4E38-A8FD-BA6D6B7A990F}" presName="node" presStyleLbl="node1" presStyleIdx="0" presStyleCnt="2">
        <dgm:presLayoutVars>
          <dgm:bulletEnabled val="1"/>
        </dgm:presLayoutVars>
      </dgm:prSet>
      <dgm:spPr/>
    </dgm:pt>
    <dgm:pt modelId="{D4C7E919-3A01-4E04-ACEF-9BF0A77FC843}" type="pres">
      <dgm:prSet presAssocID="{2253ED21-6AF8-46A7-AE26-ADAE9693CE9C}" presName="sibTrans" presStyleLbl="sibTrans2D1" presStyleIdx="0" presStyleCnt="2"/>
      <dgm:spPr/>
    </dgm:pt>
    <dgm:pt modelId="{AD70D31D-2DD5-4336-B780-F59E908D429D}" type="pres">
      <dgm:prSet presAssocID="{2253ED21-6AF8-46A7-AE26-ADAE9693CE9C}" presName="connectorText" presStyleLbl="sibTrans2D1" presStyleIdx="0" presStyleCnt="2"/>
      <dgm:spPr/>
    </dgm:pt>
    <dgm:pt modelId="{0DE33392-2221-47C2-94EE-1440CC94406C}" type="pres">
      <dgm:prSet presAssocID="{E9273606-9781-4217-A475-B0E4CA7615C6}" presName="node" presStyleLbl="node1" presStyleIdx="1" presStyleCnt="2">
        <dgm:presLayoutVars>
          <dgm:bulletEnabled val="1"/>
        </dgm:presLayoutVars>
      </dgm:prSet>
      <dgm:spPr/>
    </dgm:pt>
    <dgm:pt modelId="{7E236FF9-E9C9-4839-9B0E-6CED5551C3F5}" type="pres">
      <dgm:prSet presAssocID="{78D45C62-5645-4AC5-9FCD-970E525B8788}" presName="sibTrans" presStyleLbl="sibTrans2D1" presStyleIdx="1" presStyleCnt="2"/>
      <dgm:spPr/>
    </dgm:pt>
    <dgm:pt modelId="{9C6B22E1-2D60-4783-9EDF-CC58A6EE9413}" type="pres">
      <dgm:prSet presAssocID="{78D45C62-5645-4AC5-9FCD-970E525B8788}" presName="connectorText" presStyleLbl="sibTrans2D1" presStyleIdx="1" presStyleCnt="2"/>
      <dgm:spPr/>
    </dgm:pt>
  </dgm:ptLst>
  <dgm:cxnLst>
    <dgm:cxn modelId="{BA1DC20D-DE19-499B-AC4A-524D2DAA6164}" type="presOf" srcId="{78D45C62-5645-4AC5-9FCD-970E525B8788}" destId="{9C6B22E1-2D60-4783-9EDF-CC58A6EE9413}" srcOrd="1" destOrd="0" presId="urn:microsoft.com/office/officeart/2005/8/layout/cycle2"/>
    <dgm:cxn modelId="{03789915-D361-42C6-BD4F-B113023FAB62}" type="presOf" srcId="{78D45C62-5645-4AC5-9FCD-970E525B8788}" destId="{7E236FF9-E9C9-4839-9B0E-6CED5551C3F5}" srcOrd="0" destOrd="0" presId="urn:microsoft.com/office/officeart/2005/8/layout/cycle2"/>
    <dgm:cxn modelId="{4C3EEE20-A388-402A-8BD8-8E95DCEFA7A6}" srcId="{795A8670-6469-41DC-8B4B-F5C4B247B439}" destId="{4664633A-E1D4-4E38-A8FD-BA6D6B7A990F}" srcOrd="0" destOrd="0" parTransId="{8D7BF3B6-016E-43DE-93FC-6F73F83E4212}" sibTransId="{2253ED21-6AF8-46A7-AE26-ADAE9693CE9C}"/>
    <dgm:cxn modelId="{2B57E82C-85BB-4D4E-8231-CEE84B006DAB}" srcId="{795A8670-6469-41DC-8B4B-F5C4B247B439}" destId="{E9273606-9781-4217-A475-B0E4CA7615C6}" srcOrd="1" destOrd="0" parTransId="{C1849CB5-5125-4D90-91EB-C3122CB5110C}" sibTransId="{78D45C62-5645-4AC5-9FCD-970E525B8788}"/>
    <dgm:cxn modelId="{B41FB442-186B-448D-AD3C-31D2CAD3A8BD}" type="presOf" srcId="{2253ED21-6AF8-46A7-AE26-ADAE9693CE9C}" destId="{D4C7E919-3A01-4E04-ACEF-9BF0A77FC843}" srcOrd="0" destOrd="0" presId="urn:microsoft.com/office/officeart/2005/8/layout/cycle2"/>
    <dgm:cxn modelId="{5A440F54-15EB-4F1D-AD39-25C5AD872141}" type="presOf" srcId="{795A8670-6469-41DC-8B4B-F5C4B247B439}" destId="{DEBFB5D2-7DD3-424E-9A76-F852F734AECC}" srcOrd="0" destOrd="0" presId="urn:microsoft.com/office/officeart/2005/8/layout/cycle2"/>
    <dgm:cxn modelId="{6FEB26BF-CCB5-4778-B21B-0622A2E62A34}" type="presOf" srcId="{2253ED21-6AF8-46A7-AE26-ADAE9693CE9C}" destId="{AD70D31D-2DD5-4336-B780-F59E908D429D}" srcOrd="1" destOrd="0" presId="urn:microsoft.com/office/officeart/2005/8/layout/cycle2"/>
    <dgm:cxn modelId="{372817E1-32D2-4171-8468-F15ED69DF231}" type="presOf" srcId="{4664633A-E1D4-4E38-A8FD-BA6D6B7A990F}" destId="{19842566-EC11-4B90-B026-66C1CB0B469D}" srcOrd="0" destOrd="0" presId="urn:microsoft.com/office/officeart/2005/8/layout/cycle2"/>
    <dgm:cxn modelId="{82D985FE-F043-441C-8F9D-9A88EB209EDC}" type="presOf" srcId="{E9273606-9781-4217-A475-B0E4CA7615C6}" destId="{0DE33392-2221-47C2-94EE-1440CC94406C}" srcOrd="0" destOrd="0" presId="urn:microsoft.com/office/officeart/2005/8/layout/cycle2"/>
    <dgm:cxn modelId="{2BE779BF-3A63-4A02-BCCB-D6C1F186930E}" type="presParOf" srcId="{DEBFB5D2-7DD3-424E-9A76-F852F734AECC}" destId="{19842566-EC11-4B90-B026-66C1CB0B469D}" srcOrd="0" destOrd="0" presId="urn:microsoft.com/office/officeart/2005/8/layout/cycle2"/>
    <dgm:cxn modelId="{3D145DD5-5EF4-4684-BB0D-7855B8FBE9A3}" type="presParOf" srcId="{DEBFB5D2-7DD3-424E-9A76-F852F734AECC}" destId="{D4C7E919-3A01-4E04-ACEF-9BF0A77FC843}" srcOrd="1" destOrd="0" presId="urn:microsoft.com/office/officeart/2005/8/layout/cycle2"/>
    <dgm:cxn modelId="{D8047C3A-75B9-41C7-ACF0-D6BD3D9403A0}" type="presParOf" srcId="{D4C7E919-3A01-4E04-ACEF-9BF0A77FC843}" destId="{AD70D31D-2DD5-4336-B780-F59E908D429D}" srcOrd="0" destOrd="0" presId="urn:microsoft.com/office/officeart/2005/8/layout/cycle2"/>
    <dgm:cxn modelId="{5CE4074D-638F-4D44-81D7-6B607D666FD7}" type="presParOf" srcId="{DEBFB5D2-7DD3-424E-9A76-F852F734AECC}" destId="{0DE33392-2221-47C2-94EE-1440CC94406C}" srcOrd="2" destOrd="0" presId="urn:microsoft.com/office/officeart/2005/8/layout/cycle2"/>
    <dgm:cxn modelId="{8A9ECA16-2AAD-45C7-AA0D-F844ACB3B75F}" type="presParOf" srcId="{DEBFB5D2-7DD3-424E-9A76-F852F734AECC}" destId="{7E236FF9-E9C9-4839-9B0E-6CED5551C3F5}" srcOrd="3" destOrd="0" presId="urn:microsoft.com/office/officeart/2005/8/layout/cycle2"/>
    <dgm:cxn modelId="{F3BC7267-F143-4708-9F1C-3DF3D3CA2A66}" type="presParOf" srcId="{7E236FF9-E9C9-4839-9B0E-6CED5551C3F5}" destId="{9C6B22E1-2D60-4783-9EDF-CC58A6EE9413}"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031BF57-4015-4057-85F7-DBB885BA0D02}"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F6DE17BE-AFA1-44B4-9E8A-05AB8B81B39E}">
      <dgm:prSet/>
      <dgm:spPr/>
      <dgm:t>
        <a:bodyPr/>
        <a:lstStyle/>
        <a:p>
          <a:r>
            <a:rPr lang="en-GB"/>
            <a:t>Non-optimized solution: approximately guess which country or countries are the "best" based on these rankings in an aggregated way .</a:t>
          </a:r>
          <a:endParaRPr lang="en-US"/>
        </a:p>
      </dgm:t>
    </dgm:pt>
    <dgm:pt modelId="{6B49207A-F93D-4B4C-81CC-B4F618C5DD1B}" type="parTrans" cxnId="{A7EA835E-1296-461E-BA2B-150CA63008D3}">
      <dgm:prSet/>
      <dgm:spPr/>
      <dgm:t>
        <a:bodyPr/>
        <a:lstStyle/>
        <a:p>
          <a:endParaRPr lang="en-US"/>
        </a:p>
      </dgm:t>
    </dgm:pt>
    <dgm:pt modelId="{3A9C3B8D-7E1F-471E-9A05-8A3B4C4884AB}" type="sibTrans" cxnId="{A7EA835E-1296-461E-BA2B-150CA63008D3}">
      <dgm:prSet/>
      <dgm:spPr/>
      <dgm:t>
        <a:bodyPr/>
        <a:lstStyle/>
        <a:p>
          <a:endParaRPr lang="en-US"/>
        </a:p>
      </dgm:t>
    </dgm:pt>
    <dgm:pt modelId="{63E23347-D84B-46E2-9EA9-47B0BDBFE5E4}">
      <dgm:prSet/>
      <dgm:spPr/>
      <dgm:t>
        <a:bodyPr/>
        <a:lstStyle/>
        <a:p>
          <a:r>
            <a:rPr lang="en-GB"/>
            <a:t>-&gt; Dilemma of personal preferences or interests</a:t>
          </a:r>
          <a:endParaRPr lang="en-US"/>
        </a:p>
      </dgm:t>
    </dgm:pt>
    <dgm:pt modelId="{9E7D9041-3344-4EAB-9E2C-CE36502D4914}" type="parTrans" cxnId="{AFC43AC5-358A-43AE-ADF8-C5154DF1EF5C}">
      <dgm:prSet/>
      <dgm:spPr/>
      <dgm:t>
        <a:bodyPr/>
        <a:lstStyle/>
        <a:p>
          <a:endParaRPr lang="en-US"/>
        </a:p>
      </dgm:t>
    </dgm:pt>
    <dgm:pt modelId="{D7B6D03F-C1ED-43A3-A201-C688D3453F1A}" type="sibTrans" cxnId="{AFC43AC5-358A-43AE-ADF8-C5154DF1EF5C}">
      <dgm:prSet/>
      <dgm:spPr/>
      <dgm:t>
        <a:bodyPr/>
        <a:lstStyle/>
        <a:p>
          <a:endParaRPr lang="en-US"/>
        </a:p>
      </dgm:t>
    </dgm:pt>
    <dgm:pt modelId="{C4DA9446-F2AB-49EB-9A3F-EE6133045530}">
      <dgm:prSet/>
      <dgm:spPr/>
      <dgm:t>
        <a:bodyPr/>
        <a:lstStyle/>
        <a:p>
          <a:r>
            <a:rPr lang="en-GB"/>
            <a:t>not everyone values the same attributes/directions in a subjective </a:t>
          </a:r>
          <a:endParaRPr lang="en-US"/>
        </a:p>
      </dgm:t>
    </dgm:pt>
    <dgm:pt modelId="{5D025DC1-9127-467A-B356-2E11601CC1BC}" type="parTrans" cxnId="{B1A3777E-56A0-4DB6-AF7D-089F5D911CBC}">
      <dgm:prSet/>
      <dgm:spPr/>
      <dgm:t>
        <a:bodyPr/>
        <a:lstStyle/>
        <a:p>
          <a:endParaRPr lang="en-US"/>
        </a:p>
      </dgm:t>
    </dgm:pt>
    <dgm:pt modelId="{FD32FC02-D010-4F82-A315-1138E4D2BE79}" type="sibTrans" cxnId="{B1A3777E-56A0-4DB6-AF7D-089F5D911CBC}">
      <dgm:prSet/>
      <dgm:spPr/>
      <dgm:t>
        <a:bodyPr/>
        <a:lstStyle/>
        <a:p>
          <a:endParaRPr lang="en-US"/>
        </a:p>
      </dgm:t>
    </dgm:pt>
    <dgm:pt modelId="{E12B18E1-0FCD-4607-9F57-E2B51878ACEF}">
      <dgm:prSet/>
      <dgm:spPr/>
      <dgm:t>
        <a:bodyPr/>
        <a:lstStyle/>
        <a:p>
          <a:r>
            <a:rPr lang="en-GB"/>
            <a:t>Learning: The best modelling approach is the approach, which is capable of deriving the most robust (objectively close) approximations compared to the facts (in the future). </a:t>
          </a:r>
          <a:endParaRPr lang="en-US"/>
        </a:p>
      </dgm:t>
    </dgm:pt>
    <dgm:pt modelId="{9B4BFB59-0088-4BD7-965B-EA29DAA176E4}" type="parTrans" cxnId="{912A9A6C-FD6A-4CD0-BEB0-452257739A4A}">
      <dgm:prSet/>
      <dgm:spPr/>
      <dgm:t>
        <a:bodyPr/>
        <a:lstStyle/>
        <a:p>
          <a:endParaRPr lang="en-US"/>
        </a:p>
      </dgm:t>
    </dgm:pt>
    <dgm:pt modelId="{332BF9B0-7880-4184-9C3F-7B46A5842F15}" type="sibTrans" cxnId="{912A9A6C-FD6A-4CD0-BEB0-452257739A4A}">
      <dgm:prSet/>
      <dgm:spPr/>
      <dgm:t>
        <a:bodyPr/>
        <a:lstStyle/>
        <a:p>
          <a:endParaRPr lang="en-US"/>
        </a:p>
      </dgm:t>
    </dgm:pt>
    <dgm:pt modelId="{0FD269C2-9906-4352-82F4-564F1B340D1A}" type="pres">
      <dgm:prSet presAssocID="{A031BF57-4015-4057-85F7-DBB885BA0D02}" presName="linear" presStyleCnt="0">
        <dgm:presLayoutVars>
          <dgm:animLvl val="lvl"/>
          <dgm:resizeHandles val="exact"/>
        </dgm:presLayoutVars>
      </dgm:prSet>
      <dgm:spPr/>
    </dgm:pt>
    <dgm:pt modelId="{9C208A79-8534-46A8-839F-B8B419E1E128}" type="pres">
      <dgm:prSet presAssocID="{F6DE17BE-AFA1-44B4-9E8A-05AB8B81B39E}" presName="parentText" presStyleLbl="node1" presStyleIdx="0" presStyleCnt="2">
        <dgm:presLayoutVars>
          <dgm:chMax val="0"/>
          <dgm:bulletEnabled val="1"/>
        </dgm:presLayoutVars>
      </dgm:prSet>
      <dgm:spPr/>
    </dgm:pt>
    <dgm:pt modelId="{0C8D8DD9-E58D-4E96-B7CC-ECB45A117217}" type="pres">
      <dgm:prSet presAssocID="{3A9C3B8D-7E1F-471E-9A05-8A3B4C4884AB}" presName="spacer" presStyleCnt="0"/>
      <dgm:spPr/>
    </dgm:pt>
    <dgm:pt modelId="{9F4BA541-BFBD-4079-9C25-B243471DEF9E}" type="pres">
      <dgm:prSet presAssocID="{63E23347-D84B-46E2-9EA9-47B0BDBFE5E4}" presName="parentText" presStyleLbl="node1" presStyleIdx="1" presStyleCnt="2">
        <dgm:presLayoutVars>
          <dgm:chMax val="0"/>
          <dgm:bulletEnabled val="1"/>
        </dgm:presLayoutVars>
      </dgm:prSet>
      <dgm:spPr/>
    </dgm:pt>
    <dgm:pt modelId="{F2364A40-99BB-482B-80FC-05960AA3EC31}" type="pres">
      <dgm:prSet presAssocID="{63E23347-D84B-46E2-9EA9-47B0BDBFE5E4}" presName="childText" presStyleLbl="revTx" presStyleIdx="0" presStyleCnt="1">
        <dgm:presLayoutVars>
          <dgm:bulletEnabled val="1"/>
        </dgm:presLayoutVars>
      </dgm:prSet>
      <dgm:spPr/>
    </dgm:pt>
  </dgm:ptLst>
  <dgm:cxnLst>
    <dgm:cxn modelId="{C6C4202D-F61C-4DFE-B18D-6D268786370C}" type="presOf" srcId="{C4DA9446-F2AB-49EB-9A3F-EE6133045530}" destId="{F2364A40-99BB-482B-80FC-05960AA3EC31}" srcOrd="0" destOrd="0" presId="urn:microsoft.com/office/officeart/2005/8/layout/vList2"/>
    <dgm:cxn modelId="{45292B30-383E-4C3F-93C4-9FCD2D8E10EA}" type="presOf" srcId="{63E23347-D84B-46E2-9EA9-47B0BDBFE5E4}" destId="{9F4BA541-BFBD-4079-9C25-B243471DEF9E}" srcOrd="0" destOrd="0" presId="urn:microsoft.com/office/officeart/2005/8/layout/vList2"/>
    <dgm:cxn modelId="{A7EA835E-1296-461E-BA2B-150CA63008D3}" srcId="{A031BF57-4015-4057-85F7-DBB885BA0D02}" destId="{F6DE17BE-AFA1-44B4-9E8A-05AB8B81B39E}" srcOrd="0" destOrd="0" parTransId="{6B49207A-F93D-4B4C-81CC-B4F618C5DD1B}" sibTransId="{3A9C3B8D-7E1F-471E-9A05-8A3B4C4884AB}"/>
    <dgm:cxn modelId="{5C636A66-72DC-4A43-9992-50929851095C}" type="presOf" srcId="{F6DE17BE-AFA1-44B4-9E8A-05AB8B81B39E}" destId="{9C208A79-8534-46A8-839F-B8B419E1E128}" srcOrd="0" destOrd="0" presId="urn:microsoft.com/office/officeart/2005/8/layout/vList2"/>
    <dgm:cxn modelId="{912A9A6C-FD6A-4CD0-BEB0-452257739A4A}" srcId="{63E23347-D84B-46E2-9EA9-47B0BDBFE5E4}" destId="{E12B18E1-0FCD-4607-9F57-E2B51878ACEF}" srcOrd="1" destOrd="0" parTransId="{9B4BFB59-0088-4BD7-965B-EA29DAA176E4}" sibTransId="{332BF9B0-7880-4184-9C3F-7B46A5842F15}"/>
    <dgm:cxn modelId="{C3DD0878-0453-4969-B25A-06537CE2F6DE}" type="presOf" srcId="{A031BF57-4015-4057-85F7-DBB885BA0D02}" destId="{0FD269C2-9906-4352-82F4-564F1B340D1A}" srcOrd="0" destOrd="0" presId="urn:microsoft.com/office/officeart/2005/8/layout/vList2"/>
    <dgm:cxn modelId="{B1A3777E-56A0-4DB6-AF7D-089F5D911CBC}" srcId="{63E23347-D84B-46E2-9EA9-47B0BDBFE5E4}" destId="{C4DA9446-F2AB-49EB-9A3F-EE6133045530}" srcOrd="0" destOrd="0" parTransId="{5D025DC1-9127-467A-B356-2E11601CC1BC}" sibTransId="{FD32FC02-D010-4F82-A315-1138E4D2BE79}"/>
    <dgm:cxn modelId="{AFC43AC5-358A-43AE-ADF8-C5154DF1EF5C}" srcId="{A031BF57-4015-4057-85F7-DBB885BA0D02}" destId="{63E23347-D84B-46E2-9EA9-47B0BDBFE5E4}" srcOrd="1" destOrd="0" parTransId="{9E7D9041-3344-4EAB-9E2C-CE36502D4914}" sibTransId="{D7B6D03F-C1ED-43A3-A201-C688D3453F1A}"/>
    <dgm:cxn modelId="{094D8FD8-15DD-4375-A6F7-FCBFAFC8E1D0}" type="presOf" srcId="{E12B18E1-0FCD-4607-9F57-E2B51878ACEF}" destId="{F2364A40-99BB-482B-80FC-05960AA3EC31}" srcOrd="0" destOrd="1" presId="urn:microsoft.com/office/officeart/2005/8/layout/vList2"/>
    <dgm:cxn modelId="{E0D11C58-580B-4493-BC10-FC8C2A32AAAB}" type="presParOf" srcId="{0FD269C2-9906-4352-82F4-564F1B340D1A}" destId="{9C208A79-8534-46A8-839F-B8B419E1E128}" srcOrd="0" destOrd="0" presId="urn:microsoft.com/office/officeart/2005/8/layout/vList2"/>
    <dgm:cxn modelId="{186812E1-3713-4279-8FC4-B10070172717}" type="presParOf" srcId="{0FD269C2-9906-4352-82F4-564F1B340D1A}" destId="{0C8D8DD9-E58D-4E96-B7CC-ECB45A117217}" srcOrd="1" destOrd="0" presId="urn:microsoft.com/office/officeart/2005/8/layout/vList2"/>
    <dgm:cxn modelId="{D75D4A51-6806-4DB1-B2D5-84FCE82EEF79}" type="presParOf" srcId="{0FD269C2-9906-4352-82F4-564F1B340D1A}" destId="{9F4BA541-BFBD-4079-9C25-B243471DEF9E}" srcOrd="2" destOrd="0" presId="urn:microsoft.com/office/officeart/2005/8/layout/vList2"/>
    <dgm:cxn modelId="{AC55FC38-3D3C-498D-90AC-EB56BABA2151}" type="presParOf" srcId="{0FD269C2-9906-4352-82F4-564F1B340D1A}" destId="{F2364A40-99BB-482B-80FC-05960AA3EC31}"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86822D7-0F36-4C4F-B156-A81CF8EE4427}" type="doc">
      <dgm:prSet loTypeId="urn:microsoft.com/office/officeart/2005/8/layout/process4" loCatId="process" qsTypeId="urn:microsoft.com/office/officeart/2005/8/quickstyle/simple1" qsCatId="simple" csTypeId="urn:microsoft.com/office/officeart/2005/8/colors/colorful5" csCatId="colorful" phldr="1"/>
      <dgm:spPr/>
      <dgm:t>
        <a:bodyPr/>
        <a:lstStyle/>
        <a:p>
          <a:endParaRPr lang="en-US"/>
        </a:p>
      </dgm:t>
    </dgm:pt>
    <dgm:pt modelId="{97F1F974-879E-44EE-9932-A0228F9B42AF}">
      <dgm:prSet/>
      <dgm:spPr/>
      <dgm:t>
        <a:bodyPr/>
        <a:lstStyle/>
        <a:p>
          <a:r>
            <a:rPr lang="en-GB"/>
            <a:t>COCO can illustrate </a:t>
          </a:r>
          <a:endParaRPr lang="en-US"/>
        </a:p>
      </dgm:t>
    </dgm:pt>
    <dgm:pt modelId="{D8AA5BF0-9CB5-42F0-8106-366ACFAD9740}" type="parTrans" cxnId="{54C4E68F-537D-4F7E-A12E-3253DADFED76}">
      <dgm:prSet/>
      <dgm:spPr/>
      <dgm:t>
        <a:bodyPr/>
        <a:lstStyle/>
        <a:p>
          <a:endParaRPr lang="en-US"/>
        </a:p>
      </dgm:t>
    </dgm:pt>
    <dgm:pt modelId="{17C041D3-7362-4D32-A95B-9876A0B9DCEB}" type="sibTrans" cxnId="{54C4E68F-537D-4F7E-A12E-3253DADFED76}">
      <dgm:prSet/>
      <dgm:spPr/>
      <dgm:t>
        <a:bodyPr/>
        <a:lstStyle/>
        <a:p>
          <a:endParaRPr lang="en-US"/>
        </a:p>
      </dgm:t>
    </dgm:pt>
    <dgm:pt modelId="{5853D523-DEB9-4173-A88E-E3FC937336CE}">
      <dgm:prSet/>
      <dgm:spPr/>
      <dgm:t>
        <a:bodyPr/>
        <a:lstStyle/>
        <a:p>
          <a:r>
            <a:rPr lang="en-GB" dirty="0"/>
            <a:t>Europe's strategic missing-out in hydrogen-electric private mobility</a:t>
          </a:r>
          <a:endParaRPr lang="en-US" dirty="0"/>
        </a:p>
      </dgm:t>
    </dgm:pt>
    <dgm:pt modelId="{5151D580-54AD-43A8-B468-2087F4ADDFB5}" type="parTrans" cxnId="{F0D1701A-730C-48D4-AF75-68E12E2F679A}">
      <dgm:prSet/>
      <dgm:spPr/>
      <dgm:t>
        <a:bodyPr/>
        <a:lstStyle/>
        <a:p>
          <a:endParaRPr lang="en-US"/>
        </a:p>
      </dgm:t>
    </dgm:pt>
    <dgm:pt modelId="{0EF1B2DE-D452-4198-91D5-9A24C6BEBA76}" type="sibTrans" cxnId="{F0D1701A-730C-48D4-AF75-68E12E2F679A}">
      <dgm:prSet/>
      <dgm:spPr/>
      <dgm:t>
        <a:bodyPr/>
        <a:lstStyle/>
        <a:p>
          <a:endParaRPr lang="en-US"/>
        </a:p>
      </dgm:t>
    </dgm:pt>
    <dgm:pt modelId="{41939E31-A258-4990-968E-4E56910FBEA5}">
      <dgm:prSet/>
      <dgm:spPr/>
      <dgm:t>
        <a:bodyPr/>
        <a:lstStyle/>
        <a:p>
          <a:r>
            <a:rPr lang="en-GB" dirty="0"/>
            <a:t>customer responsiveness</a:t>
          </a:r>
          <a:endParaRPr lang="en-US" dirty="0"/>
        </a:p>
      </dgm:t>
    </dgm:pt>
    <dgm:pt modelId="{04C7EB59-6C55-4E65-98D3-15E9C0489F67}" type="parTrans" cxnId="{C899978B-1802-42F3-930C-CA0F3C52E66B}">
      <dgm:prSet/>
      <dgm:spPr/>
      <dgm:t>
        <a:bodyPr/>
        <a:lstStyle/>
        <a:p>
          <a:endParaRPr lang="en-US"/>
        </a:p>
      </dgm:t>
    </dgm:pt>
    <dgm:pt modelId="{73749BC4-25D3-4A26-A322-33670E4615E8}" type="sibTrans" cxnId="{C899978B-1802-42F3-930C-CA0F3C52E66B}">
      <dgm:prSet/>
      <dgm:spPr/>
      <dgm:t>
        <a:bodyPr/>
        <a:lstStyle/>
        <a:p>
          <a:endParaRPr lang="en-US"/>
        </a:p>
      </dgm:t>
    </dgm:pt>
    <dgm:pt modelId="{ED8335C2-5365-4173-80EA-C78E3DFDE090}">
      <dgm:prSet/>
      <dgm:spPr/>
      <dgm:t>
        <a:bodyPr/>
        <a:lstStyle/>
        <a:p>
          <a:r>
            <a:rPr lang="en-GB" dirty="0"/>
            <a:t>technological acceptance of a different propulsion in privately owned cars</a:t>
          </a:r>
          <a:endParaRPr lang="en-US" dirty="0"/>
        </a:p>
      </dgm:t>
    </dgm:pt>
    <dgm:pt modelId="{328C1E8F-7FD2-41C7-B207-B70912B5568C}" type="parTrans" cxnId="{E349D23B-9B70-4BF2-8ECA-FC728E471A16}">
      <dgm:prSet/>
      <dgm:spPr/>
      <dgm:t>
        <a:bodyPr/>
        <a:lstStyle/>
        <a:p>
          <a:endParaRPr lang="en-US"/>
        </a:p>
      </dgm:t>
    </dgm:pt>
    <dgm:pt modelId="{6053CE7E-4E3D-40A8-8930-29899563F405}" type="sibTrans" cxnId="{E349D23B-9B70-4BF2-8ECA-FC728E471A16}">
      <dgm:prSet/>
      <dgm:spPr/>
      <dgm:t>
        <a:bodyPr/>
        <a:lstStyle/>
        <a:p>
          <a:endParaRPr lang="en-US"/>
        </a:p>
      </dgm:t>
    </dgm:pt>
    <dgm:pt modelId="{36FE6DE1-2DB7-4E00-94B4-2A79510F9109}">
      <dgm:prSet/>
      <dgm:spPr/>
      <dgm:t>
        <a:bodyPr/>
        <a:lstStyle/>
        <a:p>
          <a:r>
            <a:rPr lang="en-GB" dirty="0"/>
            <a:t>the countries' potential under the status quo</a:t>
          </a:r>
          <a:endParaRPr lang="en-US" dirty="0"/>
        </a:p>
      </dgm:t>
    </dgm:pt>
    <dgm:pt modelId="{8C2C1017-C3FD-4AFA-A082-C5C4A021D75F}" type="parTrans" cxnId="{3CA7833F-D099-4B8B-87AD-A9E66127267B}">
      <dgm:prSet/>
      <dgm:spPr/>
      <dgm:t>
        <a:bodyPr/>
        <a:lstStyle/>
        <a:p>
          <a:endParaRPr lang="en-US"/>
        </a:p>
      </dgm:t>
    </dgm:pt>
    <dgm:pt modelId="{3EC5B869-9E3A-4B14-8C77-EC83921369BC}" type="sibTrans" cxnId="{3CA7833F-D099-4B8B-87AD-A9E66127267B}">
      <dgm:prSet/>
      <dgm:spPr/>
      <dgm:t>
        <a:bodyPr/>
        <a:lstStyle/>
        <a:p>
          <a:endParaRPr lang="en-US"/>
        </a:p>
      </dgm:t>
    </dgm:pt>
    <dgm:pt modelId="{614513D6-015F-4D2F-BAD6-7DBAB29F76AA}">
      <dgm:prSet/>
      <dgm:spPr/>
      <dgm:t>
        <a:bodyPr/>
        <a:lstStyle/>
        <a:p>
          <a:r>
            <a:rPr lang="en-GB"/>
            <a:t>Each attribute can also be interpreted as dependent variable (Y). This multi-layered interpretation (incl. more years) will lead to an automated SWOT analyses and the elimination of statistical errors.</a:t>
          </a:r>
          <a:endParaRPr lang="en-US"/>
        </a:p>
      </dgm:t>
    </dgm:pt>
    <dgm:pt modelId="{C92293D8-119E-4C47-A35F-FC9A9F6D7973}" type="parTrans" cxnId="{98849113-34CB-4085-8272-62EF066975C5}">
      <dgm:prSet/>
      <dgm:spPr/>
      <dgm:t>
        <a:bodyPr/>
        <a:lstStyle/>
        <a:p>
          <a:endParaRPr lang="en-US"/>
        </a:p>
      </dgm:t>
    </dgm:pt>
    <dgm:pt modelId="{B4E48A7F-F5AC-4462-87B0-02EE9E4A7EFE}" type="sibTrans" cxnId="{98849113-34CB-4085-8272-62EF066975C5}">
      <dgm:prSet/>
      <dgm:spPr/>
      <dgm:t>
        <a:bodyPr/>
        <a:lstStyle/>
        <a:p>
          <a:endParaRPr lang="en-US"/>
        </a:p>
      </dgm:t>
    </dgm:pt>
    <dgm:pt modelId="{CB596418-A8A5-4E5A-9EA0-FF5811C99AF1}" type="pres">
      <dgm:prSet presAssocID="{286822D7-0F36-4C4F-B156-A81CF8EE4427}" presName="Name0" presStyleCnt="0">
        <dgm:presLayoutVars>
          <dgm:dir/>
          <dgm:animLvl val="lvl"/>
          <dgm:resizeHandles val="exact"/>
        </dgm:presLayoutVars>
      </dgm:prSet>
      <dgm:spPr/>
    </dgm:pt>
    <dgm:pt modelId="{DD1DC704-0B29-448E-8791-D12B294D5C8A}" type="pres">
      <dgm:prSet presAssocID="{614513D6-015F-4D2F-BAD6-7DBAB29F76AA}" presName="boxAndChildren" presStyleCnt="0"/>
      <dgm:spPr/>
    </dgm:pt>
    <dgm:pt modelId="{AAD80C5E-5132-424A-8688-15BC948DAC71}" type="pres">
      <dgm:prSet presAssocID="{614513D6-015F-4D2F-BAD6-7DBAB29F76AA}" presName="parentTextBox" presStyleLbl="node1" presStyleIdx="0" presStyleCnt="2"/>
      <dgm:spPr/>
    </dgm:pt>
    <dgm:pt modelId="{641F2FC5-F5D8-4B75-A790-3EE359665C9D}" type="pres">
      <dgm:prSet presAssocID="{17C041D3-7362-4D32-A95B-9876A0B9DCEB}" presName="sp" presStyleCnt="0"/>
      <dgm:spPr/>
    </dgm:pt>
    <dgm:pt modelId="{F98229F1-6B11-4A3E-A4CA-245A6A9DF1A1}" type="pres">
      <dgm:prSet presAssocID="{97F1F974-879E-44EE-9932-A0228F9B42AF}" presName="arrowAndChildren" presStyleCnt="0"/>
      <dgm:spPr/>
    </dgm:pt>
    <dgm:pt modelId="{1D337B47-9AA2-4BAE-9586-C75E484681D1}" type="pres">
      <dgm:prSet presAssocID="{97F1F974-879E-44EE-9932-A0228F9B42AF}" presName="parentTextArrow" presStyleLbl="node1" presStyleIdx="0" presStyleCnt="2"/>
      <dgm:spPr/>
    </dgm:pt>
    <dgm:pt modelId="{57626E6F-BB1A-47F3-BE24-4CF0DFAEB443}" type="pres">
      <dgm:prSet presAssocID="{97F1F974-879E-44EE-9932-A0228F9B42AF}" presName="arrow" presStyleLbl="node1" presStyleIdx="1" presStyleCnt="2"/>
      <dgm:spPr/>
    </dgm:pt>
    <dgm:pt modelId="{1A623074-063E-4E01-B43F-E22F09C5101D}" type="pres">
      <dgm:prSet presAssocID="{97F1F974-879E-44EE-9932-A0228F9B42AF}" presName="descendantArrow" presStyleCnt="0"/>
      <dgm:spPr/>
    </dgm:pt>
    <dgm:pt modelId="{5D4E3836-8DED-4FA4-B967-1E24DD199087}" type="pres">
      <dgm:prSet presAssocID="{5853D523-DEB9-4173-A88E-E3FC937336CE}" presName="childTextArrow" presStyleLbl="fgAccFollowNode1" presStyleIdx="0" presStyleCnt="4">
        <dgm:presLayoutVars>
          <dgm:bulletEnabled val="1"/>
        </dgm:presLayoutVars>
      </dgm:prSet>
      <dgm:spPr/>
    </dgm:pt>
    <dgm:pt modelId="{E4C4B466-803F-4D15-BCCD-97F98200FC7B}" type="pres">
      <dgm:prSet presAssocID="{41939E31-A258-4990-968E-4E56910FBEA5}" presName="childTextArrow" presStyleLbl="fgAccFollowNode1" presStyleIdx="1" presStyleCnt="4">
        <dgm:presLayoutVars>
          <dgm:bulletEnabled val="1"/>
        </dgm:presLayoutVars>
      </dgm:prSet>
      <dgm:spPr/>
    </dgm:pt>
    <dgm:pt modelId="{C1FA1432-05C8-4674-80A6-83154C3B679E}" type="pres">
      <dgm:prSet presAssocID="{ED8335C2-5365-4173-80EA-C78E3DFDE090}" presName="childTextArrow" presStyleLbl="fgAccFollowNode1" presStyleIdx="2" presStyleCnt="4">
        <dgm:presLayoutVars>
          <dgm:bulletEnabled val="1"/>
        </dgm:presLayoutVars>
      </dgm:prSet>
      <dgm:spPr/>
    </dgm:pt>
    <dgm:pt modelId="{56707CC3-189A-4A05-98DF-DC7447C1F36B}" type="pres">
      <dgm:prSet presAssocID="{36FE6DE1-2DB7-4E00-94B4-2A79510F9109}" presName="childTextArrow" presStyleLbl="fgAccFollowNode1" presStyleIdx="3" presStyleCnt="4">
        <dgm:presLayoutVars>
          <dgm:bulletEnabled val="1"/>
        </dgm:presLayoutVars>
      </dgm:prSet>
      <dgm:spPr/>
    </dgm:pt>
  </dgm:ptLst>
  <dgm:cxnLst>
    <dgm:cxn modelId="{A4662A08-4D01-4ADF-94B2-A957DF59B007}" type="presOf" srcId="{97F1F974-879E-44EE-9932-A0228F9B42AF}" destId="{1D337B47-9AA2-4BAE-9586-C75E484681D1}" srcOrd="0" destOrd="0" presId="urn:microsoft.com/office/officeart/2005/8/layout/process4"/>
    <dgm:cxn modelId="{98849113-34CB-4085-8272-62EF066975C5}" srcId="{286822D7-0F36-4C4F-B156-A81CF8EE4427}" destId="{614513D6-015F-4D2F-BAD6-7DBAB29F76AA}" srcOrd="1" destOrd="0" parTransId="{C92293D8-119E-4C47-A35F-FC9A9F6D7973}" sibTransId="{B4E48A7F-F5AC-4462-87B0-02EE9E4A7EFE}"/>
    <dgm:cxn modelId="{F0D1701A-730C-48D4-AF75-68E12E2F679A}" srcId="{97F1F974-879E-44EE-9932-A0228F9B42AF}" destId="{5853D523-DEB9-4173-A88E-E3FC937336CE}" srcOrd="0" destOrd="0" parTransId="{5151D580-54AD-43A8-B468-2087F4ADDFB5}" sibTransId="{0EF1B2DE-D452-4198-91D5-9A24C6BEBA76}"/>
    <dgm:cxn modelId="{E349D23B-9B70-4BF2-8ECA-FC728E471A16}" srcId="{97F1F974-879E-44EE-9932-A0228F9B42AF}" destId="{ED8335C2-5365-4173-80EA-C78E3DFDE090}" srcOrd="2" destOrd="0" parTransId="{328C1E8F-7FD2-41C7-B207-B70912B5568C}" sibTransId="{6053CE7E-4E3D-40A8-8930-29899563F405}"/>
    <dgm:cxn modelId="{3CA7833F-D099-4B8B-87AD-A9E66127267B}" srcId="{97F1F974-879E-44EE-9932-A0228F9B42AF}" destId="{36FE6DE1-2DB7-4E00-94B4-2A79510F9109}" srcOrd="3" destOrd="0" parTransId="{8C2C1017-C3FD-4AFA-A082-C5C4A021D75F}" sibTransId="{3EC5B869-9E3A-4B14-8C77-EC83921369BC}"/>
    <dgm:cxn modelId="{B0E1795C-66B9-464F-8B06-6A9D0D944C26}" type="presOf" srcId="{5853D523-DEB9-4173-A88E-E3FC937336CE}" destId="{5D4E3836-8DED-4FA4-B967-1E24DD199087}" srcOrd="0" destOrd="0" presId="urn:microsoft.com/office/officeart/2005/8/layout/process4"/>
    <dgm:cxn modelId="{C899978B-1802-42F3-930C-CA0F3C52E66B}" srcId="{97F1F974-879E-44EE-9932-A0228F9B42AF}" destId="{41939E31-A258-4990-968E-4E56910FBEA5}" srcOrd="1" destOrd="0" parTransId="{04C7EB59-6C55-4E65-98D3-15E9C0489F67}" sibTransId="{73749BC4-25D3-4A26-A322-33670E4615E8}"/>
    <dgm:cxn modelId="{54C4E68F-537D-4F7E-A12E-3253DADFED76}" srcId="{286822D7-0F36-4C4F-B156-A81CF8EE4427}" destId="{97F1F974-879E-44EE-9932-A0228F9B42AF}" srcOrd="0" destOrd="0" parTransId="{D8AA5BF0-9CB5-42F0-8106-366ACFAD9740}" sibTransId="{17C041D3-7362-4D32-A95B-9876A0B9DCEB}"/>
    <dgm:cxn modelId="{1909CAA3-BF14-49FC-B785-9DB3E068DC80}" type="presOf" srcId="{614513D6-015F-4D2F-BAD6-7DBAB29F76AA}" destId="{AAD80C5E-5132-424A-8688-15BC948DAC71}" srcOrd="0" destOrd="0" presId="urn:microsoft.com/office/officeart/2005/8/layout/process4"/>
    <dgm:cxn modelId="{E16B44AD-F39E-4DA9-BBA2-9639E0CC71BD}" type="presOf" srcId="{286822D7-0F36-4C4F-B156-A81CF8EE4427}" destId="{CB596418-A8A5-4E5A-9EA0-FF5811C99AF1}" srcOrd="0" destOrd="0" presId="urn:microsoft.com/office/officeart/2005/8/layout/process4"/>
    <dgm:cxn modelId="{1060CEAF-BEC7-4521-848F-F90A03859499}" type="presOf" srcId="{41939E31-A258-4990-968E-4E56910FBEA5}" destId="{E4C4B466-803F-4D15-BCCD-97F98200FC7B}" srcOrd="0" destOrd="0" presId="urn:microsoft.com/office/officeart/2005/8/layout/process4"/>
    <dgm:cxn modelId="{B9E6B2C6-C28D-4D94-8253-BE694B3D50BB}" type="presOf" srcId="{ED8335C2-5365-4173-80EA-C78E3DFDE090}" destId="{C1FA1432-05C8-4674-80A6-83154C3B679E}" srcOrd="0" destOrd="0" presId="urn:microsoft.com/office/officeart/2005/8/layout/process4"/>
    <dgm:cxn modelId="{7688C4E2-2AA2-46F8-84AD-D3F565930001}" type="presOf" srcId="{97F1F974-879E-44EE-9932-A0228F9B42AF}" destId="{57626E6F-BB1A-47F3-BE24-4CF0DFAEB443}" srcOrd="1" destOrd="0" presId="urn:microsoft.com/office/officeart/2005/8/layout/process4"/>
    <dgm:cxn modelId="{251BE9E4-0F82-4F01-A12C-C16BA7D99D45}" type="presOf" srcId="{36FE6DE1-2DB7-4E00-94B4-2A79510F9109}" destId="{56707CC3-189A-4A05-98DF-DC7447C1F36B}" srcOrd="0" destOrd="0" presId="urn:microsoft.com/office/officeart/2005/8/layout/process4"/>
    <dgm:cxn modelId="{DA271027-9270-491B-BC0A-0B6A59A48BC3}" type="presParOf" srcId="{CB596418-A8A5-4E5A-9EA0-FF5811C99AF1}" destId="{DD1DC704-0B29-448E-8791-D12B294D5C8A}" srcOrd="0" destOrd="0" presId="urn:microsoft.com/office/officeart/2005/8/layout/process4"/>
    <dgm:cxn modelId="{E4BDFC8A-54EE-4970-95D9-44E64F591027}" type="presParOf" srcId="{DD1DC704-0B29-448E-8791-D12B294D5C8A}" destId="{AAD80C5E-5132-424A-8688-15BC948DAC71}" srcOrd="0" destOrd="0" presId="urn:microsoft.com/office/officeart/2005/8/layout/process4"/>
    <dgm:cxn modelId="{5063F768-098B-4270-BC8F-EECAA74B4EF1}" type="presParOf" srcId="{CB596418-A8A5-4E5A-9EA0-FF5811C99AF1}" destId="{641F2FC5-F5D8-4B75-A790-3EE359665C9D}" srcOrd="1" destOrd="0" presId="urn:microsoft.com/office/officeart/2005/8/layout/process4"/>
    <dgm:cxn modelId="{E0A21D9B-98F8-4535-BAEB-653E2A038540}" type="presParOf" srcId="{CB596418-A8A5-4E5A-9EA0-FF5811C99AF1}" destId="{F98229F1-6B11-4A3E-A4CA-245A6A9DF1A1}" srcOrd="2" destOrd="0" presId="urn:microsoft.com/office/officeart/2005/8/layout/process4"/>
    <dgm:cxn modelId="{3F9198F0-FF24-49E8-8D07-B1DD3D5A88FE}" type="presParOf" srcId="{F98229F1-6B11-4A3E-A4CA-245A6A9DF1A1}" destId="{1D337B47-9AA2-4BAE-9586-C75E484681D1}" srcOrd="0" destOrd="0" presId="urn:microsoft.com/office/officeart/2005/8/layout/process4"/>
    <dgm:cxn modelId="{F5248C82-A6F7-48E9-BD7E-47B865A52F2D}" type="presParOf" srcId="{F98229F1-6B11-4A3E-A4CA-245A6A9DF1A1}" destId="{57626E6F-BB1A-47F3-BE24-4CF0DFAEB443}" srcOrd="1" destOrd="0" presId="urn:microsoft.com/office/officeart/2005/8/layout/process4"/>
    <dgm:cxn modelId="{ED61CADC-7CA7-4C80-89D1-F6AFFDCC0888}" type="presParOf" srcId="{F98229F1-6B11-4A3E-A4CA-245A6A9DF1A1}" destId="{1A623074-063E-4E01-B43F-E22F09C5101D}" srcOrd="2" destOrd="0" presId="urn:microsoft.com/office/officeart/2005/8/layout/process4"/>
    <dgm:cxn modelId="{6B118053-B1F4-4B83-927C-3A6CEF439885}" type="presParOf" srcId="{1A623074-063E-4E01-B43F-E22F09C5101D}" destId="{5D4E3836-8DED-4FA4-B967-1E24DD199087}" srcOrd="0" destOrd="0" presId="urn:microsoft.com/office/officeart/2005/8/layout/process4"/>
    <dgm:cxn modelId="{37A25CBB-9AC5-4575-A637-F3B2B987130E}" type="presParOf" srcId="{1A623074-063E-4E01-B43F-E22F09C5101D}" destId="{E4C4B466-803F-4D15-BCCD-97F98200FC7B}" srcOrd="1" destOrd="0" presId="urn:microsoft.com/office/officeart/2005/8/layout/process4"/>
    <dgm:cxn modelId="{CA560397-6D4B-4544-ABA0-2A90C97404E6}" type="presParOf" srcId="{1A623074-063E-4E01-B43F-E22F09C5101D}" destId="{C1FA1432-05C8-4674-80A6-83154C3B679E}" srcOrd="2" destOrd="0" presId="urn:microsoft.com/office/officeart/2005/8/layout/process4"/>
    <dgm:cxn modelId="{278F0131-42A9-4C28-B7CF-1668D2C40762}" type="presParOf" srcId="{1A623074-063E-4E01-B43F-E22F09C5101D}" destId="{56707CC3-189A-4A05-98DF-DC7447C1F36B}" srcOrd="3"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842566-EC11-4B90-B026-66C1CB0B469D}">
      <dsp:nvSpPr>
        <dsp:cNvPr id="0" name=""/>
        <dsp:cNvSpPr/>
      </dsp:nvSpPr>
      <dsp:spPr>
        <a:xfrm>
          <a:off x="1243" y="75629"/>
          <a:ext cx="4200078" cy="420007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r>
            <a:rPr lang="en-GB" sz="2600" kern="1200"/>
            <a:t>broad range of estimations and forecasts (regressions and averages to more complex neural networks)</a:t>
          </a:r>
          <a:endParaRPr lang="en-US" sz="2600" kern="1200"/>
        </a:p>
      </dsp:txBody>
      <dsp:txXfrm>
        <a:off x="616330" y="690716"/>
        <a:ext cx="2969904" cy="2969904"/>
      </dsp:txXfrm>
    </dsp:sp>
    <dsp:sp modelId="{D4C7E919-3A01-4E04-ACEF-9BF0A77FC843}">
      <dsp:nvSpPr>
        <dsp:cNvPr id="0" name=""/>
        <dsp:cNvSpPr/>
      </dsp:nvSpPr>
      <dsp:spPr>
        <a:xfrm>
          <a:off x="3874180" y="-518009"/>
          <a:ext cx="2618993" cy="141752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en-US" sz="2100" kern="1200"/>
        </a:p>
      </dsp:txBody>
      <dsp:txXfrm>
        <a:off x="3874180" y="-234504"/>
        <a:ext cx="2193735" cy="850516"/>
      </dsp:txXfrm>
    </dsp:sp>
    <dsp:sp modelId="{0DE33392-2221-47C2-94EE-1440CC94406C}">
      <dsp:nvSpPr>
        <dsp:cNvPr id="0" name=""/>
        <dsp:cNvSpPr/>
      </dsp:nvSpPr>
      <dsp:spPr>
        <a:xfrm>
          <a:off x="6314277" y="75629"/>
          <a:ext cx="4200078" cy="420007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r>
            <a:rPr lang="en-GB" sz="2600" kern="1200"/>
            <a:t>Own adaptation COCO-Model : </a:t>
          </a:r>
          <a:r>
            <a:rPr lang="en-US" sz="2600" kern="1200"/>
            <a:t>the underlying methodological aim is to the different data should allow us to recognise a certain trend.</a:t>
          </a:r>
        </a:p>
      </dsp:txBody>
      <dsp:txXfrm>
        <a:off x="6929364" y="690716"/>
        <a:ext cx="2969904" cy="2969904"/>
      </dsp:txXfrm>
    </dsp:sp>
    <dsp:sp modelId="{7E236FF9-E9C9-4839-9B0E-6CED5551C3F5}">
      <dsp:nvSpPr>
        <dsp:cNvPr id="0" name=""/>
        <dsp:cNvSpPr/>
      </dsp:nvSpPr>
      <dsp:spPr>
        <a:xfrm rot="10800000">
          <a:off x="4022425" y="3451820"/>
          <a:ext cx="2618993" cy="141752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en-US" sz="2100" kern="1200"/>
        </a:p>
      </dsp:txBody>
      <dsp:txXfrm rot="10800000">
        <a:off x="4447683" y="3735325"/>
        <a:ext cx="2193735" cy="85051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208A79-8534-46A8-839F-B8B419E1E128}">
      <dsp:nvSpPr>
        <dsp:cNvPr id="0" name=""/>
        <dsp:cNvSpPr/>
      </dsp:nvSpPr>
      <dsp:spPr>
        <a:xfrm>
          <a:off x="0" y="116154"/>
          <a:ext cx="6586489" cy="120978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kern="1200"/>
            <a:t>Non-optimized solution: approximately guess which country or countries are the "best" based on these rankings in an aggregated way .</a:t>
          </a:r>
          <a:endParaRPr lang="en-US" sz="2200" kern="1200"/>
        </a:p>
      </dsp:txBody>
      <dsp:txXfrm>
        <a:off x="59057" y="175211"/>
        <a:ext cx="6468375" cy="1091666"/>
      </dsp:txXfrm>
    </dsp:sp>
    <dsp:sp modelId="{9F4BA541-BFBD-4079-9C25-B243471DEF9E}">
      <dsp:nvSpPr>
        <dsp:cNvPr id="0" name=""/>
        <dsp:cNvSpPr/>
      </dsp:nvSpPr>
      <dsp:spPr>
        <a:xfrm>
          <a:off x="0" y="1389294"/>
          <a:ext cx="6586489" cy="120978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kern="1200"/>
            <a:t>-&gt; Dilemma of personal preferences or interests</a:t>
          </a:r>
          <a:endParaRPr lang="en-US" sz="2200" kern="1200"/>
        </a:p>
      </dsp:txBody>
      <dsp:txXfrm>
        <a:off x="59057" y="1448351"/>
        <a:ext cx="6468375" cy="1091666"/>
      </dsp:txXfrm>
    </dsp:sp>
    <dsp:sp modelId="{F2364A40-99BB-482B-80FC-05960AA3EC31}">
      <dsp:nvSpPr>
        <dsp:cNvPr id="0" name=""/>
        <dsp:cNvSpPr/>
      </dsp:nvSpPr>
      <dsp:spPr>
        <a:xfrm>
          <a:off x="0" y="2599074"/>
          <a:ext cx="6586489" cy="10701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9121" tIns="27940" rIns="156464" bIns="27940" numCol="1" spcCol="1270" anchor="t" anchorCtr="0">
          <a:noAutofit/>
        </a:bodyPr>
        <a:lstStyle/>
        <a:p>
          <a:pPr marL="171450" lvl="1" indent="-171450" algn="l" defTabSz="755650">
            <a:lnSpc>
              <a:spcPct val="90000"/>
            </a:lnSpc>
            <a:spcBef>
              <a:spcPct val="0"/>
            </a:spcBef>
            <a:spcAft>
              <a:spcPct val="20000"/>
            </a:spcAft>
            <a:buChar char="•"/>
          </a:pPr>
          <a:r>
            <a:rPr lang="en-GB" sz="1700" kern="1200"/>
            <a:t>not everyone values the same attributes/directions in a subjective </a:t>
          </a:r>
          <a:endParaRPr lang="en-US" sz="1700" kern="1200"/>
        </a:p>
        <a:p>
          <a:pPr marL="171450" lvl="1" indent="-171450" algn="l" defTabSz="755650">
            <a:lnSpc>
              <a:spcPct val="90000"/>
            </a:lnSpc>
            <a:spcBef>
              <a:spcPct val="0"/>
            </a:spcBef>
            <a:spcAft>
              <a:spcPct val="20000"/>
            </a:spcAft>
            <a:buChar char="•"/>
          </a:pPr>
          <a:r>
            <a:rPr lang="en-GB" sz="1700" kern="1200"/>
            <a:t>Learning: The best modelling approach is the approach, which is capable of deriving the most robust (objectively close) approximations compared to the facts (in the future). </a:t>
          </a:r>
          <a:endParaRPr lang="en-US" sz="1700" kern="1200"/>
        </a:p>
      </dsp:txBody>
      <dsp:txXfrm>
        <a:off x="0" y="2599074"/>
        <a:ext cx="6586489" cy="107019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D80C5E-5132-424A-8688-15BC948DAC71}">
      <dsp:nvSpPr>
        <dsp:cNvPr id="0" name=""/>
        <dsp:cNvSpPr/>
      </dsp:nvSpPr>
      <dsp:spPr>
        <a:xfrm>
          <a:off x="0" y="3304625"/>
          <a:ext cx="7037387" cy="2168192"/>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GB" sz="2500" kern="1200"/>
            <a:t>Each attribute can also be interpreted as dependent variable (Y). This multi-layered interpretation (incl. more years) will lead to an automated SWOT analyses and the elimination of statistical errors.</a:t>
          </a:r>
          <a:endParaRPr lang="en-US" sz="2500" kern="1200"/>
        </a:p>
      </dsp:txBody>
      <dsp:txXfrm>
        <a:off x="0" y="3304625"/>
        <a:ext cx="7037387" cy="2168192"/>
      </dsp:txXfrm>
    </dsp:sp>
    <dsp:sp modelId="{57626E6F-BB1A-47F3-BE24-4CF0DFAEB443}">
      <dsp:nvSpPr>
        <dsp:cNvPr id="0" name=""/>
        <dsp:cNvSpPr/>
      </dsp:nvSpPr>
      <dsp:spPr>
        <a:xfrm rot="10800000">
          <a:off x="0" y="2468"/>
          <a:ext cx="7037387" cy="3334679"/>
        </a:xfrm>
        <a:prstGeom prst="upArrowCallou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GB" sz="2500" kern="1200"/>
            <a:t>COCO can illustrate </a:t>
          </a:r>
          <a:endParaRPr lang="en-US" sz="2500" kern="1200"/>
        </a:p>
      </dsp:txBody>
      <dsp:txXfrm rot="-10800000">
        <a:off x="0" y="2468"/>
        <a:ext cx="7037387" cy="1170472"/>
      </dsp:txXfrm>
    </dsp:sp>
    <dsp:sp modelId="{5D4E3836-8DED-4FA4-B967-1E24DD199087}">
      <dsp:nvSpPr>
        <dsp:cNvPr id="0" name=""/>
        <dsp:cNvSpPr/>
      </dsp:nvSpPr>
      <dsp:spPr>
        <a:xfrm>
          <a:off x="0" y="1172941"/>
          <a:ext cx="1759346" cy="997069"/>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marL="0" lvl="0" indent="0" algn="ctr" defTabSz="577850">
            <a:lnSpc>
              <a:spcPct val="90000"/>
            </a:lnSpc>
            <a:spcBef>
              <a:spcPct val="0"/>
            </a:spcBef>
            <a:spcAft>
              <a:spcPct val="35000"/>
            </a:spcAft>
            <a:buNone/>
          </a:pPr>
          <a:r>
            <a:rPr lang="en-GB" sz="1300" kern="1200" dirty="0"/>
            <a:t>Europe's strategic missing-out in hydrogen-electric private mobility</a:t>
          </a:r>
          <a:endParaRPr lang="en-US" sz="1300" kern="1200" dirty="0"/>
        </a:p>
      </dsp:txBody>
      <dsp:txXfrm>
        <a:off x="0" y="1172941"/>
        <a:ext cx="1759346" cy="997069"/>
      </dsp:txXfrm>
    </dsp:sp>
    <dsp:sp modelId="{E4C4B466-803F-4D15-BCCD-97F98200FC7B}">
      <dsp:nvSpPr>
        <dsp:cNvPr id="0" name=""/>
        <dsp:cNvSpPr/>
      </dsp:nvSpPr>
      <dsp:spPr>
        <a:xfrm>
          <a:off x="1759346" y="1172941"/>
          <a:ext cx="1759346" cy="997069"/>
        </a:xfrm>
        <a:prstGeom prst="rect">
          <a:avLst/>
        </a:prstGeom>
        <a:solidFill>
          <a:schemeClr val="accent5">
            <a:tint val="40000"/>
            <a:alpha val="90000"/>
            <a:hueOff val="-2246587"/>
            <a:satOff val="-7611"/>
            <a:lumOff val="-976"/>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marL="0" lvl="0" indent="0" algn="ctr" defTabSz="577850">
            <a:lnSpc>
              <a:spcPct val="90000"/>
            </a:lnSpc>
            <a:spcBef>
              <a:spcPct val="0"/>
            </a:spcBef>
            <a:spcAft>
              <a:spcPct val="35000"/>
            </a:spcAft>
            <a:buNone/>
          </a:pPr>
          <a:r>
            <a:rPr lang="en-GB" sz="1300" kern="1200" dirty="0"/>
            <a:t>customer responsiveness</a:t>
          </a:r>
          <a:endParaRPr lang="en-US" sz="1300" kern="1200" dirty="0"/>
        </a:p>
      </dsp:txBody>
      <dsp:txXfrm>
        <a:off x="1759346" y="1172941"/>
        <a:ext cx="1759346" cy="997069"/>
      </dsp:txXfrm>
    </dsp:sp>
    <dsp:sp modelId="{C1FA1432-05C8-4674-80A6-83154C3B679E}">
      <dsp:nvSpPr>
        <dsp:cNvPr id="0" name=""/>
        <dsp:cNvSpPr/>
      </dsp:nvSpPr>
      <dsp:spPr>
        <a:xfrm>
          <a:off x="3518693" y="1172941"/>
          <a:ext cx="1759346" cy="997069"/>
        </a:xfrm>
        <a:prstGeom prst="rect">
          <a:avLst/>
        </a:prstGeom>
        <a:solidFill>
          <a:schemeClr val="accent5">
            <a:tint val="40000"/>
            <a:alpha val="90000"/>
            <a:hueOff val="-4493175"/>
            <a:satOff val="-15221"/>
            <a:lumOff val="-1952"/>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marL="0" lvl="0" indent="0" algn="ctr" defTabSz="577850">
            <a:lnSpc>
              <a:spcPct val="90000"/>
            </a:lnSpc>
            <a:spcBef>
              <a:spcPct val="0"/>
            </a:spcBef>
            <a:spcAft>
              <a:spcPct val="35000"/>
            </a:spcAft>
            <a:buNone/>
          </a:pPr>
          <a:r>
            <a:rPr lang="en-GB" sz="1300" kern="1200" dirty="0"/>
            <a:t>technological acceptance of a different propulsion in privately owned cars</a:t>
          </a:r>
          <a:endParaRPr lang="en-US" sz="1300" kern="1200" dirty="0"/>
        </a:p>
      </dsp:txBody>
      <dsp:txXfrm>
        <a:off x="3518693" y="1172941"/>
        <a:ext cx="1759346" cy="997069"/>
      </dsp:txXfrm>
    </dsp:sp>
    <dsp:sp modelId="{56707CC3-189A-4A05-98DF-DC7447C1F36B}">
      <dsp:nvSpPr>
        <dsp:cNvPr id="0" name=""/>
        <dsp:cNvSpPr/>
      </dsp:nvSpPr>
      <dsp:spPr>
        <a:xfrm>
          <a:off x="5278040" y="1172941"/>
          <a:ext cx="1759346" cy="997069"/>
        </a:xfrm>
        <a:prstGeom prst="rect">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marL="0" lvl="0" indent="0" algn="ctr" defTabSz="577850">
            <a:lnSpc>
              <a:spcPct val="90000"/>
            </a:lnSpc>
            <a:spcBef>
              <a:spcPct val="0"/>
            </a:spcBef>
            <a:spcAft>
              <a:spcPct val="35000"/>
            </a:spcAft>
            <a:buNone/>
          </a:pPr>
          <a:r>
            <a:rPr lang="en-GB" sz="1300" kern="1200" dirty="0"/>
            <a:t>the countries' potential under the status quo</a:t>
          </a:r>
          <a:endParaRPr lang="en-US" sz="1300" kern="1200" dirty="0"/>
        </a:p>
      </dsp:txBody>
      <dsp:txXfrm>
        <a:off x="5278040" y="1172941"/>
        <a:ext cx="1759346" cy="997069"/>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CBAFA0-F7E5-4B43-99A7-5027A1975D9A}" type="datetimeFigureOut">
              <a:rPr lang="de-DE" smtClean="0"/>
              <a:t>15.01.2023</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F4D3BD-AF0A-4E71-B21D-73FEDDB6A509}" type="slidenum">
              <a:rPr lang="de-DE" smtClean="0"/>
              <a:t>‹Nr.›</a:t>
            </a:fld>
            <a:endParaRPr lang="de-DE"/>
          </a:p>
        </p:txBody>
      </p:sp>
    </p:spTree>
    <p:extLst>
      <p:ext uri="{BB962C8B-B14F-4D97-AF65-F5344CB8AC3E}">
        <p14:creationId xmlns:p14="http://schemas.microsoft.com/office/powerpoint/2010/main" val="29011653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err="1"/>
              <a:t>Only</a:t>
            </a:r>
            <a:r>
              <a:rPr lang="de-DE" dirty="0"/>
              <a:t> US!</a:t>
            </a:r>
          </a:p>
        </p:txBody>
      </p:sp>
      <p:sp>
        <p:nvSpPr>
          <p:cNvPr id="4" name="Foliennummernplatzhalter 3"/>
          <p:cNvSpPr>
            <a:spLocks noGrp="1"/>
          </p:cNvSpPr>
          <p:nvPr>
            <p:ph type="sldNum" sz="quarter" idx="5"/>
          </p:nvPr>
        </p:nvSpPr>
        <p:spPr/>
        <p:txBody>
          <a:bodyPr/>
          <a:lstStyle/>
          <a:p>
            <a:fld id="{5FF4D3BD-AF0A-4E71-B21D-73FEDDB6A509}" type="slidenum">
              <a:rPr lang="de-DE" smtClean="0"/>
              <a:t>2</a:t>
            </a:fld>
            <a:endParaRPr lang="de-DE"/>
          </a:p>
        </p:txBody>
      </p:sp>
    </p:spTree>
    <p:extLst>
      <p:ext uri="{BB962C8B-B14F-4D97-AF65-F5344CB8AC3E}">
        <p14:creationId xmlns:p14="http://schemas.microsoft.com/office/powerpoint/2010/main" val="14907799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Independent variables Xi</a:t>
            </a:r>
          </a:p>
        </p:txBody>
      </p:sp>
      <p:sp>
        <p:nvSpPr>
          <p:cNvPr id="4" name="Foliennummernplatzhalter 3"/>
          <p:cNvSpPr>
            <a:spLocks noGrp="1"/>
          </p:cNvSpPr>
          <p:nvPr>
            <p:ph type="sldNum" sz="quarter" idx="5"/>
          </p:nvPr>
        </p:nvSpPr>
        <p:spPr/>
        <p:txBody>
          <a:bodyPr/>
          <a:lstStyle/>
          <a:p>
            <a:fld id="{5FF4D3BD-AF0A-4E71-B21D-73FEDDB6A509}" type="slidenum">
              <a:rPr lang="de-DE" smtClean="0"/>
              <a:t>3</a:t>
            </a:fld>
            <a:endParaRPr lang="de-DE"/>
          </a:p>
        </p:txBody>
      </p:sp>
    </p:spTree>
    <p:extLst>
      <p:ext uri="{BB962C8B-B14F-4D97-AF65-F5344CB8AC3E}">
        <p14:creationId xmlns:p14="http://schemas.microsoft.com/office/powerpoint/2010/main" val="13340207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The majority of the data was acquired from reputable public sources, such as statista.com, a German internet statistics and market research site as well as the database of the European commission and the United Nations, respectively. </a:t>
            </a:r>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de-DE" dirty="0"/>
          </a:p>
        </p:txBody>
      </p:sp>
      <p:sp>
        <p:nvSpPr>
          <p:cNvPr id="4" name="Foliennummernplatzhalter 3"/>
          <p:cNvSpPr>
            <a:spLocks noGrp="1"/>
          </p:cNvSpPr>
          <p:nvPr>
            <p:ph type="sldNum" sz="quarter" idx="5"/>
          </p:nvPr>
        </p:nvSpPr>
        <p:spPr/>
        <p:txBody>
          <a:bodyPr/>
          <a:lstStyle/>
          <a:p>
            <a:fld id="{5FF4D3BD-AF0A-4E71-B21D-73FEDDB6A509}" type="slidenum">
              <a:rPr lang="de-DE" smtClean="0"/>
              <a:t>5</a:t>
            </a:fld>
            <a:endParaRPr lang="de-DE"/>
          </a:p>
        </p:txBody>
      </p:sp>
    </p:spTree>
    <p:extLst>
      <p:ext uri="{BB962C8B-B14F-4D97-AF65-F5344CB8AC3E}">
        <p14:creationId xmlns:p14="http://schemas.microsoft.com/office/powerpoint/2010/main" val="31521990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GB" sz="1800" dirty="0">
                <a:effectLst/>
                <a:latin typeface="Times New Roman" panose="02020603050405020304" pitchFamily="18" charset="0"/>
                <a:ea typeface="Calibri" panose="020F0502020204030204" pitchFamily="34" charset="0"/>
              </a:rPr>
              <a:t>The obtained (ranking) data were then analysed using COCO (Component-based Object Comparison for Objectivity) to generate an optimum approximation of the </a:t>
            </a:r>
            <a:r>
              <a:rPr lang="en-GB" sz="1800" dirty="0" err="1">
                <a:effectLst/>
                <a:latin typeface="Times New Roman" panose="02020603050405020304" pitchFamily="18" charset="0"/>
                <a:ea typeface="Calibri" panose="020F0502020204030204" pitchFamily="34" charset="0"/>
              </a:rPr>
              <a:t>ideality</a:t>
            </a:r>
            <a:r>
              <a:rPr lang="en-GB" sz="1800" dirty="0">
                <a:effectLst/>
                <a:latin typeface="Times New Roman" panose="02020603050405020304" pitchFamily="18" charset="0"/>
                <a:ea typeface="Calibri" panose="020F0502020204030204" pitchFamily="34" charset="0"/>
              </a:rPr>
              <a:t> index values. Due to the tiny number, Y was set to 1000000 as a norm before being assigned as a variable (cf. anti-discrimination study - where the constant Y values may be computed for each country using (flexible but interpretable) staircase functions based on the Xi values), yielding the following result</a:t>
            </a:r>
            <a:endParaRPr lang="de-DE" dirty="0"/>
          </a:p>
        </p:txBody>
      </p:sp>
      <p:sp>
        <p:nvSpPr>
          <p:cNvPr id="4" name="Foliennummernplatzhalter 3"/>
          <p:cNvSpPr>
            <a:spLocks noGrp="1"/>
          </p:cNvSpPr>
          <p:nvPr>
            <p:ph type="sldNum" sz="quarter" idx="5"/>
          </p:nvPr>
        </p:nvSpPr>
        <p:spPr/>
        <p:txBody>
          <a:bodyPr/>
          <a:lstStyle/>
          <a:p>
            <a:fld id="{5FF4D3BD-AF0A-4E71-B21D-73FEDDB6A509}" type="slidenum">
              <a:rPr lang="de-DE" smtClean="0"/>
              <a:t>9</a:t>
            </a:fld>
            <a:endParaRPr lang="de-DE"/>
          </a:p>
        </p:txBody>
      </p:sp>
    </p:spTree>
    <p:extLst>
      <p:ext uri="{BB962C8B-B14F-4D97-AF65-F5344CB8AC3E}">
        <p14:creationId xmlns:p14="http://schemas.microsoft.com/office/powerpoint/2010/main" val="19808853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B52150E-CDA7-1707-8F36-E0E4E206798C}"/>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42E7EBB3-32BB-1C73-36CB-7E5A397A93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D9BCDBC7-5DB6-74D9-5A1E-96B4E9D84851}"/>
              </a:ext>
            </a:extLst>
          </p:cNvPr>
          <p:cNvSpPr>
            <a:spLocks noGrp="1"/>
          </p:cNvSpPr>
          <p:nvPr>
            <p:ph type="dt" sz="half" idx="10"/>
          </p:nvPr>
        </p:nvSpPr>
        <p:spPr/>
        <p:txBody>
          <a:bodyPr/>
          <a:lstStyle/>
          <a:p>
            <a:fld id="{2C86B79D-2D03-42A8-A477-A78E1DE5801F}" type="datetimeFigureOut">
              <a:rPr lang="de-DE" smtClean="0"/>
              <a:t>15.01.2023</a:t>
            </a:fld>
            <a:endParaRPr lang="de-DE"/>
          </a:p>
        </p:txBody>
      </p:sp>
      <p:sp>
        <p:nvSpPr>
          <p:cNvPr id="5" name="Fußzeilenplatzhalter 4">
            <a:extLst>
              <a:ext uri="{FF2B5EF4-FFF2-40B4-BE49-F238E27FC236}">
                <a16:creationId xmlns:a16="http://schemas.microsoft.com/office/drawing/2014/main" id="{CD8D54D9-F629-A39E-EC93-425A4F1C100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4442E59-EE69-642D-3D6D-98DADDBB6545}"/>
              </a:ext>
            </a:extLst>
          </p:cNvPr>
          <p:cNvSpPr>
            <a:spLocks noGrp="1"/>
          </p:cNvSpPr>
          <p:nvPr>
            <p:ph type="sldNum" sz="quarter" idx="12"/>
          </p:nvPr>
        </p:nvSpPr>
        <p:spPr/>
        <p:txBody>
          <a:bodyPr/>
          <a:lstStyle/>
          <a:p>
            <a:fld id="{64E4E25B-CFB4-4891-9C99-C98F7B617B2E}" type="slidenum">
              <a:rPr lang="de-DE" smtClean="0"/>
              <a:t>‹Nr.›</a:t>
            </a:fld>
            <a:endParaRPr lang="de-DE"/>
          </a:p>
        </p:txBody>
      </p:sp>
    </p:spTree>
    <p:extLst>
      <p:ext uri="{BB962C8B-B14F-4D97-AF65-F5344CB8AC3E}">
        <p14:creationId xmlns:p14="http://schemas.microsoft.com/office/powerpoint/2010/main" val="1712613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E47A33-CB8F-D958-21BF-89021D760227}"/>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2D123360-2615-DFDB-49D6-CB164B86260E}"/>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D7EFE01-8CCB-7E99-E794-F2A481674941}"/>
              </a:ext>
            </a:extLst>
          </p:cNvPr>
          <p:cNvSpPr>
            <a:spLocks noGrp="1"/>
          </p:cNvSpPr>
          <p:nvPr>
            <p:ph type="dt" sz="half" idx="10"/>
          </p:nvPr>
        </p:nvSpPr>
        <p:spPr/>
        <p:txBody>
          <a:bodyPr/>
          <a:lstStyle/>
          <a:p>
            <a:fld id="{2C86B79D-2D03-42A8-A477-A78E1DE5801F}" type="datetimeFigureOut">
              <a:rPr lang="de-DE" smtClean="0"/>
              <a:t>15.01.2023</a:t>
            </a:fld>
            <a:endParaRPr lang="de-DE"/>
          </a:p>
        </p:txBody>
      </p:sp>
      <p:sp>
        <p:nvSpPr>
          <p:cNvPr id="5" name="Fußzeilenplatzhalter 4">
            <a:extLst>
              <a:ext uri="{FF2B5EF4-FFF2-40B4-BE49-F238E27FC236}">
                <a16:creationId xmlns:a16="http://schemas.microsoft.com/office/drawing/2014/main" id="{5C6EE223-B742-46C0-BD7A-2A6D4AB77E60}"/>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301E073-C7A9-B121-503A-D5A5F78BD5EA}"/>
              </a:ext>
            </a:extLst>
          </p:cNvPr>
          <p:cNvSpPr>
            <a:spLocks noGrp="1"/>
          </p:cNvSpPr>
          <p:nvPr>
            <p:ph type="sldNum" sz="quarter" idx="12"/>
          </p:nvPr>
        </p:nvSpPr>
        <p:spPr/>
        <p:txBody>
          <a:bodyPr/>
          <a:lstStyle/>
          <a:p>
            <a:fld id="{64E4E25B-CFB4-4891-9C99-C98F7B617B2E}" type="slidenum">
              <a:rPr lang="de-DE" smtClean="0"/>
              <a:t>‹Nr.›</a:t>
            </a:fld>
            <a:endParaRPr lang="de-DE"/>
          </a:p>
        </p:txBody>
      </p:sp>
    </p:spTree>
    <p:extLst>
      <p:ext uri="{BB962C8B-B14F-4D97-AF65-F5344CB8AC3E}">
        <p14:creationId xmlns:p14="http://schemas.microsoft.com/office/powerpoint/2010/main" val="2834142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90AD161E-5564-F85E-6963-DC57D332D67E}"/>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38EAE24B-7309-9299-48CB-AE5932BA80F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49A81E3D-F0F2-839A-8B3F-6F078E6CC4F6}"/>
              </a:ext>
            </a:extLst>
          </p:cNvPr>
          <p:cNvSpPr>
            <a:spLocks noGrp="1"/>
          </p:cNvSpPr>
          <p:nvPr>
            <p:ph type="dt" sz="half" idx="10"/>
          </p:nvPr>
        </p:nvSpPr>
        <p:spPr/>
        <p:txBody>
          <a:bodyPr/>
          <a:lstStyle/>
          <a:p>
            <a:fld id="{2C86B79D-2D03-42A8-A477-A78E1DE5801F}" type="datetimeFigureOut">
              <a:rPr lang="de-DE" smtClean="0"/>
              <a:t>15.01.2023</a:t>
            </a:fld>
            <a:endParaRPr lang="de-DE"/>
          </a:p>
        </p:txBody>
      </p:sp>
      <p:sp>
        <p:nvSpPr>
          <p:cNvPr id="5" name="Fußzeilenplatzhalter 4">
            <a:extLst>
              <a:ext uri="{FF2B5EF4-FFF2-40B4-BE49-F238E27FC236}">
                <a16:creationId xmlns:a16="http://schemas.microsoft.com/office/drawing/2014/main" id="{CA5BCDA9-9673-2512-EA45-3D15CDA4E59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7F241E9-3F34-E79F-F431-D93957655B0E}"/>
              </a:ext>
            </a:extLst>
          </p:cNvPr>
          <p:cNvSpPr>
            <a:spLocks noGrp="1"/>
          </p:cNvSpPr>
          <p:nvPr>
            <p:ph type="sldNum" sz="quarter" idx="12"/>
          </p:nvPr>
        </p:nvSpPr>
        <p:spPr/>
        <p:txBody>
          <a:bodyPr/>
          <a:lstStyle/>
          <a:p>
            <a:fld id="{64E4E25B-CFB4-4891-9C99-C98F7B617B2E}" type="slidenum">
              <a:rPr lang="de-DE" smtClean="0"/>
              <a:t>‹Nr.›</a:t>
            </a:fld>
            <a:endParaRPr lang="de-DE"/>
          </a:p>
        </p:txBody>
      </p:sp>
    </p:spTree>
    <p:extLst>
      <p:ext uri="{BB962C8B-B14F-4D97-AF65-F5344CB8AC3E}">
        <p14:creationId xmlns:p14="http://schemas.microsoft.com/office/powerpoint/2010/main" val="1720499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2D72C9-32A4-0BB1-0919-015A55F72345}"/>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2E5472A8-23B1-C6FE-B8B7-A7927E1633DA}"/>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981E61F5-7005-945E-CA44-5EDDCAA4C72E}"/>
              </a:ext>
            </a:extLst>
          </p:cNvPr>
          <p:cNvSpPr>
            <a:spLocks noGrp="1"/>
          </p:cNvSpPr>
          <p:nvPr>
            <p:ph type="dt" sz="half" idx="10"/>
          </p:nvPr>
        </p:nvSpPr>
        <p:spPr/>
        <p:txBody>
          <a:bodyPr/>
          <a:lstStyle/>
          <a:p>
            <a:fld id="{2C86B79D-2D03-42A8-A477-A78E1DE5801F}" type="datetimeFigureOut">
              <a:rPr lang="de-DE" smtClean="0"/>
              <a:t>15.01.2023</a:t>
            </a:fld>
            <a:endParaRPr lang="de-DE"/>
          </a:p>
        </p:txBody>
      </p:sp>
      <p:sp>
        <p:nvSpPr>
          <p:cNvPr id="5" name="Fußzeilenplatzhalter 4">
            <a:extLst>
              <a:ext uri="{FF2B5EF4-FFF2-40B4-BE49-F238E27FC236}">
                <a16:creationId xmlns:a16="http://schemas.microsoft.com/office/drawing/2014/main" id="{F3FBFCF7-EF69-E98D-40BB-677D6AFE392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A14A8A5-0F91-5268-0514-AC736381156F}"/>
              </a:ext>
            </a:extLst>
          </p:cNvPr>
          <p:cNvSpPr>
            <a:spLocks noGrp="1"/>
          </p:cNvSpPr>
          <p:nvPr>
            <p:ph type="sldNum" sz="quarter" idx="12"/>
          </p:nvPr>
        </p:nvSpPr>
        <p:spPr/>
        <p:txBody>
          <a:bodyPr/>
          <a:lstStyle/>
          <a:p>
            <a:fld id="{64E4E25B-CFB4-4891-9C99-C98F7B617B2E}" type="slidenum">
              <a:rPr lang="de-DE" smtClean="0"/>
              <a:t>‹Nr.›</a:t>
            </a:fld>
            <a:endParaRPr lang="de-DE"/>
          </a:p>
        </p:txBody>
      </p:sp>
    </p:spTree>
    <p:extLst>
      <p:ext uri="{BB962C8B-B14F-4D97-AF65-F5344CB8AC3E}">
        <p14:creationId xmlns:p14="http://schemas.microsoft.com/office/powerpoint/2010/main" val="1616762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6CCB87-17FE-4871-920E-123244487B3A}"/>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B978AC74-2F64-1068-2090-DCED837521B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409B5DB-0ACF-C7CD-025C-C83D4CF94A0A}"/>
              </a:ext>
            </a:extLst>
          </p:cNvPr>
          <p:cNvSpPr>
            <a:spLocks noGrp="1"/>
          </p:cNvSpPr>
          <p:nvPr>
            <p:ph type="dt" sz="half" idx="10"/>
          </p:nvPr>
        </p:nvSpPr>
        <p:spPr/>
        <p:txBody>
          <a:bodyPr/>
          <a:lstStyle/>
          <a:p>
            <a:fld id="{2C86B79D-2D03-42A8-A477-A78E1DE5801F}" type="datetimeFigureOut">
              <a:rPr lang="de-DE" smtClean="0"/>
              <a:t>15.01.2023</a:t>
            </a:fld>
            <a:endParaRPr lang="de-DE"/>
          </a:p>
        </p:txBody>
      </p:sp>
      <p:sp>
        <p:nvSpPr>
          <p:cNvPr id="5" name="Fußzeilenplatzhalter 4">
            <a:extLst>
              <a:ext uri="{FF2B5EF4-FFF2-40B4-BE49-F238E27FC236}">
                <a16:creationId xmlns:a16="http://schemas.microsoft.com/office/drawing/2014/main" id="{150756D5-0639-B4A0-7369-1EE60EE6D4B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E0A5620-017C-E407-D94C-218617B1BA87}"/>
              </a:ext>
            </a:extLst>
          </p:cNvPr>
          <p:cNvSpPr>
            <a:spLocks noGrp="1"/>
          </p:cNvSpPr>
          <p:nvPr>
            <p:ph type="sldNum" sz="quarter" idx="12"/>
          </p:nvPr>
        </p:nvSpPr>
        <p:spPr/>
        <p:txBody>
          <a:bodyPr/>
          <a:lstStyle/>
          <a:p>
            <a:fld id="{64E4E25B-CFB4-4891-9C99-C98F7B617B2E}" type="slidenum">
              <a:rPr lang="de-DE" smtClean="0"/>
              <a:t>‹Nr.›</a:t>
            </a:fld>
            <a:endParaRPr lang="de-DE"/>
          </a:p>
        </p:txBody>
      </p:sp>
    </p:spTree>
    <p:extLst>
      <p:ext uri="{BB962C8B-B14F-4D97-AF65-F5344CB8AC3E}">
        <p14:creationId xmlns:p14="http://schemas.microsoft.com/office/powerpoint/2010/main" val="521424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A2F7D2-F60E-BDE6-F5F6-0A24E383932E}"/>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AD76E8AB-EB75-C91A-8A84-5693D6D8F6FF}"/>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A9D69BA6-B823-0CB2-70FD-E7075DE3F83D}"/>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586C73F-826A-29B0-EF0F-40E0D0812B4D}"/>
              </a:ext>
            </a:extLst>
          </p:cNvPr>
          <p:cNvSpPr>
            <a:spLocks noGrp="1"/>
          </p:cNvSpPr>
          <p:nvPr>
            <p:ph type="dt" sz="half" idx="10"/>
          </p:nvPr>
        </p:nvSpPr>
        <p:spPr/>
        <p:txBody>
          <a:bodyPr/>
          <a:lstStyle/>
          <a:p>
            <a:fld id="{2C86B79D-2D03-42A8-A477-A78E1DE5801F}" type="datetimeFigureOut">
              <a:rPr lang="de-DE" smtClean="0"/>
              <a:t>15.01.2023</a:t>
            </a:fld>
            <a:endParaRPr lang="de-DE"/>
          </a:p>
        </p:txBody>
      </p:sp>
      <p:sp>
        <p:nvSpPr>
          <p:cNvPr id="6" name="Fußzeilenplatzhalter 5">
            <a:extLst>
              <a:ext uri="{FF2B5EF4-FFF2-40B4-BE49-F238E27FC236}">
                <a16:creationId xmlns:a16="http://schemas.microsoft.com/office/drawing/2014/main" id="{13B39A69-085D-E95B-8EEE-2983A681030B}"/>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D455D24-AFE2-72B1-6CC7-11DD3C6DACBB}"/>
              </a:ext>
            </a:extLst>
          </p:cNvPr>
          <p:cNvSpPr>
            <a:spLocks noGrp="1"/>
          </p:cNvSpPr>
          <p:nvPr>
            <p:ph type="sldNum" sz="quarter" idx="12"/>
          </p:nvPr>
        </p:nvSpPr>
        <p:spPr/>
        <p:txBody>
          <a:bodyPr/>
          <a:lstStyle/>
          <a:p>
            <a:fld id="{64E4E25B-CFB4-4891-9C99-C98F7B617B2E}" type="slidenum">
              <a:rPr lang="de-DE" smtClean="0"/>
              <a:t>‹Nr.›</a:t>
            </a:fld>
            <a:endParaRPr lang="de-DE"/>
          </a:p>
        </p:txBody>
      </p:sp>
    </p:spTree>
    <p:extLst>
      <p:ext uri="{BB962C8B-B14F-4D97-AF65-F5344CB8AC3E}">
        <p14:creationId xmlns:p14="http://schemas.microsoft.com/office/powerpoint/2010/main" val="1245327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B025D6-EDD1-CE39-AD88-71CA92F2CC34}"/>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CEA9EBD2-29EF-E6A3-9A5E-6E4F9C1F26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61D9BBF8-7537-34F2-7F57-3A6EA1C5D4AB}"/>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41C77774-CE69-6FDF-7142-77179D188B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102D7AF7-0A39-5423-76DF-1175F3787624}"/>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36E52802-F63E-A5E5-3C8A-80159BF8BFB5}"/>
              </a:ext>
            </a:extLst>
          </p:cNvPr>
          <p:cNvSpPr>
            <a:spLocks noGrp="1"/>
          </p:cNvSpPr>
          <p:nvPr>
            <p:ph type="dt" sz="half" idx="10"/>
          </p:nvPr>
        </p:nvSpPr>
        <p:spPr/>
        <p:txBody>
          <a:bodyPr/>
          <a:lstStyle/>
          <a:p>
            <a:fld id="{2C86B79D-2D03-42A8-A477-A78E1DE5801F}" type="datetimeFigureOut">
              <a:rPr lang="de-DE" smtClean="0"/>
              <a:t>15.01.2023</a:t>
            </a:fld>
            <a:endParaRPr lang="de-DE"/>
          </a:p>
        </p:txBody>
      </p:sp>
      <p:sp>
        <p:nvSpPr>
          <p:cNvPr id="8" name="Fußzeilenplatzhalter 7">
            <a:extLst>
              <a:ext uri="{FF2B5EF4-FFF2-40B4-BE49-F238E27FC236}">
                <a16:creationId xmlns:a16="http://schemas.microsoft.com/office/drawing/2014/main" id="{30282ABB-286E-1E84-27AB-CD5A71209534}"/>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4E4325DE-15FA-0135-7E5D-83177A15BEB6}"/>
              </a:ext>
            </a:extLst>
          </p:cNvPr>
          <p:cNvSpPr>
            <a:spLocks noGrp="1"/>
          </p:cNvSpPr>
          <p:nvPr>
            <p:ph type="sldNum" sz="quarter" idx="12"/>
          </p:nvPr>
        </p:nvSpPr>
        <p:spPr/>
        <p:txBody>
          <a:bodyPr/>
          <a:lstStyle/>
          <a:p>
            <a:fld id="{64E4E25B-CFB4-4891-9C99-C98F7B617B2E}" type="slidenum">
              <a:rPr lang="de-DE" smtClean="0"/>
              <a:t>‹Nr.›</a:t>
            </a:fld>
            <a:endParaRPr lang="de-DE"/>
          </a:p>
        </p:txBody>
      </p:sp>
    </p:spTree>
    <p:extLst>
      <p:ext uri="{BB962C8B-B14F-4D97-AF65-F5344CB8AC3E}">
        <p14:creationId xmlns:p14="http://schemas.microsoft.com/office/powerpoint/2010/main" val="946290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DC5EA3-45E9-B7A7-2CA5-293284BDE2F1}"/>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603CD64F-0DA9-7969-8CC3-A6E3D7D1E2D7}"/>
              </a:ext>
            </a:extLst>
          </p:cNvPr>
          <p:cNvSpPr>
            <a:spLocks noGrp="1"/>
          </p:cNvSpPr>
          <p:nvPr>
            <p:ph type="dt" sz="half" idx="10"/>
          </p:nvPr>
        </p:nvSpPr>
        <p:spPr/>
        <p:txBody>
          <a:bodyPr/>
          <a:lstStyle/>
          <a:p>
            <a:fld id="{2C86B79D-2D03-42A8-A477-A78E1DE5801F}" type="datetimeFigureOut">
              <a:rPr lang="de-DE" smtClean="0"/>
              <a:t>15.01.2023</a:t>
            </a:fld>
            <a:endParaRPr lang="de-DE"/>
          </a:p>
        </p:txBody>
      </p:sp>
      <p:sp>
        <p:nvSpPr>
          <p:cNvPr id="4" name="Fußzeilenplatzhalter 3">
            <a:extLst>
              <a:ext uri="{FF2B5EF4-FFF2-40B4-BE49-F238E27FC236}">
                <a16:creationId xmlns:a16="http://schemas.microsoft.com/office/drawing/2014/main" id="{9F56955F-39A4-01BA-B2CE-1A0824A38C35}"/>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6830595C-8BE5-890E-B7F7-12AED3DC3AA0}"/>
              </a:ext>
            </a:extLst>
          </p:cNvPr>
          <p:cNvSpPr>
            <a:spLocks noGrp="1"/>
          </p:cNvSpPr>
          <p:nvPr>
            <p:ph type="sldNum" sz="quarter" idx="12"/>
          </p:nvPr>
        </p:nvSpPr>
        <p:spPr/>
        <p:txBody>
          <a:bodyPr/>
          <a:lstStyle/>
          <a:p>
            <a:fld id="{64E4E25B-CFB4-4891-9C99-C98F7B617B2E}" type="slidenum">
              <a:rPr lang="de-DE" smtClean="0"/>
              <a:t>‹Nr.›</a:t>
            </a:fld>
            <a:endParaRPr lang="de-DE"/>
          </a:p>
        </p:txBody>
      </p:sp>
    </p:spTree>
    <p:extLst>
      <p:ext uri="{BB962C8B-B14F-4D97-AF65-F5344CB8AC3E}">
        <p14:creationId xmlns:p14="http://schemas.microsoft.com/office/powerpoint/2010/main" val="4025959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905D9D6-F622-AA8A-DA5E-34B16003D914}"/>
              </a:ext>
            </a:extLst>
          </p:cNvPr>
          <p:cNvSpPr>
            <a:spLocks noGrp="1"/>
          </p:cNvSpPr>
          <p:nvPr>
            <p:ph type="dt" sz="half" idx="10"/>
          </p:nvPr>
        </p:nvSpPr>
        <p:spPr/>
        <p:txBody>
          <a:bodyPr/>
          <a:lstStyle/>
          <a:p>
            <a:fld id="{2C86B79D-2D03-42A8-A477-A78E1DE5801F}" type="datetimeFigureOut">
              <a:rPr lang="de-DE" smtClean="0"/>
              <a:t>15.01.2023</a:t>
            </a:fld>
            <a:endParaRPr lang="de-DE"/>
          </a:p>
        </p:txBody>
      </p:sp>
      <p:sp>
        <p:nvSpPr>
          <p:cNvPr id="3" name="Fußzeilenplatzhalter 2">
            <a:extLst>
              <a:ext uri="{FF2B5EF4-FFF2-40B4-BE49-F238E27FC236}">
                <a16:creationId xmlns:a16="http://schemas.microsoft.com/office/drawing/2014/main" id="{D8414ECF-7513-5743-2D0C-2854B0516A83}"/>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8C60077D-EDA6-8985-CDE1-43C0987C92D4}"/>
              </a:ext>
            </a:extLst>
          </p:cNvPr>
          <p:cNvSpPr>
            <a:spLocks noGrp="1"/>
          </p:cNvSpPr>
          <p:nvPr>
            <p:ph type="sldNum" sz="quarter" idx="12"/>
          </p:nvPr>
        </p:nvSpPr>
        <p:spPr/>
        <p:txBody>
          <a:bodyPr/>
          <a:lstStyle/>
          <a:p>
            <a:fld id="{64E4E25B-CFB4-4891-9C99-C98F7B617B2E}" type="slidenum">
              <a:rPr lang="de-DE" smtClean="0"/>
              <a:t>‹Nr.›</a:t>
            </a:fld>
            <a:endParaRPr lang="de-DE"/>
          </a:p>
        </p:txBody>
      </p:sp>
    </p:spTree>
    <p:extLst>
      <p:ext uri="{BB962C8B-B14F-4D97-AF65-F5344CB8AC3E}">
        <p14:creationId xmlns:p14="http://schemas.microsoft.com/office/powerpoint/2010/main" val="629385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B47032-7E31-C980-5CC9-DA92EE3830EF}"/>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8F1EF738-DD12-6502-E2FB-484DEC75D09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37D2C054-34DB-FA7F-6CCF-2E66029B4E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B5ED1096-7C94-6298-19A0-9A2582283432}"/>
              </a:ext>
            </a:extLst>
          </p:cNvPr>
          <p:cNvSpPr>
            <a:spLocks noGrp="1"/>
          </p:cNvSpPr>
          <p:nvPr>
            <p:ph type="dt" sz="half" idx="10"/>
          </p:nvPr>
        </p:nvSpPr>
        <p:spPr/>
        <p:txBody>
          <a:bodyPr/>
          <a:lstStyle/>
          <a:p>
            <a:fld id="{2C86B79D-2D03-42A8-A477-A78E1DE5801F}" type="datetimeFigureOut">
              <a:rPr lang="de-DE" smtClean="0"/>
              <a:t>15.01.2023</a:t>
            </a:fld>
            <a:endParaRPr lang="de-DE"/>
          </a:p>
        </p:txBody>
      </p:sp>
      <p:sp>
        <p:nvSpPr>
          <p:cNvPr id="6" name="Fußzeilenplatzhalter 5">
            <a:extLst>
              <a:ext uri="{FF2B5EF4-FFF2-40B4-BE49-F238E27FC236}">
                <a16:creationId xmlns:a16="http://schemas.microsoft.com/office/drawing/2014/main" id="{65ED5ADE-7AFD-D4C9-9C0B-E12A429AFC3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50881743-A80E-580D-561D-678E5F912DE8}"/>
              </a:ext>
            </a:extLst>
          </p:cNvPr>
          <p:cNvSpPr>
            <a:spLocks noGrp="1"/>
          </p:cNvSpPr>
          <p:nvPr>
            <p:ph type="sldNum" sz="quarter" idx="12"/>
          </p:nvPr>
        </p:nvSpPr>
        <p:spPr/>
        <p:txBody>
          <a:bodyPr/>
          <a:lstStyle/>
          <a:p>
            <a:fld id="{64E4E25B-CFB4-4891-9C99-C98F7B617B2E}" type="slidenum">
              <a:rPr lang="de-DE" smtClean="0"/>
              <a:t>‹Nr.›</a:t>
            </a:fld>
            <a:endParaRPr lang="de-DE"/>
          </a:p>
        </p:txBody>
      </p:sp>
    </p:spTree>
    <p:extLst>
      <p:ext uri="{BB962C8B-B14F-4D97-AF65-F5344CB8AC3E}">
        <p14:creationId xmlns:p14="http://schemas.microsoft.com/office/powerpoint/2010/main" val="2694010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253704-0653-F553-5B4C-579F2BCCD6E3}"/>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8615A2E0-A38D-222E-6383-3DD1EA5EDD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E607009F-E5BB-F240-6F1D-81C4443C10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AAB8BFF3-F2BF-C4C4-0BD8-6F43325822B4}"/>
              </a:ext>
            </a:extLst>
          </p:cNvPr>
          <p:cNvSpPr>
            <a:spLocks noGrp="1"/>
          </p:cNvSpPr>
          <p:nvPr>
            <p:ph type="dt" sz="half" idx="10"/>
          </p:nvPr>
        </p:nvSpPr>
        <p:spPr/>
        <p:txBody>
          <a:bodyPr/>
          <a:lstStyle/>
          <a:p>
            <a:fld id="{2C86B79D-2D03-42A8-A477-A78E1DE5801F}" type="datetimeFigureOut">
              <a:rPr lang="de-DE" smtClean="0"/>
              <a:t>15.01.2023</a:t>
            </a:fld>
            <a:endParaRPr lang="de-DE"/>
          </a:p>
        </p:txBody>
      </p:sp>
      <p:sp>
        <p:nvSpPr>
          <p:cNvPr id="6" name="Fußzeilenplatzhalter 5">
            <a:extLst>
              <a:ext uri="{FF2B5EF4-FFF2-40B4-BE49-F238E27FC236}">
                <a16:creationId xmlns:a16="http://schemas.microsoft.com/office/drawing/2014/main" id="{CA31CE5E-315D-2678-28E4-FB5E206654E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78710A70-B7D9-C908-2634-C87DDB02817D}"/>
              </a:ext>
            </a:extLst>
          </p:cNvPr>
          <p:cNvSpPr>
            <a:spLocks noGrp="1"/>
          </p:cNvSpPr>
          <p:nvPr>
            <p:ph type="sldNum" sz="quarter" idx="12"/>
          </p:nvPr>
        </p:nvSpPr>
        <p:spPr/>
        <p:txBody>
          <a:bodyPr/>
          <a:lstStyle/>
          <a:p>
            <a:fld id="{64E4E25B-CFB4-4891-9C99-C98F7B617B2E}" type="slidenum">
              <a:rPr lang="de-DE" smtClean="0"/>
              <a:t>‹Nr.›</a:t>
            </a:fld>
            <a:endParaRPr lang="de-DE"/>
          </a:p>
        </p:txBody>
      </p:sp>
    </p:spTree>
    <p:extLst>
      <p:ext uri="{BB962C8B-B14F-4D97-AF65-F5344CB8AC3E}">
        <p14:creationId xmlns:p14="http://schemas.microsoft.com/office/powerpoint/2010/main" val="427982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20A55C56-16CE-DC46-481C-A201200443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8A09A3C0-AE2E-2031-B155-847D88F4B1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50D6E02-C34F-DE62-AF10-369FEAB5547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86B79D-2D03-42A8-A477-A78E1DE5801F}" type="datetimeFigureOut">
              <a:rPr lang="de-DE" smtClean="0"/>
              <a:t>15.01.2023</a:t>
            </a:fld>
            <a:endParaRPr lang="de-DE"/>
          </a:p>
        </p:txBody>
      </p:sp>
      <p:sp>
        <p:nvSpPr>
          <p:cNvPr id="5" name="Fußzeilenplatzhalter 4">
            <a:extLst>
              <a:ext uri="{FF2B5EF4-FFF2-40B4-BE49-F238E27FC236}">
                <a16:creationId xmlns:a16="http://schemas.microsoft.com/office/drawing/2014/main" id="{70B8EEB9-9CAC-A703-81B5-456999450E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16B2A61A-97A0-ECD0-9178-0CDD1256FB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E4E25B-CFB4-4891-9C99-C98F7B617B2E}" type="slidenum">
              <a:rPr lang="de-DE" smtClean="0"/>
              <a:t>‹Nr.›</a:t>
            </a:fld>
            <a:endParaRPr lang="de-DE"/>
          </a:p>
        </p:txBody>
      </p:sp>
    </p:spTree>
    <p:extLst>
      <p:ext uri="{BB962C8B-B14F-4D97-AF65-F5344CB8AC3E}">
        <p14:creationId xmlns:p14="http://schemas.microsoft.com/office/powerpoint/2010/main" val="27643044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4">
            <a:extLst>
              <a:ext uri="{FF2B5EF4-FFF2-40B4-BE49-F238E27FC236}">
                <a16:creationId xmlns:a16="http://schemas.microsoft.com/office/drawing/2014/main" id="{4D70D591-C027-7515-999A-9B0452E2AC6D}"/>
              </a:ext>
            </a:extLst>
          </p:cNvPr>
          <p:cNvPicPr>
            <a:picLocks noChangeAspect="1"/>
          </p:cNvPicPr>
          <p:nvPr/>
        </p:nvPicPr>
        <p:blipFill rotWithShape="1">
          <a:blip r:embed="rId2">
            <a:alphaModFix amt="50000"/>
          </a:blip>
          <a:srcRect l="2676" r="8436"/>
          <a:stretch/>
        </p:blipFill>
        <p:spPr>
          <a:xfrm>
            <a:off x="20" y="15412"/>
            <a:ext cx="12191980" cy="6857999"/>
          </a:xfrm>
          <a:prstGeom prst="rect">
            <a:avLst/>
          </a:prstGeom>
        </p:spPr>
      </p:pic>
      <p:sp>
        <p:nvSpPr>
          <p:cNvPr id="2" name="Titel 1">
            <a:extLst>
              <a:ext uri="{FF2B5EF4-FFF2-40B4-BE49-F238E27FC236}">
                <a16:creationId xmlns:a16="http://schemas.microsoft.com/office/drawing/2014/main" id="{CE13989F-7E9F-3664-A42B-814954A7C69D}"/>
              </a:ext>
            </a:extLst>
          </p:cNvPr>
          <p:cNvSpPr>
            <a:spLocks noGrp="1"/>
          </p:cNvSpPr>
          <p:nvPr>
            <p:ph type="ctrTitle"/>
          </p:nvPr>
        </p:nvSpPr>
        <p:spPr>
          <a:xfrm>
            <a:off x="1524000" y="1122362"/>
            <a:ext cx="9144000" cy="2900518"/>
          </a:xfrm>
          <a:solidFill>
            <a:schemeClr val="bg1">
              <a:lumMod val="85000"/>
              <a:lumOff val="15000"/>
            </a:schemeClr>
          </a:solidFill>
        </p:spPr>
        <p:txBody>
          <a:bodyPr>
            <a:normAutofit/>
          </a:bodyPr>
          <a:lstStyle/>
          <a:p>
            <a:r>
              <a:rPr lang="en-GB" sz="4200" b="1" kern="1400" spc="-50"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EVALUATION AND SIMULATION </a:t>
            </a:r>
            <a:br>
              <a:rPr lang="de-DE" sz="42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br>
            <a:r>
              <a:rPr lang="en-GB" sz="4200" b="1" kern="1400" spc="-50"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OF THE EUROPEAN HYDROGEN MARKET BASED ON DIVERSE SIMILARITY ANALYSIS</a:t>
            </a:r>
            <a:endParaRPr lang="de-DE" sz="4200" dirty="0">
              <a:solidFill>
                <a:srgbClr val="FFFFFF"/>
              </a:solidFill>
            </a:endParaRPr>
          </a:p>
        </p:txBody>
      </p:sp>
      <p:sp>
        <p:nvSpPr>
          <p:cNvPr id="3" name="Untertitel 2">
            <a:extLst>
              <a:ext uri="{FF2B5EF4-FFF2-40B4-BE49-F238E27FC236}">
                <a16:creationId xmlns:a16="http://schemas.microsoft.com/office/drawing/2014/main" id="{6E7E911A-D07C-719B-6D3C-866A3C4A5AD3}"/>
              </a:ext>
            </a:extLst>
          </p:cNvPr>
          <p:cNvSpPr>
            <a:spLocks noGrp="1"/>
          </p:cNvSpPr>
          <p:nvPr>
            <p:ph type="subTitle" idx="1"/>
          </p:nvPr>
        </p:nvSpPr>
        <p:spPr>
          <a:xfrm>
            <a:off x="1524000" y="4159404"/>
            <a:ext cx="9144000" cy="1098395"/>
          </a:xfrm>
        </p:spPr>
        <p:txBody>
          <a:bodyPr>
            <a:normAutofit fontScale="77500" lnSpcReduction="20000"/>
          </a:bodyPr>
          <a:lstStyle/>
          <a:p>
            <a:r>
              <a:rPr lang="de-DE" sz="1400" dirty="0">
                <a:solidFill>
                  <a:srgbClr val="FFFFFF"/>
                </a:solidFill>
              </a:rPr>
              <a:t>László Hammerl (https://orcid.org/0000-0003-2600-1872)</a:t>
            </a:r>
            <a:br>
              <a:rPr lang="de-DE" sz="1400" dirty="0">
                <a:solidFill>
                  <a:srgbClr val="FFFFFF"/>
                </a:solidFill>
              </a:rPr>
            </a:br>
            <a:r>
              <a:rPr lang="de-DE" sz="1400" dirty="0">
                <a:solidFill>
                  <a:srgbClr val="FFFFFF"/>
                </a:solidFill>
              </a:rPr>
              <a:t>László </a:t>
            </a:r>
            <a:r>
              <a:rPr lang="de-DE" sz="1400" dirty="0" err="1">
                <a:solidFill>
                  <a:srgbClr val="FFFFFF"/>
                </a:solidFill>
              </a:rPr>
              <a:t>Pitlik</a:t>
            </a:r>
            <a:r>
              <a:rPr lang="de-DE" sz="1400" dirty="0">
                <a:solidFill>
                  <a:srgbClr val="FFFFFF"/>
                </a:solidFill>
              </a:rPr>
              <a:t> (https://orcid.org/0000-0001-5819-0319)</a:t>
            </a:r>
          </a:p>
          <a:p>
            <a:r>
              <a:rPr lang="de-DE" sz="1400" dirty="0" err="1">
                <a:solidFill>
                  <a:srgbClr val="FFFFFF"/>
                </a:solidFill>
              </a:rPr>
              <a:t>e-Mails</a:t>
            </a:r>
            <a:r>
              <a:rPr lang="de-DE" sz="1400" dirty="0">
                <a:solidFill>
                  <a:srgbClr val="FFFFFF"/>
                </a:solidFill>
              </a:rPr>
              <a:t>: hammerll@live.de, pitlik@my-x.hu</a:t>
            </a:r>
          </a:p>
          <a:p>
            <a:r>
              <a:rPr lang="de-DE" sz="1400" b="1" dirty="0" err="1">
                <a:solidFill>
                  <a:srgbClr val="FFFFFF"/>
                </a:solidFill>
              </a:rPr>
              <a:t>Hungarian</a:t>
            </a:r>
            <a:r>
              <a:rPr lang="de-DE" sz="1400" b="1" dirty="0">
                <a:solidFill>
                  <a:srgbClr val="FFFFFF"/>
                </a:solidFill>
              </a:rPr>
              <a:t> University </a:t>
            </a:r>
            <a:r>
              <a:rPr lang="de-DE" sz="1400" b="1" dirty="0" err="1">
                <a:solidFill>
                  <a:srgbClr val="FFFFFF"/>
                </a:solidFill>
              </a:rPr>
              <a:t>of</a:t>
            </a:r>
            <a:r>
              <a:rPr lang="de-DE" sz="1400" b="1" dirty="0">
                <a:solidFill>
                  <a:srgbClr val="FFFFFF"/>
                </a:solidFill>
              </a:rPr>
              <a:t> </a:t>
            </a:r>
            <a:r>
              <a:rPr lang="de-DE" sz="1400" b="1" dirty="0" err="1">
                <a:solidFill>
                  <a:srgbClr val="FFFFFF"/>
                </a:solidFill>
              </a:rPr>
              <a:t>Agriculture</a:t>
            </a:r>
            <a:r>
              <a:rPr lang="de-DE" sz="1400" b="1" dirty="0">
                <a:solidFill>
                  <a:srgbClr val="FFFFFF"/>
                </a:solidFill>
              </a:rPr>
              <a:t> and Life Science (MATE), </a:t>
            </a:r>
            <a:r>
              <a:rPr lang="de-DE" sz="1400" b="1" dirty="0" err="1">
                <a:solidFill>
                  <a:srgbClr val="FFFFFF"/>
                </a:solidFill>
              </a:rPr>
              <a:t>Kodolányi</a:t>
            </a:r>
            <a:r>
              <a:rPr lang="de-DE" sz="1400" b="1" dirty="0">
                <a:solidFill>
                  <a:srgbClr val="FFFFFF"/>
                </a:solidFill>
              </a:rPr>
              <a:t> János University (KJU) </a:t>
            </a:r>
          </a:p>
          <a:p>
            <a:r>
              <a:rPr lang="de-DE" sz="1400" dirty="0">
                <a:solidFill>
                  <a:srgbClr val="FFFFFF"/>
                </a:solidFill>
              </a:rPr>
              <a:t>Keywords: </a:t>
            </a:r>
            <a:r>
              <a:rPr lang="de-DE" sz="1400" i="1" dirty="0">
                <a:solidFill>
                  <a:srgbClr val="FFFFFF"/>
                </a:solidFill>
              </a:rPr>
              <a:t>hydrogen, </a:t>
            </a:r>
            <a:r>
              <a:rPr lang="de-DE" sz="1400" i="1" dirty="0" err="1">
                <a:solidFill>
                  <a:srgbClr val="FFFFFF"/>
                </a:solidFill>
              </a:rPr>
              <a:t>innovation</a:t>
            </a:r>
            <a:r>
              <a:rPr lang="de-DE" sz="1400" i="1" dirty="0">
                <a:solidFill>
                  <a:srgbClr val="FFFFFF"/>
                </a:solidFill>
              </a:rPr>
              <a:t> </a:t>
            </a:r>
            <a:r>
              <a:rPr lang="de-DE" sz="1400" i="1" dirty="0" err="1">
                <a:solidFill>
                  <a:srgbClr val="FFFFFF"/>
                </a:solidFill>
              </a:rPr>
              <a:t>index</a:t>
            </a:r>
            <a:r>
              <a:rPr lang="de-DE" sz="1400" i="1" dirty="0">
                <a:solidFill>
                  <a:srgbClr val="FFFFFF"/>
                </a:solidFill>
              </a:rPr>
              <a:t>, </a:t>
            </a:r>
            <a:r>
              <a:rPr lang="de-DE" sz="1400" i="1" dirty="0" err="1">
                <a:solidFill>
                  <a:srgbClr val="FFFFFF"/>
                </a:solidFill>
              </a:rPr>
              <a:t>component-based</a:t>
            </a:r>
            <a:r>
              <a:rPr lang="de-DE" sz="1400" i="1" dirty="0">
                <a:solidFill>
                  <a:srgbClr val="FFFFFF"/>
                </a:solidFill>
              </a:rPr>
              <a:t> </a:t>
            </a:r>
            <a:r>
              <a:rPr lang="de-DE" sz="1400" i="1" dirty="0" err="1">
                <a:solidFill>
                  <a:srgbClr val="FFFFFF"/>
                </a:solidFill>
              </a:rPr>
              <a:t>object</a:t>
            </a:r>
            <a:r>
              <a:rPr lang="de-DE" sz="1400" i="1" dirty="0">
                <a:solidFill>
                  <a:srgbClr val="FFFFFF"/>
                </a:solidFill>
              </a:rPr>
              <a:t> </a:t>
            </a:r>
            <a:r>
              <a:rPr lang="de-DE" sz="1400" i="1" dirty="0" err="1">
                <a:solidFill>
                  <a:srgbClr val="FFFFFF"/>
                </a:solidFill>
              </a:rPr>
              <a:t>comparison</a:t>
            </a:r>
            <a:r>
              <a:rPr lang="de-DE" sz="1400" i="1" dirty="0">
                <a:solidFill>
                  <a:srgbClr val="FFFFFF"/>
                </a:solidFill>
              </a:rPr>
              <a:t> </a:t>
            </a:r>
            <a:r>
              <a:rPr lang="de-DE" sz="1400" i="1" dirty="0" err="1">
                <a:solidFill>
                  <a:srgbClr val="FFFFFF"/>
                </a:solidFill>
              </a:rPr>
              <a:t>for</a:t>
            </a:r>
            <a:r>
              <a:rPr lang="de-DE" sz="1400" i="1" dirty="0">
                <a:solidFill>
                  <a:srgbClr val="FFFFFF"/>
                </a:solidFill>
              </a:rPr>
              <a:t> </a:t>
            </a:r>
            <a:r>
              <a:rPr lang="de-DE" sz="1400" i="1" dirty="0" err="1">
                <a:solidFill>
                  <a:srgbClr val="FFFFFF"/>
                </a:solidFill>
              </a:rPr>
              <a:t>objectivity</a:t>
            </a:r>
            <a:endParaRPr lang="de-DE" sz="1400" i="1" dirty="0">
              <a:solidFill>
                <a:srgbClr val="FFFFFF"/>
              </a:solidFill>
            </a:endParaRPr>
          </a:p>
          <a:p>
            <a:endParaRPr lang="de-DE" sz="800" dirty="0">
              <a:solidFill>
                <a:srgbClr val="FFFFFF"/>
              </a:solidFill>
            </a:endParaRPr>
          </a:p>
        </p:txBody>
      </p:sp>
    </p:spTree>
    <p:extLst>
      <p:ext uri="{BB962C8B-B14F-4D97-AF65-F5344CB8AC3E}">
        <p14:creationId xmlns:p14="http://schemas.microsoft.com/office/powerpoint/2010/main" val="4082929075"/>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C964125B-52D2-6BD2-7018-A0376428E0B8}"/>
              </a:ext>
            </a:extLst>
          </p:cNvPr>
          <p:cNvSpPr>
            <a:spLocks noGrp="1"/>
          </p:cNvSpPr>
          <p:nvPr>
            <p:ph idx="1"/>
          </p:nvPr>
        </p:nvSpPr>
        <p:spPr>
          <a:xfrm>
            <a:off x="552815" y="69891"/>
            <a:ext cx="10515600" cy="5431465"/>
          </a:xfrm>
        </p:spPr>
        <p:txBody>
          <a:bodyPr>
            <a:normAutofit fontScale="25000" lnSpcReduction="20000"/>
          </a:bodyPr>
          <a:lstStyle/>
          <a:p>
            <a:pPr algn="just">
              <a:lnSpc>
                <a:spcPct val="107000"/>
              </a:lnSpc>
              <a:spcAft>
                <a:spcPts val="800"/>
              </a:spcAft>
            </a:pPr>
            <a:r>
              <a:rPr lang="en-GB" sz="6400">
                <a:effectLst/>
                <a:latin typeface="Times New Roman" panose="02020603050405020304" pitchFamily="18" charset="0"/>
                <a:ea typeface="Calibri" panose="020F0502020204030204" pitchFamily="34" charset="0"/>
              </a:rPr>
              <a:t>using </a:t>
            </a:r>
            <a:r>
              <a:rPr lang="en-GB" sz="6400" dirty="0">
                <a:effectLst/>
                <a:latin typeface="Times New Roman" panose="02020603050405020304" pitchFamily="18" charset="0"/>
                <a:ea typeface="Calibri" panose="020F0502020204030204" pitchFamily="34" charset="0"/>
              </a:rPr>
              <a:t>COCO (Component-based Object Comparison for Objectivity) to generate an optimum approximation of the </a:t>
            </a:r>
            <a:r>
              <a:rPr lang="en-GB" sz="6400" dirty="0" err="1">
                <a:effectLst/>
                <a:latin typeface="Times New Roman" panose="02020603050405020304" pitchFamily="18" charset="0"/>
                <a:ea typeface="Calibri" panose="020F0502020204030204" pitchFamily="34" charset="0"/>
              </a:rPr>
              <a:t>ideality</a:t>
            </a:r>
            <a:r>
              <a:rPr lang="en-GB" sz="6400" dirty="0">
                <a:effectLst/>
                <a:latin typeface="Times New Roman" panose="02020603050405020304" pitchFamily="18" charset="0"/>
                <a:ea typeface="Calibri" panose="020F0502020204030204" pitchFamily="34" charset="0"/>
              </a:rPr>
              <a:t> index values. Due to the tiny number, Y was set to 1000000 as a norm before being assigned as a variable (cf. anti-discrimination study - where the constant Y values may be computed for each country using (flexible but interpretable) staircase functions based on the Xi values), yielding the following result</a:t>
            </a:r>
            <a:endParaRPr lang="de-DE" sz="6400" dirty="0"/>
          </a:p>
          <a:p>
            <a:pPr algn="just">
              <a:lnSpc>
                <a:spcPct val="107000"/>
              </a:lnSpc>
              <a:spcAft>
                <a:spcPts val="800"/>
              </a:spcAft>
            </a:pPr>
            <a:r>
              <a:rPr lang="en-GB" sz="6400" dirty="0">
                <a:effectLst/>
                <a:latin typeface="Times New Roman" panose="02020603050405020304" pitchFamily="18" charset="0"/>
                <a:ea typeface="Calibri" panose="020F0502020204030204" pitchFamily="34" charset="0"/>
                <a:cs typeface="Times New Roman" panose="02020603050405020304" pitchFamily="18" charset="0"/>
              </a:rPr>
              <a:t>The results (of the anti-discriminative </a:t>
            </a:r>
            <a:r>
              <a:rPr lang="en-GB" sz="6400" dirty="0" err="1">
                <a:effectLst/>
                <a:latin typeface="Times New Roman" panose="02020603050405020304" pitchFamily="18" charset="0"/>
                <a:ea typeface="Calibri" panose="020F0502020204030204" pitchFamily="34" charset="0"/>
                <a:cs typeface="Times New Roman" panose="02020603050405020304" pitchFamily="18" charset="0"/>
              </a:rPr>
              <a:t>modellingillustrate</a:t>
            </a:r>
            <a:r>
              <a:rPr lang="en-GB" sz="6400" dirty="0">
                <a:effectLst/>
                <a:latin typeface="Times New Roman" panose="02020603050405020304" pitchFamily="18" charset="0"/>
                <a:ea typeface="Calibri" panose="020F0502020204030204" pitchFamily="34" charset="0"/>
                <a:cs typeface="Times New Roman" panose="02020603050405020304" pitchFamily="18" charset="0"/>
              </a:rPr>
              <a:t> how many hydrogen-powered automobiles each country could support in comparison to the average number of cars in the world. </a:t>
            </a:r>
          </a:p>
          <a:p>
            <a:pPr algn="just">
              <a:lnSpc>
                <a:spcPct val="107000"/>
              </a:lnSpc>
              <a:spcAft>
                <a:spcPts val="800"/>
              </a:spcAft>
            </a:pPr>
            <a:r>
              <a:rPr lang="en-GB" sz="6400" dirty="0">
                <a:effectLst/>
                <a:latin typeface="Times New Roman" panose="02020603050405020304" pitchFamily="18" charset="0"/>
                <a:ea typeface="Calibri" panose="020F0502020204030204" pitchFamily="34" charset="0"/>
                <a:cs typeface="Times New Roman" panose="02020603050405020304" pitchFamily="18" charset="0"/>
              </a:rPr>
              <a:t>Top 3: Finland, Sweden, and the Netherlands, - no deviation</a:t>
            </a:r>
          </a:p>
          <a:p>
            <a:pPr algn="just">
              <a:lnSpc>
                <a:spcPct val="107000"/>
              </a:lnSpc>
              <a:spcAft>
                <a:spcPts val="800"/>
              </a:spcAft>
            </a:pPr>
            <a:r>
              <a:rPr lang="en-GB" sz="6400" dirty="0">
                <a:effectLst/>
                <a:latin typeface="Times New Roman" panose="02020603050405020304" pitchFamily="18" charset="0"/>
                <a:ea typeface="Calibri" panose="020F0502020204030204" pitchFamily="34" charset="0"/>
                <a:cs typeface="Times New Roman" panose="02020603050405020304" pitchFamily="18" charset="0"/>
              </a:rPr>
              <a:t>Czech Republic, Romania, Estonia, Slovakia, Spain, and Germany all deviate in increasing order. </a:t>
            </a:r>
            <a:endParaRPr lang="en-GB" sz="6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GB" sz="6400" dirty="0">
                <a:effectLst/>
                <a:latin typeface="Times New Roman" panose="02020603050405020304" pitchFamily="18" charset="0"/>
                <a:ea typeface="Calibri" panose="020F0502020204030204" pitchFamily="34" charset="0"/>
                <a:cs typeface="Times New Roman" panose="02020603050405020304" pitchFamily="18" charset="0"/>
              </a:rPr>
              <a:t>The naïve viewpoint gives the dispersion, which is the root of this discrepancy, very little consideration. Germany is especially appealing for a variety of reasons, including the accessibility of hydrogen filling stations and the commercial dominance of the automotive industry, amongst other factors. </a:t>
            </a:r>
          </a:p>
          <a:p>
            <a:pPr algn="just">
              <a:lnSpc>
                <a:spcPct val="107000"/>
              </a:lnSpc>
              <a:spcAft>
                <a:spcPts val="800"/>
              </a:spcAft>
            </a:pPr>
            <a:r>
              <a:rPr lang="en-GB" sz="6400" dirty="0">
                <a:effectLst/>
                <a:latin typeface="Times New Roman" panose="02020603050405020304" pitchFamily="18" charset="0"/>
                <a:ea typeface="Calibri" panose="020F0502020204030204" pitchFamily="34" charset="0"/>
                <a:cs typeface="Times New Roman" panose="02020603050405020304" pitchFamily="18" charset="0"/>
              </a:rPr>
              <a:t>Nevertheless, it is ranked dead last in one category, which is the price of electricity. This factor has a significant influence on the cost component of the hydrogen that is created, as well as on the future costs related with the purchase of a hydrogen vehicle. When compared to the naïve method, the COCO model places a greater emphasis on the significance of this component. Therefore, according to the naïve perspective, certain countries are superior, despite the fact that their dispersion conceals enormous inefficiencies and, as a result, may cause decision makers to reach the incorrect conclusions. The use of large numbers may cloud the problems at hand and make it more difficult to make acceptable adjustments to levers such as the government's budget.</a:t>
            </a:r>
            <a:endParaRPr lang="de-DE" sz="6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6400" dirty="0">
                <a:effectLst/>
                <a:latin typeface="Times New Roman" panose="02020603050405020304" pitchFamily="18" charset="0"/>
                <a:ea typeface="Calibri" panose="020F0502020204030204" pitchFamily="34" charset="0"/>
                <a:cs typeface="Times New Roman" panose="02020603050405020304" pitchFamily="18" charset="0"/>
              </a:rPr>
              <a:t>Overall some countries could sustain more hydrogen vehicles than they currently do and thereby offer a higher potential of market establishing, namely Finland, Austria, Belgium, the Netherlands, Norway and Sweden. On the opposite, some countries lack behind in multiple socio-economic factors Serbia, Latvia and Bulgaria. As an example, Serbia has the lowest R&amp;D expenditure per capita, has a minimal car market relevance, low amounts of zero-emission vehicles and thereby, by default cannot rank high as it is below average in 8 of 10 variables. </a:t>
            </a:r>
            <a:endParaRPr lang="de-DE" sz="6400" dirty="0">
              <a:effectLst/>
              <a:latin typeface="Calibri" panose="020F0502020204030204" pitchFamily="34" charset="0"/>
              <a:ea typeface="Calibri" panose="020F0502020204030204" pitchFamily="34" charset="0"/>
              <a:cs typeface="Times New Roman" panose="02020603050405020304" pitchFamily="18" charset="0"/>
            </a:endParaRPr>
          </a:p>
          <a:p>
            <a:endParaRPr lang="de-DE" dirty="0"/>
          </a:p>
        </p:txBody>
      </p:sp>
    </p:spTree>
    <p:extLst>
      <p:ext uri="{BB962C8B-B14F-4D97-AF65-F5344CB8AC3E}">
        <p14:creationId xmlns:p14="http://schemas.microsoft.com/office/powerpoint/2010/main" val="14460751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8">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el 1">
            <a:extLst>
              <a:ext uri="{FF2B5EF4-FFF2-40B4-BE49-F238E27FC236}">
                <a16:creationId xmlns:a16="http://schemas.microsoft.com/office/drawing/2014/main" id="{CBEE56AA-13D5-88E6-75E4-A3B70B306679}"/>
              </a:ext>
            </a:extLst>
          </p:cNvPr>
          <p:cNvSpPr>
            <a:spLocks noGrp="1"/>
          </p:cNvSpPr>
          <p:nvPr>
            <p:ph type="title"/>
          </p:nvPr>
        </p:nvSpPr>
        <p:spPr>
          <a:xfrm>
            <a:off x="777240" y="731519"/>
            <a:ext cx="2845191" cy="3237579"/>
          </a:xfrm>
        </p:spPr>
        <p:txBody>
          <a:bodyPr>
            <a:normAutofit/>
          </a:bodyPr>
          <a:lstStyle/>
          <a:p>
            <a:r>
              <a:rPr lang="de-DE" sz="3800">
                <a:solidFill>
                  <a:srgbClr val="FFFFFF"/>
                </a:solidFill>
              </a:rPr>
              <a:t>Conclusion &amp; future</a:t>
            </a:r>
          </a:p>
        </p:txBody>
      </p:sp>
      <p:sp>
        <p:nvSpPr>
          <p:cNvPr id="8" name="Rectangle 10">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5">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2" name="Rectangle 12">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4" name="Inhaltsplatzhalter 2">
            <a:extLst>
              <a:ext uri="{FF2B5EF4-FFF2-40B4-BE49-F238E27FC236}">
                <a16:creationId xmlns:a16="http://schemas.microsoft.com/office/drawing/2014/main" id="{594663D8-6244-94B5-E2DD-872BE8B27F94}"/>
              </a:ext>
            </a:extLst>
          </p:cNvPr>
          <p:cNvGraphicFramePr>
            <a:graphicFrameLocks noGrp="1"/>
          </p:cNvGraphicFramePr>
          <p:nvPr>
            <p:ph idx="1"/>
            <p:extLst>
              <p:ext uri="{D42A27DB-BD31-4B8C-83A1-F6EECF244321}">
                <p14:modId xmlns:p14="http://schemas.microsoft.com/office/powerpoint/2010/main" val="769726774"/>
              </p:ext>
            </p:extLst>
          </p:nvPr>
        </p:nvGraphicFramePr>
        <p:xfrm>
          <a:off x="4379913" y="687388"/>
          <a:ext cx="7037387" cy="54752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429013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Premium Vector | The mascot of the hungary flag badge holding a banner that  says thank you , cute style design for t shirt, sticker, logo element">
            <a:extLst>
              <a:ext uri="{FF2B5EF4-FFF2-40B4-BE49-F238E27FC236}">
                <a16:creationId xmlns:a16="http://schemas.microsoft.com/office/drawing/2014/main" id="{1A6DC7BB-73F0-1044-8EB0-F0A66C6EC0C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539331" y="1193165"/>
            <a:ext cx="4351338"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6738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2D34D639-D610-4FC1-1004-2DD4E3527EBF}"/>
              </a:ext>
            </a:extLst>
          </p:cNvPr>
          <p:cNvSpPr>
            <a:spLocks noGrp="1"/>
          </p:cNvSpPr>
          <p:nvPr>
            <p:ph type="title"/>
          </p:nvPr>
        </p:nvSpPr>
        <p:spPr>
          <a:xfrm>
            <a:off x="1371599" y="294538"/>
            <a:ext cx="9895951" cy="1033669"/>
          </a:xfrm>
        </p:spPr>
        <p:txBody>
          <a:bodyPr>
            <a:normAutofit/>
          </a:bodyPr>
          <a:lstStyle/>
          <a:p>
            <a:r>
              <a:rPr lang="de-DE" sz="4000">
                <a:solidFill>
                  <a:srgbClr val="FFFFFF"/>
                </a:solidFill>
              </a:rPr>
              <a:t>References</a:t>
            </a:r>
          </a:p>
        </p:txBody>
      </p:sp>
      <p:sp>
        <p:nvSpPr>
          <p:cNvPr id="3" name="Inhaltsplatzhalter 2">
            <a:extLst>
              <a:ext uri="{FF2B5EF4-FFF2-40B4-BE49-F238E27FC236}">
                <a16:creationId xmlns:a16="http://schemas.microsoft.com/office/drawing/2014/main" id="{83F256A1-9553-09C3-36EF-3A514091E19F}"/>
              </a:ext>
            </a:extLst>
          </p:cNvPr>
          <p:cNvSpPr>
            <a:spLocks noGrp="1"/>
          </p:cNvSpPr>
          <p:nvPr>
            <p:ph idx="1"/>
          </p:nvPr>
        </p:nvSpPr>
        <p:spPr>
          <a:xfrm>
            <a:off x="1371599" y="1891970"/>
            <a:ext cx="9724031" cy="1286063"/>
          </a:xfrm>
        </p:spPr>
        <p:txBody>
          <a:bodyPr anchor="ctr">
            <a:normAutofit/>
          </a:bodyPr>
          <a:lstStyle/>
          <a:p>
            <a:r>
              <a:rPr lang="de-DE" sz="2000" dirty="0"/>
              <a:t>https://newsroom.aaa.com/2022/12/nearly-113-million-people-will-travel-from-december-23-to-january-2/</a:t>
            </a:r>
          </a:p>
          <a:p>
            <a:r>
              <a:rPr lang="en-GB" sz="2000" dirty="0">
                <a:effectLst/>
                <a:ea typeface="Calibri" panose="020F0502020204030204" pitchFamily="34" charset="0"/>
                <a:cs typeface="Times New Roman" panose="02020603050405020304" pitchFamily="18" charset="0"/>
              </a:rPr>
              <a:t>https://miau.my-x.hu/miau/294/hydrogen_market_analyses_2023_abs.xlsx</a:t>
            </a:r>
            <a:r>
              <a:rPr lang="en-GB" sz="2000" dirty="0">
                <a:effectLst/>
                <a:ea typeface="Calibri" panose="020F0502020204030204" pitchFamily="34" charset="0"/>
              </a:rPr>
              <a:t> </a:t>
            </a:r>
            <a:endParaRPr lang="de-DE" sz="2000" dirty="0"/>
          </a:p>
        </p:txBody>
      </p:sp>
    </p:spTree>
    <p:extLst>
      <p:ext uri="{BB962C8B-B14F-4D97-AF65-F5344CB8AC3E}">
        <p14:creationId xmlns:p14="http://schemas.microsoft.com/office/powerpoint/2010/main" val="2319740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DB4C2F65-2E66-16D3-6E2A-5FF514522238}"/>
              </a:ext>
            </a:extLst>
          </p:cNvPr>
          <p:cNvSpPr>
            <a:spLocks noGrp="1"/>
          </p:cNvSpPr>
          <p:nvPr>
            <p:ph type="title"/>
          </p:nvPr>
        </p:nvSpPr>
        <p:spPr>
          <a:xfrm>
            <a:off x="643467" y="321734"/>
            <a:ext cx="10905066" cy="1135737"/>
          </a:xfrm>
        </p:spPr>
        <p:txBody>
          <a:bodyPr>
            <a:normAutofit/>
          </a:bodyPr>
          <a:lstStyle/>
          <a:p>
            <a:r>
              <a:rPr lang="de-DE" sz="3600"/>
              <a:t>Introduction</a:t>
            </a:r>
          </a:p>
        </p:txBody>
      </p:sp>
      <p:sp>
        <p:nvSpPr>
          <p:cNvPr id="3" name="Inhaltsplatzhalter 2">
            <a:extLst>
              <a:ext uri="{FF2B5EF4-FFF2-40B4-BE49-F238E27FC236}">
                <a16:creationId xmlns:a16="http://schemas.microsoft.com/office/drawing/2014/main" id="{6A4D21CA-1EBD-03B6-8CE3-039D849D9C0C}"/>
              </a:ext>
            </a:extLst>
          </p:cNvPr>
          <p:cNvSpPr>
            <a:spLocks noGrp="1"/>
          </p:cNvSpPr>
          <p:nvPr>
            <p:ph idx="1"/>
          </p:nvPr>
        </p:nvSpPr>
        <p:spPr>
          <a:xfrm>
            <a:off x="643469" y="1782981"/>
            <a:ext cx="4008384" cy="4393982"/>
          </a:xfrm>
        </p:spPr>
        <p:txBody>
          <a:bodyPr>
            <a:normAutofit fontScale="92500" lnSpcReduction="10000"/>
          </a:bodyPr>
          <a:lstStyle/>
          <a:p>
            <a:r>
              <a:rPr lang="de-DE" sz="1700" dirty="0" err="1"/>
              <a:t>Theoretical</a:t>
            </a:r>
            <a:r>
              <a:rPr lang="de-DE" sz="1700" dirty="0"/>
              <a:t> </a:t>
            </a:r>
            <a:r>
              <a:rPr lang="de-DE" sz="1700" dirty="0" err="1"/>
              <a:t>aim</a:t>
            </a:r>
            <a:r>
              <a:rPr lang="de-DE" sz="1700" dirty="0"/>
              <a:t>:</a:t>
            </a:r>
            <a:br>
              <a:rPr lang="de-DE" sz="1700" dirty="0"/>
            </a:br>
            <a:r>
              <a:rPr lang="de-DE" sz="1700" dirty="0" err="1"/>
              <a:t>Identify</a:t>
            </a:r>
            <a:r>
              <a:rPr lang="de-DE" sz="1700" dirty="0"/>
              <a:t> </a:t>
            </a:r>
            <a:r>
              <a:rPr lang="en-US" sz="1700" dirty="0"/>
              <a:t>required policymaking steps for establishing hydrogen-powered individual mobility in Central Europe</a:t>
            </a:r>
          </a:p>
          <a:p>
            <a:r>
              <a:rPr lang="en-US" sz="1700" dirty="0"/>
              <a:t>Why?</a:t>
            </a:r>
          </a:p>
          <a:p>
            <a:pPr lvl="1"/>
            <a:r>
              <a:rPr lang="en-US" sz="1700" dirty="0"/>
              <a:t>Demand for sustainable progress</a:t>
            </a:r>
          </a:p>
          <a:p>
            <a:pPr lvl="1"/>
            <a:r>
              <a:rPr lang="en-US" sz="1700" dirty="0"/>
              <a:t>Increased mobility desire</a:t>
            </a:r>
          </a:p>
          <a:p>
            <a:pPr marL="457200" lvl="1" indent="0">
              <a:buNone/>
            </a:pPr>
            <a:r>
              <a:rPr lang="en-US" sz="1700" dirty="0"/>
              <a:t>-&gt; alternative fuels for the automobile transportation sector</a:t>
            </a:r>
          </a:p>
          <a:p>
            <a:r>
              <a:rPr lang="en-US" sz="1600" dirty="0"/>
              <a:t>Practical aim:</a:t>
            </a:r>
            <a:br>
              <a:rPr lang="en-US" sz="1600" dirty="0"/>
            </a:br>
            <a:r>
              <a:rPr lang="en-US" sz="1600" dirty="0"/>
              <a:t>Examine a quantitative performance assessment to expose the inefficiencies of countries with a high degree of market penetration and vice versa.</a:t>
            </a:r>
          </a:p>
          <a:p>
            <a:r>
              <a:rPr lang="en-US" sz="1700" dirty="0"/>
              <a:t>Two-step analysis</a:t>
            </a:r>
          </a:p>
          <a:p>
            <a:pPr lvl="1"/>
            <a:r>
              <a:rPr lang="en-US" sz="1700" dirty="0"/>
              <a:t>Define variables</a:t>
            </a:r>
          </a:p>
          <a:p>
            <a:pPr lvl="1"/>
            <a:r>
              <a:rPr lang="en-US" sz="1700" dirty="0"/>
              <a:t>Define Model</a:t>
            </a:r>
            <a:endParaRPr lang="de-DE" sz="1700" dirty="0"/>
          </a:p>
        </p:txBody>
      </p:sp>
      <p:grpSp>
        <p:nvGrpSpPr>
          <p:cNvPr id="12" name="Group 11">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13" name="Isosceles Triangle 12">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5" name="Grafik 4">
            <a:extLst>
              <a:ext uri="{FF2B5EF4-FFF2-40B4-BE49-F238E27FC236}">
                <a16:creationId xmlns:a16="http://schemas.microsoft.com/office/drawing/2014/main" id="{C19DBF81-868A-48D4-ACD1-321F54FFB7DA}"/>
              </a:ext>
            </a:extLst>
          </p:cNvPr>
          <p:cNvPicPr>
            <a:picLocks noChangeAspect="1"/>
          </p:cNvPicPr>
          <p:nvPr/>
        </p:nvPicPr>
        <p:blipFill>
          <a:blip r:embed="rId3"/>
          <a:stretch>
            <a:fillRect/>
          </a:stretch>
        </p:blipFill>
        <p:spPr>
          <a:xfrm>
            <a:off x="4588516" y="1457471"/>
            <a:ext cx="7523896" cy="4288621"/>
          </a:xfrm>
          <a:prstGeom prst="rect">
            <a:avLst/>
          </a:prstGeom>
        </p:spPr>
      </p:pic>
      <p:grpSp>
        <p:nvGrpSpPr>
          <p:cNvPr id="16" name="Group 15">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17" name="Rectangle 16">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Isosceles Triangle 17">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517085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63" name="Straight Connector 43">
            <a:extLst>
              <a:ext uri="{FF2B5EF4-FFF2-40B4-BE49-F238E27FC236}">
                <a16:creationId xmlns:a16="http://schemas.microsoft.com/office/drawing/2014/main" id="{D2E961F1-4A28-4A5F-BBD4-6E400E5E6C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bwMode="white">
          <a:xfrm>
            <a:off x="0" y="272357"/>
            <a:ext cx="12188824" cy="0"/>
          </a:xfrm>
          <a:prstGeom prst="line">
            <a:avLst/>
          </a:prstGeom>
          <a:ln w="508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64" name="Rectangle 45">
            <a:extLst>
              <a:ext uri="{FF2B5EF4-FFF2-40B4-BE49-F238E27FC236}">
                <a16:creationId xmlns:a16="http://schemas.microsoft.com/office/drawing/2014/main" id="{7F57BEA8-497D-4AA8-8A18-BDCD696B25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68596"/>
            <a:ext cx="12192000" cy="173555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3B854D4D-9876-D4C4-2FA3-E980831AC9B1}"/>
              </a:ext>
            </a:extLst>
          </p:cNvPr>
          <p:cNvSpPr>
            <a:spLocks noGrp="1"/>
          </p:cNvSpPr>
          <p:nvPr>
            <p:ph type="title"/>
          </p:nvPr>
        </p:nvSpPr>
        <p:spPr>
          <a:xfrm>
            <a:off x="526073" y="489439"/>
            <a:ext cx="11139854" cy="930447"/>
          </a:xfrm>
        </p:spPr>
        <p:txBody>
          <a:bodyPr vert="horz" lIns="91440" tIns="45720" rIns="91440" bIns="45720" rtlCol="0" anchor="b">
            <a:normAutofit/>
          </a:bodyPr>
          <a:lstStyle/>
          <a:p>
            <a:pPr algn="ctr"/>
            <a:r>
              <a:rPr lang="en-US" sz="5400" kern="1200" dirty="0">
                <a:solidFill>
                  <a:schemeClr val="bg1"/>
                </a:solidFill>
                <a:latin typeface="+mj-lt"/>
                <a:ea typeface="+mj-ea"/>
                <a:cs typeface="+mj-cs"/>
              </a:rPr>
              <a:t>Variables: Xi -&gt; Y</a:t>
            </a:r>
          </a:p>
        </p:txBody>
      </p:sp>
      <p:cxnSp>
        <p:nvCxnSpPr>
          <p:cNvPr id="65" name="Straight Connector 47">
            <a:extLst>
              <a:ext uri="{FF2B5EF4-FFF2-40B4-BE49-F238E27FC236}">
                <a16:creationId xmlns:a16="http://schemas.microsoft.com/office/drawing/2014/main" id="{A82415D3-DDE5-4D63-8CB3-23A5EC581B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4400" y="1479733"/>
            <a:ext cx="2743200" cy="0"/>
          </a:xfrm>
          <a:prstGeom prst="line">
            <a:avLst/>
          </a:prstGeom>
          <a:ln w="19050">
            <a:solidFill>
              <a:schemeClr val="bg1">
                <a:alpha val="75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49">
            <a:extLst>
              <a:ext uri="{FF2B5EF4-FFF2-40B4-BE49-F238E27FC236}">
                <a16:creationId xmlns:a16="http://schemas.microsoft.com/office/drawing/2014/main" id="{AD7193FB-6AE6-4B3B-8F89-56B55DD63B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bwMode="white">
          <a:xfrm>
            <a:off x="0" y="2201402"/>
            <a:ext cx="12188824" cy="0"/>
          </a:xfrm>
          <a:prstGeom prst="line">
            <a:avLst/>
          </a:prstGeom>
          <a:ln w="508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aphicFrame>
        <p:nvGraphicFramePr>
          <p:cNvPr id="4" name="Tabelle 3">
            <a:extLst>
              <a:ext uri="{FF2B5EF4-FFF2-40B4-BE49-F238E27FC236}">
                <a16:creationId xmlns:a16="http://schemas.microsoft.com/office/drawing/2014/main" id="{167C03EB-3B82-62CD-A733-DAA47014B94C}"/>
              </a:ext>
            </a:extLst>
          </p:cNvPr>
          <p:cNvGraphicFramePr>
            <a:graphicFrameLocks noGrp="1"/>
          </p:cNvGraphicFramePr>
          <p:nvPr>
            <p:extLst>
              <p:ext uri="{D42A27DB-BD31-4B8C-83A1-F6EECF244321}">
                <p14:modId xmlns:p14="http://schemas.microsoft.com/office/powerpoint/2010/main" val="1939315104"/>
              </p:ext>
            </p:extLst>
          </p:nvPr>
        </p:nvGraphicFramePr>
        <p:xfrm>
          <a:off x="169105" y="2298654"/>
          <a:ext cx="11496822" cy="3524393"/>
        </p:xfrm>
        <a:graphic>
          <a:graphicData uri="http://schemas.openxmlformats.org/drawingml/2006/table">
            <a:tbl>
              <a:tblPr firstRow="1" firstCol="1" bandRow="1">
                <a:tableStyleId>{8799B23B-EC83-4686-B30A-512413B5E67A}</a:tableStyleId>
              </a:tblPr>
              <a:tblGrid>
                <a:gridCol w="5928430">
                  <a:extLst>
                    <a:ext uri="{9D8B030D-6E8A-4147-A177-3AD203B41FA5}">
                      <a16:colId xmlns:a16="http://schemas.microsoft.com/office/drawing/2014/main" val="1689560920"/>
                    </a:ext>
                  </a:extLst>
                </a:gridCol>
                <a:gridCol w="3926065">
                  <a:extLst>
                    <a:ext uri="{9D8B030D-6E8A-4147-A177-3AD203B41FA5}">
                      <a16:colId xmlns:a16="http://schemas.microsoft.com/office/drawing/2014/main" val="713670631"/>
                    </a:ext>
                  </a:extLst>
                </a:gridCol>
                <a:gridCol w="1642327">
                  <a:extLst>
                    <a:ext uri="{9D8B030D-6E8A-4147-A177-3AD203B41FA5}">
                      <a16:colId xmlns:a16="http://schemas.microsoft.com/office/drawing/2014/main" val="3980678545"/>
                    </a:ext>
                  </a:extLst>
                </a:gridCol>
              </a:tblGrid>
              <a:tr h="322274">
                <a:tc>
                  <a:txBody>
                    <a:bodyPr/>
                    <a:lstStyle/>
                    <a:p>
                      <a:pPr algn="ctr">
                        <a:lnSpc>
                          <a:spcPct val="107000"/>
                        </a:lnSpc>
                        <a:spcAft>
                          <a:spcPts val="800"/>
                        </a:spcAft>
                      </a:pPr>
                      <a:r>
                        <a:rPr lang="en-GB" sz="1800" b="1" cap="none" spc="30">
                          <a:solidFill>
                            <a:schemeClr val="tx1"/>
                          </a:solidFill>
                          <a:effectLst/>
                        </a:rPr>
                        <a:t>Variable</a:t>
                      </a:r>
                      <a:endParaRPr lang="de-DE" sz="1800" b="1" cap="none" spc="3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10468" marT="0" marB="0" anchor="ctr"/>
                </a:tc>
                <a:tc>
                  <a:txBody>
                    <a:bodyPr/>
                    <a:lstStyle/>
                    <a:p>
                      <a:pPr algn="ctr">
                        <a:lnSpc>
                          <a:spcPct val="107000"/>
                        </a:lnSpc>
                        <a:spcAft>
                          <a:spcPts val="800"/>
                        </a:spcAft>
                      </a:pPr>
                      <a:r>
                        <a:rPr lang="en-GB" sz="1800" b="1" cap="none" spc="30">
                          <a:solidFill>
                            <a:schemeClr val="tx1"/>
                          </a:solidFill>
                          <a:effectLst/>
                        </a:rPr>
                        <a:t>Measuring unit</a:t>
                      </a:r>
                      <a:endParaRPr lang="de-DE" sz="1800" b="1" cap="none" spc="3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10468" marT="0" marB="0" anchor="ctr"/>
                </a:tc>
                <a:tc>
                  <a:txBody>
                    <a:bodyPr/>
                    <a:lstStyle/>
                    <a:p>
                      <a:pPr algn="ctr">
                        <a:lnSpc>
                          <a:spcPct val="107000"/>
                        </a:lnSpc>
                        <a:spcAft>
                          <a:spcPts val="800"/>
                        </a:spcAft>
                      </a:pPr>
                      <a:r>
                        <a:rPr lang="en-GB" sz="1800" b="1" cap="none" spc="30">
                          <a:solidFill>
                            <a:schemeClr val="tx1"/>
                          </a:solidFill>
                          <a:effectLst/>
                        </a:rPr>
                        <a:t>Expectation </a:t>
                      </a:r>
                      <a:endParaRPr lang="de-DE" sz="1800" b="1" cap="none" spc="3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10468" marT="0" marB="0" anchor="ctr"/>
                </a:tc>
                <a:extLst>
                  <a:ext uri="{0D108BD9-81ED-4DB2-BD59-A6C34878D82A}">
                    <a16:rowId xmlns:a16="http://schemas.microsoft.com/office/drawing/2014/main" val="3930209976"/>
                  </a:ext>
                </a:extLst>
              </a:tr>
              <a:tr h="255607">
                <a:tc>
                  <a:txBody>
                    <a:bodyPr/>
                    <a:lstStyle/>
                    <a:p>
                      <a:pPr algn="ctr">
                        <a:lnSpc>
                          <a:spcPct val="107000"/>
                        </a:lnSpc>
                        <a:spcAft>
                          <a:spcPts val="800"/>
                        </a:spcAft>
                      </a:pPr>
                      <a:r>
                        <a:rPr lang="en-GB" sz="1400" b="1" cap="none" spc="0">
                          <a:solidFill>
                            <a:schemeClr val="tx1"/>
                          </a:solidFill>
                          <a:effectLst/>
                        </a:rPr>
                        <a:t>Gross public expenditure on R&amp;D</a:t>
                      </a:r>
                      <a:endParaRPr lang="de-DE" sz="1400" b="1"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10958" marT="0" marB="0" anchor="ctr"/>
                </a:tc>
                <a:tc>
                  <a:txBody>
                    <a:bodyPr/>
                    <a:lstStyle/>
                    <a:p>
                      <a:pPr algn="ctr">
                        <a:lnSpc>
                          <a:spcPct val="107000"/>
                        </a:lnSpc>
                        <a:spcAft>
                          <a:spcPts val="800"/>
                        </a:spcAft>
                      </a:pPr>
                      <a:r>
                        <a:rPr lang="en-GB" sz="1400" cap="none" spc="0">
                          <a:solidFill>
                            <a:schemeClr val="tx1"/>
                          </a:solidFill>
                          <a:effectLst/>
                        </a:rPr>
                        <a:t>per capita</a:t>
                      </a:r>
                      <a:endParaRPr lang="de-DE"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10958" marT="0" marB="0" anchor="ctr"/>
                </a:tc>
                <a:tc>
                  <a:txBody>
                    <a:bodyPr/>
                    <a:lstStyle/>
                    <a:p>
                      <a:pPr algn="ctr">
                        <a:lnSpc>
                          <a:spcPct val="107000"/>
                        </a:lnSpc>
                        <a:spcAft>
                          <a:spcPts val="800"/>
                        </a:spcAft>
                      </a:pPr>
                      <a:r>
                        <a:rPr lang="en-GB" sz="1400" cap="none" spc="0" dirty="0">
                          <a:solidFill>
                            <a:schemeClr val="tx1"/>
                          </a:solidFill>
                          <a:effectLst/>
                        </a:rPr>
                        <a:t>+</a:t>
                      </a:r>
                      <a:endParaRPr lang="de-DE" sz="1400"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10958" marT="0" marB="0" anchor="ctr"/>
                </a:tc>
                <a:extLst>
                  <a:ext uri="{0D108BD9-81ED-4DB2-BD59-A6C34878D82A}">
                    <a16:rowId xmlns:a16="http://schemas.microsoft.com/office/drawing/2014/main" val="3069934258"/>
                  </a:ext>
                </a:extLst>
              </a:tr>
              <a:tr h="255607">
                <a:tc>
                  <a:txBody>
                    <a:bodyPr/>
                    <a:lstStyle/>
                    <a:p>
                      <a:pPr algn="ctr">
                        <a:lnSpc>
                          <a:spcPct val="107000"/>
                        </a:lnSpc>
                        <a:spcAft>
                          <a:spcPts val="800"/>
                        </a:spcAft>
                      </a:pPr>
                      <a:r>
                        <a:rPr lang="en-GB" sz="1400" b="1" cap="none" spc="0">
                          <a:solidFill>
                            <a:schemeClr val="tx1"/>
                          </a:solidFill>
                          <a:effectLst/>
                        </a:rPr>
                        <a:t>Number of passenger cars</a:t>
                      </a:r>
                      <a:endParaRPr lang="de-DE" sz="1400" b="1"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2340" marR="10958" marT="0" marB="0" anchor="ctr"/>
                </a:tc>
                <a:tc>
                  <a:txBody>
                    <a:bodyPr/>
                    <a:lstStyle/>
                    <a:p>
                      <a:pPr algn="ctr">
                        <a:lnSpc>
                          <a:spcPct val="107000"/>
                        </a:lnSpc>
                        <a:spcAft>
                          <a:spcPts val="800"/>
                        </a:spcAft>
                      </a:pPr>
                      <a:r>
                        <a:rPr lang="en-GB" sz="1400" cap="none" spc="0" dirty="0">
                          <a:solidFill>
                            <a:schemeClr val="tx1"/>
                          </a:solidFill>
                          <a:effectLst/>
                        </a:rPr>
                        <a:t>per 1000 inhabitants</a:t>
                      </a:r>
                      <a:endParaRPr lang="de-DE" sz="1400"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2340" marR="10958" marT="0" marB="0" anchor="ctr"/>
                </a:tc>
                <a:tc>
                  <a:txBody>
                    <a:bodyPr/>
                    <a:lstStyle/>
                    <a:p>
                      <a:pPr algn="ctr">
                        <a:lnSpc>
                          <a:spcPct val="107000"/>
                        </a:lnSpc>
                        <a:spcAft>
                          <a:spcPts val="800"/>
                        </a:spcAft>
                      </a:pPr>
                      <a:r>
                        <a:rPr lang="en-GB" sz="1400" kern="1200" cap="none" spc="0" dirty="0">
                          <a:solidFill>
                            <a:schemeClr val="tx1"/>
                          </a:solidFill>
                          <a:effectLst/>
                          <a:latin typeface="+mn-lt"/>
                          <a:ea typeface="+mn-ea"/>
                          <a:cs typeface="+mn-cs"/>
                        </a:rPr>
                        <a:t>+</a:t>
                      </a:r>
                      <a:endParaRPr lang="de-DE" sz="1400" kern="1200" cap="none" spc="0" dirty="0">
                        <a:solidFill>
                          <a:schemeClr val="tx1"/>
                        </a:solidFill>
                        <a:effectLst/>
                        <a:latin typeface="+mn-lt"/>
                        <a:ea typeface="+mn-ea"/>
                        <a:cs typeface="+mn-cs"/>
                      </a:endParaRPr>
                    </a:p>
                  </a:txBody>
                  <a:tcPr marL="52340" marR="10958" marT="0" marB="0" anchor="ctr"/>
                </a:tc>
                <a:extLst>
                  <a:ext uri="{0D108BD9-81ED-4DB2-BD59-A6C34878D82A}">
                    <a16:rowId xmlns:a16="http://schemas.microsoft.com/office/drawing/2014/main" val="3293805510"/>
                  </a:ext>
                </a:extLst>
              </a:tr>
              <a:tr h="255607">
                <a:tc>
                  <a:txBody>
                    <a:bodyPr/>
                    <a:lstStyle/>
                    <a:p>
                      <a:pPr algn="ctr">
                        <a:lnSpc>
                          <a:spcPct val="107000"/>
                        </a:lnSpc>
                        <a:spcAft>
                          <a:spcPts val="800"/>
                        </a:spcAft>
                      </a:pPr>
                      <a:r>
                        <a:rPr lang="en-GB" sz="1400" b="1" cap="none" spc="0">
                          <a:solidFill>
                            <a:schemeClr val="tx1"/>
                          </a:solidFill>
                          <a:effectLst/>
                        </a:rPr>
                        <a:t>Number of passenger cars produced</a:t>
                      </a:r>
                      <a:endParaRPr lang="de-DE" sz="1400" b="1"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10958" marT="0" marB="0" anchor="ctr"/>
                </a:tc>
                <a:tc>
                  <a:txBody>
                    <a:bodyPr/>
                    <a:lstStyle/>
                    <a:p>
                      <a:pPr algn="ctr">
                        <a:lnSpc>
                          <a:spcPct val="107000"/>
                        </a:lnSpc>
                        <a:spcAft>
                          <a:spcPts val="800"/>
                        </a:spcAft>
                      </a:pPr>
                      <a:r>
                        <a:rPr lang="en-GB" sz="1400" cap="none" spc="0" dirty="0">
                          <a:solidFill>
                            <a:schemeClr val="tx1"/>
                          </a:solidFill>
                          <a:effectLst/>
                        </a:rPr>
                        <a:t>per 1000 inhabitants</a:t>
                      </a:r>
                      <a:endParaRPr lang="de-DE" sz="1400"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10958" marT="0" marB="0" anchor="ctr"/>
                </a:tc>
                <a:tc>
                  <a:txBody>
                    <a:bodyPr/>
                    <a:lstStyle/>
                    <a:p>
                      <a:pPr algn="ctr">
                        <a:lnSpc>
                          <a:spcPct val="107000"/>
                        </a:lnSpc>
                        <a:spcAft>
                          <a:spcPts val="800"/>
                        </a:spcAft>
                      </a:pPr>
                      <a:r>
                        <a:rPr lang="en-GB" sz="1400" kern="1200" cap="none" spc="0" dirty="0">
                          <a:solidFill>
                            <a:schemeClr val="tx1"/>
                          </a:solidFill>
                          <a:effectLst/>
                          <a:latin typeface="+mn-lt"/>
                          <a:ea typeface="+mn-ea"/>
                          <a:cs typeface="+mn-cs"/>
                        </a:rPr>
                        <a:t>+</a:t>
                      </a:r>
                      <a:endParaRPr lang="de-DE" sz="1400" kern="1200" cap="none" spc="0" dirty="0">
                        <a:solidFill>
                          <a:schemeClr val="tx1"/>
                        </a:solidFill>
                        <a:effectLst/>
                        <a:latin typeface="+mn-lt"/>
                        <a:ea typeface="+mn-ea"/>
                        <a:cs typeface="+mn-cs"/>
                      </a:endParaRPr>
                    </a:p>
                  </a:txBody>
                  <a:tcPr marL="0" marR="10958" marT="0" marB="0" anchor="ctr"/>
                </a:tc>
                <a:extLst>
                  <a:ext uri="{0D108BD9-81ED-4DB2-BD59-A6C34878D82A}">
                    <a16:rowId xmlns:a16="http://schemas.microsoft.com/office/drawing/2014/main" val="3133689968"/>
                  </a:ext>
                </a:extLst>
              </a:tr>
              <a:tr h="255607">
                <a:tc>
                  <a:txBody>
                    <a:bodyPr/>
                    <a:lstStyle/>
                    <a:p>
                      <a:pPr algn="ctr">
                        <a:lnSpc>
                          <a:spcPct val="107000"/>
                        </a:lnSpc>
                        <a:spcAft>
                          <a:spcPts val="800"/>
                        </a:spcAft>
                      </a:pPr>
                      <a:r>
                        <a:rPr lang="en-GB" sz="1400" b="1" cap="none" spc="0">
                          <a:solidFill>
                            <a:schemeClr val="tx1"/>
                          </a:solidFill>
                          <a:effectLst/>
                        </a:rPr>
                        <a:t>The number of hydrogen filling stations</a:t>
                      </a:r>
                      <a:endParaRPr lang="de-DE" sz="1400" b="1"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2340" marR="10958" marT="0" marB="0" anchor="ctr"/>
                </a:tc>
                <a:tc>
                  <a:txBody>
                    <a:bodyPr/>
                    <a:lstStyle/>
                    <a:p>
                      <a:pPr algn="ctr">
                        <a:lnSpc>
                          <a:spcPct val="107000"/>
                        </a:lnSpc>
                        <a:spcAft>
                          <a:spcPts val="800"/>
                        </a:spcAft>
                      </a:pPr>
                      <a:r>
                        <a:rPr lang="en-GB" sz="1400" cap="none" spc="0">
                          <a:solidFill>
                            <a:schemeClr val="tx1"/>
                          </a:solidFill>
                          <a:effectLst/>
                        </a:rPr>
                        <a:t>per 1 million inhabitants</a:t>
                      </a:r>
                      <a:endParaRPr lang="de-DE"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2340" marR="10958" marT="0" marB="0" anchor="ctr"/>
                </a:tc>
                <a:tc>
                  <a:txBody>
                    <a:bodyPr/>
                    <a:lstStyle/>
                    <a:p>
                      <a:pPr algn="ctr">
                        <a:lnSpc>
                          <a:spcPct val="107000"/>
                        </a:lnSpc>
                        <a:spcAft>
                          <a:spcPts val="800"/>
                        </a:spcAft>
                      </a:pPr>
                      <a:r>
                        <a:rPr lang="en-GB" sz="1400" kern="1200" cap="none" spc="0" dirty="0">
                          <a:solidFill>
                            <a:schemeClr val="tx1"/>
                          </a:solidFill>
                          <a:effectLst/>
                          <a:latin typeface="+mn-lt"/>
                          <a:ea typeface="+mn-ea"/>
                          <a:cs typeface="+mn-cs"/>
                        </a:rPr>
                        <a:t>+</a:t>
                      </a:r>
                      <a:endParaRPr lang="de-DE" sz="1400" kern="1200" cap="none" spc="0" dirty="0">
                        <a:solidFill>
                          <a:schemeClr val="tx1"/>
                        </a:solidFill>
                        <a:effectLst/>
                        <a:latin typeface="+mn-lt"/>
                        <a:ea typeface="+mn-ea"/>
                        <a:cs typeface="+mn-cs"/>
                      </a:endParaRPr>
                    </a:p>
                  </a:txBody>
                  <a:tcPr marL="52340" marR="10958" marT="0" marB="0" anchor="ctr"/>
                </a:tc>
                <a:extLst>
                  <a:ext uri="{0D108BD9-81ED-4DB2-BD59-A6C34878D82A}">
                    <a16:rowId xmlns:a16="http://schemas.microsoft.com/office/drawing/2014/main" val="197147087"/>
                  </a:ext>
                </a:extLst>
              </a:tr>
              <a:tr h="592551">
                <a:tc>
                  <a:txBody>
                    <a:bodyPr/>
                    <a:lstStyle/>
                    <a:p>
                      <a:pPr algn="ctr">
                        <a:lnSpc>
                          <a:spcPct val="107000"/>
                        </a:lnSpc>
                        <a:spcAft>
                          <a:spcPts val="800"/>
                        </a:spcAft>
                      </a:pPr>
                      <a:r>
                        <a:rPr lang="en-GB" sz="1400" b="1" cap="none" spc="0" dirty="0">
                          <a:solidFill>
                            <a:schemeClr val="tx1"/>
                          </a:solidFill>
                          <a:effectLst/>
                        </a:rPr>
                        <a:t>Hydrogen production capacity </a:t>
                      </a:r>
                      <a:endParaRPr lang="de-DE" sz="1400" b="1"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10958" marT="0" marB="0" anchor="ctr"/>
                </a:tc>
                <a:tc>
                  <a:txBody>
                    <a:bodyPr/>
                    <a:lstStyle/>
                    <a:p>
                      <a:pPr algn="ctr">
                        <a:lnSpc>
                          <a:spcPct val="107000"/>
                        </a:lnSpc>
                        <a:spcAft>
                          <a:spcPts val="800"/>
                        </a:spcAft>
                      </a:pPr>
                      <a:r>
                        <a:rPr lang="en-GB" sz="1400" cap="none" spc="0">
                          <a:solidFill>
                            <a:schemeClr val="tx1"/>
                          </a:solidFill>
                          <a:effectLst/>
                        </a:rPr>
                        <a:t>Tons per 1 million inhabitants</a:t>
                      </a:r>
                      <a:endParaRPr lang="de-DE"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10958" marT="0" marB="0" anchor="ctr"/>
                </a:tc>
                <a:tc>
                  <a:txBody>
                    <a:bodyPr/>
                    <a:lstStyle/>
                    <a:p>
                      <a:pPr algn="ctr">
                        <a:lnSpc>
                          <a:spcPct val="107000"/>
                        </a:lnSpc>
                        <a:spcAft>
                          <a:spcPts val="800"/>
                        </a:spcAft>
                      </a:pPr>
                      <a:r>
                        <a:rPr lang="en-GB" sz="1400" kern="1200" cap="none" spc="0" dirty="0">
                          <a:solidFill>
                            <a:schemeClr val="tx1"/>
                          </a:solidFill>
                          <a:effectLst/>
                          <a:latin typeface="+mn-lt"/>
                          <a:ea typeface="+mn-ea"/>
                          <a:cs typeface="+mn-cs"/>
                        </a:rPr>
                        <a:t> </a:t>
                      </a:r>
                      <a:endParaRPr lang="de-DE" sz="1400" kern="1200" cap="none" spc="0" dirty="0">
                        <a:solidFill>
                          <a:schemeClr val="tx1"/>
                        </a:solidFill>
                        <a:effectLst/>
                        <a:latin typeface="+mn-lt"/>
                        <a:ea typeface="+mn-ea"/>
                        <a:cs typeface="+mn-cs"/>
                      </a:endParaRPr>
                    </a:p>
                    <a:p>
                      <a:pPr algn="ctr">
                        <a:lnSpc>
                          <a:spcPct val="107000"/>
                        </a:lnSpc>
                        <a:spcAft>
                          <a:spcPts val="800"/>
                        </a:spcAft>
                      </a:pPr>
                      <a:r>
                        <a:rPr lang="en-GB" sz="1400" kern="1200" cap="none" spc="0" dirty="0">
                          <a:solidFill>
                            <a:schemeClr val="tx1"/>
                          </a:solidFill>
                          <a:effectLst/>
                          <a:latin typeface="+mn-lt"/>
                          <a:ea typeface="+mn-ea"/>
                          <a:cs typeface="+mn-cs"/>
                        </a:rPr>
                        <a:t>+</a:t>
                      </a:r>
                      <a:endParaRPr lang="de-DE" sz="1400" kern="1200" cap="none" spc="0" dirty="0">
                        <a:solidFill>
                          <a:schemeClr val="tx1"/>
                        </a:solidFill>
                        <a:effectLst/>
                        <a:latin typeface="+mn-lt"/>
                        <a:ea typeface="+mn-ea"/>
                        <a:cs typeface="+mn-cs"/>
                      </a:endParaRPr>
                    </a:p>
                  </a:txBody>
                  <a:tcPr marL="0" marR="10958" marT="0" marB="0" anchor="ctr"/>
                </a:tc>
                <a:extLst>
                  <a:ext uri="{0D108BD9-81ED-4DB2-BD59-A6C34878D82A}">
                    <a16:rowId xmlns:a16="http://schemas.microsoft.com/office/drawing/2014/main" val="2588723187"/>
                  </a:ext>
                </a:extLst>
              </a:tr>
              <a:tr h="255607">
                <a:tc>
                  <a:txBody>
                    <a:bodyPr/>
                    <a:lstStyle/>
                    <a:p>
                      <a:pPr algn="ctr">
                        <a:lnSpc>
                          <a:spcPct val="107000"/>
                        </a:lnSpc>
                        <a:spcAft>
                          <a:spcPts val="800"/>
                        </a:spcAft>
                      </a:pPr>
                      <a:r>
                        <a:rPr lang="en-GB" sz="1400" b="1" cap="none" spc="0">
                          <a:solidFill>
                            <a:schemeClr val="tx1"/>
                          </a:solidFill>
                          <a:effectLst/>
                        </a:rPr>
                        <a:t>Electricity prices for household consumers</a:t>
                      </a:r>
                      <a:endParaRPr lang="de-DE" sz="1400" b="1"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2340" marR="10958" marT="0" marB="0" anchor="ctr"/>
                </a:tc>
                <a:tc>
                  <a:txBody>
                    <a:bodyPr/>
                    <a:lstStyle/>
                    <a:p>
                      <a:pPr algn="ctr">
                        <a:lnSpc>
                          <a:spcPct val="107000"/>
                        </a:lnSpc>
                        <a:spcAft>
                          <a:spcPts val="800"/>
                        </a:spcAft>
                      </a:pPr>
                      <a:r>
                        <a:rPr lang="en-GB" sz="1400" cap="none" spc="0">
                          <a:solidFill>
                            <a:schemeClr val="tx1"/>
                          </a:solidFill>
                          <a:effectLst/>
                        </a:rPr>
                        <a:t>Purchasing Power Standard/KWh</a:t>
                      </a:r>
                      <a:endParaRPr lang="de-DE"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2340" marR="10958" marT="0" marB="0" anchor="ctr"/>
                </a:tc>
                <a:tc>
                  <a:txBody>
                    <a:bodyPr/>
                    <a:lstStyle/>
                    <a:p>
                      <a:pPr algn="ctr">
                        <a:lnSpc>
                          <a:spcPct val="107000"/>
                        </a:lnSpc>
                        <a:spcAft>
                          <a:spcPts val="800"/>
                        </a:spcAft>
                      </a:pPr>
                      <a:r>
                        <a:rPr lang="en-GB" sz="1400" kern="1200" cap="none" spc="0" dirty="0">
                          <a:solidFill>
                            <a:schemeClr val="tx1"/>
                          </a:solidFill>
                          <a:effectLst/>
                          <a:latin typeface="+mn-lt"/>
                          <a:ea typeface="+mn-ea"/>
                          <a:cs typeface="+mn-cs"/>
                        </a:rPr>
                        <a:t>-</a:t>
                      </a:r>
                      <a:endParaRPr lang="de-DE" sz="1400" kern="1200" cap="none" spc="0" dirty="0">
                        <a:solidFill>
                          <a:schemeClr val="tx1"/>
                        </a:solidFill>
                        <a:effectLst/>
                        <a:latin typeface="+mn-lt"/>
                        <a:ea typeface="+mn-ea"/>
                        <a:cs typeface="+mn-cs"/>
                      </a:endParaRPr>
                    </a:p>
                  </a:txBody>
                  <a:tcPr marL="52340" marR="10958" marT="0" marB="0" anchor="ctr"/>
                </a:tc>
                <a:extLst>
                  <a:ext uri="{0D108BD9-81ED-4DB2-BD59-A6C34878D82A}">
                    <a16:rowId xmlns:a16="http://schemas.microsoft.com/office/drawing/2014/main" val="748241595"/>
                  </a:ext>
                </a:extLst>
              </a:tr>
              <a:tr h="592551">
                <a:tc>
                  <a:txBody>
                    <a:bodyPr/>
                    <a:lstStyle/>
                    <a:p>
                      <a:pPr algn="ctr">
                        <a:lnSpc>
                          <a:spcPct val="107000"/>
                        </a:lnSpc>
                        <a:spcAft>
                          <a:spcPts val="800"/>
                        </a:spcAft>
                      </a:pPr>
                      <a:r>
                        <a:rPr lang="en-GB" sz="1400" b="1" cap="none" spc="0">
                          <a:solidFill>
                            <a:schemeClr val="tx1"/>
                          </a:solidFill>
                          <a:effectLst/>
                        </a:rPr>
                        <a:t>Share of zero-emission vehicles in newly registered passenger cars</a:t>
                      </a:r>
                      <a:endParaRPr lang="de-DE" sz="1400" b="1" cap="none" spc="0">
                        <a:solidFill>
                          <a:schemeClr val="tx1"/>
                        </a:solidFill>
                        <a:effectLst/>
                      </a:endParaRPr>
                    </a:p>
                    <a:p>
                      <a:pPr algn="ctr">
                        <a:lnSpc>
                          <a:spcPct val="107000"/>
                        </a:lnSpc>
                        <a:spcAft>
                          <a:spcPts val="800"/>
                        </a:spcAft>
                      </a:pPr>
                      <a:r>
                        <a:rPr lang="en-GB" sz="1400" b="1" cap="none" spc="0">
                          <a:solidFill>
                            <a:schemeClr val="tx1"/>
                          </a:solidFill>
                          <a:effectLst/>
                        </a:rPr>
                        <a:t> </a:t>
                      </a:r>
                      <a:endParaRPr lang="de-DE" sz="1400" b="1"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10958" marT="0" marB="0" anchor="ctr"/>
                </a:tc>
                <a:tc>
                  <a:txBody>
                    <a:bodyPr/>
                    <a:lstStyle/>
                    <a:p>
                      <a:pPr algn="ctr">
                        <a:lnSpc>
                          <a:spcPct val="107000"/>
                        </a:lnSpc>
                        <a:spcAft>
                          <a:spcPts val="800"/>
                        </a:spcAft>
                      </a:pPr>
                      <a:r>
                        <a:rPr lang="en-GB" sz="1400" cap="none" spc="0">
                          <a:solidFill>
                            <a:schemeClr val="tx1"/>
                          </a:solidFill>
                          <a:effectLst/>
                        </a:rPr>
                        <a:t>%</a:t>
                      </a:r>
                      <a:endParaRPr lang="de-DE"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10958" marT="0" marB="0" anchor="ctr"/>
                </a:tc>
                <a:tc>
                  <a:txBody>
                    <a:bodyPr/>
                    <a:lstStyle/>
                    <a:p>
                      <a:pPr algn="ctr">
                        <a:lnSpc>
                          <a:spcPct val="107000"/>
                        </a:lnSpc>
                        <a:spcAft>
                          <a:spcPts val="800"/>
                        </a:spcAft>
                      </a:pPr>
                      <a:r>
                        <a:rPr lang="en-GB" sz="1400" kern="1200" cap="none" spc="0" dirty="0">
                          <a:solidFill>
                            <a:schemeClr val="tx1"/>
                          </a:solidFill>
                          <a:effectLst/>
                          <a:latin typeface="+mn-lt"/>
                          <a:ea typeface="+mn-ea"/>
                          <a:cs typeface="+mn-cs"/>
                        </a:rPr>
                        <a:t>+</a:t>
                      </a:r>
                      <a:endParaRPr lang="de-DE" sz="1400" kern="1200" cap="none" spc="0" dirty="0">
                        <a:solidFill>
                          <a:schemeClr val="tx1"/>
                        </a:solidFill>
                        <a:effectLst/>
                        <a:latin typeface="+mn-lt"/>
                        <a:ea typeface="+mn-ea"/>
                        <a:cs typeface="+mn-cs"/>
                      </a:endParaRPr>
                    </a:p>
                  </a:txBody>
                  <a:tcPr marL="0" marR="10958" marT="0" marB="0" anchor="ctr"/>
                </a:tc>
                <a:extLst>
                  <a:ext uri="{0D108BD9-81ED-4DB2-BD59-A6C34878D82A}">
                    <a16:rowId xmlns:a16="http://schemas.microsoft.com/office/drawing/2014/main" val="2114941418"/>
                  </a:ext>
                </a:extLst>
              </a:tr>
              <a:tr h="483375">
                <a:tc>
                  <a:txBody>
                    <a:bodyPr/>
                    <a:lstStyle/>
                    <a:p>
                      <a:pPr algn="ctr">
                        <a:lnSpc>
                          <a:spcPct val="107000"/>
                        </a:lnSpc>
                        <a:spcAft>
                          <a:spcPts val="800"/>
                        </a:spcAft>
                      </a:pPr>
                      <a:r>
                        <a:rPr lang="en-GB" sz="1400" b="1" cap="none" spc="0">
                          <a:solidFill>
                            <a:schemeClr val="tx1"/>
                          </a:solidFill>
                          <a:effectLst/>
                        </a:rPr>
                        <a:t>Percentage of alternative fuels (electric, hybrid, etc.) regarding all (+diesel and petrol) new truck registrations</a:t>
                      </a:r>
                      <a:endParaRPr lang="de-DE" sz="1400" b="1"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2340" marR="10958" marT="0" marB="0" anchor="ctr"/>
                </a:tc>
                <a:tc>
                  <a:txBody>
                    <a:bodyPr/>
                    <a:lstStyle/>
                    <a:p>
                      <a:pPr algn="ctr">
                        <a:lnSpc>
                          <a:spcPct val="107000"/>
                        </a:lnSpc>
                        <a:spcAft>
                          <a:spcPts val="800"/>
                        </a:spcAft>
                      </a:pPr>
                      <a:r>
                        <a:rPr lang="en-GB" sz="1400" cap="none" spc="0">
                          <a:solidFill>
                            <a:schemeClr val="tx1"/>
                          </a:solidFill>
                          <a:effectLst/>
                        </a:rPr>
                        <a:t>%</a:t>
                      </a:r>
                      <a:endParaRPr lang="de-DE"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2340" marR="10958" marT="0" marB="0" anchor="ctr"/>
                </a:tc>
                <a:tc>
                  <a:txBody>
                    <a:bodyPr/>
                    <a:lstStyle/>
                    <a:p>
                      <a:pPr algn="ctr">
                        <a:lnSpc>
                          <a:spcPct val="107000"/>
                        </a:lnSpc>
                        <a:spcAft>
                          <a:spcPts val="800"/>
                        </a:spcAft>
                      </a:pPr>
                      <a:r>
                        <a:rPr lang="en-GB" sz="1400" kern="1200" cap="none" spc="0" dirty="0">
                          <a:solidFill>
                            <a:schemeClr val="tx1"/>
                          </a:solidFill>
                          <a:effectLst/>
                          <a:latin typeface="+mn-lt"/>
                          <a:ea typeface="+mn-ea"/>
                          <a:cs typeface="+mn-cs"/>
                        </a:rPr>
                        <a:t>+</a:t>
                      </a:r>
                      <a:endParaRPr lang="de-DE" sz="1400" kern="1200" cap="none" spc="0" dirty="0">
                        <a:solidFill>
                          <a:schemeClr val="tx1"/>
                        </a:solidFill>
                        <a:effectLst/>
                        <a:latin typeface="+mn-lt"/>
                        <a:ea typeface="+mn-ea"/>
                        <a:cs typeface="+mn-cs"/>
                      </a:endParaRPr>
                    </a:p>
                  </a:txBody>
                  <a:tcPr marL="52340" marR="10958" marT="0" marB="0" anchor="ctr"/>
                </a:tc>
                <a:extLst>
                  <a:ext uri="{0D108BD9-81ED-4DB2-BD59-A6C34878D82A}">
                    <a16:rowId xmlns:a16="http://schemas.microsoft.com/office/drawing/2014/main" val="1589354802"/>
                  </a:ext>
                </a:extLst>
              </a:tr>
              <a:tr h="255607">
                <a:tc>
                  <a:txBody>
                    <a:bodyPr/>
                    <a:lstStyle/>
                    <a:p>
                      <a:pPr algn="ctr">
                        <a:lnSpc>
                          <a:spcPct val="107000"/>
                        </a:lnSpc>
                        <a:spcAft>
                          <a:spcPts val="800"/>
                        </a:spcAft>
                      </a:pPr>
                      <a:r>
                        <a:rPr lang="en-GB" sz="1400" b="1" cap="none" spc="0">
                          <a:solidFill>
                            <a:schemeClr val="tx1"/>
                          </a:solidFill>
                          <a:effectLst/>
                        </a:rPr>
                        <a:t>Petrol prices</a:t>
                      </a:r>
                      <a:endParaRPr lang="de-DE" sz="1400" b="1"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10958" marT="0" marB="0" anchor="ctr"/>
                </a:tc>
                <a:tc>
                  <a:txBody>
                    <a:bodyPr/>
                    <a:lstStyle/>
                    <a:p>
                      <a:pPr algn="ctr">
                        <a:lnSpc>
                          <a:spcPct val="107000"/>
                        </a:lnSpc>
                        <a:spcAft>
                          <a:spcPts val="800"/>
                        </a:spcAft>
                      </a:pPr>
                      <a:r>
                        <a:rPr lang="en-GB" sz="1400" cap="none" spc="0">
                          <a:solidFill>
                            <a:schemeClr val="tx1"/>
                          </a:solidFill>
                          <a:effectLst/>
                        </a:rPr>
                        <a:t>€/l</a:t>
                      </a:r>
                      <a:endParaRPr lang="de-DE"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10958" marT="0" marB="0" anchor="ctr"/>
                </a:tc>
                <a:tc>
                  <a:txBody>
                    <a:bodyPr/>
                    <a:lstStyle/>
                    <a:p>
                      <a:pPr algn="ctr">
                        <a:lnSpc>
                          <a:spcPct val="107000"/>
                        </a:lnSpc>
                        <a:spcAft>
                          <a:spcPts val="800"/>
                        </a:spcAft>
                      </a:pPr>
                      <a:r>
                        <a:rPr lang="en-GB" sz="1400" kern="1200" cap="none" spc="0" dirty="0">
                          <a:solidFill>
                            <a:schemeClr val="tx1"/>
                          </a:solidFill>
                          <a:effectLst/>
                          <a:latin typeface="+mn-lt"/>
                          <a:ea typeface="+mn-ea"/>
                          <a:cs typeface="+mn-cs"/>
                        </a:rPr>
                        <a:t>+</a:t>
                      </a:r>
                      <a:endParaRPr lang="de-DE" sz="1400" kern="1200" cap="none" spc="0" dirty="0">
                        <a:solidFill>
                          <a:schemeClr val="tx1"/>
                        </a:solidFill>
                        <a:effectLst/>
                        <a:latin typeface="+mn-lt"/>
                        <a:ea typeface="+mn-ea"/>
                        <a:cs typeface="+mn-cs"/>
                      </a:endParaRPr>
                    </a:p>
                  </a:txBody>
                  <a:tcPr marL="0" marR="10958" marT="0" marB="0" anchor="ctr"/>
                </a:tc>
                <a:extLst>
                  <a:ext uri="{0D108BD9-81ED-4DB2-BD59-A6C34878D82A}">
                    <a16:rowId xmlns:a16="http://schemas.microsoft.com/office/drawing/2014/main" val="3858160651"/>
                  </a:ext>
                </a:extLst>
              </a:tr>
            </a:tbl>
          </a:graphicData>
        </a:graphic>
      </p:graphicFrame>
      <p:graphicFrame>
        <p:nvGraphicFramePr>
          <p:cNvPr id="5" name="Tabelle 4">
            <a:extLst>
              <a:ext uri="{FF2B5EF4-FFF2-40B4-BE49-F238E27FC236}">
                <a16:creationId xmlns:a16="http://schemas.microsoft.com/office/drawing/2014/main" id="{6780013C-A3F9-C25D-CA38-F56C5F201FDA}"/>
              </a:ext>
            </a:extLst>
          </p:cNvPr>
          <p:cNvGraphicFramePr>
            <a:graphicFrameLocks noGrp="1"/>
          </p:cNvGraphicFramePr>
          <p:nvPr>
            <p:extLst>
              <p:ext uri="{D42A27DB-BD31-4B8C-83A1-F6EECF244321}">
                <p14:modId xmlns:p14="http://schemas.microsoft.com/office/powerpoint/2010/main" val="2832415528"/>
              </p:ext>
            </p:extLst>
          </p:nvPr>
        </p:nvGraphicFramePr>
        <p:xfrm>
          <a:off x="169105" y="6368561"/>
          <a:ext cx="11496822" cy="255607"/>
        </p:xfrm>
        <a:graphic>
          <a:graphicData uri="http://schemas.openxmlformats.org/drawingml/2006/table">
            <a:tbl>
              <a:tblPr firstRow="1" firstCol="1" bandRow="1">
                <a:tableStyleId>{8799B23B-EC83-4686-B30A-512413B5E67A}</a:tableStyleId>
              </a:tblPr>
              <a:tblGrid>
                <a:gridCol w="5928430">
                  <a:extLst>
                    <a:ext uri="{9D8B030D-6E8A-4147-A177-3AD203B41FA5}">
                      <a16:colId xmlns:a16="http://schemas.microsoft.com/office/drawing/2014/main" val="1687153974"/>
                    </a:ext>
                  </a:extLst>
                </a:gridCol>
                <a:gridCol w="3926065">
                  <a:extLst>
                    <a:ext uri="{9D8B030D-6E8A-4147-A177-3AD203B41FA5}">
                      <a16:colId xmlns:a16="http://schemas.microsoft.com/office/drawing/2014/main" val="2643461987"/>
                    </a:ext>
                  </a:extLst>
                </a:gridCol>
                <a:gridCol w="1642327">
                  <a:extLst>
                    <a:ext uri="{9D8B030D-6E8A-4147-A177-3AD203B41FA5}">
                      <a16:colId xmlns:a16="http://schemas.microsoft.com/office/drawing/2014/main" val="1863936563"/>
                    </a:ext>
                  </a:extLst>
                </a:gridCol>
              </a:tblGrid>
              <a:tr h="255607">
                <a:tc>
                  <a:txBody>
                    <a:bodyPr/>
                    <a:lstStyle/>
                    <a:p>
                      <a:pPr algn="ctr">
                        <a:lnSpc>
                          <a:spcPct val="107000"/>
                        </a:lnSpc>
                        <a:spcAft>
                          <a:spcPts val="800"/>
                        </a:spcAft>
                      </a:pPr>
                      <a:r>
                        <a:rPr lang="en-GB" sz="1400" b="1" cap="none" spc="0" dirty="0">
                          <a:solidFill>
                            <a:schemeClr val="tx1"/>
                          </a:solidFill>
                          <a:effectLst/>
                        </a:rPr>
                        <a:t>Number of hydrogen cars</a:t>
                      </a:r>
                      <a:endParaRPr lang="de-DE" sz="1400" b="1"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2340" marR="10958" marT="0" marB="0" anchor="ctr"/>
                </a:tc>
                <a:tc>
                  <a:txBody>
                    <a:bodyPr/>
                    <a:lstStyle/>
                    <a:p>
                      <a:pPr algn="ctr">
                        <a:lnSpc>
                          <a:spcPct val="107000"/>
                        </a:lnSpc>
                        <a:spcAft>
                          <a:spcPts val="800"/>
                        </a:spcAft>
                      </a:pPr>
                      <a:r>
                        <a:rPr lang="en-GB" sz="1400" cap="none" spc="0" dirty="0">
                          <a:solidFill>
                            <a:schemeClr val="tx1"/>
                          </a:solidFill>
                          <a:effectLst/>
                        </a:rPr>
                        <a:t>Per 1 million inhabitants</a:t>
                      </a:r>
                      <a:endParaRPr lang="de-DE" sz="1400"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2340" marR="10958" marT="0" marB="0" anchor="ctr"/>
                </a:tc>
                <a:tc>
                  <a:txBody>
                    <a:bodyPr/>
                    <a:lstStyle/>
                    <a:p>
                      <a:pPr algn="ctr">
                        <a:lnSpc>
                          <a:spcPct val="107000"/>
                        </a:lnSpc>
                        <a:spcAft>
                          <a:spcPts val="800"/>
                        </a:spcAft>
                      </a:pPr>
                      <a:endParaRPr lang="de-DE" sz="1400" kern="1200" cap="none" spc="0" dirty="0">
                        <a:solidFill>
                          <a:schemeClr val="tx1"/>
                        </a:solidFill>
                        <a:effectLst/>
                        <a:latin typeface="+mn-lt"/>
                        <a:ea typeface="+mn-ea"/>
                        <a:cs typeface="+mn-cs"/>
                      </a:endParaRPr>
                    </a:p>
                  </a:txBody>
                  <a:tcPr marL="52340" marR="10958" marT="0" marB="0" anchor="ctr"/>
                </a:tc>
                <a:extLst>
                  <a:ext uri="{0D108BD9-81ED-4DB2-BD59-A6C34878D82A}">
                    <a16:rowId xmlns:a16="http://schemas.microsoft.com/office/drawing/2014/main" val="2768212349"/>
                  </a:ext>
                </a:extLst>
              </a:tr>
            </a:tbl>
          </a:graphicData>
        </a:graphic>
      </p:graphicFrame>
      <p:cxnSp>
        <p:nvCxnSpPr>
          <p:cNvPr id="7" name="Gerade Verbindung mit Pfeil 6">
            <a:extLst>
              <a:ext uri="{FF2B5EF4-FFF2-40B4-BE49-F238E27FC236}">
                <a16:creationId xmlns:a16="http://schemas.microsoft.com/office/drawing/2014/main" id="{083EEA19-4E1D-DBBB-A9AA-2C553C690B3F}"/>
              </a:ext>
            </a:extLst>
          </p:cNvPr>
          <p:cNvCxnSpPr/>
          <p:nvPr/>
        </p:nvCxnSpPr>
        <p:spPr>
          <a:xfrm>
            <a:off x="6094412" y="5891917"/>
            <a:ext cx="0" cy="476644"/>
          </a:xfrm>
          <a:prstGeom prst="straightConnector1">
            <a:avLst/>
          </a:prstGeom>
          <a:ln w="76200">
            <a:tailEnd type="triangle"/>
          </a:ln>
        </p:spPr>
        <p:style>
          <a:lnRef idx="3">
            <a:schemeClr val="accent5"/>
          </a:lnRef>
          <a:fillRef idx="0">
            <a:schemeClr val="accent5"/>
          </a:fillRef>
          <a:effectRef idx="2">
            <a:schemeClr val="accent5"/>
          </a:effectRef>
          <a:fontRef idx="minor">
            <a:schemeClr val="tx1"/>
          </a:fontRef>
        </p:style>
      </p:cxnSp>
    </p:spTree>
    <p:extLst>
      <p:ext uri="{BB962C8B-B14F-4D97-AF65-F5344CB8AC3E}">
        <p14:creationId xmlns:p14="http://schemas.microsoft.com/office/powerpoint/2010/main" val="3204156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6B14E0-39A1-3B98-C109-402CC1BDB025}"/>
              </a:ext>
            </a:extLst>
          </p:cNvPr>
          <p:cNvSpPr>
            <a:spLocks noGrp="1"/>
          </p:cNvSpPr>
          <p:nvPr>
            <p:ph type="title"/>
          </p:nvPr>
        </p:nvSpPr>
        <p:spPr/>
        <p:txBody>
          <a:bodyPr/>
          <a:lstStyle/>
          <a:p>
            <a:r>
              <a:rPr lang="de-DE"/>
              <a:t>Methodology</a:t>
            </a:r>
            <a:endParaRPr lang="de-DE" dirty="0"/>
          </a:p>
        </p:txBody>
      </p:sp>
      <p:graphicFrame>
        <p:nvGraphicFramePr>
          <p:cNvPr id="27" name="Inhaltsplatzhalter 2">
            <a:extLst>
              <a:ext uri="{FF2B5EF4-FFF2-40B4-BE49-F238E27FC236}">
                <a16:creationId xmlns:a16="http://schemas.microsoft.com/office/drawing/2014/main" id="{35C2FDC4-E43B-D540-D573-37303844121F}"/>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2186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4" name="Grafik 23">
            <a:extLst>
              <a:ext uri="{FF2B5EF4-FFF2-40B4-BE49-F238E27FC236}">
                <a16:creationId xmlns:a16="http://schemas.microsoft.com/office/drawing/2014/main" id="{924E21F0-8308-BE1B-3156-FDAA35EB9B42}"/>
              </a:ext>
            </a:extLst>
          </p:cNvPr>
          <p:cNvPicPr>
            <a:picLocks noChangeAspect="1"/>
          </p:cNvPicPr>
          <p:nvPr/>
        </p:nvPicPr>
        <p:blipFill>
          <a:blip r:embed="rId3"/>
          <a:stretch>
            <a:fillRect/>
          </a:stretch>
        </p:blipFill>
        <p:spPr>
          <a:xfrm>
            <a:off x="0" y="1575272"/>
            <a:ext cx="12192000" cy="3707456"/>
          </a:xfrm>
          <a:prstGeom prst="rect">
            <a:avLst/>
          </a:prstGeom>
        </p:spPr>
      </p:pic>
      <p:sp>
        <p:nvSpPr>
          <p:cNvPr id="25" name="Titel 1">
            <a:extLst>
              <a:ext uri="{FF2B5EF4-FFF2-40B4-BE49-F238E27FC236}">
                <a16:creationId xmlns:a16="http://schemas.microsoft.com/office/drawing/2014/main" id="{2BB1031C-A09F-9DA8-EBCE-E900DB41B1F9}"/>
              </a:ext>
            </a:extLst>
          </p:cNvPr>
          <p:cNvSpPr>
            <a:spLocks noGrp="1"/>
          </p:cNvSpPr>
          <p:nvPr>
            <p:ph type="title"/>
          </p:nvPr>
        </p:nvSpPr>
        <p:spPr>
          <a:xfrm>
            <a:off x="838200" y="365125"/>
            <a:ext cx="10515600" cy="1325563"/>
          </a:xfrm>
        </p:spPr>
        <p:txBody>
          <a:bodyPr/>
          <a:lstStyle/>
          <a:p>
            <a:r>
              <a:rPr lang="de-DE" dirty="0"/>
              <a:t>Data </a:t>
            </a:r>
            <a:r>
              <a:rPr lang="de-DE" dirty="0" err="1"/>
              <a:t>overview</a:t>
            </a:r>
            <a:r>
              <a:rPr lang="de-DE" dirty="0"/>
              <a:t>- </a:t>
            </a:r>
            <a:r>
              <a:rPr lang="de-DE" dirty="0" err="1"/>
              <a:t>short</a:t>
            </a:r>
            <a:endParaRPr lang="de-DE" dirty="0"/>
          </a:p>
        </p:txBody>
      </p:sp>
    </p:spTree>
    <p:extLst>
      <p:ext uri="{BB962C8B-B14F-4D97-AF65-F5344CB8AC3E}">
        <p14:creationId xmlns:p14="http://schemas.microsoft.com/office/powerpoint/2010/main" val="1425202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fik 6">
            <a:extLst>
              <a:ext uri="{FF2B5EF4-FFF2-40B4-BE49-F238E27FC236}">
                <a16:creationId xmlns:a16="http://schemas.microsoft.com/office/drawing/2014/main" id="{0C591841-5CBB-A02D-478D-06213026F191}"/>
              </a:ext>
            </a:extLst>
          </p:cNvPr>
          <p:cNvPicPr>
            <a:picLocks noChangeAspect="1"/>
          </p:cNvPicPr>
          <p:nvPr/>
        </p:nvPicPr>
        <p:blipFill>
          <a:blip r:embed="rId2"/>
          <a:stretch>
            <a:fillRect/>
          </a:stretch>
        </p:blipFill>
        <p:spPr>
          <a:xfrm>
            <a:off x="190500" y="312420"/>
            <a:ext cx="11811000" cy="6233160"/>
          </a:xfrm>
          <a:prstGeom prst="rect">
            <a:avLst/>
          </a:prstGeom>
        </p:spPr>
      </p:pic>
      <p:sp>
        <p:nvSpPr>
          <p:cNvPr id="2" name="Titel 1">
            <a:extLst>
              <a:ext uri="{FF2B5EF4-FFF2-40B4-BE49-F238E27FC236}">
                <a16:creationId xmlns:a16="http://schemas.microsoft.com/office/drawing/2014/main" id="{945681B3-1CAF-A939-C984-82A80811A5B8}"/>
              </a:ext>
            </a:extLst>
          </p:cNvPr>
          <p:cNvSpPr>
            <a:spLocks noGrp="1"/>
          </p:cNvSpPr>
          <p:nvPr>
            <p:ph type="title"/>
          </p:nvPr>
        </p:nvSpPr>
        <p:spPr>
          <a:xfrm>
            <a:off x="875306" y="-193640"/>
            <a:ext cx="10616381" cy="726256"/>
          </a:xfrm>
        </p:spPr>
        <p:txBody>
          <a:bodyPr>
            <a:normAutofit/>
          </a:bodyPr>
          <a:lstStyle/>
          <a:p>
            <a:pPr algn="ctr"/>
            <a:r>
              <a:rPr lang="de-DE" sz="2800" dirty="0"/>
              <a:t>Data </a:t>
            </a:r>
            <a:r>
              <a:rPr lang="de-DE" sz="2800" dirty="0" err="1"/>
              <a:t>ranking</a:t>
            </a:r>
            <a:r>
              <a:rPr lang="de-DE" sz="2800" dirty="0"/>
              <a:t> - </a:t>
            </a:r>
            <a:r>
              <a:rPr lang="de-DE" sz="2800" dirty="0" err="1"/>
              <a:t>long</a:t>
            </a:r>
            <a:endParaRPr lang="de-DE" sz="2800" dirty="0"/>
          </a:p>
        </p:txBody>
      </p:sp>
    </p:spTree>
    <p:extLst>
      <p:ext uri="{BB962C8B-B14F-4D97-AF65-F5344CB8AC3E}">
        <p14:creationId xmlns:p14="http://schemas.microsoft.com/office/powerpoint/2010/main" val="2602777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3780B1-7AAF-05EF-71A4-21B96BAE6497}"/>
              </a:ext>
            </a:extLst>
          </p:cNvPr>
          <p:cNvSpPr>
            <a:spLocks noGrp="1"/>
          </p:cNvSpPr>
          <p:nvPr>
            <p:ph type="title"/>
          </p:nvPr>
        </p:nvSpPr>
        <p:spPr/>
        <p:txBody>
          <a:bodyPr/>
          <a:lstStyle/>
          <a:p>
            <a:r>
              <a:rPr lang="de-DE" dirty="0"/>
              <a:t>Short </a:t>
            </a:r>
            <a:r>
              <a:rPr lang="de-DE" dirty="0" err="1"/>
              <a:t>detour</a:t>
            </a:r>
            <a:r>
              <a:rPr lang="de-DE" dirty="0"/>
              <a:t> -1:into </a:t>
            </a:r>
            <a:r>
              <a:rPr lang="de-DE" dirty="0" err="1"/>
              <a:t>production</a:t>
            </a:r>
            <a:r>
              <a:rPr lang="de-DE" dirty="0"/>
              <a:t> </a:t>
            </a:r>
            <a:r>
              <a:rPr lang="de-DE" dirty="0" err="1"/>
              <a:t>functions</a:t>
            </a:r>
            <a:r>
              <a:rPr lang="de-DE" dirty="0"/>
              <a:t> </a:t>
            </a:r>
            <a:br>
              <a:rPr lang="de-DE" dirty="0"/>
            </a:br>
            <a:r>
              <a:rPr lang="de-DE" dirty="0"/>
              <a:t># Coco </a:t>
            </a:r>
          </a:p>
        </p:txBody>
      </p:sp>
      <p:graphicFrame>
        <p:nvGraphicFramePr>
          <p:cNvPr id="8" name="Tabelle 8">
            <a:extLst>
              <a:ext uri="{FF2B5EF4-FFF2-40B4-BE49-F238E27FC236}">
                <a16:creationId xmlns:a16="http://schemas.microsoft.com/office/drawing/2014/main" id="{65CCD972-1B46-8C10-2CEF-06F5CBA0EC86}"/>
              </a:ext>
            </a:extLst>
          </p:cNvPr>
          <p:cNvGraphicFramePr>
            <a:graphicFrameLocks noGrp="1"/>
          </p:cNvGraphicFramePr>
          <p:nvPr>
            <p:ph idx="1"/>
            <p:extLst>
              <p:ext uri="{D42A27DB-BD31-4B8C-83A1-F6EECF244321}">
                <p14:modId xmlns:p14="http://schemas.microsoft.com/office/powerpoint/2010/main" val="1410407390"/>
              </p:ext>
            </p:extLst>
          </p:nvPr>
        </p:nvGraphicFramePr>
        <p:xfrm>
          <a:off x="838199" y="1825625"/>
          <a:ext cx="10643480" cy="1359722"/>
        </p:xfrm>
        <a:graphic>
          <a:graphicData uri="http://schemas.openxmlformats.org/drawingml/2006/table">
            <a:tbl>
              <a:tblPr firstRow="1" bandRow="1">
                <a:tableStyleId>{5C22544A-7EE6-4342-B048-85BDC9FD1C3A}</a:tableStyleId>
              </a:tblPr>
              <a:tblGrid>
                <a:gridCol w="1064348">
                  <a:extLst>
                    <a:ext uri="{9D8B030D-6E8A-4147-A177-3AD203B41FA5}">
                      <a16:colId xmlns:a16="http://schemas.microsoft.com/office/drawing/2014/main" val="3407133960"/>
                    </a:ext>
                  </a:extLst>
                </a:gridCol>
                <a:gridCol w="1064348">
                  <a:extLst>
                    <a:ext uri="{9D8B030D-6E8A-4147-A177-3AD203B41FA5}">
                      <a16:colId xmlns:a16="http://schemas.microsoft.com/office/drawing/2014/main" val="1980241302"/>
                    </a:ext>
                  </a:extLst>
                </a:gridCol>
                <a:gridCol w="1064348">
                  <a:extLst>
                    <a:ext uri="{9D8B030D-6E8A-4147-A177-3AD203B41FA5}">
                      <a16:colId xmlns:a16="http://schemas.microsoft.com/office/drawing/2014/main" val="671012445"/>
                    </a:ext>
                  </a:extLst>
                </a:gridCol>
                <a:gridCol w="1064348">
                  <a:extLst>
                    <a:ext uri="{9D8B030D-6E8A-4147-A177-3AD203B41FA5}">
                      <a16:colId xmlns:a16="http://schemas.microsoft.com/office/drawing/2014/main" val="1608482205"/>
                    </a:ext>
                  </a:extLst>
                </a:gridCol>
                <a:gridCol w="1064348">
                  <a:extLst>
                    <a:ext uri="{9D8B030D-6E8A-4147-A177-3AD203B41FA5}">
                      <a16:colId xmlns:a16="http://schemas.microsoft.com/office/drawing/2014/main" val="1741615350"/>
                    </a:ext>
                  </a:extLst>
                </a:gridCol>
                <a:gridCol w="1064348">
                  <a:extLst>
                    <a:ext uri="{9D8B030D-6E8A-4147-A177-3AD203B41FA5}">
                      <a16:colId xmlns:a16="http://schemas.microsoft.com/office/drawing/2014/main" val="3614098714"/>
                    </a:ext>
                  </a:extLst>
                </a:gridCol>
                <a:gridCol w="1064348">
                  <a:extLst>
                    <a:ext uri="{9D8B030D-6E8A-4147-A177-3AD203B41FA5}">
                      <a16:colId xmlns:a16="http://schemas.microsoft.com/office/drawing/2014/main" val="2407011003"/>
                    </a:ext>
                  </a:extLst>
                </a:gridCol>
                <a:gridCol w="1064348">
                  <a:extLst>
                    <a:ext uri="{9D8B030D-6E8A-4147-A177-3AD203B41FA5}">
                      <a16:colId xmlns:a16="http://schemas.microsoft.com/office/drawing/2014/main" val="3589062603"/>
                    </a:ext>
                  </a:extLst>
                </a:gridCol>
                <a:gridCol w="1064348">
                  <a:extLst>
                    <a:ext uri="{9D8B030D-6E8A-4147-A177-3AD203B41FA5}">
                      <a16:colId xmlns:a16="http://schemas.microsoft.com/office/drawing/2014/main" val="3745893904"/>
                    </a:ext>
                  </a:extLst>
                </a:gridCol>
                <a:gridCol w="1064348">
                  <a:extLst>
                    <a:ext uri="{9D8B030D-6E8A-4147-A177-3AD203B41FA5}">
                      <a16:colId xmlns:a16="http://schemas.microsoft.com/office/drawing/2014/main" val="3341576799"/>
                    </a:ext>
                  </a:extLst>
                </a:gridCol>
              </a:tblGrid>
              <a:tr h="540442">
                <a:tc>
                  <a:txBody>
                    <a:bodyPr/>
                    <a:lstStyle/>
                    <a:p>
                      <a:pPr algn="ctr" fontAlgn="b"/>
                      <a:r>
                        <a:rPr lang="en-US" sz="1100" b="0" i="0" u="none" strike="noStrike" dirty="0">
                          <a:solidFill>
                            <a:srgbClr val="FFFFFF"/>
                          </a:solidFill>
                          <a:effectLst/>
                          <a:latin typeface="Calibri" panose="020F0502020204030204" pitchFamily="34" charset="0"/>
                        </a:rPr>
                        <a:t>Variables</a:t>
                      </a:r>
                    </a:p>
                  </a:txBody>
                  <a:tcPr marL="7620" marR="7620" marT="7620" marB="0" anchor="ctr"/>
                </a:tc>
                <a:tc>
                  <a:txBody>
                    <a:bodyPr/>
                    <a:lstStyle/>
                    <a:p>
                      <a:pPr algn="ctr" fontAlgn="b"/>
                      <a:r>
                        <a:rPr lang="en-US" sz="1100" b="0" i="0" u="none" strike="noStrike" dirty="0">
                          <a:solidFill>
                            <a:srgbClr val="FFFFFF"/>
                          </a:solidFill>
                          <a:effectLst/>
                          <a:latin typeface="Calibri" panose="020F0502020204030204" pitchFamily="34" charset="0"/>
                        </a:rPr>
                        <a:t>Gross p. expenditure on R&amp;D </a:t>
                      </a:r>
                    </a:p>
                  </a:txBody>
                  <a:tcPr marL="7620" marR="7620" marT="7620" marB="0" anchor="ctr"/>
                </a:tc>
                <a:tc>
                  <a:txBody>
                    <a:bodyPr/>
                    <a:lstStyle/>
                    <a:p>
                      <a:pPr algn="ctr" fontAlgn="b"/>
                      <a:r>
                        <a:rPr lang="de-DE" sz="1100" b="0" i="0" u="none" strike="noStrike">
                          <a:solidFill>
                            <a:srgbClr val="FFFFFF"/>
                          </a:solidFill>
                          <a:effectLst/>
                          <a:latin typeface="Calibri" panose="020F0502020204030204" pitchFamily="34" charset="0"/>
                        </a:rPr>
                        <a:t>No. of  cars produced</a:t>
                      </a:r>
                    </a:p>
                  </a:txBody>
                  <a:tcPr marL="7620" marR="7620" marT="7620" marB="0" anchor="ctr"/>
                </a:tc>
                <a:tc>
                  <a:txBody>
                    <a:bodyPr/>
                    <a:lstStyle/>
                    <a:p>
                      <a:pPr algn="ctr" fontAlgn="b"/>
                      <a:r>
                        <a:rPr lang="de-DE" sz="1100" b="0" i="0" u="none" strike="noStrike">
                          <a:solidFill>
                            <a:srgbClr val="FFFFFF"/>
                          </a:solidFill>
                          <a:effectLst/>
                          <a:latin typeface="Calibri" panose="020F0502020204030204" pitchFamily="34" charset="0"/>
                        </a:rPr>
                        <a:t>No. of vehicles</a:t>
                      </a:r>
                    </a:p>
                  </a:txBody>
                  <a:tcPr marL="7620" marR="7620" marT="7620" marB="0" anchor="ctr"/>
                </a:tc>
                <a:tc>
                  <a:txBody>
                    <a:bodyPr/>
                    <a:lstStyle/>
                    <a:p>
                      <a:pPr algn="ctr" fontAlgn="b"/>
                      <a:r>
                        <a:rPr lang="en-US" sz="1100" b="0" i="0" u="none" strike="noStrike">
                          <a:solidFill>
                            <a:srgbClr val="FFFFFF"/>
                          </a:solidFill>
                          <a:effectLst/>
                          <a:latin typeface="Calibri" panose="020F0502020204030204" pitchFamily="34" charset="0"/>
                        </a:rPr>
                        <a:t>No. of H fuel stations </a:t>
                      </a:r>
                    </a:p>
                  </a:txBody>
                  <a:tcPr marL="7620" marR="7620" marT="7620" marB="0" anchor="ctr"/>
                </a:tc>
                <a:tc>
                  <a:txBody>
                    <a:bodyPr/>
                    <a:lstStyle/>
                    <a:p>
                      <a:pPr algn="ctr" fontAlgn="b"/>
                      <a:r>
                        <a:rPr lang="de-DE" sz="1100" b="0" i="0" u="none" strike="noStrike">
                          <a:solidFill>
                            <a:srgbClr val="FFFFFF"/>
                          </a:solidFill>
                          <a:effectLst/>
                          <a:latin typeface="Calibri" panose="020F0502020204030204" pitchFamily="34" charset="0"/>
                        </a:rPr>
                        <a:t>Yearly H production capacity</a:t>
                      </a:r>
                    </a:p>
                  </a:txBody>
                  <a:tcPr marL="7620" marR="7620" marT="7620" marB="0" anchor="ctr"/>
                </a:tc>
                <a:tc>
                  <a:txBody>
                    <a:bodyPr/>
                    <a:lstStyle/>
                    <a:p>
                      <a:pPr algn="ctr" fontAlgn="b"/>
                      <a:r>
                        <a:rPr lang="de-DE" sz="1100" b="0" i="0" u="none" strike="noStrike">
                          <a:solidFill>
                            <a:srgbClr val="FFFFFF"/>
                          </a:solidFill>
                          <a:effectLst/>
                          <a:latin typeface="Calibri" panose="020F0502020204030204" pitchFamily="34" charset="0"/>
                        </a:rPr>
                        <a:t>Electricity tariffs</a:t>
                      </a:r>
                    </a:p>
                  </a:txBody>
                  <a:tcPr marL="7620" marR="7620" marT="7620" marB="0" anchor="ctr"/>
                </a:tc>
                <a:tc>
                  <a:txBody>
                    <a:bodyPr/>
                    <a:lstStyle/>
                    <a:p>
                      <a:pPr algn="ctr" fontAlgn="b"/>
                      <a:r>
                        <a:rPr lang="de-DE" sz="1100" b="0" i="0" u="none" strike="noStrike">
                          <a:solidFill>
                            <a:srgbClr val="FFFFFF"/>
                          </a:solidFill>
                          <a:effectLst/>
                          <a:latin typeface="Calibri" panose="020F0502020204030204" pitchFamily="34" charset="0"/>
                        </a:rPr>
                        <a:t>% of alt. fuels trucks</a:t>
                      </a:r>
                    </a:p>
                  </a:txBody>
                  <a:tcPr marL="7620" marR="7620" marT="7620" marB="0" anchor="ctr"/>
                </a:tc>
                <a:tc>
                  <a:txBody>
                    <a:bodyPr/>
                    <a:lstStyle/>
                    <a:p>
                      <a:pPr algn="ctr" fontAlgn="b"/>
                      <a:r>
                        <a:rPr lang="de-DE" sz="1100" b="0" i="0" u="none" strike="noStrike">
                          <a:solidFill>
                            <a:srgbClr val="FFFFFF"/>
                          </a:solidFill>
                          <a:effectLst/>
                          <a:latin typeface="Calibri" panose="020F0502020204030204" pitchFamily="34" charset="0"/>
                        </a:rPr>
                        <a:t>Petrol prices</a:t>
                      </a:r>
                    </a:p>
                  </a:txBody>
                  <a:tcPr marL="7620" marR="7620" marT="7620" marB="0" anchor="ctr"/>
                </a:tc>
                <a:tc>
                  <a:txBody>
                    <a:bodyPr/>
                    <a:lstStyle/>
                    <a:p>
                      <a:pPr algn="ctr" fontAlgn="b"/>
                      <a:r>
                        <a:rPr lang="de-DE" sz="1100" b="0" i="0" u="none" strike="noStrike" dirty="0">
                          <a:solidFill>
                            <a:srgbClr val="FFFFFF"/>
                          </a:solidFill>
                          <a:effectLst/>
                          <a:latin typeface="Calibri" panose="020F0502020204030204" pitchFamily="34" charset="0"/>
                        </a:rPr>
                        <a:t> 0-emission </a:t>
                      </a:r>
                      <a:r>
                        <a:rPr lang="de-DE" sz="1100" b="0" i="0" u="none" strike="noStrike" dirty="0" err="1">
                          <a:solidFill>
                            <a:srgbClr val="FFFFFF"/>
                          </a:solidFill>
                          <a:effectLst/>
                          <a:latin typeface="Calibri" panose="020F0502020204030204" pitchFamily="34" charset="0"/>
                        </a:rPr>
                        <a:t>cars</a:t>
                      </a:r>
                      <a:endParaRPr lang="de-DE" sz="1100" b="0" i="0" u="none" strike="noStrike" dirty="0">
                        <a:solidFill>
                          <a:srgbClr val="FFFFFF"/>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711054831"/>
                  </a:ext>
                </a:extLst>
              </a:tr>
              <a:tr h="392560">
                <a:tc>
                  <a:txBody>
                    <a:bodyPr/>
                    <a:lstStyle/>
                    <a:p>
                      <a:pPr algn="ctr" fontAlgn="b"/>
                      <a:r>
                        <a:rPr lang="de-DE" sz="1100" b="0" i="0" u="none" strike="noStrike" dirty="0" err="1">
                          <a:solidFill>
                            <a:srgbClr val="000000"/>
                          </a:solidFill>
                          <a:effectLst/>
                          <a:latin typeface="Calibri" panose="020F0502020204030204" pitchFamily="34" charset="0"/>
                        </a:rPr>
                        <a:t>direction</a:t>
                      </a:r>
                      <a:endParaRPr lang="de-DE"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de-DE" sz="1100" b="0" i="0" u="none" strike="noStrike" dirty="0">
                          <a:solidFill>
                            <a:srgbClr val="000000"/>
                          </a:solidFill>
                          <a:effectLst/>
                          <a:latin typeface="Calibri" panose="020F0502020204030204" pitchFamily="34" charset="0"/>
                        </a:rPr>
                        <a:t>0</a:t>
                      </a:r>
                    </a:p>
                  </a:txBody>
                  <a:tcPr marL="7620" marR="7620" marT="7620" marB="0" anchor="ctr"/>
                </a:tc>
                <a:tc>
                  <a:txBody>
                    <a:bodyPr/>
                    <a:lstStyle/>
                    <a:p>
                      <a:pPr algn="ctr" fontAlgn="b"/>
                      <a:r>
                        <a:rPr lang="de-DE" sz="1100" b="0" i="0" u="none" strike="noStrike">
                          <a:solidFill>
                            <a:srgbClr val="000000"/>
                          </a:solidFill>
                          <a:effectLst/>
                          <a:latin typeface="Calibri" panose="020F0502020204030204" pitchFamily="34" charset="0"/>
                        </a:rPr>
                        <a:t>0</a:t>
                      </a:r>
                    </a:p>
                  </a:txBody>
                  <a:tcPr marL="7620" marR="7620" marT="7620" marB="0" anchor="ctr"/>
                </a:tc>
                <a:tc>
                  <a:txBody>
                    <a:bodyPr/>
                    <a:lstStyle/>
                    <a:p>
                      <a:pPr algn="ctr" fontAlgn="b"/>
                      <a:r>
                        <a:rPr lang="de-DE" sz="1100" b="0" i="0" u="none" strike="noStrike">
                          <a:solidFill>
                            <a:srgbClr val="000000"/>
                          </a:solidFill>
                          <a:effectLst/>
                          <a:latin typeface="Calibri" panose="020F0502020204030204" pitchFamily="34" charset="0"/>
                        </a:rPr>
                        <a:t>0</a:t>
                      </a:r>
                    </a:p>
                  </a:txBody>
                  <a:tcPr marL="7620" marR="7620" marT="7620" marB="0" anchor="ctr"/>
                </a:tc>
                <a:tc>
                  <a:txBody>
                    <a:bodyPr/>
                    <a:lstStyle/>
                    <a:p>
                      <a:pPr algn="ctr" fontAlgn="b"/>
                      <a:r>
                        <a:rPr lang="de-DE" sz="1100" b="0" i="0" u="none" strike="noStrike" dirty="0">
                          <a:solidFill>
                            <a:srgbClr val="000000"/>
                          </a:solidFill>
                          <a:effectLst/>
                          <a:latin typeface="Calibri" panose="020F0502020204030204" pitchFamily="34" charset="0"/>
                        </a:rPr>
                        <a:t>0</a:t>
                      </a:r>
                    </a:p>
                  </a:txBody>
                  <a:tcPr marL="7620" marR="7620" marT="7620" marB="0" anchor="ctr"/>
                </a:tc>
                <a:tc>
                  <a:txBody>
                    <a:bodyPr/>
                    <a:lstStyle/>
                    <a:p>
                      <a:pPr algn="ctr" fontAlgn="b"/>
                      <a:r>
                        <a:rPr lang="de-DE" sz="1100" b="0" i="0" u="none" strike="noStrike">
                          <a:solidFill>
                            <a:srgbClr val="000000"/>
                          </a:solidFill>
                          <a:effectLst/>
                          <a:latin typeface="Calibri" panose="020F0502020204030204" pitchFamily="34" charset="0"/>
                        </a:rPr>
                        <a:t>0</a:t>
                      </a:r>
                    </a:p>
                  </a:txBody>
                  <a:tcPr marL="7620" marR="7620" marT="7620" marB="0" anchor="ctr"/>
                </a:tc>
                <a:tc>
                  <a:txBody>
                    <a:bodyPr/>
                    <a:lstStyle/>
                    <a:p>
                      <a:pPr algn="ctr" fontAlgn="b"/>
                      <a:r>
                        <a:rPr lang="de-DE" sz="1100" b="0" i="0" u="none" strike="noStrike" dirty="0">
                          <a:solidFill>
                            <a:srgbClr val="000000"/>
                          </a:solidFill>
                          <a:effectLst/>
                          <a:latin typeface="Calibri" panose="020F0502020204030204" pitchFamily="34" charset="0"/>
                        </a:rPr>
                        <a:t>1</a:t>
                      </a:r>
                    </a:p>
                  </a:txBody>
                  <a:tcPr marL="7620" marR="7620" marT="7620" marB="0" anchor="ctr"/>
                </a:tc>
                <a:tc>
                  <a:txBody>
                    <a:bodyPr/>
                    <a:lstStyle/>
                    <a:p>
                      <a:pPr algn="ctr" fontAlgn="b"/>
                      <a:r>
                        <a:rPr lang="de-DE" sz="1100" b="0" i="0" u="none" strike="noStrike" dirty="0">
                          <a:solidFill>
                            <a:srgbClr val="000000"/>
                          </a:solidFill>
                          <a:effectLst/>
                          <a:latin typeface="Calibri" panose="020F0502020204030204" pitchFamily="34" charset="0"/>
                        </a:rPr>
                        <a:t>0</a:t>
                      </a:r>
                    </a:p>
                  </a:txBody>
                  <a:tcPr marL="7620" marR="7620" marT="7620" marB="0" anchor="ctr"/>
                </a:tc>
                <a:tc>
                  <a:txBody>
                    <a:bodyPr/>
                    <a:lstStyle/>
                    <a:p>
                      <a:pPr algn="ctr" fontAlgn="b"/>
                      <a:r>
                        <a:rPr lang="de-DE" sz="1100" b="0" i="0" u="none" strike="noStrike" dirty="0">
                          <a:solidFill>
                            <a:srgbClr val="000000"/>
                          </a:solidFill>
                          <a:effectLst/>
                          <a:latin typeface="Calibri" panose="020F0502020204030204" pitchFamily="34" charset="0"/>
                        </a:rPr>
                        <a:t>0</a:t>
                      </a:r>
                    </a:p>
                  </a:txBody>
                  <a:tcPr marL="7620" marR="7620" marT="7620" marB="0" anchor="ctr"/>
                </a:tc>
                <a:tc>
                  <a:txBody>
                    <a:bodyPr/>
                    <a:lstStyle/>
                    <a:p>
                      <a:pPr algn="ctr" fontAlgn="b"/>
                      <a:r>
                        <a:rPr lang="de-DE" sz="1100" b="0" i="0" u="none" strike="noStrike" dirty="0">
                          <a:solidFill>
                            <a:srgbClr val="000000"/>
                          </a:solidFill>
                          <a:effectLst/>
                          <a:latin typeface="Calibri" panose="020F0502020204030204" pitchFamily="34" charset="0"/>
                        </a:rPr>
                        <a:t>0</a:t>
                      </a:r>
                    </a:p>
                  </a:txBody>
                  <a:tcPr marL="7620" marR="7620" marT="7620" marB="0" anchor="ctr"/>
                </a:tc>
                <a:extLst>
                  <a:ext uri="{0D108BD9-81ED-4DB2-BD59-A6C34878D82A}">
                    <a16:rowId xmlns:a16="http://schemas.microsoft.com/office/drawing/2014/main" val="4198379662"/>
                  </a:ext>
                </a:extLst>
              </a:tr>
              <a:tr h="392560">
                <a:tc>
                  <a:txBody>
                    <a:bodyPr/>
                    <a:lstStyle/>
                    <a:p>
                      <a:pPr algn="ctr"/>
                      <a:r>
                        <a:rPr lang="de-DE" sz="1100" b="0" i="0" u="none" strike="noStrike" kern="1200" dirty="0" err="1">
                          <a:solidFill>
                            <a:srgbClr val="000000"/>
                          </a:solidFill>
                          <a:effectLst/>
                          <a:latin typeface="Calibri" panose="020F0502020204030204" pitchFamily="34" charset="0"/>
                          <a:ea typeface="+mn-ea"/>
                          <a:cs typeface="+mn-cs"/>
                        </a:rPr>
                        <a:t>Correlation</a:t>
                      </a:r>
                      <a:r>
                        <a:rPr lang="de-DE" sz="1100" b="0" i="0" u="none" strike="noStrike" kern="1200" dirty="0">
                          <a:solidFill>
                            <a:srgbClr val="000000"/>
                          </a:solidFill>
                          <a:effectLst/>
                          <a:latin typeface="Calibri" panose="020F0502020204030204" pitchFamily="34" charset="0"/>
                          <a:ea typeface="+mn-ea"/>
                          <a:cs typeface="+mn-cs"/>
                        </a:rPr>
                        <a:t> (Y </a:t>
                      </a:r>
                      <a:r>
                        <a:rPr lang="de-DE" sz="1100" b="0" i="0" u="none" strike="noStrike" kern="1200" dirty="0" err="1">
                          <a:solidFill>
                            <a:srgbClr val="000000"/>
                          </a:solidFill>
                          <a:effectLst/>
                          <a:latin typeface="Calibri" panose="020F0502020204030204" pitchFamily="34" charset="0"/>
                          <a:ea typeface="+mn-ea"/>
                          <a:cs typeface="+mn-cs"/>
                        </a:rPr>
                        <a:t>vs</a:t>
                      </a:r>
                      <a:r>
                        <a:rPr lang="de-DE" sz="1100" b="0" i="0" u="none" strike="noStrike" kern="1200" dirty="0">
                          <a:solidFill>
                            <a:srgbClr val="000000"/>
                          </a:solidFill>
                          <a:effectLst/>
                          <a:latin typeface="Calibri" panose="020F0502020204030204" pitchFamily="34" charset="0"/>
                          <a:ea typeface="+mn-ea"/>
                          <a:cs typeface="+mn-cs"/>
                        </a:rPr>
                        <a:t> Xi)</a:t>
                      </a:r>
                    </a:p>
                  </a:txBody>
                  <a:tcPr anchor="ctr"/>
                </a:tc>
                <a:tc>
                  <a:txBody>
                    <a:bodyPr/>
                    <a:lstStyle/>
                    <a:p>
                      <a:pPr algn="ctr" fontAlgn="b"/>
                      <a:r>
                        <a:rPr lang="de-DE" sz="1100" b="0" i="0" u="none" strike="noStrike" dirty="0">
                          <a:solidFill>
                            <a:srgbClr val="000000"/>
                          </a:solidFill>
                          <a:effectLst/>
                          <a:latin typeface="Calibri" panose="020F0502020204030204" pitchFamily="34" charset="0"/>
                        </a:rPr>
                        <a:t>0,650169683</a:t>
                      </a:r>
                    </a:p>
                  </a:txBody>
                  <a:tcPr marL="7620" marR="7620" marT="7620" marB="0" anchor="ctr"/>
                </a:tc>
                <a:tc>
                  <a:txBody>
                    <a:bodyPr/>
                    <a:lstStyle/>
                    <a:p>
                      <a:pPr algn="ctr" fontAlgn="b"/>
                      <a:r>
                        <a:rPr lang="de-DE" sz="1100" b="0" i="0" u="none" strike="noStrike" dirty="0">
                          <a:solidFill>
                            <a:srgbClr val="000000"/>
                          </a:solidFill>
                          <a:effectLst/>
                          <a:latin typeface="Calibri" panose="020F0502020204030204" pitchFamily="34" charset="0"/>
                        </a:rPr>
                        <a:t>-0,186703081</a:t>
                      </a:r>
                    </a:p>
                  </a:txBody>
                  <a:tcPr marL="7620" marR="7620" marT="7620" marB="0" anchor="ctr"/>
                </a:tc>
                <a:tc>
                  <a:txBody>
                    <a:bodyPr/>
                    <a:lstStyle/>
                    <a:p>
                      <a:pPr algn="ctr" fontAlgn="b"/>
                      <a:r>
                        <a:rPr lang="de-DE" sz="1100" b="0" i="0" u="none" strike="noStrike" dirty="0">
                          <a:solidFill>
                            <a:srgbClr val="000000"/>
                          </a:solidFill>
                          <a:effectLst/>
                          <a:latin typeface="Calibri" panose="020F0502020204030204" pitchFamily="34" charset="0"/>
                        </a:rPr>
                        <a:t>-0,28185803</a:t>
                      </a:r>
                    </a:p>
                  </a:txBody>
                  <a:tcPr marL="7620" marR="7620" marT="7620" marB="0" anchor="ctr"/>
                </a:tc>
                <a:tc>
                  <a:txBody>
                    <a:bodyPr/>
                    <a:lstStyle/>
                    <a:p>
                      <a:pPr algn="ctr" fontAlgn="b"/>
                      <a:r>
                        <a:rPr lang="de-DE" sz="1100" b="0" i="0" u="none" strike="noStrike" dirty="0">
                          <a:solidFill>
                            <a:srgbClr val="000000"/>
                          </a:solidFill>
                          <a:effectLst/>
                          <a:latin typeface="Calibri" panose="020F0502020204030204" pitchFamily="34" charset="0"/>
                        </a:rPr>
                        <a:t>0,312085444</a:t>
                      </a:r>
                    </a:p>
                  </a:txBody>
                  <a:tcPr marL="7620" marR="7620" marT="7620" marB="0" anchor="ctr"/>
                </a:tc>
                <a:tc>
                  <a:txBody>
                    <a:bodyPr/>
                    <a:lstStyle/>
                    <a:p>
                      <a:pPr algn="ctr" fontAlgn="b"/>
                      <a:r>
                        <a:rPr lang="de-DE" sz="1100" b="0" i="0" u="none" strike="noStrike" dirty="0">
                          <a:solidFill>
                            <a:srgbClr val="000000"/>
                          </a:solidFill>
                          <a:effectLst/>
                          <a:latin typeface="Calibri" panose="020F0502020204030204" pitchFamily="34" charset="0"/>
                        </a:rPr>
                        <a:t>0,061352824</a:t>
                      </a:r>
                    </a:p>
                  </a:txBody>
                  <a:tcPr marL="7620" marR="7620" marT="7620" marB="0" anchor="ctr"/>
                </a:tc>
                <a:tc>
                  <a:txBody>
                    <a:bodyPr/>
                    <a:lstStyle/>
                    <a:p>
                      <a:pPr algn="ctr" fontAlgn="b"/>
                      <a:r>
                        <a:rPr lang="de-DE" sz="1100" b="0" i="0" u="none" strike="noStrike" dirty="0">
                          <a:solidFill>
                            <a:srgbClr val="000000"/>
                          </a:solidFill>
                          <a:effectLst/>
                          <a:latin typeface="Calibri" panose="020F0502020204030204" pitchFamily="34" charset="0"/>
                        </a:rPr>
                        <a:t>-0,433312636</a:t>
                      </a:r>
                    </a:p>
                  </a:txBody>
                  <a:tcPr marL="7620" marR="7620" marT="7620" marB="0" anchor="ctr"/>
                </a:tc>
                <a:tc>
                  <a:txBody>
                    <a:bodyPr/>
                    <a:lstStyle/>
                    <a:p>
                      <a:pPr algn="ctr" fontAlgn="b"/>
                      <a:r>
                        <a:rPr lang="de-DE" sz="1100" b="0" i="0" u="none" strike="noStrike" dirty="0">
                          <a:solidFill>
                            <a:srgbClr val="000000"/>
                          </a:solidFill>
                          <a:effectLst/>
                          <a:latin typeface="Calibri" panose="020F0502020204030204" pitchFamily="34" charset="0"/>
                        </a:rPr>
                        <a:t>0,041491579</a:t>
                      </a:r>
                    </a:p>
                  </a:txBody>
                  <a:tcPr marL="7620" marR="7620" marT="7620" marB="0" anchor="ctr"/>
                </a:tc>
                <a:tc>
                  <a:txBody>
                    <a:bodyPr/>
                    <a:lstStyle/>
                    <a:p>
                      <a:pPr algn="ctr" fontAlgn="b"/>
                      <a:r>
                        <a:rPr lang="de-DE" sz="1100" b="0" i="0" u="none" strike="noStrike" dirty="0">
                          <a:solidFill>
                            <a:srgbClr val="000000"/>
                          </a:solidFill>
                          <a:effectLst/>
                          <a:latin typeface="Calibri" panose="020F0502020204030204" pitchFamily="34" charset="0"/>
                        </a:rPr>
                        <a:t>0,657139708</a:t>
                      </a:r>
                    </a:p>
                  </a:txBody>
                  <a:tcPr marL="7620" marR="7620" marT="7620" marB="0" anchor="ctr"/>
                </a:tc>
                <a:tc>
                  <a:txBody>
                    <a:bodyPr/>
                    <a:lstStyle/>
                    <a:p>
                      <a:pPr algn="ctr" fontAlgn="b"/>
                      <a:r>
                        <a:rPr lang="de-DE" sz="1100" b="0" i="0" u="none" strike="noStrike" dirty="0">
                          <a:solidFill>
                            <a:srgbClr val="000000"/>
                          </a:solidFill>
                          <a:effectLst/>
                          <a:latin typeface="Calibri" panose="020F0502020204030204" pitchFamily="34" charset="0"/>
                        </a:rPr>
                        <a:t>0,767716926</a:t>
                      </a:r>
                    </a:p>
                  </a:txBody>
                  <a:tcPr marL="7620" marR="7620" marT="7620" marB="0" anchor="ctr"/>
                </a:tc>
                <a:extLst>
                  <a:ext uri="{0D108BD9-81ED-4DB2-BD59-A6C34878D82A}">
                    <a16:rowId xmlns:a16="http://schemas.microsoft.com/office/drawing/2014/main" val="1890125845"/>
                  </a:ext>
                </a:extLst>
              </a:tr>
            </a:tbl>
          </a:graphicData>
        </a:graphic>
      </p:graphicFrame>
      <p:sp>
        <p:nvSpPr>
          <p:cNvPr id="12" name="Textfeld 11">
            <a:extLst>
              <a:ext uri="{FF2B5EF4-FFF2-40B4-BE49-F238E27FC236}">
                <a16:creationId xmlns:a16="http://schemas.microsoft.com/office/drawing/2014/main" id="{786BED55-3FF6-FC23-F897-FFC84ED8CE6E}"/>
              </a:ext>
            </a:extLst>
          </p:cNvPr>
          <p:cNvSpPr txBox="1"/>
          <p:nvPr/>
        </p:nvSpPr>
        <p:spPr>
          <a:xfrm>
            <a:off x="838199" y="3339548"/>
            <a:ext cx="10643480" cy="369332"/>
          </a:xfrm>
          <a:prstGeom prst="rect">
            <a:avLst/>
          </a:prstGeom>
          <a:noFill/>
        </p:spPr>
        <p:txBody>
          <a:bodyPr wrap="square" rtlCol="0">
            <a:spAutoFit/>
          </a:bodyPr>
          <a:lstStyle/>
          <a:p>
            <a:r>
              <a:rPr lang="de-DE" dirty="0"/>
              <a:t>Data -&gt; https://miau.my-x.hu/myx-free/coco/beker_std.php</a:t>
            </a:r>
          </a:p>
        </p:txBody>
      </p:sp>
      <p:graphicFrame>
        <p:nvGraphicFramePr>
          <p:cNvPr id="13" name="Tabelle 12">
            <a:extLst>
              <a:ext uri="{FF2B5EF4-FFF2-40B4-BE49-F238E27FC236}">
                <a16:creationId xmlns:a16="http://schemas.microsoft.com/office/drawing/2014/main" id="{0EA0D019-8715-7136-C74E-6CDD798732C3}"/>
              </a:ext>
            </a:extLst>
          </p:cNvPr>
          <p:cNvGraphicFramePr>
            <a:graphicFrameLocks noGrp="1"/>
          </p:cNvGraphicFramePr>
          <p:nvPr>
            <p:extLst>
              <p:ext uri="{D42A27DB-BD31-4B8C-83A1-F6EECF244321}">
                <p14:modId xmlns:p14="http://schemas.microsoft.com/office/powerpoint/2010/main" val="3611809203"/>
              </p:ext>
            </p:extLst>
          </p:nvPr>
        </p:nvGraphicFramePr>
        <p:xfrm>
          <a:off x="613576" y="3922604"/>
          <a:ext cx="10964848" cy="2417025"/>
        </p:xfrm>
        <a:graphic>
          <a:graphicData uri="http://schemas.openxmlformats.org/drawingml/2006/table">
            <a:tbl>
              <a:tblPr>
                <a:tableStyleId>{5C22544A-7EE6-4342-B048-85BDC9FD1C3A}</a:tableStyleId>
              </a:tblPr>
              <a:tblGrid>
                <a:gridCol w="989550">
                  <a:extLst>
                    <a:ext uri="{9D8B030D-6E8A-4147-A177-3AD203B41FA5}">
                      <a16:colId xmlns:a16="http://schemas.microsoft.com/office/drawing/2014/main" val="3210710611"/>
                    </a:ext>
                  </a:extLst>
                </a:gridCol>
                <a:gridCol w="989550">
                  <a:extLst>
                    <a:ext uri="{9D8B030D-6E8A-4147-A177-3AD203B41FA5}">
                      <a16:colId xmlns:a16="http://schemas.microsoft.com/office/drawing/2014/main" val="417039029"/>
                    </a:ext>
                  </a:extLst>
                </a:gridCol>
                <a:gridCol w="989550">
                  <a:extLst>
                    <a:ext uri="{9D8B030D-6E8A-4147-A177-3AD203B41FA5}">
                      <a16:colId xmlns:a16="http://schemas.microsoft.com/office/drawing/2014/main" val="1918163172"/>
                    </a:ext>
                  </a:extLst>
                </a:gridCol>
                <a:gridCol w="989550">
                  <a:extLst>
                    <a:ext uri="{9D8B030D-6E8A-4147-A177-3AD203B41FA5}">
                      <a16:colId xmlns:a16="http://schemas.microsoft.com/office/drawing/2014/main" val="2817587755"/>
                    </a:ext>
                  </a:extLst>
                </a:gridCol>
                <a:gridCol w="989550">
                  <a:extLst>
                    <a:ext uri="{9D8B030D-6E8A-4147-A177-3AD203B41FA5}">
                      <a16:colId xmlns:a16="http://schemas.microsoft.com/office/drawing/2014/main" val="1906735988"/>
                    </a:ext>
                  </a:extLst>
                </a:gridCol>
                <a:gridCol w="3654948">
                  <a:extLst>
                    <a:ext uri="{9D8B030D-6E8A-4147-A177-3AD203B41FA5}">
                      <a16:colId xmlns:a16="http://schemas.microsoft.com/office/drawing/2014/main" val="251985505"/>
                    </a:ext>
                  </a:extLst>
                </a:gridCol>
                <a:gridCol w="2362150">
                  <a:extLst>
                    <a:ext uri="{9D8B030D-6E8A-4147-A177-3AD203B41FA5}">
                      <a16:colId xmlns:a16="http://schemas.microsoft.com/office/drawing/2014/main" val="232736553"/>
                    </a:ext>
                  </a:extLst>
                </a:gridCol>
              </a:tblGrid>
              <a:tr h="192453">
                <a:tc>
                  <a:txBody>
                    <a:bodyPr/>
                    <a:lstStyle/>
                    <a:p>
                      <a:pPr algn="ctr" fontAlgn="ctr"/>
                      <a:r>
                        <a:rPr lang="de-DE" sz="1100" u="none" strike="noStrike" kern="1200" dirty="0">
                          <a:solidFill>
                            <a:schemeClr val="dk1"/>
                          </a:solidFill>
                          <a:effectLst/>
                          <a:latin typeface="+mn-lt"/>
                          <a:ea typeface="+mn-ea"/>
                          <a:cs typeface="+mn-cs"/>
                        </a:rPr>
                        <a:t>Delta/Fact</a:t>
                      </a:r>
                    </a:p>
                  </a:txBody>
                  <a:tcPr marL="5002" marR="5002" marT="5002" marB="0" anchor="ctr"/>
                </a:tc>
                <a:tc>
                  <a:txBody>
                    <a:bodyPr/>
                    <a:lstStyle/>
                    <a:p>
                      <a:pPr algn="ctr" fontAlgn="ctr"/>
                      <a:r>
                        <a:rPr lang="de-DE" sz="1100" u="none" strike="noStrike" kern="1200" dirty="0" err="1">
                          <a:solidFill>
                            <a:schemeClr val="dk1"/>
                          </a:solidFill>
                          <a:effectLst/>
                          <a:latin typeface="+mn-lt"/>
                          <a:ea typeface="+mn-ea"/>
                          <a:cs typeface="+mn-cs"/>
                        </a:rPr>
                        <a:t>Validity</a:t>
                      </a:r>
                      <a:endParaRPr lang="de-DE" sz="1100" u="none" strike="noStrike" kern="1200" dirty="0">
                        <a:solidFill>
                          <a:schemeClr val="dk1"/>
                        </a:solidFill>
                        <a:effectLst/>
                        <a:latin typeface="+mn-lt"/>
                        <a:ea typeface="+mn-ea"/>
                        <a:cs typeface="+mn-cs"/>
                      </a:endParaRPr>
                    </a:p>
                  </a:txBody>
                  <a:tcPr marL="5002" marR="5002" marT="5002" marB="0" anchor="ctr"/>
                </a:tc>
                <a:tc>
                  <a:txBody>
                    <a:bodyPr/>
                    <a:lstStyle/>
                    <a:p>
                      <a:pPr algn="ctr" fontAlgn="ctr"/>
                      <a:r>
                        <a:rPr lang="de-DE" sz="1100" u="none" strike="noStrike" dirty="0" err="1">
                          <a:effectLst/>
                        </a:rPr>
                        <a:t>correction</a:t>
                      </a:r>
                      <a:endParaRPr lang="de-DE" sz="1100" b="1" i="0" u="none" strike="noStrike" dirty="0">
                        <a:solidFill>
                          <a:srgbClr val="FFFFFF"/>
                        </a:solidFill>
                        <a:effectLst/>
                        <a:latin typeface="Verdana" panose="020B0604030504040204" pitchFamily="34" charset="0"/>
                      </a:endParaRPr>
                    </a:p>
                  </a:txBody>
                  <a:tcPr marL="5002" marR="5002" marT="5002" marB="0" anchor="ctr"/>
                </a:tc>
                <a:tc>
                  <a:txBody>
                    <a:bodyPr/>
                    <a:lstStyle/>
                    <a:p>
                      <a:pPr algn="ctr" fontAlgn="ctr"/>
                      <a:r>
                        <a:rPr lang="de-DE" sz="1100" u="none" strike="noStrike">
                          <a:effectLst/>
                        </a:rPr>
                        <a:t>inverz delta</a:t>
                      </a:r>
                      <a:endParaRPr lang="de-DE" sz="1100" b="1" i="0" u="none" strike="noStrike">
                        <a:solidFill>
                          <a:srgbClr val="FFFFFF"/>
                        </a:solidFill>
                        <a:effectLst/>
                        <a:latin typeface="Verdana" panose="020B0604030504040204" pitchFamily="34" charset="0"/>
                      </a:endParaRPr>
                    </a:p>
                  </a:txBody>
                  <a:tcPr marL="5002" marR="5002" marT="5002" marB="0" anchor="ctr"/>
                </a:tc>
                <a:tc>
                  <a:txBody>
                    <a:bodyPr/>
                    <a:lstStyle/>
                    <a:p>
                      <a:pPr algn="ctr" fontAlgn="ctr"/>
                      <a:r>
                        <a:rPr lang="de-DE" sz="1100" u="none" strike="noStrike" dirty="0" err="1">
                          <a:effectLst/>
                        </a:rPr>
                        <a:t>country</a:t>
                      </a:r>
                      <a:endParaRPr lang="de-DE" sz="1100" b="1" i="0" u="none" strike="noStrike" dirty="0">
                        <a:solidFill>
                          <a:srgbClr val="FFFFFF"/>
                        </a:solidFill>
                        <a:effectLst/>
                        <a:latin typeface="Verdana" panose="020B0604030504040204" pitchFamily="34" charset="0"/>
                      </a:endParaRPr>
                    </a:p>
                  </a:txBody>
                  <a:tcPr marL="5002" marR="5002" marT="5002" marB="0" anchor="ctr"/>
                </a:tc>
                <a:tc>
                  <a:txBody>
                    <a:bodyPr/>
                    <a:lstStyle/>
                    <a:p>
                      <a:pPr algn="ctr" fontAlgn="ctr"/>
                      <a:r>
                        <a:rPr lang="de-DE" sz="1100" u="none" strike="noStrike" dirty="0">
                          <a:effectLst/>
                        </a:rPr>
                        <a:t>Hydrogen </a:t>
                      </a:r>
                      <a:r>
                        <a:rPr lang="de-DE" sz="1100" u="none" strike="noStrike" dirty="0" err="1">
                          <a:effectLst/>
                        </a:rPr>
                        <a:t>car</a:t>
                      </a:r>
                      <a:r>
                        <a:rPr lang="de-DE" sz="1100" u="none" strike="noStrike" dirty="0">
                          <a:effectLst/>
                        </a:rPr>
                        <a:t> </a:t>
                      </a:r>
                      <a:r>
                        <a:rPr lang="de-DE" sz="1100" u="none" strike="noStrike" dirty="0" err="1">
                          <a:effectLst/>
                        </a:rPr>
                        <a:t>market</a:t>
                      </a:r>
                      <a:endParaRPr lang="de-DE" sz="1100" u="none" strike="noStrike" dirty="0">
                        <a:effectLst/>
                      </a:endParaRPr>
                    </a:p>
                  </a:txBody>
                  <a:tcPr marL="5002" marR="5002" marT="5002" marB="0" anchor="ctr"/>
                </a:tc>
                <a:tc>
                  <a:txBody>
                    <a:bodyPr/>
                    <a:lstStyle/>
                    <a:p>
                      <a:pPr algn="ctr" fontAlgn="b"/>
                      <a:r>
                        <a:rPr lang="de-DE" sz="1100" u="none" strike="noStrike" kern="1200" dirty="0">
                          <a:solidFill>
                            <a:schemeClr val="dk1"/>
                          </a:solidFill>
                          <a:effectLst/>
                          <a:latin typeface="+mn-lt"/>
                          <a:ea typeface="+mn-ea"/>
                          <a:cs typeface="+mn-cs"/>
                        </a:rPr>
                        <a:t>Delta/Fact</a:t>
                      </a:r>
                    </a:p>
                  </a:txBody>
                  <a:tcPr marL="5002" marR="5002" marT="5002" marB="0" anchor="ctr"/>
                </a:tc>
                <a:extLst>
                  <a:ext uri="{0D108BD9-81ED-4DB2-BD59-A6C34878D82A}">
                    <a16:rowId xmlns:a16="http://schemas.microsoft.com/office/drawing/2014/main" val="4194892291"/>
                  </a:ext>
                </a:extLst>
              </a:tr>
              <a:tr h="192453">
                <a:tc>
                  <a:txBody>
                    <a:bodyPr/>
                    <a:lstStyle/>
                    <a:p>
                      <a:pPr algn="ctr" fontAlgn="ctr"/>
                      <a:r>
                        <a:rPr lang="de-DE" sz="1100" u="none" strike="noStrike">
                          <a:effectLst/>
                        </a:rPr>
                        <a:t>-6,66</a:t>
                      </a:r>
                      <a:endParaRPr lang="de-DE" sz="1100" b="0" i="0" u="none" strike="noStrike">
                        <a:solidFill>
                          <a:srgbClr val="333333"/>
                        </a:solidFill>
                        <a:effectLst/>
                        <a:latin typeface="Verdana" panose="020B0604030504040204" pitchFamily="34" charset="0"/>
                      </a:endParaRPr>
                    </a:p>
                  </a:txBody>
                  <a:tcPr marL="5002" marR="5002" marT="5002" marB="0" anchor="ctr"/>
                </a:tc>
                <a:tc>
                  <a:txBody>
                    <a:bodyPr/>
                    <a:lstStyle/>
                    <a:p>
                      <a:pPr algn="ctr" fontAlgn="b"/>
                      <a:r>
                        <a:rPr lang="de-DE" sz="1800" u="none" strike="noStrike" dirty="0">
                          <a:effectLst/>
                        </a:rPr>
                        <a:t>1,00</a:t>
                      </a:r>
                      <a:endParaRPr lang="de-DE" sz="1800" b="0" i="0" u="none" strike="noStrike" dirty="0">
                        <a:solidFill>
                          <a:srgbClr val="006100"/>
                        </a:solidFill>
                        <a:effectLst/>
                        <a:latin typeface="Calibri" panose="020F0502020204030204" pitchFamily="34" charset="0"/>
                      </a:endParaRPr>
                    </a:p>
                  </a:txBody>
                  <a:tcPr marL="5002" marR="5002" marT="5002" marB="0" anchor="ctr"/>
                </a:tc>
                <a:tc>
                  <a:txBody>
                    <a:bodyPr/>
                    <a:lstStyle/>
                    <a:p>
                      <a:pPr algn="ctr" fontAlgn="b"/>
                      <a:endParaRPr lang="de-DE" sz="1800" b="0" i="0" u="none" strike="noStrike">
                        <a:solidFill>
                          <a:srgbClr val="000000"/>
                        </a:solidFill>
                        <a:effectLst/>
                        <a:latin typeface="Calibri" panose="020F0502020204030204" pitchFamily="34" charset="0"/>
                      </a:endParaRPr>
                    </a:p>
                  </a:txBody>
                  <a:tcPr marL="5002" marR="5002" marT="5002" marB="0" anchor="ctr"/>
                </a:tc>
                <a:tc>
                  <a:txBody>
                    <a:bodyPr/>
                    <a:lstStyle/>
                    <a:p>
                      <a:pPr algn="ctr" fontAlgn="b"/>
                      <a:r>
                        <a:rPr lang="de-DE" sz="1800" u="none" strike="noStrike">
                          <a:effectLst/>
                        </a:rPr>
                        <a:t>4074,8</a:t>
                      </a:r>
                      <a:endParaRPr lang="de-DE" sz="1800" b="0" i="0" u="none" strike="noStrike">
                        <a:solidFill>
                          <a:srgbClr val="000000"/>
                        </a:solidFill>
                        <a:effectLst/>
                        <a:latin typeface="Calibri" panose="020F0502020204030204" pitchFamily="34" charset="0"/>
                      </a:endParaRPr>
                    </a:p>
                  </a:txBody>
                  <a:tcPr marL="5002" marR="5002" marT="5002" marB="0" anchor="ctr"/>
                </a:tc>
                <a:tc>
                  <a:txBody>
                    <a:bodyPr/>
                    <a:lstStyle/>
                    <a:p>
                      <a:pPr algn="ctr" fontAlgn="b"/>
                      <a:r>
                        <a:rPr lang="de-DE" sz="1800" u="none" strike="noStrike" dirty="0">
                          <a:effectLst/>
                        </a:rPr>
                        <a:t>Austria</a:t>
                      </a:r>
                      <a:endParaRPr lang="de-DE" sz="1800" b="0" i="0" u="none" strike="noStrike" dirty="0">
                        <a:solidFill>
                          <a:srgbClr val="000000"/>
                        </a:solidFill>
                        <a:effectLst/>
                        <a:latin typeface="Calibri" panose="020F0502020204030204" pitchFamily="34" charset="0"/>
                      </a:endParaRPr>
                    </a:p>
                  </a:txBody>
                  <a:tcPr marL="5002" marR="5002" marT="5002" marB="0" anchor="ctr"/>
                </a:tc>
                <a:tc>
                  <a:txBody>
                    <a:bodyPr/>
                    <a:lstStyle/>
                    <a:p>
                      <a:pPr algn="ctr" fontAlgn="b"/>
                      <a:r>
                        <a:rPr lang="en-US" sz="1800" u="none" strike="noStrike" dirty="0">
                          <a:effectLst/>
                        </a:rPr>
                        <a:t>there could have been more sales</a:t>
                      </a:r>
                    </a:p>
                  </a:txBody>
                  <a:tcPr marL="5002" marR="5002" marT="5002" marB="0" anchor="ctr"/>
                </a:tc>
                <a:tc>
                  <a:txBody>
                    <a:bodyPr/>
                    <a:lstStyle/>
                    <a:p>
                      <a:pPr algn="ctr" fontAlgn="b"/>
                      <a:r>
                        <a:rPr lang="de-DE" sz="1800" u="none" strike="noStrike">
                          <a:effectLst/>
                        </a:rPr>
                        <a:t>-6,66</a:t>
                      </a:r>
                      <a:endParaRPr lang="de-DE" sz="1800" b="0" i="0" u="none" strike="noStrike">
                        <a:solidFill>
                          <a:srgbClr val="000000"/>
                        </a:solidFill>
                        <a:effectLst/>
                        <a:latin typeface="Calibri" panose="020F0502020204030204" pitchFamily="34" charset="0"/>
                      </a:endParaRPr>
                    </a:p>
                  </a:txBody>
                  <a:tcPr marL="5002" marR="5002" marT="5002" marB="0" anchor="ctr"/>
                </a:tc>
                <a:extLst>
                  <a:ext uri="{0D108BD9-81ED-4DB2-BD59-A6C34878D82A}">
                    <a16:rowId xmlns:a16="http://schemas.microsoft.com/office/drawing/2014/main" val="1086925980"/>
                  </a:ext>
                </a:extLst>
              </a:tr>
              <a:tr h="192453">
                <a:tc>
                  <a:txBody>
                    <a:bodyPr/>
                    <a:lstStyle/>
                    <a:p>
                      <a:pPr algn="ctr" fontAlgn="ctr"/>
                      <a:r>
                        <a:rPr lang="de-DE" sz="1100" u="none" strike="noStrike">
                          <a:effectLst/>
                        </a:rPr>
                        <a:t>2,73</a:t>
                      </a:r>
                      <a:endParaRPr lang="de-DE" sz="1100" b="0" i="0" u="none" strike="noStrike">
                        <a:solidFill>
                          <a:srgbClr val="333333"/>
                        </a:solidFill>
                        <a:effectLst/>
                        <a:latin typeface="Verdana" panose="020B0604030504040204" pitchFamily="34" charset="0"/>
                      </a:endParaRPr>
                    </a:p>
                  </a:txBody>
                  <a:tcPr marL="5002" marR="5002" marT="5002" marB="0" anchor="ctr"/>
                </a:tc>
                <a:tc>
                  <a:txBody>
                    <a:bodyPr/>
                    <a:lstStyle/>
                    <a:p>
                      <a:pPr algn="ctr" fontAlgn="b"/>
                      <a:r>
                        <a:rPr lang="de-DE" sz="1800" u="none" strike="noStrike">
                          <a:effectLst/>
                        </a:rPr>
                        <a:t>1,00</a:t>
                      </a:r>
                      <a:endParaRPr lang="de-DE" sz="1800" b="0" i="0" u="none" strike="noStrike">
                        <a:solidFill>
                          <a:srgbClr val="006100"/>
                        </a:solidFill>
                        <a:effectLst/>
                        <a:latin typeface="Calibri" panose="020F0502020204030204" pitchFamily="34" charset="0"/>
                      </a:endParaRPr>
                    </a:p>
                  </a:txBody>
                  <a:tcPr marL="5002" marR="5002" marT="5002" marB="0" anchor="ctr"/>
                </a:tc>
                <a:tc>
                  <a:txBody>
                    <a:bodyPr/>
                    <a:lstStyle/>
                    <a:p>
                      <a:pPr algn="ctr" fontAlgn="b"/>
                      <a:endParaRPr lang="de-DE" sz="1800" b="0" i="0" u="none" strike="noStrike" dirty="0">
                        <a:solidFill>
                          <a:srgbClr val="000000"/>
                        </a:solidFill>
                        <a:effectLst/>
                        <a:latin typeface="Calibri" panose="020F0502020204030204" pitchFamily="34" charset="0"/>
                      </a:endParaRPr>
                    </a:p>
                  </a:txBody>
                  <a:tcPr marL="5002" marR="5002" marT="5002" marB="0" anchor="ctr"/>
                </a:tc>
                <a:tc>
                  <a:txBody>
                    <a:bodyPr/>
                    <a:lstStyle/>
                    <a:p>
                      <a:pPr algn="ctr" fontAlgn="b"/>
                      <a:r>
                        <a:rPr lang="de-DE" sz="1800" u="none" strike="noStrike" dirty="0">
                          <a:effectLst/>
                        </a:rPr>
                        <a:t>-15945,7</a:t>
                      </a:r>
                      <a:endParaRPr lang="de-DE" sz="1800" b="0" i="0" u="none" strike="noStrike" dirty="0">
                        <a:solidFill>
                          <a:srgbClr val="000000"/>
                        </a:solidFill>
                        <a:effectLst/>
                        <a:latin typeface="Calibri" panose="020F0502020204030204" pitchFamily="34" charset="0"/>
                      </a:endParaRPr>
                    </a:p>
                  </a:txBody>
                  <a:tcPr marL="5002" marR="5002" marT="5002" marB="0" anchor="ctr"/>
                </a:tc>
                <a:tc>
                  <a:txBody>
                    <a:bodyPr/>
                    <a:lstStyle/>
                    <a:p>
                      <a:pPr algn="ctr" fontAlgn="b"/>
                      <a:r>
                        <a:rPr lang="de-DE" sz="1800" u="none" strike="noStrike" dirty="0" err="1">
                          <a:effectLst/>
                        </a:rPr>
                        <a:t>Bulgaria</a:t>
                      </a:r>
                      <a:endParaRPr lang="de-DE" sz="1800" b="0" i="0" u="none" strike="noStrike" dirty="0">
                        <a:solidFill>
                          <a:srgbClr val="000000"/>
                        </a:solidFill>
                        <a:effectLst/>
                        <a:latin typeface="Calibri" panose="020F0502020204030204" pitchFamily="34" charset="0"/>
                      </a:endParaRPr>
                    </a:p>
                  </a:txBody>
                  <a:tcPr marL="5002" marR="5002" marT="5002" marB="0" anchor="ctr"/>
                </a:tc>
                <a:tc>
                  <a:txBody>
                    <a:bodyPr/>
                    <a:lstStyle/>
                    <a:p>
                      <a:pPr algn="ctr" fontAlgn="b"/>
                      <a:r>
                        <a:rPr lang="en-US" sz="1800" u="none" strike="noStrike" dirty="0">
                          <a:effectLst/>
                        </a:rPr>
                        <a:t>Relatively high number of sales compared to potential</a:t>
                      </a:r>
                    </a:p>
                  </a:txBody>
                  <a:tcPr marL="5002" marR="5002" marT="5002" marB="0" anchor="ctr"/>
                </a:tc>
                <a:tc>
                  <a:txBody>
                    <a:bodyPr/>
                    <a:lstStyle/>
                    <a:p>
                      <a:pPr algn="ctr" fontAlgn="b"/>
                      <a:r>
                        <a:rPr lang="de-DE" sz="1800" u="none" strike="noStrike" dirty="0">
                          <a:effectLst/>
                        </a:rPr>
                        <a:t>2,73</a:t>
                      </a:r>
                      <a:endParaRPr lang="de-DE" sz="1800" b="0" i="0" u="none" strike="noStrike" dirty="0">
                        <a:solidFill>
                          <a:srgbClr val="000000"/>
                        </a:solidFill>
                        <a:effectLst/>
                        <a:latin typeface="Calibri" panose="020F0502020204030204" pitchFamily="34" charset="0"/>
                      </a:endParaRPr>
                    </a:p>
                  </a:txBody>
                  <a:tcPr marL="5002" marR="5002" marT="5002" marB="0" anchor="ctr"/>
                </a:tc>
                <a:extLst>
                  <a:ext uri="{0D108BD9-81ED-4DB2-BD59-A6C34878D82A}">
                    <a16:rowId xmlns:a16="http://schemas.microsoft.com/office/drawing/2014/main" val="3597126534"/>
                  </a:ext>
                </a:extLst>
              </a:tr>
              <a:tr h="192453">
                <a:tc>
                  <a:txBody>
                    <a:bodyPr/>
                    <a:lstStyle/>
                    <a:p>
                      <a:pPr algn="ctr" fontAlgn="ctr"/>
                      <a:r>
                        <a:rPr lang="de-DE" sz="1100" u="none" strike="noStrike">
                          <a:effectLst/>
                        </a:rPr>
                        <a:t>-5,64</a:t>
                      </a:r>
                      <a:endParaRPr lang="de-DE" sz="1100" b="0" i="0" u="none" strike="noStrike">
                        <a:solidFill>
                          <a:srgbClr val="333333"/>
                        </a:solidFill>
                        <a:effectLst/>
                        <a:latin typeface="Verdana" panose="020B0604030504040204" pitchFamily="34" charset="0"/>
                      </a:endParaRPr>
                    </a:p>
                  </a:txBody>
                  <a:tcPr marL="5002" marR="5002" marT="5002" marB="0" anchor="ctr"/>
                </a:tc>
                <a:tc>
                  <a:txBody>
                    <a:bodyPr/>
                    <a:lstStyle/>
                    <a:p>
                      <a:pPr algn="ctr" fontAlgn="b"/>
                      <a:r>
                        <a:rPr lang="de-DE" sz="1800" u="none" strike="noStrike">
                          <a:effectLst/>
                        </a:rPr>
                        <a:t>1,00</a:t>
                      </a:r>
                      <a:endParaRPr lang="de-DE" sz="1800" b="0" i="0" u="none" strike="noStrike">
                        <a:solidFill>
                          <a:srgbClr val="006100"/>
                        </a:solidFill>
                        <a:effectLst/>
                        <a:latin typeface="Calibri" panose="020F0502020204030204" pitchFamily="34" charset="0"/>
                      </a:endParaRPr>
                    </a:p>
                  </a:txBody>
                  <a:tcPr marL="5002" marR="5002" marT="5002" marB="0" anchor="ctr"/>
                </a:tc>
                <a:tc>
                  <a:txBody>
                    <a:bodyPr/>
                    <a:lstStyle/>
                    <a:p>
                      <a:pPr algn="ctr" fontAlgn="b"/>
                      <a:endParaRPr lang="de-DE" sz="1800" b="0" i="0" u="none" strike="noStrike" dirty="0">
                        <a:solidFill>
                          <a:srgbClr val="000000"/>
                        </a:solidFill>
                        <a:effectLst/>
                        <a:latin typeface="Calibri" panose="020F0502020204030204" pitchFamily="34" charset="0"/>
                      </a:endParaRPr>
                    </a:p>
                  </a:txBody>
                  <a:tcPr marL="5002" marR="5002" marT="5002" marB="0" anchor="ctr"/>
                </a:tc>
                <a:tc>
                  <a:txBody>
                    <a:bodyPr/>
                    <a:lstStyle/>
                    <a:p>
                      <a:pPr algn="ctr" fontAlgn="b"/>
                      <a:r>
                        <a:rPr lang="de-DE" sz="1800" u="none" strike="noStrike">
                          <a:effectLst/>
                        </a:rPr>
                        <a:t>356,3</a:t>
                      </a:r>
                      <a:endParaRPr lang="de-DE" sz="1800" b="0" i="0" u="none" strike="noStrike">
                        <a:solidFill>
                          <a:srgbClr val="000000"/>
                        </a:solidFill>
                        <a:effectLst/>
                        <a:latin typeface="Calibri" panose="020F0502020204030204" pitchFamily="34" charset="0"/>
                      </a:endParaRPr>
                    </a:p>
                  </a:txBody>
                  <a:tcPr marL="5002" marR="5002" marT="5002" marB="0" anchor="ctr"/>
                </a:tc>
                <a:tc>
                  <a:txBody>
                    <a:bodyPr/>
                    <a:lstStyle/>
                    <a:p>
                      <a:pPr algn="ctr" fontAlgn="b"/>
                      <a:r>
                        <a:rPr lang="de-DE" sz="1800" u="none" strike="noStrike">
                          <a:effectLst/>
                        </a:rPr>
                        <a:t>Finland</a:t>
                      </a:r>
                      <a:endParaRPr lang="de-DE" sz="1800" b="0" i="0" u="none" strike="noStrike">
                        <a:solidFill>
                          <a:srgbClr val="000000"/>
                        </a:solidFill>
                        <a:effectLst/>
                        <a:latin typeface="Calibri" panose="020F0502020204030204" pitchFamily="34" charset="0"/>
                      </a:endParaRPr>
                    </a:p>
                  </a:txBody>
                  <a:tcPr marL="5002" marR="5002" marT="5002" marB="0" anchor="ctr"/>
                </a:tc>
                <a:tc>
                  <a:txBody>
                    <a:bodyPr/>
                    <a:lstStyle/>
                    <a:p>
                      <a:pPr algn="ctr" fontAlgn="b"/>
                      <a:r>
                        <a:rPr lang="en-US" sz="1800" u="none" strike="noStrike" dirty="0">
                          <a:effectLst/>
                        </a:rPr>
                        <a:t>there could have been more sales</a:t>
                      </a:r>
                    </a:p>
                  </a:txBody>
                  <a:tcPr marL="5002" marR="5002" marT="5002" marB="0" anchor="ctr"/>
                </a:tc>
                <a:tc>
                  <a:txBody>
                    <a:bodyPr/>
                    <a:lstStyle/>
                    <a:p>
                      <a:pPr algn="ctr" fontAlgn="b"/>
                      <a:r>
                        <a:rPr lang="de-DE" sz="1800" u="none" strike="noStrike" dirty="0">
                          <a:effectLst/>
                        </a:rPr>
                        <a:t>-5,64</a:t>
                      </a:r>
                      <a:endParaRPr lang="de-DE" sz="1800" b="0" i="0" u="none" strike="noStrike" dirty="0">
                        <a:solidFill>
                          <a:srgbClr val="000000"/>
                        </a:solidFill>
                        <a:effectLst/>
                        <a:latin typeface="Calibri" panose="020F0502020204030204" pitchFamily="34" charset="0"/>
                      </a:endParaRPr>
                    </a:p>
                  </a:txBody>
                  <a:tcPr marL="5002" marR="5002" marT="5002" marB="0" anchor="ctr"/>
                </a:tc>
                <a:extLst>
                  <a:ext uri="{0D108BD9-81ED-4DB2-BD59-A6C34878D82A}">
                    <a16:rowId xmlns:a16="http://schemas.microsoft.com/office/drawing/2014/main" val="3307608904"/>
                  </a:ext>
                </a:extLst>
              </a:tr>
              <a:tr h="192453">
                <a:tc>
                  <a:txBody>
                    <a:bodyPr/>
                    <a:lstStyle/>
                    <a:p>
                      <a:pPr algn="ctr" fontAlgn="ctr"/>
                      <a:r>
                        <a:rPr lang="de-DE" sz="1100" u="none" strike="noStrike">
                          <a:effectLst/>
                        </a:rPr>
                        <a:t>-38,74</a:t>
                      </a:r>
                      <a:endParaRPr lang="de-DE" sz="1100" b="0" i="0" u="none" strike="noStrike">
                        <a:solidFill>
                          <a:srgbClr val="333333"/>
                        </a:solidFill>
                        <a:effectLst/>
                        <a:latin typeface="Verdana" panose="020B0604030504040204" pitchFamily="34" charset="0"/>
                      </a:endParaRPr>
                    </a:p>
                  </a:txBody>
                  <a:tcPr marL="5002" marR="5002" marT="5002" marB="0" anchor="ctr"/>
                </a:tc>
                <a:tc>
                  <a:txBody>
                    <a:bodyPr/>
                    <a:lstStyle/>
                    <a:p>
                      <a:pPr algn="ctr" fontAlgn="b"/>
                      <a:r>
                        <a:rPr lang="de-DE" sz="1800" u="none" strike="noStrike">
                          <a:effectLst/>
                        </a:rPr>
                        <a:t>1,00</a:t>
                      </a:r>
                      <a:endParaRPr lang="de-DE" sz="1800" b="0" i="0" u="none" strike="noStrike">
                        <a:solidFill>
                          <a:srgbClr val="006100"/>
                        </a:solidFill>
                        <a:effectLst/>
                        <a:latin typeface="Calibri" panose="020F0502020204030204" pitchFamily="34" charset="0"/>
                      </a:endParaRPr>
                    </a:p>
                  </a:txBody>
                  <a:tcPr marL="5002" marR="5002" marT="5002" marB="0" anchor="ctr"/>
                </a:tc>
                <a:tc>
                  <a:txBody>
                    <a:bodyPr/>
                    <a:lstStyle/>
                    <a:p>
                      <a:pPr algn="ctr" fontAlgn="b"/>
                      <a:endParaRPr lang="de-DE" sz="1800" b="0" i="0" u="none" strike="noStrike" dirty="0">
                        <a:solidFill>
                          <a:srgbClr val="000000"/>
                        </a:solidFill>
                        <a:effectLst/>
                        <a:latin typeface="Calibri" panose="020F0502020204030204" pitchFamily="34" charset="0"/>
                      </a:endParaRPr>
                    </a:p>
                  </a:txBody>
                  <a:tcPr marL="5002" marR="5002" marT="5002" marB="0" anchor="ctr"/>
                </a:tc>
                <a:tc>
                  <a:txBody>
                    <a:bodyPr/>
                    <a:lstStyle/>
                    <a:p>
                      <a:pPr algn="ctr" fontAlgn="b"/>
                      <a:r>
                        <a:rPr lang="de-DE" sz="1800" u="none" strike="noStrike">
                          <a:effectLst/>
                        </a:rPr>
                        <a:t>9339,9</a:t>
                      </a:r>
                      <a:endParaRPr lang="de-DE" sz="1800" b="0" i="0" u="none" strike="noStrike">
                        <a:solidFill>
                          <a:srgbClr val="000000"/>
                        </a:solidFill>
                        <a:effectLst/>
                        <a:latin typeface="Calibri" panose="020F0502020204030204" pitchFamily="34" charset="0"/>
                      </a:endParaRPr>
                    </a:p>
                  </a:txBody>
                  <a:tcPr marL="5002" marR="5002" marT="5002" marB="0" anchor="ctr"/>
                </a:tc>
                <a:tc>
                  <a:txBody>
                    <a:bodyPr/>
                    <a:lstStyle/>
                    <a:p>
                      <a:pPr algn="ctr" fontAlgn="b"/>
                      <a:r>
                        <a:rPr lang="de-DE" sz="1800" u="none" strike="noStrike" dirty="0">
                          <a:effectLst/>
                        </a:rPr>
                        <a:t>Germany</a:t>
                      </a:r>
                      <a:endParaRPr lang="de-DE" sz="1800" b="0" i="0" u="none" strike="noStrike" dirty="0">
                        <a:solidFill>
                          <a:srgbClr val="000000"/>
                        </a:solidFill>
                        <a:effectLst/>
                        <a:latin typeface="Calibri" panose="020F0502020204030204" pitchFamily="34" charset="0"/>
                      </a:endParaRPr>
                    </a:p>
                  </a:txBody>
                  <a:tcPr marL="5002" marR="5002" marT="5002" marB="0" anchor="ctr"/>
                </a:tc>
                <a:tc>
                  <a:txBody>
                    <a:bodyPr/>
                    <a:lstStyle/>
                    <a:p>
                      <a:pPr algn="ctr" fontAlgn="b"/>
                      <a:r>
                        <a:rPr lang="en-US" sz="1800" u="none" strike="noStrike" dirty="0">
                          <a:effectLst/>
                        </a:rPr>
                        <a:t>there could have been more sales</a:t>
                      </a:r>
                    </a:p>
                  </a:txBody>
                  <a:tcPr marL="5002" marR="5002" marT="5002" marB="0" anchor="ctr"/>
                </a:tc>
                <a:tc>
                  <a:txBody>
                    <a:bodyPr/>
                    <a:lstStyle/>
                    <a:p>
                      <a:pPr algn="ctr" fontAlgn="b"/>
                      <a:r>
                        <a:rPr lang="de-DE" sz="1800" u="none" strike="noStrike" dirty="0">
                          <a:effectLst/>
                        </a:rPr>
                        <a:t>-38,74</a:t>
                      </a:r>
                      <a:endParaRPr lang="de-DE" sz="1800" b="0" i="0" u="none" strike="noStrike" dirty="0">
                        <a:solidFill>
                          <a:srgbClr val="000000"/>
                        </a:solidFill>
                        <a:effectLst/>
                        <a:latin typeface="Calibri" panose="020F0502020204030204" pitchFamily="34" charset="0"/>
                      </a:endParaRPr>
                    </a:p>
                  </a:txBody>
                  <a:tcPr marL="5002" marR="5002" marT="5002" marB="0" anchor="ctr"/>
                </a:tc>
                <a:extLst>
                  <a:ext uri="{0D108BD9-81ED-4DB2-BD59-A6C34878D82A}">
                    <a16:rowId xmlns:a16="http://schemas.microsoft.com/office/drawing/2014/main" val="3832989045"/>
                  </a:ext>
                </a:extLst>
              </a:tr>
              <a:tr h="192453">
                <a:tc>
                  <a:txBody>
                    <a:bodyPr/>
                    <a:lstStyle/>
                    <a:p>
                      <a:pPr algn="ctr" fontAlgn="ctr"/>
                      <a:r>
                        <a:rPr lang="de-DE" sz="1100" u="none" strike="noStrike">
                          <a:effectLst/>
                        </a:rPr>
                        <a:t>19,52</a:t>
                      </a:r>
                      <a:endParaRPr lang="de-DE" sz="1100" b="0" i="0" u="none" strike="noStrike">
                        <a:solidFill>
                          <a:srgbClr val="333333"/>
                        </a:solidFill>
                        <a:effectLst/>
                        <a:latin typeface="Verdana" panose="020B0604030504040204" pitchFamily="34" charset="0"/>
                      </a:endParaRPr>
                    </a:p>
                  </a:txBody>
                  <a:tcPr marL="5002" marR="5002" marT="5002" marB="0" anchor="ctr"/>
                </a:tc>
                <a:tc>
                  <a:txBody>
                    <a:bodyPr/>
                    <a:lstStyle/>
                    <a:p>
                      <a:pPr algn="ctr" fontAlgn="b"/>
                      <a:r>
                        <a:rPr lang="de-DE" sz="1800" u="none" strike="noStrike">
                          <a:effectLst/>
                        </a:rPr>
                        <a:t>1,00</a:t>
                      </a:r>
                      <a:endParaRPr lang="de-DE" sz="1800" b="0" i="0" u="none" strike="noStrike">
                        <a:solidFill>
                          <a:srgbClr val="006100"/>
                        </a:solidFill>
                        <a:effectLst/>
                        <a:latin typeface="Calibri" panose="020F0502020204030204" pitchFamily="34" charset="0"/>
                      </a:endParaRPr>
                    </a:p>
                  </a:txBody>
                  <a:tcPr marL="5002" marR="5002" marT="5002" marB="0" anchor="ctr"/>
                </a:tc>
                <a:tc>
                  <a:txBody>
                    <a:bodyPr/>
                    <a:lstStyle/>
                    <a:p>
                      <a:pPr algn="ctr" fontAlgn="b"/>
                      <a:endParaRPr lang="de-DE" sz="1800" b="0" i="0" u="none" strike="noStrike" dirty="0">
                        <a:solidFill>
                          <a:srgbClr val="000000"/>
                        </a:solidFill>
                        <a:effectLst/>
                        <a:latin typeface="Calibri" panose="020F0502020204030204" pitchFamily="34" charset="0"/>
                      </a:endParaRPr>
                    </a:p>
                  </a:txBody>
                  <a:tcPr marL="5002" marR="5002" marT="5002" marB="0" anchor="ctr"/>
                </a:tc>
                <a:tc>
                  <a:txBody>
                    <a:bodyPr/>
                    <a:lstStyle/>
                    <a:p>
                      <a:pPr algn="ctr" fontAlgn="b"/>
                      <a:r>
                        <a:rPr lang="de-DE" sz="1800" u="none" strike="noStrike">
                          <a:effectLst/>
                        </a:rPr>
                        <a:t>-12,4</a:t>
                      </a:r>
                      <a:endParaRPr lang="de-DE" sz="1800" b="0" i="0" u="none" strike="noStrike">
                        <a:solidFill>
                          <a:srgbClr val="000000"/>
                        </a:solidFill>
                        <a:effectLst/>
                        <a:latin typeface="Calibri" panose="020F0502020204030204" pitchFamily="34" charset="0"/>
                      </a:endParaRPr>
                    </a:p>
                  </a:txBody>
                  <a:tcPr marL="5002" marR="5002" marT="5002" marB="0" anchor="ctr"/>
                </a:tc>
                <a:tc>
                  <a:txBody>
                    <a:bodyPr/>
                    <a:lstStyle/>
                    <a:p>
                      <a:pPr algn="ctr" fontAlgn="b"/>
                      <a:r>
                        <a:rPr lang="de-DE" sz="1800" u="none" strike="noStrike" dirty="0" err="1">
                          <a:effectLst/>
                        </a:rPr>
                        <a:t>Poland</a:t>
                      </a:r>
                      <a:endParaRPr lang="de-DE" sz="1800" b="0" i="0" u="none" strike="noStrike" dirty="0">
                        <a:solidFill>
                          <a:srgbClr val="000000"/>
                        </a:solidFill>
                        <a:effectLst/>
                        <a:latin typeface="Calibri" panose="020F0502020204030204" pitchFamily="34" charset="0"/>
                      </a:endParaRPr>
                    </a:p>
                  </a:txBody>
                  <a:tcPr marL="5002" marR="5002" marT="5002" marB="0" anchor="ctr"/>
                </a:tc>
                <a:tc>
                  <a:txBody>
                    <a:bodyPr/>
                    <a:lstStyle/>
                    <a:p>
                      <a:pPr algn="ctr" fontAlgn="b"/>
                      <a:r>
                        <a:rPr lang="en-US" sz="1800" u="none" strike="noStrike" dirty="0">
                          <a:effectLst/>
                        </a:rPr>
                        <a:t>Relatively high number of sales compared to potential</a:t>
                      </a:r>
                    </a:p>
                  </a:txBody>
                  <a:tcPr marL="5002" marR="5002" marT="5002" marB="0" anchor="ctr"/>
                </a:tc>
                <a:tc>
                  <a:txBody>
                    <a:bodyPr/>
                    <a:lstStyle/>
                    <a:p>
                      <a:pPr algn="ctr" fontAlgn="b"/>
                      <a:r>
                        <a:rPr lang="de-DE" sz="1800" u="none" strike="noStrike" dirty="0">
                          <a:effectLst/>
                        </a:rPr>
                        <a:t>19,52</a:t>
                      </a:r>
                      <a:endParaRPr lang="de-DE" sz="1800" b="0" i="0" u="none" strike="noStrike" dirty="0">
                        <a:solidFill>
                          <a:srgbClr val="000000"/>
                        </a:solidFill>
                        <a:effectLst/>
                        <a:latin typeface="Calibri" panose="020F0502020204030204" pitchFamily="34" charset="0"/>
                      </a:endParaRPr>
                    </a:p>
                  </a:txBody>
                  <a:tcPr marL="5002" marR="5002" marT="5002" marB="0" anchor="ctr"/>
                </a:tc>
                <a:extLst>
                  <a:ext uri="{0D108BD9-81ED-4DB2-BD59-A6C34878D82A}">
                    <a16:rowId xmlns:a16="http://schemas.microsoft.com/office/drawing/2014/main" val="2637440584"/>
                  </a:ext>
                </a:extLst>
              </a:tr>
              <a:tr h="192453">
                <a:tc>
                  <a:txBody>
                    <a:bodyPr/>
                    <a:lstStyle/>
                    <a:p>
                      <a:pPr algn="ctr" fontAlgn="ctr"/>
                      <a:r>
                        <a:rPr lang="de-DE" sz="1100" u="none" strike="noStrike">
                          <a:effectLst/>
                        </a:rPr>
                        <a:t>-45,62</a:t>
                      </a:r>
                      <a:endParaRPr lang="de-DE" sz="1100" b="0" i="0" u="none" strike="noStrike">
                        <a:solidFill>
                          <a:srgbClr val="333333"/>
                        </a:solidFill>
                        <a:effectLst/>
                        <a:latin typeface="Verdana" panose="020B0604030504040204" pitchFamily="34" charset="0"/>
                      </a:endParaRPr>
                    </a:p>
                  </a:txBody>
                  <a:tcPr marL="5002" marR="5002" marT="5002" marB="0" anchor="ctr"/>
                </a:tc>
                <a:tc>
                  <a:txBody>
                    <a:bodyPr/>
                    <a:lstStyle/>
                    <a:p>
                      <a:pPr algn="ctr" fontAlgn="b"/>
                      <a:r>
                        <a:rPr lang="de-DE" sz="1800" u="none" strike="noStrike">
                          <a:effectLst/>
                        </a:rPr>
                        <a:t>0,00</a:t>
                      </a:r>
                      <a:endParaRPr lang="de-DE" sz="1800" b="0" i="0" u="none" strike="noStrike">
                        <a:solidFill>
                          <a:srgbClr val="000000"/>
                        </a:solidFill>
                        <a:effectLst/>
                        <a:latin typeface="Calibri" panose="020F0502020204030204" pitchFamily="34" charset="0"/>
                      </a:endParaRPr>
                    </a:p>
                  </a:txBody>
                  <a:tcPr marL="5002" marR="5002" marT="5002" marB="0" anchor="ctr"/>
                </a:tc>
                <a:tc>
                  <a:txBody>
                    <a:bodyPr/>
                    <a:lstStyle/>
                    <a:p>
                      <a:pPr algn="ctr" fontAlgn="ctr"/>
                      <a:r>
                        <a:rPr lang="de-DE" sz="1100" u="none" strike="noStrike" dirty="0">
                          <a:effectLst/>
                        </a:rPr>
                        <a:t>1,00</a:t>
                      </a:r>
                      <a:endParaRPr lang="de-DE" sz="1100" b="0" i="0" u="none" strike="noStrike" dirty="0">
                        <a:solidFill>
                          <a:srgbClr val="333333"/>
                        </a:solidFill>
                        <a:effectLst/>
                        <a:latin typeface="Verdana" panose="020B0604030504040204" pitchFamily="34" charset="0"/>
                      </a:endParaRPr>
                    </a:p>
                  </a:txBody>
                  <a:tcPr marL="5002" marR="5002" marT="5002" marB="0" anchor="ctr"/>
                </a:tc>
                <a:tc>
                  <a:txBody>
                    <a:bodyPr/>
                    <a:lstStyle/>
                    <a:p>
                      <a:pPr algn="ctr" fontAlgn="b"/>
                      <a:r>
                        <a:rPr lang="de-DE" sz="1800" u="none" strike="noStrike">
                          <a:effectLst/>
                        </a:rPr>
                        <a:t>-80,9</a:t>
                      </a:r>
                      <a:endParaRPr lang="de-DE" sz="1800" b="0" i="0" u="none" strike="noStrike">
                        <a:solidFill>
                          <a:srgbClr val="000000"/>
                        </a:solidFill>
                        <a:effectLst/>
                        <a:latin typeface="Calibri" panose="020F0502020204030204" pitchFamily="34" charset="0"/>
                      </a:endParaRPr>
                    </a:p>
                  </a:txBody>
                  <a:tcPr marL="5002" marR="5002" marT="5002" marB="0" anchor="ctr"/>
                </a:tc>
                <a:tc>
                  <a:txBody>
                    <a:bodyPr/>
                    <a:lstStyle/>
                    <a:p>
                      <a:pPr algn="ctr" fontAlgn="b"/>
                      <a:r>
                        <a:rPr lang="de-DE" sz="1800" u="none" strike="noStrike" dirty="0" err="1">
                          <a:effectLst/>
                        </a:rPr>
                        <a:t>Sweden</a:t>
                      </a:r>
                      <a:endParaRPr lang="de-DE" sz="1800" b="0" i="0" u="none" strike="noStrike" dirty="0">
                        <a:solidFill>
                          <a:srgbClr val="000000"/>
                        </a:solidFill>
                        <a:effectLst/>
                        <a:latin typeface="Calibri" panose="020F0502020204030204" pitchFamily="34" charset="0"/>
                      </a:endParaRPr>
                    </a:p>
                  </a:txBody>
                  <a:tcPr marL="5002" marR="5002" marT="5002" marB="0" anchor="ctr"/>
                </a:tc>
                <a:tc>
                  <a:txBody>
                    <a:bodyPr/>
                    <a:lstStyle/>
                    <a:p>
                      <a:pPr algn="ctr" fontAlgn="b"/>
                      <a:r>
                        <a:rPr lang="en-US" sz="1800" u="none" strike="noStrike" dirty="0">
                          <a:effectLst/>
                        </a:rPr>
                        <a:t>there could have been more sales</a:t>
                      </a:r>
                    </a:p>
                  </a:txBody>
                  <a:tcPr marL="5002" marR="5002" marT="5002" marB="0" anchor="ctr"/>
                </a:tc>
                <a:tc>
                  <a:txBody>
                    <a:bodyPr/>
                    <a:lstStyle/>
                    <a:p>
                      <a:pPr algn="ctr" fontAlgn="b"/>
                      <a:r>
                        <a:rPr lang="de-DE" sz="1800" u="none" strike="noStrike" dirty="0">
                          <a:effectLst/>
                        </a:rPr>
                        <a:t>-45,62</a:t>
                      </a:r>
                      <a:endParaRPr lang="de-DE" sz="1800" b="0" i="0" u="none" strike="noStrike" dirty="0">
                        <a:solidFill>
                          <a:srgbClr val="000000"/>
                        </a:solidFill>
                        <a:effectLst/>
                        <a:latin typeface="Calibri" panose="020F0502020204030204" pitchFamily="34" charset="0"/>
                      </a:endParaRPr>
                    </a:p>
                  </a:txBody>
                  <a:tcPr marL="5002" marR="5002" marT="5002" marB="0" anchor="ctr"/>
                </a:tc>
                <a:extLst>
                  <a:ext uri="{0D108BD9-81ED-4DB2-BD59-A6C34878D82A}">
                    <a16:rowId xmlns:a16="http://schemas.microsoft.com/office/drawing/2014/main" val="1687796598"/>
                  </a:ext>
                </a:extLst>
              </a:tr>
            </a:tbl>
          </a:graphicData>
        </a:graphic>
      </p:graphicFrame>
    </p:spTree>
    <p:extLst>
      <p:ext uri="{BB962C8B-B14F-4D97-AF65-F5344CB8AC3E}">
        <p14:creationId xmlns:p14="http://schemas.microsoft.com/office/powerpoint/2010/main" val="1417192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64AB4B-4F6C-8251-F036-41F92013C2C9}"/>
              </a:ext>
            </a:extLst>
          </p:cNvPr>
          <p:cNvSpPr>
            <a:spLocks noGrp="1"/>
          </p:cNvSpPr>
          <p:nvPr>
            <p:ph type="title"/>
          </p:nvPr>
        </p:nvSpPr>
        <p:spPr>
          <a:xfrm>
            <a:off x="4965430" y="629266"/>
            <a:ext cx="6586491" cy="1676603"/>
          </a:xfrm>
        </p:spPr>
        <p:txBody>
          <a:bodyPr>
            <a:normAutofit/>
          </a:bodyPr>
          <a:lstStyle/>
          <a:p>
            <a:r>
              <a:rPr lang="de-DE" sz="5400"/>
              <a:t>Short detour -2: naive estimations</a:t>
            </a:r>
          </a:p>
        </p:txBody>
      </p:sp>
      <p:pic>
        <p:nvPicPr>
          <p:cNvPr id="6" name="Picture 5">
            <a:extLst>
              <a:ext uri="{FF2B5EF4-FFF2-40B4-BE49-F238E27FC236}">
                <a16:creationId xmlns:a16="http://schemas.microsoft.com/office/drawing/2014/main" id="{4AA4581F-56E9-B34E-00CC-F414E14E4B0B}"/>
              </a:ext>
            </a:extLst>
          </p:cNvPr>
          <p:cNvPicPr>
            <a:picLocks noChangeAspect="1"/>
          </p:cNvPicPr>
          <p:nvPr/>
        </p:nvPicPr>
        <p:blipFill rotWithShape="1">
          <a:blip r:embed="rId2"/>
          <a:srcRect l="2294" r="52586" b="-1"/>
          <a:stretch/>
        </p:blipFill>
        <p:spPr>
          <a:xfrm>
            <a:off x="20" y="10"/>
            <a:ext cx="4635571" cy="6857990"/>
          </a:xfrm>
          <a:prstGeom prst="rect">
            <a:avLst/>
          </a:prstGeom>
          <a:effectLst/>
        </p:spPr>
      </p:pic>
      <p:graphicFrame>
        <p:nvGraphicFramePr>
          <p:cNvPr id="5" name="Inhaltsplatzhalter 2">
            <a:extLst>
              <a:ext uri="{FF2B5EF4-FFF2-40B4-BE49-F238E27FC236}">
                <a16:creationId xmlns:a16="http://schemas.microsoft.com/office/drawing/2014/main" id="{4D3BCD3B-2407-6F1A-D474-E886546475BF}"/>
              </a:ext>
            </a:extLst>
          </p:cNvPr>
          <p:cNvGraphicFramePr>
            <a:graphicFrameLocks noGrp="1"/>
          </p:cNvGraphicFramePr>
          <p:nvPr>
            <p:ph idx="1"/>
            <p:extLst>
              <p:ext uri="{D42A27DB-BD31-4B8C-83A1-F6EECF244321}">
                <p14:modId xmlns:p14="http://schemas.microsoft.com/office/powerpoint/2010/main" val="793929610"/>
              </p:ext>
            </p:extLst>
          </p:nvPr>
        </p:nvGraphicFramePr>
        <p:xfrm>
          <a:off x="4965431" y="2438400"/>
          <a:ext cx="6586489" cy="378541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00115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D1342C-3137-2AE6-C362-55C22192DA95}"/>
              </a:ext>
            </a:extLst>
          </p:cNvPr>
          <p:cNvSpPr>
            <a:spLocks noGrp="1"/>
          </p:cNvSpPr>
          <p:nvPr>
            <p:ph type="title"/>
          </p:nvPr>
        </p:nvSpPr>
        <p:spPr/>
        <p:txBody>
          <a:bodyPr/>
          <a:lstStyle/>
          <a:p>
            <a:r>
              <a:rPr lang="de-DE" dirty="0"/>
              <a:t>Coco </a:t>
            </a:r>
            <a:r>
              <a:rPr lang="de-DE" dirty="0" err="1"/>
              <a:t>results</a:t>
            </a:r>
            <a:r>
              <a:rPr lang="de-DE" dirty="0"/>
              <a:t> – </a:t>
            </a:r>
            <a:r>
              <a:rPr lang="de-DE" dirty="0" err="1"/>
              <a:t>innovation</a:t>
            </a:r>
            <a:r>
              <a:rPr lang="de-DE" dirty="0"/>
              <a:t> </a:t>
            </a:r>
            <a:r>
              <a:rPr lang="de-DE" dirty="0" err="1"/>
              <a:t>diffusion</a:t>
            </a:r>
            <a:r>
              <a:rPr lang="de-DE" dirty="0"/>
              <a:t> </a:t>
            </a:r>
            <a:r>
              <a:rPr lang="de-DE" dirty="0" err="1"/>
              <a:t>index</a:t>
            </a:r>
            <a:endParaRPr lang="de-DE" dirty="0"/>
          </a:p>
        </p:txBody>
      </p:sp>
      <p:graphicFrame>
        <p:nvGraphicFramePr>
          <p:cNvPr id="5" name="Tabelle 4">
            <a:extLst>
              <a:ext uri="{FF2B5EF4-FFF2-40B4-BE49-F238E27FC236}">
                <a16:creationId xmlns:a16="http://schemas.microsoft.com/office/drawing/2014/main" id="{D10E23FF-1762-4A48-9B4E-CBABF5FE61CA}"/>
              </a:ext>
            </a:extLst>
          </p:cNvPr>
          <p:cNvGraphicFramePr>
            <a:graphicFrameLocks noGrp="1"/>
          </p:cNvGraphicFramePr>
          <p:nvPr>
            <p:extLst>
              <p:ext uri="{D42A27DB-BD31-4B8C-83A1-F6EECF244321}">
                <p14:modId xmlns:p14="http://schemas.microsoft.com/office/powerpoint/2010/main" val="2667256293"/>
              </p:ext>
            </p:extLst>
          </p:nvPr>
        </p:nvGraphicFramePr>
        <p:xfrm>
          <a:off x="415126" y="1795562"/>
          <a:ext cx="11395872" cy="4620475"/>
        </p:xfrm>
        <a:graphic>
          <a:graphicData uri="http://schemas.openxmlformats.org/drawingml/2006/table">
            <a:tbl>
              <a:tblPr>
                <a:tableStyleId>{5C22544A-7EE6-4342-B048-85BDC9FD1C3A}</a:tableStyleId>
              </a:tblPr>
              <a:tblGrid>
                <a:gridCol w="1117740">
                  <a:extLst>
                    <a:ext uri="{9D8B030D-6E8A-4147-A177-3AD203B41FA5}">
                      <a16:colId xmlns:a16="http://schemas.microsoft.com/office/drawing/2014/main" val="246767640"/>
                    </a:ext>
                  </a:extLst>
                </a:gridCol>
                <a:gridCol w="1117740">
                  <a:extLst>
                    <a:ext uri="{9D8B030D-6E8A-4147-A177-3AD203B41FA5}">
                      <a16:colId xmlns:a16="http://schemas.microsoft.com/office/drawing/2014/main" val="774496550"/>
                    </a:ext>
                  </a:extLst>
                </a:gridCol>
                <a:gridCol w="1117740">
                  <a:extLst>
                    <a:ext uri="{9D8B030D-6E8A-4147-A177-3AD203B41FA5}">
                      <a16:colId xmlns:a16="http://schemas.microsoft.com/office/drawing/2014/main" val="3118607874"/>
                    </a:ext>
                  </a:extLst>
                </a:gridCol>
                <a:gridCol w="1513607">
                  <a:extLst>
                    <a:ext uri="{9D8B030D-6E8A-4147-A177-3AD203B41FA5}">
                      <a16:colId xmlns:a16="http://schemas.microsoft.com/office/drawing/2014/main" val="4144972330"/>
                    </a:ext>
                  </a:extLst>
                </a:gridCol>
                <a:gridCol w="901819">
                  <a:extLst>
                    <a:ext uri="{9D8B030D-6E8A-4147-A177-3AD203B41FA5}">
                      <a16:colId xmlns:a16="http://schemas.microsoft.com/office/drawing/2014/main" val="1188003974"/>
                    </a:ext>
                  </a:extLst>
                </a:gridCol>
                <a:gridCol w="1672448">
                  <a:extLst>
                    <a:ext uri="{9D8B030D-6E8A-4147-A177-3AD203B41FA5}">
                      <a16:colId xmlns:a16="http://schemas.microsoft.com/office/drawing/2014/main" val="3718193754"/>
                    </a:ext>
                  </a:extLst>
                </a:gridCol>
                <a:gridCol w="937260">
                  <a:extLst>
                    <a:ext uri="{9D8B030D-6E8A-4147-A177-3AD203B41FA5}">
                      <a16:colId xmlns:a16="http://schemas.microsoft.com/office/drawing/2014/main" val="3485255771"/>
                    </a:ext>
                  </a:extLst>
                </a:gridCol>
                <a:gridCol w="1341120">
                  <a:extLst>
                    <a:ext uri="{9D8B030D-6E8A-4147-A177-3AD203B41FA5}">
                      <a16:colId xmlns:a16="http://schemas.microsoft.com/office/drawing/2014/main" val="2009580687"/>
                    </a:ext>
                  </a:extLst>
                </a:gridCol>
                <a:gridCol w="990600">
                  <a:extLst>
                    <a:ext uri="{9D8B030D-6E8A-4147-A177-3AD203B41FA5}">
                      <a16:colId xmlns:a16="http://schemas.microsoft.com/office/drawing/2014/main" val="2349668516"/>
                    </a:ext>
                  </a:extLst>
                </a:gridCol>
                <a:gridCol w="685798">
                  <a:extLst>
                    <a:ext uri="{9D8B030D-6E8A-4147-A177-3AD203B41FA5}">
                      <a16:colId xmlns:a16="http://schemas.microsoft.com/office/drawing/2014/main" val="2786915193"/>
                    </a:ext>
                  </a:extLst>
                </a:gridCol>
              </a:tblGrid>
              <a:tr h="222350">
                <a:tc>
                  <a:txBody>
                    <a:bodyPr/>
                    <a:lstStyle/>
                    <a:p>
                      <a:pPr algn="ctr" fontAlgn="b"/>
                      <a:r>
                        <a:rPr lang="de-DE" sz="1200" b="1" i="1" u="none" strike="noStrike" dirty="0" err="1">
                          <a:effectLst/>
                        </a:rPr>
                        <a:t>Direction</a:t>
                      </a:r>
                      <a:r>
                        <a:rPr lang="de-DE" sz="1200" b="1" i="1" u="none" strike="noStrike" dirty="0">
                          <a:effectLst/>
                        </a:rPr>
                        <a:t> […]</a:t>
                      </a:r>
                      <a:endParaRPr lang="de-DE" sz="1200" b="1" i="1" u="none" strike="noStrike" dirty="0">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0</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endParaRPr lang="de-DE" sz="1200" b="0" i="0" u="none" strike="noStrike" dirty="0">
                        <a:solidFill>
                          <a:srgbClr val="000000"/>
                        </a:solidFill>
                        <a:effectLst/>
                        <a:latin typeface="Calibri" panose="020F0502020204030204" pitchFamily="34" charset="0"/>
                      </a:endParaRPr>
                    </a:p>
                  </a:txBody>
                  <a:tcPr marL="4300" marR="4300" marT="4300" marB="0" anchor="ctr"/>
                </a:tc>
                <a:tc>
                  <a:txBody>
                    <a:bodyPr/>
                    <a:lstStyle/>
                    <a:p>
                      <a:pPr algn="ctr" fontAlgn="b"/>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endParaRPr lang="de-DE" sz="1200" b="0" i="0" u="none" strike="noStrike" dirty="0">
                        <a:solidFill>
                          <a:srgbClr val="000000"/>
                        </a:solidFill>
                        <a:effectLst/>
                        <a:latin typeface="Calibri" panose="020F0502020204030204" pitchFamily="34" charset="0"/>
                      </a:endParaRPr>
                    </a:p>
                  </a:txBody>
                  <a:tcPr marL="4300" marR="4300" marT="4300" marB="0" anchor="ctr"/>
                </a:tc>
                <a:tc>
                  <a:txBody>
                    <a:bodyPr/>
                    <a:lstStyle/>
                    <a:p>
                      <a:pPr algn="ctr" fontAlgn="b"/>
                      <a:endParaRPr lang="de-DE" sz="1200" b="0" i="0" u="none" strike="noStrike" dirty="0">
                        <a:solidFill>
                          <a:srgbClr val="000000"/>
                        </a:solidFill>
                        <a:effectLst/>
                        <a:latin typeface="Calibri" panose="020F0502020204030204" pitchFamily="34" charset="0"/>
                      </a:endParaRPr>
                    </a:p>
                  </a:txBody>
                  <a:tcPr marL="4300" marR="4300" marT="4300" marB="0" anchor="ctr"/>
                </a:tc>
                <a:tc>
                  <a:txBody>
                    <a:bodyPr/>
                    <a:lstStyle/>
                    <a:p>
                      <a:pPr algn="ctr" fontAlgn="b"/>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endParaRPr lang="de-DE" sz="1200" b="0" i="0" u="none" strike="noStrike">
                        <a:solidFill>
                          <a:srgbClr val="000000"/>
                        </a:solidFill>
                        <a:effectLst/>
                        <a:latin typeface="Calibri" panose="020F0502020204030204" pitchFamily="34" charset="0"/>
                      </a:endParaRPr>
                    </a:p>
                  </a:txBody>
                  <a:tcPr marL="4300" marR="4300" marT="4300" marB="0" anchor="ctr"/>
                </a:tc>
                <a:extLst>
                  <a:ext uri="{0D108BD9-81ED-4DB2-BD59-A6C34878D82A}">
                    <a16:rowId xmlns:a16="http://schemas.microsoft.com/office/drawing/2014/main" val="4167873205"/>
                  </a:ext>
                </a:extLst>
              </a:tr>
              <a:tr h="821995">
                <a:tc>
                  <a:txBody>
                    <a:bodyPr/>
                    <a:lstStyle/>
                    <a:p>
                      <a:pPr algn="ctr" fontAlgn="b"/>
                      <a:r>
                        <a:rPr lang="en-US" sz="1200" b="1" i="1" u="none" strike="noStrike" dirty="0">
                          <a:effectLst/>
                        </a:rPr>
                        <a:t>Variables</a:t>
                      </a:r>
                      <a:br>
                        <a:rPr lang="en-US" sz="1200" b="1" i="1" u="none" strike="noStrike" dirty="0">
                          <a:effectLst/>
                        </a:rPr>
                      </a:br>
                      <a:r>
                        <a:rPr lang="en-US" sz="1200" b="1" i="1" u="none" strike="noStrike" dirty="0">
                          <a:effectLst/>
                        </a:rPr>
                        <a:t>[…]</a:t>
                      </a:r>
                      <a:endParaRPr lang="en-US" sz="1200" b="1" i="1" u="none" strike="noStrike" dirty="0">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dirty="0" err="1">
                          <a:effectLst/>
                        </a:rPr>
                        <a:t>Number</a:t>
                      </a:r>
                      <a:r>
                        <a:rPr lang="de-DE" sz="1200" u="none" strike="noStrike" dirty="0">
                          <a:effectLst/>
                        </a:rPr>
                        <a:t> </a:t>
                      </a:r>
                      <a:r>
                        <a:rPr lang="de-DE" sz="1200" u="none" strike="noStrike" dirty="0" err="1">
                          <a:effectLst/>
                        </a:rPr>
                        <a:t>of</a:t>
                      </a:r>
                      <a:r>
                        <a:rPr lang="de-DE" sz="1200" u="none" strike="noStrike" dirty="0">
                          <a:effectLst/>
                        </a:rPr>
                        <a:t> hydrogen </a:t>
                      </a:r>
                      <a:r>
                        <a:rPr lang="de-DE" sz="1200" u="none" strike="noStrike" dirty="0" err="1">
                          <a:effectLst/>
                        </a:rPr>
                        <a:t>cars</a:t>
                      </a:r>
                      <a:endParaRPr lang="de-DE" sz="1200" b="0" i="0" u="none" strike="noStrike" dirty="0">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dirty="0">
                          <a:effectLst/>
                        </a:rPr>
                        <a:t>Y0</a:t>
                      </a:r>
                      <a:endParaRPr lang="de-DE" sz="1200" b="0" i="0" u="none" strike="noStrike" dirty="0">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dirty="0" err="1">
                          <a:effectLst/>
                        </a:rPr>
                        <a:t>Estimate</a:t>
                      </a:r>
                      <a:endParaRPr lang="de-DE" sz="1200" b="0" i="0" u="none" strike="noStrike" dirty="0">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dirty="0" err="1">
                          <a:effectLst/>
                        </a:rPr>
                        <a:t>validity</a:t>
                      </a:r>
                      <a:endParaRPr lang="de-DE" sz="1200" b="0" i="0" u="none" strike="noStrike" dirty="0">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dirty="0">
                          <a:effectLst/>
                        </a:rPr>
                        <a:t>Country</a:t>
                      </a:r>
                      <a:endParaRPr lang="de-DE" sz="1200" b="0" i="0" u="none" strike="noStrike" dirty="0">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dirty="0" err="1">
                          <a:effectLst/>
                        </a:rPr>
                        <a:t>order</a:t>
                      </a:r>
                      <a:endParaRPr lang="de-DE" sz="1200" b="0" i="0" u="none" strike="noStrike" dirty="0">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dirty="0">
                          <a:effectLst/>
                        </a:rPr>
                        <a:t>Naive </a:t>
                      </a:r>
                      <a:r>
                        <a:rPr lang="de-DE" sz="1200" u="none" strike="noStrike" dirty="0" err="1">
                          <a:effectLst/>
                        </a:rPr>
                        <a:t>average</a:t>
                      </a:r>
                      <a:endParaRPr lang="de-DE" sz="1200" b="0" i="0" u="none" strike="noStrike" dirty="0">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dirty="0">
                          <a:effectLst/>
                        </a:rPr>
                        <a:t>Naive </a:t>
                      </a:r>
                      <a:r>
                        <a:rPr lang="de-DE" sz="1200" u="none" strike="noStrike" dirty="0" err="1">
                          <a:effectLst/>
                        </a:rPr>
                        <a:t>average</a:t>
                      </a:r>
                      <a:endParaRPr lang="de-DE" sz="1200" u="none" strike="noStrike" dirty="0">
                        <a:effectLst/>
                      </a:endParaRPr>
                    </a:p>
                  </a:txBody>
                  <a:tcPr marL="4300" marR="4300" marT="4300" marB="0" anchor="ctr"/>
                </a:tc>
                <a:tc>
                  <a:txBody>
                    <a:bodyPr/>
                    <a:lstStyle/>
                    <a:p>
                      <a:pPr algn="ctr" fontAlgn="b"/>
                      <a:r>
                        <a:rPr lang="de-DE" sz="1200" b="1" u="none" strike="noStrike" dirty="0" err="1">
                          <a:effectLst/>
                        </a:rPr>
                        <a:t>Difference</a:t>
                      </a:r>
                      <a:endParaRPr lang="de-DE" sz="1200" b="1" i="0" u="none" strike="noStrike" dirty="0">
                        <a:solidFill>
                          <a:srgbClr val="000000"/>
                        </a:solidFill>
                        <a:effectLst/>
                        <a:latin typeface="Calibri" panose="020F0502020204030204" pitchFamily="34" charset="0"/>
                      </a:endParaRPr>
                    </a:p>
                  </a:txBody>
                  <a:tcPr marL="4300" marR="4300" marT="4300" marB="0" anchor="ctr"/>
                </a:tc>
                <a:extLst>
                  <a:ext uri="{0D108BD9-81ED-4DB2-BD59-A6C34878D82A}">
                    <a16:rowId xmlns:a16="http://schemas.microsoft.com/office/drawing/2014/main" val="1312358153"/>
                  </a:ext>
                </a:extLst>
              </a:tr>
              <a:tr h="222350">
                <a:tc>
                  <a:txBody>
                    <a:bodyPr/>
                    <a:lstStyle/>
                    <a:p>
                      <a:pPr algn="ctr" fontAlgn="b"/>
                      <a:r>
                        <a:rPr lang="de-DE" sz="1200" b="0" i="1" u="none" strike="noStrike" dirty="0">
                          <a:effectLst/>
                        </a:rPr>
                        <a:t>14</a:t>
                      </a:r>
                      <a:endParaRPr lang="de-DE" sz="1200" b="0" i="1" u="none" strike="noStrike" dirty="0">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8</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dirty="0">
                          <a:effectLst/>
                        </a:rPr>
                        <a:t>1000000</a:t>
                      </a:r>
                      <a:endParaRPr lang="de-DE" sz="1200" b="0" i="0" u="none" strike="noStrike" dirty="0">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1000049,3</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dirty="0">
                          <a:effectLst/>
                        </a:rPr>
                        <a:t>1</a:t>
                      </a:r>
                      <a:endParaRPr lang="de-DE" sz="1200" b="0" i="0" u="none" strike="noStrike" dirty="0">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Austria</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dirty="0">
                          <a:effectLst/>
                        </a:rPr>
                        <a:t>6</a:t>
                      </a:r>
                      <a:endParaRPr lang="de-DE" sz="1200" b="0" i="0" u="none" strike="noStrike" dirty="0">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11,6</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10</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b="1" u="none" strike="noStrike" dirty="0">
                          <a:effectLst/>
                        </a:rPr>
                        <a:t>4</a:t>
                      </a:r>
                      <a:endParaRPr lang="de-DE" sz="1200" b="1" i="0" u="none" strike="noStrike" dirty="0">
                        <a:solidFill>
                          <a:srgbClr val="000000"/>
                        </a:solidFill>
                        <a:effectLst/>
                        <a:latin typeface="Calibri" panose="020F0502020204030204" pitchFamily="34" charset="0"/>
                      </a:endParaRPr>
                    </a:p>
                  </a:txBody>
                  <a:tcPr marL="4300" marR="4300" marT="4300" marB="0" anchor="ctr"/>
                </a:tc>
                <a:extLst>
                  <a:ext uri="{0D108BD9-81ED-4DB2-BD59-A6C34878D82A}">
                    <a16:rowId xmlns:a16="http://schemas.microsoft.com/office/drawing/2014/main" val="3064451156"/>
                  </a:ext>
                </a:extLst>
              </a:tr>
              <a:tr h="222350">
                <a:tc>
                  <a:txBody>
                    <a:bodyPr/>
                    <a:lstStyle/>
                    <a:p>
                      <a:pPr algn="ctr" fontAlgn="b"/>
                      <a:r>
                        <a:rPr lang="de-DE" sz="1200" b="0" i="1" u="none" strike="noStrike" dirty="0">
                          <a:effectLst/>
                        </a:rPr>
                        <a:t>4</a:t>
                      </a:r>
                      <a:endParaRPr lang="de-DE" sz="1200" b="0" i="1" u="none" strike="noStrike" dirty="0">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7</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1000000</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1000051,3</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Belgium</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4</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10,7</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6</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b="1" u="none" strike="noStrike" dirty="0">
                          <a:effectLst/>
                        </a:rPr>
                        <a:t>2</a:t>
                      </a:r>
                      <a:endParaRPr lang="de-DE" sz="1200" b="1" i="0" u="none" strike="noStrike" dirty="0">
                        <a:solidFill>
                          <a:srgbClr val="000000"/>
                        </a:solidFill>
                        <a:effectLst/>
                        <a:latin typeface="Calibri" panose="020F0502020204030204" pitchFamily="34" charset="0"/>
                      </a:endParaRPr>
                    </a:p>
                  </a:txBody>
                  <a:tcPr marL="4300" marR="4300" marT="4300" marB="0" anchor="ctr"/>
                </a:tc>
                <a:extLst>
                  <a:ext uri="{0D108BD9-81ED-4DB2-BD59-A6C34878D82A}">
                    <a16:rowId xmlns:a16="http://schemas.microsoft.com/office/drawing/2014/main" val="3451596908"/>
                  </a:ext>
                </a:extLst>
              </a:tr>
              <a:tr h="222350">
                <a:tc>
                  <a:txBody>
                    <a:bodyPr/>
                    <a:lstStyle/>
                    <a:p>
                      <a:pPr algn="ctr" fontAlgn="b"/>
                      <a:r>
                        <a:rPr lang="de-DE" sz="1200" b="0" i="1" u="none" strike="noStrike" dirty="0">
                          <a:effectLst/>
                        </a:rPr>
                        <a:t>9</a:t>
                      </a:r>
                      <a:endParaRPr lang="de-DE" sz="1200" b="0" i="1" u="none" strike="noStrike" dirty="0">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19</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1000000</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999922,8</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dirty="0">
                          <a:effectLst/>
                        </a:rPr>
                        <a:t>1</a:t>
                      </a:r>
                      <a:endParaRPr lang="de-DE" sz="1200" b="0" i="0" u="none" strike="noStrike" dirty="0">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Bulgaria</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29</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20,5</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29</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b="1" u="none" strike="noStrike" dirty="0">
                          <a:effectLst/>
                        </a:rPr>
                        <a:t>0</a:t>
                      </a:r>
                      <a:endParaRPr lang="de-DE" sz="1200" b="1" i="0" u="none" strike="noStrike" dirty="0">
                        <a:solidFill>
                          <a:srgbClr val="000000"/>
                        </a:solidFill>
                        <a:effectLst/>
                        <a:latin typeface="Calibri" panose="020F0502020204030204" pitchFamily="34" charset="0"/>
                      </a:endParaRPr>
                    </a:p>
                  </a:txBody>
                  <a:tcPr marL="4300" marR="4300" marT="4300" marB="0" anchor="ctr"/>
                </a:tc>
                <a:extLst>
                  <a:ext uri="{0D108BD9-81ED-4DB2-BD59-A6C34878D82A}">
                    <a16:rowId xmlns:a16="http://schemas.microsoft.com/office/drawing/2014/main" val="2387231947"/>
                  </a:ext>
                </a:extLst>
              </a:tr>
              <a:tr h="222350">
                <a:tc>
                  <a:txBody>
                    <a:bodyPr/>
                    <a:lstStyle/>
                    <a:p>
                      <a:pPr algn="ctr" fontAlgn="b"/>
                      <a:r>
                        <a:rPr lang="de-DE" sz="1200" b="0" i="1" u="none" strike="noStrike" dirty="0">
                          <a:effectLst/>
                        </a:rPr>
                        <a:t>6</a:t>
                      </a:r>
                      <a:endParaRPr lang="de-DE" sz="1200" b="0" i="1" u="none" strike="noStrike" dirty="0">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dirty="0">
                          <a:effectLst/>
                        </a:rPr>
                        <a:t>19</a:t>
                      </a:r>
                      <a:endParaRPr lang="de-DE" sz="1200" b="0" i="0" u="none" strike="noStrike" dirty="0">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1000000</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999941,8</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Croatia</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27</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18,7</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26</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b="1" u="none" strike="noStrike" dirty="0">
                          <a:effectLst/>
                        </a:rPr>
                        <a:t>1</a:t>
                      </a:r>
                      <a:endParaRPr lang="de-DE" sz="1200" b="1" i="0" u="none" strike="noStrike" dirty="0">
                        <a:solidFill>
                          <a:srgbClr val="000000"/>
                        </a:solidFill>
                        <a:effectLst/>
                        <a:latin typeface="Calibri" panose="020F0502020204030204" pitchFamily="34" charset="0"/>
                      </a:endParaRPr>
                    </a:p>
                  </a:txBody>
                  <a:tcPr marL="4300" marR="4300" marT="4300" marB="0" anchor="ctr"/>
                </a:tc>
                <a:extLst>
                  <a:ext uri="{0D108BD9-81ED-4DB2-BD59-A6C34878D82A}">
                    <a16:rowId xmlns:a16="http://schemas.microsoft.com/office/drawing/2014/main" val="713594251"/>
                  </a:ext>
                </a:extLst>
              </a:tr>
              <a:tr h="222350">
                <a:tc>
                  <a:txBody>
                    <a:bodyPr/>
                    <a:lstStyle/>
                    <a:p>
                      <a:pPr algn="ctr" fontAlgn="b"/>
                      <a:r>
                        <a:rPr lang="de-DE" sz="1200" b="0" i="1" u="none" strike="noStrike" dirty="0">
                          <a:effectLst/>
                        </a:rPr>
                        <a:t>24</a:t>
                      </a:r>
                      <a:endParaRPr lang="de-DE" sz="1200" b="0" i="1" u="none" strike="noStrike" dirty="0">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19</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1000000</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999932,8</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dirty="0">
                          <a:effectLst/>
                        </a:rPr>
                        <a:t>1</a:t>
                      </a:r>
                      <a:endParaRPr lang="de-DE" sz="1200" b="0" i="0" u="none" strike="noStrike" dirty="0">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Cyprus</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28</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20,2</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28</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b="1" u="none" strike="noStrike" dirty="0">
                          <a:effectLst/>
                        </a:rPr>
                        <a:t>0</a:t>
                      </a:r>
                      <a:endParaRPr lang="de-DE" sz="1200" b="1" i="0" u="none" strike="noStrike" dirty="0">
                        <a:solidFill>
                          <a:srgbClr val="000000"/>
                        </a:solidFill>
                        <a:effectLst/>
                        <a:latin typeface="Calibri" panose="020F0502020204030204" pitchFamily="34" charset="0"/>
                      </a:endParaRPr>
                    </a:p>
                  </a:txBody>
                  <a:tcPr marL="4300" marR="4300" marT="4300" marB="0" anchor="ctr"/>
                </a:tc>
                <a:extLst>
                  <a:ext uri="{0D108BD9-81ED-4DB2-BD59-A6C34878D82A}">
                    <a16:rowId xmlns:a16="http://schemas.microsoft.com/office/drawing/2014/main" val="3644760546"/>
                  </a:ext>
                </a:extLst>
              </a:tr>
              <a:tr h="222350">
                <a:tc>
                  <a:txBody>
                    <a:bodyPr/>
                    <a:lstStyle/>
                    <a:p>
                      <a:pPr algn="ctr" fontAlgn="b"/>
                      <a:r>
                        <a:rPr lang="de-DE" sz="1200" b="0" i="1" u="none" strike="noStrike" dirty="0">
                          <a:effectLst/>
                        </a:rPr>
                        <a:t>19</a:t>
                      </a:r>
                      <a:endParaRPr lang="de-DE" sz="1200" b="0" i="1" u="none" strike="noStrike" dirty="0">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13</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1000000</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1000030,8</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dirty="0">
                          <a:effectLst/>
                        </a:rPr>
                        <a:t>1</a:t>
                      </a:r>
                      <a:endParaRPr lang="de-DE" sz="1200" b="0" i="0" u="none" strike="noStrike" dirty="0">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Czech Republic</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10</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15,3</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16</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b="1" u="none" strike="noStrike" dirty="0">
                          <a:effectLst/>
                        </a:rPr>
                        <a:t>6</a:t>
                      </a:r>
                      <a:endParaRPr lang="de-DE" sz="1200" b="1" i="0" u="none" strike="noStrike" dirty="0">
                        <a:solidFill>
                          <a:srgbClr val="000000"/>
                        </a:solidFill>
                        <a:effectLst/>
                        <a:latin typeface="Calibri" panose="020F0502020204030204" pitchFamily="34" charset="0"/>
                      </a:endParaRPr>
                    </a:p>
                  </a:txBody>
                  <a:tcPr marL="4300" marR="4300" marT="4300" marB="0" anchor="ctr">
                    <a:solidFill>
                      <a:schemeClr val="accent2"/>
                    </a:solidFill>
                  </a:tcPr>
                </a:tc>
                <a:extLst>
                  <a:ext uri="{0D108BD9-81ED-4DB2-BD59-A6C34878D82A}">
                    <a16:rowId xmlns:a16="http://schemas.microsoft.com/office/drawing/2014/main" val="457119606"/>
                  </a:ext>
                </a:extLst>
              </a:tr>
              <a:tr h="222350">
                <a:tc>
                  <a:txBody>
                    <a:bodyPr/>
                    <a:lstStyle/>
                    <a:p>
                      <a:pPr algn="ctr" fontAlgn="b"/>
                      <a:r>
                        <a:rPr lang="de-DE" sz="1200" b="0" i="1" u="none" strike="noStrike">
                          <a:effectLst/>
                        </a:rPr>
                        <a:t>21</a:t>
                      </a:r>
                      <a:endParaRPr lang="de-DE" sz="1200" b="0" i="1"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3</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1000000</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1000024,8</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dirty="0">
                          <a:effectLst/>
                        </a:rPr>
                        <a:t>1</a:t>
                      </a:r>
                      <a:endParaRPr lang="de-DE" sz="1200" b="0" i="0" u="none" strike="noStrike" dirty="0">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Denmark</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13</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11,9</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11</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b="1" u="none" strike="noStrike" dirty="0">
                          <a:effectLst/>
                        </a:rPr>
                        <a:t>2</a:t>
                      </a:r>
                      <a:endParaRPr lang="de-DE" sz="1200" b="1" i="0" u="none" strike="noStrike" dirty="0">
                        <a:solidFill>
                          <a:srgbClr val="000000"/>
                        </a:solidFill>
                        <a:effectLst/>
                        <a:latin typeface="Calibri" panose="020F0502020204030204" pitchFamily="34" charset="0"/>
                      </a:endParaRPr>
                    </a:p>
                  </a:txBody>
                  <a:tcPr marL="4300" marR="4300" marT="4300" marB="0" anchor="ctr"/>
                </a:tc>
                <a:extLst>
                  <a:ext uri="{0D108BD9-81ED-4DB2-BD59-A6C34878D82A}">
                    <a16:rowId xmlns:a16="http://schemas.microsoft.com/office/drawing/2014/main" val="423366958"/>
                  </a:ext>
                </a:extLst>
              </a:tr>
              <a:tr h="222350">
                <a:tc>
                  <a:txBody>
                    <a:bodyPr/>
                    <a:lstStyle/>
                    <a:p>
                      <a:pPr algn="ctr" fontAlgn="b"/>
                      <a:r>
                        <a:rPr lang="de-DE" sz="1200" b="0" i="1" u="none" strike="noStrike" dirty="0">
                          <a:effectLst/>
                        </a:rPr>
                        <a:t>24</a:t>
                      </a:r>
                      <a:endParaRPr lang="de-DE" sz="1200" b="0" i="1" u="none" strike="noStrike" dirty="0">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19</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1000000</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999983,8</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dirty="0">
                          <a:effectLst/>
                        </a:rPr>
                        <a:t>1</a:t>
                      </a:r>
                      <a:endParaRPr lang="de-DE" sz="1200" b="0" i="0" u="none" strike="noStrike" dirty="0">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Estonia</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22</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15,2</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dirty="0">
                          <a:effectLst/>
                        </a:rPr>
                        <a:t>15</a:t>
                      </a:r>
                      <a:endParaRPr lang="de-DE" sz="1200" b="0" i="0" u="none" strike="noStrike" dirty="0">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b="1" u="none" strike="noStrike" dirty="0">
                          <a:effectLst/>
                        </a:rPr>
                        <a:t>7</a:t>
                      </a:r>
                      <a:endParaRPr lang="de-DE" sz="1200" b="1" i="0" u="none" strike="noStrike" dirty="0">
                        <a:solidFill>
                          <a:srgbClr val="000000"/>
                        </a:solidFill>
                        <a:effectLst/>
                        <a:latin typeface="Calibri" panose="020F0502020204030204" pitchFamily="34" charset="0"/>
                      </a:endParaRPr>
                    </a:p>
                  </a:txBody>
                  <a:tcPr marL="4300" marR="4300" marT="4300" marB="0" anchor="ctr">
                    <a:solidFill>
                      <a:schemeClr val="accent2"/>
                    </a:solidFill>
                  </a:tcPr>
                </a:tc>
                <a:extLst>
                  <a:ext uri="{0D108BD9-81ED-4DB2-BD59-A6C34878D82A}">
                    <a16:rowId xmlns:a16="http://schemas.microsoft.com/office/drawing/2014/main" val="1827707544"/>
                  </a:ext>
                </a:extLst>
              </a:tr>
              <a:tr h="222350">
                <a:tc>
                  <a:txBody>
                    <a:bodyPr/>
                    <a:lstStyle/>
                    <a:p>
                      <a:pPr algn="ctr" fontAlgn="b"/>
                      <a:r>
                        <a:rPr lang="de-DE" sz="1200" b="0" i="1" u="none" strike="noStrike" dirty="0">
                          <a:effectLst/>
                        </a:rPr>
                        <a:t>8</a:t>
                      </a:r>
                      <a:endParaRPr lang="de-DE" sz="1200" b="0" i="1" u="none" strike="noStrike" dirty="0">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18</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1000000</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1000065,3</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dirty="0" err="1">
                          <a:effectLst/>
                        </a:rPr>
                        <a:t>Finland</a:t>
                      </a:r>
                      <a:endParaRPr lang="de-DE" sz="1200" b="0" i="0" u="none" strike="noStrike" dirty="0">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8,6</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3</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b="1" u="none" strike="noStrike" dirty="0">
                          <a:effectLst/>
                        </a:rPr>
                        <a:t>2</a:t>
                      </a:r>
                      <a:endParaRPr lang="de-DE" sz="1200" b="1" i="0" u="none" strike="noStrike" dirty="0">
                        <a:solidFill>
                          <a:srgbClr val="000000"/>
                        </a:solidFill>
                        <a:effectLst/>
                        <a:latin typeface="Calibri" panose="020F0502020204030204" pitchFamily="34" charset="0"/>
                      </a:endParaRPr>
                    </a:p>
                  </a:txBody>
                  <a:tcPr marL="4300" marR="4300" marT="4300" marB="0" anchor="ctr"/>
                </a:tc>
                <a:extLst>
                  <a:ext uri="{0D108BD9-81ED-4DB2-BD59-A6C34878D82A}">
                    <a16:rowId xmlns:a16="http://schemas.microsoft.com/office/drawing/2014/main" val="1634482744"/>
                  </a:ext>
                </a:extLst>
              </a:tr>
              <a:tr h="231615">
                <a:tc>
                  <a:txBody>
                    <a:bodyPr/>
                    <a:lstStyle/>
                    <a:p>
                      <a:pPr algn="ctr" fontAlgn="b"/>
                      <a:r>
                        <a:rPr lang="de-DE" sz="1200" b="0" i="1" u="none" strike="noStrike" dirty="0">
                          <a:effectLst/>
                        </a:rPr>
                        <a:t>20</a:t>
                      </a:r>
                      <a:endParaRPr lang="de-DE" sz="1200" b="0" i="1" u="none" strike="noStrike" dirty="0">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10</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1000000</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1000041,3</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dirty="0">
                          <a:effectLst/>
                        </a:rPr>
                        <a:t>France</a:t>
                      </a:r>
                      <a:endParaRPr lang="de-DE" sz="1200" b="0" i="0" u="none" strike="noStrike" dirty="0">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7</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11</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8</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b="1" u="none" strike="noStrike" dirty="0">
                          <a:effectLst/>
                        </a:rPr>
                        <a:t>1</a:t>
                      </a:r>
                      <a:endParaRPr lang="de-DE" sz="1200" b="1" i="0" u="none" strike="noStrike" dirty="0">
                        <a:solidFill>
                          <a:srgbClr val="000000"/>
                        </a:solidFill>
                        <a:effectLst/>
                        <a:latin typeface="Calibri" panose="020F0502020204030204" pitchFamily="34" charset="0"/>
                      </a:endParaRPr>
                    </a:p>
                  </a:txBody>
                  <a:tcPr marL="4300" marR="4300" marT="4300" marB="0" anchor="ctr"/>
                </a:tc>
                <a:extLst>
                  <a:ext uri="{0D108BD9-81ED-4DB2-BD59-A6C34878D82A}">
                    <a16:rowId xmlns:a16="http://schemas.microsoft.com/office/drawing/2014/main" val="769275597"/>
                  </a:ext>
                </a:extLst>
              </a:tr>
              <a:tr h="231615">
                <a:tc>
                  <a:txBody>
                    <a:bodyPr/>
                    <a:lstStyle/>
                    <a:p>
                      <a:pPr algn="ctr" fontAlgn="b"/>
                      <a:r>
                        <a:rPr lang="de-DE" sz="1200" b="0" i="1" u="none" strike="noStrike" dirty="0">
                          <a:effectLst/>
                        </a:rPr>
                        <a:t>12</a:t>
                      </a:r>
                      <a:endParaRPr lang="de-DE" sz="1200" b="0" i="1" u="none" strike="noStrike" dirty="0">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6</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1000000</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1000015,8</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Germany</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16</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10,1</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5</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b="1" u="none" strike="noStrike" dirty="0">
                          <a:effectLst/>
                        </a:rPr>
                        <a:t>11</a:t>
                      </a:r>
                      <a:endParaRPr lang="de-DE" sz="1200" b="1" i="0" u="none" strike="noStrike" dirty="0">
                        <a:solidFill>
                          <a:srgbClr val="000000"/>
                        </a:solidFill>
                        <a:effectLst/>
                        <a:latin typeface="Calibri" panose="020F0502020204030204" pitchFamily="34" charset="0"/>
                      </a:endParaRPr>
                    </a:p>
                  </a:txBody>
                  <a:tcPr marL="4300" marR="4300" marT="4300" marB="0" anchor="ctr">
                    <a:solidFill>
                      <a:schemeClr val="accent2"/>
                    </a:solidFill>
                  </a:tcPr>
                </a:tc>
                <a:extLst>
                  <a:ext uri="{0D108BD9-81ED-4DB2-BD59-A6C34878D82A}">
                    <a16:rowId xmlns:a16="http://schemas.microsoft.com/office/drawing/2014/main" val="2543310262"/>
                  </a:ext>
                </a:extLst>
              </a:tr>
              <a:tr h="222350">
                <a:tc>
                  <a:txBody>
                    <a:bodyPr/>
                    <a:lstStyle/>
                    <a:p>
                      <a:pPr algn="ctr" fontAlgn="b"/>
                      <a:r>
                        <a:rPr lang="de-DE" sz="1200" b="0" i="1" u="none" strike="noStrike" dirty="0">
                          <a:effectLst/>
                        </a:rPr>
                        <a:t>18</a:t>
                      </a:r>
                      <a:endParaRPr lang="de-DE" sz="1200" b="0" i="1" u="none" strike="noStrike" dirty="0">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19</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1000000</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999989,3</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dirty="0">
                          <a:effectLst/>
                        </a:rPr>
                        <a:t>1</a:t>
                      </a:r>
                      <a:endParaRPr lang="de-DE" sz="1200" b="0" i="0" u="none" strike="noStrike" dirty="0">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Romania</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21</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19,6</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27</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b="1" u="none" strike="noStrike" dirty="0">
                          <a:effectLst/>
                        </a:rPr>
                        <a:t>6</a:t>
                      </a:r>
                      <a:endParaRPr lang="de-DE" sz="1200" b="1" i="0" u="none" strike="noStrike" dirty="0">
                        <a:solidFill>
                          <a:srgbClr val="000000"/>
                        </a:solidFill>
                        <a:effectLst/>
                        <a:latin typeface="Calibri" panose="020F0502020204030204" pitchFamily="34" charset="0"/>
                      </a:endParaRPr>
                    </a:p>
                  </a:txBody>
                  <a:tcPr marL="4300" marR="4300" marT="4300" marB="0" anchor="ctr">
                    <a:solidFill>
                      <a:schemeClr val="accent2"/>
                    </a:solidFill>
                  </a:tcPr>
                </a:tc>
                <a:extLst>
                  <a:ext uri="{0D108BD9-81ED-4DB2-BD59-A6C34878D82A}">
                    <a16:rowId xmlns:a16="http://schemas.microsoft.com/office/drawing/2014/main" val="2056065950"/>
                  </a:ext>
                </a:extLst>
              </a:tr>
              <a:tr h="222350">
                <a:tc>
                  <a:txBody>
                    <a:bodyPr/>
                    <a:lstStyle/>
                    <a:p>
                      <a:pPr algn="ctr" fontAlgn="b"/>
                      <a:r>
                        <a:rPr lang="de-DE" sz="1200" b="0" i="1" u="none" strike="noStrike" dirty="0">
                          <a:effectLst/>
                        </a:rPr>
                        <a:t>24</a:t>
                      </a:r>
                      <a:endParaRPr lang="de-DE" sz="1200" b="0" i="1" u="none" strike="noStrike" dirty="0">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19</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1000000</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999916,8</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Serbia</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31</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21,7</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31</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b="1" u="none" strike="noStrike" dirty="0">
                          <a:effectLst/>
                        </a:rPr>
                        <a:t>0</a:t>
                      </a:r>
                      <a:endParaRPr lang="de-DE" sz="1200" b="1" i="0" u="none" strike="noStrike" dirty="0">
                        <a:solidFill>
                          <a:srgbClr val="000000"/>
                        </a:solidFill>
                        <a:effectLst/>
                        <a:latin typeface="Calibri" panose="020F0502020204030204" pitchFamily="34" charset="0"/>
                      </a:endParaRPr>
                    </a:p>
                  </a:txBody>
                  <a:tcPr marL="4300" marR="4300" marT="4300" marB="0" anchor="ctr"/>
                </a:tc>
                <a:extLst>
                  <a:ext uri="{0D108BD9-81ED-4DB2-BD59-A6C34878D82A}">
                    <a16:rowId xmlns:a16="http://schemas.microsoft.com/office/drawing/2014/main" val="2114105013"/>
                  </a:ext>
                </a:extLst>
              </a:tr>
              <a:tr h="222350">
                <a:tc>
                  <a:txBody>
                    <a:bodyPr/>
                    <a:lstStyle/>
                    <a:p>
                      <a:pPr algn="ctr" fontAlgn="b"/>
                      <a:r>
                        <a:rPr lang="de-DE" sz="1200" b="0" i="1" u="none" strike="noStrike" dirty="0">
                          <a:effectLst/>
                        </a:rPr>
                        <a:t>5</a:t>
                      </a:r>
                      <a:endParaRPr lang="de-DE" sz="1200" b="0" i="1" u="none" strike="noStrike" dirty="0">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16</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1000000</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1000026,8</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Slovakia</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12</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16,1</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20</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b="1" u="none" strike="noStrike" dirty="0">
                          <a:effectLst/>
                        </a:rPr>
                        <a:t>8</a:t>
                      </a:r>
                      <a:endParaRPr lang="de-DE" sz="1200" b="1" i="0" u="none" strike="noStrike" dirty="0">
                        <a:solidFill>
                          <a:srgbClr val="000000"/>
                        </a:solidFill>
                        <a:effectLst/>
                        <a:latin typeface="Calibri" panose="020F0502020204030204" pitchFamily="34" charset="0"/>
                      </a:endParaRPr>
                    </a:p>
                  </a:txBody>
                  <a:tcPr marL="4300" marR="4300" marT="4300" marB="0" anchor="ctr">
                    <a:solidFill>
                      <a:schemeClr val="accent2"/>
                    </a:solidFill>
                  </a:tcPr>
                </a:tc>
                <a:extLst>
                  <a:ext uri="{0D108BD9-81ED-4DB2-BD59-A6C34878D82A}">
                    <a16:rowId xmlns:a16="http://schemas.microsoft.com/office/drawing/2014/main" val="1561622151"/>
                  </a:ext>
                </a:extLst>
              </a:tr>
              <a:tr h="222350">
                <a:tc>
                  <a:txBody>
                    <a:bodyPr/>
                    <a:lstStyle/>
                    <a:p>
                      <a:pPr algn="ctr" fontAlgn="b"/>
                      <a:r>
                        <a:rPr lang="de-DE" sz="1200" b="0" i="1" u="none" strike="noStrike" dirty="0">
                          <a:effectLst/>
                        </a:rPr>
                        <a:t>24</a:t>
                      </a:r>
                      <a:endParaRPr lang="de-DE" sz="1200" b="0" i="1" u="none" strike="noStrike" dirty="0">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19</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1000000</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1000014,8</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dirty="0">
                          <a:effectLst/>
                        </a:rPr>
                        <a:t>1</a:t>
                      </a:r>
                      <a:endParaRPr lang="de-DE" sz="1200" b="0" i="0" u="none" strike="noStrike" dirty="0">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Slovenia</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17</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16,9</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21</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b="1" u="none" strike="noStrike" dirty="0">
                          <a:effectLst/>
                        </a:rPr>
                        <a:t>4</a:t>
                      </a:r>
                      <a:endParaRPr lang="de-DE" sz="1200" b="1" i="0" u="none" strike="noStrike" dirty="0">
                        <a:solidFill>
                          <a:srgbClr val="000000"/>
                        </a:solidFill>
                        <a:effectLst/>
                        <a:latin typeface="Calibri" panose="020F0502020204030204" pitchFamily="34" charset="0"/>
                      </a:endParaRPr>
                    </a:p>
                  </a:txBody>
                  <a:tcPr marL="4300" marR="4300" marT="4300" marB="0" anchor="ctr"/>
                </a:tc>
                <a:extLst>
                  <a:ext uri="{0D108BD9-81ED-4DB2-BD59-A6C34878D82A}">
                    <a16:rowId xmlns:a16="http://schemas.microsoft.com/office/drawing/2014/main" val="36876337"/>
                  </a:ext>
                </a:extLst>
              </a:tr>
              <a:tr h="222350">
                <a:tc>
                  <a:txBody>
                    <a:bodyPr/>
                    <a:lstStyle/>
                    <a:p>
                      <a:pPr algn="ctr" fontAlgn="b"/>
                      <a:r>
                        <a:rPr lang="de-DE" sz="1200" b="0" i="1" u="none" strike="noStrike" dirty="0">
                          <a:effectLst/>
                        </a:rPr>
                        <a:t>15</a:t>
                      </a:r>
                      <a:endParaRPr lang="de-DE" sz="1200" b="0" i="1" u="none" strike="noStrike" dirty="0">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15</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1000000</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999947,8</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dirty="0">
                          <a:effectLst/>
                        </a:rPr>
                        <a:t>1</a:t>
                      </a:r>
                      <a:endParaRPr lang="de-DE" sz="1200" b="0" i="0" u="none" strike="noStrike" dirty="0">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Spain</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26</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15,4</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u="none" strike="noStrike">
                          <a:effectLst/>
                        </a:rPr>
                        <a:t>17</a:t>
                      </a:r>
                      <a:endParaRPr lang="de-DE" sz="1200" b="0" i="0" u="none" strike="noStrike">
                        <a:solidFill>
                          <a:srgbClr val="000000"/>
                        </a:solidFill>
                        <a:effectLst/>
                        <a:latin typeface="Calibri" panose="020F0502020204030204" pitchFamily="34" charset="0"/>
                      </a:endParaRPr>
                    </a:p>
                  </a:txBody>
                  <a:tcPr marL="4300" marR="4300" marT="4300" marB="0" anchor="ctr"/>
                </a:tc>
                <a:tc>
                  <a:txBody>
                    <a:bodyPr/>
                    <a:lstStyle/>
                    <a:p>
                      <a:pPr algn="ctr" fontAlgn="b"/>
                      <a:r>
                        <a:rPr lang="de-DE" sz="1200" b="1" u="none" strike="noStrike" dirty="0">
                          <a:effectLst/>
                        </a:rPr>
                        <a:t>9</a:t>
                      </a:r>
                      <a:endParaRPr lang="de-DE" sz="1200" b="1" i="0" u="none" strike="noStrike" dirty="0">
                        <a:solidFill>
                          <a:srgbClr val="000000"/>
                        </a:solidFill>
                        <a:effectLst/>
                        <a:latin typeface="Calibri" panose="020F0502020204030204" pitchFamily="34" charset="0"/>
                      </a:endParaRPr>
                    </a:p>
                  </a:txBody>
                  <a:tcPr marL="4300" marR="4300" marT="4300" marB="0" anchor="ctr">
                    <a:solidFill>
                      <a:schemeClr val="accent2"/>
                    </a:solidFill>
                  </a:tcPr>
                </a:tc>
                <a:extLst>
                  <a:ext uri="{0D108BD9-81ED-4DB2-BD59-A6C34878D82A}">
                    <a16:rowId xmlns:a16="http://schemas.microsoft.com/office/drawing/2014/main" val="3343131823"/>
                  </a:ext>
                </a:extLst>
              </a:tr>
            </a:tbl>
          </a:graphicData>
        </a:graphic>
      </p:graphicFrame>
    </p:spTree>
    <p:extLst>
      <p:ext uri="{BB962C8B-B14F-4D97-AF65-F5344CB8AC3E}">
        <p14:creationId xmlns:p14="http://schemas.microsoft.com/office/powerpoint/2010/main" val="1587684493"/>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1431</Words>
  <Application>Microsoft Office PowerPoint</Application>
  <PresentationFormat>Breitbild</PresentationFormat>
  <Paragraphs>334</Paragraphs>
  <Slides>13</Slides>
  <Notes>4</Notes>
  <HiddenSlides>1</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13</vt:i4>
      </vt:variant>
    </vt:vector>
  </HeadingPairs>
  <TitlesOfParts>
    <vt:vector size="19" baseType="lpstr">
      <vt:lpstr>Arial</vt:lpstr>
      <vt:lpstr>Calibri</vt:lpstr>
      <vt:lpstr>Calibri Light</vt:lpstr>
      <vt:lpstr>Times New Roman</vt:lpstr>
      <vt:lpstr>Verdana</vt:lpstr>
      <vt:lpstr>Office</vt:lpstr>
      <vt:lpstr>EVALUATION AND SIMULATION  OF THE EUROPEAN HYDROGEN MARKET BASED ON DIVERSE SIMILARITY ANALYSIS</vt:lpstr>
      <vt:lpstr>Introduction</vt:lpstr>
      <vt:lpstr>Variables: Xi -&gt; Y</vt:lpstr>
      <vt:lpstr>Methodology</vt:lpstr>
      <vt:lpstr>Data overview- short</vt:lpstr>
      <vt:lpstr>Data ranking - long</vt:lpstr>
      <vt:lpstr>Short detour -1:into production functions  # Coco </vt:lpstr>
      <vt:lpstr>Short detour -2: naive estimations</vt:lpstr>
      <vt:lpstr>Coco results – innovation diffusion index</vt:lpstr>
      <vt:lpstr>PowerPoint-Präsentation</vt:lpstr>
      <vt:lpstr>Conclusion &amp; future</vt:lpstr>
      <vt:lpstr>PowerPoint-Präsentation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EVALUATION AND SIMULATION  OF THE EUROPEAN HYDROGEN MARKET BASED ON DIVERSE SIMILARITY ANALYSIS</dc:title>
  <dc:creator>Laszlo Hammerl</dc:creator>
  <cp:lastModifiedBy>Laszlo</cp:lastModifiedBy>
  <cp:revision>1</cp:revision>
  <dcterms:created xsi:type="dcterms:W3CDTF">2023-01-14T13:54:56Z</dcterms:created>
  <dcterms:modified xsi:type="dcterms:W3CDTF">2023-01-15T08:21:40Z</dcterms:modified>
</cp:coreProperties>
</file>