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4" r:id="rId6"/>
    <p:sldId id="271" r:id="rId7"/>
    <p:sldId id="276" r:id="rId8"/>
    <p:sldId id="273" r:id="rId9"/>
    <p:sldId id="274" r:id="rId10"/>
    <p:sldId id="275" r:id="rId11"/>
    <p:sldId id="265" r:id="rId12"/>
    <p:sldId id="266" r:id="rId13"/>
    <p:sldId id="25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A17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6CCB3E-4860-027B-6190-6ADE229A4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C60C21E-CCE6-C317-BA52-314A67057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8E6FD0-F514-566A-1A94-937A41CE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2D9B26-2158-420B-78F0-4D9F70B1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4D862E-3871-85FD-658C-E441988B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8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277490-1DD2-7D3A-7E7A-C4660A78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95931F6-0D5C-7259-2081-D5656CF59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C9B85B-33C6-28E0-E91B-964C6F4F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3D59C1-5E8F-7900-FA4A-69B6E9C5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80C3CA-0090-FB3B-0656-F9F4CBE2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78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2859A0-4689-5239-0513-2BDA6692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C0029BF-11F9-F670-BD1E-9F3A497B7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EFE54A-D115-2F36-15D8-51B40711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06C675-DCDD-3B7D-1CF1-6E6B66B6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BB602E-95B2-D432-08DA-9C7F38A0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5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5D1B65-14B9-E433-556D-F86C50DC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8F00EE-8DDA-BFB0-59CD-4BB11F54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60E248-0D99-8018-474D-112D94C1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8FAD3E-29F6-4C39-61F2-2A024819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BD6341-2CC7-9AB2-7F5A-667A2717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9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032B8B-203B-D07F-9258-C553FF7A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FD3961-54F9-CE0E-1A73-48D58BE7B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C294B0-6DFE-E040-42CC-747A8CDF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C1FF28-1A11-2D0F-3424-163DA1C3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7CDF08-E728-348D-B79B-7C452E3B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2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BE4690-C482-DBF1-D465-FE83F9E4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3EE359-0E2E-8978-A46B-083C944E8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2E11F1-6380-7BB6-0C40-51FA7BBF5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755C815-0B48-D097-CA0A-83F00A97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A485A0-EC98-F1A4-11AE-B491417E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D0F13DE-5F30-1E2C-8167-99C69C06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8E08B2-DFC4-CD1D-96F4-5E71840D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E6CA78-D25C-C996-64B6-176AF25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F4320-8263-C456-47CD-1CCAA35D9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AD1197B-F973-1B77-3D4A-829F76AB7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61CEF76-3FCC-DDA6-B7CB-5D85069DE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C6B738B-B068-51BC-3262-388A3C0F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2C8290B-965E-7A2E-F3C9-DEF44D25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BD6109B-077D-29E0-0FA2-F9AC866C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209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5B78F-CFEA-E151-9053-3E03151A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EA71DF6-00E8-05AB-D518-D3E507D2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9A57B7-3C1C-971D-3475-886860AC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962FD11-9CC0-B88E-F698-07A3E1BB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87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61A427E-3942-8904-2CE1-7C47FD38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F78F3D-7ADF-D17B-D343-F9DB462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379CA96-ED65-4536-B65F-1A81641C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97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B19BAD-8C4D-469F-056F-7500F478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F23A90-2E34-8114-1E8C-2646A6B4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F3E2BA-293F-3072-EC05-E5E95B66C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51994A-EBA0-1EC3-6F57-5819479A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A0A2B99-B7F4-0E9D-DA21-8840F193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33EE8C-850B-48A9-F51F-99BF86F0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9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EC3AD-DB06-7E93-D443-E0591FB3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60753BA-C13B-F08B-7300-4A7926FF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B6D53F-934E-A2D1-DC38-B31C36316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57AE33-6CE6-B90E-8306-36EEF803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603B89-41D2-6AEA-FBBB-A88C65AA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CF6712D-B27E-FDF1-C0EE-7AFEEB71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14E7DB5-D50A-9528-DC87-658A3A88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FB0DD25-CAAE-C9DD-257A-A4578F446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053C4A-216A-F2AF-5818-F5ED0CE39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6925-176B-4415-94B7-B97F250D0349}" type="datetimeFigureOut">
              <a:rPr lang="hu-HU" smtClean="0"/>
              <a:t>2023. 03. 09.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4F4269-7E9D-4728-37B7-51973D358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344B0-E73E-F986-64EA-9B642D4C2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B627-61FA-4A34-A16B-25FFCCC097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1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55CF0CB3-2A98-F900-1C45-A3617925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08518B-44BC-308C-EE70-9BBA9512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STARLIGHT: </a:t>
            </a:r>
            <a:br>
              <a:rPr lang="hu-HU" sz="5600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ROBOT-EYE FOR (TURKISH) FOOTBALL PLAYER-TALENT-IDENTIFICATION</a:t>
            </a:r>
            <a:endParaRPr lang="hu-HU" sz="5600" dirty="0">
              <a:solidFill>
                <a:srgbClr val="E30A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8F7176-22C0-391E-E1ED-0203648A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071" y="4072043"/>
            <a:ext cx="10775576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Zsolt Lajos Kontra (https://orcid.org/0000-0002-9280-0560) - László Pitlik (https://orcid.org/0000-0001-5819-0319)</a:t>
            </a:r>
          </a:p>
          <a:p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mails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zskontra00@gmail.com, pitlik@my-x.hu / Kodolányi János University and MY-X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 Hungary</a:t>
            </a:r>
          </a:p>
          <a:p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computer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sport-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-management,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2023.III.10 – </a:t>
            </a:r>
            <a:r>
              <a:rPr lang="hu-HU" b="1" dirty="0" err="1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Internalitional</a:t>
            </a:r>
            <a:r>
              <a:rPr lang="hu-HU" b="1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</a:t>
            </a:r>
            <a:r>
              <a:rPr lang="hu-HU" b="1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hu-HU" b="1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b="1" dirty="0" err="1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hu-HU" b="1" dirty="0">
                <a:solidFill>
                  <a:srgbClr val="E30A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www.iksadinstitute.org</a:t>
            </a:r>
          </a:p>
          <a:p>
            <a:endParaRPr lang="hu-H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FF33EA3-9A6E-D1DD-B7FB-CF8720A1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Benchmark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compared to new methods</a:t>
            </a:r>
          </a:p>
        </p:txBody>
      </p:sp>
      <p:pic>
        <p:nvPicPr>
          <p:cNvPr id="11" name="Kép 10" descr="A képen asztal látható&#10;&#10;Automatikusan generált leírás">
            <a:extLst>
              <a:ext uri="{FF2B5EF4-FFF2-40B4-BE49-F238E27FC236}">
                <a16:creationId xmlns:a16="http://schemas.microsoft.com/office/drawing/2014/main" id="{5A838043-8F51-BC99-1D36-2F235312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323327"/>
            <a:ext cx="11327549" cy="3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64539226-2A6D-8C59-5EC7-013FD6B1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EF60DD-267E-A413-7BBF-F4521D9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027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86B3D-9365-BA63-C1F4-1E89AA54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developed for selecting valuable football players.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five attributes: Composure, Passing, Anticipation, Decisions, Stamina.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studies needed to improve accuracy and expand dataset.</a:t>
            </a:r>
          </a:p>
        </p:txBody>
      </p:sp>
    </p:spTree>
    <p:extLst>
      <p:ext uri="{BB962C8B-B14F-4D97-AF65-F5344CB8AC3E}">
        <p14:creationId xmlns:p14="http://schemas.microsoft.com/office/powerpoint/2010/main" val="371768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64539226-2A6D-8C59-5EC7-013FD6B1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EF60DD-267E-A413-7BBF-F4521D9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027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86B3D-9365-BA63-C1F4-1E89AA54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dataset for broader context testing.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age impact on player value.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 external factors and compare analysis methods.</a:t>
            </a:r>
          </a:p>
        </p:txBody>
      </p:sp>
    </p:spTree>
    <p:extLst>
      <p:ext uri="{BB962C8B-B14F-4D97-AF65-F5344CB8AC3E}">
        <p14:creationId xmlns:p14="http://schemas.microsoft.com/office/powerpoint/2010/main" val="63872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815CA9D-462D-E7E5-AF3A-61D4CA1A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5715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b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email:pitlik@my-x.hu</a:t>
            </a:r>
            <a:b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email:zskontra00@gmail.com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40B50831-2DE7-849B-AEBE-387AA4E6F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82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0C23463-9CF8-2552-48E1-50187442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84" y="374003"/>
            <a:ext cx="5251316" cy="1807305"/>
          </a:xfrm>
        </p:spPr>
        <p:txBody>
          <a:bodyPr>
            <a:normAutofit/>
          </a:bodyPr>
          <a:lstStyle/>
          <a:p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0B7997-7AFB-B7D5-729C-B96CD07D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Foreword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D470381F-7C42-49D9-CEC9-8B325C38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r="1051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578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64539226-2A6D-8C59-5EC7-013FD6B1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EF60DD-267E-A413-7BBF-F4521D9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027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Foreword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86B3D-9365-BA63-C1F4-1E89AA54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"Our prayers are with Turkey and those affected by the recent </a:t>
            </a:r>
            <a:r>
              <a:rPr lang="hu-H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saddening</a:t>
            </a: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"As a tribute to the host country and in honor of this conference, 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to focus on Turkish players in my research."</a:t>
            </a:r>
          </a:p>
        </p:txBody>
      </p:sp>
    </p:spTree>
    <p:extLst>
      <p:ext uri="{BB962C8B-B14F-4D97-AF65-F5344CB8AC3E}">
        <p14:creationId xmlns:p14="http://schemas.microsoft.com/office/powerpoint/2010/main" val="214957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64539226-2A6D-8C59-5EC7-013FD6B1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EF60DD-267E-A413-7BBF-F4521D9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027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86B3D-9365-BA63-C1F4-1E89AA54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„Robot-Eye” to identify football talents early</a:t>
            </a: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key-attributes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future </a:t>
            </a: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and earnings of players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 global scouting model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mező, zöld látható&#10;&#10;Automatikusan generált leírás">
            <a:extLst>
              <a:ext uri="{FF2B5EF4-FFF2-40B4-BE49-F238E27FC236}">
                <a16:creationId xmlns:a16="http://schemas.microsoft.com/office/drawing/2014/main" id="{64539226-2A6D-8C59-5EC7-013FD6B19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EF60DD-267E-A413-7BBF-F4521D97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2027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hu-H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486B3D-9365-BA63-C1F4-1E89AA545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8625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data concerning Turkish footballers 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2017 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players were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</a:t>
            </a:r>
            <a:r>
              <a:rPr lang="hu-H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focus on 46 professional attributes </a:t>
            </a:r>
            <a:endParaRPr lang="hu-H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players' values from 2017 to 2022 each year. </a:t>
            </a:r>
          </a:p>
        </p:txBody>
      </p:sp>
    </p:spTree>
    <p:extLst>
      <p:ext uri="{BB962C8B-B14F-4D97-AF65-F5344CB8AC3E}">
        <p14:creationId xmlns:p14="http://schemas.microsoft.com/office/powerpoint/2010/main" val="226919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B967029-985C-9A53-D35B-84E367ED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Turkish players’ pool</a:t>
            </a:r>
          </a:p>
        </p:txBody>
      </p:sp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D126E419-3DFA-3BF7-87E4-7360B603E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409825"/>
            <a:ext cx="11706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02E4AF-061E-06DE-CFCB-C1CA5095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Ranking of the attributes</a:t>
            </a:r>
          </a:p>
        </p:txBody>
      </p:sp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7E88318E-7AEF-2FEA-F902-1E43B7F4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469" b="58713"/>
          <a:stretch/>
        </p:blipFill>
        <p:spPr>
          <a:xfrm>
            <a:off x="0" y="1970773"/>
            <a:ext cx="12858750" cy="166996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092774B-B69E-D188-835B-A7A5E7DB0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9" b="63489"/>
          <a:stretch/>
        </p:blipFill>
        <p:spPr>
          <a:xfrm>
            <a:off x="0" y="4342494"/>
            <a:ext cx="4514850" cy="16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593E55-F0D1-2234-5C34-A66AE1DD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„Desired” players</a:t>
            </a:r>
          </a:p>
        </p:txBody>
      </p:sp>
      <p:pic>
        <p:nvPicPr>
          <p:cNvPr id="7" name="Kép 6" descr="A képen asztal látható&#10;&#10;Automatikusan generált leírás">
            <a:extLst>
              <a:ext uri="{FF2B5EF4-FFF2-40B4-BE49-F238E27FC236}">
                <a16:creationId xmlns:a16="http://schemas.microsoft.com/office/drawing/2014/main" id="{951A5692-C0F0-7205-D46E-DE9A20B80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5" y="1966293"/>
            <a:ext cx="1041440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93242FD-9C5A-1361-7EBD-280DD38E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Benchmark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A képen asztal látható&#10;&#10;Automatikusan generált leírás">
            <a:extLst>
              <a:ext uri="{FF2B5EF4-FFF2-40B4-BE49-F238E27FC236}">
                <a16:creationId xmlns:a16="http://schemas.microsoft.com/office/drawing/2014/main" id="{7507AA9E-7C43-A175-4E0A-A3CA4799D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068458"/>
            <a:ext cx="11327549" cy="42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310</Words>
  <Application>Microsoft Office PowerPoint</Application>
  <PresentationFormat>Szélesvásznú</PresentationFormat>
  <Paragraphs>41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Office-téma</vt:lpstr>
      <vt:lpstr>PROJECT STARLIGHT:  ROBOT-EYE FOR (TURKISH) FOOTBALL PLAYER-TALENT-IDENTIFICATION</vt:lpstr>
      <vt:lpstr>Table of Contents</vt:lpstr>
      <vt:lpstr>Foreword</vt:lpstr>
      <vt:lpstr>Goals</vt:lpstr>
      <vt:lpstr>Closed Experiments</vt:lpstr>
      <vt:lpstr>Example of Turkish players’ pool</vt:lpstr>
      <vt:lpstr>Ranking of the attributes</vt:lpstr>
      <vt:lpstr>„Desired” players</vt:lpstr>
      <vt:lpstr>Benchmarks</vt:lpstr>
      <vt:lpstr>Benchmarks compared to new methods</vt:lpstr>
      <vt:lpstr>Conclusions</vt:lpstr>
      <vt:lpstr>Future</vt:lpstr>
      <vt:lpstr>Thank you for your attention   email:pitlik@my-x.hu email:zskontra00@gmail.com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STARLIGHT: ROBOT-EYE FOR (TURKISH) FOOTBALL PLAYER-TALENT-IDENTIFICATION</dc:title>
  <dc:creator>O365 felhasználó</dc:creator>
  <cp:lastModifiedBy>O365 felhasználó</cp:lastModifiedBy>
  <cp:revision>8</cp:revision>
  <dcterms:created xsi:type="dcterms:W3CDTF">2023-03-07T12:28:25Z</dcterms:created>
  <dcterms:modified xsi:type="dcterms:W3CDTF">2023-03-10T06:55:29Z</dcterms:modified>
</cp:coreProperties>
</file>