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F4AEF-0236-9802-16D4-D337090D7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E6120F-3CB3-8FDD-1214-A4F930D42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4F26EF-7AC0-BF05-6B82-A5B18AA1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26ECCB-E455-264A-E9FD-0411362C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A34509-7A53-F60E-AF88-04CEA086C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12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FB5ED-3F1D-8540-6018-D5EA622F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20C5E1-A8BD-C9A9-347F-EC31D9A1C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96315A-C0C4-BB4B-9CE4-C45A88C42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1781D2-CA32-95A9-C7D0-EB4EB603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1B43AB-2954-8C25-028C-0F8D8DFBD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49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64F1E4F-081A-0411-FDE1-9132B2342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A43040-668B-7118-18B3-1F5F9796C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62EA4A-A7DF-B409-7E54-5488CEC5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F1783-CBDA-39CE-36A7-6A008C0A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CBF4C1-96D0-3C37-8EAC-C8CFD6D5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29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38402-8434-EFD0-A4B2-DD07AEA1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451FD7-6DBD-715F-6637-62D1579F5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0543F9-2B80-2AFA-B8DD-37748AFB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DF0589-6E93-E5A7-37FB-766A5CC0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C00FA4-4CCA-D5D3-F5AC-E3C22F83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14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87B27-75DE-DED5-95FE-42873A827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A9F39C-984A-6887-AE0F-B24747412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CB8E5D-8697-EECC-51D7-31CF9F7F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340F13-06B3-AC11-D448-BB532416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58AD5D-A240-CAB0-DF55-1557B6CE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2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0D587-E4E5-A0C5-E8A9-791A89F3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A82DCE-92C6-7BFD-419D-3CA4ED1D2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BF17FF-DA40-6C0D-3621-E774C3B6F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A29C49-8801-D281-601F-1E541FF9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1D33E1-7F0A-9167-9D25-402EBE74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2DD5AE-C20E-713E-7B2C-602FC6B0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20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A7DA24-BF0D-7158-E374-50518A3F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20376B-192F-1734-C845-1CB7D92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3D06FF7-13F5-C479-C37D-085C6F71B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255B89E-5EE5-A6A1-767A-810B9AE43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03F40D6-843F-7DEF-DD32-12DB01F21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05F8C4-006E-B609-1722-AB207E75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7D7209B-5033-071B-68F1-B7AC6A14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586B7A6-42BD-BC12-9CCC-E618BA5D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6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70ABA-DAE8-B46C-0A35-DA3945C6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85F67C-7B84-24C4-95D7-D5204EF6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9CC3DD-4A30-14BD-61CC-DEEE5167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F41681-9011-0491-CF02-2A024F61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81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61EBCE-3CDD-20D9-DC71-D1E25460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C73E04-A15B-DF1C-7678-554E5389B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D00594-B351-F069-6D9F-9D8226CD6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47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589C0-A3EC-E28B-794C-F591593BE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8A86E6-7DBC-DD4E-DF34-CB2732C19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A220D8-6ACB-4D23-9D62-9D8A6B1E7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ED1D94-D5A5-D88E-84F6-EA796FB8E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4BF1C8-7791-FA69-DBDA-86E24AE5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E22730-D8F1-B70B-EC89-158F3941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06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FCF30-9ADA-1925-5D1E-B85D3FA2A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E781BE7-7193-AC4A-B73C-B4D86879D1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583680-6BDB-09D3-FEA9-8E22487E2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DF1F7F-B471-BDD2-B6CF-D1A9159D7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2312AA-28FF-0637-945B-3B6DFF2BA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78249A-FC23-B48C-F93B-753521D9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84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F489DD0-0669-F033-2E6E-F6F0A53B3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9CBA3B-A5A0-C472-2286-0DCE514DA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87293D-5214-B6AC-13AC-869A23C85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507A-C3BE-447F-A43A-D7328C014CD6}" type="datetimeFigureOut">
              <a:rPr lang="de-DE" smtClean="0"/>
              <a:t>21.06.2023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AA6A46-4B8F-E580-DA3E-3222F46E6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4F9896-6F6B-D487-0634-DABD9F644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32798-0545-45F4-8B31-3951CFEB58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3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F86ED-4210-68A1-4647-5232C0EEDA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„Roboter” Ökonomist 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34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2F860-76B6-D568-E7B9-A059D241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„Es liegt viel Geld auf dem Boden, nur müssen wir uns bücken und aufheben.” </a:t>
            </a:r>
            <a:r>
              <a:rPr lang="hu-HU" sz="2400" dirty="0"/>
              <a:t>(Klaus Schneider)</a:t>
            </a:r>
            <a:r>
              <a:rPr lang="hu-HU" dirty="0"/>
              <a:t>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73C0A3-32EF-978C-13E4-6907E86C6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9587"/>
            <a:ext cx="5181600" cy="2126943"/>
          </a:xfrm>
        </p:spPr>
        <p:txBody>
          <a:bodyPr/>
          <a:lstStyle/>
          <a:p>
            <a:r>
              <a:rPr lang="hu-HU" dirty="0"/>
              <a:t>HR „nur” für Datenerfassung</a:t>
            </a:r>
          </a:p>
          <a:p>
            <a:r>
              <a:rPr lang="hu-HU" dirty="0"/>
              <a:t>Blick nur in die Vergangenheit</a:t>
            </a: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7DD1AA-2969-BCD1-45DE-F6FC3816B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79587"/>
            <a:ext cx="5181600" cy="1772981"/>
          </a:xfrm>
        </p:spPr>
        <p:txBody>
          <a:bodyPr/>
          <a:lstStyle/>
          <a:p>
            <a:r>
              <a:rPr lang="hu-HU" dirty="0"/>
              <a:t>viele unverwendete Daten </a:t>
            </a:r>
          </a:p>
          <a:p>
            <a:r>
              <a:rPr lang="hu-HU" dirty="0"/>
              <a:t>Überraschung wenn </a:t>
            </a:r>
            <a:r>
              <a:rPr lang="hu-HU" dirty="0" err="1"/>
              <a:t>jemand</a:t>
            </a:r>
            <a:r>
              <a:rPr lang="hu-HU" dirty="0"/>
              <a:t> </a:t>
            </a:r>
            <a:r>
              <a:rPr lang="hu-HU"/>
              <a:t>kündigt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2FAF537-BCEB-20B8-0661-A872D7153C68}"/>
              </a:ext>
            </a:extLst>
          </p:cNvPr>
          <p:cNvSpPr txBox="1"/>
          <p:nvPr/>
        </p:nvSpPr>
        <p:spPr>
          <a:xfrm>
            <a:off x="2271251" y="5556291"/>
            <a:ext cx="8509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Ein „Roboter”, der uns die Kündigung vorhersagen kann.</a:t>
            </a:r>
            <a:endParaRPr lang="de-DE" dirty="0"/>
          </a:p>
        </p:txBody>
      </p:sp>
      <p:sp>
        <p:nvSpPr>
          <p:cNvPr id="6" name="Pfeil: nach unten 5">
            <a:extLst>
              <a:ext uri="{FF2B5EF4-FFF2-40B4-BE49-F238E27FC236}">
                <a16:creationId xmlns:a16="http://schemas.microsoft.com/office/drawing/2014/main" id="{BD89FEB5-D41B-73E4-2FC4-DCC8B3FDEAE2}"/>
              </a:ext>
            </a:extLst>
          </p:cNvPr>
          <p:cNvSpPr/>
          <p:nvPr/>
        </p:nvSpPr>
        <p:spPr>
          <a:xfrm>
            <a:off x="5595784" y="4091648"/>
            <a:ext cx="848032" cy="1325563"/>
          </a:xfrm>
          <a:prstGeom prst="down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79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730C5-D2E9-4151-1EA1-6924EA20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Prozessmodell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393884-0C95-FD4F-076D-8AFC794C0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Die Daten sind in OAM geordnet</a:t>
            </a:r>
          </a:p>
          <a:p>
            <a:r>
              <a:rPr lang="hu-HU" dirty="0"/>
              <a:t>Nach Ländern sollen die Userdata aufgeteilt werden</a:t>
            </a:r>
          </a:p>
          <a:p>
            <a:r>
              <a:rPr lang="hu-HU" dirty="0"/>
              <a:t>Die MAs ausnehmen, die die Probezeit nicht beendet haben</a:t>
            </a:r>
          </a:p>
          <a:p>
            <a:r>
              <a:rPr lang="hu-HU" dirty="0"/>
              <a:t>Rangfolge bilden</a:t>
            </a:r>
          </a:p>
          <a:p>
            <a:r>
              <a:rPr lang="hu-HU" dirty="0"/>
              <a:t>Durch antagonistische Methode die Daten reduzieren</a:t>
            </a:r>
          </a:p>
          <a:p>
            <a:r>
              <a:rPr lang="hu-HU" dirty="0"/>
              <a:t>Sverweis verwenden um eine Schätzung zu erzeugen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893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94</Words>
  <Application>Microsoft Office PowerPoint</Application>
  <PresentationFormat>Breitbild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„Roboter” Ökonomist ...</vt:lpstr>
      <vt:lpstr>„Es liegt viel Geld auf dem Boden, nur müssen wir uns bücken und aufheben.” (Klaus Schneider) </vt:lpstr>
      <vt:lpstr>Prozessmodell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Attila Baranyai</dc:creator>
  <cp:lastModifiedBy>Lttd</cp:lastModifiedBy>
  <cp:revision>5</cp:revision>
  <dcterms:created xsi:type="dcterms:W3CDTF">2023-06-18T21:22:24Z</dcterms:created>
  <dcterms:modified xsi:type="dcterms:W3CDTF">2023-06-21T15:13:08Z</dcterms:modified>
</cp:coreProperties>
</file>