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71" r:id="rId6"/>
    <p:sldId id="266" r:id="rId7"/>
    <p:sldId id="276" r:id="rId8"/>
    <p:sldId id="274" r:id="rId9"/>
    <p:sldId id="273" r:id="rId10"/>
    <p:sldId id="281" r:id="rId11"/>
    <p:sldId id="282" r:id="rId12"/>
    <p:sldId id="277" r:id="rId13"/>
    <p:sldId id="278" r:id="rId14"/>
    <p:sldId id="279" r:id="rId15"/>
    <p:sldId id="280" r:id="rId16"/>
  </p:sldIdLst>
  <p:sldSz cx="12188825" cy="6858000"/>
  <p:notesSz cx="6858000" cy="9144000"/>
  <p:defaultTextStyle>
    <a:defPPr rtl="0">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41C"/>
    <a:srgbClr val="34A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87" autoAdjust="0"/>
  </p:normalViewPr>
  <p:slideViewPr>
    <p:cSldViewPr>
      <p:cViewPr>
        <p:scale>
          <a:sx n="100" d="100"/>
          <a:sy n="100" d="100"/>
        </p:scale>
        <p:origin x="58" y="-49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andi\Documents\egyetem\TDK\EU%20felzarkozas\5%20reteg\OAM%20homogenity%20GDP=head%20(NEW).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andi\Documents\egyetem\TDK\EU%20felzarkozas\5%20reteg\OAM%20homogenity%20GDP=head%20(NEW).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'Results 2004 join(optimalizált)'!$P$66:$P$73</cx:f>
        <cx:nf>'Results 2004 join(optimalizált)'!$P$65</cx:nf>
        <cx:lvl ptCount="8" name="Ország">
          <cx:pt idx="0">Czech Republic</cx:pt>
          <cx:pt idx="1">Slovenia</cx:pt>
          <cx:pt idx="2">Estonia</cx:pt>
          <cx:pt idx="3">Latvia</cx:pt>
          <cx:pt idx="4">Lithuania</cx:pt>
          <cx:pt idx="5">Slovak Republic</cx:pt>
          <cx:pt idx="6">Hungary</cx:pt>
          <cx:pt idx="7">Poland</cx:pt>
        </cx:lvl>
      </cx:strDim>
      <cx:numDim type="colorVal">
        <cx:f>'Results 2004 join(optimalizált)'!$Q$66:$Q$73</cx:f>
        <cx:nf>'Results 2004 join(optimalizált)'!$Q$65</cx:nf>
        <cx:lvl ptCount="8" formatCode="Normál" name="Homogenity">
          <cx:pt idx="0">-7.5</cx:pt>
          <cx:pt idx="1">-7.5</cx:pt>
          <cx:pt idx="2">0</cx:pt>
          <cx:pt idx="3">0</cx:pt>
          <cx:pt idx="4">0</cx:pt>
          <cx:pt idx="5">0</cx:pt>
          <cx:pt idx="6">7.5</cx:pt>
          <cx:pt idx="7">7.5</cx:pt>
        </cx:lvl>
      </cx:numDim>
    </cx:data>
  </cx:chartData>
  <cx:chart>
    <cx:plotArea>
      <cx:plotAreaRegion>
        <cx:series layoutId="regionMap" uniqueId="{A41AC2D0-6081-4EA0-9C8B-09CD818CC046}">
          <cx:tx>
            <cx:txData>
              <cx:f>'Results 2004 join(optimalizált)'!$Q$65</cx:f>
              <cx:v>Homogenity</cx:v>
            </cx:txData>
          </cx:tx>
          <cx:dataLabels>
            <cx:visibility seriesName="0" categoryName="0" value="1"/>
          </cx:dataLabels>
          <cx:dataId val="0"/>
          <cx:layoutPr>
            <cx:geography viewedRegionType="dataOnly" cultureLanguage="hu-HU" cultureRegion="HU" attribution="Szolgáltató: Bing">
              <cx:geoCache provider="{E9337A44-BEBE-4D9F-B70C-5C5E7DAFC167}">
                <cx:binary>7HrZkt04luSvpOl5qCRBAiDKKvsB4HLX2CMU0gstFAsXgAAXEFz+pr9lfmyOlEtlqtRZVTY9VmM2
Ew8hExngBR0H7n4c96/Py1+e1evT8MPSKj3+5Xn56V1lbfeXH38cn6vX9ml839bPgxnNm33/bNof
zdtb/fz648vwNNe6/BH5QfTjc/U02Nfl3X/8FZ5WvpqTeX6ytdHX0+uw3ryOk7Ljn9z77q0fns2k
7ZfhJTzpp3die32ufrh57abPqn5+98OrtrVd79bu9ad3f/jTdz/8+O0D/+7Df1AwPzu9wNiIvach
Q2EMv7/+xO9+UEaXv9wO8PswDCij5NePvHhqYdjX6dRPv1783jy+zuLp5WV4Hccffvn3dwP/MOnf
Xa9HI35+dWG+TFB8+vpGP/4R2v/46zcX4B2/ufI79L8F5B/d+hb8W2Xcq/7z1/0XYSfvg4BFlITB
z7DTP8IevY8R8n2M4PrPS/0z7v/MTL4P/N9GfoP83258C/3t/t8PfTpa89+KPI7fkzgkBEX+95BH
+H0cUij4gPhff4I/LsA/MZ/v4//bwG/g/+36t+in6b8f/VNtq+npvxf/L4xCKMGI/Qww+kPlo/A9
8yMGSxB9F/9/akbfX4HfDf1mDX5359tVON39X7AKT9b9d5IPJu9jHPlBAL++/nyzBNF7hqhPCP15
gzD2xy1w+ofT+S/w/2Xct+D/cvnvkH/49yP/hRuf5P8J2Y3fU59GlGL6vSUI2PsojmKf+N/o7s8T
+vNi+D76fxv5Df5/u/HtCtwe//0rsJt0+TSsv1bg94zGv6i89H0A5BP/KrzsG8MDyAcoiEGbf6n+
Xz/6ZwH+J+bzffx/G/gN/L9d/xb93f2/H/0ro570y68I/O+Dj9H7AEWEBuwXtwnU8nu3CeD7foRI
/E3Z/+N5fB/0X8d9g/mvl7+F/Or074f8n3DW/2LB/3+H//dd2fcc/pP8c179F2H/f4fh/+vG67fO
M3myT+nXlvV3vdef3/26o6Gb/mbon3W+P3dK+5ef3gWR/3Ur/9w1fnnEH9qo06u1Zhi3//mf5a/k
9tuo16fR/vQOxe9RhCj2A0LjiBBQifn16w3/PSPURwzTAIch8sN3P2gz2Oqnd9Ba+DEKfUbRF3Mb
MugdRjN9vYXfwzNiDHofRQTFcOvX9wMyWkujfwPjl///oKf2ytTajj+9C8Mvr9P9/IdfJkr9KEKY
URzGASMhTAUIs3t+uoFMAv4++B++bOwaEEYSF215pafuOHiq4SNSS+qFtjz6WJZHz6/42naHjV2v
oUqqeBMqzoNhFYXdD9O+WLsbWxS8GHCKtewzPcaeIM7x2IyIN6OO+ahrLpmreLlNJA0mD4lJ9ZMI
mEcOfnXXdu2VUip4aAm6jMpVbIF83EaNksiFZSanueH1dFq9tMKKiGLyx+M6hR9UvflCldVu7Eqb
eBPvV8xypfVVVcV8VaE99k14ptK7DRbyQaGt526IV44kDs6rP5+cHHUSseJIvD6Z/OqsS8Nj0ifB
YqKMDeEjJd6Y4RVFgvhTaodYjKFOWsM+69o8be3T1oQvZWSzCFKJcOh4FNaZ9dw9Gbp9NK+1QFWI
xezJzC/VdR2FF4TopCvUaxt8XFTYiI5tjqsKi9U4wF8VT2XVHUn3udKOT15xMSN1bTyPh9W2t6NK
xu4DpVWG/JF7JUokjbM+CnM9LEkcrDmxiwg372wik5Z1rPnchqcxWFo+lDjVxksiU+6CtsgZufd6
uqT9GhM+yCZpR5I3mJS8cJ/HMlOyFTMZMr/uDe+dzZnfPvTaPjSnuPFfa2quvoA8VFFC2PrZMpzY
aj1MRZfpYDk6jVK5bjygFfdC8tn51a6natfMR+qic1R7yUxLy6uFflAe2+PQz2297FwYChuh/UDD
a9dQ7lVbmMRRIUxLcw+qLuJbEe+Kumx5SDZ0UPBH8WRlGmsrbOBO/UoiTjd8Iz8wfd8HMtkm+Jzm
StFSlHF7LGucOAQPUsTb11LvWdvySi+5iR7LJlp4MG9r6lYiGiq5V+snRbeMVnhJmpXdETWgYxd6
WYtonNTWddwMwdFF0b1z9WEruOwuWon4NNpnn8UJpStfhyfp+3u5uJfhvjTl0Y7LXec3ienj5rBW
JvE67XEX+mNGtuYS+9Nb4Zk0kpXHTWE4ImZJ7YgsH1Sdh1V8XViseFT6tajKTSa6YlYoXz5WyyLF
EESfRhzg1HNMwt7zT27pqzyKsC9qXHeijWmXQXhyHDvE9Zy7TotF68S0B3/qxDy4xOGRT+4pxJ90
kbjicz3OuWlVs3cVrS983J5aPwj3MzOOt5Nbr3XPhr2vbZeOU6+SQhVsH+g28xd09kfpA+AVS8Zg
Gi6oqu/9qI3u2tJGt5O5sHSyR1a5a+sV3B8G4WrFZ190wQ1L1SKTqofx8tMWnEZijpUnj8u0cFzJ
u2kKeeWqZ2duKv9sm17otRWYyaOMyC6iwo8LsemNy2C5L0f7ZRBfac1X+9ZTn/u+4qRZeDWtKXH3
mGmOm43PgTqNXieGGV1YWHsShHzTokSPc8DSFR0CmtpyzVvq3zq3JKroOcZPhT9kk0ICyWetzT7u
N95NiPvIpEVUJHHccs8HcmwV30hx5cYz6eZ0MHUe9xOXxPFl8MTU3gb9li96zB0dEkWbdETXi34k
cwcV8Ck0O2R9KPM+Kdyd3Y6dLISCgmn8i6L0rzZ9PV6PRZ/7qjpgG/MouPewSxDh5XAR4iBzdSuK
wMtp5edt4B3reRAmvGRhJbxw4OH4sVoC2GvrNSyTqK1MephfXYY21+FuCwyvu+vKj6+M3/EtEFXd
cry1K6/KdgQq0B90v9wZ4gtMl2yRMhtsmHjlkHWBJzCqeeitTWJZ9LA2KvN1fFgaxXWT1KpIi3J9
aIOd65dkI29j5A4eW/k2jqJvuv1iq7RZFhCXRzPIdB0+1OQctxVv4MaSaa/Jhq7la60u4rhOl7jO
57V8KOf6Si5sr8Z0Cg+1fO7j1NIy3RqctxiLdvW43gKu5kqMNRNuGAXooqjjntMxSusF8VIrYc1e
2YMsZNqZUvTthzmub+3acIJUsqHyYzs9tb3iVYv2hLQlj4ON+65LwuhUsse+NLmrXda2NPWDT2X1
1q9UbOvbaJvnXjZ8XUg+19d1QO8GDXS4VNwxdD24gC+t4Q4FAhaeY2k48Mk4t1zSiE/AJlH7toUb
KADOPb32IhimCzSO56qZkthv9v1orpvZS5YqKVcCZZVjuxq+IfbWYPXx6zW2Cb8v1mxq+ivigiy6
GLa65o3vWe6vRSf6AhneRnEj+rBHmTRKoHkBpKoHt4WHgQ27dVDAQTLe2dUKv5S3WBW518qLeVZ8
IZ+K4GMRXC7tzJH+bG2f1KDB2zZwGxoRT5/H+kHbWGxzyTECJsXzF+7gaOo0Vx7ivbV8psI0t05P
CZP4NKCblsxJqx5I8wg7KCXjyKXdzn6X1cs+KKp9Oa98CsxnWXU51jZr2ZSAfeOufihsezL1ks41
4sus8zUuTg5/pO0iWh+grQfuTy6JU+0YbCB9WcsRir7ixVJzryWgc0ruVtoehiU8dKjkZQlCKndb
OOaT7bKW2Et/jRK6LmlMjqP3woBdqx4kC79qoDxT4ywew2wZLFiJ9bG1mg9o4JE2gsGeDuYs7hpe
tksalUNi/H4H8p5PjcnXpdupkWTGSLBsWMSm27fInYMCls0f5OcizF3vPmLLEr3RXphl3JWO3Zgl
OPUENKgFYdyc6EE9G4O5bdlbGa27orhtdJUY7CekRTdnb25r0UXkdizYU7XOd0Q3n+cJCrwK+owu
q6hCxM6tZPlMvV5E+lbFUKitKRegzlaKtvU/gY8BI1k0ZSWW0QINuOkqrGqXGgMUPUeToB5uhSnL
A+2d5Ppla5YXxaIyww7f92V0VbA+WaACYn/dtVsdcq/AB+WW06RJw3Xgbsp6E8GYVysDiSxPig51
qrr40euamscx2Q3xlpRLmdSzB0VR306x7nlZrS/KjaVg0xc3F2PO2D1q+ktwj7tSrzfUr06RYrdL
EAi3zGJgcybr5jgBO27uovePNkRvZRi/WO1SOs5iGtbDMHsvQwks2UnR9SPwRw90MB1Nt8S8jh+j
eQaLw7f4YLcL3JGUVEZzV5h8bJ5xEyZMq4yuiAdx/4HIl8mFu7AnwhaLQKPH1xiDW4YHTEs64VIY
dYzWFip2FK4y8HozUNHlsn726o6v1bVau7zQ3XGK1KlzSzZ53SUkWhUfW5DyIuTBwF3g+0nc4o8F
ezPMnDo17GZZp9a/wL7dt+uYNBXUBg2AEoejtz3UFTrOcGkjQFldtwOShl0w8jbuOJMbp0V4nsNZ
tPACsRQL6vK+iZPe3CIW7oy3PFDwhwUtslonqx9zagKxzM25ComYHvoqFo691MrkzTzzcZ13W+8f
Sv9T35A0Yh2UzR2K5W7p1b4I1szYdadgGdu4FatzoMTqjgBvrFBzNX4yOrqtzH6LgF2DgiTgvblW
KpHbcmwpxJ47Gt9tUgO6A2dIi8pFAq9R6mZPDLW5q6PmAAMzZcg1ge3Pi2jIZrqKbopE59ukj7rH
GXtJUT7DNj142hPj1ohp9nce2PgqtNdsAv9QRHsddHjft90l8qdGNEi+yjlMmni5aUPMyxnEpG67
kfvgYvC6JGHjlcLzHAGTSeX1VK8uq4msudmALhscRQeivEfXRR9jWrUpCPxVv4a3DemSosAT94IF
SlHdx2PDixGsyLONFG+3y1Iq3jmwXgRlka0FYx6vLE3q4iGcwIqCtzbVC1k2bqCLA5PDlh4Y2xdf
sAPqFGt4jSMjyhmJynvR8t5Sy4OuElvfZJus9n68j6B4JagXwlHF/fLJWgpOIwJNCjhrd6i/kcvB
ujD140gUHU1ltJ5xdGqmAATjyEx8Qfqr3pd7b13BdHWi3szNXCju0UJIC9ZF7peZcelPZ6j21GjY
KRSLkWBuGpSwdRbFdkR2hZ7NpdNS3PeLyzY2J7KhIoYWFwWlqDZ9ScdJ1M7Pttqe23NsL0EsQVhA
h4p655PyuPgfLPlifnfzZp/kqvhYTPt6XW5KHJxw91Y2HS+KgwO3YUDULJCF02/qaYO9WcMLbs3d
UpS7EFd51bS8M20y6Phi7IpzyRLpQcuJ3E4FdhfEsJ0afBxLIwLiCQ0mpd0OdA6PCj3UpN5J+iGA
ZkkVn1tWCCvdLjD43vehVOctQeatUTKrjbqodJlSfRPET+NQ8bg3ogufB005Yk86OK5FnLe8VuD7
sy2T4V3s46umDfjU7P1aQr95NbmHDjwYxifZS14PNi3woyurdCOg2I3kmwVUi1ZMUcxZ3PCWiNhb
+GLvHNhmvxl5CVQxerd4VWKeoQ/uUBasUjgP0B0Z99WHrZcgynESKJDU5aPnKWhPL1dYn4aW2ebT
PCpYZjsizDhDt1RmQ+Xyzm/zIT63PvvsNrAuiiar3lKpdw3YK7SeO1kKEtzhdRRReJ70ZyIH0POX
EJPM01KE467ehpzW9X7Vc7ZRlWJWngc0i9iGXJqbep6OiqTYTIcNMx4jm6ybzWFjCLI9UbDwSAVi
XNqcgMGiut1V9QJOshPWQtczjifCwBgC7aynWN/g2tvJUHPSlTxiV8NAkx6FFwEGU+2pC1axj5Pf
8qWQIMkxV2A7Vq/jZEEXaB0yCWs4mWm/TVMWqgcUvQ1qO69txEM55F0VJnVkwGzVJzfNhZgnY1Nr
mj1iw2VjKp0NfZGEzvuMm/paeV2+FMCSs4eTAkcWggivSOs2vl1Rk6DKy5fefaAYuKAHBBUFymi2
XszdfD3Qck5Qw1AyW+9ynVzm+/1zS+9rTb2djVlqgvZalsUx9nrwh/59odaEYJwH0L0sU3sowrdh
NhyMaTbS6bph9moAw8maONsamXvDupsXtYnRXC7kZDUB4bRZB+QXxWMOX03heGYgLd6uJ9OX2OB6
BfUZ5ii3Evz3qq8hL+Pr82j3G+QuIXRXo03axnAvAnY2wXOMJ1ApdQhXMIe625eAEGfLxxm4FZVx
YqBHYPgYbA3ftudQxemG20NUtKCdTwvUhg+4dfpooa0viyXp9MKHMLzwvfYDcAIf1j2q4ldjxnyO
+gQzSK8alwVdm2xuEt3YHqtygI0yCa+TqUXNxNF2WFV1UayPxJmGuw0nWj/6VkHP0/FunLmLmqyk
OC3D9W5r430VDmlUqCTGdyqecsoQn+ePLHpd1cvqN3mxyt2I8fU4Sb74TYanMdFIuNKBABlB5/6K
QhpUapkEJj7X3vREGUkRhFzcrTadb5RPLyfF0ZwaFot6fpqhex2Cmzig/cGzeCe7puHWb7N5Zkp0
xm2i1GnhzW/a0DJRtieJ9okTOJgOaxT4x3MNBPfmbFp6/v6O9PcNffHXPjUz2M4BASoeKVJloHGt
0NbuKxbsSOmt3ITyVMX9axi9hk3Aw0ieKLTai10yE65pXRbQPUDfT7YN3Ai9IusgevDobTN/qo33
gJsYlKEEZg/5Auow+CF0/Pk0740aD0sPaVbfZWTed+4CHEbqLx2Y4jX3Jv+weZBREvdWlQr8drSf
0MEMflKG4MEgDJ3bq7qPbvtQAni3mza7gLw0EucD3mFGci8uEghm0th9JFHPPdmA6l6rsb4hsA+W
CES+W5KyjBxfibmYtIZ5KI6Jf1egLlMlWFrF4k9rXyasOPgOiYiag222F2jX+bLpxJ/Z3VCIfvQF
RQmZTl7/oQPZL7w3osdTWzwir8qgxf6qlH7ffPDGJq8jaDh9tcM6BAUGB4E/o3pquFozOr/WSwOO
kYJL9I2oxy2borfFnYlHO0jQgqQOgxy8/cUyfAlkoUWj22MB3bMDmx+gNtGj2UM7xM14g9QacZQ6
eBBUw5XtJGRq1fLEZH9fem4B4oLPij16P8jhIWzGp0HOr/1geThAZ7YpAQl2qGOB209oS2cvh3gw
QUUp2qjL4Et4HKSxh71SjBBleG0qt/Yw4/WoJ8cRGA+IYUWHhw+6Y+do7Y4w/Og38mGGltFHO7Sw
HWGntbEnukJEbc9Li/M1QGBo66QfjFi2+joqbltcHzF44Mp+kCnjGux0TzEvWnUe5odoFtH40g/j
hRvu2gK0E3raNgK7TDchl+i2nc8Imq2wKo6o7h2Xuu8EQU6sBR4E66odKl21iwN5P/oTNIP4qhra
I5Kw4qqtucaf2cqOnmIJ682dW9RLB4mPh8ytZpZHdZmO5755nuYyDyA9YxXNAgMxEiQAel+Nfuoc
zVk7CgAimdB6jHAMJm8Auz3BooGBJSH0sp1omutIPoy+4cpVCeofTEV3he7vFjPD3nhu8acRmYtO
fQQ4jpbkq37A0b3EsFObCIKHp9b06SpBthrCUdXz0fdTVLlziSG0ZsseuuRinm5nCTxhojiZY6Fk
T7hCLGs2dhEXFJjzU0Ou283n8fDcQOjRbAoo3OY06F9xGySROqzFspsR5mRk2TjEJxzUIoAlQuxm
HKa09ub70OUek4mvysSCOZGYdyVJFYXOqu6StflUyocNeo4Kf2IYyC8OrgvPibF51XCg0KgtU1hn
UwknInF1yzr/pZ7rPbHTsJ/YsKQ6wEMiSSzWVvJhpPkYaMis5UOllsPaoTN49KsRDZKrks6CFrDt
w44cRg3aO6PNy5TyBhAXgCoYVZBpGaPDiuBEIwjPTexd9GV8V21wCgGNOOy+NrocFHg1T5+NGycI
82J6mryy2zeEfQgaay7qBpih1o8trR/stM3AL/oqktmy1hUEGevTXNV8G/QBRHO9Hhcg+LipP1Ab
ROlGG7CjLNy3ioagZkseInDNbWWD1MIHxP1XO9lDLKTAlgRXngFGnqqsXvdzNR7UYLge6lzX05fR
qT+YVBPQmqV0OZxb5WW8HiJDeeuXhxYSJ08HyUhDaEDpB0hbx2EjvLVztkwFLyHTo83jirx9ZFHH
Pa0grhi2D13riaXyquPXX5CmFlw1/qkp2HUd+uAW0AkPg9yVoUsYqXMPzGhJVRYU2xkV0066KuvD
5xkUH45pqpIPXT5VDc5CH10y0t0RYJXh0NF+5EbHn8kQcd0tI4c+RIRr+dY42Pny2LX6cai9Z2nX
tCvB+0CCiyASLT04wmirFtS7We6XJf4QV5MRyIEFXJHmZdclmkHoZMfdFOPMT8e+4ove434CRwrC
GlbJuByGCWRuaI4VAQrqFjEW8wmAP62yT+v6UcOJG2uwqEwvwgql9aTTHsJnBNXS+1MugYeck8kw
ZYuq/AR7GJofZcCsrrAhIOI5D7Ru9l48YY76JOqgWQ6lLHfrUh0x0WWOsLsOeu+l8BoLYTfol1cV
xYkWJu19y05F5KvjROdL6w3brgis4YE8t2sQ3K1fdvFC9A7ifpx0+KyieLiT8whRkoRUOHBw8CYZ
mOBy28/Og4x6YRBxkQJ2hprJzmvDm6YcTYZasjMrBIYbhQnUlV9l5WnBxZJiOS05HkDqV3KzlVPW
S/ocBnA4tsAJ04Xc276IDnGhT+uS4aBaT4tK2r4vLs1WfFzGYcz6AdS8p9C7D9Hx6y/fwHb3emj6
fGVv/NpnR7K195G8Lzuqbn26783WJbjE12EVNXnAkpgE53B2blfF7s3C11i4xdO+DVSYjBPF57iP
eDdP8856sD49g8SIYAVCydxw2EaGMlvDUcUKBxuul4fZrUU6xjoN/K04SNM5QWlrRWnD9SDtlLh4
BrZHVZnrAlSAAhYiigBCCdW+0O4eV7TfM9efZFgWJxQi2L00yr2lxzlM7WGyE0r9BqddGIe8ocGJ
eUXDoaBhWyvoaifCcQwGfCZbnJZy6JNh3SA7qFc4YOldyzcnm6Npp72ii8pY+BabBaWTGWtedARS
x8U8UTjdbFrdJW6baRaH8yVubXwolFfvbdE8MwYFOY0AhHELPBfK/hh30WPLIn1iX0IoBYbPzhHY
qxlShgA0hIBXkuA2jZu2q814Zl9BeF7EC03p7D8oE7JkCJCfLBSOpnUEde0qtDO0gpVDLGcdnOrR
WXV78mWXDulMounQNRpzFVIDiTNjuZ3qs1cx3uhtO16FW1FdNO2WN1+Ou+qy/kwWFmZFH7449ARL
wR5kvHw5lEYiLrU+ReWLKj12i0s+2xbsdztkulCPLkRnikEBZPcQOy/KWdV8rF0wiXEiY4IimJBs
nAU4YaJ9HV7VA/Bs1ERyJ2M4uZwWXefyXEHr2UKIwRr6ULfO4549OgrnXPCtcpezUT1MBsYVvjeL
Ma7qdJTDcWnMtouKIJG6ejFjewtOnwng5YWXtLgqWfXkBXAkyZZuA0MGwVwPVdhHxQqNdHWpNByc
sQpdsXabBV7gywGLqe5dODlBJnyGk5biyjIEvN9MahdOYACqDQ7cyrLdwEzqq6Icu4yx/qmm8fRp
HDTvcAen1LTsdhZ5jyG1HiTSYCkJkqelmT5oKjM0ObDuYwW7biO3MsZXquoaMestW0o07Rs9j5yW
cPg+tFXBu4q0KZ4o5GA+I/+LkjNbrlvXsuwXMYMEO/ClHtjtvlFryy8IWbZJAARJgC34N/Ut9WM1
97mZJ2/ejKqoOuFQHMmSvDcJAmvNOeaC72P/MG8rA6z8Q9NvuWuxs9ST/yeARY5KdLlXvtOV/dBj
7+xGtDOQI/764NexiwuuoeEG98Vbg9P40Don3n451fBnTZfaf7EDrCles6MxGmXpAb1DvffrFa07
O044t6FOjATgxLhh91pVPnT+0+JAq2IN5NtVj5c5yqdJ0ILSoM8G1d4FpUPGRdydFdxXj8UZtkO0
sZPNlDNWmegq5+BIMxRjEBcsap3CXUzR4P3IVfCTr5xjt2q2d6Lu97CtMUS5Vj/TyYH+qJ3j5lZY
azVzSjfqZVrL8d03TEMzkkfjNnjOJn1y4LVKGqMpC7slj0bItf2Ub9ad8jYIcd5yVe2oqFCoTE2W
tDzHuxK7ztneunC++R1LcJ5okirHPc3m1DiyLbG3VcWy2gKKlzrOk94L030wN1xyRqufcJZQc2xY
DEoVlQ3iEpzIp+o1KxnVd1Z7qnCnGobaZvqsCjuUS2ikiQ8NvZF0QgfoH31AOvm6yaTEGTLu2DCY
TPU0E2rChe5pV5hhCVPZhCr3K/7dGftcScccjKHfVkhNqSS02084yRSb2M0DpUIgQ+RyjF+qZXiu
AgVprl8OlVLZFvst+gcJJGOJojLpfBdOCDFlYwS6xVXWmYGVvo9JievMr1SOB7e2+sT5EBaRoY9n
1/deI58Vhi3kEFSzLp0gfnGc9rczy+m5i0MLc0niknQVwXWJk1JRp30hnHnPIRqYTI+wBxYyRXvd
kV3ShuGp18kBV9DZWabAziTztabDmyPouG+NsgsaCn/fJETtV+y2wHVUeIy3yCmGtm4y1cbJk5ir
QofQ0CE5eK8GVBT6QHnTxA0KZ9jC721Yio6tHyQZwr3yQerMfffFZlZ9bEL9cLpf8dzVF7tp+9ro
ZszkhDsoefg+ziZ+9S32bDbXAGsen/Y2WdF/TmPhBPyFKx87jBIojfjQ72cvdCCJwZ7rh/o7niaz
M7anpXCj9pVrtkNRDAvNG/pjJCXeulxk6rla3/u17zIZJmFZ+Z6+o0LOeYxztiMBv9QrF5dQMZsz
p16yyLYa2gsEjcSpveNfH+LH//FIOQdaX8Owi4+uaaERezNkQVb7pafcn4p0tZ8uLTyXARaApdM1
2FaRyYAdcajweyzIfoXufKwUdgIDZ6vg2gtPoq7mEwgdifojbi8brfTFe3xQg50zX7h8zwRO20lY
5xoNfHxdalbWQWJflwB4TRh9+o6oX1kQwNhmTlzw3u8K1Zow7zwJeT7qvCOIBJEGNlx3S2i2U9vp
++w58TWEbbKOJWsIOfYGsoA1aB351sgnryY7Pba/nESbi5Ti2FdoNWMi8zFyBHITogYy0+zNNM/X
AN3dztfyY4O8xixRd+UNwLXcur1v/fpH9XWfVw3BOc3b9n2rui6X1RLjsQiDQ1XTqVCk9OcNSl9c
BQXpV/Pa6uBj8Ts0bm3YHkYcI+9hJOosEqN3iGo41q7qno0jxCkZoQ7RqH2mcm6fYcpmzZKIzASu
2YtwjV8pzqXSn8K5aOMW4iNbmkPHo7w3hFapqHUOYmsqG278fQQVtuz6fij8KPKO2m/+bIGoT2La
czdobwPRW67m7cJXa8soCfQR5dqTWhZSrgNOn97tYbV1c32ljw/R7P/YVmKLGrbUYBx223rt3LzH
B7l2YSa94E2gNchWlFD3oXbXOxERtCc4SYGfLPe/vk5ji+Z1DreytZNT9IOMUxPG0LxcGXgZlwlF
ix+qC6i1E+7F+hRF8/oU0mo5ESd43waRFL6LQ0T2yXgJ2nW69GCy11QpvhPRkFWJY/cE4Y+z7bvk
7MppgAUwqYLQcPAzMflNOqPQLs0W+tcksj40YkbKqHXh24+WvBufJdDH1L7tRXz3rfM7hmGKU6sh
t3BNImB6AnLe3P2wkKD1ZNAbCnuu12Q8e7pFPwDVEyab6vau3Joicofp6nH8xdxU3+AwDOVCrPMx
opsV23DtA5SyyzKAYjMDnHvwAZpVU9HHjjqug6heJxMCIrIh7L2tubiyTVKQBxDVbChyxweVQwdy
8HqU2dHUM8B3/vdxnYZbR6FzVUpGqJDa5dyG8DR6v1J1DgAyzrBktqv2p/0UBHHKB7Hchp6TDNwb
v/kTy2UfD3m9qe2z3roCGzf7tlUueBwJ5hDP78+qHlGmLd1Nsmh5jzccIziB9sJPDCzdML7bZIzv
CYNQXQkHAp8I4VuD1Hut/DV8IU3WSW9ImRdspzBJ6Gsrgr0kOag39xIOI6oyAGJZNMzofacGxUQX
WAh6a4Wmm2oKFm2WZS0iAk141Hc7L/rgsBlMU+3BHIIAdPQX0383j6Ysgd29AqTcFLf3WELFwK9c
diu1/kXxdTcMQ3XkrvF2xjc/aub7FwcOXSFjA4E7EeqN8dg8oSR/rbjTn0Zwa2XPtMy81jS7FQxZ
yibI1paxG19QkjbQTFbd8iLyhdov7foiCXuqqBG7cKLweQMZfOec7EQLDd6GxkuDvoHUQ5iBITr/
inUTf6+S5TKw6EajNUzrGR5HtXK5H1frZZUMedlogcaxiMhmL3QOcrm6c1mP9LdpgmcVjqLUWxOB
R5xzhSM97dbwviTbN9WjdY2quC+WmdHcd5TJzQrfZgRBkY44F8t6sd/ddeFv+MHUdO6t5zy4BV78
jbDus2XuB5/sOy4Qz0TFXMjx/tlSgCFVB2usa5Zr6/bJW6TGvE6W4IedvceRg0NzbaGWV2pKniI3
LjbfifOp6500GHq8f68/ELqdUY/U5Uw5rO15/iDdtB0NCwgQs/C1juchc9TiwSqLLgKv0RFbn8q6
DXeNU8F49c5UShRS2gVLNiwR+iKIFwq7gTuxGT0Z2o++DbZsNC64NuKqUxg2za59kF+yrtErTMFS
Dn6nzsGcjLse9WwAC41VDvyVsM7Ru5usl77KV9kvO+JGB6uW60DnBV+m8iDZtyQZw6e6+gRK+z7E
lu37iZ6t280vyaTBO+DkNJULusX1UaCejBDDUUgwOtO61veVvHRVp/bBAvAgHuMLEKQltVs3Hnqq
QOhO3C9WP5MJREQf9ThYvNQYSOVVApVQjmeqsFdQ9i1Ge5q5sfRLS0h1GuDHF40LhVvNs3+WPZrH
mbYLKjTjZ4RB8w21Pvmd2PLeAanTsgMFYnYBNPxc68GDmolmfWqbpRB13BYVDR4oiG+wscAyoPWr
May7rMAF4B+psCDuAqKsnlwwL2A4+9iXadhgOVuP35StxG2i11HjBgSQhtN1ChkK8j5Ju2RrDxx+
ZdhArgkDe+03Sot1i0/wKcoQL/jMvU/b+e1V9s7n5EZDOdq4Sp0lNoW/WVo2Nf+5NqN7VKM9NMm6
6xsIwGN7jpdkRn8XQblwq37Xua06JNV89OeneVUWBncQ5Z4+dGv/uUWgQOn6o3tgM1J7v4kgIbgj
aJhCgIEc+UjwjTdXNv3JYXARqN+ojMATO8c6eSh8oyicZjXHZDVnd05uqnN/j67TF8zCyB8hWK42
uTYBWL6wxsEIPC7MDYfFVEP7iCDkpGMwQS2q6Zug2AdZBNxqhiQix7GF/bv6BeUeLppnnRdIT6lI
bJyGbdCAEegezIEcTtDPRnDAUHMXx9uw9lB+QxkJYg5nbfOcVLWT2A8t6lH07Ndh2DTcnihnbuKV
G9rovbP6Uamj4c2s9o+epvWc1MF6dh4fEuKUfR+xva42tCIo78te2KqoA19m1Iv2vOE6V5H/Ovvd
GeWy2QUW/cyiehyfkybXzSPbZZDfg0QVPGCiXF35DM9gBSpj7c0sI3QCMQS7bkjGQvixn3UQ6URL
LpXXn1jFhv0aTBUW3mDyPrB/gsaJn7ZQ0yenW8LSW1bwOs56nQZeHZaY1yk8rqDwGpfuIGQclFy8
Q9y72Qpx8+i/Vu7mnsNmKrpg+iAzhKeWeqnof2Mjb0tNB5A84fopKKx10fu/wuitTlaYUXTabhs9
iPF7vUwR3Aqqcj6gIDHcKxo7AsucuQQemQhUdy2wRLTHqwusIm4TKOI4wnU/XLGdp0B/14OFhy4j
1Ccb+6JN1x16z0sjz5PZpjw3c4keIOuj3+5Z/e4H39wQ0ASZ4aRNUUlGxA0CSHg8Aj4+6auKQEBs
ckXPihQIWEEU9mGAzmpxxEH4ns2gQULfMGwAyhGWawfekAtsgY5WpyUYNDgiTxZBKxj0TTQ4XqMh
7A4NLzTpAqAC4oq9a8m5gt3NnHNCtXf0VPRC2pXuxn7EvW1omSw1shl+r85aDS+wP1lhA+GkYYX2
z+fdeaTstY9cDRQeb4SCwYpQRzp17WYeD8V9/JqCEno6uTTAXSDaZjSO153jbOtBR907haS0WwgI
TV/78KPAZZDxcUijcG83kJQd43i2mnA9t0S9zWPwTAQfb8Eyn/y1umDv/0GG7Sd3N35gqOvWRpyH
RzrBGyDmyofHLTvHwwOT4aqWoqK8DNpf2GadQldIWzRz1O/R1J87iArHGQULsGeYbsTfICflyAwY
4NszgEQQ0WBxxAmwttpb6EuD8UAfuHLOLY9Sl7a/DPC+LTG5r4CyBBzHuzcvcTpOu6mP5kPYVM/N
YnB4eQr6/zDwIkGlyNDqpJ7t4ODzbldt53Wr1z/x/NFOHjpjocZLUv2uOgZ50VhUerWbJhuR5dIg
hMAhgGQJ6s9Hk2lxy8D1x7AQbBLqfKBPtWo4Kun6zUwMvW2Px/XxY9gi3aEbzsks4Y/57DcnKsyj
pcTp7oHMEWW/REnhbv6aj2z4tVQ1iA3iqTQOHDcD3uvsBnXgYtrRkYNU8jaTe9wReTt2XrHE8Bpr
+E6ZDTaLok9fDGqqkwjBP4xBwZBlyALxqrlusySuktRH75wPEW7+auMNpIqIy2WYXz2NF1jFtt6F
W//DjEg8gEQJczdZnyk8s3zpjUSmZepysVW/ZyQdGggix8D1ChIFgBGS3lwG87JQLHiI2nWppvCG
MHpTLC7YoAj9YFZH4C/o+MYYqFQUX3Pqzt1O6hY604Jjg/6a/XjAdlRz7HZfvXSGQmiAF3A60Hvz
xDu7W7Wkq8cfUOk3rSb61yZAW+GiA3j0sxCLa1H0tO5K99gtYGr4Zl95tyXQUiEpA75YUkUAPUlw
8UM/Zhpbcbr6EPuUtoXvbd/YHOEeQyVA//bh1H6/G6vfQ1SZs+N4AJ8buuSBOx8In3+OXtQ/XB53
b59JR7Z8irolq0fIvbSBuxiiAa/gPcXL3B2nZYZZOnQoCWv3h0vUWNDOHzLGnvSoQxRi1QQhArc7
mZkDX29SV0bH81LLYU9D/emSAbGi3kkyMm148m33GjjYKyAb4ALNg3eNAesF4Rc4hHeeNOaj8/kl
UHH4O2bOIfFfEtEN93Vg8SuEu58LNqpzhdTAujRPsVMF+6ZSRyLZBA9ykS+1Xu4TUgB5PNXRbh3W
eA9VrEJKp/3ZSPI6rdw+jSFqoPaNGmlfIwbXIYF3mxkRPsfcdOd2mnLIKd3PoG2zWNxX4W37sMLd
Hx4OOh0XoI9oBbMtCGEM47nELYFslyiEIfzIcaEcRd6emOZdsp6evMgJd0ES1xkxG8hLD5fkn/O/
/yWY99X11nB0a//I6f396f947RT+/DV85j+/+BgE9J+fXf5jgtD/9bt2v7tHxHz41296pCv//l34
1/89bfnINP6XT/5bvPI/Aob/EqD8x0Ci/8Nf/r+mKxF6/HvM0H9LV75sGJvwv/7nP8Vp/xGuxA/9
e7iS/FsYhVFCI+JHYUweU27+ka70MJoieMz+8GLf9xMaBH+nKzGpKHJ9L0iw47sRCf/OVgbxv8WE
ehinEBKMMgpj+v+VrUQn9i/ZShJEvhthPE8YUuoRgvEY/5yt7Lcq3mYDN46g5E8NM+2hQhBnFSK6
9p77KjqR7CZJlqPuTRarhqBIgP8+xxnU3+TqewsMfzrzbOuk2kdN8MqliM7LNH83VvOiizaYs+tG
9zD4t1Qj0nQdfIoonR1PrQMZ2205yRsadTeC3w8XDoGlTYXukW7+zh1H/uoBc06VTkjRBE2d9Sun
B19vXVr3c3coY42KSq/LuWnwCoxdTqEzzyAroiVrtb8VrUVvsawOfj5Ckm4k1t2jonuJ3eumtAt0
iKEsnEE0+tATJnZUNvk9KvTXUqOfH73nBv0idjRrwMDihNuQYXArPHrtU9CI92rg+CUNUFYyhpnR
lZtKNabb6tHcEM+mM74bzu4IyDWAijkCzTOUNRfe63NV4bhcKlvD2VnhQDneSxgzMEjjRyWmX+jJ
gOh3X5OvCi37C0vqfduJclHdhcDMnZQ6NTWsuqR7i2elUWLS90p0b/0QH5J4+vJHMCq29oBljCHS
Ryu6XFnOrr0TW4HUZtj7xfod8Ytn0/Qj7lCi0kp/rSN9VguqZe9qNOJtfOV+5uLEBYA+F8wjc7FC
LISluLbymQbTjQT2DSMuyqV/Hx3EY6aG3WbavRrAJGsVf0Bok+gikRnpGHjecG4LSC4E56DzQ7It
2s+qf4GicOQYmYOMSd1mWx/8hikSXbTjHL25fpF1AzLGgihN1k0hAet4JYUaB3fXBlDjR2SjSJAr
cJppzWTGVBvtjEZ/k+C+Ljpy9wScEkCMwMnrCXFDVCcKeckq1870Gm52fA/M+LGBqItD88Qr76Wp
ALNvTpC5psnieQT7S6BcWuhpYLTUo9qFE7apk2xXB81j0ubjvHq5DVYDwrACOA0SJ4f++tZolEsi
HHk5V8sXSszhWGkIVE0dIIqGoIgz9d87qBR2oRApxyxYPA4TQCGOxWuFS4U3olHkWoQOGfgtSxOO
yGUPa2eYcW57QB+bBcRCo8tphVDRNC6SiczP0Mxvqd/RH1QgCcocWyNH7JdtOyYl4ppzykn0zIxX
eIbRslpHknZSvqET73dcmYeWW91gTuH1V9DtYDTBBla9kyn3EG0LO8IO/l3H0ZPwUaHVQ/2Ldkjv
LsLcWmXBsMboqTe0osKgePAhdQ39CoBwwX3VPF+T1GBB1EEzX/x+LUUwQcrBtzz8sTTkaMsR900Q
GYQDH4z9hxZEZI3V+4Z7feaDlBgQE8qcxo2wdlCx1usbStJfMxAn5CsBxofUPgISyx3fiHsi2SeN
uzqVDC6NJdFvOyB6u5DPFmhmjkeBYKdpbi4Btec7fl12JEYpYMgOW7mE+/bNdGOQhwYxbfV9XSHf
TBNkF6hR2E6dYe9Ju+6rWEi8j58T6tIcJfVyxECiT28Z1iKuF5lxXu82Evv5GOP9TKJ+tgiPgfTC
kY/idd15PcgZ6UNCagnEENrkPeylADrLWMuzT9q7t81uOjuwKDe0sdYf6S6KmxEmrklpMiLAJYM9
suPyEscR1CGts8RcwBuj2MUmGlh7JLwOc2VbSAQIGYLg1RVyexHvKvQQWLLaM3oXjfCRBywlHqgo
hQsv0aVIqMdzU5gHsof7eYWhDEbIJjn3xJCtcEUBhwwUyWTAvxRJAfD6rbNAImeQZ5Yf7gJFQ/uA
SUYoshCknpTHyUEx3CJWBxwSNX2W4LxuekBepqfJfLQw5nLmTzobXRS0reyPM/4xXRmeLR5QwwaM
qss/hB7mFLbftnUWX9wvg0z2fSi//C04qx7PJCdIhLdyeK0HtOx+B2nXVe18Z09JhYYPXSysZRd5
dpHrGLFOar4NxuQi8M7r2Dj5MMEmriRiaAtHB9bYa9i194a2rKwmQGsxUlQAKyUrEYLytiBNPIhv
elfhVuUYeICqOEmb0NUZ4K6rYAtw/Zrc7CDOZGXox2BMmmBWedRt5tr3PZ4eq3PaIyg+O/qo8d95
od2hiztdSiVuCLleRLD8cjgocUQimKwNkpWQnque4tit6hvt1GHbYIUA8CK7mMWH0G0Rrly9X521
Iax332Zeg7XUbhHk57jGxl8jPDlMYqddfuOCwZF4ZNDojGAMhJxMTS7GJFRywjGHUI6h688a799A
OMzXaoHXUiH0o1q3WEL+NUI5IYOxuYnqvLVNkAFvKVaMDEgx3sEi19o2+6DnrwMAWS+xQ9ryGqhg
A1phjHqEVXnwu4XkC548ANZBQuiH5nPbQDfCat3JKvqs0IWUMRrOHtQ9ZkAgGtv38272UTwzRM93
Kmq73MBZm7sZGV+D2B/yXNhKbAVfkuqTWb4FZAieNvqGrTZJe41/q5mTBmUIntUgCmvgTNWYbVGL
FhTLN5LYjQc0CY8xFejnkacnDVNF3RskhRWCswlDsgXZUsyZQGmWy5kD7Bq3P8Q2F3R2OGhJQWUM
hmzEJiQ8xA45AiuBwTwKGQ2wDo0HJKSvLLAq1uUDrAcAf1DEH/Ywhiqg7exqEGGAkijUHyDRMLrF
8IsTaDYQ2Bckv3g2Nwyx9nl9ZRFwJLx3KGYUOZ0IMVsNPUwkvyZ4dHmrZobVw3+Ojfujm5HTM5A2
7nzTRzgiuRwmlGhD/zVxJJJjAwqyHZefD7kocywiVDWefOOuv1wdJvvJ8+wN0WUsXdjjkH0RP9tq
huh97+6ABKMNXCUeoO1aGcQaYbFB1gIqhqhER0GU9MsFMCjPQmQoh7a6On2Q+T3J4CGYzrSIIYS3
PlyRvMYycUAEXODZfWsSaw6bC3m+0Y942BC+WgzGcLzpXrfiE/10lb/bRCHdjQW5kaiYORH73ht/
xIn5Nc9Dm7H4ESMA7JNy3uXhBrlbcQG+nICZSUZMuGidMQeVgwB44gIShAaMJARDJMIH8AjhE9pj
BPmqXr7cBslYnAGnlYV/tkmAHnCuWxS8rdWg4GBUoG8GQMJaDzjSLOh6qXeS44zyk0/SxS1gYPjh
UfwE/kBkNc6bJATWJWUxVBiO4XM39ZL4KYhQ6dHh54DH7wd2oBnP8DtLni3Ue8//AYKzQZce0BvK
XAEZj9Q/9PQ6BpfafvXqEoa3rrn/FMFP0XzS+vti7ptyMx/bBhe70ctanEhg37NQhGmgP2eUOZ3Z
UkG++uq9RyfqRcXS/NLksHg3l+ZATHxVegSJKRlAZ8vXEDAbNKdpObkNFo5Q+AVwFioYlCa+bzXd
Ob4uuwooqHw2YPlGdzt0vX9pGgNTxe7jJTzUct4tCaKyjzDHFeFKF78Dbh7e7YgnW2WDlrjzHc4x
EHwnzGpBHgR67UzLkOhy1FMei8/RaiSqEvTwouDRihS4hor6A6z1ynZx9VNM2Li8Hw7mMCTDUxIi
RI64ctf9pO5FJ/Neezf9vPg9avv1PkHFnTUS1DwzUZcDNyvHfklj9dbOVRYoAwx9zhKFRNi3OUAF
qkI4m/Uz7lQ5LtCxKnmZGgehwzFDym9vyHUxUO5BhkmczI/jgaereosnmnkgnGn8vQXwvdQrnlco
IX9cOAXwZp55IiEWmCJp632Mgx7lTYMEOn7ZSTnzvgvFsYFX3I7bgW8oKlDk1dEGNQo3xvUywWwa
OXcuUP/YF/1MYI3dgz9IROg5Z1MuvnpglQSZn2XHt7SakNfKmrpAjGerAJ1AF8xJXCIROWJWQojJ
Jgeo0Om8YGd6Y0nhIRcN+Q0CVpQbBOiiHEfXGdQH+xEho/cM+wqlSjPtBglcBbGhYh2KDuwLhro8
td/BH2DszOIUCbtV3iWC08pRyLW7DuE5dz87n57Ja/fqAgYnRxEgUFKKwxKdZDiD6z/M2LOHgipa
OvFhfiRq3ucGReQFIWOcnOno7NB+pAz1m7s+d/VtsRcfDgaPXztxVMtZ4zoFLaKSuYGx3uLiZ6Fz
QUEwROm4nnh0gh6nPrFYTEkxqqN/xdZqmrJuShBMWu59s+/rfMbJkEdPTB6bmj1KxWpEJ1titEwr
zxP4AEC1W0m3m9sct2onhrwiOwwxwvAVrX9VPIuD30JlPqK0SDVaaKV57dyAKjsTDOEDf0b9OCro
9RnRSM4XW10YoMUErCKGTQB8lGdz1p/kSIHGvTT3+daAePzAxsrDdMCBOyIkCDg9xSaBkUeMnsDC
huFeQ5+OS8xZQFZLu5nTQfBGVgUKcYntuo4KthMEVysPnuDvLRrJPHCXa7Eml1jvhxoA8C4S+whT
XbY9kvvw7qw4dBZBi2PIjgLDC7CSFm/HvKOLmE6A/kVve6W/lu6X+OhvHd8DboIHMN+RyAneQpL5
7SuekcIx+3koYOC0DIlabDrw9U4qeXEbKJ7bvnKrXJIjlpUefkpvh0S77X71OLGxd9An3rz4ILZl
+wfWkLGPV7UN3xukfxU5YtXBRQ3cFZHcvWxeiLdrMJMG/vEdCcOmTcGBYpaDRm9UYv3hEa3H71hn
BuCjOKzlI0hTYfTFibV3hXFTNigdvJr2tGyHmO4m2EFbxnUm1hd1HUzaoWuSL9uEnO59QPI+PIFs
r7ydtIXCn3aHSGByC784BymdUtBYaYgCBwM3SvS0D/y0QnyhiL0cfr/xn+njIzb4j4oVbpjSEAOP
su6TVRcIjVQVnXug4zMCACpP1AfCNCj+QLCAlvbvzXrFXBLwf8CcjxoAIhZYnCOKrxkMScBaBQJz
OKAbul+do6UZsLNo+sRz7o8ZXYt6OPrtzcMME7MHzmr5AeGcCJETGNaAj2wa0xsIDsyviEnWfo3q
GWabEUja3Ix3tnOu27upkH8CHJEibNR/h3TC/2Dv6N4xywXTWlwUrh4amaLC+JAlxwsEwOwM4GKg
QecUd58fquEctdeR5/bTkh1pkN7NH4lfD5v7OjyFCbzTEtlcnrjgBEsUGUlYgGjornhruLdwk52w
8Eiuo3JZUZecEVFbul2HUVgrRk5g2TtvoJ0hqqFwBQ0/8sJNChs+8RjIZKmb3ejfMRqjrXLVHhOK
Gq1Unw9Quj/1JI3LLl0K+VytOZ4jx5btvNuGPUN5tJXAGfH0V85Lj1ds2dWOEq3fJa4LwPZwmONh
X2OzaHcROcr/zdyZNDcOLN31F8EBoAooYEsSJMFZ1KwNQq1uYZ5n/HofvvjssCPsrcO7N3S3JIio
ysx770kBDA0D3Jvr+LzudncyDRwh+3RXkvcqmbevnOQ4aneDszqK73x+akI7vXbLEqrS6dkVb6b5
4uCZiPF6hY7fvnU8S5NExUmaO537INq1hZfFm5Q4aX/ihuAlZQ6RItR068Q9SLIan7p9Sb9qsc3m
tzTzSuq/dD2ChVrBBRP6RtOf83oLQAJoSTBj/iC9wkBP8/iFqPeyRPPhSOUsW400a8HG2ov2yH/L
nlV0HZK1XWyZrLXcMTFgMGObl+jYq2A8pBRXckOuVS/WDE4yuefVmM1jDVKLSQCoFLAUnO5yNX6Z
vzbFU7EiGl0O57y7RlfXWDcMtSh510CAeKWoJCqSkrzBdLYKJMvfbsbP/9yQgSy9gdBbukq1lS5W
JOowGkuxcgpKwL2xbBBs5/NgblSKXkM8+fGza9p16jyqotbwubnndkvW0rK8ZMB9tOXx5tPGcFZb
bt3oKYlujb7Vy10udiO5RlnuOHjnzO9uqek70xq3kH2ZLWwta1F7uZfwQ+P7p0zR3uvFqwJ4DXs1
HRftEIXHRP4OSMPikGf72dq6ZJaMpyLySuOJCp1id1OFP7Hc8ZppOEU0XIKEYXF7B8/cPS33cucx
CKYHZ3YTbdxoo7qDru/18sjlq3H9qaMbnMfhu2559D7mSkyW7XuSnjDta9N2aHzXuabvgf606Xpe
Qq9ffPBmArTK5dFW2svZsvf4bKgDBjAXAvX2rBu+1h+ameNzJ5LXmcN7pmVeTz+8itUw4g5BZdza
yYWIqKi86d12jhK20AvPYmr8dkFueX0AN9qtqT1+IIP47vCnBNDG20VSC4xYuue0FrBzxEuZ+gHz
rWbLkWsGHjc2t/c4vBraNg4RkSg3t4O25Ufqmy0KNgVNyZfAOSV5A7yIpHLAQXpG/GSAUm3NhbCK
b1WbjrSqOkNXgATQyVejXf9h5CcW+v519sOdq7sgU6jr1xw9eF0N5l/5ejplL0xhOJ14b7hoeUOo
EAzjR9juuhgvIbQA804VC7/gWQtPFv+JWUSPi8naGxgn+nc79P+AG9DArVyjETGf0V/HlDtKr1np
D9bVdk6V3NdfevjcQq3CkVC/Ekw12ueIL55eF/FqWpeQcQOHF5NTbxYH8o+MYyjXfoz6jCBmu6RG
N9QmWbXigrbHPS9OPFyRFp1/ISdx/c/kRDV8HJtb+UV5gpZsDGvZn/j1kj0Ij411Spaj6Ii8nQua
R4zk2iWnK2eoWR1LeYikhHOwh0AzwcxxCBKey8xLjGcNy5jY1iDMip01vw/URt0BJmNubxmwkwGv
mWO568XyeKLKxRqyFgFH/aOEamDwcOBh712huzGBA9njRflX1HkFf4z7hKzOtOHmjL9JMsN+QOM3
jDfLPQtiOQIl0xu2IxCWjov/0BfYI/dyXsVvEg8jVC7yozmsnQ8qW/4U30x+54ZuhrWh49hd0cQz
6HA1hlmP33cFQoS/Ua/Gi/kmmcGehk06kunfNz8UnZOB2ybuKypI+afgnRmNA6Wjy9gsYya+tPpV
F00PkmNryKsuNwEDp3GLSbr4T0XitPf4m4ywwHxQ3wO/v8tiA9BmfIs++MfwfHUeHw/7W1UbKkE9
JVewml/1NwbPB6c8MqPjTkyCa31RP7Ar8nsQryemn9Zm7jfZZn4F6oBmPF8oGWkyyl1VYVI1N0Cg
4OJpQConNdEJ3g3OkMUAhkfKIRwyXxGRKXsQWQRvHVn6KZVCELe+WFmq8/ouptZqTH/SHI8nBpKy
xToomHcVRtes5jY7F1nFcY/vuCXWEDQYjVe9+5gLt4tfWbanafKV+isEveS3tMB4H8+wDaoPMT4H
i58umNl2rvTu07Q1/mYf+GzJcJhnPeSXORuHJd1SPBXOzqSqrdb0cZwYueZR4NOG43kcPpL4nnwG
Di4NguwPPslIuF1stZymBqflGsegLbdWlPkCkzqBhxofYmn6ot046Ua4nDXrgrxdDWjrOtRn93lx
Ht+SA1TA3MzVbQwlVteWfj5ZJcOzGt5L5o3WYmJD/+0hW5EIOE7gAOv+1RiS7ZsQIHA6Pmscepe4
WPYYvuCf2TCxjpBnRnl15vsS7yIteFrazwZ5Qj8DvON4n4IrkZIFQ4oTAcv6dXLmUEyv6o5sDszC
gp4tUViXLLSMMMv9jT71qx6jaKvBuXSaSxDxzuIrC0FbEp6HMNNPn4m+oZjDZzYbf3r3Mo7qBTjV
saRXDXTKSLLBp5pCw/ZmClVi+k/6ED0Jm9dHjzfP8SWo+nXnpIe+XiDTGBtlBEdrObpxj49g8FHq
T2GdXI0GPIbVn6ypuYtsXYOGwb9NG13BriLaSsiF0SWN/7a8QFrARBVOd71LlT+RT1eq83EKjm2B
I69YEq+morQKxjpNmlaewHxL9B4KptESlJnunat3GHGDe5znb2SfuQYs7cONPrssKChyXO2khxTb
lN0NJukVake3SgLwmHh/e3xHg3WYOts3bXTYUMvP1TKmp1pS0YymjjUqMSuoe8mvWQm1dXE52n9d
ztoK4/OqHfCmGJj1VDz9rWCIDk1/K/t2T6zitZttsEdG0sCd/Aollzru6iOeOfpCOAZ9yIlTf2Ud
0gxnIVWsWfk180vG/I/yx86PJcxRTbwmcWXul2iB9uoOyxbZyWPAZx1xRdqemIm1lnOFxhP/G6yU
Q9NKXlM7szyRRNwlZryRZv5sm+Et1H6bpH5VuFcjcSyq/tz1H5bIb9gIIc0u2E+ZTOpDbe5wst2M
EkeHNPUddSL+nKjQtn2qQOPAt6XlQW3tCvdQ5TbDxcBAXrYx/smA9jNWHPN1SRGVFiBbBnw4dXQL
hs711BDjqAnaZJ271MIut7UzFXsz/Rlz29nYPAlEsv43Kv9GTWw9tZERb0RhI+g6jEfa9DUTVExs
Slp39UiUxoKmV6t/0PvEep5DOEpZiF46EuPA00JUxVjD+8PxnsFVWjLcmxUT1LoguxFRIklFBWu4
jdzpVrwL5UZv3DveVB8RYaa3zv2BhTtUXdG7G7VEqhGP6BPnmU6ryanGh0NvJu+GKjmvNVg8CfEu
guPIBmYOyTeW+ovVSsrv3sIhLprL4n5WwvrJO31ayYyOzAOze3IFc28NYW7lVoxAiwQoRCC+jNT6
B72Y0RVjd0Sb6muJJVcITlm0XRCLtdnv62p4EjKK1n0gGeYiumqW8LCQr1Jh/rHCbp8nMmEoQH2X
GuTTsU+sjIR5dhERzMRyirmLWbXT5vh10zdDlK+x7XijI/FGzWpaORNQmzDqaeUCBqyly7SvbN+c
NCd5XXJjMCytujw64EzlPtf4OI/O2+jQLbgNr1ndW5+jE/mB0P/oMdUESM26KjU/7UbaIIuAIwLP
tsi0BZ50oq+UbbyGN1sDV1BMKbXGgGZgMrGNEpPrMdGPjqXlMBqXaht004uVBsyGczh9DagHq0sP
iUNuLjXUvAlV/jfNjAIUYY0rrsXZPszVtikzagLAeJvC0aw1ov1rMDYO9WJAJ2N8KMdyNjoCzBai
69xNp7zvzE3bZQVBz+lkPX52NTVfSx54qkm4i0sApw7XXDrkb6q3nqdcbEOXy760Y3A4SbzpYVqa
kTLxVc2/PaCjyU0zbmZUZXssJMffhKzAwwpwKmjoD4SqbuSVojUM1a9WezXLFA5a8gtiwDcigv96
Wefr2uVkN0gggJoRqA3Jrp3Dl6mhTG6Sq4QT9nBa+wbSuQeU+kEtwrrEVJqc43Bzsvk6DQyZUkJV
Ixd3nClnL56MOHvTCvuaZW4EFogRTTDzLQ2gK4Sb+Db2+GNnzH/mJN6NFukWkxmgNRAvKOf0otrp
Vypujk6CF+nbu7Ukx0aRbMF2DhNcyz/smEEBkn4w22+d6cEhySj5KPWrlJMkQtBfpfDiBG8hZl2S
3pHJtFjBthb9Lchk7UXRYw6k4qN8qJgEdt8DgDRYZD+CZGo3zYKXTy+prN1zGegB9Ri25GHiI2Q3
ZszUPD4VTsp8B9Njl0KuGxr4B3lFYRFB1tjUKVAN+D4FylBkRR+WepzaRluv9Kp5XeZy10Ek1Kf0
WRMzmI2YwS7pZd52y+FUBUeVkAHDiD5eF6I6B2ckwdZZ1SEEfNKWeEsdxjS9LLdJxOUmbSKuM4Mj
ZegXx0bQEEYsYHMzebcST68X2uZmJoUYmc+aq311FK8mXXdASUAgAW+8Q+4qlW+w5a+jMD6jrv+2
4I8meru3JuqhHFIh8HHhyORUAfEZxXtjMQFuIuFpNehoZ3KSXV58CoXnspqKrz5lKIll4zAm7a2B
1NOkdbdJquo1Sq2/345efMF+R6UyPosoJliekkJKqvR9Smn5iwoG9QBEUFKoZWCC13pKs22XMIjn
wdpPT8FM6t6oydzhgor1IjuNcffBFbJ4mij/5IP7GppEj/vmHHUwNPTSZHCdE4W3ddRmaYUO4nvk
Gw7oBDcnhuEOxQnnofLc+as3VelZgiGuZTX7fiQQYzn5tV+0jSDk6E822Hbcx3vEW1CvxK3G5mcO
xo6Te6CHTp7RIZ/ABP+oNNQ26Cf4wk0GuyO+06VT9qoQy08eDc5D1N7kUdb7hgzfGiM1fGMImAbJ
Qtsk6XQBhkaceLimXBjEXLhJCTIxR3esk2tVP9MY+E2J8cmsmWPl4XBRedvvCl4fPKmNryQKX9zU
N6PobotpbnCX400XprYLySNiiSDtjdoXtsB1gWTuY/qkvHHA7hOt3PQKinoQPahDpOTHALcL79cs
b7UZgMzPoe8W2tMgxK5rqvcwXP5hqTARWBAs8FU5WQu7Ia3XtWgmYt48fQPnT9ahetTZM+4ZRiQp
hqbBBeIzSQnTeWSsN28bqwTEA61ji+h+Ag72d7QCXAj8JPV6UMiBeoyh2Tag+XZqhIQXiWSfWwFE
Kmd6cUNkqa4y/4wRYF3VF9815iKvLRlUQ/v0HKKOG3zWkN/yAAmd020KYturihnK0lC8ZUoXe9Nq
XmQ9hNtJKy/kMbgn6x+9SAePa35c4xl8lzA8iLQhlRhJjBWt64957p5qrjRQV422GseC3AaWwf/0
roUeu9iRiXIEQGBqLXjtnWMZOr9BmN2XejqpBpxprCJzPRET16L2aCjZrNKlfwi93QKEVe0kk+YM
4UVY4VdW/IWFmGdT7of1a9SW0YMkMnlmVuEM1N5UysxSNwtyQUC8yAtY3Ro3jbNLc+6vpN0RLODC
mfalmxVrQD3kJUfIJ12BODfPAD+yP7K38w1LKPdhHGtr3KsbUovfDn2vqRkgsbG2Q5h4+KRCZ0RC
GbfhWFRrN/pwjRrO5xT+rQSQbzsUENJDiYefYR/G5ON8shwj3Cwp1ZLo3Fvg9DflhgZayIecM8ND
GKWzlMG7U9mXugMPridgB9xXp2Dc2nTdHwvwaU8nE7dvS0SkYZivJFeZkQJJJwWLZg6PLllAYsKL
GqbuM5UF30Wg9iCQUOhhfOyVBT+qYt4kmtdhak9NWXymsbqOdnTCmvS31kDUwVXO4PAVTGNryaQk
tIa3ri/jLe4DaEP1h3CoJpfUBJ1vf1TWgJ8H0bRmfIv/rGIMFyjPGri6tSTczjHU8lASe1IRBFPF
42p59ZJmzHEhinNZEC8ROqMCa0h43zXTr6LPcfkwSO56bYDZqwL6VBArz5/CWUfgUxb6f6fDBHaE
X1uPK77Us62WPljJKXJwbOtriLNIJyAKzNBlxLksL0sznSCZdxujonlOYvk12cAoY7NHpK3IbleI
68LQ8ZtB2uzFcz8Pu3yxFYhfZv19XD/PU/ta5eoQgTOdOolYlJvtVnqZSOFSFqXuSa16dybSVVir
+ECQXDHC+Qm6vE0yrt9YOuJKUzvHus4ChJbZ00qGQdVEBz2ONBNuTFB4EjthFJshSZLL0LrcVVHj
5RoyjAWmZtD65uSMRAuU0oLNAq8/NzDIdNwMm7aZfrpaBTtswDi/AxeVBgju0QqBs+BtUp6mln92
3haHQFlsGjC1vdbAVR2Al4mx9lIt8HV7AJ3EFgKOwwbASsGzJmyj7WRkNcd5YsPH0gSnfojqKzEC
2ooHqMqxov5IbDYs6c+m5KgDBkl1pY6AX++yXHwLgq8nIazr2kgod8weffi5NRYmrOHwjfEQ9kQb
T1BEyGyLUevWrC2otrS12wKM1SmMGNDhMLjJPinOI1M6x80vaay3BzgZGLIeqEGrBMSDC1ero/BQ
90htjv3Dnpzw8Iie7JMZm7pBFxJZbrK35oCSYFme3Xx0wZ5QcEcc6XBdpzXO23Y/iNqFuCO7Q9kz
aDNlmt0jl14riWL9gCWtz4AX9Rj7JzhOsbVke9sZPHCT0T58QHTHSt5tCXgZ23FKqlFsCMprZxHO
7tZxGUtkMf2P1XKggIvd6wJfZ2lim0qWNMNObHqlq66BQOFHCN+REJ6vJI7W9KG0xmUM0KSk1msH
SkU9SGi2TLH7z5coJrfZWjFyJM0jBLr0pAm5MH5N6lWSGum2bdnfkbXG11iZ6aVq61/g2HcMmhAd
Rq6lxMofgE3i8ACkbVCt6FhGTYaqfRxWpg1dR/I3UXRwk+kNKMJ2Jmk6HdJZd/1CNT5nZX20e3cT
PpLihYP3sFIVpU6m0r09ON/1g6s8TAkxUkIq9Ri28Olji4U2AJCdZRxOyhz2MGjoT7ScieBYn3Fm
mwxlWCgghvTbyRnfpkYeegRuyLOwiUEfZ78sg0toLUiRKVEes0xwYWRYoSJOPZVH/pg8QAWPfmx4
WHABJGFkrb+0CePDPCYF/kRgl7kZGPt8BNk9RrqXtnpJSs6dtlZVFB4wCgy8WQBxbEJGs2OpXizG
B7lyD5aS3Xfbx7t6DHZ2r9nftmAcUZjyW2BHyBs8Y60dj1f49PmxCpuOR1TsBiOVxyFrcayJHv2a
8VKWz6jIJMWFYsTLhhhyICDHN+Pi8L/F4mUmV/0cF9Menz5Va4blhff4VwEfbFr1a+JI38tur+dj
Avai+2Nr7rubMyfMTGfGV03esYbYho02BeJfSV0drSk8cEZKbNXxgYeIv6AunVXtjOxWAP2CAeva
YxLQwwQ/STd+NPVceKYCI5tL1bFwiMdOrYLXqFy1TXoagnReGRNynhTLr+0Urhd1U8q8kcKp7Mvf
CBYHllHa0LD1Zay9yxaubIOT0AsnULFwCYBCShLTJv7/we33XTOGflyRpLf4uezywNKmhWEBA7F4
YtJQyENVIeZlYwj1n9I9stWwhly6CpZlvCYSf5JSzU/LiiTKMsGcIyHf60RFtE7/w8w29GIDTXCr
UjRtnRFI2JqQS5g0h6Pm7rRAHWmQQSCLo5IxqaQ8n/adi0KSTMDgAyNC22nJVqkFldeMQWnOWIW7
FPsGqrXtlsPVCSckFITVRvLRcgNmG0XAx9HK3tsgY5Ehnqg+2WT5WG4yDYXAHbLbouE8ixvr3WZW
gUXG3jszvNmIm9tGFyNaFuxj+9vSHw+trPpVCalMz/t/BHUzv/XGOgcJHACQJkB5dcdgvma7PG+3
AQhokPYSOY94oM3wEOOKycoI6jSG/aQKqyDtT2Qpt3Uv7q6LY1Ibg3pfawB/nc6CBqX49GE9Sws8
3a0dsX+p8BTy4OIAJbJqnUmtni2enTvmYymRieHPxWcMCtUK2Z8Tj5IJxljUXlcvNbIhsC340Ici
/Ne3gEq4zHZGPQG6L+yH91Av9hZ9Kuw9a59F6JGwlrZFQkJ/pcanwZheingJn1xneOKfxiVsmCEC
XvvOvR8CscADo2gyYC+5YbAjL1CsYdOhW0xoo04Esp2atjjqepDtqpZDotNjv5mH4nkixdbFxU2B
B2DUw4Ya1X+4kJYQ1wF6DxIVrwZ5uTJk+z5GzMtTTI60cZXcLEnXeMnIvCBoyKerCgscwQFqQxOT
j+asNUlG2sBCMojoM1YQ6MtG+4auhaw7VES2hXzlOJirpaPV0IVXmxSTTuniJDB2FmupsItwSwQx
hYPV8MGIY+B2arzDxQG5qPR7VdOosz3qqFXtDts45tYMDEjMt5IRF9q3AUstynnh8MzvjQL4as+Y
VyHpv6ucrVlIB/qrNuj2WUY8sDhulp0t8vm0oAIscU7cQ8MMnOVL65M3xnYBtwAvahD8P46E/f+Y
9nLZY/d/T3ud/hXh/C/7P63Te/zFf9//2Zon/5shLeY9xL503XIsFn/+V+KL/8c0Xce1LdLjBvv2
/mfiy2ILOhqt5TqChR7KcFjC91/79AiD6bpJSsyll2YmwN/6H4m2/y22x/7A/8M+PcXmPjJd/9s+
PQakjsG+P0s6thQO39//mvlSBh9y23HddRx0V23qjmlTbRNHPzbG81BR1UuUFpMoVAHiMDBBoAIn
MdLIUyLaGSEpheZvx44eISBaYIRmAcpqpsHlvNiTr9oO2WdiE/B8ymI/dtA1WgNplRF+o6/JiBWp
oKT5UsY3gm5gU+k8wrogAqWtI4gigfQVqtJ3FfV4Ht2VMZvf+YcBZGpuaS1wFI/yh/aXmXbAazrQ
kL2BpVuFaXtKB7/lK8A5fmDlhp5+J/+aOrHuxcxKGt69d+bK9688BM5FOmI6my53+E4AGJpTsgLs
TzLUusJf2F5Y+GOTGjbbncZuFINJkc2IhOiEVj1ZbNxwww2YEmUxvNC+iuzsmniQ0moTdXg41bwq
1UfFP2r218G+u9wJ3JDVd8m8APg5zNYuiIEDtgdmnCbT6MDV19CpV310brRd7RwE8ijrQVr9M32g
LaKN0dwrMrsjnPIBXLcpD4Pxi+OnKxhcVNO/oXG3QhP3PrUOMjpHTePNPfTa9tRPFgu8sNhBXl9o
Tx6IKNnvHowW7jbL4JdmGaS7bLjL/IxJjT1evBcNQwXz06Q4VMIP6ClHwPsOZM/2aCrcLMg68j3O
f1za7nag+Mq4S9mlgD6da+O1ZmMdpH1LqFWEPkFwGl+k6y9MhFpGoMTwyEhHXkGmLLNJEOqmFzTZ
2TSfcsnGD2fCzrRpsNMkUvfjhyGDaEEG2qp0ks2wZ0XI6EYrO3P8Bnp2g+gr2YNXgIUROc1OcHbs
55kdGxyFm4F22e0hrgHkG02KkeDuYv/piYu0NRv10hOD7o75f+IbmPgT58V1N5N4FdK6DVH/tAi2
jVXriM1zesSj6q8gO5xkuC1MliO6dQo5b6mvhI5XFjz3HA9uzXimdJCbm/IvfF6ltrNzUvItCZ4i
siesf2h8rdsJ5wsdJHfiw/Bg7xfMr3hFGMwTr3Dv4N3I+hdgWhw27ODjYQ9KyoeGfputYuTkQzhG
wRqRYF262lEv8PsxEGBtBqoEOCrhYt4LfS3eN1V0ww0AUHrxehsTQ86Ygg0WafitBMXypgWtN5w7
fVM7b0yIoQ/l6DNTtIfnvZRvdORefSoq1O1PJwwu7O7DBk1DUvC+lqSjXaKI8cMP+d0sv8J8rTP+
xflG9+cFLca3Gtv8YB2dJt9ZrKkELBK3UO4j8WhrWcxCUtNlPuiw5q/ed+P4MnZ/BWbakCJ7iN8d
EhFyylgCh4NNNe+aRLd9RJ/0Q1QZnjZd2X4o3eKk1y99C8oRry5WpoXU3tCOX0l66KqfaPmjEJ9N
1q9YAR89908mnpY5uw+NYO7I3IyPVMXztksAT8BzsnldQ8oEE7ulqT6k4bPlwMwsHqvhMvZ8mvus
YJSfyAd/6DrjsEtSh19Bc8hYkxfnvwMnEeD5STQHHdGoeHDhWKCTVn+gRK8jPMcOrotJDp5luATW
X0cWyJlRB/foKcE844prDjtgWgxv6RdPWtlBclyEJLKGRZyDVm115C+ZNkARmG1qx8ZEGU1j8uJT
jHGwWf6AimTU+rFEdnlq2hHLYRd9s7LGTvIau9nDvppBYuwU6mdh4AEfurTHrCSDh+YlV63AEDMG
0qCriBB8ibsz3DjQLZ4td8wv0rJfxqmiRAwEmN1yvjVN6hcV+HI5OAN4y78o/yykmO1p51pac2bF
EFtH0PDMD72OfyAqk/LTCB66kzqYVvxmPtC2Saj9uJF9VFaYHQjwwikKXnOLNSF0ucXGbhiRFxbz
xyH3AdygOmM5at3Bc5BjC5MGdNDaFbu0WCXaslmBzm9NO1Rvdaf/Z0B8XJW5BZzJSicf3BxoLjd+
Trm66njg/UAXCNrB/ijnDJczVoGiiz5VzZBa6A5GizJmX47u7jnaSa/0KdOTwqpvNPta9Fgfwcif
zTtT79eUaVmCV7RkfgBfdWJawknMwhGNkc1KPpkw070IK29eHtjuCUmjm8kkQYWP6vgXu13vyspz
dYu9RRkeXTah/WvR/3iCdRXDWmFCqc14quo5prrsdq313sGDNvA0MeVe9WN2k4GWrkqZBntwQ39n
5EGN/TdRcltmnBoZGRi/G0Y/SvQ1Ccj6h84JiUH+iWQoyTxwg9Pl9bu+wWs8qqk/9JX+bzK49TAz
RVUwXzAwbLuuVUQbwx0LpqxMVZe+Vr8cbo9ABbZOB/QEZ/h4B/qj7vQBF9fgsI9dkgRZ11+Bww47
0Z4zPZt3scmuRoJBrFubg62Ml95rJvc1nYr6kKn5KxnGPyaDD69aMLIbg72uBkYiXf7Sjg1ZMj4Z
DXkPQgfIwG9tYL4uemps4P7co+ajmxLeALflEAN5CgsOVVBF837mJLFGycshI3gacGphYQJ8ZmPO
kAwOtTdLbUICpyykGX1liAPkiv5IZgCzvmO+hUpF5yRWwT5A85zn7qfOw/5ggtRoeTgAcIsE7MVG
DzGOGuyIsMoyO0e18T4S0t9okKHM3sjZ/NhA7Gbnbct2vjBa1pEJoXO0pdw5U3bhMrwEkjxfAKj4
khDT7mAQwctBb5qIHdQ2IAmn/AuBnfCKRF3EjN5PgoVgrAfyiqg8CYHP086YIXSpGK96Lp9nGHJ4
8oEBxILr5QH3aflM+W5mP0sS1bukgYmk1/LCnKEB4gWwL8Hc17V44hDTrYM1C0n4HpVNVuN+CtrQ
J4lcs0SvmvExxMOJdXpvtsIyDI6sUehHzDa2C+ZNTM3dpeEPc6M6wzbpMLLy01ED1qwIcTAwsmEF
Ag3Cjm5DccmJJgzdyWIL9LZ1RwDbeHeHsvZ1k42J8fySJu530zsXU7I1ocHBjn9ZgLIjEkBSaS9b
SOrDZqQUBE9DgoZqzSyphY4Wy3+bUyF8h7Z1Stgrgb6UkaigtCS7VBOm61k7DDwFFrRvdN8L7imD
kdu1xa0kEAAeFkJrVBvQd1c2O2TRV2T8YHoTxj/hXtGuG4qGjJ8gap+d/FnDHE5HcW1akx/ymod+
CDBc13Za+oubNe1Y04uTMaZeeoAFCXn09m0wDt2M76SK/KyEZwqP2Hl+LGQYi2Kvh/GqM+Q3IEHU
g+mAwLo3BTvDimA/Mw7I3SMN91fR5d+PHarkFUYn3XLOrEKt2xpQWVhpsa6M9yb+nOmuoZ+xBxCa
8bFlXaLi9zuwGjglF+Q+q7F5L6ldOzypmv1VoQ8FyClGe2iRhm9tlb7YaEs1n349P7AO0OuHz3Zo
7lFyBW5CuAF0RA77iVUTiEgi0jYdv/aBkmqQ+LQjZGt9a8tp044RYQ5Mwu3BWO5kf1ejQqTX9KPU
j7YB+8VAHQQfeWMTOXFyUAzGxZpdLMufLjuLWAJMAB9PrrVbNPegN2g2w3xJQP3GbOvNtf3Ci03t
g1cR7VC3Poae/X+UEzmLpwzKCZf1ycXBp9aeHEKq3Q19dm3wDhXusmkC5GAWFi9XBmZ72KZeqNif
9IfN0XxekccYV9BXTNiryCWZQ+I7+pOOhawn5R7gD2/sHzIC+AEZhCLCTWja+dlxSSZOf1N8iu1j
YQFB4qj/1yNWzQtNUpN5E7eYrcBaSxaYe0lzDMPvAUdycNMrvKqUndkZr8IaL+UZJSS139tdY7BV
aHpaonuPZtP3rxrpddZ/cMq9Bba2Dqn43aXzMq66IH+8MIafYbF3TDYUx9c6AOQAKpc544VloTEL
YlMcGi0qGMcTOpoKrxGxDPb67QKpGuZ8y1tPqod7eZNgZm1BE5QBab/K8VTp13N0Y1S0Ai/AH7Eo
U22vA/RA6RIb/mBHa0cwWr4Z5a2S3HbaTQ/hTtyGkcC/0tmudKhHqP/xp4kOpMekQQTrYcgu28lh
nORmwL/apiA5xr92fAoUqmbz5OQ0AANfNfhKCbSbPM9Kjdu4Rl7F+A9rcCtYbDLDKw316j6k87Nd
XQY5HQQOO1wz+wJxJREFqwIjINK40KWJQHbuyx6+a7kT01FoR4UTHF2EuuuD2wvTEx4M+5aSzJk7
ONaMXsETJvYh08VBNwE4bxP8DSkm6prgVp4n+zj/mIuLYSwMdYh7P8U9tk6Wa7nhlx1SEIwQsoPv
PmETsH0f7P/O1Xltt61tSfSLMAZyeBUzQYpR8QVDERkbeQP4+p7Q6e7TfV90bR/72iLBHWpVzToB
QOffh59Rc54qQjstFO6Y2xc2AZhtPLWu4B14ter+yUT66xxjLcYT47PliA3KIHODFW8HIGZBjqRG
ju3UY8hktJacc6dNx8Q2cLdx39915z7Mc6NIrkhGPhg2qHyQgOAgJ8EIUEINx39dFveGqXpGbVVm
chul5LBxmO3W5a1VzDv8K0KEn7Q5PBL7LYa1l6EqTPDQB9/hn2pozwGrhDlLXm3DQ4QNGHZgiiQx
lHQEExBgyBH215FUXq98TfjqcTHyqW4wTnGDlV61HfBCF0gQlCGWWrmB0riubaYTVhadQiNnUJKf
BxwUQUTdrYBb8SZdYApU0Sh8BmAinBDzP6FL4CYLsV+FzqEqcn/YGSxeWnIK9VvlTlsnosGsOUwT
WZUI7VZ9Kodxp9ThbqSAkLp4u8bGSxWio2CXxIyWK4uMO3xOfwgehhvLwlqpmluBWVbF0prjgOOK
8qxG4c6060vJxmy41SGvCuADmJE5UAp/1MSyCsuFdbWYhzTtYh4RMQXGTjGmr14SwompT126dgyV
+R6tqsicXsSuK/SLox40r8T8wnBBI50eO+Z7TgOEQzlPRL6ItVFjLlEojIfUkSQLOehwQEs1vQ0m
mZUzN7VbT4MV87DOcQ40oTB0Huzc+B7IWDkdb3HzrGdsNGHlg+r/Hl2FLGAx19GQjJouLlfIPBcr
xcUUfAm9emWJ78G+N9NrnRg45wgtqU928JthBktNk9Ue46ZoFiV1dEYVFwsGGhemSv7simeQqoeI
FtwSQmsgqYptegSPSH6e7aRe2w4H2QzGCmiYnGoligmPsGWwZhIaTZt1Yw0vozvgolozHDtlMV7x
ukaR6F9dpjDUN8EoJO6BR7BIFn1x0i0mYb2zsz3UZBPj71aVKkZdHvfpUeHC1HLm6I2MYvV9VqjL
Z80cL6lerLXiLcHwH3FUtmLIKM3P4L2MmeqHIGB783cewRSkHQ25zoNk0Qw7e9iHNFC2pr7P0pGX
KlrDPEVOWVbqkVll6nJcpegvzj/htK5wUR0U03rTIo+6dYmhLrxE805GnDY2rmoV4tE2HydryxTt
wSLpaekEIwgSuKEzS1M7qziqvzVHbGb2K8kxIyQ1hGZWiSc36/bJ3J+trimO2oqIV4HUoCIwF9h8
ivVqT0UUjprhIMAaxC6jlOZRcS8QJ21zMZYYSY1XopwwB+iF8TYiKg+qMOmTjcks+Q0xsaKM8GOd
52G80rC4GsT88SEX+k1I7oq0mYhbqfhtshe0ufOp4CN3jXHzDCrbT/3pRd3dJPxqyHHZlgZHxd+O
KTFyvojGzx56B0O1ZUC2IaZ5L6YCUNH1W0yfX+3XyUvgfXbOZ9Q+Ot491+VqIjGRF9qephhGTxvk
New5mvI6VdFLjGpTT4K9ZloaFV4lQ6zhdC97pjxY+YFdyiLcJtTZezfXXjMScDXSSg9NRIYsOJhn
G1A3BJWCBBCIg8CmW1rvCTzdshS5oyFB4EoKyvgeNUa5ZUziKZL4kh41LndOx8iREBtjP5qqkyPD
gJUt9L2xNkH2QHRBmWhTFg9G2GUUP1NGAQDqnHf6w2US9SZjkFiW9zYjiF0Sa57I6YU3VffdqFuH
yauHSXaY9F3TyXVpNDsn7o58Gh6M8RvU+rI1tU3Jh5Mui4eJdVB3QREUO0FkOW/mqWWwlhSgW5v1
1FwG3URQ5kxoE+BNLzQ7rXWOKoXqfaUd5noCwgLSx2ilc06eevBVJsevKvrNUmWlG/j9nVVb+wlk
k67pKTb2C9icA+3m+nBv4h8VIAkfN0rP8Q6RLbc8iIZ9AJZffwh1cH+sPDRlziXFMUV7iv02t1JE
HhoAy+qIwthmTFLHUxrWJORcvpOCJZVA5ZhcrlMW7WJCNCF9qWbJHYgJYzEnvfuORB06Z3pKDJr2
YhywXbRI+LiJSFzGtr7awN1NrqR5zqSc+CJhL9q+csa/StGs6ehGBuFuzpSU5Sh1aUD/mfOabEvN
iGHQWKMNcWZtdj2/vSOZSJlC6cXrkLuyhwLQZYilVr0HcAqJBEMQuTPOOAQmg+JkCRpIHd8gBptH
x4KmaLcj2B4Qhn40PX6zt6S6nDnvw1Ahq5jtqkb+MbFnW+YRJhkZyH6b8A030vdkuvQEQ3LKqSQU
5iomiYMK6X67WI/GDmUOgPTYVRszHzf1fIoqf7PhpYmmbRJ1S6UHMorCm5CGUfDfMAwsVea3fEo7
WG11S6lT/zbxLNfjV1p7K7vEF6J/0InBZ4OObjvfkiTX7aXDXq1i8tgYYBPa6gUYIhNujlAwbngZ
hvIoJ8okwezQjyv7YgHKFRT1KR4/nJgqeRJYs+jrER7oXdYbVnVCIZy+U27te5jgazfbatZR0gUX
jnvZHiYmcnAXrIHQCzFIQFdediKwgTUcJVgsiqFayaJfds+JHKlk5ulvDzlHjEr4pQ25beSlYwt2
wURUrJx7l5N02YIDN5+L5hRYLT2OCia5e2m9l3CtMv5tavwIypzvvWY+wnwzP9pQAXpaVAnVcHXq
si8zpvxv3DmG3I7Y3KOOD0HTvRneJZzgGIUJDAU6PNNNhr0qwZepO4ckxi70yMB6xUBnoqV+oDCo
Q1IUtK8RVdnlxznCYIDyGe0byZQSeTakdqxS/UrBZisWJqt/uW+ZvIrkq87Boibht9H+ZN694RrV
5ddSjptM+4iq21R/Sq/bSFKrtWasTGQ1l454dXi1KbaE97etYr+K9oBA1jG1m/R9wfRlIK8oB8oZ
Vg3eEV2nPhODJWtP66DUuLdWgr6rI511L+a5y5chfbno4pF1NDTQU8L2s+lHwwRlmCMBmA9cMjib
KbYjeQU8gyR5pfebmHLtVvTrAgw+cPp3WOvFLPcq5jpH/cSwBF5u1UHhKpyvgmXcoCRb0ZEB1HFD
ATsYCjJb3O40K73FjrVPtGrXMzbDLB5x7gppMwuIO/aSTNUH7oKjPSLgMJanF0qjVsyaFpBUY2ZA
BOY7ssalZKmYCDYn31YyrjwXi6ByLCuM9PQUErMbiFlq8btiRcTKfDyCa4ShkSNqP54bQ27ABm+m
1pslFfaM6oU4Djf3ZsmM3m/68jhi7Mg9pjf5aXTHJ6cli11Rw0i4yQmTLQIjzDcq6/dWSjLRBaGD
gTsaOKfdovSIuxLUNLWMPEtOECyz4lJq56K8m8NnX4ldQ4m0EY/LSoFKx3SGZGdB47rS/pblasR4
RDNgdWD2CVzhEsicNzFZ2QBtlQZCyPg69S8jQB1nq70G3ZeTY6PG8mNh2QmfhDBv2etUnxrWrEHF
12D2Tyl36lRVz8CeME2RdcPEIM0Xu3UwqdD31LnXcPqQOR8ugTW2bg49CmaqZFA82hUy7tirvOK9
QXXcfcL/rmHMfXDH+m1Qp+csQh2z2dOtkcKuBqa5uww9D2H7bRJAyWoWObbaEnefK62VGD4nrotm
8jzKEzXTo4adS8/3FQDnAESbV70YCVMoO6MYRlk4kbdQjf7ghqSY+uaWWZrPKX3vwl97wHy2hlG9
1LNH10kI5jmkAGidsw50pXlu+Nxz5rdYFzGz1lwJuqGGI0xfTgG8jOhe05FAcgp0buVucfVOQDQk
1MeQb+NWuSzy5MlkEifAE3UOVgWQ0q0uNwX1XendLcWqAVXA7W8d0p+Wgr+hMI3DjnuP6Arw8OlE
NCZoyN6aRx2F/WoOWBPDaCsd9yi19GDZl4ns8iCQL7n8qTV9EnjXC/due8Eqcd+y6oV+1ScQlV8d
/k0PVNwcuaVtlXSx0Fczzqzv92XrT7mDTF0sMv3JiUuAHE+e35YR3igS1tVZh84xQl+pMBWqjLeD
m9BPsRYBbjSegqmAeNVHfCo50CEG97/Ex05NWmyiKdokff8S8LdbjX2RNWRI5mBq1+5GzVj2ESbn
6rtpklXtNn7N3Weiy7K1SQfFB6eg1tJknDwv/6eE/aSy8KRTJueNh7YPdjij4RhHC91EyyYigdCN
uLnjfcCP3lOArbv9HurZNtTe2Ai3/RcrgU09VwcyYEN6evDusXkjPseGq/Xf7MRKdErjZ6c2lzWF
49VLkl3c5DyOWHzPuYB0QN3htSRDjR8IbuaTZmINpDB0myqbZHxoYAXM9Zou+of9UWUT2A8NMzon
u8hcN7oBWwviRQ+zmcJOMr1o4UW+UUoMyeNPrpl7O662JPLWY5e8JBX9yJydmNwh6ToX6Z5bBA6S
6FPe+YrMN4TGJet7OyXHYvYRlOM1xkBQNcmHN1JxUIl1y0zGzOEkaNqqpw201B5nJtc8+BBEbgdZ
rBIm8VVf7mayHXPDvcrAoWKH1SlxywdYhO6t4MEASEX94B6XIdPJGYKC57Jqljbm0mYgchu8KVji
ioj7GWwtLs6NHr3mfbqaGmcpKoaiGssAVI7APpCgQXGjkQxOQD50iHpUGCkfoUPeBY+tfjFhwkh3
mTLibgTKp62j5r7QA8CJgBT9tLYN/ep0ypKM3sZyPnVt26HWt3NXbPCjjq+c5lc5uDKD5tNQe1cF
ILnuQ5f0Q5ImYZhMAhQi1GObnAouAjprlMODNwUC5xWO5JlN5nCNLeV7mX7giVyS+QAeyVqP8zrM
qBn+bEmIuOQPjPCN+OBsC8WPAU2kusTukyArCbQeCy2RTosMnzry2dX9+J1q1FMsOLCoiyRrH0X+
Kay3QnoPROt+lIrNMg/Oc/Qvlp+Wsvc6i0jUM12Dx1Zg7eLZVvQf6T1Gk/bC6Rt7SbNolPjb6TJq
xGnMY0irJEiaA9NvarUaE6t4xHFC2ahs6MxT6RCxnwvnKcx/C/hQdXDKkcNSYzwl1B2M7JImmQkJ
9j7KG+7mV4HXM8CXigWqHkCR0WtXZwqMlGkxmV8uDQqu9DZ2EN2FNe5d04M74WxVfM3904h5nsTp
suJsJ70XO/+1Cl6DvRtTzoYG3GBdK4jGs7tWyGpmxkAzwDeKu4OzNm6VlRkpd5wYrABzp2RMJKSQ
JfjS7ig6LrVkdbrM3srskYQdvCYgSFFGTq0bSNPIfZj1sJKjG5EvN5PnvlW+dCKqldPRczihZrb0
JICCIp2nAYnoGbS2eb0K3ZXZOmsahe99nfw4YGAkF/t8BNM6/WT9JqreKG/gXt2fVIyuTfmj182D
y93AZWTUmsNJwbRmu8+Wy5Q7XeCwBb6J0lZVR8MLXkb9ojjmOtaEzx/0yzRjJMN38dJN9/nCwEj+
rbV57VLIbLrX8Xz1iF5zOTq3+l+OUdtcL59yekYxQgfXjhQ/MMJyZ3nf2tQuPFy7dQujy903A/XJ
4HJTPIVQeHEEvWSpuqFQ4cdRYMO73k3A5enUhAIR8xQH6knIreC4QTtIy9GBgGiDiXHoV+oILwKQ
hGYp10Qfd00tqGfLqFbg6IgmIEptU3dADOWjcLqdjE7Gt0D0lWr24TDy4GWxxaNacwLXtRuYWR9H
wKHq6t+hWGchxovJ3pSuuYtwUpaWpA468jFttzO3NyqPUe/rLGf0Jz+UmoPwz1zSkjYOXNqg6eyD
QqPVOvQblxIYjaQQK41FkXLcEYZtmMbmk0KbCYJj3d7cofsCTbX0qfzYyZT3h6on2BEka1DyqrmM
ajcaSPLyMzAbZpuaLxEImS1cvRSOyFgEDy5sCowfXd5d8Yusaj3fqBwlDKNdKpa9oIGXCnbttZ3k
PmHT0pTp7ljGnM1QKSClt4g9ALgYp89diXeI6eQiCy70ixLUKM+tVh8cB18WoJYOBpeRvrkSXF1u
h0u3pmFe0Qd6TsS2JDGP9rki8bOyM8JwqX3pKTNx9OGszGbhc4WFc+TAjEWph/vsvdVuyLlXPlTy
SctMdDf8WZ1cxeE3VdSrhodfaCrkXH1VmX7OXLFQzIOmt+8DWIagecK4DCHI2JGLYgnotgoFzmqw
spnOTePPMH13CtFfUoRjFqwn8kWRPiej+uLHjGbdu90XerNrOJLR082xBI7eczF/8iIOdU23m5xf
F/tSIYZNPU5LgfOoSIsH6r2hZORUtDuLqdefMfktDagQQwHWJZ8T7X0PBJUz6EZyNQlE+96mgsYG
kF2gfNUE/yvxCVzMsnhzW/amGjE6DJVtXyiLTqwHNIuckwCDEsnDUUh8TNVmbC5tGx1hEC9p7nsw
Tea+XK7xnvZYLQIqRWMIBKUbLwKt2oIbRiJQnlk0lyI929o8d5brtH605ja2uSnCDnxekEeNRm2w
R2mqkKDoTmGwbbSeEJ3j6zGQcz3cQp+Ek0W4F4kePQTWNo63Fs6LxuZJ6KcW9r7Ui1OQh8v60+WB
7HAGzqMilHZsQeK1EM+K1E9ZO2/uyAqxvJQxrRn4tzzHvRbczQPM4Tk3w8Km8OhSgQXrbGC/9bRT
LIXXvbwl4OZIFSMgvJnmWwzrgjcAOubSIQE4kDUpdJ8hw7PD4bfuHbS5Y+pQmdz197It9rUVfOkm
n2KqnrakLq9KarzpDUclcv+bBg0mV9UVsde90aabqlMeh5FTEdmdPp22dGwDeuEnMqTvM9GXpsYL
r3MLR78ApeuUhFLqSj7G7vhgDMaOAt5159Icwy0yoQTW5SROJ7oMvmOy3jmXsiwNnxRSNZUz4X4p
l+fKIzYAns1tp30yfacY2IamX7TCIGe865lvjeaLqfyUCCkDDkaveAUQuwlJe8nqeyTrBCxCi04t
+2cwNnDVMNHpd2UACULQLLbiSxmakNowd8/ZLiBXwa4KASUw9tbx0bX5UQN5Y0fJzoQXV+ONM8Ob
Yb1T0JVTOld1/G/e48z7LL2bnijbGXIQFBGT/cdJvYblVR8+ZIEoZK4Sj3uHSQiEV1ZqGL6M5tJN
7o+TI6SwM3CUpeOOaNnHXExq9NYtyqUfKZDgmuQo8M1LuOKjS4KRobpBJGPsm89YlW9aDqJHgsei
WXsEKaUwKNE4CTpkCZTjQIGa1WMUYTErp/YydJxdbFZ9OhhQejRyv/2DJ8MWK5/3I53orUZaFxbB
s9jojjWLH3k17gnD+xSwLDSfIg85ShXpkQH1jFZgQbWsm6rklGJr+mIa5thOH0AU1Ci6hwv4iDmU
pyHsH8psPHdTdasombUGY9GMOv4A1Z/tjIReZNuiLH/16LV1uQd3/NHMCIQyMEGulbPeDXRJWdOp
CFspP/QprCFlsswXxN2zbXWxn0ZquJl6Lq/2oD5Lz/wOU/XQRtFb34TihVjESkzOc+FV46JUrGqr
RhHqbVszvbbHTVCPaKMFEDyMVOHVUmjQgSHgsrbjCuORrZXypkomo2W0MkihFthBe6O13jtpgmE3
8/6o8WbjTa+XlDGQrGdWjKqQvRVutnZEcvb6Ll7TT8KYnmVuKqErUFlO8xZjKWB2RJhYDYK0BUhj
OFyx2m+3I43XmK4HfQhrEg17GGwLHr/c/BSpGu0TQsj0OhArdWPnl23Y3lqkjFFAufmYmu8QS2zG
AvoANczhJs3KF0JmD2mDDmiN6krHiuAlBkSyZjdF6UrVpn0bPCsHLUL+M789/bH1IA9Gr2F2GcTg
c/JZzfYLPS13Nki7rEFJZnaazyd0PDz8H+KEpFAgObnsl1641R3SKyEUTTNZCVLUKrDIJnhpgQ/Z
UUkwkMSQvZuprBHKH5N8pvGGT8TxFvQy8PNQZneTku1OpzE+j7kswp0x2WxqoozUH5RLM2Fe1Tpf
fcsSZlP7Bf+XiAiDrQckCA+wQ4GtJTpTisXdsNv1kApKT7T7mA6h1GuNTU+jGgPNoVsrMEowDjPs
JcrLs5aCL0gg7Acp453BIC9MwxXqd4P8iAfV4HjJTN3OwKgZtwpLcqV12BvRxgecjzquJI1q3aTe
kzD5TBCktlLU6GlDTxGXmSp3wqGj0Ii5xiX9ZRp4Qd0qjJVlnxoKSHjYivuA8wVyd8zo1gghnvZf
E5obdcvM+3E7FyhB7H8e+low9xBV+JEHQrDIZHBbTaqRaSe2SaLW0Ox12p3m/LTDukCHL6Y5deUQ
mAtDVCEcDIa+1PrfjHtoXeDoM58MaCYUmovaxNV3bdC6vPCzwufg8m4l1oeSZ4g8ZA4F/gh16cJc
iQDOcgcyGPXanA1DazES0+jBBsxmdpFmWKiHbRPvB+s9L9q1EN0usL7olWY5wZfjPWkJDntqScCm
NCbcuZCNv0Rn3+qs8Im9SeQa6XMxVLRlT2sNljIYjWUm0cmY8ykI5q75WlgfUFgWXvvIBluX95wY
LaIRkUJowy5W7r0I4KA5FxENcMmY9bhQazwOsbhd4p6LZLDIq62h8+2ozSF2DqzbJUM7MDPLVH2X
6ojS+CIQbY1URYTEvhLcbbB5mXjtC6RdNseGrvsWftgAsppqwoecV61heh4Xvl7+coWA5v0Qj6zu
c6269lDbJ4ftwnDSXQ1A/o8KD/Kg2ZfYcMYYKLWEtHNDcRq5A7cHNfbn2qmA0Cy2u3Rcg2zYDOZG
ctN3rPdeu5ZO8zAkFKqOa1oPkBpWkUEZMDwuN9l5SrDiEE8ev9zkDR0T7I4m0nP0jSy6yNsDfgcW
/JqODT+Nv6NEINLN1eFMkt/zEheAOAXV4zxAUhhwzOyr6kPkBA+YXlAUA/FiBVgbymTP3As7AiQS
ClHpszrQ413RlKc4rx4Sbhe/lrw0g8Xv4V0RmJ9J+nTwnlxMtrMT0xk5RbxMiNKWRrI08YVBwqkH
KFKiIJavSbMjhAZZcJ/M8e35UuKH/Y8enMtzwNy2Z7OT+nEggYaDmaKVhUKkwvIlSYGWO3o5XZUW
7zaIeaX2neCuYxZxWO+LFJ9cds+Tfp9yRY/KGxQEs/6aKmz0+rmKvqt432BywmeUyiMFO2RZV1pI
UaJZME1aueywZAoBsqkg0d6ckdrqzTgzUn+8pp5nwLuMD3HNzVyx2rXt/doZqwu16elAGbL9o0Zc
DOWqnfguuMJXBcxnslzmkzpsArazDvxskKyiwI+Tp6IdHiyuoalOAPYXJygkN65NW2FirIEQiEOQ
PFaQDWBXFkxtBZJbFGwmC4eyqewGlpJOvSjVylFw02gngytL49JNuBL1qxbavsy+Qk6zHdzPQDwP
0lepKSTeHjer+dGZmLInMzSsUpd2+TGQBKnJW89y3N5D2QxDCGTnfizWuf5ap79stDTn9XAUIM/E
gusJT0PS0IrE0U5blPnOSO+T/dMQ2s3eLQyf1begnAMcJv5TOwd8ETwZJUYSCnjAgPYzCHOitg+5
gOR3eXbF1RnBsWgNt5K66r9GWYZLoWsAekhFEpmPtSW52IfKKbhscROCbJlFRGMSZVnP7jmlFZeU
QR8iyw9cgTd7UrAwj4C1Mrpbb551goqPXTY2nxUgFaVEa9ercFjIavyOrNx9bnpuUgGggxo2EQkG
wUCgAzkD1VAKFwXZyQnMuY+Mtq2nrn3Xi8SB9AD2Vg5IU65yqewivJrZlxf0GQM0lirFbEkq2brD
ybH/zcvxxaYmilHa/A5eRIazKLZvTVC7m4gmSTts3jQGq595BZgr56ZgMs7iYlmiuXUs+EpEvV+k
y3ANMq6TuGaAj1ensXtS+dib/EOMGVsbXLSYDwP2CdAVHeMKhFudibRLJEr9HECkFsV15nt7I3ZP
BkzuL4AbRz2PIr2PhIjsYtrX+m8AA5Qp0WaSv62zreW9Ug5u9k3B3SXm5cUT7XCYf04lVleb4FO3
6gyEOKw00gbY05FSNK8NRpKQmFKUAUJNj8Xw7PXmo+e9K+R2lP5vsDhvjkYm0ZHJS0byMOdizSjf
Qz6ae3kdeRZqT/cAF9k2Vt+AL9Kdxfy8rbkzT4EHEbwqscYKlvkZEAGwd+5zzBRX+0Zu3ZhWRxy5
B7IWTecKkmOkcOSBi8P+aOfROhSW5WdDQuduPb7ArW6ySp6sjkyjO/HmhI29TVLiv5yUQ3JLh7hI
H+Oe9Q4fEZufJplYpfYtazl6ORB+hQLFRi/LYedRaIv/m/uKXoE8n0iay0R1zhlA2oAxZzmyOPNZ
gKGE1riuaD/J6OcBVxw+uzSMHfWuJleaukDBpuzgGh3SBaPxa2A+MsC6xlnrkIuDmWLMjq0px1Mq
JOBgpbVPdY5WnlcUEsQxJZfxHvLDsJQygg7AabYZxvKYUZU+YI/eRlX66ekYFDgQaxvOdDR4NRPv
FGXYyp1Cg8hNT3UI4NjiVrZKoIaAunjXxh6YVfI5WuqA/JoulcaaoOZXjLPT7AcJZ/bjYMvkY8tA
hX8QrwYhH+1ZxJbkGTrzzcWc9maKMN1UdcD+XteYZ0AI0PegiP3cqvVQ8XJy6YbqZSRg2SOH0UyB
IBFH29IDsBxXEczv2qG3q6GOMUxCRI4eFABQs8Wc/FLacr6dcFIMVSKv3KiblZPSrB1H2Y0gxha/
BOcIjJ9ThTVB5Gz9dJ2+FW2yIxm4D012vjCC9z7YxsGxIWrKcqWEiUdiO8dHnxKsRdkoHDzSU8hk
mr1Pi7E7DKCByj6I/b+fm5VqIkekcEVSpoPzlzRT4Oj9/fDvF/++ZJYz7hNdtowl5x/+/WJbKYxS
jP7kVWDQuXxIa/H3wxG7TQGbnQijLZJ6wYWdk4xgptmohbrv5i+DE0z/fPn7tX9/+vdf/+PX/v5r
28r/+8fKYor2br0XBo/ggj4wZz/2AWYWrUlAqyroGo7Rnj0tJK1ASymzyMEAtVqpdDX8/VDNHbzd
nlq3O7cKFt0Ulj7OQ+H/8x80lleVtAL8tb1SSrJxltqN+3++9AlIYtnjDdaJ6dSj7ez/flT+74/+
+WlslTsDR56S9JTLpv/zxTAoJtbdUOFuaaa+heUKYdbymahNG6zRQUEpoE5K/J8vVsKsz5i//Mev
BZWS7ZS8R0tPHLba1vH/fsQ9HhkqHdEk0DNM7jUPY1sYEPcGSwCd695kYGjtQxG17aHLXIplRVBQ
7FUmWwTQc9RZJo3eaVxzfI0tZq/S9JXE+H8/j4Zw8qOXf3/D35/6+60dlAj4AwBgQGgpBzTc//7S
TWXt/wC7ejACNfH/vkjP4Cb0788NXgPmox3CgUl+geYR9aPVa50W+oJYjetUGFoz6zb17kvZUuvF
7cvUzYtS5BpsVfQPJakf+5nkSfXWxTToomVs+66TC8IlhkMdY4u7kS0XEKsesiMMpezY6d5+ajUc
ymR0VpLOVy5DSXSwE/0Dg461bkwVjI/RIrSiYPp/Xwh4NqhAc16+KyufyL7LD8nF6x09YCtg6U5t
+OFEu0Iazo3cmGXwSjSBUFZlGD6FgUkDxJD2vsOAC8GKc3zhymNQ18oqQmGEEkTGTy17n4ri/rFS
1OvU092XO9MuLyS2gmYQO5t8PmI2zVb2SBI5RY6b2Q+iMDaWPc199lW9GsLMYXTcnZIAjnAs73bk
KjQkBu9Fz61Cn6xoo+vc2PCaQwby4rmfXtn0zJfBcXtrTYHDb+CwNouYu5nB3apV9BOlXzHCuSof
pkiJ9jq3XnqHGC64Y7tuaclilhFfCw/ZrJna7ECNDaexvDmL4+S0MEt7CX3BQqWPNTyNboZMVtXN
ibLjv7/aauiNmuijhYhKFkHG070YiQ2OlD4hevR3WyHOgjXl7zfStBmvNC6bu0LH7WKI1t5YGVpr
76HojISSXO4zq76iWaKRgpZt0ISbuAZvV6I1XSTGLU7z+VutJt1K6+DxRzlH0MRQgBzZhXouZgq8
U035hvzPdPacNiRl2yPRt9Ob6k3yYpOEdPC0pXozUrLYrKMp+RV055Io1NKzKNVjP5XGC+8FbJ28
dBbRxGjS1Mpww5G2W+p2i2UsS++pGBqsnLPXNAh/C3W0fB2rcJDvEIfQ/1PRHBNjVDBgD89WXkPU
yfrxPSYf45RFfQ7b9DpS7HLVUIjKWHGYJXTOtdXp84HvP5S82NGg2xfTq+yLg/OWu6GRr//9tSqZ
VWndwknVDd2pa1SMkGp77ifm9+TexSZBGjn/fWnyCHoTf6VuAMkqLEoJ7Ek/BPqcGhXcWJuCl6nR
Qgq0S68+DLGRrqFUI2ubbejnmhL6SOT5htbjgWE8io3DRthGh6y0wwMnbNU4UpZtMpiGxsotFUlN
H8ON5TnlEedMeawgHh1FWXoUataoKhy010070CWh5wKqmVuQgLJq6laQ1Jq6EscgqHDzOtQQTxbx
lRCxfFl23XDgwB/vjCQ7tvPTmE54n0FUCZ4JF69iCyl8YXfhJ/2NXBy9TvOJTRJEHXTms+CV+lZr
DgrB8MHs1EPXmnzRO5UxYYc04x5tthQ/02LnHGlMTQPMftsGi7pHoPCSZjRblhScrf7+v6pcd5eW
aZ7bCoxmVZj1RVda51xQUNYr6lJ2pgqV2RleHe5OTFIdPi5PVuNiSqWm8MHkAGgnnXN2bKu5pk7w
AlrVYTLFuIe/Q3VbusSUSPHjKiEq1Lk6SuoUHpMu1rAVM+atksehi1S/b65NnaET5Z77GJJ89dXW
afx0GCfwNoJyelXtHzNR9Y+DFl7skDw3b7VJE0kUPBrwL1c6J0IgKL0GgVB1ti60SCKK9iU0vOey
Hem6KbjW6b2tPzVS9ivT3ak9azNedLljRnI1OoKmHtQP4bX6dpASzHmVZPiLxnuPFf+QWYgfSQdi
d8qnj9It7zRZ439N1MpX4jy5ezUBGyQT3vb0ibNSvgo4Rez0uUheM3CiVDNomgHqGYJI44R314t1
ollDTSQ1tzZdhXvub5EKLETzvEywMkT61a4ac9u6kJ0esP1RfJaSNXTmHt4K6rDfDZTvWGac7qAs
UhyLcwgwSroxRxEBVmp4uKiSnJCDmYH1YWvCC73QHhn/83zBSdwouuz2KI84MOUQHVvl0Fih4I/E
+ACHoCrh1iXqyYCsHBT9TaW9R1Fbhv525ZyqaKSVaX44vRQ5TBXJ8F+MnVlu9EiWZrfSyOdmgsaZ
QGc9+OxySe6ahxdCI2fjaKSRO+hl9FpqY334RxeqMh8KDSQCEfkPksudNtz73XM2bhqnB47nx3EI
8xPbV7dtat97TcnSL8Gp+tCxcGGdEcZe4jFd6VEU5zxJ4rP3EFfCOMcsVjuRjnIt6ob/XP6/gLPF
wbIYfQgjysXCY/sEXenf9ss/4B0RkE1n868nehqcmwA5+rFXhOh1dfvngZtH2phYQsnlDj2DIEZ3
XRsc7OIhTIgQhJR6nMTqzmIsxaHlw7miEcY8kDk8I6qyzlxgrDOAAk4DsqRk0Xh7r3DS2z7qU/Kl
afbXv3V47KHGEYak7A/pKaJb6vKPTWjkL/bUCZJilr0JXM8Cva83cdIuwEiTKcCBIXWth1et4upm
TAmzBVTRchskCNMz6dJhyW91jxUrroO9nSF8i1hjLv0U/HaJn+29oIhOoCwGKMa7qZ5+wgRCo+js
XRSZ/tqz0WGlc0Hhx8+drWmku4Ys8oEW2MWmzUmK0GS6PSpJUccRDdCREXuNdCMPQvB+LsUV21Ov
Wb0bfJn8mlZDwqdO7aehDNhQqOhOzMG5fZQdmNfGgOYSVu5yl2Ettv6wI5AQEc/d+86wm8rxrC0A
yLI7Et7loDO5F0ai7hs1Y7CK1vBFxc4yufXVfQg4P34sYDro/UhU+iqN3h23DB9c4RFFWgjQyAzC
lJymslsyjWUSXXk4ApOJGTQJF4tVZT7PgP+G3M4plsHyBwR/V1b1YQ4kNz+yW6NzkC7mTZlM1Q7i
2b60l7kAbbyUur/h/qluzCVM0gQM6hic+b0xOkt+0r69hEWG60kH1ibNnArGRXB2au7kZpD2V+Mw
MUB3nmxsKnZjHkudsw63F4rBgE0AUjXABUBT0SXzi7MaJMeM/Av8THyqZ9hcuZK0yspnoBcU4Ypt
zc0Y4JhJNhiset7GH1ZW4DRryBF4MjqFg2UdjIWEpubPAV+TaVKRNI25uVb2+CJi0me1mG9EM74H
PretHo9MFznk1wNF7tZcZKi90xwbk9agQ+Q21wy/Za57L1MvpMU04ib2/RuTp2YrUoRIU+X4S0eJ
YkN+HYbBg2HFGzzSuEgovVNrIOyVoAnMYI3tjOJl8iCVEFYAcW52zime7JPJ8EHHGnlnV+Nt53Td
dYwgO5Zh+zwWOCvckpc+1XCvZn/Feuee455y3iwhCxckx67wcmzYrXuyaeWwilLgAF6KWhUqAHXG
5Jig+tzR5ljStMhRlRu+JRbYlilv4fEmDb6DjKM3OWgpEH/wBBCybO/arDDezC7dW0H/UKCQrVuU
XUXZXRkM/S24wHljhi7f7pidOa61wOyo3ChzvJICMUhfgpUYXRQKxSgffGYZrzm1PSs7uftz/Ptz
6IsEBHMjsD4DuyZ+MnocYCu5pwGhSQnZe7UMGpg+xK5JTClpATLpbopm2KnY9oKMBhbWck1skDYV
eihz2lreoHa0WzvkuZ9m3zx7CeABPKwMguDP0cNdlHXAwNECpVZdHVShJ96fkKEabqGD6cF7maYP
MwG07pv6k4gAc/8e9hVoXe1mTJqlWM10Wg1gaOT7JlerOMEzYhM4rn3opi8xtT1Io/KeHzhgxYlu
lROOwbZbzOdORi6cMcK90/mffuW40DW/IQASwZquehsLA4Pbb8KMrQ2mUvfGVC7j6NNJZeNbLzG7
mU1GwAzR2KQByyvLYTB2bH8MWAybKTMWvD2hx+RudslzpSRRmRdBr1hQtALDMzxoP5/3hqK0nKkL
g8LWqhDlazJZv8Lx7VWR1famtChulSbB+4xIeCRJ5s/05hTp4oAVdxP2ghw5H78TFBCbFnNvZy8d
lwjEjE2zkVTev8PpIrviq7KA3/nMc0nBm2qUMP5KV7TbNqPRVZStsSZCvjOt1tzM0GgR4OjnBB6R
pxu59r383YI5t3Oyt5Cm6n5UyFMd1dyEpSCY01dkEBSX/854rHPojnghX5WrnpMq3iQT1VrHtR66
WSySNbCS7NVF/2q21o8ox+K6Z9g7tNgGTQ6ecEVw/rh1sXcbW+FBDzZKgAZxom2SFy0UO3cH2Dbd
2qRTel/ezUq+JS5N9MElUDjGNK4DavLMUbIAQt9Yp3l6NfXZvbXA4arfGMbrXmaNszIFmIEw/rHz
8jWdAFEECcNRVPEPiQKDXYdQeaYg/nVGSyM3ZQzeMcRP5eFrN0f9IXzjSY6SMLikXzNxkvGs5NqG
QDqEo3MLZYFjQVV9O92r442aaHnz2YQc3qOJHdwQ7fsUcdQRnbf1VEUqjFxRbXMiHgaTdAZFsKjo
1p4VXPe0iKspQekRQvYw5minxXArS5BLzap6NDxu6Mqk/yK7Vy48jOpM7J++fQ9iI9rcuehw26Jh
0jcuqPCzwAOHf41BRGLX8X/iCjxuDNleZEyfmdwi4YGIe5F+oVt+7H1v7wzz85TTVGq60qayQJMQ
bOmqcY6On8PJ9QYDJ1vyZEBjZhI64wRTfbgqIZlfEXvTgXteRotEZO1cR5uYq9q7zHIp1WXNPk07
FpeAKmu4oCM6OdFBEeaurRmkH9XyfaXO0a8ZtwkK0gc6sZ+dmcKY5+pN7n3BtPSvwqXtO+MgoiOt
A2AGBfhUp2ueM06jW2gY+0rGp0jrTZtHEKlZGVKbJCHAmdSuud3RAHZru9hxpqLP7FHO9SfG8Cxm
9EXOeGM3olKIq4dM+6eY4OAQYFjn8EXtbQivqToz2DuZu9yYnuqGIfk2geKbjXzBwJvhPUwZsRTu
LfiZv5wlzWl99GIoGWr033ObUI8vt65ufOq0FDNqvrUySl/10D9ObJ2AX2BSJmazjZW/r1i2vJJ7
ERP5wGvSlSPLS+75yMgSHBt3o5ldFKoD8IW815nk1lbWMa4KHhLl14xumNdATNfgOYqrFJIv/VD/
EIl7uDRwcNGYFx0pKmjbopYPY0tiw0BXJnzzIJLvONFfIGIJL6dE27l9rqUkcs4yR4ZVNB9hR+RM
1MXdXE5X0jT3mG/Sx5TM6MgljJ8kZjk5Fqi5SnYXdiVQPcNzDybvmFBd4jGmOWuWZDhgiyXbaQJ3
Aj7lRO0LnWSTbXRePDmyPRBUfTfN+7GvH6DHgkmwW2cdKEjalrf8YEgmthN054r1J4qcg9kkw05F
FajXrL1zsuQtyENz5bJJrSD3nop2LLcl3iyZe1vbBs4CmvEOWjyLE5ZlxwC0xnm03fsZIgOiNsWC
XWs7s9n1mh9S44M01f3WNOEsGSHTfX7+IFOHsaWyh389oPs2w+JYhrihDO++rkmPBFn3k0bTSi3T
hIyMkVGsqRVmjJu6tvCIyd2NPAKRbJnNyJuvIpu8Xeso6BDRw2IfYOO8yamLb5Sik9KA86XkhFRw
Tg7t8vMbfBg3QnMRhbJ8ZYaMswrvMcECkPcGOQetfpuyjTaeGGCmyK98mfqzHb9ZawaIV6btvFhW
b6/kBMdV19a36osL0bmewiJsOzjvt7lNYa+as7Ndm+UaWzfmU++Fb3KmQ5i9FhOUaWZp4PxBpwbs
R70sEFQNeQAw8WJ2ahlgZer35OMI07C5xjYl/ZnhHx1db8Mtel0vJzwgPg0JFthTqZjEWoGNmDzI
XrbD2aHyyeFUlUlthEhCbRQkYxaWfM7sKRSRlyGs9ZbWAR/ktvGPbOrHorbbk5HTu4J7gJn+uubj
FNhI7XKtrkMWKYtAnCP9VxGpE0vzScXh74S66QASkZQb9KjJch6otAE6TGx27vx9nlW7j8v+tmj9
lxw/wG6Q+6z6jI36hmf1HZcOiB5qk5IpGwaaSj5mNX6Z2LopMnU9xeNFRhauEc57dDZdjosM8/DK
mT32aaK4JKiYllEgfxpoYF3urWd/BA1Us7sCUHhnDI7yyCDk2bC9r7GrP4YJZQUd0p0tCVBXztnP
4vGqLI+VGzAE075MtFd5A72PzOctt2an22hlrieD8zWWVSk5E2B6GaHJzCOKWkoTXAJRufPKKYh4
mkknZ3hEjfBExgetMRLvTSIaE2dw0F917OoczN7JngHtiB2gB5SNTkGv5xU/gEdS6mGZhZcSoXE1
MsU2wuxH5OvfExgmSELSYmWk00vIqLPLQl8gG7HsZy/m9QuOxpFBY25WAAdznnDuKRMpZoO4FREM
2mn3U2czNWEYoFlq89u/dueWFbhQEk+GzwMER2cz43eBiF+8tJpmPDyYLcaHJ8ldsc6SGiFwE65G
wCt+kVLItRk6yzuMm9bnzMAYzhkENykiliHh8D87MQv1cuq9Lw0cp4aPIMGwGsLY0kO/rRv0uUFW
bAGxJKTusJMZwBAnB3YY2LDDPIb3AvvR1gMtvx47N+GLUdGt+g6GGfj0piMY11K1zqmdwg3nD3dD
eGhsvLGOwZVOZWjp+uClFHejj5mYUoO3MkN0XXH7EiwUH2uInrtOvauGiIHXU30tql2OlVEU9kNn
6/lOFTnzToI/PfUl4XhH73XXqzVKvcKzbts0P0URXtyon8D2a/dcxyJa69EkTNIWX2K0WU0DDDNB
8cKewQc5DgXBTM2HsfVOlCibrRN6Z6tRN3b37OY2jsNq2IS4qEBHlOgC03dGvTj2i+o+ouCwjTLM
mkvaF3VKu4N2+gBPl5teYRP1jKiKT5153QFQjAjB7MPYIptWivdspiVv+9axROC0UrU48hCyrGQW
Mg3vu06qiF0gBpoYsFj3XbyPU5CVNRWrImB4OfJaJswig5+wOzDh4LYoim326mAu7unbMQYUMhpl
FNWjqiJuBDb1yLmGdmXHXyVlQc6UkE7ofzyCnz9XNuVqk0FlZ87FbqaOTpWv3gcWNWIz6ycmmoZ2
zwq7CzFb7QwSiKZiiN9w6E9HesxvOlnedOEiRUGkcM40Zyu3I4QdpLV7yKhQFTE7e9IqhguARomU
yZ/JxpuaS/MQNZTlFR3V2VEfWYWLvrhrmI5bc3ZhyBrdBibi7FSmesfdL9+M8Yc0I0KvVQJHn/Jr
NYOxq0bQDiHSlMKnISlzqjOipP2hSxgVEYKNMn4uSCvkS3c9kuquZJOOi02Nh7WCN0aD/VRGYb7t
BjKoIsFcGXBrI5BKTImxbkCNPrrARDCAEvlwGE1PXvrc+DbL2mBuxNfrOKjvZqO67kfxriijYShD
HZOF4vLnvyAFVhtZwCON6SlsfFopqy4di0PMkokZDBy+T3Crmxh2jIuYJR2znBmNO8uDzFMXtMRt
M/vtuxEELVy7jkR9kya/oCeJulnBvJAf0ZHPw5Oy6isOd/LghQR+MpfxNqsm05SkjtqZHslZU15U
SpwpNsmrTVm2mxnHXFs+VMBBBMd42a5Sk3dOxcxISWfcVUN/K9LhikzkcTByfUkn/dtwM+VcYK99
y2fPxA5GpZ10do3+d8oZGXP7EesEdFpCkUSCUjam5eMBu6UGa7NwdiqOe3bRv6eq1zsDOkDraLHu
8+E3neXLEOHDso1tzw2Bx3ScN4pxuNriXA9HXGydgrBHRpgHBTCtItoPQbpktJmAYFkc+h/TjJ9L
iE/X3SzfizrHoWn0d4H28pPXyusoaIjaQRxM87bEm9q9NGaFqj5JIAjhdrYppXJ+IaHT2vMeQdWC
yQJen9rTos6iqTFzCw0Sg24Kj1xlT6di9LILh0pdUB2eMEVyGkPDUA/lgWP0yUDktzFm01zPXp9s
+Mtswn1Mh7qHXiSHinJQByOGZx8k05zqfZbyF7v2vMlsyPuuhPKNUHNXQ/hf2yEfs6THjUCNhY9I
eTWYPqWZxN3gJCBPg9yHcTBz1SqggxHTWKU/OmT5JqLxjY2CeDa/ap7LBK8Cyy6vw5QtgPmGHU5W
XJEI+CX1nFwwP8EbYUQ8JujELo8XtWZ0oBzbgG1O72Z8R8cphTM069+JjucK4Hiw8+g/nEyxmL7d
+IacLZCc7GUMU3uXp4j+TIf58SaGFsR8R9NNm7F1OGM30AJprpEcG9K9YtyjYzJmk6JeXIVJoq9r
wYefX7tPRpJHsDhyWLd86yOxScmxyib00dbLgkFaJ69L/nzGsGETX7gSpgfHax69Stj0xJK9o1ma
1eTfFmV8KQsCLQ7tPjAeXFUbMFsqzgoqJNWxbd7r7N1seheOp96EcxgQL7A+p8r9dCJeRychuozJ
Qkx0c3Rm4l27+X0nXeY7pXpqPSbKZwkltgZiQX6IlZuKSF4QnwvDjyCISBlat16ODLLvn43I22EZ
eZ+4W6y1FZzHqIIoopkMnSTeRN8kvdA149VkwU4UA4EsqR4LVa+zqqdRSFgd0/esnrTTgXOupiMz
MzdE9gn0q6pHxzljJZfEe6k8r3IRsZOAG9xZEewSPvfrLPbWLqH50afGnsaM1XcVJoblcjUwtLAt
5pjEuhr2Ba3Btd1laOrcdgknLb8jYMYyj+/FYLK1kgT1l5Jt0J5oV+kVg4Os6jmxSauH9tSL37pN
ybkW0XuZJtdzw4wBAM4vxhUIlsJvNdUbPYgNMQVox6YS2zH3PqdCPxDoYTYSXUFHpNWaHgr6+Bvf
uAuNq86mRFpEFHtlIclcV3W19lIB+q6AldcNw7GMIvcUc06XUbp4nuclmdUzNUAUey65L4sWh2kM
98HtYEPSmQlT+VaaFE2HqUeJBUB3HgMO+4Y7bq19Ota42Zo8ODQE8s1MZvvQzN6pF9eQIODY9u7w
7SMDoYwld+bYlXso4DgFIWjoEg5bKQnbN4wUESfnJVHJJ//epNWvX0QhDO9o3vtj/tx4LH9ly0Yt
ASeRx9mmQ0K0GqjQGIQUelG1o4TAPE1n0ENWDUgR72XNZKPFG2+E4jCKAIYbkTjeMMvkLcm9nDHW
nAsG6cOPlHER7qCXIvGpObU4naX1MrSEOZsGNRKXYzSHXRJTQcbJ0QmPeSlZEXFl6ABHJqvfiCZr
YolKqUuvvMjlqFczSDi41IcipoWThNQYTgM6aMEyFp/gPi6qpwaWGMqi7KQs0AJM+vAulB0JEX3y
SDOuHEe/FYjLdr6Tv3pO0x6dLv4wUyYrDW7CqttWJiyctq+Hg+Wat9HkH6q2fRQWJWlahwAU4hvF
dZchI/ldt7EGiBW82WX4UeUuaNv6bAbZo0pIQedGI0EoFWvOkPvOBr01QuugrURX3mVb5fnn0TCZ
ImK4kobnuBs8FMdIgpmKqTMCDFSDTOIwNc4lhGXNJfBBIoJCPjrIjEMMVpz6uGKHdIkZVBtY71ob
boI+z17lLvzvOyNnEisnKSwc57nt0YrMrl+sk+LTiH6K3CNt5AsGCKhSAglk+rfFzcE6y8RKQiYr
HqpTP9m/qTd89QOBw6TWCj1evaOjSCo63HcQNz3DeacD+BGbQ8THDtI5MOPSJxYbMx4jkVutuubT
SNUVSsLwSJ7n7MVtfZp6jm3SHu6MgTG+3qBMG/8QAjllGspcGKefjDA9z1aKQIMqulH7b6TJuGlO
zbFk5aC26hDNpcvSMhWyHnQBGWt4Dt+G0fnxPIt9aQg4XVEQKbT3gUAPoAn5nnwGxct0hU1+Mdrn
5pysa0lraCQ2zdiX3jkdD27dDtSofMTgif6zbj2V5UJgPxY8BAgzQV3a8Q2Znh1vhLsnfMDInTmx
gDHx8As1A26h0vQYS/shi2gklZT2/YDCunADZknbd10wLz+6ptgIyCweL6ETFbOPGTC30AFz5v7K
cLI3fSTWbqdOBdfH/TxFjyoIxKlXBw3v8KqzUGw2Mjm6vf6KWy+jqRb6FF7kOvST4YFUPSmxMb8u
WJkn1FT7ZhTnXIWM4NWkM1uyuWsvH68M0GV9/6DavmM5iTeO44a0SdZQwFcZASKSLBdqSagiA0B6
DeRvZXbLfCjMurQYn8KW2cHeGJ8Lqj/w2MKz45l3uQN3p42CT1ZlasH2TDBmYvPqDEVgKdbGBkFS
3/GxmSMoAzVlJI6ODNCdAaROHzZc/U2mGlaCDq69NPD/0bfvDxw7qAtYONbsUH7Kmr8gKZ4b+qU0
NIlo4RtZKwNf1+KfgZ6Ygy7Pr9KBIc+cWpidNgQnhuanp0g8juJnNOCqSVZRXgJ96479pJtI3Fgt
n3E9L+rDq8qbuZS5+BGblpJ8y6jkSBd9Ke6JBhifpmJVISMLCjCZ3cCRArb6li7ddR2wwirvxuA1
ruw2ZGQu1nu3RGI6ltrdWJy00oHgvEx78Huj+V56CNBHEBgOoTFJZWekngIArgk22WKmncHpVFww
tjIznseJRWv24GAwfgP5gZpbQNSi6kF8jXP5Ms/7LK9++tG/smK+WuHa+wmUFV+I8ituOWAjtLKM
mU5ZHx2lEZ5EyvBXQTg7jHHTmUjqsFhhqyO0s/IBl1amfOHsYW51wAQSiY6SqH0/zAm9+YCWokv3
vXvqkeK1xImAVwBy6hHmzYjzuF/tlS2AwDflwo+QJ64bFFUQjRrcfihrMAm1mPhgrFyjY3pkpelW
+YQ7IGNF71LMNcVi8otQ+jWWV+wmg1XAbd3jwCEc93MAvxYOzsqxqrtiPPkTWG0vPZuLM3CYX6vk
TSMSdBajoGVyS8ZmztOHbjClasoBC4S/ZJzFRb1g2LRg9GIppE+/C+n18NzkwXb5cNSL05DKL0kK
rW+S6s1kh1w7dJzY95tXi+pO7TEnWGXTc1qofq0VK8voVHD612kCSj/T33wX1wWSxWUIeEQ/BoT7
qelj2E7tNk/D4TBLg0lQatrFYmyc4/HNb8NpReRtkj5zWRRr6whRa+6blzY8D0kINAgNZBLAFQ0f
ZDJ+5tD1d/XrnHFaqRd7pI9G0iqSVw6d9bqyWrFVzisrqCATOV7mHg8w6FDCLpSdm1sewpOv3QMR
dkUQ0GPIJqQzP8rsuxZMO5OziJcygtHoHcpxzvM2kSMRUkey0H5tfUB+AlUmLTNcnrgzuYMc7IXN
mn9qaq77brFsysW3OSzmTRkuJabxkCqcnCluzsXRSRIu2Dcu3s6qB1E8Ly5Pb+k09sazWCyfUUMl
KP5j/qyfisUEWkDttTgycYhaNKE0Zeji7M3FH5otJlHTd6gBiv4k6C9OA7NT9hgX6wkBaYiINC7d
33I+1cykhHzIUyqT6zYJA2BAkNW9kQptQnmHEzazfQ2m0wLlabe4TxktXS7qABep4p8CBKnmYkrN
ZTNsM+/LcED5hW5zOwrBhEasHhObekGNcJUAPKNNi4N1Xmys7aJl9aiZ+JQjaQCM9KB8ujQjbGr4
aB9OTn+J/MFnEHNscgP9WCzu12QcMtgFVORdQVWfY1a+UYstlje7bS40JQgSBM536YnrQIc4oQtQ
S0bLxHMHdCGZcVA17ocXM5vICK7FACuXJZpQU05RwmYUKpXAkfTitIUyxtq7eG4NluwVJkNj+kns
9iVL3D0Xm3uNOaRePLnaufBkD4s9N1w8umox6vY+44NBpDY0dAaCqzx5wjrELg+ST7FEAjWP09Jb
FYjP9uhKAtin9kaXw8XOreZiKOYcnaQ9lvQ4vcX5W8TDrVgswM3iAx4RAwcugmBaBMZEyypLfELB
iqHHYjhXDGZxedfgA/AMc37hlS7uYRMJcQGZ5sjpcWOFVJz9zvoiTefxQ2I9QGGw7Wa66cAUjU0l
s69EG3eyKh4yZ3iZFwMyNeEvfFvVtudgVvfox4b4K2vD/EiUfVswa2fZaP0YJuoOIaJRSwPxqpMP
rEA+vBl57YJRZYYuCohCMrkuGHOEmj+typ7pla4BNB0S5aeRdRObM4Znx3gilPOZLO7neBxep1TT
A0iezMUOrUqmM8TDPFEocAl5zItHuu4pCYyU22btU+IrCmB/xGdz9NPR4qFuCddiXxJvVjtREZLv
7O++/y11+2S3HNUNhNIM1F5q/Nb9IrquMF5nAbzFUrwFOst5JGnw5y167MZN7wf7BRHrYW7S/JpQ
/lpFW8EINPa87tB3oPON8QPD6pvEv+3g4e4EB8khta+IWkMKrTaaEVTu7R+MTD+gzV5+ehYYUeze
NpZva9F9+57iIokBnDbBsLGouWxTfrDmogkf8YW3bLmGls9T79ZX/si/UBu6EjjG00U2rmK4+LMb
XTKX8fEYoBKjfBAyhc4flBnQS6W0qZHdh5ROvUVoHhb5a1PhrsjqhoPYLmTuL2H+u96pRYfOeAuT
ZdPClIAMPOCi81IS7MwAsUC2GioEHJKdew7kQKd9GcqwGgvYpFO9htjYi2l6iV1QnFaVnADCYJ+n
tL+11MXD5N4rmgguY9abLAIUEwj8ccMUM5aLAj7TFL8QyxGltbYhlnisKXBzU4pG5SuRx2Y3mHwl
qiKk10mOLqpsj1/2cM9LHPRhGSI2LqfbYdHTp21GEVd8EmgsTxYGe4XJ3uLjCavDdnHaMfYe4bs3
0+LZf6AmGB7AmkJAzggvoo4KqvFc6/4yF169CziS2+x3HC9nRv8N92iXtHWb7Dy2y+Fmih8HO9/3
w2DfunCaPIsh7ECxx5sJOTk3bY+iyX5FlR+67rnI63c/6RMoW+pSRXxL5bhxQv+ttlluGqKamyLp
l8JxzRtsh4fIEr/RSAvIatqNGDNqWyUUpJisOMG6nafcBwD0z/WioAcTvZEelyvZGNshVe9eXlJQ
GfV13xdyJ1VvbeaeQLK/FRkIjCBwg00o7NdaGBvFUW1DyPApM6nSWuifNgYOtJUaJghwI+kt4p+M
3fiS6eryO6NLv0kD39o5JJjyJYonyukbFQoHj14/qnTmZ0cRYUWE81RY7rwAXZlYXtBgPkixyazF
Ctq8J57SgBwcpW1zY/tUn62JhiXYhMUdZBx7OOjEELYM1n3GqKTSyH9zHWiKQ0AtYQieTUr1+3rR
n1bQs66Ye5aVV69JNLRwUbrnugpLEq0gI2KVbvyF7lCQcGYqlnTyFEJoNZonzMvPPqOcyoGBorLo
qkzYt83MYFfyXH8VcBiJbFKrUUrnt+/UIbOtz3icqGzZcAcbhm4Bcfhgz6kb6Ls0HQ9j1lMAWyhe
U+o0TIjX703t84bIBilG7v7Eo/c+B7hyKi+lvcf1ORElW4SbX99UNOTXRc8mUNnu1xS+ZWAvLIZp
NmC1lgEy6xFcb7bWJIQ2Nhn+jTZQhaJFZ2DLghxXYjzq6Qhq8GgbhA4M/SWMYwVJ8qIc1N1sl0d2
vWljx8ZxbsN7bKOzywBG2Dp7OBPGKs7y63rxmtHbYJS+CJ6o6ZNx7Gc+msKgCj42CEo4K3SqAIQI
0JSGHcfJxv/RIOHx9eDqEYzW0RKnT/WkC8kRJoP73wHtpBLYu3e9/e1W6tfljdgNpRdsRP5VBxT0
sRatC5IUaUTWkYuhwhcKswvhljN4BYuSZPysMnfsIRHnWjKVgdBclhwvYMqNhkInUT/FpCXIYdu7
nhzY2oilsZtsmpe2Ze7NqhNQJvzLPDTWHtfzmoyBve6VXjt2eXHjV3/sbkCjnDyAelnzZES/FBYv
tlU+cIHFg5pRW/YKd5u52ZNy6fG1dfrDTMmrhTYJXqJCtyCEC1IFAEI4zLspoR+UprV1MA37CTVZ
5ZUnv2KOpU5q1lerxtnAxznvF95p8y4Vq/ZEPmvwSM/5ArgVifQ5/mhiIpTd5EkabsmTVN1BLQtK
UJ6MVn3H1gT/mh96lcGjIbuzcr+D2vgQte3vhjT7dTOr3g+WSXDMycFjzNy52TpuylZ5txQ5jy5z
gVcERxlCjkzO/w7F58ZjoJUSyQ2NMxbpkMh4EQHPTt4c13jV3CB23lA9E/d86PCtMiF2H4qu3c2W
+rU0s6BNjpXDkURRaj5sxQLmIA9C/Mc7Br7fH2mgzLxPfHF9r0n+lAKfALxGGlexrY/UYL6JNm1l
/MnyBUZ8weAs05Mf8+L6G/1lY75fpl2SbHqZBSLY6K13RpqikLLM+phCTnJKb5/EhLrq8EQwgvBi
XF9xzufbqa4Uw5bMtYAhBUrsrHEIzCq/hCwkihxjCVPaXhZ4xj7n6NCqHJlx+dZwKkh1fJrm/E3M
LEmG3lXBW2txLR8jKBh28pkb7ENfjfROdXrXvLl1fBHiJbbfeeKuRnbBAgYQfEY6g+EVkZpbDkab
rG4/PWASHWbH8YWBWQR+angKB31Dm35TB0uggm8RbrIa5WvT8FNQXAfcrj2BcsidYl2SOmCT4XRq
7nVPelggbg534ZneyNZ1QUoU4o6Dx3s7ONsgukSUMsPYuXMhlUibA8OSSvA0LQgVnaICnHFaPjDB
rX31G9u0QYfQnlYjBp8xFEcvyw7KSl7cGowDB1XM5mtupG8VqWuO8StbWfvE149xl1/JnBxnc1HW
8G2JJ4HuiNVkJdN8m+U8nlBHHe9+MmPuKNMqMYJbJW+niSvQH9no4kH9T3ln90fu+VXhn0zjpP+X
//y3x6rkf//rn9yp//wn/u0m/WKrqH77//Z37X+q24/yp/vX3/RPfzNf/f99d5uP/uOf/mNL4Kuf
7tRPO93/sGb2/yElXX7n/+8v/o+fP3/LI5j/f/ztC550v/xtcVpJbKp/fun4/Y+/+eZ/J2X99//N
AB2c3vnf/0/8r3/q5+OPkTX4u2WGAbdBN7CQ6LkYUf8yslri78jdAx/xqhWErmuiXZVV2yf/+Jsb
/t3zQpvSr/DtAGGq9bf/MLK6/t/J7Av+gP/nb+OX/uPFX/4Srf71rv3nm/o/pCovFRm57h9/s/ga
nEXQD8m/XpzJKIXv8HVceI2O5fv8+tfHfSpjfrf4nzNzckbuxdToiORcSiyedCWZYDDZT2fivwzr
heDcNNWfJvjpPP3ktMELUz7UWTtF5GpwzxMhnnXqh9W2IMnNUBJNBMMbcaTALSiDfuc0jr44HtM/
KmVKkDl2CIEC6CThriGq5r/cwP/0Sf2vL8q3+fH8y6uyTYazhC9sl3NRgB/3v76qEY70qBV4i0yb
z1ZNDg4UAmnARAzrqDYJ6xndQHoqvHJUsEntGRS6eKOK/n8pO69d2XFk236RAJHyr+nd8m7vehG2
lfdeX38GuRrnlMGtxn3oRlUtl5mSyGDEnGOmoJ3J62vK38wCOefyrfg/UY6JhDFSseKO8BRA23H2
0E6ZlUQpfPZC3lEnMZAPxN6f4wpuR2Mg9K85mBLIsLFHGgKeHPCyxhjp/dyBU9LR5Yu8cat/rdOU
EF+A8eM3kcylJrM+VbTv+4bDt1exyDgl03GQgRweEcKwYeLxLlhDzSI4SmtkHN5M5smU9StdUpJr
IgQQVph/TxIUDdR8ROmYQXd0Uqg9VMgvuRVz7AQOT8Za6T0HdWCfm9n5lXBagTGxsN6rv22iz4fS
XILPsnmtKN9hZUbH1sb92jc1bFkXMfEsy1/ZmKFxzgK81B01kDHs8xLdp5Az4rX05pekcyDk+ZBh
D/2w4zRUD2y3EZVIzNZWOiN5q11d75Y6v6/WoCMWAHcNXenFeF3b9/FbOblQvjoFzpbNgTHRuz9R
OCL1Cjb6Y1u6W7B4xi5Rd2CE+h/nS4E4r6VlF1cc2YVBePmcLiCSGvQ4RYhfazX+wATDWbb0funL
ALGLDh9F0TGmFp59jMCIMJ9anlMmzYCTzZ4piv6DaZhF+zCDSbKs7Tm3jeeyHL+Ho4+BKGnWg/4I
04jwnZWWgxFYmG5ihiR5m52cSewWE2xsGYw/cnft96SYn5xOflSRhdq4K8yr0/Dh+VZ6jtb1h9Wh
Fws6C4p1GG+Xae2ZXtPLTKegvtAsgTFBEwymdvGWNLKlISzbc2oWzs4W1g99/XyZfidHGFgDD0Iw
XNANx3v9fRSfhH63NsAZlTovmQKBCqzPqzW+FV7OFGckH6WrCNZb5uCSDRkRaM2PxI1eEz/YB+zf
t7FniKJ/ETJiNKbDIc9QbOW1sRzMLn6XdJXh3bv9Ph45tIIKgGPNeVGk1aub9ugUuJfp4E9peR/g
CNpEE38znqdul1tcQv34Jqi0mS7wYCI3joQcjn448WZqWNmpYsFYDYSrsuSvB3CtEiu8ean/U98S
QNfPkxj+8/OpXP0jwDycBHYBks9E64nrh68OwL6Dgb8Th3yxGr51HDz3rbuMBE3xOXcdZ31/ePy/
79F3L6EbHZlILV3tiAdeX3w/CWlNYHPcuIQJ8HVUnzRtrfSpyNHIDP1AelmYPyYlKyrSSAdnKdUJ
PD5uFcG7TOIV4SCeJX3p9RvX/4QwlI+gxfTiJsGdXoxC9RksCa9S/2n9zvS3tZyYthmUauoPRBgT
eF6TvspTwpgE8E54qegEUsChwQGI5ZoIE1OoYsjQ0ATob9e/2ssolvJcKSXb4HV1jhXSxNlFDTan
IUTOqPhpRO3rgOyM3nr24iZLC3OHN2Fx6uQ7qY70v5oszUTLSoBa8zTidjvqVx0bJhlrNo2uCGdD
wy0Y5EilSd3+Hor0Ay9UDwT7LeoXRqPqmXaxGiJGLY9DDL4IzkjlEUfxvcyNAzMld7+UsMCS1iVp
ogkO7HUOTzkgP9cczlVRnSdbHzkpDQvXovM2ojtgY9q4lrs3k7o66qtdmUrwBUxmw92YO6V7l0XX
jryU3YxpcZzd4ZipJQM39G1I/cdGLR1WMH5TvuwcpTL8Yjfkytrqac7xv1rr8oq+fATfVXcfRWO2
5yhaQu6d5QgVpTysgSduRY0JGxQc4+esYkVJu2upnkRs1ew5ohM3/fJE2537KGKca+1iSwqMz4yu
7Hh6d5O3tKkx0uFNA3HZH/Sn3Cgx52StLSibptkzr9zG9DFGlpNRdDP7HZKH3jcPI2IdZXBl4VKb
eTiSgp7CeS8Ncsk82vXENLn7LOfxdArBXMfAsavfvFEfa8NTxwk1K8mn9LQKFOqft2eFgCxIA/R0
FesQTxOGstc54T+7DfMCt7p03F0RVA7mZmwTttoaO9sBZN3MjzU5ZIh+7LtW7ZOzx/C8k+tjgdqU
XpJ7X7Yqd2VgNXXLRT6XU3Jn2+tjp7aq1iKrBNzCST8ZeuOaRposgwOYi41N/d0Zg8ZmUguR38SM
uBnE4wiB9UDHmKf2ELribl0Hfn1EnFCEm1NgXx3pZNzXDWpXc+mUFAfaI0iNwzfHtNpdF7O1hVnx
fZULru+gm+9FwPGWXGo6vbjrkRHhlhgKxPJ+QvZnMtHxpCW2GFz2HpTLtnLJRavNTj7G+JDjteHR
IE6UPgCENDc+DzXeDIoOGig8/rULwRE0B6OMpoK2FlgEKdoo6tW+WJExcZKCp0N9q9cB90KJ+ix8
OIQTUWFm432YdUOOuVrqckKIqnTam83HYoUEuwwGw09/JvVJ7Jt5OVmp48IthL/Z0n9T67JhBwLo
eGRvpo0nWJJGvJeENBCW1HYTRMYaJMEcmM62wLgAiKd/ahm0k1vBNVLXwHidmKnsTevc2SuRibit
tyT2UnxZUH+CjjBTdhSROtN5TmhW8JyxTZgpBigOMIPaBDvbRkPmw6DrWPOBgBMhh/5QFKTLzFkt
tolfPJt2+pzN7of+ICoXGlG1iDe99xkeQ4wCtbE/kieCtWDJ+YBDe4hfIIaxgalPEg38HgRwfChC
1vfAN/ttj3jygJL4Sy3HgxiaU2YiC1Nvilu9O4qabsXUrjaXT2ybnOvCFARzjE8KXFlwD3odd4Ok
8FI/wxLfMzGiClf/FqVUWkO0oESMLF2FuZ73igdhPWRNt+5iWBJbXUgU1tCSKOLQf+Pnxhq1kSK0
q+upH0L9T3GsJoZ42j7fzDTxrEqkp1WwstTC+O5By+L9sAg/aMj1MiZrOJTEROzq1Hz0qna80jEi
QUPvgp7H4ph41lvUvSTuHUPN4Oip0rCCBLctk+Y+zhC3lq1HBe4vb4WFOCvMkEjoP6P3T4b63S5Q
t1BVXSC5fR0dQsqLKJG7nulGN4fLQd9hNJAoGMMRMwGWPeKfEJF9b3wCckmip0s57aNmYuRhP5sQ
NE9JR8QvwLvTHBNbWU7og0QjsdEkv5OOfFVsp/rZl5jIt1aa3EUra7O+Kwb1GUyD+3vKiEHV/0kv
JUguPxqrfe5WdvM5RczC1PmxsX8u8Wx9vocmtr71VnLoXJY2vVqF8L0VfAR3virNKgq8WC3q9Y/I
zgmHUNuDpSsRduLBNoF0qE1CL/qtmV9xcbECD6yJeu2CkLvCbsd55SN+z1SFNHnrVz8hVtGoSM+i
6YdIsYn23mBfltV/7VRVUSbcun868/7nVPnnA5f8+3mL05b0pIvpUwiXDhRn3D+ft8aGVZOel/9Z
Q+kbuYGJGqkJ4GzYHzGOoe0iTSCGBWgZwpSZf1IcpEl8DqqIZFw7/sr8lLXKdH6vjfxAKKGC27CX
9xEtTrN9IKz5Pz2N/+dB0bL/dk4ke02yLVtC2pZ0LJ+z/p9fd1wG9OQngZZ0sK81yGyMzdiw6Yyr
C4+sHTZXZgLsRxaqFqA6Hp7wGCL06AckXGD3jz5irOMkKDQcaOkdUGcU0yz3zlScOAkBZkSxlGKK
mQwkkwNu9j0aRER3q02QjXjh0UWOEfwc2W+OSzx81WXxGnf7/3KN3H++V8iHvrB8R0o0NM5f32vA
WcVp45LJ88JjFhdU6EbEma5UNyRklOA4xwZnWPV6OSN8Hm0dtyUqgJGVrncys7fJbsC4Qe6shXOC
qjZq2zOaOLaAuTrpK2+K/kz1uB17kqoiOnkudID/8m4s9Wr/3LfgynHTCcez8V/YrmqQ/PnKuSVV
77omIYnSuz5xfg82DiyBsgZoTLSNJtqGqD63ZucVLEFjctYLR23658FVEStL/gCe+60wEFLpp0w/
27kRTAjkMcvlktzpmGZosVDukR1jxd42BV1BgAIDKkHWCjEtwREhXbVj0KE/1MFE9NfY8Jt+/PvF
s9QD9Le363hSWNIVLsQYW7Vx/tSmmRi/pqPTAMnCl4DUctwZxYOletct8TZVRzOhJYyoSsP7YknJ
pG+pL6QYMfGr7VAXcGoP0Zei8KeD56EYdIhcpGBJN+HASk3SOmQACoO1CQGWn7jE7dnPmaGlQWBt
9AJDI2lhxtC9SEC15M3//vf3Kf7xPgXvUDg2TS9M2ozV/vY+e3PlBJy5O71F+QuBCPHIBrmwKyPE
A54pR46UWKhmcVmC7GUyiKgBVQokKDfe//3VWJ7qE/3lY+flSM80HTrKAbeaWj/+/LEnphdEImOU
5IqfQxDFxATDooLaSA0dTsT7TSuNDqyLuEiamFj4elmgv0bu3gndx8AU+cUKxf0aoYdbejNCFMGA
O8zmc2jbLcAFfnDs7vTRE5jKH12qJDNmcOOYSvWkNlBOnn5LOo0uj5CW0nhHIoPJEE7+pq79hfhu
NFFq89DVnhHSyfHCAcAU8iB9cEun7mg6CBsk+F+AIbQa1G/Wj79Pd4VhCIlYEbF1HEKj1Gm2/DrM
CI7/LbM5B6JXOrgzOc6NOgKrej0Fhwn0+TfK+meenOvnWbe39hRk3/U+XqltRkhqd3SCirfGcZ7p
uI+MmufpQz8vbUKd3sy0NALhL4dp6VlZV1Lj2iS86B6juU7t0fZv+gPSTQaJwj+sqEdmAg6yPLL2
aWNgcx7hA02I1kmNec0NFGwWdQc9H3XYZwiPDpFVbmbRUyURIIrpzmibw0qEwmRzsGkYOeuDmO7r
lCBKV5XgOBX0dWYGa5tqSn7hyrn1tvPVchiDZOi1jl0anfM4kFgvQjIfnbEnKAbNRCSrQ9THb5F7
nGyupC6B50rs88H+TsA4pztzEbe2SB6RG5M86mPpWbLniV+GRn6Z75GE0uhZyZ9XrSXppr9txS0H
lzS1ziXO0UhKYNn7UL2nCCBEaqFP8QlMfi0o9UexvkaSClBdLQru8ZRxpXfuyN7kkU392MENOS7G
GdNiDCAOOcNoIFYG5rKxOQ9sQ7OjBH/EXkxPh3DEAyTHLVN1kENMk9QekDPeRCuFc0cWJIaaFjFJ
ai9x5yTiHk1/6iU38xZ6SgZKLHXcwKrX738VOPW2nQWzaUjYODtArCQmNU+Rkbx6yVhvrCJrVEwG
KCdveY6WxbsIuONNiUUQaCFrsNMyBEtYfw3OayPEzU6gQde71IS/7QBL/6zfbN8Rr5HM6cFbgvni
+KN/A5qvikwUa8aIKUfXr7rcXlpC2llbLXqMaRk/f/at1fkzN9fmzEJjo+U2Zuz6DmTGTV6sR9Ez
3Bl8D6ML78+N+4eashyTBPWLo46NrCqcibpUKVJj/lrlyyPkTNQGtGGymRA9SN/noWpegjizD6EV
jdsIXOR+Vf2o3jbu086GcKjO4IZvmOeaCS50hvAyxe0ldYDbjyL7VTSrcSBhWaCtlIhisuVapw2X
hmaBUbA1e3Z05+IPqBa4tfr0KNoMa+3cEMDKM2FS4ZF8ltL15CJGFWKGAfYryWP3dXKlhQWraUL2
4nUqLVydifQzXIbNzsA89OcubsR2FKf9B4KteLOiLtvYiwWe1KzJKdInlJSCiRK3PtQieOPses5V
G6FKg6e6ctadV4Zw9ergq94GhpwVokhowfaI2hwUHJuuT4tzT56lUbTdyW1nPt3A4Nc5jxLZDjhC
aMmqY2m3QBFabOB6yl2qjdLgbAIwMubhpxDKfKxQQUxYbx0EwcVXtUoy0y+bI5foO+8hgElmO+Vv
3WY01f07sMVHPhQS051JmhjP+qQ8qVUiacLy5KfOESpLda7C+fPuwpUsrt3w2H0fw0c/bb8nqvzy
p+RjzvqTvmt1ZaifmGhh4TE4IG1cOduHyRAn30HSpw+CRPR9sciUOoIT/j6sY3789z1PqKnT3/c8
ikRIv67vkxduqTryT3ueVdpBLkusVYtniltpHwVwzl2lDqd9BedAv0Z888hw8/AW7/IIqL++TmXM
ORygAJ1aYHq3cM9SRnI4XkrcpWr04i8d38AivQ7JnYuYdZTK0NWR/8piqFbu1rCzPWP8m24d+Rms
+NVnfcQNcVoBPhhu9aYftDJ+ybI+wHrkv9I7IyCFw/igJhaDNyIkwtkYwlEE4shV8Qzs2wioEQoI
bnbVuvPUdTb8/CjmOYQLz7NbWhxZcb4TfQMcnum6nMAJ2PLDzGZx022oeXbYOtd5J4RiCU0vRdG9
BQTY6QMZXiu2M9bazy6xPoPNtHt2zpRuJ99Hi2lDh8V2d+fJ+OThah4QpNDhMY6SE8WutUkppj2t
tij1aaDq+RIlmFP1EOV/v3QV9FwPuqMd5Di0EnyWnz3hAUSIlxhnfTmSxqYN1ZIdnx5NVQxzvJ0w
DFn983+5Z/5RjAvpe2p9cB0KocAP/nrLCPwMOcw6b2dBVuZWYf2QefLi9WRecirV907uj3+M5vLD
GGx4g0N6nXg/nIxYIROlGG3H/PxfXtY/qzfLNC36yKYtfE/Yf5sCIjKdp9kb3V3DOGkbQKkdR/vV
JtuG6b+6U9RVpxyFuO3CrGxipEFSDof/8jJcNUP9axVpmZJaD6EdJS0Ts79+PEHsr22+0gBuyZk/
FtmdTGGMm1NM9DywX9Uq0VVHVFCohF2A8n5w1HyGfY7D5RhBRZswDJoxYyxVounvXmdxtqT/bvhu
ebLjn7ADMvg9hD7gfdnk3B/iLcy8PeFLjZy+oiUncmihn9DiAsvW+tkd5BsHV1pKd5FLU6H38DUs
RBJbgXnf++xOIo2uYyFqosJPSdov9xGtVDwYpAAz2kwW8zQC0+KET3QC+gwHSefyNgiTFbfErZJ6
Bj9BZ0M/sYSy0OttOARPlKqE0LLOWkxUg+n74vXuQTjLO7aaNz/6WjokTetFdaxqqA9l+jwbRNdj
LKUzzQujtfneDwTIW5X1dabz8nlO9UqoMGxMuCJ58cZMGLLNlELPzAR81ywGC5QnyzPMjnnHEegV
AwUSc1UNDAuRsWy+Nk+qIuezfYOjc3bg6A7CNH9RcdwSlY7FzGOiNjryH6jx0Ncc9GgtJd1sT632
uT66vuUcvZuc6ePrtaEGz+fEHT41+0mfkj8f0XrEKiq+qeYMrepfRnTSb1tXgHrsG8QXKLqssjO9
QiP0HOI4Ptvm+qki4jaqb5XJM6UfO3XA7YCn0j+mwNdHNlOteRPJ3yTU7EcKlWHgQui/lrq31Ma7
kLanns5UPyX3+oHUE1D9sjt32qetA46oYnjTNSCjVBdx8KLvzoJVUxUOakzbgfL5/24qCUsERKpJ
pBGOy/Pz18fGj4NoHQmS3UVqquG46Zc1+0MYSNDVbWOpK6Qvrd4q9ApZB8wE9M2mX2W0xr8Qs+KY
6fx3H6yH2u//t14BgAX61U8//v1x/4eiwgLsi54D8aoUNuEOf+sphaWXmMY0WjumUZw21EIj4Z0x
PqyvQRudUARxgNTTLWd4XnrVoFCbq1RnJdnbz3KoSYAh3kQ/MTWEATI+iazRLVXaw15RMjdXq4Qa
mfcBEly7fAtxDelBLfPZ/9ZtEf9c4G21srvSYpph287fui19YJSD6xTe5wg7yynRY+E+Gsp07kxY
zTCEGTvdlsfafJxmir1e2I84VBjbqHkRHPC3joJr9++ftqU+zb+urfjNAim4PXybLt7f9CteDtgs
hgYIjLB6s5mrrQvPPhZANSGvD/SI5vueyT/wCOKV1HkzTRnEQFLUV2adWGixqSCxtsQZ6rQ85r/V
+UlvELoxpKeYRPTAqU4tDEJ043UpqEcAwjEpBTOk+4hQbv/+3mg1/KMdQsuHZghdeNXocv/efwD5
sIDzITu7W3L3LkQCuIur6Vyv+AcCsfyWEwc7j5GUGexkbKfHPvGeXDCiRCReorZEgja/uV715vdB
cK2GuX9uZXsyR/KcBse0r/r/8BV4fFq4kbDIV2n8B+is8EE0O1G3xI3aB9Osb0hSnYt56YF73XvY
GhE5Bj+MHFpVHLrP+cjwWszHwM2WvX23MJM68FGlABJ5ykThnhI8PIewsJAdTi6vGRACuhJnO47g
72wjWs8dLYJVjAQcWxln6YnBDnMRQnLvmMczPZ3Z54DF7tDdi1czuwvAkHHia9cTAV8Pga065GYf
3Fwm7mEchrdq4AUERkqTqzF+Cmd8solowb6QXFuTJ7EC4L8Lx10rSZUwSOU6L0Z2l4yQBkReoW01
VNA6peyuGQ7M6XY26RaZsaMdduHYjcnUuLRGDsPKw933XhCx09M9TYLnxG4vSYrnCBeAMNaHrMvu
ehppYocHaJNxGkmi8qcVzQffHn6vLL72POyKgFZzHNfTRkbTNjV/+4bxmkb+QzzsvYlb0xrtAxtK
lNoGAnAGl1V8TnvuwGSbozvadHn/VBoeWlWYi0QFbBhVkRxk3MrFeuiS/JQ0BA/v1hbCUoTOGhXi
QtJCYfzoi3NToIfvuvwPv8EKVrPnJL7zheE7wuHyA+FEAAfoDXLCxqVhBkqoeOnwVqkQ5Nz8mHvi
AxI/xj8MlaZ2jnHl3bVX+XtwrHtzRqHT1Y/xPO9J/uBBPPFSNyahlxM8BThu7k/wLnckwrgAuQ6i
YJiZ2Zu7Jb0L6i8T3cltMlj3IeBtUnCRph/U55hH72NP/o5bnUvq/RV/4EQ0mjeBrBUkweIjXnHB
Kn9vIE8I7tGmJcl5tfFS2IJPc/zOX2yrgNu3fAOzhya4CvbmBK5HVc5K8nzzFwhePR/jMB6Y8G2C
zDjxEcd7D11VSOpdya8U7nK/KgeeyBH8AlknqSi4i5riJpLhyuCKObp77awJ7SbBRo393WkIsRq8
bzky3bD6OXag2uzsvOCxH7PgccXAN0eSEaszvcw2hAMiFhFPjOdaxjviUO882CmYmB9c2Z/ywHkH
mYNmIb/ysr4u2fBMQBI8IOLSMjgbC0YH531x4i9GR85b6p+qyQdmKwngrsYr3h/q0BpUQIFMOAsJ
xBTlIevs0+xygJf9PQkex9lfL3ExHXAKEoyNQtXELj055cksyJPEFMRIbrowE97LmG6tk1FbNiP4
EpzOQ4uKXTbPcIMRAd2cfAabHzxFEtav/4i37AFLF2zOL6jEtjCmnrPKwuWXfTVt45bW0bWkiRai
e/MCDnLxvTQwKK31Q2iUXx3LBRmFaWlmYmYX5WXGAR+WWPNz5q/g+nsYYVH0lIThfUkwe+2LY9Mc
qsS8xb71kOTZ01rFH7NLkHiJE9IkFQuzpRri2/6VhQQhs0lhHIInaRA2wskFhY1lzN5H/eMiT0b2
FLTJHxlGmiDBOmyb/fOEanoObgZ4flO6O1m9VOKQW+lejB9W/EvEb9cS7XQCnEAKRBe5vTNfEt99
InTsQY7feOk4MU61RbP7bbDfSCfZ5N7vyp52Je1GWEBrD+FpqBAakM5F57W+0dyHEUak9h1G0W0g
X4he8ipwB8+y/WHWjyAdkCLdRwaPfL+cmdgw0EIr5SjcZ/6UYZJIK7V+RtuJXm9Ae45SJSTfOFgx
oPfty0D/rRyyh2b2NpFCOk/Hvi+vYUAq9wWfO6FlBOmhjltqdOIRIX/Kk9LXD2QqtDzQNRl+nmgh
JoPMHr/3kfPsrf0Vl9JhFyNkRzvtc4V8z9rDIj+BOiXx7Gm1fswGxvixfQaEeOo8uV14cZNdXw3y
kyM1XEObZ4jx5hvVsYx+N8FCJxpmCPa4EdIKlrwgaQ++99VuMdtgFQAksA8cLIlQ1AbS1xBmj47i
346gGT1CC9FHkP7awpA1w8c4vKMHdWowhONHucGeJ4aTOXb9ONikn0EC7WBMNrCka3mby/Zs0fC0
XIAlYL39NrvM87HB/lLF2GQmL8dMRO+A3ja7uH1Mw7k6cJQ7E1V0bJhTG6QCp36HZbPn9NB5IA/o
uTnG2SvNZ+l8pAxfDEaj03g2k2gXhr+r5hqolSRkC7XwWPo/Z6yW8iIkpz+MnSHcNzriMDqZSjru
j8Fyz51fXTk8b8z2XeDbZPCyyTHoT3TE0Vq66zFePjBcAnbaW7DOk8Q8e/Nvh+ZXLNe9Q2p6KPyP
RJnVnBAHa/c68BJxh0REPJmIO2isVN2zzdDdQNkx02JDbbpfRPkWmctLa6KuDEiw46O7OCNRSMa8
R0PIM0bLEByv2Z6MhsgLwMmkhJGyng3QwZqjaJOtCZ3W9rtjYZwGMX7tVzye0oNZVwL9D838wbTk
D5d2vWnVp3ax2Zzz3RqwvRDbXATXsOI5srwUg+VjHWc/5o5orwJb1FaU3jtxDTHmb7zsM+1b6Lhm
DKoExKAteT+DB6yoevOy4SJmrOQye1nxrhHUFG6FSB/le5EWO9d4xkG2A0Z2DzPA3tVJ+2KL6LE1
p4xepf2zEqCLY7CapcPNvHZAq0zvZFXp8zDdDcLaxtbbCPltJIfSaBD7ClhcGaYJ1RSmrgGHKOpL
V34MZcSdQN+2lOych45G25JV36xRHMLFJbnchU+VWdyuxklm2VM0PhAlcgWDQXc4I/21eIxtmwlv
fqiQkRRWgOXiEPpfPc/ZZ6xnATTk+Iqi7o70kKPLR5+FzWNkMkFiBNKs1Vvm97cKrytlkPO96f3v
TQhpGDL71e3GyxjhGyee6ypzKh2qppUmrQNCJhLPDOAZCuTm1xUFPZJQyraxHIan1D4J9qApyBzq
x2TZttJkbUnFd/AHzD0jLFRYtKkDYgvR4K5oXfMbykAEWkN4mYM8vEQe/5QuYE/KvmxvU++PrB1T
ea1dTtVxXJDbUwp8/Lj6TxIo9kvrQ3s01mG+1IR6v7pugb88x0GivwoBZXrwe2itxRJhkeolDekc
vJj60dAJwt1azoho1b/CVDahcS4EcutvTpdfRHuOuxHJD9nAa/bqerg36G3mcIEjicJAWHsq4+rW
wR/bZO4VvyQ+VkzzFx5eWopTUbyb09CffChWhK3nZAU4vbGdRwfaat07e/0treiGPdaO8qh/wUwv
lwVi9U7TvOLcS1nQOoMYEv1VS418CQchaFp9NUhRbhsE2fSw0TP0cuFHUMk9fhPmwXYIhNuFwwBG
Gk8fFUX4dQmX753Jqy8lzlQTByH5Ld1L7hbPabJKHgeDdHmke4O3YISHfE07Zxkp+MdkL6b8R3oT
onmKMWRvU0y47pjnbFnjAaDkpRL9oYR4Zo/Wi++t1gYvAqNgplpfUlRnTLaSj6n7Sev4AtfuJfah
VaVE0lvzpJS0v5d08nYIHiZcMQC8jPUXvret+p9oG/zQzCYmHxaniQc7rz1ns0BBWE4tei80Wi0v
Nj/FE3xG8gb3Tgk8Bfb/xl/EQwdbNIeWnRB9AeY9egus7jDIjsgC/5R44XPTSUhH6QrY9yEc5ulo
IJUojRT/bhQd+3UA0FX8EZuHcFjdg1KnxV23zU1AXUAYQxKnPZTNOMxRaWIJRPUqoPrDKUjLO8Ik
gzS+jNJAvuVGXz2s77uoRfNvd8munMCwNP56j6/uK2vOJZjKJ0KRaw64cOHoLCPfYo0qGSqs7aFH
B5XYrLZVFT866OXNacQUQC5HVbt3TDGR7DHqHiafLqkxAOeNP9zWZ+dnJoWSbv4xmAxtrSy4zf6D
dKurZzSPpMRwW1REipnWziZtu2vxJM9YOo+YWg8NI+YdJXwPQKKvoM+2i/+rpDyAkM2Z89zF+XNa
+HemXWyNzHnPcFs0E9LeajpM0r21jrVbCL4T2LI8s3+xm8fY+1nzS6Pa/sV0eTOHIeZB78SB960s
i4NMnfBQZMZxBlGElldFpyYnKfEw9vS1IEOC5a/WdwdIXms2v2Tb82F78ONKarsJtGa8sN+CrSXw
y0EvnMaMrNjQ7CG7nxLUB8TJFfvKqr9UbIR7tLiPEF7Rue5DP9/TXgZv7VLZhES+bOaWg0n3vC7R
zTKQpM5N/OY51XaBBmanZECUaSqO9buF8e8SjbCvyuo+GaBgJfG+yGRwZ7isEQ06wjvUIo9D82S5
ROg4C7DtHvfHjUOGnuu50l3pA8Dkr6V7FUYNIa8w/GNP0uJRlO7BqIv4DMij3MgyJ/W2epOcJHdo
V5+r3oAPF/Rez1I0gf6Mm0tWLXdav7qqMYXhrh9hUhRX0k8B10WWvddJatEUXhZinDb5CLTZy6R5
jyTWxdzahV+hP6dnnTtlksjhUFElx1x1eQvLae6moYBQ4AP732C3mDAW1sbFQnu1izm7Au8JX5T9
9xiJujnBhL4uSxNem9G7CiYonNkYf9Nuso6koFlXSW7UJhqwW9JcG0+xgMLB9KY6jb6NH7fyPgpH
p77T9I3M/tG3gl9ZLK4DtGY03dTnY5JYN6NgW0wy+2kSKvNltMaTFi6P+WgdW5jt+jMd5CElG6Uu
II4Pti3p6ZP1neU2kgu6zJu6X+Wedeyp8vdzHVRkAivRuu5j+tikDXDtW44NcCct4xt44qdyCX9C
7AEMEqB8XCPz1xqRj8G0ZKc/yhpx9n6h01IxBVDjYWupJGva9KbtKLoRqgUMXrAzSUAAt0txaXtM
TdV3+xkOVpCx+9DlgGjRS/j8iYqHoXFna+/a+Llp4AMiyIKv04hBdCWFflQatnFwuv2PQjsaoOLu
VgDpn5M1M6GPEMULWvlxDS9JXvAYZuN1DKxTbqErNStsEPAr9pCO5o2POl97OjrgE3tEAf0NlWOg
xnN2HJzapHkvPOMcBUa3b4x2Ypjtv2lRk25QFzEYhUXCz9QyXVjDDBmK7BiUaO+cWJ5Yqxm/q/fr
9eEvWWblVYWA6Aaxns+7xvzLS0HQ1h1Ui4Rfp/+4FmloucL/NQr1O68KoLoxggc929K/Wa74g60S
3KISW6WyNF7NaL5zeocbT2n+/YCxC8cr/QGjVAMs3mC8YVx0TGT7xP7ETOxTcKG/JRaYO1Yflauv
ZN6GkmdhLFGxRjMRm1gVwAWwGwqICMyMCOIod7Wbf/ShiRWq6J5G1ePXk/7KIgCNhD3gbmdniJLj
PP9QaU87wczh0x1CMIRawjLhnHVnU81Ua4H4S+Jwy2B27BHiPxn2RP2sxgqRjL7KojtqAYaHU40B
qUmzLtm2QclDOGcXnNrtjrk9MTnwi8LC11JYGNj5jjnnzDJlpNk5U0WtR4EydV+0IqEbxPvardc0
aIpPjUKmBjQJNquNdLsPbXNZ12fXTQnnYUSr36Lu1coWIBWYaZLp0NfrSUA0Ny90Igh0RAMzFWgs
U1Z//YlFVtCSa9jstYBXK0B0tz3C+2CNMNO1QlcrCPS0ZglA4rbAwJiN7bXNSktIDMT72BJoD3rK
629AxeVhNXb+5LwbBi16rSTWH7f2FITeeoqK9QxczwUdYrpoKIODHkgTZsklRWy6c52YmVSOebob
Dc5+Q3GbBzlvhBov62GHnoF9+nKM9bcbwl1ahfE6BqSAKzdE2aaQTQ3a3gTjKqljWttyZzQBzy2B
GGqL2tUms/woYrIfIn8aWUY4iJGMEQN19ZR4ZarUmMjnTiF/fDpAm9tqeYm2fYbKHVXCpxvJb9rW
fkEFoX5r71hvgDxYAdXcg040gzVGTlpkyJmY+MJqeaCd32plup5ozxyWGocjbFwzJBmgfAra01t9
P8B4IYcrQ9o+Clo4xvFzsufKehtHzW786BIASnqWqMdfLgFru7I4wmRIVVqkH2WnpC0kNwz3bcsZ
46ivwzygqGmTV704uIEq6wb61K3BXWeWpyVuf3Y9Z2JyseC5E0Wo/D3tyGRfDdjquQBpS5Bl3kT/
Q955LFeuZFf0XzRHC94MNLkG19O74gTBMgSQ8Cbhvl4rUd2hiA5NNNagXzzTVUVeApnH7L3XJRln
/HI4erYmISTrjydnRofpB13v30vYMknM8kdo6Eoi5NTU7JPXhVbM+DRAuRJnscY+hTRVp6sf25qz
yOxi82lpwVXlHNN/lTbrkZVNeCoTFRqGO2rqfsulcLZqC1cFSHik8+KnXhh35HoLpU/LvIEEp2zC
7DMjvlbGlWisOoRc/J4sSti6o+xU2ptyRj+vF6Ro2hwoam3/99BUTj6Nm9jHBr0XxJ0xYwU/klSs
DSE5c8dzyNsAnzZ553WH9YFvG+79Jblff/coxULqDNmwIeCdBfPABNkUw++4sn+MsauBqAhu6zJF
iPmptUegv131EyjgXV3UP4jT2SdBS7ob6vCUxJjWMQRwXOvZGorkqNv47ru43ml6TSQEwrW/BgKF
tGI6G67v9/qCkQdqnkxKzvUZ0iE5b1Q5M5DAF7bUfhK6gVdabBtM+1PGLuGEsmA5UI81Kih1VROE
x0q5JeNEOQ5XSf96TKyPuQDnpUfYZnXfuFuVZwl6i530an3b5ySm+hm8irS5RQUSod5KKOLUpeRO
JCoO+9UkOeQuViekzRsLjEJIDnW9XY+8rCxslGkutjYeYfS3y7FpQaUldhKyMIDmNDTX1dqhdAgH
tog/alXIZz6uVGWimgbje/Rem6FlxNA6vwi8Boc4ys/WT8OSWM3Q5o3e2Kg8mSqzVgT23W4MFZth
E3cFr89FBWjFIWZbxo4V+KORPP2Db+SsTtQ3sr7+60uoQwafIAGu8iptPrDMPgYxCU3rSVoM9rKp
Y4dAMiCKvRI3wtvFQmTzWE7K4hdZX4UEydxnxBap99YySEOOi5B0JVylQ8DYndeNz/PnuqBbl8Dr
cbEeeevPxcTlsSfL8bz+/Iss/q0ZpvO3+F21V5aLztb8UboE56xVY0+ayZ2JGwxllne3fiPrWlZd
hq5jnmqkJigw0j+u66CKSsipXqJXqVSUDaPvSREJu67ZrMI/QPNYjEpGeBic1uN/vZDICzrWMWEr
yl+SmA46CXxUfNo41X2yGoOSnQ3xYhya6v7OXPx52iMblae0St+lpkehjaRzPUayzOH2SrSDRj7W
+uX+PaQsZCPjrJNiqfGyk+rKA19Q1IAG14iZ4mBfH85VxZSXhGbqTGXOsj2uJeWq2h3L+CN15Pd6
zaynjuiDRx3lxt/bB4EWjIU0A+zENfVXRucbv4SIGXPZm3IJ3FAs9LlKX0Oi9wdxhJv1Vlt/gquU
wc2TnyUZWJv17tUnh0Oe8MJyePqfy7iP/N3cpcNBtExbvXY8ruYdS0nJoH3hUdx6BDiFiwwYxSuv
tpJUOql9nWmZ6PKRN3blIkK7sm/qjPS6GIM9wcYEqvBr1bOloWuArCTOGeOHyM1/DJjuDgXvcWPM
hOUrvayohxmlZnRaX/SBGRrnJiJfXHvE9iQ2a/EyQzqvxB6rurGd6NunWEb/NCpXA0kps3xdhSar
BjGvmL65rXNvJE50zpStfkxlcNAF/sF4TkOjJqWFgIKdb2mXUZhPM87+9WhzlB51dReut0vu9Ax6
7zPl2F6lb37NDxot8G9PgNbRvQKlHVabpDA25JCTqQT7Zr2dCdZiUqxP2xRXd+9x1tiFGWAS5dFD
1t5R/2un9Q1Dy1nvzV+yRr4UR+mbpYmTAY79LHJS60qSAwnW5cZYNXKegeUvsaB9ry+vm/Op6N74
IDqY08rlrHQ3YH1JG+zEU5clrzYZcAukuVUSY5HLS0kQHQiPJ6duju4btbVXkri1XPBRQCwI06cu
IOE6f+U7jc6O7Z4cZ3rpFtFTDvBlulH3PtN1m1LZjKj/ClNDvxofbJMIo6FF5qxVvyyYwo/eGCmH
Gqdk7KOrL/34juCEfWDgkBjNtOch+L1KLVaXxPqBeEN0ZVjDnCn7WEY5Hs0BWUCtWg3UvNdU5d8Z
Sr67evbWB22NeVgVKIGJ96/w4oXg9jz6ES+4UdrlQNAGu61W/ll1nkRa4p+NULZbepkcGksnG47p
qXBAZJite50z79ZEPKvghA5dXV2zWU8RN7i7Timk1Lds9TVOnQF4hjo4STZbQoLNXxwiMw5eRKSp
kvLYgXwboDKtd5p6SVbZ4lollfGLvVScYQYkgdz+XJ+MtTRYP4S10O5V17a+aUTeP/kAKlZN0Hol
MNVjMv1PZZLpJN9uXX2s/yUiAauYSXZOhsY4ckMRYqxqo1ZNOhdf3QQ6bUs7wY10z43XP+uk8gvD
d1YFU1vq6Eta+a1VlKGzoySgkTyMI/lN5Ct2IYsAXmFEw6pM+nuCqQrOl3ZYkf920XTz2si5DFe1
5tCyFjfVh0Wa89/6QRsnwkDBSNGbzg9rHxBktrMdm3LYrG/geoYLr0j3jcot5unvUnnTuqjDvoAl
k1yTKw0eLPviLlI+q1VqYpvijdxz9k+u8tdLEqNWl/9ouI9IqD5AnVyZA/zVrLFu/Ggi4jYJFct9
vdqtp0Mv25/rT84sxqd8Mo6WAStqfbNWSaiyXwVLZWN+sP6sddV67Kx1hOjdYOeW/V3VsXiYWZAr
FdWqzV3mjjgNYA6roXQ1lzi4gdEalX/FZKsKG7QuBlygzmtfuz7w6wVWVvGDH9f7yNHf0mCst8vb
+tSPi7LJx5MJ+sL+eyCMyG2jvty/NqT1blr1/GQ17S4T2ENmFYdosJCbCeQ0aae/j5H/vd4aWNK0
TWGwx/C1Yr927qtQPdKLhygoP5cSI0Da98EDa5AYGeEq5NZBV0X1ckvdHsQmJLxc+26VF1yneVx/
jnPm4p/AkzjMFyoVUmzVeCMaPCpqZOfrZ5eOoazko6fkyFJq2BVLRlhGuV8fjFWta7TR2cwQFSTz
xxLPnCV4TI8KYVqqvsjMOx0mUXZZv9VR81+sXMAb7QCq1WzP1j+rErl+lg45yK3yjE4dv836kx56
/bvVAlpnZtbr0b/+awhBVK7C27jV0VHHoKZpcEQG+4OsfG3Um/N6YsJrwPycHsSim2FkM3CUFXKJ
1cdsc3Cqo2L9Yam/EaoXmJSzoi625MGXiJLj52Jalr/HhW7inmDX8de2ux4scs4r5hDZNwPJG2qe
8qS7xnn94NZScpYkWER6zfLDtLdqW7V+t7EGjKTE5IC0n7M3mixggA0bu8I2rpkpcKA4fP4xV7aD
ZsLnvIxUDrc2PA+0T0xxS7HvnUEL7aF+iYe6uUS+8eQvOmDqtfSgo6RvkcB80nURQ6m5nuPrQ79+
fYJ8McpEGhQ/s5lFJd1HVO+LYGYYDluQDsf+E5NW1uSQB9PxEE8BYdeqi3Lc6pGAROBLLtJylQw0
olKizcP4mLXEVXs6gCWHwsFFOMVaPgK+JwmYJRuzDxOSjpP+x9LnqBpc8h9ju9/pCeLOKWax4ddP
aw4BrcJ4IYuW7GBlOnc15DJGp6ginNOr6lQKetIh8O8z27ut9y3ORdr+1ZSBHXwk2qxdrJfGTl+T
zvxOdOeyHuNrz+zNKaL5FGnBenxUnllAcVtUJj0vpa9CtzvEAHOmPbQOcx4tqx8dmx9IXursA2ru
SddWpESSGBp27Ny89jZCcr2pBHeMte9LrK5e/ZaUhrMvjPSQDPzOsWTkU7DXXOsxzx/OfsBo30HD
MVGXHzXIC8qa8yR675kxFR8N/Woeyei+V5IvQBrHwBpwObOgKhr42ILRGIF4BF9Hxc4ip5wtPXbI
0lrcncwCUEqkjDvwyg4GCVehR8jTjjjCs4OuALiazMO2oAIbWZla/lDjFWHIZ3pusTe97iGvmyhk
cfylTWAxO5NJf+kdS586rBjFzyiKxh1m7B+e0x6d0gS4gwaGdPsYrEZWkhh7wZB2oeXiuPNFRHjh
BLMd8bWWZIckE6xnyUBtRbNJSCs9CIvXS3MduTNsKXfNvF0EqZXC9xRGoCE1UjaXBqmYW2Zn4kcb
TGUDO2tMUPB9Yoa7SK4tP774s4LNEtnx5MeudyIV+c84zuTxgc3uxg5Icgyebe5IMJLa3vH8PWwh
llgWsGCTJxFsAk62nmgPk1yTLQMpEqfr61CpDKusfuiKoN5Ks/b3It7LUe9vBH9uIJIQ61o7j3hM
Chp/pktT2ZvbngZjZ8wck8l05ydTcoRx1jbFbibn2K14qofEeuZ9iLvvPi1/JS1vyWBM9sUa7Yd+
aj6WSNf3w0iEw/qXmglM1dWcwqZWhQSiPzBhYmAtrW9iuV0I68vO0qbmFHl6WHQGOjsFRZAEUGPV
hP8DA33DJ1PiIR5J7YhNeZoQtBYJ2Kvcdx5c23/unNrDO0zwIOmBYT+M7/Blr6XDcMj0UPF3pvZR
ezFpXQ7sxhZfYuL58tMPgIzGXR22Xom8KafWW1BImzIjlkLI/NgFkCxm1lJs3Rg5WOhOxip5JdGX
rwllCCNm8yEriVa1rASBbwTBryH3xoNS4k/QYIXq51g/fcVe/MhKHDXgjB+m7IpnrGu/cZ3CcSb8
oM3aS+sn6T5AlYyDZ8w3fgdTYQLSIz0xbaL+AhCQeaEMWDc78TbvD+IGn4obgz57bwk7Oyat+nVN
aqkdCVmTUC/4xaTcEua8SwO8edOY/6DZcGABtG8ac9ZlJKSlrT5sVjohOr0Q2R2DruDZin97iCmu
tbCQD/rTxRu74E2aX0FDxOkUWGECJSTVJ/OWYrAzlyi5e0NpvFwizJEd1iHiuBhtWV616316b/Tx
iAxoXDLW7aiNTslE/7Z4ZnAoveRZsgUgUAffgQfJpjFMEhQrKyA8ZX6TRuvte/SOJeFMJ7sWRMXg
cB5bY9jMjTHcDKIhRjxJmTA2vkgQ4gd2efVq+2NihnMpBzUX6liRENhHkmokfgW5lp5s8rzPnjXe
y2X0wpQqCkEILcdYfRW1GRMHzRhPz1gsJ9V3RsovlgZ5YjYmLlMDKGtIZyA/MwZLTZ1tdJvkd/gl
0W1otVRXUBVgc3l/MT9m+rUiaB45p0ORL81958i3aGqcQ+cSrYSpfE+aU3T1mRGBzGpOo1e/Moo7
WDbSW9fBpFZEpovBmMx+6Y/dTTCj1zprPrteASq9YnOvM+04t36JhYankMMNjUV26VIdvCjPclgE
Ayoehw+iDuIaWS6gwEp1Rh4Q61UX/c+sx4e/6u5/i578t3/8/5lEiSr/P/+V9aiCLv+ZUqmSNP/r
P7bdn+R/C6LkF/0NojT8f/iuruOoCEzb120Xl9bfIErD/AdtFF4LnFsWoBeVLvCvIErjHzrgYt8j
OML1A1ulV3YVZeZ//Yft/8OxzcAIDIdf5ji2938JoiS84d9tUoj4/dXwgfffIo7j30wGSzXxpQmy
WmEgVxsP5ZrRl+Vl7NiX9zUC5E4AxSmQXGi6eKy694LhwVZPh2VfWzLdYrNidlKB87N8+xRTRm5I
CnszjSI70RcQiFw89xpeliVJA9z4T+R3b2lYyo/sCQnWL0dWBoouBm5FdtFJUPL62KPZY1uXwS+K
+5KVM/XUUPnOxkWaRmtuvrTtvDOMLNpS/VlSkCTs619AzKEL2TstJSErTUhtlAaZLsSskXxsl/5G
Wun90CbOkyqkYkCMaFTAk5C9325nOGAL8bh+XQ/33lKNxKul5xK5PvuhjJw25N6kUF7yjFG0R7Tj
we0kiQ5RD/617u7gEky4nC6FbS6c6j3r7Nwl0YLLnsRk8j8iVoZ1kCD3Q8wMi9z6iDMfCJ93dn3n
22yQp8g6fyfi9rcbMI5fuuS764oPOmTzMM4LoefiSERTsIvN4t7DSANJIrixysBm4Q/7qG9hKGAQ
J2MbJkKAMtLyyEEmYqQBaiFy+Ias1FkudVjMpnOnz/vAxKdIlttHmzvHyA6z8g8UDrSRBvPmOcb3
0KHJtQIcjPSZSJjLHeDIUzRCBgos1IbA9LosVqieT9s5zYH7xZvgUFNgimvb/FJMAQWTIGBobsd9
HyT43sqZ6Cb/h29zL1QZw9k+th7BPIRjW0A8b1mePeaZ8ZymGWKGzJyg3Zc/WWilG7c0nsSoBkwM
SODvAdkKuEzJNu3CIJpIl+fYBWQyMRQTymLS3ReC9VIPq2rnpXzTU/DoLGm6GXJ8+YsljlFwx7Dh
te1QFKM22gZGhkq2EufeQJbGJzxcCvpkMr/i3VgQyzpCZIydBqluSuudVzyVtvancgW1yRkFy3ts
sk9gQYw2cvl00+Ws01JuoRzc6j7+yfruumh+eZLjfELmPG9RK+ss/+IfdS7JlbQXBEE1n3Y2THd2
2tAwT0oTdMc0vz94zohcgWh63xrY33TfkLPuIsc+jn6Y6XGEOXFLwGl6nCcUoby7H/VCtyDyKeLa
LreFZW9nXUOy3cI5CvDYbYrF3+paHsNkiveGxcSpNLBpRmpxqIGm6Zr02PA/UhBqJNDyxJIxuEo4
do0kGsTVEfjMhgowMN/Yd12H2LlKAieKyffCfBboMljfVjMnA3sMUJCDQ1c+N2AyMu9d8yQSy969
X+r2Eo/1rfHrbdyQEEVC/sQk2QE6mLPudDBGbIqG4ZCFsxf9tpfvnYTWO0FhOSF+32sY5hmUhsvv
HGwEkjjwkCmPU5tltzgWbEt8sr1JJQ/rdDFukd0/zhHGRWRdrWeEFMdMUOrgSppouU+pNrba1Z0K
7JTTNdZr4yaEhBFGmDmotrNrTfAWdKAyBiBILu7naLStY5q+9Jx55Ki5bMaM7Me4RHs7lqz7J6ff
ztJ/HoIASJ6nBKSqMtWssj6MZlmfRSvP6dgNR6Kv9c2wBOi/S5TVkbiwhgYt5VHhtU5+ho2Gv61F
0Rx5831RLOmmyedtAPVysBmykgCCzmo8RhM2bNv6KlNCoGQV78W03PMW4/WP/JM14WbxNIvyDisv
xg7yNQhGQ7mHOA1LrHxbAiZaufMCP4mhdeH/GnTGr1rQP0f6QnE7HHvsxLH6oXh+NGx8G3GhNb9O
0fjE8ENFclbGFW3mwjfeT2f7rsVtHdnGQ+0Ed5Y1/bJSAZfEHPV9Yggl4HA29fDSzoAIjSEe6AL7
UO+d7OIM5t2UtNXBtuTvoiiYSaLqQomEPlVO1GgFMQtKN+ey3eWcGobx1YUfIRAtsc4mXLOxsKpw
DIqt7RXBjlETY0Ped1QknDo74IfyXlTuXbS41wHu2rFNhkczQRlVkqVgtvY1E9Lfe05yr8/aB9ID
KHVoGfcDsu0N8+XfkmDD07I0bPiNIQwEiQ043lHjmtx6LG9Mu+5PTYUliSQRzG8jjAqbv4Z1HpMa
N7raMVj8P0KihaTaX3ZmAShg+cFzUW5KysL7AQd7nFj+Uevq+3aKWoTDNJqDEWw75PvCZeQpMnwD
3v3kIOeKOqrouo1eU85EmcHoE6NoTj0n2iSN86Q5+T5Jo6M3jp9pZ4aOxqZr7NgXJHpCFGJaozsX
aFMneuG+wi9Tpiqsq63Qd6T4CWCIY99fvvVu/EIwk9O/G6TRxk/taN9rfmGHwBlPUZ/4+7rxvgrq
ddJo+CmSTXYxLHnNqiE7yuASpPFy0IaLyJ27xsvFIcXUFVgJMKLhU2jfdCgPua1ovoqX2FXGs+v2
p5Jc1I1AtirTvkE15b9VGoSJKjc2Axa5o+EmT149Mg4oeNbJdChZAO5scO670QZWBrE5u6YLGjzM
X89e7bxUbQLpamhVvlRkH9uJc7zD0JQVc3u053Zr9cYSriqhNurtCyczmr4RAQ4t6iVb+vGeRPth
IwjUEH7mfKWet3cFpqPZ1djcikPel/LLBDuZLwq5lvkvrJ+mPW0Q4xQXfalNwj7zgAb6HZBO8oFK
fV+gMi2mwjyOFl/DRFgvGTSj2AXNJy0RAIAUd1pJWcIlPebsTdNTNZbdVRJVYFSi30pACuG44Nop
q+gu0rl9BlDDqDA54FGednBCT0tSfhExWZ20HHsKu+HbkHYl+idZhlY6HT1WqNfZIGKgFCmn64gi
O6nbmySKNqwjpKzO4H/VFqY3IyO/FTSP3EGHAc/BWi6DBXdZeAX0OAhOqT2fl0CfTx0SXkZiXNkO
Po8KkoGuSGp10qZUcYhSUq6HnZNVHqdsr5QSTHX9BFLOlOhPLFe/7SnOER9Znz4q8gNzyiycWsQY
XKqEbvZX4qrsMGAyQiQ2bME2mbUby/BDtzTivVWpyEkFCUhblCB6cdDHUh8OkTvfk2jMIqCAC+UF
KGjsfbZkOWnGjI/8fBpYTXtHIxFYenqGo1nAukMEdvD3jyhIGfYqJSCd3PFo94b9VC3NfrGb5OhG
I1J8L6fo8LBK2mgeivkVfA4jLf2cF5BITOYtT3YL1i8uE6k09cF2Yjx4DEZC1zIrJTp3ZHJTjEHo
LsuzO0dYaZo8OwKRYjZWRJcacsbR85v4nDW/3aoJQF3X8dkp52vlVM6hFOOpMpbhrFt+Rzp6dWfL
8YocoLx1hJ8+aDGvfim962IxvG+4/0UkCCKWPWalrJmORk24DuriL7qL5RaMxq1JynO22OUR1iv7
zRmihqWf9KF+AhXvX3wNbQRCsguZ9dVu10WNvDipkYTct4y+8q6519L4xlCBMRMrqovr4rpCc6uy
Gac21G2MhbpuOmE2xHwmYNSGGm1Cm3/xheJLadkwgJ4+M3b/kxvC3wcAT3il5u4i7MTdGJaLzdFJ
tUNkyF/dmBIMZmgZY3L/WJI3TNhTY7A2sttrX+tns8IuBKCx3beNdi/aXpARVeGHdHYSBCRCuT86
W0TAkLhTmGWX/bXoWMBNBOFtSNPbToonWQGWrBVhEtAZbcTkE1YHfXJSHMoKIKXjzqeJGL1yJVWC
rKwUu5LsuSG04NdMimvpKsJlD+rSVszLWOMYHlyqJWiYcZ1e8c6m+x7TS6CImQh0yWqdjw5xZGGk
sLQMUCkdKB/AbaYLK72iYtQ+QxXB2oGxvyVUTzE6u7RgoNndA8BeNhV6Qfb7xh+JVpkkxT/Uo3mY
8/0liv7JiObcuIoHGjXHQRFCNXIqtgJoaLvSQ/M3lBAIXMCKpgZO1qaFNJor5milwQwUHRzSjLHG
1m7RrBPAOn8hmwNZigYHtaqimErFM9XqXWyYKPxqfdrBBOd4LYm4YYBIeQoQNVdk1NGZH6Pau69j
AJgSeGrUGs1m7ufXoKvtfVTM/k6bYFCZirpaEQBsg2FF/bHJNHb7+Ck8IyDjKd4Nbc9BULfPjBFn
+jJLC9xtpwiv9agirJblnvVnc8BgyzkNm8bDmRgpQuwCbNFSzNhE0WNdMLKe4sn2gGVnRZiVEhU0
xFkd9GyhGLQ0kReJVbNSdNqg/rY1k6EmVXKr+LUOIFu04pu4GyDbzhTVbBAAABJO59vKAYZZIwOI
S5L+M0qa7E5TrFyT1LJXW/FzR0XSHRVTNwGuqwPZjTIx7ya92xuHQpDlZpfiVSoqLxn7pCgC6nUU
sVd9BRMLf8K/oPmSw4XsCW3xlLO77vgB7JXrSzYLTTo4YGX2jgf4wJ4iBY8gg6MfYngbFUW4Uzxh
mSERcwYbjT0j10pRh23ww+zFfwQDIl6jwPk5Rm+1nv3MHeqmRbX+yZ805+/jcdxX1vAIEiTbeDFB
/gnY49iGf+zhcNS5WS3wXZoiJJtu8Ti7HMVpzYtVRWHbN18OUOUWuLLTRId0qvYWlHLUkNirEojh
8zD/6gAza5K0joRfNytms6ZjH3VR0tKmEnzl8QoVivEca3xRPxmz5NuuhwGdSPPNx2ayEC2xRejy
OIjM2WbxeA8x3jqBieN5AYaIywgkjtdAOPQI8o+C+uRP3sFyq4dGMamxRUPfi6xfteJVS8DVoyJY
C8WyZnNjo0gsiFJRpGviUTxFvrYq4pqDSNxPun3IgGPnipI9JAwksIm/xBh168zhagmY8Wo/Wi+D
MjlnvweHaXbRpLfEV12E2V2jDH6F5h8tMN1dD69bekAt1dKI4I8DZuqDA9rbsxuSKe3sY1oCPIHg
vxvFoxb+cNGW+oudQMwaF1Z4ZbIJbbn3CjDiPTjxOKCct2IDLXxCZlmsQR0fneoFDV208RSRvNGY
jqRjTpgoHWc+1w3vH1jEqcVapBVIZLVM39tmGYcgzPjxVnjbJYQYcLvm+wQW3RGJvke79zCzCBsA
p5cJOE+/UBDffCA3R/HVUccO4NYzNzePvoXreDEOuiNdnLgy31u2s8sVrd3rHyZFb48Ux11wwPaA
3RNFeLe7QS1oSR5wi7cKTdsBYiJWZa/5xsrYKk58pojxbf1cKoL8rFjyLIkx7HskiFJZHzwGTVoM
D7Bzht+TYtF31KxbJ0s+sywWh8YsT1Hne0dXAmuToR0tIxk0Fmz7kipgqYkwx4NBAFX5wzTye8/p
sJ/G9l5jbscCj//sQra0SnsfpCPIJuFa5wqaShlFzqUfQMHY+FBnfQA6EOcVUvAUXZyttmFRme8r
efa1xxqAvEJJPbcIamUTioQvZsmn5ylzf7a6NODtVgRLmtpWzzvkNPHOtvLLUMa/rZS82jJlzLF4
ZGDTHEvj22StHKI/hHg8BuU+6Lgsa7+9DF31RsIqedDefGGU9DT6DG9KMW/Y643YmFh3FAE71YK9
wKHGldXGqQOli/+H2VV4pxHwmjGxGTp4Oc2FhOngt8HRuE/GFrGwgT/NnHiB6sh9hXtI5j53PtV2
V58p+m8YKecToTpPKODlay6V4bzqm32BK0ySJfNiGfvFFMvW6poRZ5m8pAHou1in25REwysbxL3b
C2B+dvzZ2g4gjfbNy7Jf2WLedQn+enzlOVpKmSNXy616QHF4R0XBCeIO0x5e8mtfEjRFihS9iv2Z
ZE62hwd859vsb5yIHd1SYfDUzJ/Rwvufe+Ou499sc+NH13xmTXUaYpHv2m7auWSw7BwO6F2ZO8uh
KOKHSM7enTMVhxIxj1cZFtVG8xLnzIjcJn7A1apRFIiC73LYkA4ZDjmS+7wrybM1+wOdde8W2RvB
+wQgEgNaGQxjwPRN1wTeJYNVQuv6FGDsMqSH2UfVNhHlMfDv93U37/osjo6ucdf53GO+UPHaZm2F
aAHfOWh3mXAAthnaAxyn5DJKgi+mklXMvEzfU6pdZgRppyKbwpwYqr05cLZ1EZmiDG82zYJwZkE5
H/NcPEyzx+q0UgTWNIKVWT+7kpVuSpPDxpPA10X/lTXk+xEglIReg2YywoeNASjZ2S7zGZtKa+45
y80OlsnSuIcmrwvsNSfU3RpaC5x8RsL0ulWCxpyQXK3G9d0rRuHcjQjd0+lABOKuN4HlQhx5lwaa
cTy1QicbxpzeLb9Kdl486kBzLXo34NV9ht2xoapzHYuoAsftCSqhsRrEQyUmDlZ+Y/5kLghcr6HH
uMuW/XwdHP/dXrAgynRcDhkpLxvpMtbkHnWTRGCnq8ata3fvImuLW2lib3REffDa8hpMbnah232s
bbK6+qX8LBvCSIlOfBuH/g+75N6ouGXy5BZ5fXmnBdFtRODm5NmVGTzhGKzooVtqXxX2rZ0hKcRE
EbIsLfZ5073LbPju7IkBe5/dCaY+YR+0n07Vp4y0KXELiEro6bst1lwmfwRqUJxnW7dXeL0sqgjx
4PuO6nJLqhjrTwYKWxdoS9vz0xLz9D2irH8wM/3EuXXmkkC/ao9YkhH0BmibgBnWu9FgvOUVBNpX
rJWJXAnRYLS7IZ24nJf6gfn2syEnrrEaUU7maObWI0GEPFTQjmZencGcD690I8fY8rGhmTFZgp5A
nAuLOpufJJt8EifEN48IavGuXfBT45JymdckNCysQNKNryNIhAtKjEnmbnuutyPZygx/GJHt6hI+
7RA11U5OCQTDwHgoI8DP6z9Nif2paxVJGfVjJj38s6nU4N9qvxe3fCg8LsvYYPLhE1MVj0U4mfXN
H+hUvAomcVm+YEDG7msKOKbOpWq66C5XQQMVXOLymVgpBuwEHKrL0RrSN9MNg4zhn170GoZNZDuZ
F/cgfkgBS8b0aC8mUnBGDBu9SkgumPNbPHx5jZ/tSgjlicn+dGbroHuWhlsWcUzxmCGq2wIx/zIl
ZRtua8SPUj9OVhLCn4BzPoHoSnkvi9jNz5lgZJ7WztHtwJepx4OOpajv+4Cc174sbjqm+ZuQUBoN
WbXoYedtBFg1nJkPVu1AlUJSHkM4FqCxzOqDBlveWTIjNNL+VlvWcEChfp8a0YvDGbUtNR5dO/5l
Jeg/mAACACTK8uBp+Qt+HxX9SMmgT+Kpj3KOlbGsYSiiMy/4Q4+aizW18H1UIr19TlIdOU8X8+oz
UOpLfHRNUqElSYjX6YW5bRyVHbOcyoFkXdEt5smisXeN+bPuhjE0U4FnJhsZto9X6gGJf5sZrKxm
4DNG9MQn3OIDMr2tJrwbN4Cxr4zqaWzQBtCFfcZmWoa+GJGGT7s+0oyz55CFMGIZde+58KgRW/dC
WqeP7CIwDpzcCOf9/B3J7d4crWLfm+mv3B6xAGXEweiLdQ91hgxzv+cJHRiqG8xec7w1zGK6HJPm
AvmAuQTJvHlWbXtrWh7N3AJu1h+hd3i9il5uyNnMgvHTdON3PBLYSdp3I8CPwkqMhXrHrzbrxzl2
34msZmtVI3iZPTJBUupQF9V/Ry2P4dnbpDbbQ3Rdwbbucbl3ILgrk0Kg6a1layYyJTsoeHJM75jn
rE0MjV+8YJ+GI8Zp6/MOZBPdCk51A+GDwKjj06WVRFjtjL55Sn7qdsxUZkkH5uCx4tjA69bRFejc
uI1xEWPp7QdERZuRABu/BIFLQEZ9ZHsZVkv5aiMgYHw2hLWZvxsEWV1OQ+60myzjZipkuXOX1gv9
q1Hr+JuYLi0dS0pQJk+9piHFLyM0Zlwiy0ge5kDsGDaEmWsuPeBl4EdlWm9Ff49Pl5jKmqDw+X2o
8ojZmo5qxPSe8J4TxMZnu2UPAH5ZBA8903y9eAF0DCQYevrFiO0ijJrZ2pIe96kjVotQeJ1Tg9UT
bDf+8BoWr6W3rxC5X4zZdLdNUzEXq8n11yNc1ZpjHjhICJ8YrbtlYCpIJ55M+1nqW4vxzI6QH3ok
mg3mVIRktO+1gzyiLE4+Jdq5pkKf8MnqKD7DkWdxdIsvkdq/GrcpGbvzuiWe++nXRodln+BYIOjb
oeFRaWv2U71bWrsRew49UlbtBi2Qe8EiicK9fvaSCaJSPD4wn796GIoMg1rSwfdfRRFz0MRJDi0R
s4DxPomCuf03b2eSIzmyXuu9aCy7YG/kQBN30tvo+8gJkRmRycbYk8ZuR1qHNvY+1isJVxAe8Eaa
XKCqbnlleJBmf3POd1T9ayU9qh2rQ9nJ97Qc7gz0M0fLUT/W1P7DT05MzGw9JxW9X2yPTwtLzdOY
BH+Kbr5aMSOrSn7Y7C/juEMGpG8Cmwmf0tNTteQ3wly4afXeLRChKQ/VapxKRJATjXCAXinp7XcD
uZbjds2+3q6rbW5bISnfVbKFK+TM4P5bAyN2at2l5oKrRZus2on/O5q9IXcmlqhMILPLVEK/1aWR
mDKcf8Ehryvr6nUmtnYz9EvkRpVvkndkA1LzxHzrNOwqmj5AZG/E7z1E4f1q2O8Z9gSnMag81vy+
QGC4E0ua3PEBu2ZuhiuM1AdcQ2AfgPPagI+YoznvGF6w75E8tlct7EE8EF/D2l+mpYjDftZ/ikF0
DAAoSgKpXg3ZWucqfq4yQbyY+7t0g/riWNk7epsSUrqJAH0yseMR5czk4lFRpnVcQaKN7+1BqbBF
fUV+jPMxAhKLPLNndsuhMQbfKMTOhOIiV1zcrw5p8Bbg9gFixgnzaqP4p76kMchhf9jGY2KQGywl
EUwqRlied/g1V6/9mdcxw4PiZbvgGIoTjpQBBzxyKITtTsvhs3LwT0vNyDO3QHel07PdZctRYfBo
pLxhJIfCockuHDBffUUUUdohcScaGTk6HlGP0ASrgpgvHAp0c3rrCuExcPLum7R6RHX47niU3o3V
TkenzvO97q1LkcRUQo649dmjdJgzjAFAQodv3ENX56cxA7qY6Ve3us/zbJZAKVAP14qiycR8bPXl
W6WZLajAeldF8QeC+rVZ9VtW1iDeUqJ3QEnz0y63PUUWFOaoS5EWWAY1xow9kZHBt1Epgwn+OV/0
VyWZfbffLnlKe7ej0/Q6685syytZ5PUpW8uvRg43Q4AucpGJARsXeuq40EVlaLh4yvs60oNx4NjT
51HE95Xvv6XbfleLjy4O1qhApbJ3++GrKrMP28VhA6SCgUR9MlAH74yzR7AppkmN/Iu2ej/MTWjL
7F4S4rFjpHrpMAXWPtnwjRIXs18OQ1PCnfKlhNgT7IKpCOdxSsO4BssCDdooScbqWwY1YZuSGz7M
2NhMxks6OyfDau5nxyK4qJJ/UNqlob2a/ArL4qGZnXAqG8wLheTRY43BlhkMUx4S6McbCLuFzy3O
c+p/Se1dZpft3BSA61N0+pFtsIvXgBKuJlJeRQ+FvoysxsU1rjJOzkuCDI6gEwBOk8T4SHVBSMd1
8GgJPMHW3BT59ySFi6kcH3FbDB8zz87BcvienaBs0MI0YPuM9adqSMmq0qpghUy753lCosTtWSd2
W8XpE8lAdHaFrYjT9TC2iD17ReNOPOl6styvxnXlnpNVRSUTqchzE+cotHrvbQOqcZZWcL+gclUj
9w6HT2TRSx+cCmR8VuVhVsTgRYhh21Lpjr4g7tJuTIuWhhK2+NVtoXVEZTHPZBvM9Nhi6eA2BFei
7yGXce9wMvHzEzmtPPVczT7SuQnpMoMGrvUK0Ivlx5/g2WTzvgyMgYKBImzm2zeXATJYYj+thglf
DtvgrjIgCCbb8ZxwgUdEboVN7j+rtnLCGT0BS0JqMrCUYey1LmPR+6GXeh/3BlgyUvBwxCLfU2lA
QCtnUr4ibjEB/LCa4aEEkrmDoOOjdsLYixY12TkyfvZYWTa1rELGge+lqBgFzUwYuqfJQfiv0nSz
zA1/ZNPeV94gmWytmpHiesq7Eo2szBPMXMfKStY9qoplX5rV2WRPffGEeWfO1lvWTQACyviwiPGL
3+zRCYTBznr73pKwG/XPuGAyASsBn/yoHAfaG6y/Pv/RmuZdtYzWntglA9nrjLSQ67KcLjUbtAGp
TxRo54PVDlYOH++ONp+n+IVJm9ovwbdpnZHApwKzuS2e+UWflGje4IF9r6OMLL0ReugmrZa1ewvR
dof8C7l7/p66PHoOuGFmGRbFEYyJebZvenxDGJUZP9arD+kFq2VrQ48zCDqvXPuW4Anqz1ry+Hnf
Rs9isw6q36wF49tWoXzf2ind0qM4r+Do0KFLFE68hPTp0TRlDO+MtAotFFNwvIj8rG0HOZr5LTgb
kWNU7/VaRJXDhmGdUe2UPvtYlyY4Xb/HZAjdskQgZ/JH71bjJm8HVuj26xATVdQLwJp+/7vlFEYW
L2k5s7beJ1o8gsv6k6/esVDSv1QxsWjj8EIn5fbwZ1zUAV7e7AfWNaKv76TBaNOapP0ygZwYPNCM
sXVTtmXJ3K//iZSemBs/2XujU14blKBz6eWHYpSkezWHFBa24CfDQGwAenNMK3TA6+8dl5FqMFPZ
1vbyf4NId2nQJ+E6S1IQ82s6Fs1BsrvCcx78UGbyndvybUJUZQb1u4uUJ/G+EaKX4Wihm7PEJW8K
/H9184rM9QuhyHwFcBZEge18Cdt5Ri6IHQV0X7ZWoD5deXYyh+Jny2LmoeM44YxxrTfXgdY3NCDn
0tTq9yubNce0y2cVzN/MU7HaOvZt4aK55Sb9XmpHRCujaJQ6I1rucb7kSYn8PtG/ZsFUnFHzbbf9
gjj80s3PUBx9PVukixbF0aoRheHLp3jiEOr81o8MLPYnmDuHqRmfNEnFaMYZZGOqCOuq7Pb+6AWX
GXK+tTLFR/xI+YTUkPXWsd9kGYa1Hfd4ZdKe97suVndnJv3Zr4XYNdP6YpOsk3TTGUAVSkDp4RrP
x+0kZKRoOsP39On2qDeWFPOjMGN51DxVO0wHpFlTZ9wtM1yqBI8MQKKm3JluzRFVNNiiOPMnrlvT
MCkZ8wXLN9xwFvDDazClMxWNmna+6mfUme4+LisRFlmeki2pUMxj6cfF92TljrFLvcRE1KMtUt8k
mGOeOBZa95iWrkXDLi2w+E+VU0JULk1YjGtpt94W7fgxW6xLKtRgO0QcAGk1kX5jC9irKzkVG/Ah
ZL19uQ5CQlWt92WxOjTs07ABWw0yRz+NEQGIsfZHVOXZocHFY+gq3w8UHAxtg7CEonjjGXwhFp8b
0lnjHwEE4GIVOBCVlHnpqfGaL08GdCYDHMbcQzk1SI7XoHfuWF0e0hrEvFGjHClj6AZpiYJJzu2t
ytdX2dXnNvf4dvrncczvcioBb56yG1QoYRlo75wllC+2S8PkdOk3wpz3UlrAp+AA1DG0AsMqCBZA
klEaSCb9ICZlBkdpFZhn/C5kRUMMDLesL97Hy5y9myn4ibZiGiATDZgKvG09lmHtTj09krxmY/ca
T3i8u/SkJMO4EnBSyn11mAnoIIYHBJVg78+TjaupDqDstsGvYplus5kpYYtSndH9qzumG9AzzmBe
1R/krLCWTNwz4WmRVTEwdmQGV26ayZx06zNbHM/cgAv8gh4H8Bet/dIs7zFZCQgg0A4wZzVnlG7u
0JL9AhKoStObKfuMfdmcm4VpBJKyXARPxKcm+JaxSPDc5RR756RmdEpeBOPVBU3+INZo1KDUsziL
kA+WUWrJCv/+bZakDxseBQeABftsKxxmR1/zmO1J29BPy1lFqGgTwIxZdfHNlrgl0vtsjWUJHUbU
OJvWROMgBU+MSpcKK0a9i7sRpSFbXZWgCGYJvN2Uw6UV2mdCluBarSRtJPgPqHW/oVc+0TJQ0/f9
GQLCDh/ZU7EivkOAtNmhKphZ1XmY6scyeGWQt3HMDBYwXB8idq17JoUUc3Pd7lHs/e6s9KubUM4i
i9h5ExNmNWhsGzaD9T7/TgQbZ+myHkLvsJv428w7J81qyPqxmBMtg/PuGOpPUczwmDYwm9YdDAMk
DCowkwt62OfVJo6ZtXruYlnAK4XWGSs7Q1wastqAZFc65QlmKH1CibFxgmFelxM/Vy7gYAhWmJ13
9DKbxw2sgDFBiVk8l/33tF6awZN7M0P20a0F0t8MGGdTnS0VjDfGUhD39TIZoEpsqdcnit/1KQDn
lHYwNtmZ5Mjflr+cXv4uZe6RgL44WO50O2s73nt5wQeILbUWmOCeaS3E0p72UuvxnPnNr7KLeUuQ
8k1AXNBZg20ZZuTcHZrJRNRAfHR9nAXA7+wj0P2NNBufbj19nxq0qX1ZfJped2XH+FY4aEsqtfyS
IMsGcK/JOtx2XG82qtgFSiy53Oc41hRL+kch2TTGMX4lJQPYVDO9SeYFr0OePI4VBpGyZ/qiC+9b
U/LDn0nZY/s/2mlEeVg2rPQYYG4OwAZv2QXTdKgd8aSy/ABx/MZREjCCCSUFyG9Swswqh+mWo3Km
gToj4UaPzY6GA7VPT6gZwyDPyigXdINZ7jIgWOtfwi33S4+guXX8F+kmT6uTEVk9Qxnklv+YidG9
qURwII5+OINj2C6ibeXRIbl1v4dJLFGMDShM1WQcU2G9By0/FjEX+PBimuWsf7C0hZMwXSYI2HTN
hYV0Svdflp5uPfRGiPIQHihLXqysJ8TFALqrKFfpC6rQNhmJJ8XtVBSMJLSET+fTDrVT8i4AbeNs
4lFPnc+556UV0uCC8rxQgZy5DGv9J87t+BQT5rfLG2FHK7vOve2ZxTV3SQAbFx02A0cWOrEjY6ML
b/yj1bI0bkvOnZbtWtoIpoy+C049l5zSFuwOx8bQ/VTR3TqF/O07MfZq34Px1vM/7Uzcptel78ME
oiw27rVhE/JnDb+dIvsRZ7OEPOFcYmsEiIZOJPUcJLN0OYzvmVo5/SU4T2W2XhNkuyGcOi+eH4KU
p1FVTOyWAA+AIQHQ4vDEXIeCkkmrItjSQ6JLoO5jgrcSu0FZYvnL/OMi2aq5635sYG14JZoBsI+g
JGPj1o0RhmnGGaxaioQlfJceAzWn78VfeV8bta7/a5kKkNrNaGkxgCvIxvK5nLihm0Y9LaQuEhBA
FlqdpAcMCcygxkvmasRcqPV9B0ei02yz1GiZIZAaztPQd+fFRunr2xbWhdgAsCjK9rSI9AfTk7Ds
xE1SB5c8xyhp5ia1BYYAdrDJ2R2neo8HLR1v5374mWTZk8CVfS5RRa/b7qROuxnvrsS7m1KxMq9m
lrGoM7XZc1OXwynpnnFGEzkHGyN1NgE0G/pF0asmM7kxlkfHMgP5qZvszhNxSlBA+mX5JquvI+S7
MmTcFBVYirG05VHrpwwZi58G4S37bKSVgnJL8I0XmhV2A9vqrTtr9g4xZI8LOjKCGNhA1zjky1U+
9VodZysAuwi6SA75Gvqj+pMF1PKVySkVbBIfy3pp15WEwuTYJftBvMUmyofYiqEE1njN44ytS8Gl
tLT8SthWd8e6IBgtzdirGdZ9af5FJSU0x2o0FQYp12jnyUOULU9pixZxhNK6JtEKojFsGsn0XFm3
KmAgl61vlg3tu2R04SMXND0d9ZTdAFTljQSTflfUzgfVGWcUReCFaml6TBUi+SaeT6wdxx30xuJI
zxwhkv7um8LE2qquyUoRnmavKCaxfkqXxhfqmoGElEaJYHROxksKS2C0gNA3hDKEPC9/jISDwW/t
pxw1Ct3xdzpx9dgVEhlApTT/dfMFF5crDfZHuMbeTbqamlQIJtYLN0OsMx2uYtOvmSOiT3KJB/tb
VPa5I6BzUlhNrKE61iCfMwuKiBzF55BTK+v1HAhWdP02JsGrdOqtaoVjXwDlzomP81IzJPewvxlm
EVkWGiR4H/O+No6eqRwWLBlJs5TpyeB+TEVGOmvwZ65799ZC42p0aDkUaJdjQzJl+qbL9NJy7ybz
hp4S6y9PAsb10u9mG6+XumDavjfHmFS1tn/D38GUtD7g5//R+H55+d/16W2GwK+6WTrqrQED4N8G
wc359t/+IqqGbFge9e9uefrd62L4Z4/c/+8//NtLB0MGL91Xrath+7Qkqyv8c3/9B87f//Yvlokp
7f/twUNUV4//8e9V9vN//Et/e/C8f3iO9EjWI4XZMAKJB+5vD579DzyaNNRBYBkemS//ZcFzvH8w
D0T875mOYdqe5I/wnxY89x+OZXq+4biGY//lzvvPn/2/2SiT3/Xff/3PKd6EJ29Bbf+cpmPZFgWG
4/OHc0leCrY8mq+fT1mV9P/2L+a/BjNsNXwum7/MVKhRHYYkZkx2etIdHCr3tFiAi5Pggi0VoeGC
W2PX5UN337EJx0m8QLBxN+4YAris6p/zLo5JpwB7MdxJ8nNukB4fQAqyRoAHs+9o+CVC785qoqww
izMJu0wHmf8cUVwwQBkRRmkhTkUHb6soZ6RK1VbFA/lL5s1lugUcp+5yrTJ14w31A2w1qMjazPej
ze6PNwmgCaKH67SiEs1j/h5Qb8RTiDpnFy8sJqiTqhD4+7jRgFPAbDQEqRqSMXNmu2Fmjuj3gO3s
TMQe7MUdlpqU3zk+27j1D7JR6IolNTeyuXXvMTJm8/ozQEMBAsJ8T3sS8XKniJJxOGWp+xuHXhnN
rgcvBu3aQvA5DVSZQy3gJqfu3rWTfSozSBHogYg7tlsnsrnG8Q65LS535txDfmY+4UdTUnN/N1FK
+cNGFXWCrtqPfozv1kZzOxozysie9U6j29sg6J7A5bgAoDA0Wut919TwC+zBYyDB72I181OwTQaA
PEJFNhl4qo5FfcoYQYl1PFiNV++pddYIqgfs5ym19gbVzup4CXQvQCtl5WdRnWxJp7iK9xP65pCW
OrKL2ou82f1gWXkMTIyS7cz8YOw+Bxbw7CnaF0pbFs3bVYpG9LclKNCG6ndFYCrfOUNMF1aahT6J
e8tLUaj1L10doG8CmStxT+MU7fkqYKr6/bZtmgWzkXq8G3u3Otr0Tr2wcBrVhR1CCprCgpScXQWZ
lh+xCFWLlhTnNGP6YawPjf1mugzbRkZhxkLmM47Bdw8N0iiLHUJqKH4MPqEgUhvbOWStbqDBodx0
2KltMtWjU7gi8qb+M2hC7LOk7cxeGuWZZ0RMZG+5QRjADD1KXQ2COotxVk7+JclneUVE1PNKdbi/
HQO5B8txrAAzAGS2LpBbXPFqKNIoTCT4ZMjfAnQLeCrmjVvk38XWamF5ZEBbr3hL9QK3UyNNqz3S
+PqFUaLXHAS/mXo5zrn3VFoAQFkGqIg7DYdNuofPaq4ybO1A8S0tP7Q515d0YdsX22+iVFSkOEK9
kkJqnckpJXqWK051h4XZ7wAsglUN0r1ElJfYTgD2zyX9gohM1/4xVy2Pll++Zkgv/ZXf7VBziWFu
Dxm41CeCUDaBY2+g22JCBqtlhwOYkGXwAi2b2Mjyq09/ZFrRrLNxSPvxODpMJleYyygjWEQODrlJ
5eqGAqFdmHs13lFGttIyv7rFTPfQEYF7gDyzV/+mKNyj4dvb0HwBhoUIcUqCR+ZbdM3myItSqhdl
We1lVnoJx3zFAziKS5atXdRmSDWxRlsRq+Qocc1mF/vEJKL36iEMkCPJ80iJiNFW5iNGqf2CtBXd
L/t0qrHKNL9QjOvj4HWnogT1bmG0I4MQIptFyvuS89a6I1Zo0dlAEh3e74k+cPH8x0aoLjSLlNPN
NK5G6n04qYKqX1FC9j6S0EkddVyTIRAsBoONUPUIzOr1nCDl5H3mi1FEyNG/FLg+PbQM3WqFxlCy
spLW2XKQi1dAhfDyk1OXI8iWCzQ95VA1upudyS+/ZwMsniOX7tgCj/HLxtsXHbwtFEroAuwJd2GP
CC7n6e7pbnZ9zTHTxeJRJtn7UN8isauOjKgpPwQhmPnbKBEKxKW44vYxnpLK9PeiWk9raXzlwfpS
JwEyUR7PhtaTn5ufzelvmDvZ5A/tlI/cvYwT8P0QPZpguMKrNvaV/0uPXnF0PAy93pKdkvjd6xaU
mGl6atKxQ4gP7RIfUu/+cHNWAWSrx4HrcLllv+yx/058mzRMwMy7QQTVvqN6YlqThIhdH/VqM1CQ
doFYnyEHmSOw1LABhdmaPXSmcfT7qzL4JnhTX6Q/2cjWyNSBXNo/D6TTNY6LnjpX3wHn9I4yjOVI
56JLHrmBnOnoVV/VZg9m4HcjRMwpFtBFCFzvPEIdu8udspzqjAP3Uxfkc87ovaSiasZEwThWb2Ae
OBo7YlaaUzNgVpxg8yD82D7DIlS7d86ByeaFhRx50eRo35Wbej7NFHsO9kKpB+ynRBuSMsS5ujgb
+WrNB2l2R2kzMlhRciCaY4eil+Sl1EbNy059P5i9j5smoFew6hdVbhSg1tqvG8uiqdRRlSxSEkJE
uNSYv1s4I5VhYuFSzm07+L8MSOsP9E6mVpdC1wZvZnHvZ/628CrbmzZ+o0g4DjLID/VEn5aTQ1LC
6Tuum/EuX8UjbyklcHenzf5x7SZSgyfe/Xi4acwy2w/j5oVmxtjO+adovGtdMurAXXlIqvraqtE7
uTPa8WId3dB37WeH0yCcyXPxA4yIRDzcld7I6jhUx1qg/kIn/rPI8cXAamPa5MHviks43VWW3DOC
ZFzeJHdLMaE9tcFCquU5LfKPckDnCbs1DObyzrRh4UvPZtHuM95CEsvyhTlZo+kgXFKXsaeTmELN
yq4SaTRdu4aKxAp2MQDoTEHUm4l3hLW+w3vFf9+nf3Vg+bbLcls1RYsci9qkGa8bubYaLR3CqyWB
bZFXFqQgAnIss3O83GiM54XUkQP15QgMrCRMouHJYnmANoQNcAZdiZed8Sr+3M/BJt3H8Dzu7QK1
e5kskeNVOOI5joERyJLRQlk+ZNJFx4EhhHspyhs/R1KuT1bAy9xn9lc6JpRjdRYin8aQZA2PiAt3
texfzBLNsSspM3GNNsTh8in+FHZsKqIJC3VhzKzR5yY5NOietd34oWShgWGi5aYJqsPsweX2nZIt
jKrF05A7YZKJbaZYBJ9xHZoWenF7C1EGg9x6wIjgtY/BYF/QDADtIz1XmE5xXuYuPQh286AqG+ww
K0osDOZxhppAYkaN1/wdXbL5itqZ088PfrjEZG4RZjkClXk6OE73MKKVPqzwk3ZNhw9w7qHt5NuU
YU57jkNssyxy28hiAXcmSfF3Y28b+pJJZGy1rJyB1viCscvWD+2QEiboIeML6ASQVrHziNAeERd2
EiisCBecxNkR9jg4vj4ZhGVRvWNWZNpC+vzTEiNUk8nLkhKQ2bkozoTG1qQUhl+HkcTOTM/2wsDB
XAWPEdtBEed7Y/RPcKbEKV/c5dhPOmC241p7twG9Y/nriX9T4/Oo+CN486ss6H67POYqnC+l6Neo
71JK84yN7TC0M8ABFpTYFMI8Y/dhJNVXPeR+OKYxQYGZMDniWSShuHERLUPpXrNg3nmD+ENT03BW
f7Wra2LDWm4AVpphJ6dH0VGLG+vmrc6pKelrMRpXyY22Ehj1gWQ7MKltulWdSv6f9iZ2IKWOsHY+
pUtMonPxyTMhh5SY+tvkQmO5a+AXs0rdBEsIGdbFJhxztKAVmPrG8kASY2n4VYAkF3AxjoOxouir
n5HSYu1x3QPlOJ4GyXFeVDBdO2veT3Hbws36cHPqQHdNPywni4/BqN44tu9KY7kdmvUpk0N7C+g3
TqmW2gC6pmnk3aFb7hMiNwkkyp4QGyevCeJnEOI8C5jQ8Qqkp9UJqEmanK+gwB4RKHa5tfbPfuKk
PBZEPHe8Bpv3HcncGfkn+LYx+KNK9Bex3723HhBRo+n2gf3SC+EcB4LyyPEDSJrXDDu6mSDLoXUf
jmqgxAuI+GIHqn7Y0+aAn9CirMn0s8j0TeLP/n5ZNxGpox5dO3nUmgsQViFgPjSzLb/YgJV/1Fjs
Q0mHoKDMXxxtvGlmkMzcnack9+875ZzTAg+q6VImVhoJ6GZydQq/utR83kpfdlyT/ocObGJwTG87
Xttjpt1TmfJSm/VVzAJ2XrwsZ3OG/+u+F3MWTU4wIe5H3bBJ/4CClUBBEs49xaJuNOqTZhuGuQPQ
VF0vIzEAQXpjz2LeDjn0IYA4UJldY5si0fKf1t47xlmGrc924L1l5W1BCf7gyTTSreR9sul+24bP
xlX80M3Bq9b4VVvj1sJluyuLLXXET5IwqYrxdoo792QM7R3Y25KvijsBJoZg3WGqPZbafJ+2FDC1
PX/HaZ7eprxG9hJ/pQDbTha/4ZvCxYXLvztyjJxUP2BTdBPrgjHq4AUJILm2FpHo9BL1o4GEYWYL
O/rBTsz1cjPkI+V9Pgk2QnkFhgDTcD6Do7AD8iJiV90oMZ0FAsnKTskkzd1HBrQ6rqwX2/zs2gwM
tR0UuOrHh1G5GbTn1jrNJgeRGqsnYu0g7gjkRLX4JiKGOacrQs2w95TVsyblJCVCDwPUlQHyZ9wO
TN18HLKgCUigNKqJaWpy6T1F2qpVY4SY2j06dhMYBpKIAkhYWSwtT252Mgn0wj3L+nBuUvpYBNUB
9o9tQ8VKqO0vY5Cd56a5SYvgGZULM1HD+plOSp1nVN9cl9v9V92y44ZSKFEIxAvz3crYc6iT4mIR
qGOY89WFSH1MfeaWGdhNO3OekzwG5V5iAbP7gLNN0uRiUcZEJYwXNVBQa5YjKJr0gxqXeueCOzgQ
+gvI4ri4rDncBblY0ZrOtSHWkBDf8Ux1vffmGl3NdgL34+94NZmOFtPNQsJH5/CuF1aKeAtXm+nT
x5r6CVVbf5qW8VVMqzpXE5v0xQ2u7nziK5AXkRpWGMhEHUFuhAl6lnAaa/AOC2JGJlc0dqUB6qJf
vlfddKw1M8a+FHb4lxyAAPFPbK3JXhjgADrxs+3Zu8vpiUZo1021vHK5wWCDob3ZlbzCx9xjSj6F
tz3FL1zYE1ZAAkLCyvG/JuMLjT86WPip5tizTbKfDFtZ54yF/wTXzW04flqyYLd4yjiy5mhAgXBc
MpDeGis/YxGpicxhQdepmN5j0eQf4XQvFcUfo6W818Ti5skrSNxpZ1iwE2boSFcy0DMWB2jxlY9X
RTAmI5Rm1rdJ3D25pJMyyOVaYdLBBVOxSsxLIItdp+Ey5rTuLjVGZyDNZQe5D/jTzJNFd+WPzdUu
pj+QEIuom5V7FSk9Vp8xBmbqg9Or+Cgdf9fWqrpru/bSLOnJhZ5RpEvUEI9VSCRVaY4Sl6jO+gyQ
sdm7Rowlsbv3oV5e+DOH7UJ9IqyJ7c3QfZXB/NjFv+Nh/MKxuZ87pGHaDLCjzWiKK05q50N33euE
iWwZ4+khnmTIhRORZ83hUqoY6SG0rQpEcxADdUnML6XpgvNBVJENyi8E3fMKl+g0VcV3RwfI1Z5v
9UgN4oQYyWmEp2BoEvKYx6zKSbhvYB255BSqALc7u4GjQC2e2do414ayT9K0Dv0gPnCoq0ieeYCC
kZt+gqJz1bTgzA2xU1qfplGmSCelOpICw5PgIaFfYvcxaYgeboLsZymKh9mwsJOnSEGKJEtOExXZ
jc/+JIV9vZRNhouzYWQv0DgzKSGyYwqozZ2Z1TfysEXAlcHC50ZFBznRrCd5qvsucpHa0FJCNSaM
cSkeEi9oD6LV+WFGOq9Mo9oHIIbu32GcvK+JzkMdj8gajWE+1tX2gnNmiSUeT2VD3Ai/6JsO6JCq
0+xClvqdUuYT7arLZ/6yfEQEpYjP+ZycsdZclDm/AwRxERRNBReFpX9SRwX7EtelJmoKS+B0S4Hz
4MwtRS0hXdoyriIz3hrPPumKKtCrBwcxV4wZik4TDb40Dc4mTFGqwnGf+h/IfQTjp4XzoItPM1lO
UTqCZAMzcJ9iR0aGxgTWZcy0NolH+Z1fkDa/YVK5lbV/N3WpsTebN0euD7hp4ffkbMwFnsCip/Ax
uIl2WTuzvt42kYY1P62pxsDpPybOdE/q6mnxX1MojS4IG0ZGZ74NBDZkRpvFDRAtEMdd8qEa3iqC
hjSTDpPIISC8qwIUggwvLyDlaGvC48vPzji1MpNodqj87enJ6+wPwKh3Vmn/8SGwuIgWKpvX2s3u
yBJ5tpB3zSp97AqkSKuvPmQmkD2NZYOkKnswxsy/hx0SFBFuqPXB04oqCjwA6uT6B0Zbwo1L5w9N
v3sosO8w7oemH3jdpW30T8PJyEMbeGp54bjrOSP5nn+Z0oMuYVGeut9aJj/TeeUG9PRTwCt0TBPi
A3BwYTiy+6PpKge1CGkEEoU6a62WrCC0H0IOW2AeM5pKPmp71fDuYojZNcKIanhNG0AcqdKRPzcw
XBYLxmQHO6OuEVuROPOnm+UHEkOiQXVzGyTVuVuyl1plX1Nm48Ebm98r5jIetEWc1Ai2VRnl0VzL
7KVA99shk0Wt6z+6als2z0xbK9Meoorne+cMvJSpZZE2zMK5G/KfnkePFq+vi8CzscjseWx7Z8/e
LrBJqxw7SG9YnAYHeUOMOukyt4YMHZ/B2wZKy4NXpqpJKCtGKgRPw8vCoC5cdrgiWY6xaD4XDR8v
bsUe2SjoXKmZgGWor5gLbWazhOplGZZj0+ZPjYAjMq2Es9lls0unjSoS8+mz7UfNDIGgNQX7tTp/
MUe+MEffiNaucSCjQMvxA7h0ZQ1bbHh9D5VvfNaF/qUHJmI2QE1IwjTDhAVH49C/0AENyGYdA5IV
Y64gS08jdTr6X0aSAd4kpudrhBnxcey776JocGYWyHwCj29jtqdvVVxkCgSpWJv0qAp9SGS+RsQW
PXhWWd/5yCtR1xthD+8cpoV6b0zvtf9LORqjpJ7UhOHJhjILPZiUDiiL9XjKcyTvfWUfHY3KG/OT
qcULToJoJMDaxm3wQozhTOr5hKO7HSTzGsac9HiskhGAPTJovyRETjEHREmZExwqCJPZNCF0BdN0
gICKcw7Btqk/0yT5cnvwG974HEtXsHc138uZcZL8P+ydSXLkyJZlV4QvABTtlAZY39CMZuwmEDbu
6PtOgd3kWmpjdRC/pDIlB1VS85q4hESIhztJmOLpffeeOwO/ySWrfbNFuIisjMdL53MdKeKWkcer
uFg/jQ4WjIHRMLYlXzOfiVidJlbX8h6o6CKK1aGalObnNBuIuzinCifDQg+qpa/Ud0PP8H2G+IHK
Hkxz3TeskgWaL5/Phs0Vz3HDuoM3QK6ns99rhCsm7geUfGJoiAC5K2ZPttXBxJFafCNQ3j1NTPCu
GuNd7Y1hneE4pTEVeUSGX//gxpOy3VoTxjwNrx51o9je+dCjFiqc4lZ5Vnv9Mqp64oMfwk2IO4X9
LV+ZGZYnacwLb65TVzy21Kks7ZPWDrwcne6q5zrAekJN59xpf92hTI/ouUS9RP3mML38f+7qvze7
/5elr2Zo/6el7zHuhv/xH/9t5/vP7/n3zldnfytIJTgusUvTVgX/t3/vfHX1X67h2JZjsYrVdcu0
/vfS17T+BXrfcbFFG6qlA3H9XytfU/zLcaGxqsQEXAeIpPP/RF0VYlnp/teVr4GF2WLda5isfS1X
W6is/2Xl6+AI0Tt2Hp6eIhmnr3gWviwKip+CyHjRbfUIdB+unk3gNv2aAmcjU7QV1itYR2I4xC3t
3bmxHbLwbrANjEVFA/J8VFjPSfbKGPv+YPB/6kQCioI1byWf8bDsx85+dYzJC7rcn4yFkmX/zIWz
K0v7TBaDRNM5p9J2YHNpcN3KEvs6sFJtVYe4koHnyLiZ83NfHHqX+UFvjoUo7lgKt+XYpriUqv1Q
TcfQHvZ1yse9wydRi4+pIKFhsazRMvFey+6hJ9dF2yjj4KseW5iALaIn7aXg+BJWxOWkPIGwrFls
XAaNXhFGLfTrVef+2hc0JAR8Qs18+XTEJ9FtKN1bV/X7fFJ3KZlRm7u8WYdnl21Zh5Ub3NwrNTEk
vZYsrzW3x7whTNYK1OpkRx8JVy42qENAu7uzDUCxWdboqwSYwix/rrn3FOGeE/padCkv6mAPY3CN
ysWyQr1HLSsjN93Vr1pe49fuR+IEOaHYoF+XlVjwz74zEXR1DRo3q/y5SWg1KnDGUQB1jrJNHjKq
LnBR+oC5d4h1mba3Sg/WPL4feoRSA2CRvKWXZ/GuGmgor9ippxmvelxoXWDc7ewj5akBT7QqY66g
AZSvzuy9kpwYhQATzCzCDhnSZADgz82uXHhBqjY4rkZkrgxyaJkDGBjt39LEkZfHD5hGxAIT6LQM
CspLn7wFxny0nGRXD9DZqYJfog2kt+8d6bYIjJzdt98lUzx+uOKcRqUHOJYgzuxSG5YdZFLuIV49
N1G2E03C9WRFJ+tbbAZnNGVeR0+p5l6gW7JsbK4DY7UZAMuqzL1KLmBimMjd4JCIr8bMoTLgou2/
qjb9TCRtAPqQ7xuNN6UQhA3UclXzxtTDZhOX5j5Kbia4tEqJiS4rBxBIZybvY8kKw1hyxYOBNAwM
q+0WdjkXJjfpTl1nviQj+oge3IeGuxjN1VYiKfyKV3NabwxIARCKX6b6GJH6d/oQz5OprQudNT36
uFuFB6v87pG7Ckps6QEHTaIkl4ghoHUeRjbRroNjHdDFLdL7Bzz35zE+1IDO8hrjUW7tqBr1254C
4jQ79DgemK6/8NDukOef7ahct9OPigXVJAMIlz5/ipXgTMz/nSXJEv5ygQraynqE2BPFeKc7HSvH
ZLJRFGHzkE3H2jMAT9STf5gesBmw8A5H0XbLJpXqXDPzjKnda519aU15DVIMxxiqUTAR6xrznWzQ
1hnDnWKHLJAtLPfxp169tk6yAnzl53n3WgOiWFWu3CSV3CjqqzUrh86lMosg+/wcN8qfKJ+OtRCn
ktmpT9CP0NTGZOtk0Y0dL3uSHE6ICL/Vfv7otBDfZUi1DgwfJJJ8RWfmqokHLJHWo7Nqsg71XjNm
AIiY7z10y8Kb+t+4Cq6IUNvaDX6Kxdbcho1fGmrJNTS8u6L5ijMuYUptnQ3MaLQkV1wL1KUlRdMY
KZJuC6kSNFNvfsx9u4m79pAJNfIHYYLanNin5NG9zMmAlNnB5UruZ0740gXFvq7pA0gxS7dcETqi
DXuz0d7alG7rur1hzEG/toebQTE7cMO1AZlqRl5OSnVNzuYFgskDKtFtKmafWufNMLoeSd9bKiij
HfOtjhVT7dxtI3zogV8GbQyJrXkokwvR58oIiRWVELs6vVJefCRH6Fm4USmywX4OQjIe2Jq+dgL/
poU442mN+C0cPgY0zKkexVDcU5Ho1wqt3qH8KjQiVAR2+/obxo+LahmWuwgqpTndi/FObSAdQtJX
YEtRMbjG83SotWKvmuhOnEq6Hl3HmvhRXpPNS1RImaFOuSqDX0bdoW5O+6x5Vx0TRNjnwMlm4gmP
kAonrLhN1BMF6Tc9ONsG9WkkZCxnE2ZKhYFP/SCAAY2jMt9tWznWHX0NbbOXnf7ScK/aYKAmg+R+
05v0NzXFuS0XG4VaOJCAQD4ECRBWHmU7soiTA/+s5JqtUMsyvT8RqdsXUfmWU31FKn47crK5+kSn
Ga5ubCcTPIUyhOTKvdc2bgKXf5jH5zDjiJ4d7NQUDtiy+YD88lepsj+hnb+zGPkTCOw6qZkxodcv
6gSWW4myT62p9k22dDHdghhwJ95d32hY6ZcpLRhR91WG9beLtxWIzLA1YlKnMd/jyol3oHAkt4MP
WAwrvSwOKgCHjvDUmPMXdqPHaGs4V6lAQNNrHPUUVO3fvub6pObXNrinMdp7FOXmUx2QUFcr+VdV
klM8MRvU0U/fTpQ4NZs8mr7z8aOCxznBJjRCGizbZasCjQE0JWdHcv9n5aEVr8BJdS4jAwM7x9C+
TC6zjX4aUwSotsoX5gpasLZRhtwQBJuxSF9CzWbB3f4UJippiO+qdBR6T0L+nNHXMZnYLGm8sqLy
gB63Vdhs0QJoyxmir1zN/KqebjW8SbAx69jSv+wO9LAxvAEvOStDwU9EKV+VDPiekxwm0ziCvPJa
LYZrW6w5TM21LYRNtvIbu3nwBDYeDA21qKaZe12NU6DtbNZ4obW1WKyFArpEZbFtmNxsM9YmvPJo
6xQlzPjy7rI9b1SxHfT8EtiArNLcPtJB7AGWJSyidAcjcN6crjd85+pZ9vwnVIgGDtc0QXGyN9ak
k7BqDlbe8PwG7B3jTK4GpSWVoGb35SC3xxe9NwgFmjoJVlJnSfTHIXlWRBkSMGm78Qb+4DXGeUJq
hoh25nc1j3FiYHCbSygJwHLc3D0mev6h9NWjDsRdpP1nROcaPkJ0uOWYjJT4YaHFTDzSPPXMs8wR
w6rW8TXAJCjcx8iiJkaPkQBtVHfn5n8spwLfG6+M7o9W675hnIrpy8ZePc0Nby6ITWkwbXJ1vrSZ
djGq5qjD6nUVwDNBkbxKM1xHNMFk1bxTQj9zH+QTHib7LCvSD0Ad1/0Q8JQrG5eHKScY1vHNmNN7
bennPk8ehjCf0DsPCjvtihdJC9QryNxTkaf7eD+FL0q36SGao9jfakM/4kj3+nCCgD6a9DI+Y3X4
wHjJ/BKEa4tRym7yiyqijzaMlszqL87Zducmle/0trsyHAUhfO0qOXYu8hkVK/ZVjdBs0clu8Ro2
83Y9UlGXAeSnseaTj4bdpA9bmN95i49OsFynjBwuwHzXKrY9RI+RAfNFSAwn3qKZ6qu9sndi+UCv
eFidJW/D3O2jVHiGAHkdDEbiC1qZC43ZdRYTXgJsKHUPfHGI1yTpsVBXNZtigpP2zCEHVyWzzjk/
8J0u2QzT+WLP7KrJR9NDK2Jl29LzBHxuZbDaJpNC4bET3jO2jo1jHxHBb32m8RCUAiksOhVC+pg3
/L7A7IGOozDitrpV0WfZPzXwXlBKmbpl8hMUwXcamqiqaAhxqxDhGGYAQlDqneEXXd+JiDPhdn/p
MxMwsaCuL4+LVcuypaATVpJfEBVlEr1CUlHHNqHpU+iHvHyxswTP2pYyoEeJg9XLO8Araf+nxlg6
tOjvEwFiphNyULjSDmMQXln2AKTmlQT3g9dNsGxyF2cHnr0niNU7kzOHvbT+Y05jj+aJNFXqtW/X
cqNhMyVb/O5GWELe7b64TR3dZLl5i5l59SbCgZQcTQsmFXWos/0zpGg/wUPpy302KsFKwhbD68ar
ACSMFxgxH6KQXmfVkeDFmUxZPFaT2Oe61W1QkTYTLnmns9a1GN4DoRF6SRPlgBKyZ6KjmBNWD/lP
r64YSjWTl0C97fICdtbQ7ZWKRZ46d18GbozAmfaUb25CEGI5Zi5bjquKjZlO3jowWP5Ld6277xo8
qMH9kXN0TCVRHIv3kdO9pqzU2eoy7L/EhupjRFwiAQS/UqIqefiIVExkBezV4AboFFNlP2dX3cL0
zu3tmAfDO9unl6JkI+GkH+k1jMqJRvT0Wg34sBKNPTTLRmQyNq18C+92Y9OaZQCu1XmWKZPo+n3d
wM9XQRruTe17Lsxt1Gn2RkoTSsUrocddknS9r7vWrSbkNfADt7jkYuz9a5BZAPYbcR6Znb1vt7GN
3GN1jyzUd1RU7Iz0hYUnM58w7z3LlEa2mxHUQCfSC3icJ1TpTZY0fsbGi8e1VamWc+fiaa7MY2qF
14yu+VbTT5a0dirFCHwGYYDzLuss/kim4dnWzkbz2rLzcv9MJh8ASrH/jkOyF3VK3xLjiQ5nAvgy
0Pl6OJUtAVhOQp28kU2hq2q+NaywID+uemLhLlsZU9hfy9TB2g6/IrVuU7Eah3sNtsH6zmx1vxBM
oz58+Sfqz7bE6KdtpTEcZAPNbKYXEfdRMPxE0UtJdIoY4GpIp3MouhvGBGRD2+/HmFtq6sFmpbKb
WmdWIt0rl+inrGr8NP4VprsJ7OpYS/OKB/xomfBzQlyzXhCakHDczKtrBjAt5jhG9uP6WSj9hv+a
/iItdtuE7sso/R7TF1EMuIMHBVhLpFGksatMNWXWDzwoE9XTWPzaZserYTzktXWRQnzmlXsZZb6H
WXfPzerQLMAJs6w/tNY+mlGBM0I7DKxvL5MAZ0uMjdfgBMAmgYta0BNBP+BwNBOV6oBggwUNxhwY
gsgUFzLiF5WNp2fPv1U2HS36XNGJ6M9QY7D5ya6NxxMLULREeeulQe/J0H2HTsOPO88w5xHgXbav
e74Wj+WBb8FTtzpBP3MnHorGZNsZPwnyfR9VdL429wZ3LhEwlYk/Z29Qvw2V+mHFLBs7w9MUYFxJ
CktbbOOWvgsWXRnufc2at2VmvFia3HXPUw5LRQ26S9KLg5Yx1Epwf0P3nqN2mJLndaz4Q3Hb6434
aAXcuxkrRq0Cmq/qW51D148WpZZDKJbdtSxwOcuyOwQuxkTA4y0bLTeYnjucQk/DqDzbDASUbQV4
x8L0Haf6PZxogxsUK98YgKS1SDmZLCjwQ8V79AH6H9vg4Q7GppIjbl0shUxeq6jbY3Lm0HVECGYM
42XtqM+DY9nbuLLwFJEUisiVEo66iGGdy2zTJgQQmqjGQks5hptpjGgH6KDfcBReJmYNPQXRlbnb
GcwhL778ZODpfrLBVppO/qxuQBgwS8/ibM/9FrS1wmDzJ9XStUFIbZ0S0wTI8Aip5smysyDgjeN9
ixuB3159gpjxqth8FUm7sUbeWLA/GB/Tp2T6DVXVq0qHvmD2jV9KC3cJT6PbgEjNrNdkdniOUcMi
WNy9YRDDENp3ktIA3QLe4t1PxMrymgjtTpo/rewaTy4N4Hre392WikOh72A7nUrVgD6hKl8adyaG
ka7ZFg3lFSymhB91xon9uadFrxWr/iThMDLeuxbTWc49J46DIzabOI825XgkPbdm/CchxReZvVfB
Z6W+lemAQB8XLzTMrzEWeDhW6CDMwa8YKqOnSnsbp7W5HoK9I6LGI4+AKpkDeTH6B4T91DeH9hbS
SvRUmz0FovVJy/Sj2dbXQbbNNtGtvRYrMbZpdpUUENAO/Y5z49IEb/AfuHxpyiONIN3HFe6aIPgr
dzWKBRRxTjiV3EaZzjdB2tpR+z9OhWGpTgygpAmBmphzqwL1o+A1PpY2KYBqgp8WzX/TJkToE8e+
euZchtr4nON4VUhcOo6Cysp1eslaOPALRnpk7Pq5Z8fzpE9f6Le+xpcneSKZZu1HMoXfGQQrkijE
8vYphI4iXQtbuXQ9cZkhOqU0JhtJds6JtTiJ+pvEXH4dpppjNklyDw6eFHU4SDNGnktM5Mml45iL
DbCnfVxzV+oESXZzujQNUdXupKA+ZMPgxQ4cxBR6Nf/fcvTrRGziiNLZhbtiMfXDwuutyTdNWnBy
yteL53mmzQ+DIYa6CV6OGv+knP9J1FziouNYY0PMDbP2sh7+tkoVE4yeJ/iuDJVLFySmZVeu6+om
7RkJMkTn41VI/AijOyJFbNGvVBVsjSlIyC+5Ivd6Rv6ykHtXMvtalD5B005PFOb4+iT3okXsrULO
9ZpC0NyZ16UUf2osQjDMpfPupMFmTgIWTdBm+CPJ3vkjkU9uHi9dR0VZx1LGZnBp/Tbstuk5nnke
/Ag8PvewjtJMGz4i1Gk4AMmubAXOzMXlv6ocQgt0a/aPYRTU/+GqBmZR9z5OYxo6p7TZufY6WOCx
W2awVTmSdempOE3p+Sme5Eypkhw9t9VXFavlhcHW9y25GPCPYDbaCGcykdh+jnCKixULI4xvypqS
+s3MZio0PaD1XrtMIghXAiYp6YTB8BfgggNbGltPM77WKBK80TCj00xCHmySGK5UxVejB8ATHsit
GSiHULVWmqTNQ6XhIh83k4oV49rzx+bBe9pVK4mYy9jOMk3lZydxhXwHCblurK3h6FwWm7LznNGk
NcUtI8Z3F+e7DLs4LoD8VJMfkq3+iDJClUV9YjqfKQGthmkDKWyV4JHiO+CrAvJwimWevbpu8TFy
pa/RIKuJv+xkaWi6t1jkQmy8XDG8JfwVRg8AJi+ALCoKFo0eJpJo15ZtrVHk93nkbrP0vaYj1Iaz
SvfohI4dH5Py25jPSveo+/SE1LWNs+e4zTY1sJTOmu8d0NWOdxSbV0G+wDQ4mVP64iFDq9kHoKu9
Lj/zZrI2WpgemH9sv8AMDrX4VBZoOjMI1ca82bZ4Bjd7DlJxDMaAmglF+pgA3RWESp3skH3WdGGt
yroFNrBYGbBzyaVwGKTtDwE18kUVwBY2Oyci7fcS6bpG6moYxsQUnseUDvawD6t9C1jvSWEBVFEM
ZEfB6xT0X0OE/S0n3hc0MFLzhpwaXUOrIMh/Rivm7kO0ac50mCzhtCXOxngF8+jINf2fJf4Swegc
uWlYe8xsjeZJ85KK1k1zvlECA3QrMHz5kwNmduXgz8lnmcCMDoD5cnyEHS0vc7uWw4fSnZyxWVdO
ujFp3EhZlQh7K7q3MrLWc7V3aQ92UXrwWcYoBSAlFAhd5Li0k9XdnM/YfGeM2EXchIZWrsu4Ii7Y
JGgKLLiUkG7n0tNRlpLsqoY5YbXas9w3ID6rtNL8sIK7xJZs0Oz1UlsTW1iiOVeKkMWsjrmo8Ef2
U3jdwyXKVlBR4oGUQkm0owWEHoO0U+pTHLfdMRmUaG8q4tWx2tswAsOwG+0+Y1hr0Q73M+XrB0b2
0YeojYU8paSo4RHXSFdQkTHjNHNtro7wOjewrpyDaLJXW1oaUoKiEqVhCdAMUPWZr/Da1qrmBTVu
ZLcj+dBZOnJACKFgSrR56yS0XdO0MMvyu+x7z4mb8tgmJtIfxic7wNDrNul0Lx899kZsAfF0zVP9
TlPYN/2noUdpkL11+sjaDBM/+rgen6d4GZ1TDqw8zMG4h+zIqIi9RmIr9dI4Knyspzaw7wHr8edA
vDiBQl2KbWJ6j0+JmzUf9pi9Rob5AwI7GlrtnFSCwhiF9Xk/lXeBSfi5qfhpazrfEtesv2SUtlvF
6Y5u0ufnYAiUlUw43zIdSmSDVxmyxNUtBceiTgMK7qDPnGSSN4yDs3KQ8veRbJ+sujm5UFO9uKP9
drDAVwsor958m5pE3fYa13ERD9+mOuyYpEcShQTNOytsjn1IolhUGywhH1Tcc4WP5rUd6W891ndm
/dZrhoVqjTk6yMlqFDqjnmi45DoD2Lyud1d1O94NtYFlt3PBOK0xErc9BbY2ncFukaj7WiNym2Pk
zgeYOVq8J38/ktpxtWMb7tMTMFHScimIgnn4MXRI4U1LLGDufmGmHVoVwq1aFJuwAzCENbBep9GD
YKKJmwaNVKpM9Br2HB8e76Vv1AhEqsmnuHmJ3Ko5CQvF2lQ1X85pvE+CcDPY7q8qKgaxKk+9FFuo
p1rDLccciUxZKE/Um39GNiQ3veZlK9vhjjnfXsPg4Y1tEROBCsZoZIcubumaxzC5Kx2zl6iFv4A0
B8vQDo1aEg7CYd0ZIRUlkNWeyg6jrx5jBxu1ueEmHgdgH4jU5RD+KNVxDLTCmvZPiH6oSX3Q/moz
L4UaZz92Dex6lqU92eMa1RHEksApOfAX1NqyPQrzRLHbU1uVctX2AYmngu8Se09OsevMs+Y5Addj
jLSePdEiyVYKM1CmQJwHJMTV1U0JZYIJaCa4JiXLjiD8MyR5dyrxlKyd4WOaI/k3mo9xXG70qcwP
uQXprQLnDFaX+hwNP3o+gqKjdOimR9Oww6pYqUCIqbTCxIPrFLm3QcYaV7NT/MbLsNQovdfyHPsz
YzMwg5zgV3IozA6ORoeFqDcYVTh6uQl+hTle0lEnMlUZVb1XU/dIhKzaWnwjV7FtB8wHP8rMBTmf
3XUrVmSFyP6ZJYGCqGcyFwa+y9RBRWG4JcRPcnD8duv8s7GCY0gIL28F5T21fmv6RTMd5LGk5JQ6
uRi8gdX5uYtoJVgSM8frq3LCFpi6oNGmMX9tRCN3qarKjUuSJTLHq+YI7aTLNVE9MM3PzUD0N07n
GXynFxc9ShR0LpARwX3Gl3C0QmUzL4UChBQDv4GqZYsq59XJCwH3k7MGoLUWEBw3FRtrClY1tK1j
jMK4MnIe+EFG53hwxTN9kpGPLFn7I/+IwdB2t3E40ouAruQFQZQfagJSGTEFWNLGumnwDoyJLf1U
cBcpR4VLuYmQFYJ9aBHHqH3m7dnP+APEXJ4Z4+lTlcbIW+wFNudawID4i2GErfCbrILodXAhH+l1
uyPiQmpBw/m/HAJuVpY7NfgBc5lv577Hzl/IXdw5kG7q8yBV2me1atdJUthKAnbIhmY5qMTmQKph
l0QhhHtJfqlu8DLGIvdcgWttUN4KdVfxrb3AdU9YjTzSSvymTkP7ZaN+1cnIAiaIS5Avf1IXoabH
/gTx6sPKeh+9TT0ad7olzb0DK1Pnlr1zApIbRusAO5oNf1QUwmktDYNzOp5NDu9VMlTmWmSKfQ2n
2b52wfB3cnPqC1xM+3qtc+HQqgNNc/qpKrapsLEetG5HYrMFijt2IOaGabpg/Zf8cNNbYgQJ/gJ4
4um7SsLr1Pc1nY151ftopyZfe99sCEEfaWm9U5dTeWllbruZFjw2QaEPw1yurXHAvsn9bGsOtPf0
vTxWyy+WlcrjIIa/ldU+AimsNeiReJsTvCIEbZJ4L+pbGk1np5igrWl5si1USb/6Ajpr6Gp8ajCL
Ktq8yiobsHKJjpepaXtQYxYyVmFkuBQB71Cl8FRpeB5cCqugpgjht3QCMN7T7A343eNiV4FSdR49
syoKAuyvCgbQhiuM3zucae7SfRrFGDxd3T5PGvvLgHCahMAIMUj+ofbnAtf/mMiSRVZTJORATByX
dV4eHQmQ13YAdYFBLw9jfqHXUN+liZ34oWT5IxLdZDGk/Sn1eMIc8TlgIzmUSv4lAb50EKGRwNhn
DtcASkylgt+e1bDCzYr06IwueBeQNhltstzgQNVRfZJ1KmN2zDw9OetQ2g3JUhyFg2rRAlIpX3Mp
inOifVllI45kwtY8LAe31h3fMqazlXVskDINs3hT7GjEwZNicS0ylmC/WQXpJpBnCq5iGrPCC707
SFg2Pg0z7MlHRD18lK62fZobDF+LmX8LIq0nN8IKSZNJULCpjhyD+ze+Eoo2s5EGPvrTuQ5r8KkE
bk7JJqsIdjWdtonr8q4S5XIIUrtDKxa7iojfMrIfo3BOHGWCxOUkHC6x0YWHFNjsWu0GRFz5ptLO
/KQmxxHPmD9UghsNyHUckvzLmXOe0r3K0alWJoQQd2G3w/E1EreFym9UYBG6EA+1/jJIGT3Dxgr5
UjA4dgUxp4GrRT7TGIzCIQHdToPTvwAnOqZOzZNeda+a/CSZZF7V8c2lY2TntA0FHk1/zjNzR3Xa
uMniKefqDP8NiIenhIpJioT/p10eTaKTG75uTtqeKgynd6dlx0iOweQH0GlNfoDpTO8MCbmVOUg8
UQrp1p5URFSDkFDakYVuDf67hcGDYfwYYfACcYVJyyZEQTlC+Jgc45TMfIqyAetQEeh3pUAAycds
3mth99GAV8SxzeyS4+tAJ692xlCiJWYKPQGgECZp+Thn3Ku2QAyZwGxMtwTgNBkbn2SzCOg5zmOs
+zMHPZBhloWsYrSjaPCXDFWNRp+Mr3Y/fWhB+SU0+62MY+NSEMvrURxSJ4kflGy8m3kUrGVPGkdU
fK8hQiKaDQEZ1dDm6l6l7pN057dKms/4Z0FLOxQ5mNFSSlAkayXSb4RtOWSpmlwC5BjX2BpZXlRG
Ny22I48cIwVST6YTESkyLaLoPVGsPuQX2n3ghNgV6+V61eYxSWsuTV5pxM1+SLT3Acl+ZwaEmUCm
ysKq+F5j/+vfskj7OyorbertFXH/ypus/DbD9EJNQVSS08B9gVc+G3VwdxZJFFs9ZNSWp7zcT6gF
YWq/I3JjFBoACASiLE+jxjBjUvIA2kx6YTl79Zyte+4zyG3arU9SbAAxf2v4x9YqRVQ5REBg6Ghf
fNt5YR0Y9iPi9C9WVFVn2mSmU1Qfppr7lRPqnU9YTb9GE79wLHDnS7/coiXbpjr6g1T12dUCTmFJ
XzbZ5+AyakuGXhnzL0y8fNApasF1XtLMWacBKTdpk9QIQmibpEVImgbYY4BlQusIPGqn46ObAbYL
GYH//U//+e+4IMmDxIDCN+wIturID7LdiqnWVA5FrmOpXU8HqfGuUE1zhRjHgx/q43oQ4+RbsdR2
Gk4cpcVfBdLqZLVGQcV9o23Z2OdSkvIwtOZId+1X0QAuK2Mz2eGQWehsp05NkpvKIrotineQLSmD
MNkWUZty11pAfcIS/xmsCjLMrWCUfbhS8KNgvs7bozH0406P4BTMOh1VKX7xAGYtOVbtMVOSjXJt
fy53/I0RY4G0wkBswjbkL0alshsOp9wh2SX7YTrRxtaRSYTaWEtt39nFyYg6uVe1+uhGzrUR0j33
Y1GvTJ2Lg0Hdyl4DsOLqSX+trOHYxgV7T5Wt9hhBoesWG3gQzPIIvuhC0WuvONppACd4GjpaI0xG
CzZim6Ywmmsz1LshZzs+l3BmK82xNuFl1tE0HFBoDFUOWfF82M1N51l6iVkD6fWpwrlCt2Hcs5sz
aD5zwIHmwiR3MvXDPjGavZWB9XBMvtjQplRXzKjqShw4vqJP4F+CtFsrKdQYYdoG8PliWzvZZ6ow
UUdTY231aes043GOA+MgKcZgz2Ifq44amhJ+b6bsaNVgFm/VL73/1d1MQbclqqDMNaN2FFzTJTrO
aE90fIwAiESjyVq8eiXpGGKUxJJb0iqySRkinoahrq8B2gTj5msg7XHXRM2rFDa/ZVg8560Eq2P2
n07LNBBG50Jtt2rd2q95phYnCC/IMASPpiKMb4W81gWdDHRnKEddcXF3UilD/vtmuCaHQv+VTwZP
MrJXjqKGmE2/YTiBhcmT+WTqytrKcU5CqbyaGqC1NsOGoAxZsJqD6n0e4z9WEnmAJpdUJMvTRHCv
bMSPsDlr6zF+04TxZAjlW2mt1xHNr26C9DSlyo+riOfZrdJtZIb0qpbmi8G8ozqjb9JAyXaLbRqq
zMqtR411pvK37ro9WyxAI2lLLRYgkDTgIe/oBxxqzK36lMRPliV8hSN3Rf9qnPV7Np01Id98HXUR
b9dwS7lqvHYXnBRhhq/QqNeGKzSicLmgBMOmv1W17m5WHVW3bZ8S7Mg06HBgQuXeOVWHoRgjSkx9
8Wp6ryBK0vaGFiV2TN1JKBrPkPTlGYj3bYEjyIgrhbq99suET0OeCxIxaSZ2Qoi+tJuSGGmW9Q63
FQCPmWfyY2gIXvl8Gw8K7QTrQVF3AiQg7gz7mkTyhkt7JGUNTgFrw9RcJJ5c4kJPFAOt7JaSTmBS
tcO7ty6gweo8QZl6adC526R/nowITXcuQWTr+Tt35B/CkbyG5PgW0q/pVXP5GyXkCIeBq0dUXKhs
VC/Wi5T0n1u4ChKBPdsqqP9uIO9Qk8D1alpDU8QspgkP6XIkN8VEqEfwMy1N3So1sbfAUdaBwT16
0Ae49kPvkBCxXh0IhmCXqF+ANk7/7kw0auRURFk6NoB0FpvPBdCf8+J20z5t1XKjaOVXkWgXO3MR
rnJV3Y2s/QauP1aRGscwlM/G0omoa8keRvauSJsPfkwVFkSsTlVk0RBtOnx8xi283v/J3JnsVpKk
V/pdtDfBRzP3hbS480hezmRsHGSQYT7P89voWfrF+vPsQitLAgT0rguFQmZlZuSNSx9+O/8533nK
bTDcKvKbLTZwvDU1lOq6HgTCJY4KcO/rIe8JJ0WLSoZY5dUKjFoVegstHtoKaFVwDBs6T4mSttbe
Gix4XRZRJiJC7HxpxXU7DLpVzV5D6BAX2AhjvQvJLHL43tjRLY8gyZSe+UpZ+sbqSFk3TsTbirAh
muYMViv9qROQS0FDER+0V4hPxniq4y9j6nGrhMmvns/PciLe4k4o1r6I7gFgt4V49iBOqAZ9u0+P
ngeB0bPgOkMJ/QKKBVcmKND9vPJacGPiUYcIllvjJqSKis0/URYs0BkfKCDgmA/8fqjNWJpHOARh
7iGQlrZqXw760Xfu4Pu0j5BlTGA46YXfHN1XHX0yquyLazLp12RAsWUYXpNoTnbILlwIU1DdYY3C
UBdf+thQt4FM/KaxKndbtBn73QrqYlmOx1xA2ZlV5W6Stt9a1IE/cVOsRk/4q7BXXII53jzhkxtn
yZwIfy94aqu59ohFwXur+c3cNxSb19NbMlJgJ3LXPUcyC3dUUEPdGcAuRkZ1tB1rusEiceh5vdRs
hBNeVt8uUlNDhn89d8mBhWKbq/uotnm0Vy9t8ViT4srlRykYp1mvBRNNtP2HrJ9AmD52PEsFpBC0
4ErR0OMnWz191sGnyaeeYffA2/E4/wv/T5BirKISl7g9aDTG21OSyQ2tWqwfaKlQfwgxezQdD8XP
qJFbsm7vBz8FW72QL8Pzi+Pog4tumlOjaQ3InLNsqHbpk1NmEh3ESFeFzfGhK3j/p2rX8BvvAzYo
BU7RHfYCiTM7nZ7bwlkb8potmW8c/iSg7x18H9GHRbe5y+kSl9E20NYvRUIOAMHaSDgkOeVLo/F0
xOLOc42bBCimJWuH1iZxlbu/zQk1sU2+hF3Ta9O/S1wEM2p83IffeUxXaHDr2+Jew2KORuMIQmad
JcWT9NFX3fqnrw9Z/Zqkv43iErEJ8Z3Xuj/3JbAz334tlaxWA9v1NNc3Ks13fsgeHMZIjvsEWnEa
Y3vGkUxfXuO9FZ0+JF2wwwNxrI0EAjUwfSDzY+WBL1wJiMadgBbWrSL9rjDCNAl+GdpealvsfO9n
iKqbTiHOM3WUhnmwo+aEDnAic3NtQ1aeYk+vyHUJUTjsMugKXO6XmTck0QZcRxIChNR3DePoGD/k
zXuuvmbo11aHJ7lG8J8jC4ITkqEpg6ekRgBuqYv0PH1Ejbw1aXlyyKqFT+nI0F+5y9LaRTEkrGu0
0aGb2v0MsW1txPJX67Vnnj3WacjEHfxBjWWLIaIT2WL+OoyQqcNm9liWmg+Bxf6iMgTWCRoS7BRy
bOpsOPDtGB4MFtEtq8w52M22fd9a5peseGRMvr1nZNlIuz+X9cJKzj4DjN+ifXcZoQAAUch5lQ5p
uNIkurLsTLJdiu8i456mRNzt+FPpwJfD6Gw1fYWbaj2xTt50Rv6uRfo55NPNHgjRLWMJR2WrSb9E
F5+8Kb3EjX/ITG6sHs9rJB96JlRdTwerISfvRxiQIucwCOWxKOWJwy7wjH2oY1if4QAIuCsWloBN
QKO5AT+urUoo1TMu7NYe1rU7HGmW3xaePo2Y9tupgJXZ7VJcYG423Zog/GX404unug2CB4ECaDpj
XV9Dp+JCY9yz0MFgYx5qttMWKfASxkXpiDfhN3/MDMMotEg7Qf3ELLm4W+rq4IOMlDiwrIimearC
pSvwrbLjSJxD0/CM6XpwgRhYi1oc8z4HDsX5lmiCKF4yeUK/PbcApLJOUxUWMQyzsu2S9hYxAWe9
erVz5lw/SMAwuZe2dt6T6XecB5sqTY+uxXqR/vDAfA7q4UzgeZ1P4iMZM0RBdRU86zmDUqYESisK
QkqPoYJid1zT0LyJpp6gqTjnOK2ll+7MKWAtDXsulifHZors2/7O4O249vJDXBaf7cjWoC1By0yZ
ufaa6P1vSb7b/4nB/RMS1flv6TgH95TpS9ezbeIjy1//WzquSGNrKnMHQKEdjYc0ftEhiZsqwKwF
TSpJoo/W4YeP9OuDzszC7mqXCh6EzxVvTNHmr4/zD7DtPz4PpNv/Ar79+5/+OwkO/vsXDPf/wnH/
+Z/492v0uwYA96f9H/+u/U9x95n9NP/1b/r/ELtL1PFvP7cNAOB/MHmX38C//cv1c3nfFXRs/6//
0H8n7/71z/0jhWmRm5TELy3DBb/rqP8k78p/NU3TW/7j8sM2HP5KXiDE/9u/ON6/up4rXd8g6Oj7
cvkY/4neVQ4eMMP2LMMzDPX/lsM0FFlPVLlJF/kCFuZzcUpwwf8a/BHRB8f75ytNx00cO5TuIWqB
0p1KuzwbqfvuSOuKCY7pyQmOKfCszpuw/bTZuB0rkDdRdxYFpcQcE+ArBcnJgdsBpRRcAUEh6uI8
72YUQb1LDFomjLsKTwEwCcqeUVZxHBNFr0pcnpK9oKOx0zcGMcGCyjVncqExSZS5ghQalXeEZET4
ajoJmrCiYcb6K//E0Oi2hNxZR7TbmPoxMFK8L9sFeOPNVnXUMypf4ZqcdLnn68lh7TBhDaZnGs9t
cGTfjxFLvIKROeWD2gma2beh72BnFP0hsJMaSx8cKCxcI88VFEf6E2hIE/0TJvSAqg1Da00Kyn8x
mFpjK9+aoImoTYZkP1ZYnkEMr5QfnTDSY/wvTbGHsgY+L4dXE2l8k4O6kOQezrbGM9B8+cRkTzLA
QtOK4TASezkVVYZxphs+mKpq0QeXwbMJb5FURZIItwF1bKspyT/SeTh4YfID+uEZRWdBB3efKuXh
FIL02NgQxTOEdwXkauLroIPjMwtKsQHB/Scwl8olv6UlZzr6qCKbxDL2xA4p5tAa0/sISwTz6ccs
f6d2HICvpHMkcMFfgfqaGRE3E3GbwAN3A2QX0ADm/zQ8mWWDfgwqmK0CM58kCGQ0CC1sM21fjmvT
DV18I7wC4lYdR08dsamRqyjguSQokmaX40/NgHroBbgzhopIV0oH6dS/gfjFv1b5F03GmEUk7ZFa
cyyxChhqvldQvQOjoZ2Gr7y2/ziu763NOnxpU+vdDD5IPnBNpVg/ORZzZ7RbcG3bKbDaNX40A4Ys
arKFH24nO8Ge3nfYfIGrj1tWff0gX+ELvETCv7Vl8hxXNMhjSKKlnQlQjfavVHTjOiRvRJSg3loS
t1tiMUzWbW2RAYgvLEhAIIchyDoLVa7uod+Ob3Sd0kzf+3cg/348DxD2fN8XEqdwD14jsL2RoyqA
61Dam7FxX0ryshdkJ5z7uya5Wd1XPNbfYVMhyi1KOdkk3I14yAxlO/tJ9tfE+bCM2tqYWc1mhE4k
LOxQkuGaauys26SFGZHIGn6R+ZYWOt/mOBNxs5AhMGuYilNbHSLW/JhVvziV3SwP1dykn6RvfXed
WfjRafLeu+LbD6r5HDcF3Zq1UZPhqF5zGth3mcmhFM+cwGdfbOqKbWHRR9YmWsjJhBjygwrZOmY9
SaqWaQ/Ox9LICYcI+B+5tnQz+VWzghJMMbMLGzJVZrmbtE/i15df5JCfAjiPO2kYqFsVAUUPlYyT
CoigAU+CnML+ZPgby7ZfnTxPji1FqzyJre3Q1HQzZsZDO+YfDAfbHI2IS4mdXwqzY43YZ6xpLnx1
8AVsyzz/TEX6MWjynqGCzYB4S8kg9Ps4fCsnSETFciKulXMfuOivIbOin4hqE+b04boR9oAy5Fte
Lm+oKxtrLilQS1PaI8Y71QhE4AkAOR3pswu9wYwBlnspsyLR7nxIolUO8Bkdd3maEStH513nM+V+
/UDzSz8NVI3V9E8QT7FLEmEmDOfaovNw6hB264GSrwQxajMI+SLs9px0jH89al4UmBVIHPrDC33w
jOh94pgP/7CAPUmDJ6UQWLQXPTdArpHKK8/t2F9Gg7YNGrDUtp9uZN6nS9K/MNR2u0q0LgfnrzmB
URo1Pm2+RfVNmeu2ztXNxYqmECx8M6kuXsW6tp8AUzeAQ8Pel4uhhbAVLmiifiH7RrZRxKAxcVAa
v33oLMBM7ohKYScmalUPFrofn3XHM6BjawuqksDHZD1UqbgbMegRHLdwe5DnsrNqr3NSrXiOOM3l
4s1M833OTYp1DMrbe29dbLNjn6HwfY7qNz1P8W5xWubqIFrObK1Ls5DKBoO4qvfjM5OjoHzDOrvC
bUBQVc3d3J2ERfQYSgP9sEZqrUR/Vy67hSwo6jXZLGc1RWzjTO/sK9Pa1y59mrOMHhK7ovuYs43Z
v3sL+lxo7upJp7fC4rlgu2QVfdd6B/UJK7bnEO/RJS6GhUtVeA8j9TAM3nLb2dQBZka4T0f5NJV4
aCoOBGY1nnlPvjvwu8CKfY9BZmwG7yNFu996pr//SwcKYxZtEINPnB0BpgUAT81lOZuz8V2DDWOI
fvLiTmNjEgTM8obLUZKi5mW3qery0cJPgSy/xgsMOIZTIHXNUNRqiG40aWE/a7+1i/3RVziCQvV7
MvHDobYjW04W2yFI1F2jd2KgYcZjezl0LLN93unpCCC1aRz0KuEeSPocUHCqNZXB7Me65mr6/IJT
G32bhrdtS1njBjdAkEfQxeKUh6MbvGuyfVOmTxBBHyx+lASd+kte5C+AxHwUuYqCvwk2SxvYB5Eq
HFwp0R2TI1zl9UjkXbilfwe2Lc/YLosOecZb1pUQJS0TWajwITRivGjYOAc74Kfwv6InMds/vopv
JUR/RqOrrut3am0IMcMDw4PSPlaC780owc4jHzIncBekKAKEjVqUGbiym2GGqJs6V+kiaUwGEaOk
Kdnre9hf0hktrKfkMA2/IhuagGZkmkd2LVHUH8mybCOUTDg+tOc6KZy9EtzcmNcfPA7WA97mTBrH
pqvw2AYtHZR1+9ho9DsHeqWlqd4L+mPAjoQEtXpVVcaOzJD7IrTaDY2KBGjqaFhJ0J3d4izUnPMH
UqQZWYzCAuOWdKDBSvTu1hU30bY8/2vzFHcEFyzfORkR5TQEd7CnRY9YPmdAQtcKkNPKt7G45+E2
DcZqo9weexYPZERSjFxp8FTNHb8uRUBwx5yzPeCAwdOHwxXrP9+jOzRvBBNj3kRQf73hYQELUvK8
YR4mmdDWFxHgsVOkX9rQWsPt/F1gIq48gqYBOBwOWNfKY73hZ7+sNL43GwQndlsXoelShBMfb+oe
S6eLR4oT7x68/1JamZxA84dLmyxB10fka9T8uUe/gxTWa2qzREEikQ3K1Z/xdAdcpfP0nhvlQkeG
iOss38Qw45oYg4tCnsbQSCtODNCZ+JHC6gP+sWZb57O59EDpSVp52bgSzzSJgUbeNUcktadwuJ/F
L4cn1Rq656vXZccSxioDB/K1T6LUn4sLmNLQ7mBG9NM3B3qu3wYAAW7tkDHCDX4SmxpXl2eIj9Dk
Yt/ug4/J4DNPpTgVIiqJIJNYHgG5UzxQPgVL3iD+zJfoCkYE+BGMNbGM0XHSfZ0oTLhomxNj8Wy2
BKRcAl/h0P7xrXorNdlVkRi41cFatvKLEYypNWxOeoCnZhUm36Y3bgcL51jwDNELxpKTfELo2kHe
OzRqejMMtyDCad7xkLRXEXgVyoGVwg2QPxeffmr/TGE5H/xItRsyBesoy/bM7rs4kE+q7CKg3QbL
VzCUURLOay+bKaScIIBJImwNAm1oFO82iV9CQyxxSu57XcS/fZInUxqiHeFbY5BigCakZo/QsxFh
nrEnfKRlFKyFn+4471ibjjisO5fJfrYHYojynTpIHMIEBo2yH7a5pX7j8OOdCQRuYAGJHfXTSean
sKVpPvDm7/jDSBW96GOwNxTPxqokddICblqFWQc3xGiuNLydm4ZSOqcBPRVohTkxYRfVRtDS3Z8x
y9hvcgEdm4HXItY4KZn5UxcXEGbYQRS/PW18s5KHxhcTq8zwmU2avw1/NoYVd8apk955QPzgoueH
wrDRuzL2y6b8IgZt8DWS+XRIuSVEjtZlhoYBbhKDMbOsNRFZQndPd+DLeEda5mqCAUomDz6HvcFn
Sos3PJatyeK78NVw6OaRQiUc5vzQBZTdhp39eA5Ub++tZqCAbCIWa7sjeavyNFjPQIPdbYzhgrdJ
XyCzsimD6PZJlRrTdcW8WOaUN+BTrgbvzWbydSON5R0iSjn1K0s+mKP7J8vqJyEy6Kb+aZIY2iqT
e9TNBAbfOL1v+CmsrOV/hpR6p6RfFiPDd0DH6lZmwTUwqAwfmqUVg0BtELP3Lyhodap5HcjIoVkb
+wApTa6a9jJ5dJhE6HG9R6YgsbAt2hwuwyh+gLDx1Kc8C+wipv2uVU+eM95wsLwkg2/uzHk4etDV
+NYv4+w7OFDxqPW4k9Osv0R+ebEyfY4d9xqX4hmb730xQy3h37MKCL8qTkVhJnZZGRyyhDqGpuPe
cKMIe42EvvhNhlqulMy+gSE4C7/mCfVqGzdqh9y3qeXwm4Mvz+mkeCYxZO5kEnzVg/oaPaiprPFf
hoVB0BYtx7Z0w2pA7UbQr3hkdXIAHAvgKD67VXMZXDM8+B73feTk8VElkuelgQ0kxHAId7vdcDq1
DjOuMVL61c7n9wd/RvaYanXGpJviVe9tojWwsmuSI6sQEFHZqZ3TFIQUxwhmTH9rgfXXNd00VKS4
26HCO09mcD0oBhHhoX+7hBlQbx7IO/AiaOoZqX6f97x4RFima8AkXFY5AX4rXviP+ldn0S+aL656
hv5NiIUao27/ASn9S7/ZNhGbvArZXgfVu9Mx4dBX+2DWhOQV1YV+ht0WwBXD/UCKwzHsbE3hyFmb
6CP9TEi5Tchqky8nrhn3D9ZMv88cPsJvWRk20gTv6tmS6zp+54K/GpF+dezx4EXdPR0sBKXOYLr2
pH6vdQFimtsjfLQC0EMAJgnI8/OGLlo7e773Nc+/R3u690HD2pBwOGJAhTI6G4EX4MroHq6EhBFr
c2lghwtI+4ob0M3t3PUPA57/Rj5Z43xl4XjVbveHEjYv0o/pwsTynSXaaP5F7NjVxckzEHSoTDli
FOohsTTXWvvPWTzs/DHcYOZVq6wI3w1SAjQZQo5MgAzYiASCs1ASs2lnmfZVdZ5NWcwxtsZ7UBo3
1oXclVvDquC7p9tqbs/+aP1qKwzOHAUeOns8p1qdi1j+8ZltnTmD4NGdaTB7yKmAgFVy6of+uNgh
bWbC2W9v9URNcfBYKkEex77v0uaHKfCOcMJZK+8mA7SnOskA/egreVjf7o+WHXDCDcH/iIcKFi/v
QeWrC884iBYliXENA8JVA4CiKvhN6PswQj+YyhpnnibgJyNWLc1O40UwunOfZY+VUZ1dXUFhB/SX
FerNdMIH+kOfAWeu53g44ImlE2jpbps8Ihls1BU1BOE8nMucPmOGhIRSUHOvoEFT4+ftMxsf5+Aw
HlnsDEmVRuvaknDdF+YqMQqxosxjVzi5swuijO5tmuTzhu6Xjj9ipI4XwnF8KMbkMbvyyK83k5ou
0Dcwq6BAcABXRXvyJRFBTfY1aMFvjLy2QGMCdATcqUkWCAo4xDfRjoQREt2g5ZE30zBKNlEX42UJ
PmIiJDLdZZchtzaVoe21Z+kPOgdObmD9Gvnyi1wt+MuOtzA7SjaFVtX+qN47zml+7lsHPhCxyDD4
6v3sz2wg4CgSKYbgI0OzyvB7rKgvMpOYXzl4YlQ7ly3GZkuYrzQAUvCOJdv0cEeJpXZv7DaBDPbE
rre9iB7oNv+dTfWdmYsjB7ddID3WlIXzYdBVzzL9mNJdL7OX0em2WZp0bNvsrZ23e7oQbqZnHgbW
56gCAkj0m3bZcYbGQK6k5OzTxwfh2NdE/Mzpu7cgkOS2t9Sb8rGdRHkPPKNgD2RJkD4Rmd7c8J6s
EmWytx9C36UaHmJD7HWvrO8uk7xlfXnRISN/JFPqTtz9OC94OS97ncGYEjwhEldzKIxBkGcBcSaz
LtY2pyyDSibPpsnWzx+sRLyCZXP7PdCZm5dp0FmFbR1aBCWoCH/8jh1iXS1RfWjWGfgVqK/ggVKE
oDpAhQHy0HEaNj02lTUbxZVRDzlL5iZbh8t23c1Lci8+DSkz8yfnxF0SA8kA1fPamBS9eMzXRSX3
DdeaJMjYVx35IiqojjOGNovhgGwCe+R5eRXY1Z0osWuWnOfWafQmK/dAKoQASTM8lhmwOhO5qAG1
/ysJPgkKkC7z1UNjs4rzyPDkPecTEtTkhPmwLVwG9EjfLrZWauWbuP9MRhdniw8dzWtBS0NJjZwe
eaCGd8xQg+1+tF6azL/LOw6fgfsHCeVsZORR26b9XUtuM41TTOMr4ZgkyUyNWbflPaY2XY2xKBBu
CxkwD3fBSFw26PQXKD9k9YiKCFroOUUZfLSiyNd5Xn6bSQ0drotBvbrbjtTz7POIv1HDowkuxJ84
Ym6SclA/sZ/LyuUUaqBxZ/grKARXbzqfhiv7cdLKnIYi7d43RZ2fOes5Ja06zCtJGN3Rmry80KN1
35XD1fUKj3YYPorOrOwQ1iS4+XHcZWNyR62Tt6a2HWU5pEZbQ0Ia2r7G0OJiXTLN6d6sXP+A1fw7
QpPT1Gzu6oY3ce22X9D4FOFUnItmU/5Om458b2DTwFmdGobtGyFMDgGp8cuqo68ig43Tj4jAVux/
Z5W7q8zNYHg5bmKeGUJyqPPQiYY0qO8oAVgzKg+r2GKubeLmezLM56bhyRVIeSpyzKuGhMmRJhBe
zQiEdcQNMmccMNKYd4jbjAFBdr5Ut+7kNo14gC0ezrYgWpzkNmHaIDC3dIbijLsyof2J++UIneBU
1zlCXkCcZxNnMK4i+pI3BFOyLXr1Ei7hcI9Asa8yzL1lQn4XR+aSpSfokaD+j8aE+GjZ6dYfAdoE
HkOu3b8UsBAfBBc4HJ2zQ8ZSqAD8ds3MrhJDrBFW17lEGBKoMsQReEdUZb8XraAoqiVdiQlxBUtE
7lItPzWb2B7IAU748tNS6IkG/y6aSLCdRM5PJ0vq62Y98zCnnR0/LCt/IICUuj4Xc54eiq6cwFiA
wbAsA4cUUkMjQXs0XJEd62wn0TDniGDbZDX9ioMs6TwK6GKbw/r4RVKaf1IDkMYW360jx177C0Sm
8pA+ZMyjtHL0vZdFe6OMYbgTh+DDoZG5NQEPfJDg45vG5TAyffu5pqGul8fUwrIoWOyt8M0dkZbv
QhYACB7U34kkrJmuItqQ6CMLu29SaYTbwvuBVond0OVHydv3Aq361JQ0uoi0JSWOi1AVc33XOFTZ
A2fBLys90H7hhZz7fRIw+DV1cpe50IfAIjmeSQiqWdyCVrnnC7LMmV3uISsSsJccCKkb4gsYhQaX
XqU3uxruirIH+JWwoOAJz0lWwHQJjQuqyqYey7eowjMYxpvJ0NQzJKSFSnwR90bkdTe2ZjTN8gNk
HVU+SzDCG8jGbEtm51K4yW/ded5hgPIZpdNK+g9kC3CaGtGHSJheItwkAdxHVdXwqhXGsGg+BS32
xKiX3YYmCWCn0kgOCajCe3OWj1YMBqNj1F4hJpnHRkUPrQ+9jAtm1WgCelQQR0F+V4hhuhTmOfFy
707HSNTAIVftxC4FYYF4+EQDo4/73ieuISQcZr/oiQguo6rnxZsoiOAlstVcq5YZwqyrfUeVJpQ0
jse1tsy1uxhT4EcEbfpkUoOJUDUBzitWJaoqGZWr2WbV2nawbUVmcqXd+ZAYiTxP3HuYQKlFq1C9
8ax7WFu6e1fgE0E7uzVhcmkcshhFtIOXMJukDIycwAJbu5CTHmykWOCHqXru0y4UDy6lRuseTjsD
7kIUqhNiCCxTw8T9xF3Zn7K5hy4dfGobFR61aDxkRn3oLaMn6T6x5Rv5SHb2DiMMn8/kbPr5DQIL
2CpdWyi26uAIm0UBF/GqGtP7rAR+rxT9TaP1OXOSW44GP0krR8x5mDQi9hWGpAZj8rtb6sDMTAeq
beYKhZSQ5bcXji9ltDzJGQITBZsr5v1LJJwYvV8f6phR3G3LD54oZC2l9jGmEK4xu3ClGmKANI2b
6zgZdq2jumvfZVvTZUmSRhtNy3mJE9hJcHDUxFbnmaDRrFIs95NBC3h97xdsH6Im/E7AcO1bTmB1
Fv9ghAxOQX00iZlykysOeQ7Lj3kqCeNqcRdntE2zXC33gxe+EHVAAOztJXJnbKfJeZxkC1yyznyO
4cAhSBNuVKw8lober8TE5jQEXEoFBh7YW8klpMFux0oSzbe+dgJUoONknEg5seMLC8/RvDhiiAO6
GCpjDZwhNFl/655eGYs83zwAckfrgurwblLfyXFwae7kENm1RoPZuP2dt6gmGSInwk3zEgWQZyhU
I6fujJSc9yP0DQYtNsbsKXtMS2e9eNKadDvlLaBur3NXdshRgGt2LRKHa6HkdKMR5t36wcY243jV
hz+k7Svmn2cPdiCp0mwXdQxPYeTQnJMv22ru3kPQgfUFTYwkmdPoFiQEXHgadCUrCSNt9r1k8vKp
t4AKL0zSJciTjcFZNUkXalYfPtVCnGRhyqtROj8geuFLKJsGGahycZQ/QeaTh8ryfvUpyqxHy+S2
BJxB7LldJ5NMEJXUR8MAO3jFMz7te9fkVDR4L1bMktKZXnynu5/y5FGFVK/Vu8waeuAz8Fv7gPya
4sEvCqClcIDugmrjl/JRq6/JA79pu5yQRRQ9JgycWYV8wiqF58Vw8/1ttNQRhCJztySDd6oARoYr
6nfRqKOIipfE815FjlDOBvilbHsiIQkwofaxz4prVsQ72JKHqsmvlkX9aJT9JkjwpwCjP5nVB/L0
ijDYk4Vqv9ICTcuRc0X0obj02kyv2kYaLF1n05YFpueh01uSwxzcOGUwE7SrquJpbrJCC1MH3bCO
APWk8SvVZg+JoV/phDtAJzoP9VSzCID10JiPcVWR5srw7qWT/6P4uVoTZ1AQMqETcDbLKrga1R2y
6lNnTcYhk8zg4ygs3s7k0orKXloD5MCipWYdn5UcHEFHRIoGAq/yjms/yQs0maGAuCjVMbQxFFhw
eEhhki1rohDGRWXte9YuJzvr/a2tWJ5nKFP3Zs6ytxAlfaHj1J7hBK2kEbZ3QcOkSZrXOzhlj96l
kgiDcPseY8G6qNR5hgKeHTJefQDBSrFrp8i/W3gf/F8bgV/mTuJPy9p2OOVsJfdEtp/T2XHveEDs
bRnnx26pfnT9INhF/rKB87oRDN7cHGP6Ue3ccBBqGcWVTXQLLs28d0OouHrAT6qMF1oKM3Pay2l8
UxNzUkPv3QY995Et0bwzCMe5wewcJLsMhtJmR4qU7HtY78euP6dRWa0KZZDO5Bw/qOGRRrZuk7s1
kJSIbolYwuxoUrnrun0TsAhEvmdPNSC3TH4PdgetoOPsMHI5RZ0tyGuLz1gRnhpAMtLgtFUdXKHG
5u4B2c95Um68El6AqAkOEseDbZ3RJsdqydmkzL+gg33AM07zRjlqz9kfeS9KNIYS3MM77XXvfsIQ
uOymzDbKb9OCW+7zp86IjlVDItE0Aqqm6Jw5+5SG0DkQQb5YMMIhbxJQ2GDQZNBu2J32dbqTEaRh
rds337Q0tXgUPQVe/1BEs0YsGp9ZyiDDsEDwAAZhZsOpkxbuQabRZQDYCVNUTmcLviqqdrnvG529
FvpHyHE+kf9gyJirvUmuZ8svjY2gHHqO0ADPKc7c9ugD62pYOtGMdOZxAwDU8DrgzfTQjrDFat7Y
tNNZVBl2auMKOra81t3VojzqMagOgc/IWnf2YwkHK21UexkcIuglfIVNhIELOR1XkVyS6zphs1eP
1X0QZ+aqaqb5zu5IPPhVYJ3bmbdp3JnZUUuSm/GIQjDqi6eHb4ILr5C3l8j+vgMPvViErBU7bVSX
GnG2yAbSXUX5bDSoUS7y2ymlFdGXULfnKUU5wwYviJhjkglx6c/HxLYFyf1XNxhfhsB/sTuH4YmH
uqlt/1GXFJW7VuCuB5A+U9B2a1c64toxO6Rxw8FEkY3RTMmHBKYLMna/H0NQHSY10VTSsUsq65Ba
4TlYY74Maa2IzxAP9DUzCPuAeMLO3qv5onscWo4NqYcXynzqqdrUkTNeqO/BKhrgyQ8bNuYqpwnI
GDJvmxrDe9ahP8IuJKjcA/BZHoAN/Ue2PVEZxQIiqNony/6RNdC1GIzi2sc0fmgC4ra5mjapI14T
AUe3o/EFwMv0kWRpsOW+6nbxoF8l3ajIJZFxSRfMaMZrH7324HO1Hcw3/LavjZZ0kje0wehFoQZm
c+x16mGEMpEwUH0IHtHV6wEC4/Zn8JeE+V3ePBVeV3Nwb64GoEHl1D7ViYOIQlyfFM1kdcS8snse
EDF/Gx9cBK5aGxXydEU5E3sfnONRSzyhNc+qyjvU1PTOkFQI9K3azoY8th1vOFbUTBbehKAMzz01
ipuq6EsY8s/RpPV8kseRLcPkCAqNVHMovIvNRIj5qvmcy8VvENqfkIaXzyuoKPFOo8XAvUyGlBy9
KfeNMg9UKvdC1RRoqtJZ6b7KdrFmAvUX24nlNrQkqfDLCjlA5hRLG1n34nCiLNHB7ULfPDHOWxM+
SGY2D0ZNUlphdSgHbDSQZv1o75B8Bmtvwe1zoT5qXs5hXtrsA+t8x4Tw0lB80s4kCGRnd6h+JEJS
tvhGQUSC7dSh78Zjqt5jngxVpHmN8BVy1WyK2Qg3VBJm0Gn55QTePyty6YPt4Z1Ib2KDHL77uNxX
lsNWwm1JCJEuR8Zq5R7a1j7A4rYOI5AWspi2Q43O5RRrnUTQSIT5wdRPjiGw/xhpDllAJffhiMCT
T7M+xqICMobughSXmzHJIUnoqLX2OHaAdeRcoUaErDeXWMN6TcenIZC/XCS8eUbAiJfqqyTuTjq5
DNPkPgXwJ+tpOHD0YoiJ7zHeUNcMwNE2sOCYNghZO0OnpuUG/MONNRHDYum6LKXa/f8m7jy2G1e2
NP0uPcddsAFg0BOJRqIT5ZWaYCkdvPd4rXqEfrH+IpQnmefUXVWrJt0TZDgyRRJmx96/0fBGLRz4
4POkfc0oYAD94Q/o58NsBzpxm1evbKP42VnOw1CEALlsgHAAJ1btHEo/wg6KSbo19bq4tTLQKza3
h0i8Gk7WviBVeI1fGxeFPkFjqs2daJyti8ghafnMw8L01DZZfMyo9MJMW47TQI0Xk4HgBp9xzQ8w
s08hrWTmNUxrwe8K96Cx3Vff5Sxw0NwQBSoawLWdm7SLdkirUSQosOHpqirfcvs562EJ7Y/Yb/EA
oGSEE7kwzZ3fGAWiMNwMW71F3a1v4k2PuntOdhRKSbHPq3LHq9KS3blhpezMZ+0+IqK4FsO0wxvl
BQKJy6+BQxLO1h++T9TUp9TmQPGBi49evY5Cvt5geTNqbQwcAhZBPG2M1rjTIne4HUEOWtz19jX5
EgKP6tRDnsr762DCSWlKkw8P9VT8ydjoWqUVUGNLXnI/jW9cKaZGFLPScxuneU+cAh+sg5GTbjHx
dcdoKHwiLga3brUUiXHVHWvsYW0R7Wsz+q5XbgyGECaK+ZK5wdGI4FRS2EKrtKkf5kG/y7ijbqhN
7yzSUrg2IdiDNmrQC3PV6T7OwzpU6Jyy24pT63sn/ZjY4X+gTfvWxJaDcCdqxrNHqBS3LvRDi0BP
8811sgAh86nC+o2JEIyS8Kgwas8CJPtG9tXgNU4VmUIADVKJGbmzGBUkqbZ8L3I32RaN2aJ9FD8b
0HhfY6940FEQ4ENd9wOyGDrs/q0vMHjSqV4v7MTXzsStyYuKYI/5Nf6iFiTvTIxfUukSHUm/aH58
rHaRcZGU7vl6KLnKylRLt5E/rHPpWpWXyyEwua9YoODYU+4JVRCFHHCqhj5y7Ujv6ja4hsNfrypM
rTvpbu1TsXCk33WEmBJKZmI7ScFk6YnN5kCXHtmmdMuuDMrUeMQ6a1t6aUP75DJGYQvdUeeUI620
KqwFKS8L4TUkL04E0vDhoRaHGHUbEmjcApkSTn+zDMFRA6t9RQn2zpcu37MgaKyk83eaoP5hYAZe
SFfwZEt1wTDKdY5huCudw6Xcpu2ikuhiKp4uIMZs6TNepTiOa3m5N7AgL6QXeVCJvYijL5DboGoH
43uGETwMDECmON+Sm4+vuRnc2+FJhwd1VUz+/SAIbTPpgh6jXWo30tBOOqRrYbetgpdCOqe7MRkS
CxnCVLqqx9JfnYxJnNrnCtv1Evt1qu8AA0wc2UUDBndOgUMl2LVTmk+3M6Q99PaQ6cPSHQ2vp0Z6
vEdJQYqUc+kqkw7wHVbwPdrQ61m6wwsLYy+BYXzpG2dbOsiH0kvelq7yoajuK+kzH2I4n0nn+aHT
qlOp40bPN4ksQ1i8Oy6BROz7gH5ccgcoIRshnG8o79X85hj9R0uyHxJftCOF9tHWsw3BN37i39u8
rKcvRfTTx4l0lWXuF6v0Fmzl8Abw/BayW9E/LaAeDSAPdmpuO32qiNjN7VII8Ml88aAzr9wO+m1Y
kwpOLX1Fwouzj19oAHB3NRnOthDRxkP7Iopwx10koKnRfpoWbK+cgMfMMPaFR+8sDU8/7312EBBH
99A1pu+daDlbR3ailveT8PVL4GUA6Mh3Oxa7v2ihHubtIshJs6U9ZGBXuBEE8CmTERTPSC0KK5jI
zygj5cFjUXD/TjRzBf7iuzbkGBWQ4dITriy5rTcqeGp5vbYmH/TwgHgzORXpAOjf4CzDTR+gdGlb
2m6Oi7fIhnqrAfFxov5ZyxBBi40kAxsRRassbwSq0lDcJlnncDusFNZuZCdP1OB9QNUh++AFmi54
en75rlvlc4zu0UyUkXdorMA2BZTpmcMWcRNgzkW2D1JxRqRGx5gtz5C4RBK36HygttqzyFDYFxo3
QoyXlxEcKNkPE1gL0udYXa/ExJ2Qr8hogMlYZoU0gAdk0Ku5hWPbgMRq+NPTKzzlfP1N0/SNZxNQ
T2X7Xcu7Terix9MaqBqUH1rlfHd14rC8oKYzIhtujSGZ36g5Y2TzXjbOXYcG47U7lA+tLX9fH4UL
iRCZgQiggQ13FqYlosc3ff7c4WiCCwLiSSF4Bb7ZKycBWdvO/bewcaCr+sOyre0f2YQcbQR2mwE0
y3nC2Iv0ta5HIkyHeD5nG5SWCUpRbBT66mcsglMgKthpCzykNu3Pdlxat4j/Az0IqxeZ8WnhGeZR
Cq9vwSUE3Cu6Zo/tgtw8aOv3gHccfet59ExctxIKH37RzleYSu/rtABm4NuIq7oTX5lwkOACc5n7
BDmYeKPV16z1JTqG7OrHEkS+UcXEkygwZuyAdPuWM7cCGrdk15VoPmaMKzbL1N1aBnh9yo1Ynhrh
uzbChgADQKHL+hqkE8pBJuDdSsd8xtondfM9KGHO93x1lH+MPZo+z4AN3K1XZc8RUh9rBx1XMAAx
smRUv7UA1TYvm3fIVL92RhpuBmjjTaM7J2+ab0WmsblDycBz+hcfXNYKdi+5giGutmnbb5sRpGIz
a+kmTamiphrapsjW3HXU5iwNNQBEDBF6nTRwEFztdSTuzazUt27q1zeQzF2sWkzw9TbIxSrK8Wbi
gi5bQIVgTHXMlSnp+TgH6m3yxTWNU0Wu5srOxVe7M9h6VPEP25MK77GzbXOCL2+s2UMsT7HhRUcw
ouQaK/s4uDejoT1h57m2Av1Bw2R1beE5izgkUgYhpJqWbetEko0S4b5ppZdkSU5o0LehCRUfFOg8
ADmfK6Db3XwT5KepRFq0875VpvB3gpOlZNzJQwzH00Vut/V9h/M7hpHvI3ymVd/7r5qOfwB8IB5m
1J2cWDvxCwBJt5Yt0XlNkQR7DXs4I1Xy7pMqAsMDHtRxplXriEOoAaeOcvfDnIedrbnmTp+85KrW
/OkmHvWvlV0SRSImsolmZ2trfnLognczcpZNgE5OPMek6tL6ujRCxDdxPVm040ImbAy4cFF7Zrc3
LruoSvRNobnZdUoZaBM09Rk3sYf/t1S8/58su4JUEc6Hf2fKOf+1yyGV6f/zH9XHv3nNj4+2+9//
S4h/Wa5r+1TMTN0wXAOq3KfLoWba/xIGVDzftC0YlNgZ/ibYuca/DNfxcAEzbMeBRIc34i+CnWX/
C1Uyz/d4ge+BATb/J0aHUDWlkeGFYOfYtokpo205uq0bOo5q/6ByZmFQIvciPccTvbxJvAgLnX4h
l7/oS77vsyW7baHBqKHPWTXxRzNaAOC3RkSFMGw8tLJxwyPL5d5lbaDffHbVDGo3QBZdW/cOYAfY
tCAkfa1m4inwDmpiAqUwXDlyDSVU79bCv6zPNNDPLc+d2UjYr8sDLr6UrsUU3aiumlBjQJ8jxCPs
5l6bUgoUdiCogoWykF16u0EnNV6SZbhjt7tWvbyfOqBAukuaFexb4LLBICMGIX1a3PvcA01ZNZa7
dbIeVEWW6c+2Uft7MgjufR3gKlxgawCI56zWgzOejrZf7tXU5yI3ydAwQepWdaMUj65paA5tYAGy
p/LkJVKpGa8U9qWGo0P1l30xzRtNM7WD281sKaKJjXbqAl6gKpZ57BMSHvBO3+sGuODuiDgtmbwB
rYIRyZv7xi+0e2xSNy7EjpO1jAyNvQPPpNyoObWqsoL61myJ+y5jjVTKtFsqQ1NyWFxff+liPYM1
ZZpr1eVvlBpUPG1Vl3o7RhD5+GtxH84PkLPqs5o0wo/JAVQ0lp334M44psg3BOJSkThwvvgxSlCk
N64MTdh34IJtpM58sqWyezm4Y7X27RZ8wu/xHujgvgAdr7uZc5dVNltRdIITfXjksR1TLX0UZTg+
jhHQ1iYbcXAIiuGRokVyTFr9JRp6v7p2LQ8WEhk/tTafCDIqWGHryam/z7iDYNJr46G5NO1BtS4H
EcXtoW48Cpf12H0f5WJcE/5cp5YE0Gj2eJ3WpA2SJhiBiRhPA8/m703k7ttsFG+1D49UMwaqeHmq
7ZGTcFZJPGycAJ34qayNhxkuIjK7G8Soddw0GRmJn8lq5VKP/68xwwkeGzvE4kQOAS0X+yWfPti0
VZt2NFCfbcLG2OTw1r1b4HpUO/rqhgRbc5gszMjsMVlIXMfJt5BLsGyLEgicPf5qXcYuLTkbVmig
iRCISmmO/q6O8lNsju0dWUv2IIB7PsesIGvvxEiOmjS2y64TDGJm++GR515CwGH8TIEOfQ713piA
Uv7d/72ElEd4NCwxbEt4deBy+UXrVIeGvgD+m+SPHydJckK55E5NqvOhW8AdpU6k71W31yyg9Z4P
D0S+vsQMZBmWat1PtX83IbuDR1ZWf6VIcBX2vfsd8ccS10N9vkf0vbky5vqD7YD8A6nYHwvXDo9t
NITHySjwMII5t6q1ZodFvYsIn+/s4LcZd53V5086JwGEMJzhVBc63nQTorbLAxn+GiaVP1M3wH0l
uS68vCOzutgnNaIOSzotgJKnEsAPE5PXUYMzBcyi1Db26rC0qBdcuuEIuoCCcgWK5a8ll3WZN1lb
r6mxPpv7p0ZqwrlGXN7JXj1W1rMF2kb1hrpzb+D7+9dOjdSa4CtH81uzH61SAK133LO9jEjd1f74
AFuVQt3itg9p50C+y9vXsvVHoizTvuUuH55qy59AbHcEOZCjr60kREnan5KbhizR49LhP+MyO6tZ
BOMkLgNuAacESokjsfOxSsN+H/fPlimrDQ0cVT+ndGBp7YM64OYlrtthwYkUI83PsQQr+tiZ43NQ
u+mp9KnkyTOy4XQd5TmqeqWWAWWQY5U8l8VQ5btg6B8jeUIn8vB7Tq0fO7e9+/0+6jWXod/jFmDZ
bjIO6vMlAFNum7LnljdmfHzcPR+tOsmOJAUw9pnnGq1aguesqetTXEH3i+dmpu4iJn89csd8r2Hr
U3wu/btYy4B1kVICZPTXmGqFRbsFbmscLuNZnUF+68igEXb8DAYUrhup2UFZMNgbs8V+6NJXLZQm
gn1q/PD6zL9LhmC402osw0Y2D2/oZDnrGkbcTdV49taCLQX1KjI4/zv7pk6W4WnORbXF325BOC8f
ngaRTQfTR7lDzaKbXj0u1ZOas7j9nPUlPfXyvVMHeC3imuN+KLvxDaSOHLWN+EcaGOnyUiXRDE2f
y+5yUJdigFnCAXL+5ZIEJsx1elkmJPmvouybdpa9ciqyJQRbwO281DjiDzI/u6Clysia36YmgaTa
tfaqlt1/LHPksil7EFV6MmYDO2GkOBrgqFDk4uwdlP+j5SJRnNYx2WwteejgrZ4dd75CmzN9UEMD
8JRb0MCU0+UKNRGmcAfmsSw3l7H/6RsVTVmc+spaoLMFg+HvvGHWH9oKTveYBtVtIp8OVZRZdxqx
RznaM/xHEy/gYJ6ztVosA7cHoZU3sdm5J9F2+rovRZr8DBAunPcibddOW7X36CG0t5HLfxQ5yA1d
o0Pzn/tl0iMb5sE1uI6XCfWq2niMEOM5Ry0Z77KOgy/Akvd9WwU/2mLY+e2Qv+vFYl3XuijPQW6u
xDBnJxM93mutrYiKUFW58+UhyUDp1sWLVVYkIQhC7F1TLegaqOYg+zqx4K6Yc+9mXkaohYMJGhQo
W+Xz2PMyyteRvTQH1VctdUi472xSqgOEFQ2yvqCI2n3hoTYND2zlWZjMjgMqhiTXaVqu2e5Vy5Ct
S1eNqdd6LaxQo1uclp92wYkYXFloNNkP2YhlA6T9Z0OOjNArP0ZocfzBY+8ee5vcfppk821meZxc
te0e4lx/xjKKm4iaTVopFmyV0edshgBqj/ydS/1mlRXWeFSHao7D29LI7y9DqgX1ZTrChXzMlNqB
eniTfTpUZpPt2WIP0Xos7Z1vYjAdBDdBgSSYOni/W6qrkfc56E2ONDfnEIYo9UmwUzYHYT7XXdqc
klK8O0tnPieLD0oY878rpUcaWdEbdBjzNNiD+Sx7HVXmE5YC8aMOhSpFt0G/1yPdGR5CP7ozQ7s7
mCVF4mzw5/c0zN4m4RkPRMQd6JWEJ0A2zO9U+FZglGK48fhEt0U1UXxoom86Yp2bUGi3n2duny7E
4nSpRjf3YsnHFeCPfnV5xpdolGyHqHhXt5PL+OVuo8b+vqx3rHytPmPrjKD/EhJbrXzSJr5VbxsA
naDvvA+/DusbEUPgColrX8vBSYCI4MbXBbX16hbAzuI4y6AOZ/YrYkdFiMgApmDBk++JL34UgKgq
yWXOox1uYHx27wGguliPvmIcjLto6Nr70Sfp3Ldeg4+yAA6hFYg2Dqir3DhwL55arX/vxjr/hoHE
F8QcdMSD/7bA6Nv3LLLFXdShNxFCnEt8A3LUVC8riLyUHEpctj5bC2ORmpXrSnBWX+UpYXkGihAY
Fstz5PNs8XLjcOk6KRTedoZfCAjo7FUIOYXwPe+xAGnuh8o8+4i6IzdeFnduEZ8jQZqrAfP3qA4D
273YTrWz6nUWidCg7UZQC1ZAPhftQHAz3f7yKhXDyE2iG2GOpl6VmhP08Bwl+kwzUZxdloYkpUe9
t0mJcLqxPYWtP5+yLnMefUCg8AbckPzOUsDQlI+nLkfnf4ws8LoijffUi63nthw8CPFdvFfXgYvz
MCV1M96rC2FyqqcAsxgqP6jV4c59bWVVexdVQfaNGHrYiNkvMUj0mzVbr/wcm2lxFnqZ3dXak+po
PcXtqEGPPaxCZPB5uu7Uaaa1aQo1y5126hpTs1qcd9emvSS71psjrPuMAXk9DeGEMQxTfav6i1sj
OEilAx2GbDo3ZNVvbW8E3tXp8WMM6R8OgCW+Q7RNK5BlWB1j7KcX0W7yZhtzCxkPEsvGfeE82I7l
PMIARDvxxuon6v0TsCmPEaQCYtx+svSWuK75rnfdD7hU9lPXVOE2kEyJuWv6Mz8xlEYRFN+jjQsb
5nvighVxl3k5h1Nn3JbYn2DgZk9PcyR+2hH4CAvrheUFRYBy39RNewc6WloX+90N+izczHyEDT/7
QYg7RKcfa8Amx6yfE5QxfeDElRF9XYLwVM6meC5E295Qo8y2uh1Fb7FVADgH6IcURbq3EZF4jMQp
tw2HxyYdHTMGLJcSE9QrXR84xfXns7MY2urJ2MWj5yJVbLVrfw71Xdh2w8MUo+mGDUv0NWwxuyMn
nz0EuNFSgY/jW3tmXxrbuJv24VSe6s4rTlgX/GppWLBjogO4SU1oyJbvHRHytPEp1tc9JXy39V/I
D3S3pRj1NRTlYFMYEUYmA9FXp89bL3XsxxE66aPT1j/10cW5Rw45AYlGC/gQ2uarYsQK/doBZtt1
rTj7o+WfliZ8FSANwAyJ70gzngeeOq+cmeUacux0aM3ePhSTlqDpnKPcUSdHHpHoGQi0adXX5WIC
PdbFUX15eevkiNc5+VrowW0wUTJxSQUjHme9ktnmrt9gPy6o0L0uHjixuu2M7Uwh/xVi6c/ZHvNb
LgWIpV6NxYXBlZU0caZviUBx7wAGdN24giy6l0leGSoM12VHiaRwvezOrmdtrzW9Bup2cN/tSQeM
2eTf/rGit0ptFVXOuO/9AQnKNiH3gn3LQwQFYRtbIwmfyLHOI3hvUElO/80EQ1a56znMUe2POqM6
JX7Znb2U8pk1eVj70BtDvTtHOegVcgKQn5IFPZA6CeJjlPZbWEoOtaqxLq/0icQ3J05HCjd0d32/
UCv1XUGrXHdNXWLEaUb4WsqmOsArLY9V0vtXul8NhHN01Rj6SBSKLQ87jnb+0pkUt6xCoB5oJB4i
jplxzizQ9ZHnJ9+nFDXRKPyWBTrg7SmO7xxHS/fg8j0M19HHWMZyxrtFe1oKbiZXsMw8NMEp7GTl
ybYajKY89jZd3CVPdowfA06JzcmpHedGq1L9NrDb+qgNYbBe5gm8K1YHGDKWR3XwpOBpzOedACj3
9jWJnRYY4e/BQDab2ug2cDQRZUJJyhnfKPGOe48yOl5W4/ympiCV9igAxkT5aH0045ueD78WqdHQ
RkLTRbGmLYvtZ+zTFgBU2jr67/tqm9ijh+X0mJJOi/dSa4l/JyJPewFAVVfu9AKdQj+nOgKnUuEL
67cYpfEZlQK5yLBdc4OCSrVJUheh/wn4th3bqMp4OngRtS3GbAFuer6c1a5RzbqRqFefW2o5a5Bs
Q+8MBvlHMeLWU4Xz3tEGc60VYA5Qepj3akwdkDr7s2tZIWXzy7TlPqaIRl2HBEgPugtGKcWL+3Ek
N/XZUmOXWdVqTSu5pkb4Ud/YwJnuVAJIZYbQded+/DmqBvpucbejjv+BGI35XFPBPqWA/jqZQQO3
MME4bqb+VsPJBKioDVgZBAhnfEkOAkusaJP2KDNY8jGD1tlyMu3qhPoSjyDLGZ/D0BiOZAK4D/9e
q16qe5Gu1kZ52UqqYX/tJQAqkGgacJbX+n05ucMq73CdEYNUE1ODavqy0M9MTAwQgGTDEoTxKoH3
flSmEzygkEgah0fVu4ybmvVrBUaM8dWEzdm281/N/gdKTzzYwlKbrszA60AxD8WD6YniAXxZbcXW
/aLnnDaA2naDDf8cbQfclZCibFdo3TSbywu4557Cai6Oaqir5+Q01hGkICuEbVanm17XIBUBE38N
y6jbJbPkGHkNanIhdi61AAxpRrr53Ofyq7bBXV26ajYFFbaD9oNtoqim4+R7A7AfXyDJoY1HdWjt
xUQlCQFOStH1AwyXtemH1rPqZalY63/rWfL/U3M1BoRqZel5t5mH1DKPHZ6jBTkNmdOxMDM99rFP
NvCvrM+ASc7a0utkvdigfaO2uvbDwN+XBqmGMm6f+sDXpZIUkM/KKueNiSrRfsEp2nBLOH5lhDeu
lWi32OVEd84SHj6zWk4wvomee7AKF30vgFHRpbsAJeatM1b1F3T9CNTz8dns5+qAU01/TcK6/hJ2
PKYi4M3HehbeY265exSCkbfqBnRk3aY8GfKA84I4QneL54iHuXR+KSAeUB8fUuIR8dZMRfXKt+wd
gd7DKM9F+YqRfXiDlkG1hvBcvjY5YD0Q7rHUNS5fZ296bKwkuQX/Uxx0AbG7TiWvPHXzp7jPx0dh
b0tyhy0vAoHjp3Z9iOSkMJ7j/tgTmKCeZ+bA/PR9nsyi4u5dB3tPioy77fCd+ucRk2jnAVJbtfKa
EP0E+dshRlDuP7tOZz071vCra8jf+TK7/L2rZtVih5PiSnV1b5HUF5TGRkd0zdciAE6NCkG9dMK+
QeVP7591N5zfswpxLVxWYxSxqOhjL/vcyJ3fZbzUE3Q0GE/lThEZDg1QNPyP0AI1W1Wl89K7+qHX
l/Fei7v8BUEyPqnzMnTWcK6G9EHInsc2ax8GiHepl/Ags6U7OzGOnEXRwFpRSko2JooLzwCC5vdm
tMcjLreYkGfegljCyK08wMdsxzZPfwCwYJ9ivE6rOjUe1FCWmsnaouqzjtQrRt+lGhQZp8l9Ai9n
nagjcFmj0wuRHWyRHFKH3CRrhVJliftLjomKWscPb39ON4ISsXzFP8cb/v6gS+a9DrRvnY0hOiOB
TipH9UuMmledQIKsNRDGm8s25+6M14H8zmat7zmvPFTr5BeAEMxMbToDoylnk4VstR3i0KFmYQyR
+WkRxlWzmEbvtbQQZypz0eefSOp6NcVRczBkdvvyyXosYNeFBSn0MuGYC8VAxFfwWtabg1r8OdbK
1VOKdtWtlxA8DQnu0eqADGVxLhpth5eTDGP+GucF1daIMKNRY308/XqB8MO9XZTZARTBdNsjsID+
kAcCj10yHDPTfSUJk6L8IsYbu63c1wHolNFG4X3oteMjXiVgCnHWyiDbCgsFSuoL21xr9gIBhL0t
D6p1OahlFQplf0yoscsSNfuPMdWdLfMpmLn6nM88sj6isE4pV1fZSc/2NqOPF9hldrJDWC6m7d0h
f12Lkz5Yt7oMC9RBM+ZfLdVlOzbv1ZjlY88JFPLmczxFFxCYQ+zvKp/0UdIcq6Vrjm1dotQDSnGL
G3C7U2Nq9nJQY4Ug+DTHZUbGlNde3uDS1RKzvB6S5AkCNK48II5qiFm7ZeqNO5nrOdezQxwtEufa
77EHKmVXTVQB1CDEEs6IlfOiokveYaPBD6WQOFQE8CNVjs2Uu96bg8Slype0TpquQPA6hzCPxZ27
LAIZiTj+OlTevSy1hjEasAIUyIpThk1FaFf9inRTvgpzn9103fTN3kQwCBhMH4KwH/q13wIHskXg
7AcTvfOhAt5XZRlkmhEQ/2c/tlsK5sOt52jMplEpNlSZodXJzV4nD6oV6chedqGOQRq+UqTW2ACq
CdUaW7yiJgCoOxXfAG+juBxj0qGiH68jGkBl6PUzbgobTBha3HqbGDNuhBqyc2T6/nmpym/toldf
kmJC2Aj6FX45dMeeO7EnoN5ICLE2I+fNzXBf85nQtZFNF4U+ooQw3QRjG953IkfBYvmV5fjd02Uq
cE5mH4R09JkQUXOyp7Ilv1eq7MgoV/5+l7+/LvcXTkvXHNfV0qKVNtkHYRb2QXc8cOyqqQYLOdNz
pa76AUv0y8KprVio+peFwqpeYuql2z/eKxDG/WeBFLmJrQBqe+osbz6F8EuIDXXnc0xN2HKW73k4
evabGrFCC8Fd1RwLr9pUFMKu2nV/yGtcL1Et+q6P4zetctvnOprqTT6XwW4Io/HkaZxZwAc98jAC
Uc7R94pbL4oofNU2GXU/b9MbbtDw4qjr7HJ5UC11iLTB3wV6Abfu0p+cKNj925nLW0zCgGd46atW
2Lt7FEytm76z9UNHjf2g2S5686qJbIh+aErvtYAMiY0PS1p5UC11UCvUWtWVa4N++rVWxMOCdpB8
BYhkML0LMg96cejC6txKNEfhtM29GnL89qx6avz3KhhPYheUoYZavy3xAK6skXlZym637iKElemq
gpia8Ev3JXK7fIcwq87lOYYOkDaZwasdDCMXlQF3lhYBld6p0QkhiZQuYXvXyZaBQ8rK1cpppSZQ
yqHYjcggvBM5qNao1YGs7Q8hEpj9GD1rGqItT1jlUMy8qnTpbWdiJIssBxmeOulWMXjDXKXskTSd
jtzupqNuz8XWR2kXP5s5nZFyY5CsyHR0/PpFuFaVYcthvOqy9mDKA0IC4FAXWbNwZX1CHdSMWiOw
FYQCIldq8dode006LntbzwEW2o/JN4gxQOa+VSjvr2bHmY92TQLO9oKfXhdRpB90NtlJx35oscKj
GlOtacKHUnfhwAt9JFstY76h6s6V1x9NGRAGslfQU3PNQgJDzuXmgj2MZmN0j/hEg/V89lSYfQ1J
z3H26qAvVdBuAH34bPYwC3f0obmHGYH7ExZ07Lxk0KLBM0WLSHrL5MRhOHT5lfMxKrSF2W3DHk8X
U1QV8kOZDS0F1VmrMp4r30kexJKlD1rRQhtD/HKlxtQBIeoFrmRU3l7GJoItC/rt2eMR61vePgqS
dFvYNikFqyE/atv3KIkGZwq6b22Eoe3sldraARgrXG14mlJbv9f06KTidZMs/g7w0nCtYn2KsZB9
rbLdaqItX6E9wHyKxmtDCx37RoO+vlbp5wbA/cG3AZ/InJ0aArBw42k5SfrW6rewIHmw13ocrxe5
TfJd+xXyZAythJ4TI3vSJvNObajUELbDKBjFcXFnThqkomQov7n1i8rrIVkMLqvutYeuCLWVq4IG
n+ttZ8UGv5kVEzZbEUJn6vfK51bsmy71243GVhyDPJ70qLuKnW9VYqda6jCT1i3Qy2DmcvjHmsYc
tE0fRmdrGhHsVuv+seTfvtdljXCk6Z5ArA4xmgiJh25Khz16kANMNjSMrlpTcqflQc1gidzc+Bi0
ClIqML3kajU7EnFeCXLXa8KRks01YkJcuN6arBpdeVATn7OyO01NsWsDsf1j3AnKDbfD4aouPHRp
Bh25rULHg9KdkWwpcraMckIdKAdz0Vd/zRbYaJq+VZxbpwbTNZsm5YIpgWBKDHRtZ8tLDlqN9JYZ
3KslcPnUDKIbe1NYL2pGK50HdDztuyV2gWmzXQp4egPcsLQbY7T1V0Ds/34cARa3SoYvdrVVf94Q
Nvptpc2HP/5Y1VQfQ80WzH5+RhRhbKl3aVAyDu0IXenJ4G8oxmFLgo1ahOp2qPmoFnhrTnsBonn5
PaYmsHc+JmHd7C/jSH/qqzzE6mqBR7Oxp/5bLIOSDsUPyOeyqfqqpQ5O5RO+5LcxEMEjdihHPSIP
EiXdfGIbOJ9Ui3x9v6sq/5AurRTNl7Pq4CNCChGWHOQ8WvNJb5b9H2YN5xLcY1n8zWTDtP4BzXQM
R5g6pj6mEKYLFv/v3gfJuKBbRh0NtS8z27swB6ViRfWaDvOw0aPQ2Nj4oIH/HTG14Q51GAPDuZ+D
AVHfxXS+xOXylW8KJyOEqZGP97+hY45NOlJijyjVONwq5ycQG+SZTHKVja0jhyrPhTLQgXZDwLsT
MzIdpgPfQFXpUh+XJWGjHygsm+d11pDQnyoH8ANCQK412j9TZME5A5uPxGmpoizB/JBmnbHxO9e4
caYkRxyCR9dn+XlkN3xVdEu5JwmOgScPts9qdJg8Bbi/BxvH063NaDtP1ViauynT8rOZ19S/KFPd
tHPxsczhrec7zkNU15B5yhEcf1iy+a77V860+n6a7v4ILqo8tDdpiBGiCkfaSezmIf85lrlzhgHb
UuWmVeh6u55la5Rjny0fDkNj/EBY1EE1I3C7fYO+gSM32Z4nDCwoA/YxDcpYyK57t6as/KV/70Jz
/HO2coJfXbbX5rN67bLM9XXoYRg0p/XXUXj9R2G3X8kg9R8jI6ohR3AnrI+gLmDZE0BmBsa4YdQP
jyFCqjcokiFQDIQY8s508Ktp5u4fMSnH/+vzVAKi/4YglqeprXO+4OgKXllIC48/zWAwbA3yGnOj
zzOvrsC/rQv9IcbJ/G5ZCvQnxDjsRlQnDlzlJN6myLzPcwtFDDhKb5WhfyVR2P8Ya1TaZ++r5eUH
FNexQHa14qRaSZOuoNUcnIS8TR+n/srtF6RPVM1dS1Ds0Jaq29bGsh983soYhtOcdgilhzPEoP9L
2HktN45kW/SLEAFvXuk9KVGUe0GUysB7j6+/C6maYbV6om50NIIJgGRJIoHMc/ZeG9XrKTXscecZ
qklEXqtdYTkRKVFEzU8Zd2bqRf/P11f7Z3KJgZLaMC1FcWTW0IqpaF+E1SnwC354Ii4iYBlKDjal
A4Bgz5Tp46sp6YuqdPXOIxxXBpEIFrnzzyxGwVZzefyWOwk9v2mf2PjMbs9pqGNOzglwuh8gdqLc
Vq3OXaGR1GznjEZ/wV8nnweNz33vV0uWgZQudFufDxKXRyk0k1Oqtw46Gh5JnfP7UVrFyervnw3j
X5cwHRm7hYjdkoGCOcqX+JY28AGla/jqOq1zmZr04J0TzwLc3lIFtvNka2g5w0RVbzH/nK9HPSmC
hjfaNyRi7pbirfvQFT1MTz8h53caig0OezxCMggMNCu/9yWZ9+gaXXuwR6hWnSoRDhaEazoHwevY
G8AWGy/YWng+nyK1eaPo22K7AStRpXH62HROgc1M15cteR1nan9PpkZykVtm5kbMZUVJXAzFZPZ+
VBQ370P+CcH2779WVTG+fucMPiqoMDQTs7uDQ+Cf3zkWg3YMQLvCNzvMnTBSz9a08XJDObv8NmeE
o1fr+4GaIAckHxjzaYOdokCqrmLDWgP47IBKDEF+fQW+OmyRTVnowQs5R6yqrzQ7d88Rk5W9Husf
9N/qs801tlWlk+q1Bj1GYF5W2hvnVk63ue5MKmQ2WV3fGhgrR6qi7jWUvWZZNn5AgHzpHCEX/FKT
GuSem4YPfh8Fa/4f9kMso5+CtbCmTGBdTFsjc1lN+pfO1n+QOOEualsjAL2txm3iNd9qVdfP1RBi
Q5semXRCZ0wllWNvaTgqawnaeldCuMVx6odj8p3yDTwizEGe1Nin3q/zc9xkzOaJhXj3I5nOge5J
l9Szi2Prh0hTpwOpHry0vhVfTUPu9nzfUel5eHDQV+xZXeMuCvq3ukjlfUuVZWOpWUXoBGmeWWdG
R18BUJTnpnvs9NZcQT8MFo2GvVtu/GLNilhf9qnjvTgmpKiij5ytGFaOz8+nlud2OigpSGL18Dmt
OvsCf805Cy2JGRbu2SylzxE9nQEwFFKMiWo05AgTB2D/c69vsK/TGQ7rC7+j+lJLmrKUTBLINdy2
tCkmI3WjkbsRZNIDq67sKjZ2y+QpMDN559hxfrUcqd6l6MYBFtcZk4iSJFALMZLMLXpnFxDoEqUD
Y90GcLNjyNVWRHHJrlziDviyu7Vsv4Z1BNaErJRqcKyrourXKNSjc3JNlVE6ybH/XE1Xhyni9RS2
4XMObO9GGMTnsUTT3wq+1VCtWMQ6jtNCvGN1L4YGYTM2YAfl1jkeTF4LW7TtJvlZldJga3Y2bi6K
Q2cJAvhC8/GoY8/KthClabigla715GRippbXpOhFTXKqbT06liF+ERMb7QUGnJ8Y1iUmZ/wyMKW5
jGN7NUDI0pdzD6K0lXrhjxAG0dZzur3o/N37fQaZR/NGwHmURNq7xLOu1VwaYaUgGXBYGh6VcvBW
WYi/PGm5brampL+ENW5Zs9f9H4OnLy0EW9//fkHBifSvCwqTJEtXNNuWqfIZXy4oY2BGTScP5Zy8
m3AOB1chAajP5VkFiZ1ERTZySRSVLmmbYhpxGff3VFL8rZs72TMcJkJA0/qaZ4N0Q8ji0e1YSiMk
OCcfH0KWLa92OJQbLUkqcJPT0OTqYThT5ZQ49bifkktQv5FW82TLiXRBVOxc5UFeWWQnXweHnGHs
g7uud5pN0rTmKYDJswRorjyFrjtD0R+DQdKqNyT2P2pZjr97ir2ndEruT522aA0nPFmYv+FYB4kh
FerWw0Ix95Iwj1bdKL1x93VR1rTe2q5RflA2dE8kvgwnKs9VIxMhHn+WqVUblTgShc+ddRPsA9u1
NlRi+2pW2jWZLKCUl0TY+Of7ps8pQIWw1VKlj4+IjtdljiqeuGz1UCcggZ2hSR5GjXQCZqwO1QBs
3jr4dHLC/7NxnDE5IpySlD0EFvVjCEqURpakLxrTiFYx2Sv+aojCYC825HcjRCslFry5bB6iofi9
EUMD7w10pUllGiT6Sqo1fpUaIby263WbjpTYpzx2nZUqGWRxNfRsXEu/0MbLN10KRWAM7c8oP6L6
vJ/Z/1j0qMq/ZpOmrCk6tGVMaariqF9mk23rGB1ArGz+irnbP455177oaD4SfNK3KpKySwNOUuxO
EkJWS2e49EHnLcR8O225GYmhrZIoP0SwoHXPOiRZ7/6sXQKVlHh8D0d9xHhQDeTi8mEaUS9uPbfX
z6pBaEo8SibxSrmziBKA0yv6I/kW79wG7/4bkGdCRfwgHQ5CfyMkOwrCkLk72M5KyHi4nNAYMLCK
e9EaVSRezqwKMwXTBCs1JkzaKs0lD2SU6u3dNPP3Y68l5tz3av6CEh2IUIveGiUcvvNNO5BnLf+q
K2lOQdHhA3zFj4sQv9bjienOlUEPp4/UdHXQlecMY9sh5yoyc0gQfcTvBAHfsc6fI0+SN5HsBvOs
y/XHiZW1UqTsWxBjQ9Xq9vemh+O5jat00+sQe+S22QAEjzcxs9ylVcvtunR14jdTdC1q4MtrR4ZZ
K4YKXB3TN/Wn2E+XGpClW1p5/sEMJXi6g5W/+eh/sfFNGD4m37g0ppmrldCLyCkVXjKsP7OhMeS3
wSfcw+sgN8mJAsbejSGAjPmiIh/phxbq7RTnQRUrrLpNuxHKAa41ET/9TZtKjSY2bKBJNy4n8dq2
VFag6Ml3mmfVS3iR3jdDfVJcvfmIi+pI6ucxowKFE2R80SqlWtlcZrZamegPedZiWsyG6DEalQtJ
KGQATBvxSGzInnGB/YdL2ZXZryI5Zs79mOQgeTHrWQ/WgIH6nxUIvv3tXLIa1rV1sU+nTVdHxV4M
xSPHs95B5ZUvhrcB1uL9DEdrp1LzcYZcPksgpM4lcUszZlfctC1Qw15T7EeHFymcHJgqTnCyT+Ne
mjWDkYKqz8ZqnpDTAQ0MD0RZp8si7pS12/PzLJFTyzMjAz/WGh1xXnHLVOpz24Jw29qleSYAw9sC
sQnOvuHimQEBOY/owb8ECX9upFbZJq/H/qUZuh9G7hNuY/v5c4aoPGjbvYl9ZG9nwET8RK5OCLnV
Q6QgGt78/WamTnWRz3rKlBk5rbuw32sa5UxZt0gE/LLyClpfAaKFFtL2pJ++xN+2w2tw7JMG0GA4
0QqnfaT/0JkfpiO6KqOkGk74sPxDbmnG2pbLB73PtG6lwHtdemNMYTQkpNqJQcBmlvb/Xfi4Xvzr
X63ICvgeW7FVzfrXHRiPa0LdG7epWqkjDtj2MbfGYSfm8LbbqOek8Ntz+13soFdd7RWvvOTOaF/7
8dLFjvkoBgE3EcAQcrI1kYVc46oMtjYdpbk42nJDfXS6Fxob3OztiBghVm1UZXXVO4+Y0Q65358s
7AqHpA4kd6a7Epm89ltrj8EmxMXwlPq1u6bTRwtUk/zHPip4fhR2cP+s5jmWOoIzobhWPlD0JDZv
aDat18YyueSqwfCgSZmz6moHD5lNY/MmOfq3fnLAeC6W1WAbgGp51ArQ2tSkiXDp7OoRTefHUCBT
MDt1CQoV5C9XYFpqREGeqiZHAuli7lVL+SR2iQ2pVTvJq8qNWzREMXT81fdNOhD3giQRm35LPxA8
9kc66josEiwJScfvypMbZy5mcm0/BtuSMuH8c6otU5InQ2ymy3K3JbZewlbZdDcAHC92VZvf5VC6
jljRnjWfKDMdvM6OpQyN0tqzQVM5tb8BNwjVS6fzcW5yyPY5GdN///Rr2Ma/fPodhd6NzYKbzy00
SY7/UY4JKhpxoRHTKy9sdV0kZXAWG8dQgrNjRghXCfFcGIPHcNo34D5r/BbYhIQ0Gk5RYx8+H4Ls
bjY4fR/EvhJV8SFxFXRFDlLaLbfw9lpDW1i0BA4cOs/RzzKu1pnSjOG7kpxCKVKJmarV3egrmTYX
Y5U2z+7vP7Ly7zLDVGhRDEwwqkYc7dcSFI6xzrNKyMQs2IuVXcqgWUdktXu3yn5v8tLy6MQZA2zH
yltqUWVtPKsNXuEMHYmhCo4jn+FFSn93Er3TCHC1tJnrFKXI5uzCc+zRG5JCgxBCiQsLyK263AWD
eoba65HYSfJj9i2Xe6BsAPC2TmuX10jC9YN7eNx4kaLg+4VaXsXw9WGIG6u4x6IAgS69SAN0jcKE
A+gOanLxZZ/6/tjGJwLj5qaSv8ODBgFhaOVj1Ujjgt/Q70dgJZvtEBk/CMKVjkUB74u0g/7ZMQjG
DiapP0vI/tmAdbVgYhscP42OtC3In7eAeSlwaAYuovTa+ozl4KL8xXIVqKEaeVdDraTH0SvfU6NI
D6qqS4+q1Zc7JuosncRw2mRl96R4WwmG+7wqyEkUSzZuOmdQRv0OZZl5SHO0urMxk3aBOzR76DMV
wLQu2YhuLMx06diN2aJvi2iZW1a7UczYeJHa+lk2wfj2hVUs773kL61ltQ8QRFbQ1ofO+Ya44xL5
avQrA+qSR5N+1Pd3OoES/gx0/sbHAgEPXtH2naVpF8nvIGDVXM9SRR6Y5ZFkIzQVXUAMe+H5UIAn
ncUXxYU4CnBIRdJVYkMyW0vaWVYOjSlKK9SyLWz+Joyro+S31VE8Ehvbwopa9vX+vr9KqADiOjYW
atRjzK6SBm4fPjY5zbMNnjeYeQo3nr9/b5x/XSosXUV9SfuASjBZ3tPxPy4VWDtsfRj7eF5mIdET
VRb+FHCHXqAfJgiEwD6IYT6wNOlIhNFMkt1CPx/PvRsPTMAKNHK99SqHFBJDwmdWYmhp6rlVMWRN
EJ9zFMLJT7ldnALN+MUMXj0HMr66WpLgl8ujTnCTSwiU4dpLSeu8FyBz3gL6SvhAI9RcDWVBhh3i
h13eUNr1grg9qVr5YBmJthUjsR8RLp2wRKMzPXXnnBHZWFiW7uIuI79ryZUIeXctU8xwLat77MZA
PTaQFHSNyOZCbY11UDt+BxPKM9ZGrrz6Mt1uBY/mMS4JwwksIg9CvtZ+Zn+PnTg6DkOmPGG7AHOL
mnEjDo6t7q7kerAW0j5wUmiWnmTtcNB06UyMqbvFq8JK38QI33i2MEyNr/30mfOEqMhsunI1qJWM
6gpjWzh2w7uVxq+NLP9/8xAxOfpz8oRHjouorvH3ofFE4vY/PxOUTAZo+qCKjBBtkKskLpESqbui
LJY96p6SPrYBATIucQHjtKsjz3IvNemyG9BSTCI7EJeUubPGx2ih+sk6Nlg412Ol7ghw4QoQaw9A
P8prhUFmiTo3WMnTEHC0fABM/NjbuypQy2Pap4k8GyzNP8nTpsqwFCSsDtfMRSjmprpJycR2LkOd
vSZxY+3ESEYif6kGPSeNi5RdveJ2brVcPe6WGUz3zoZq3bOw0gQZMaxNg7SvKTp9TTBo+ymrLUx4
6yYe109Z7WhnDzbu4wfTMi8eSaG/fSSeqfZbN7C7Q6DL/hVO/Tua/fxzpNg1cs8KL4Y4SOHD2FqO
Ym5hnm7LzkmexCZmwZ4iOCq8l0qJiVDJB4Q8xVBg8jYH/BksFqa6AAWQ/iQZqYI1l+50b5fRUc19
mHpN8QjDY9kJS+vAxeP/mVeY07zh6wfDJNBWoZvxPypEHp2ZhmUGojEnfmqM7I3gkB42TFOdNaZu
RNMQtMDNc657+vjTVsKPjHTM57JRkIQqOIAQLJn73sj8VVsX/o1S7wH30HZUlPwlK8mJrMtIeZAq
qVrFvm1yfmjCUsgfXa9Wnu2KWGMzzK6snK2nCqCiYknyc++WwSFKGutit5Z3cgY0FcITK3VMg9Mh
lTfd5Im1kkBZlaryK8aFSthEJj2PfUjIl0HkeVcr0jOmj+OoEqHqjGSe52HoP1KpBvocK+O3ROZ2
JXXRzeiy8tbnPzOqaa+AECjSjPVV4YdfhKbirsupWHkfihuhGDZl465xgfo//34Rt75exC3d5s+h
GNyqbORdX7+wQa+osiU5kEW8pMFWOf6QiA6+2TRjzy6xA0VuZjcmcvEjaa1LMYozU3sqrIUYONPZ
GSWrgQvRlUYKiLjylLltvfKMQfp8lOm9vkmCctvZ0bDvei1D9hk0wz7WOzh2LHyxHnR7MlAC6s/M
XkiXSC+WElVrVUEoFLvdImeaTQ89/2gJUpgPA/edNIW4ggrLOt7dEZYdWTuqS+u7a4Kom3bNSh94
q1HYS8tG2x7oSvNCgtMiM9ocBmYXrz5Xqw6U2ZlqjNEaMbp1xK1pHYtpo8OOXhR1pYGzXYRYLJ9G
q3Oe0G5yUfeRHKSR81S3Of6AiV2RGe9//0t97dmAgbJlG9wT/1navypbhkWd064jPmCOlEXfPq1g
qU9E57dPY/jf3041HPXLdxbtF0U0vrOOYRqOpnyt6mZdqyhBn//ShxjWPDxEUErfGxeWrNzI3UUG
2rtzkfqu8FrEz7Y1PIkzKObe6IJ4z53czBQZelqXS/2RgMHhKB5pBLvN5Dbl3pA2+rY1HYyMfjK+
N4ZL9TGpn+/7URoM/2t/BR9x5dKyXlFj7Ch+OaxTx0h5Yt4Onmwkm548I/nJkPQRhp3HDGgaAs2z
zkmq7ntgAXsjRnJHKBTRDkPBzIuZIwrvaVMper8p9HolRoMRefte1d0/TxFHxJP/OCx23l/mfo4u
3sBDJu2rJKnwGyix27XBKaMpvlCyrnjJ9e5FCC6AhpBjNLof9H+cKTqvfgSvnq1Lh5sJxBwTs/Do
LgLYeBU+zwPdc//se8jCZp3lu4RBg5T1p+pxOG1c5q5nkmnklWsN9kzs+zw7Ncf0MMD2E/vuJ4sX
RFK2D9rY23+eK16v1ZiakuWsUxXklbMkoeeDx79dQ8bnj12RZjAT7+cw68nStLr5JtTEPA7HU4rs
/lQiOpknuYGzKxlvYxTYV1XK8h2M5noZWmn3rekgPKnee58oRB5pzLix5LbPyPa2mu+VR38KTHZs
Ehsrz8ih8hjDubHJls+Gqv8e1R+O5Jvfeopi4LKT5AjMqTtqRsHECI7sR0j2RuN03wt1iu+ufbxl
pTxQgR/LJdXWmsYJSkPP6E73TRGNNDCcxX2P/d8TakD4a52py0wcteqw/+OZQ0hyw+iGMpXPfxwI
5YZ3oProqW2yv7+wOC0ORnWnZ+HX/eI0WNH5soSkMRdD8S+pExLYbGTfW9iT7lxVZHlvql5103S8
cb6kvynW2JBHSiPPLdTqjSwFL94ESd9+D7t2nAe6YZ2o5Lj7vmzCZWxlwTuJ1Atxhiq5k791Pg7R
U5Iqxc1PbWstVXawSbXSfdKG6tlkKv7R4eeYFWMVXvW6yLbRYBkr25WzFyeO95LTOB+spwicc0F6
B7QOz7nUHMwybF9kPyeCXI/yHbdf+xIMigm9Umq/t6O2sCk7vLGaipZZWzo0eHX7FHVEF4szwmoT
Fvb44Tcx5nvsf0dZtf2jlgMF1gtX+WZpP9HVd9/Fh6RGEX4e6E9Pc4lu2YdD+FZk9kqcYeGtB6JQ
jA/wq4ylp2rLkXzmox5Evzc1PZt11zcf9/0V05Eej+V/Tmn04a2wWnst29qfT70PTTjxG6s4J1OA
a03C9E40JFLSrJkKDw85S+0nM1WWYrdrOs7eiV2cMqrTvmhlE6yiFEy4OEpplwyoUu2Pn0fVZ6If
oufUpZ8va803cRKmR20jsQJdiGGMhH/eGGm4MzTSWXVfHYgfz7N9o08xZ3lgZ3sxvm/UkDoWXr50
/seJkYf0Soxzmz8gt2le44+NUkvrSB/Rw0X6SeqNhlxg5kv6gLmwLhrTWjwPcqSd1GmHOIkFU7sM
W6LwLK8C2z+ZbiNPHpbcGsuNsNcWkrrVNaybhmuRV47FCP2F/Gp6FpiL3PFulQp2p4ui8dx4FYmw
SNv2CSizPdeZYu0gAb1YBnFUqdPoNw+vx6xJ5OiDaIpd7lCKxuh2SNqWqEsATnNprCyIJKp1IAgQ
yWVLpBu8/IFy/X3n/SR12knyfLRNwuQg9qORzEi/hNT6QN/36oyu2S3KMdF3BkhNyYj6Y2M2/TEc
x1+hEtEk1Yt2SqvpdkmDEEqtqYSinvfRbJEHkkRMLRMt4J6lk5BrWzr2Eqazniu/FyGQrNLajGGI
kBHH0BNleMCnA3FG4CLtp6Domgv2p50ca86T2JUGM7wI45Mync6999D6aAI+z25ROoyj7+zF0JVC
5BR12G3EuRKd/FWchHxHpqc6Ft18vKDjXJxs0Ac5lI1H7OX0VsOI3R8/70YcFM8f7TUlm+TzX9Gr
xUlW6+Hzje2YwjKcbm2pMjffj3ptX4Ps4JsD9aRpQNIXEU6xmW/FUAUOvqn1lEvtdLQbh/axC74H
AcZJsafMIe3pdumSxcC+NEm6tZ1FKbxGjYx6Nf/uFhFMKuyth5jEmoPRReiR6xZ/dVM9F5Va/KSB
vkYBob1HVBDnLNFGLl+hvIUnOa4H0GqPPl+zWRO14w+zhSvAc1ihYJxEIXOtykkoNYz1rkv5StCc
zRcKR9/cLMP6cpRMTdtHuoEJyJUibDmIf08fTpikp2Q0MmJK2Ck2YkhJq3aqQxCVa/qLJ5u+2K/S
oAgLliAgTYHjfIzw0HvtoS9b48NzoZdjah5f+yghfTy1tCfTLEmG6Lr0oe4sVLJGdLZK33vUS/Cx
qpG8ckPFa1Y647wt0vQ1sqjW4mcudmVQJa9UUcgjyeMbVibj1Okh2urpWf0QkMKVFM1aPAsL4wuV
MoOimmbxyU0O4qwAYeDGNLKQYglPahtKv1INVrhSo/bFTf/zZMnZG3xz5+IsPQM4N7SDsv18aeo1
Xl/AxpP4uku2/kvs9sxSXRV2TKOAovOmqgqybFnUQrBykgvpWOXRTlqS4LK8/maFw2nIggh2MwQk
12SF0Ghm9Q24RlAG+nunp+0KXZFJ+yIvnttM3YrnNQ0L6k5qmwOsr/QBxMfEjSKFpKAtOpNsWb/k
2LpppjJdEa/YOuY+7LjodE0U01RR4FRkXUSBxJHw3ozwzwpH2ygwKJ46yYzXUUminhrE/ZPbGOFB
MuR4Jo5mWdc9gned0Q8ICV5IQKITBnfymkcv1cKzn7Fq7mRYmsT6GJC9SzItUvCRTkL/eoiGW5qP
8c+B2Fy/5KecudwADKoXWhRqi0Fr3EcX629aBo+hZrpo9v2KPBxN+TwWT/vQec8bB7mgOL3PfHyQ
2M/m4gmNMZHVISjMo57fBpR6703i4/b56L7Pt/6zTxzNx/DP88TRdNr35Tzxel9e5X+dRzCSTuT6
IM2zHkgynTNl1g8KrU8FbdrMyEPKJLJ/BEYN7yDiGnAWh7NypdGLPt33iEd5lF/LpvR3YlSL16j8
Ap1yQYr159hLvfjcBUG3RHZHFNX0buJ0ccAvLHQeXfxD7Pp8WxrRMeuicv7HPvEQ1OPKq/m+8Hn/
/Q8T++WKy7mSJYTf/vfVxfs4wPYWoVIhPRA/0OfP8t+f/P4yEi2eWavo3VrtrOduVNuPBqgD1TXH
fGjiQd6NXjwsK6Ib3hX9hzihRLWwUNvKPnCdic4q/ca5b6TtR571G8vp5ZfKhCrq+LWxGWGnPk0v
LXvk+7hFQnCJ49mP+oMoY4mNpzU1QJOWJB3dC66ZJFuP5udxbyqE3Y+L08XzjbM498vzxVA837kC
BkS1punUYO+v/fu54jzxAl9e+/d7t5OygTtrsfHKwHgwECzto6p+FiO7M4wHOUnTjd8rZCdNZzig
Vx9cr6yWNdE1SzEUG3j4GVVxX1/HOl+pee5X3+zWiPeEZQerAmXWIm899Sg2g9I4S7V3jJkYqqWr
TYYN+ffhSMn0KWbQW/WR54KjouWN2aJYmk5pfLMpMFcp7c0evYhSlDlJWn79gPeq/DxQ1vobgnXj
yir7JR+Ug2n7zqnW+0XHpONzlJeafaqbyiHC1aZ7mQJ7FKeJjT49IcyCYVeqEjZwRp+vMT3Bddp3
SkzQaftnalTcewgh53JXTCGcEHy0oHN+RVG6icxa/VmZ1l5xwu5HlVQX+I/Fdy0fb0VfxB+JMXwj
8cL/Ro4PU7C4c9+MwM1mrGqt185LewQbmflSqsAC3Dw3nkuQMvOYHIYARCqSUm6YME6KkUC9trsF
mk9or2Mqe1uyups3Du4Mbo+xE0cLpS/JAdXdrWRk/U02NIOloBNtxVHusjmys7zaiKNV2hgLZIrK
us1j8rSaqRg8Ntk4U/PYPJpKQbRypURLeRoGjgW+DOG9fow+TxBnfT6B9K5qG3v+TwXqBVDDd8KE
wNe2Hcm9fem+xiRwarXnvGu17S4BV6BodkL5OQDhyZ/LefezGu06cuLd2ITVk5GklzJ1nPeon9Iv
uT4d3LzOHgcPF950vg59Z64XBJ1o2PTnuhm6ExpkXJG2F5+B28Rn8agYicukLkz07D8PsJw01l5J
tsWXA1ofF/uKRKJEaxQqc9PTxCYNaYtjavCVyNpii8P3bNCZUSeaLPT/7gDP1V/1FQF+f+wUJ4nD
nUkeCZ40LspcjtOYHl+eM+/9cq2LtREEPrfkk6OR40QqtL0J5Gy8anb6M2dV+iFrEiIwiXupreWb
PLWVtQ+n7KYpzqOp284H6uB45kHTeUTfS//Kdrqt2YQ5OmA2TIJgZ1WNtxkbpfeW1QgKSmWmvITp
rTw2pUnvT9Y2LmzqJ+589pNDnj38tacIgdgqs5wfjdSUB7HpO0DQAv+M5YucXtYpc3FAyqaZqThy
P/H+vMCWs2Wf9+pMvML9wH1om4m5/awAdqn64BVeMjeAwd3iDlqIndjGLVahA9luKt+43JZzX02b
m6d1Nf1uP781GrnyNjllt9gjescmdOrJCwioc7LgTcU9umhTH58yZhzQ41I9Ql1HhLwjh2H4/fDr
WGYusfL6gPLOPFSIF5/Iy96ICS0bQ0KApuEd0Hwf4mEuF5pWB3OizapdA9VtZ8rF70d+OhC03U9H
7ofFI7GvLrxhk7c7qx4N7veGt2Tp0p9S8sPUaRXTn5y6IcU9KHeyV/WnntISy7lUO+RAh1WIff7M
MImLZipdhfWDFrh84fzpK19Z8k3ScH6Weu5e6tQYSLowrIOelu02tDu+1E4kHUiY6lawp4IHranS
Re/lxo31DmoW3Q6+Sb52QXieEx9Vg+fO9OzR8VDTUIM8qF2VQXAjUrGTJW7KjMTG12PY6VMrre3p
U84R39Jvd5V8Kw6LFyGVrXJt9UHsSUowLijY+XJNbyD2uW2bLfSAf1tES/UBw7CnkylqhbaDtM6d
JoXqiRBT9RSbFIRn4OOnvqezyEwzXUh2aMuz0UzBwhJ0c5IKB/0D6+65XbSsuc1w+H1kiBH42SUh
aeLsP56oak230jXWNvezxYuJE60UZrvbBgRqT29wf6t+etMeCNrG9PTvMpmwx0LStqpVuOucOUyM
d8GYU4h0z7VkZo9A7at91YTfZS3JH1WxaRSXst2gLsUZ4gBw1qvmW/1B7AIFAXPbhwuXhN3xvukt
5xefBXywidEeqzrxhpmR1L9PkYOR+OxIbkknAY1rNYlJyd9VL9AfEB9Kwy72Cu2Cy1C7GEU3ub0R
zImhOACFnRjB8coNRx2fjdR4CoOCFKwW0B6BaSP2SEqti4gghz2rTGisflKXcxrn4Gzj+MEdbfPa
+407L/2CHridWVfPJKgO22A3E0fFppZ+eKSgPf7eg1GatBAVgDnnk25FFo2PPNJu66qcm0DlIuUq
XqsdUw9rsk5rcnonaKGEGlXUMj+fCdSI5l+5JjTO2gFI/d2XFs1psYkKjdDt+/iPc6T4J7ae4Ih/
kvkt9tZNk+f9m1qs+7wp3usAJ1aVaOk66O3ivW2PfpClbyDrqg09unIFz7t4lzGYOmZSvwA7bLYR
jTcukzxbzxFoxLJ864cCv1ZhaBgM2e9biB7bSLomoWfu7bwkdWni/Qwyqry+iTA2SSRmh8CcmpkW
kTfPjT4eDlrWR3Ong+MB1MxY4iY115WsBq+JX2Cm8J0LgTD+1enQkE27K8vIti2pHQsxpD2TQZJ1
bHpbHK1TqsuF9WxgOTtGeQGLbtrNhMVYcgfGOE9jcG90mnvO9TTf9kH5C8e1dBa74rqv1jpRb7Oq
lcLTyO36cwNrhLTByL7e90sNWIkZ0YHuYdA+7qeSSE7n/b/P1F3YWoQc7O/P/DwYaPWWRLF1nWXt
rClpbrIYUF76bEXGrPtMrPR4qmw5Iuq6kF9CXEprvTDtpRgWCHZnskXFZsx0+cVWUZPx8b/Zle1d
hsJ5GzQrPo+yXixKZpwPGelKe812X1vXt7Hl1/ZDHusFrf+gn4t9ujcsnD6jCZNaXHYRjBzwqGtL
Ao6IB5yG4oApB2vPJzbNoAWnYmmTiE7WZK7WzBhndVOoJ3JsdI7guztZKECoKNlbcZ44GgHuoK0I
iix1rHQK+8mOQ+4H+6YmENX3i/Jq8QughxJHP6rxez1hp+NE+64pav5cj1E9w0l0djqjfVfGV8F+
yTrW1FZoqns3L4OH1iKGXNBikjp9h1AlX40YVCn2CmlZtwTwjbncrOH/rU0Q1z+0xH1vSdi75W6E
z0AK0n3lWfFJgWS6wBKFmj0MZ0ZnEyYaSSUfK8dA6e7/khBCE3VUmP/H2FktOc5ka/uKFCGGUzOU
oVzYfaJoFHMKr34/Sve0Z77Z+4//RKEEya6yYOVaL7y1dfVdDF1+lmM9AbXeR/q9hcLmm2qOLFLn
46wOCWRTGe+txhRnnTyZbyzNevQ21KBZIYVJAzpYiRD8CVTjWRkV47kW1SkAin4yUaeJlqaF3A84
ijTPt5WFWlNv4gCLGUtJoh9RJz9xrFWAf8RH4eEuieYwtZ15tOLiSKGZXBzb194TfyV7UcmxzkFa
YMBV/awS03/ViwrQQmkLlPnK8mAUtb4NIsO9oqigL1V7LL50YfJsz5TiFmxiqw/Zz6hApn50ckDr
ZWTtvRar09a3v2hNUwCe6NOtbKrqtGwLK/rwQrU6RC2/XqDZzhfHGT4Ak6e3LglRxp4Nm7Whcb5k
eeIDe3Tdk+GJ6tZX07sx96PpZuHI0uSH0Kjzj4zspI/S55Z0hLvBSGm66HasL3RD1FvLUIW9cLWe
zqy5DRN2oh4SdMMs0oleEqapYfMpWwlJSoqCTnfVBRJasi9KFHHFzhlshNPbWHnSlH1mmQkIbrdg
xNQ3TXPvVNlqsu0K092XOlVrDzeIZctS6js0Je61zP5ZuLOZuk+aVM7t9cDbN/Z8Vc9znakhV96E
/zZ3zHOP56ry3QGDdAxnXD9ZcA0k54zurxFQXCQOMnkLvCORVKkJJ0xsXrf/3umWq9hkHVuVA2qI
3J1vY8s14iJmeI4DVd1Zwhr2qm5YJyvo4QKOWfk6ovoFRjiOvlf1tGvNvg4WaM6vQqiN10nxfg81
rKuga7y9r4mfOqgMknpNtHb7yD2FyqwHCf7cIhQHRNVmynA18M7bJFHpL81Zoj6iBkAduXVXgZSo
N3rtT7ublb6LfqyfxwbFtAJDnJWY+ypg9azXfd/AprPp8pXdRMNblzrJMnKG5hDm3fAGjIDUWJpp
ezlaO4NH5sH0d3I0MruauCssd3JUQQxjFVYDGrTzqTzYcWs3MIN7c3YcWvtF0m7kaJjpDTrOEabE
82Slz5VNqA712u7HHmG6mvW9OvmHpE+Vg9yTm3J0/UM9b4Q+sgJ7tB9zfDsY15kCO0tOlAO1Hy3U
ShHffBMBRLfs1dcgNQw0iqwGmFqWXhSjcpfY/pbf6npcjYqqbTMrcjdd1+DhRELsqJdNcuvT6LfB
j/rNVNCqF57RXSJPT5A48fKlHmEAmqYOF4WivoSk9Q5qU4brIk/US10j2NApVnQ0guLPprKrZt/1
HaKjQ3Ts6gqvALBPf0blnhwZRccDXx6spElZ4PPGpDwuUMmNtKHfRFxyCNsl4SqyHO2jNm2sU5NR
7GUTaPoVBYTuudRycwUgkzrpkOGdiZ/a3jaEfYtqe4Tslh1kS268ISpXTq5ZmxDC0C2tzPI2WavH
BI1U8ibLbLwm51NYVmjfKOVtTEROAXc25GZi96mNyZFRP3lP3XA8BSZmddakZe92AbBhMhElkqNm
Zox7r2ytpRxNtNzdWnXhrTLcQHH1ekGSQj+k8yabyj8b2fdoyr3/s89lVbpTyd5pCffpqFXZ0+Sn
2Y4g1nzyUzErGkfVqXXtajuWnnuqB0ohZD2789Sqw2YIEM3mSuG+I8y8UDax1mro19cBDuWaimyA
XdcQQ7vRtOeSVBY2tOD80M9GeRvxyY1ro5Kkm4gnTYqPWTVz7UZVfkzjSB3DiYMPqlIYVDYwczVT
8zcuZP4jamX2oUfMZTsGjnaJKyqJceS0b5gnzhxfkX9H/meP4hJ8q56fbMz5KdPWP/dZ774oneu+
2Ll+hYZfnnmDuS9BFpHwspVsIwe9yNaf4H1+l/PlJlXTbdk5xVW26pangygBNwvTQYYF1fbIm5pL
MG8S1HsW0BStrRwgNwlQbp7yGHj0yYGy8v91xKQd3EgE6G+K4WY0aCkW6ORslKnIIYi0OBmwIr0g
4TbewqzV9xrlUew5mTygJnyG/nVhgWSGa8fyf1aZp+wG/EYu7WCohFFq9rX0nHafeWZyVkfM7fHG
Y1lp4N5qhc5O9eL4WfbheYo3c6lhcDxPkQNt5TTr1PZU5E/mvnkz4ES6HTMjIff4r74Cv9bGGG4Y
WsGPNSaTkiiiQFIZqCtillt/m5btUJhEKxAHX6jh6zAvjAMvDCdbDDbkPyto8icbuuxSJPxiFFPq
XTE08T5HVwZnnhp7cAHzM8jaE5Ju/BaVl611T4GYUoFTX8pdGIICSHVov3rE1k+S8qGp6mfquOjL
zgSQPjLuLUn4cLPx3gqLgpVbMaFXAzFy4djCOBqam78JFeFw0ufG3pqbJnX/Fa713laOVugOrnNd
rTbBWKtrZbBHmINZv4CHPJ0ja/RugeVcBtdMv7RAMDaFO+H4NTf1qdo4cVdBLkm0Jz8mJZ5QZ0Z+
wFSesIjF7jhAubWbzNUQVn1ALYB7TjFAyKpY1/XgbX473WzEiVONUmvuDqXGmFDP+IKOon0Qidmw
PCxUImF0PHc8IOJnOYWIF+Ufc1aOb8q9VRg/AzPyby7VfEp/O8PUvZvcOC0y8gAIkCT/26exTnPt
6VkeYtidsVF0PD57VTPyZRLEG5h9+qW3Ku+WOY5P5VMMSzl5qHrtwIIA58AWljuFVX2JEJy+n+Zm
QUUbf2orP8rRtoGjUU2KC4MeqISYxNegS42z2dYxgNP4LJpEu6KfT/EuAYyECsdCLTrlyYGABJE/
W7iOa77hEGBdbDv5JrvNoRp3se6ibTXPggxpAMOJv/TCbACrJG8k97UvKMun67BNBkBviCEq9Q5t
wXztIgO5D1Jr3IXh4K7NvtW+9PV0sgPDfqnQ6jl1KkYt8hRWkFiLyVHSc8Z76PZ/nbpKdpGhbAu1
D5ZTWLdryNGatVDqUlxYQSNojgfFWo9VcZF9clOaUc3LNksA1dVWuNbBOSCaGfSb0qiMcI3QFNRl
PXA3IFG5LnXM0zDd2JmpyH7/x05iNflvMba7WnH/MSTmnpohTNVQpMXdUPzVmZd7zawuL/f6JQqY
2X3/0fuY1GlQkTI8H1Y+qIgBCsK/jnycsl49ziF16x+H3yfN5yjmc1hFBsOxVOv9mCoGN4sl3s0R
m/ZJt51fQLXKobd/d0LlfdKFn3HsxKu8zYNrWjr5Lio7fW8panQOEUpYG+WhRSTmYMBrWqj66L9a
hmjPvKvewlrxX3NXVW9lhhFClPmvcoKiVwQppXqTXYnHA0VtxVlOryHpLCoMXA+1Q42lTTsKHmr2
lo8YgpVDTIV+buotFiXc0iQ256bvNNbJl/qjtMLIq6+tMxzlWDsa2UtrwrwVk90vpwghmTJ9hW/L
gylythF0xmc50+586inRxLM+z0AGq9UiDpL0SQ6mUJOXtRUHKxCfIHZicLnGmNgbAObx1UId+IoU
X3r2yaPIVserw11koPZWLUnTlezMoCQg1AWBSOjOKSsbPIvGwD3ZoxOj0+R9k/3WPPiYIfeQP/hi
mkq1ky2/jFg0ZRBLayUFb19p5EwLBYH0uSn7jKoxl9CWpg3cOpAP8wBRqVghSB4ve8WMDrwQetaa
Gq4OGOA8lfPG6Sveb1FbakeoOguz6p0V6m7Gk96F4uSogM2Gora/BgikQ4oJf1YpTpIK0hU3j0IZ
4jXIQqi2Er96SJUi9siUNugPk+O2nxi6CSrxeAw785ob2zpl2VHeW5ipilPDYOM5DDYN+FubfK1d
hdxZnL6iuuAfww5gXqy5ydfeiH+ZyOc+a1ZWnqET4ZM4z/dsygedl4LPCiFKpyOZv7xXXgjxlRco
BHurbexLPrdSFCZWsWDVJme4nO2gmaTPZXMMJ/Ol+pD7tlsEr87saO2TMDrIvkQBr21abb2SJ6uw
iryMWXBUQ9evl9gxPLM4L87yc6vI8FdUEaaNPLTrdoM+UQocXZxZCDjQHfXFO0wryoitHZ69YeBm
zJojjqrds2ypxVUkdkViHr3kNhWAslViBG2famHyUfG9wNQr8TXkWbx1bbzBXDUynlR4ApiUxz5e
T0O8bNOi/xpp0RmCHzgrRfnFsl/8MtT4d5xY43HoY2tlxWV2DWI/vZaKsp1QOyD9pJskALox2Qb8
kagdMtp36cFSR3JboBwdX2neWTYaV70ILpkLSDK1mu5ktiDb5GDpNKu0xhoia2HC1uYUgm4i7Blb
/u/J3CcHiujSJmH8LBt9PcvzFai2z9NlF0q73Sa30mzVoV2GYw8FFdQKWwxf/54DfN62mqC7YgrS
8792u22nQvHjJXcNmqh/K/L5lZdpF9bH/VuYJJ8OXhn8WFr3NhVJgNSGIk7eXFt1XVSbhSBlLo9k
Ha3DwfebozzU97iNIpJPB3ls4XTjsmv9YJmZDgChOGyeyq5ekIUOjvFooNjthDUZeGpiizIMrA3c
3plY7dvvM9t8mUNAeI3iuqIkm7nPbm4KHHkr9WLprb4xFFKTmtsnu7pEPwc6ob5vDd3Zj0hk40xo
wX+r1BpWFtI58Ezai8dKeu1mlfYMMkzgStCFr4Af2iXJoum9njSVsq2L1AD1Pm6b2L9ChuwWatw/
a2qV/bKDeOuTUwgXSvgFTSS0FPz+GSUkDaOZotlocMd/uWlz7cOx/W524helR31T43WyzEJHucZN
F6DnKpRVXmfBs+xDHUPdwvIKlo++FmcIqK/Np9Axgl/2WmGf9XS4n+Te5wb60lYptpZ/z+Sm5idJ
Xucgzys3BOshlG7krXxf1Vg0g6t24fCvCeJKpLC5FRrP/SlmoepIh8KvjbHxHFo9zKzMCdbdPEB1
nfRt+U0xKxVo0VAe4qn2bp6q/JTj8sDp74HEhh9N23zHEjS8RcINbraf/exJTACpQFB/CRqtSwvr
WY6NYdVxUWMRZtRYTil+Vm98tS6xp53nZmGAqPUEJ07OlucM1HAXeV59nuZP8Eu7O+fFBOeOj6rm
W8MS3oAGp+pCHJxPSr6jWk2slDb3dlKZaB3j1NO69VEeQazkPtv7x2dMSp0eAzv78fgrYEwlYIPC
bvXoK1WSa00Umjv5XeTx06BtRkvFwmr+Qh0SVWcVOvjjIELjcueC3oWUEvkHNxW/7t8dQiXKKCmp
h79/itu1n5mX6UfZBYmufwYhKhvyhJrN741bw29c3ogj9bhaGiUaUqaFAq/fToBPsnZPWNe892lo
7RpUoLBImrSvZbRpEIbdo5RV7ytVAe+Kys0FqRnvidsj41UGNqg2fgNs0772qTGuYRdOB6NTnWcJ
GZIQoBnq05hN/1qkqbUrua62VmBMH3VAQmA+Q+xaKQkunXSQ6dizyXdxP3Xpfwtcx4KhHAxrkj4A
hWYAUeMOP0Ykc/aUm3vEKsX0qWJrUM4qa4aJ5Sv0u+as9/14mjTAH66e6MtoRPBmgNOC/QlY3RNM
g5jlth4vzLk5IGR38rWG8gDsJoielsfatuyPEx7E1ULuyo1Vjz3Knn9HnL9tp0nHJTGwtnzMsRSr
X2Qk7tfU1THidVC+Qt3jX5t8XqU+mmOlTwfXiO/T+nkda0Tc5l1VHTQjw5DWiU+2bXVnkSf9fcML
U+w1P3x9dMm9aKYQ9Lb+vbTRKPJCIg/Zn8cleVG5W1bKz8QV1e7e9zjxfVjOKfRg3PQWYu++0r9B
4yi/DL1CYOo0Btxs9KSQ+0pPMZIve4pq2q6yrOFcZCJbN9lQv8JiMRdGieNkBnC24616Q6fKQOx0
upUJ+XLoVz5kXjQpJbWXrDf528zWd2RCnU/Nd7EByse3IdCiE3QshCDm/jGnuOmi53VUDLX9rNV7
d4Xd4CE3eLm3peJ8Wn0N6cVV1NNYN/YreaON7C89mM96BAEbzMdmnLCBs4Var8aq9940XrALJ7TS
71WHu6figDhylV2fgtEjfRTdiqquvzYUo4jzzOqVHyZcT3keX7zGDHamK6ZFhCf5KmpcG7kU9HMr
5DHvn2C3uvs2+hR55CcgUXNI5Sf4ym7KrejJTktllaq9sa3zAYL95EGKnTd6hwhGngbDTnWG/CYH
yMYChjLbq+xyojY9Vq7xU86XE8hcB+sQacY1NxxmPmZSvHtB9xY06rQ1DF+jINFhxaZ6n5WXo8Od
j0A7Bq6W+yiMbfO5SUED9CZOrl7zQk5uXGRlaG/zKMg/yqQQCwUTlZPbiPwjUBuez5rx2jrt+NwW
xVl290L4h6bwxdIw7Pyjz7NglrdItnJ0LC1jUUGZeZKj6pRtCtMbX8bJVpERavftaHsY2fMkClBA
P3SVUQApqsVNbowaeVDfR4NbNvGXETcXKGfvAD9N51aJeMYeclJDJb6g3GgoLGksAA4L32o1pAsD
8Vb5RrohTxtsvLlpAcPcZn2erO+jcVTsSOyg+BYI1mhWI/Y6KpxL4NzNm4BWcqiMXEEekFFYn8ET
oHP+MfOpaiRvFkTu8dazKdjK46kAzBhufDCZIKp0vKJTfJQtK3eoA4fF/YNnD51Xx/1Sq+UE+gZD
BdKjr/IkAb9nl+E+Iw/D5hMbba157nG5bCBClfCp1roSDTfYkFB41LH/6BQedz1h74+wDvfE+0Ql
pP8ItJRZxiw7gXp3v9UAlSGNNPrVmfILtkLKsm4QV8k7Jd+IVkcZtjbjfWYQTYW8KHCk9EnGmJFx
hcCOZvEAgsioWnUxeLOVYtrUkLHG/tzKTRJppzK9cJP250e3bAZkQba5QQQsm7lw+7PckxvbcgbW
Zh526vOJ0HHgQSZ3fR0lqz4d+lXlqOm+prC3nWO/Q53Y6tM4OenGDXVy0CxXlmggNl/VCn6VWxDT
N+J7ZJvDL2wnf/XumMP7LLKVZee/eYvpOB2Gib8xVbW5BYHyHvSe/wVO9rQimTkd0nRo3luqjaZp
KV+0OBg2RmIjh6jWypfU2mZNn37xV/CLLXTv6vq9y7NmK9KuWctm3MEFMCtRbGUzrwN/qZEz28um
Uyj6wkSY8ng/Nsm+BVHlLqakPWDHmJ70Gq03uccC+qN0zXAnu4TfWNTHM3y3ST++ls53mb2CE9Dd
6nbYyNYoYHtQbLnIVlL5wxmm6jfZ0s3Keor6eIZkk/YqLC05xjrIVpkiCyNj2sfpzCKZE2hBZWY7
c8S0QE72s9bnarDUtRxNYrhSqlFa908tkRpcoQQaApybFSfrGoXWOmz38lgKDYARTSRDZfKtDnux
KOHQPclR1x1/kJStzvJbCKW95saAa1BtmE89lYVF6pbbCQ2Y3w3MB7Ly9x1t7gGksCl2QVVhImAL
rgkcU8JKs456T2V6JXeF4N1435XtYLDyHdy5I6ax4D9Xxdj5B4lHK/zpvzBqcmDQsxWIQBwEY2WL
u3dP2cHpv5huSS2Pej1lw0/g/tk7mSF/3dQYCOaD75DBg26SQeup8Q+wmotqdtHGhMZ7CUL1Fqux
+QQ+tbkVQSVOU9ecWzUVN9k1CsiOZYHGpmzy1oiOPGoPbu8GJyuZyJHKXU8ox5TnyF62gqgg5hrn
YENWFEYlSbXnHK/uQ+AiopTrbX5WlPDPHqSvP3tyNCJVfv5/z+v9fqMUcUSS+r/PFMzH/+Oc/9u8
f/TdP9vmfdslLUZ9rBcXhu72INk8vAZm+bXahd5ZvTu4o38XSpOzjHHcA6aS6D412LS6DoyoFL3/
Ra26T7k16C+jgZK1MTUF6LCy/DBKyGBFkd0ACHsvlifWsrsxQQ8HRYN7b+zinJCkUAbSLt6McVxf
sym9EsB6W6tvgyVcBkxZgUZQTZvbaPbhICHHnUfbzeEnFwbOyj0GH+oQIX0izHbXSUfsCU9T6EIB
+nN+ygWh+s5GBXS5qmuWoxOSr8c4LqNPz1pGs91k3g7JcRwymp43fupYBN1nhfMs5c+svrX/zBpm
9pw8l68o3AvzLBy+5MEg25KjVdR/DsoskGGqPjU7zD/6TWW9echXPtVceRbKOG+9ow9PSe9U1oGx
rMF3UBVFtQtnf2Vb+isX0UtX9s5RtjBw4j2FBJDgTtnixIJFQtRoR8228icD2OnGrtPk1VOqfmGB
if8J92vBArT53dfuW6BVykfU40jZ5m5+ydIi3lceRGC09LxLYRLozrfapx4Tgahj81vEDmZUbfJj
nBlY/qShncTPspGfSYpDWwqh+GuF1Paimk0zsZP1doOLT7dswrVOAFFmaI3Po9koiID0znqSTXyn
d6mZWzeLzA/QWDLFIU6b0Wj5p0IFQ+x0zU/bDih6gApuwPwTh9izkZbcRI7+I7Rc91gbUfhS2mO5
4flQLVVSj7MrCyl/siHOtJ10xyOh7PZf8rDYdkoW/1QNzAhFVrcvZK2ULcDvcWeBOrxpRggXcZ7i
j2jLUaL4SiKwWymiJxsZN+pTrJHdUnP7eZr4n+PjmzwLF9A1vqLTN8XD80cfWOb7ojCPHcKJqxpd
lG9a269Mpy8/3dppt2qTgkwHjvhBNm0jJ1RZgQfGfMoU1qHi98mrFuscE5s3qWQ9twrAWY+WHNND
VX+bxzrfMG4Qn7OjE+spEj64A7hAUQCM1cU5nG0M5d4o3Q3/jsqBcvY3fEyxMsjBOYv+2dKa54Oz
QcgpQzaG2ixAEDrbMt7Fqmo+JXOL14RJcRAxybruC8CjXnvxiWWPAinTNUa73de6y5bAHLMfY/gF
AhmMjfk1Qio8WWg1AltxNr9zE6vGs0S+QeTm8a7J5EgXbXVz0Jcj3ibrsQNZuBboz+Bqbv9HOyvL
Lz5uZ+j1oTUBFhTRRKk4oUaKccBYYvvQn8DHk2WHbOvo4i4cFWOL2jCmtZNlioD4rRLnQPuIoIT9
0loxw0+K7M2rudtUvB2O8VBHJ0LpdI2mWPSRme274U3iVzJnrVh8fat6XVuaLJavo22me8X2wp2R
mfpzlQD48ds4/maazqIxL5ZIQ0qBibYPuKhWyWgEX5CUIf8/kfS1FLcmJs1usr9PdGQUkmnaEuHy
Xw31XVep7WuD6ubJKHBslNOQS/OX+F0mR9uInI8yvjrzh8SntlXN84gvVzHU1ov0IsMe66NGmffu
yzoMfrbxuzFby8HSKMTWdgFDGbMfiDp7fxh2qaPdzEWfhY2SrPue5JLiafH63gar8CkIcvfyEFer
sBVBYvmcDriNcxLbYPFR+aGGcAymXcqa9FN+daEq+/H17n06QBReZVaMlK60RvVmKbY/M9JZpe1+
SJhDwi5KdI3ncTkQx0qxAek0Lv9MlzP9WQLF/Ttd9j0GZtbIFN/PKXvlxz9OfP8Of87nd5Pjsgzg
C8oZj3PJPXcNcIU8eYUZTYe3+j4Cv7nPiyJCZgVJKjdiLQOg6ypbcoOyUl0b1ats4Mr82qV+fb7P
HvVyqXcdGofzwSL1I+5v01jLpq+i1jx56JWlJeoryaQbH1hPp6sBH6S9bLpoxSE90t4qLtjbTFKS
3YklnP0/DqKMjdp5XBof/8dBU0Yq2Et6UuMTBHLWPf4amme9KDPTuxo+duC+16Qr+VDMI38Ti6H+
QKRH2aYwp7eOrw6fVc3yaH44+i7mCYpjUhUIAv+5IbReiHlgMDQk4YFzWllS4xMAzWWROWZwioHA
neRe4zX6Kmxnzf1e759c81KWSfo1itrnqZ1Nru9bNOOf5YAKL3FZxV33EuvmtO5i3T6lIsz3IsMF
weQ1fZIDcoqcbFRKcQtb9xngLT6Bkza94PdYbdsg1xHX88MrtametI7ov0cIFRl65vz07QQvnQIE
mc0v4bf+JW2G5JUbtDxibiBW0t0Hg3Beu17yGgjvT/+Q987O445i5YhD4r89DK2wY0k3+dvHU/H+
1JTt+wPSr7CsDdWeOsKsAOWObfdUJNmmJ/gP148mOdOeJFAjNqrhiCXW6tXbUBl/9mRf2NBHwkAs
LZQX0BP11wJtNxTEyvGrlqewivE1PauhwyXOFbUIZ0WZfwyojYoHVc0Lt8z6dZ/pHumlaPxK4Hxo
GxQvWiiDB9mPqiX9do9YVVvf+yvdJwUz/QDBCGoc/diFdB2R/iPYATtP80AGSjBqYuPQ+67WHDyy
4wd4NWSjp3Fj4YS6GNqqe+lz+Khjb70X5HjKZRa1X+OoxgGs9NuXCBb9VnERu7qPzmqiOr4COjnW
lwia10qZNJA05In2Jmj3BY5Vw3VQvXVe2NaLqQjrZWxgd5uVax5lE+RPvp2ssll1Rmi9kLDLF/Yk
7L2rEpyyjoF5naQ81Gqn2qTVEL7ookz2k1L5d6kmqJ/FKndFs87g4ZEx61G7zLv3cH5ChoZG7tFK
ow0X9VAfPd8YnnFeQIwCz5oNEg4vekL1p8wT80PXv3WzyLPfmPbOAdW9lk2vtN+jrnWec7xPLhG+
NgvZ3+mQIZQpNQ6divqJFpbtzs4sc5+a2Q/5YHs8YsuEMn5mVzX6rHwtu4vsp8LSj1Uq4iUAqfGp
y+aQTv0ug+YJe56Dg6fVSgbeTh5Ey2iDoXv60qsjqevKTV5ylP5W/bw3zn1yVOnFn73/n3kYKDzr
I0yhshLeF80CDRYl2Y8KHhwlddW9pCJqjoJYCTHs9aCUI8pUwniLg9A94sQ8LmTEdW8OxKwWMolj
PcXvvppaq1ij8EUq10dGhvwgSrnOeyDM16Iw7J9Bbh/bOO+3HhH6CjEQFZrlQPoHSYPsCeScQICQ
PZRe4EHOewpZgBVmdGekqOq3CFkl+WwYVc1bla1oDwQg9Gv9QRoly34VbY6DVeYEpmaMewp/Zjh7
A+o8K73BHF4xuQ53bY7LjzdV0+vfCbWXfC2idPzfJojgVxt301lev7gjJqsc47KtvH5H0y+Pom2L
xeOKR5VkZfoFDg6CtbBqQscggut+piza9olq8W5MBEk1inq/ZdQoBMJVOjSyZpMQIy4VGz+nWB1s
iAsCGXEqQhnxEo5FqX+pW6s6wp5CYp7/WWhr9lr+X4yxXam6X6N9A8w49ZObROnJTdcDz8GxErbn
DOnTDer7sW5V36cKr8dZAVxlzfQN00ZvybUWX6oR4QjFjoxN05S8VEMrXMhswwzLNlP71aR2+Jq6
BPWzb5RstSJdqP/RKpV02sSqmW9YUqLFn38kUZae55QB5TWe/14IMlMv4naDABEv1XIYFnnbiZN8
x3IQdA0cE9NXrVBwJ5nNXJqqbu6b2Bsr0OyZsjVC/U+fNe/JgRY69KrpVFBn2uw3WIfeCb3q2zC3
MFq3Xjxbv07+lJ1llx/CDK9TYa2VMc6X6CXrayWKcYgdtR7+wdyG4+MfpTK6Kb1j5a7c5LbyUade
tatqPGgG3pmLRLp0PBYZjxG50ngMyD0MkwC0uPkzdX5ewUh4GMsaj8d13dckC4sg3SFuZO70Pque
rdQMllxC+c+YFNJ8d5WNg6dUWdjXyI+9dUg6+r1SImi8k9Ki3NUWuzhDzZ9ce31zw77cFnpdHcbe
i88jJYOVPaniozLc90iY/i/NYclSjs53eVA2DF+NoVbWMm0Q6H1zQfAxfEqKAF1HWrJLDsr+iVRc
LzMQchSTgfBp7pMzSrJH8NO7fC3DlMdGJejnFd7+qMMuuMcwjlYZT7jmUrkoveFT88qDlrjTi9lG
xQVEWoqFeD1+2qqtro2m7tYYuejoRKGl+ti4s6shUYD9NOBD8XdMdj+a/jwr7ApnqaREjHKg8GJB
/O7nK367hWXl3lcr9ICRZKi2NFgrXvIJU/pAL83viT8uXIRZcMbCvkkDMhliyIFk+d++pDXURWvD
1CoEqsxI2BlvrmmOh3iAWC4dAfy5+Y/RR5Ng6t8nP46tcmftoT5wkp4GcsO6u8999fLoqSvT2pom
j3RtZkU8BrocNj3BfbttzdC5AATCy+C1Bwe3SEisH8XcrBWj2zQJUtBqrgWvqAa7pzyOXhtUwl9l
F1nynQYU43qf740U02CebOWgqY/W3p2touUBllMbNwRh5djj46j8QJ4Ls+E5FWJRA9dH+NL8naFg
G3ha9nUgQQleDtVNQYVsW6DwABAIqc6GKia/fRa/jh6CWoQ06Q+dCAOkTrdrLbNCG6MzTholun6m
TJQzjUJ2AWb4Z5dLV/t3VpckP6jrWk8TQLNbhYByUBnZq6XH+Svvxs8c/sdJdqFlZq3KGutyOahh
QATcGzAelQb7lqvkkNIhWflIrnw0uU490Wytfc0X+3BH9wkMW3lTGzKPWm4dZTenRbZ8PsiqwitS
QbgAaZNzlCwQ4GLfkOSxDubMG0Foc5M0oPtkNkwBgPyc+yawFqcydzI5Jgdkn2GM5s6LEcBuclSg
xngCTjbhwTXn/JKqhX5k9cNeNiFqQSuG3uj3+Or+Y5oWQpGR06h5r6oUvncOBgIcG8LzDrSfxoHr
LlLbWcREjT8EjJ9BK/xf3Ygq0AhoylNhuqghGH1gx/1htJwFkBmT1yAq/Gc8uBYJdNOIAlPzX3sD
14iipMELz+tmEQJCu8qXaYou+CI2h2Qvm3KApbWyd9PwWwlL9OrVMYLabWwhgUw4t2R95m6NSahL
GW+alRe+uBr+b6EfXmRX4pxS4CRCs0m66qWNNSTo74Xo0bFz+u+q+z9sncdy3Miyhp8IEUDBb9t7
Nr3ZIMShBO89nv5+qNaIcxVngyiDpig2UJWV+RsSrdnUBY9Agv09iKF4q5JpJ92hXItcK1dxV1I2
JgK5mE1mXBAEttfaQKzbYNl0G4swUaSIrSmQvp38JO+DPh8uEwsvXhu5spNSId5O5KQ/yy52id1t
//2elRtwES5MXodqYclMjZ7y+4Rt+VNkKPoswaXnK023R0gzVDyRLagfXGXYTIMNJnPuqRTXjyPE
tsK3cFm18OyRf8vvC6iftSFg/33/3Sue5830U9Fn+ZBA5M4+nNFWat90zcJSfXfVEQAt2JOaxRAn
1UMPKHCZV5myk7m6/3TnmFN2NZCraBwo/g4xbYLSrtNOo5Vop5Zy0rZpjA/Zk+PJJDBakM2UYng/
KePRnv2fPQUtjkbkxdrJquBsZQanZTmDkoW3popdLHgl4PfNZSYZz3iD166jCOoGpwbxbAz52u81
+0fp3HtAuX5W/hgvQE7bzyEwPg4iRDVR4Wn7IUF6pEPn5woPirwtccxb7PkvY13YF1Ktwyrzf1HJ
wtnpT0NRfvHMi5Cn+feUAt6muVF1sSmsjoPOkzYFpNNRoG1YQgx9L4m8aZ3vGtHqjyWx3dX2zQ85
3MZ9s+0qL97UM903TpNqMaR6fpnx1S962ADUjPvXosryg67ABbddm6QHmFgPU8RV2ob2IW5s48nX
3JMynz+zztA4NVS/x+f7/xofdQLO1DLKz9or+M4CfPUAqNkWO2Re1vGiY1s/6dGAhHTWa+vGD6hW
zYrSJNSnI051VODn7kiee4fTU1A1K90K22UqD4FdMzOk+/wgu6UZoU+lKD86rQSo7sFgXRiZkh3A
6qOeXFmhnJX3+k6IASqogs1/go2uNVajapTL7zGZO4FTAy+tH9eDM4u+x0TG8xsh3xTWUkIxG1zd
7S2ZJxq9oRSP08NBjmm6Kja3ty5rcx0Pbw0mV4UeW1ZbRHhzK5zHgF1j0Ywc5sK3ImeZiqD64UXd
ym9b+0vBcg+HzYE6ayiMDTklPAzCMCUnAvUW8rJeft70eJU+n0gWkvpPhb4k36niDDMXAsjebgpK
nCsMofkD6bzMeuepVwhlweMYcBaWs4WBGQsZ5l2kUAID9pe9OQk67lZmfVmlce91bvta1FW17oex
Pomic08AGJExVpXFZIIYroF7vWp/WvlUPXoUO+6HXrfuCke7Snsj/DCtO2SGrzLs8Ugr3Bn0kjwv
dmUtYG7URN4sG9HOLIqZx9IcnaDDm7xo+rupTQE9BpkLdDR5Mkc7P7DFI631J5bXow8OJN1DDMmA
6B7UFLABML7zDZMW8SaWtr4usy+/sYOzL2XqO7zWLlK2XhdfFRpEKFqiYf89jN1Lfpnn7I4jU8LC
jwRfP6rTcdJALynBWCCQg4fEnL9vkJJYCgRlEdox+n2GdclSx1H8EzFckvHQtk27fYToB2c/CvuV
in48jIrA3RdwDLfxkILYsE8uiI6NExb+Vh6QwmiAGOjU+aXXpuh16tYm2pavDkX7cy7Ard6OUfOH
7IAcr9W2QNWc/ubFLT2t8Xscbt20JGE+Ffh+BUW2iDwtBn+KcmRm+WoF4tTXkwslTPFMy0G8x5jc
TaonUPfmN9CcsvoYDIiWdDJL46hEiEGnTvteV3D70DmSStdl6BZwgDJXPf2vboc/10aP2vc+CJfa
qLEHIplMyFxRDLw9u2VRXQq1BNpVwSNKZtyO+tbOf0I/Hb/AmaQv7KnFOs3C9BxldnxUqMdv3IHk
ZVJE0wJgBgCwoHtKC7c6BcZUnSw/UJaZbYml7H5PDFRcifLnG7EU8YFpzHW1PhxG7FfmNHaZmcGW
yh1EdJlhmi/SBUUt8j3rUH8COQbDd6wvMq5EtiFZUKo29ggutcFS9qcxN/YhC8hGxJMFU7dqcmUX
GWazjC03I2vSiHt80n6SKUrP8Fu9JSJ6CmSNRtlQZWgowLHaRNm0QkFA3Mke/kv6IRYTeTM1YGNP
UVhdDHb6mvjYr4SKKkhXGd5RKIFydNDpHfay3xidDQwjLN2F6U3PnMnHZT1kxWvOBs1qxYsju8FE
vk/HIekSpVb+6mRkaN3qxXYr/9p43qsc9TJv3LfaCEihxvNMA5O/A4yxkd9Xl7bXKWrEW2EQcxgZ
xMt8fjtENoFooQh1rw9mic5s1f2o4ZGHzorUb/qP0gsoD709XOuxtw5R2uhrt+rDd7zAN1ZsgBqJ
VfL6Y1itXQ8rxDrDvGTOZYkU6G2Ve7h/IWRxdCJ47y+AyZAPDounKm/9i5j3ICts+pXjcBBO3SKj
NuSY+6IG9iz9DYCq9kj7g5+YJ+UHRKyhG7uc61YrCxjaJss6gkEDK57/9uX8QMIfLJGBRAFEstFw
px8IZt6z4hpPkBMhY+nY+7JpVD+SRy3pJspcqIG6IWlQrUsqtFmG23g1kS+0OqFfVIihlzByrq7t
/wLM5Tx0qakjGQzUQ6U6wFqXknZPa++UoyOwiRXVvM9Vw1gi1tO+2gkv7ug23j8Tnpw3CKIgHkeh
sPpJqfQDToZ4w9u8WvaOU98VQPqmxPo0i4RXf95USSQ0iyzyytsOnNUODiGW8ykXB3mxJjyqHT2t
bruwvGP+GdhJpCu1oPjZpBZRlm/8ilxx0G3H/ugsvAipHSQPtmJB0q7NnAxLVZ2SmTYxhMbw6DXg
Pe3ezF7zyV1b6NPZT2kJ3j1H16sV/rpP7AjzY+QPgZkn9ckZppJSz+wOipaXOkaHoY5V/ZW1a52I
huUvslNyKp6JEi8cfKvXxqvQyvKa/5ID8iK5/MZoqeRxu3A3VVD75ZiC9tdWFOWvnDpJmwSrXrcH
wOd4iwac79cyYT8V81LSHus5ezs7OgjHFA+ozN5sbmHXlOsE5Yk1TLzZd75W4EPyp4jg13y4PVq9
Jn8mkfH3Gp3+cxj5G3R6PD66WRJvbLbkE3L4+RHFEGfTINbzYA59uOhK/wF0uG3sYwcdQLUAEOj1
I4uGhwu80gz+Bn9kEHQlIP7Y9vQLFW6OHZohWE7J6fDgv2PA050r9pO9V6OupmNt+zoqbrCG7VHu
zLnrFVq8iNO6vMjZOr0nMxy/5F6UXYEMvqB9n7yaVyvg7ZZ1ODULiktjeU/SZaZHwuFp6G9Tch4K
/BVFGf8uiLGoAWAcLH09Cw7ydpIMYo2le7yR91pj0/IKkWcJRNIeb5GQrQTAK6ErSMeoaE5LyVbp
K+VZRwH/eyiYJ5tQK8/wta2CCj/r2kWGppAm4PYpKd4XcywKQyrcq5lRIc/CQmDrVn/lTd7ewlpP
QdOkspwt1MZkkXCOXYECKtZK1NX3TVea12nYyox57YzTnlABwrDMp6f2v90ZpeB0kXqb/etmByjB
vk/D9KAYgfuDOMCZwFFiZrhrElEiVJ5QOIXGezExp9vYqvEglL7eDiqS6nInd63id7fsC/0ZbvHj
yIZ3sfIGeAJkPxmPRaWBgVdBGW3+deSc7M2/6587sdlKr3maved5K7AKNejNrRzR6Kvvh79b37M+
f9ZFWfohu+u1bRFEdzQA/5y2zWvaqvHeynAWYEkwH2LRDZg6e9YXt1I6n10d+U/m8VtR+Sn8vNnw
+BuMoQsyKFjM/oXRkF1leDPUpZk7xdfkwTk28PV6dTMQp1rpKDjZq8rGHmLzCKzFP5q1GLe1AwKh
80ZOVmYdv+gzesiz8+yfHrpYrWlzsRTAT6eW7WOtGdchC4ZzmFfD2Z8v7TgqMJfLezkuLxjSxmCY
UwXb1jFYG5MTAuWm6DAaoTh8o7grpe6ubob6hsSJWykLKIil9LNhfay1Cpx43O9vOPG48284cRW6
EH6+UwEQZv7hGUo8XRAiOTwBT5YXJ1bI/bhxukvBKdzGtGam/EwuKZb5PsWIxytyhfFVJTc/j8CS
8qlpDgJMXw6+X4TmMxpoc1bVs09OqzbYM5TtBgCJ/dgDegFHaRpfJrWsniOip/rbAYTDrHKsHJXG
IK81pEtU34pnAJf6nd/qn3K4HEJ/Fzd+v5bdPLBIhyb2u2k4DzqBOhy1MP1Rj4SXswf6BDscE6kI
r2PAMCT7XEDztWGc5YlLzKDrNjP13fehDEGWiSzGHDHJGVcS1Nq2PKmpdZ54rEtMUwzteGuOIfZw
qZ9Vazl4m6kDcfxPV35GRCkMERj/1qkro6ULvHV+AL6/95BEwLjIHU1fFekEvmIyxNIOMUqrs+41
rzN7h5FbhcgyhzKKODOORq9dOGiNoZ5QLiazEYbaSXYVoXGq1e0s36bjRKmS36itmxnWV76LNkS3
zVC6U00w8JyTqgj6vnwvYr3eYtxibORtlAsPhQ13U3Xi6uybhb/kHFEfur4JsJqf8XVJ4llHE0R3
PTNawB2FlJS2MlcvL7cMfzEvPE37e+I76595Hdgzs47IdM+hFhtDeK71EvQLuo5bESTlY2SCYsHF
MftSWmSKgcp8WGowzGoj7dnGCAHFABjMHcjityFU9xUaiLu4UvOt0sQj53/hIf5oIfulmFuTU/Jj
5TrTfYekBIG4+mrFHEJqivsrg2hZTY0Cv/r82ZtctBQVN4WSLJv2UFiIx2je2qAoeP7PTK4Y6Vmx
+XUZ7+pZdlXeIvthVeRrDe4owd7//5j8CYbtnvVeV/dTYv/+od+f9cJE3w1K+SyHXHaGtUqgsJ00
nMFB4HxYoocSVo3VASECQq7/N26KojoUSPQ8iyS83Z+FlbLScI+8jc/3Z6UgQTOPq/PPkffP47k3
JusCZtMWaY/wEZZC52XdYzufQxNXYAEIv3HbzGOum3OM8dIfcnKM1I54JYCMrsZn+aGiqJstibQI
zSHuH6jbLW8aoI2wwit5xWxb1W6wckU7n+h8Dqpu6F8DrevXVdFTDdZzGH2Kaq0k7CDzrU1moC+O
KpRYxrWnPgx5qT3YQ/feTlN48hOhPeR92J3MsHrBNkUFaOdlzrIw42Ir7/XOCO30WxhPwWEEJnhJ
1RAJpyyPXwm83wt8P38NQGZ8p0y+AmDiyJdX1qOX6eXGcz1xjG1RnzTCDnT2cvHkBFG5SOo+/5nV
Oydrkl8EbT/ZCNKXSUNHgUpCfzacSDtkHJu3o2vVD6QQFWRDNO+uNMjGdoguQ9gqyLf6Knjifkjy
nZ7NpBqKvNcu0Kfr1BUFiy5rNp3v4U7L6gUOyaDV5gkOt+rVBRwM/B8kyveYA0rtUvX6Sg7l823y
3lwZ3jvY0Ac5Li8oEdfAj9T2dq8c80WoHLMqwnwFYz9qQWCLHd3ZDFYUPuP88enj+/QVKsnRIm5/
87MpW/uhkp0cMahnLEMQwRFBTzEmW9uFVnzVHKwWzegbJBkEmD8RPQivWCYo+j0BjqmfQNdAsX6X
Gs4d1PSLP5YamGcOJMXkjuf/jPmlWWFhOZlrOZj7UBwxYz3W8TDutTZ6BX4R3+n4s9zJlmV4wcXv
Xkpk7e8QqY/vZEsJKw/v3OI6Idv1jz6JbYHTC5aVkECb2sl+pX7xUoRe9eIqKQ8FYAJqXQGWvkWy
i9N8OsVtgE+H51vOIQXVLsc6a5hw5kCHDlHWvWEM1lXxXYtwgEICtJDd95BseR7wharJLrIHrlvd
YZeJtgwZ2w3wXYHimpFeLDP2QGqFXUWVEzKsHHQmE6lTPMemdWrabHCq2Z2EbecrSyjdspp1jW/q
xYaVrD2tHJZqmSOhqACnQbYhusesXT/ncfFi+yREUSH6YQeFvYj9Qdxlvh+cVRXSv9XGyg+SApS6
rehNpGm2FXVS7LoIoafOT066ZnlUtaZ6U5uKbizCBHtlt68gOxrJXRZpuKT5Zvxi4JO457Ca3omx
bM9ZhtpT3aAwmXXYRcRmiWbR3JIXtwGTbKm8A39NyC4249aag3q0lDcrrtov+IWtTfLnB3AYrNcZ
nJTbLX/9lLJ0vFXpuTg+xj9z0GhnG5/Ac9NV2QjbyvlHsVJrK8fscBBnK6cktjBS3DrS8tkP5yoz
MReUOxTnoRFHi3wbQJuKFm6hLePAd36JKDlSEbP/0abuVbUD5QN7SnJqCNi+9dNMh9cpmhG8HrGu
BAOeWvVjqzvTCiuw+j5qrHE9cn696/RJ23SJrZ9duEHbXg+jE5446d5BQRBiyISXWOvH+wKa0T73
3YWdIJzlzhfZ+quL5+/vCSdVsD4MbW0z5Z3xhBF6ETjDs7zoR60Jm1vbi6/VFHZPcqICkDmipH62
bVTKolK1i7ckQAOpiwZvM5QtcOrGw64qMpx6g//cUTjRWFPK6ONTMV9U3dHhvBX/yN6Eqv8Cui+4
BZOP7TCD8I6cP5SjsGJSUG5ukDsatLXZO96xchFfYIlt9+gmjwKRVXzeTVxLywlVIJsz1GufBh/o
aaKxmK4M0cS/Gs34BdxmeEG691ea2P1+Cp7JG4/ocxKky4uM0WS4LrvckJi+e6wRg8hhQ1vWoq5q
lLr83njOplc2xegV2WBxSUPomWFfxK8th2lIFVpLWMcseURvxW5f7eQslnUcGDB7OMvZCHs4ItXx
yUFF4cEd1KPWwdBKoRhXzRtpKR4kQ3m9NZrmza7IYuWQqNeuWU7DfRYBbUpHb29LfPYNh230JS5M
M2xdQrd9tO5JJbjRyvBNbBz73DygKwSyXiD5lehRfRWgZVZAeCxUWVjLrMwJPoshO/o5Z/HFmG11
QR6Sw7O6I1fHyTRCfBnQpZMjlNUbi0DNrfjcmGILALS+VwnKl/0kzK0boqxBvpozbpSRw1Vcc3uj
o3z35XQceMO2ANtHuXnSH8jKdtgXas4a8Rx73eJ59FSNw4huzUDhc55FHty6ijgC0WOrj3H7MCV1
uDe9oD1isBTua8to/m7p37N9uNbDvjyQgO42LpJ09x3GfEsr7nBcddoftkjEz35IF/7YcKgLcWQt
St2C2qN9tppInH1Kf+Vz7jv1obVQOs9/N3tb2ZlsaWvZbfvyV9lX5ZVsZnOP7tybHLZ711nXRIm7
IRDOaWooKtZl2hIGqSQItdy966bJvZOtQe1ealLCBzlU+7l5dPr0gL+efRbloECRC4y17OqKbp+1
+SJbfhXgmqWMa0xB/4eo+feYmWXKXrXjneSVfY/L1ne3ZOlap8bt69T9z4qMwvU3t8j/5NELrzfm
EXMl6pokvPEj7WqhP5s6eBYNQeajzDR8dyevy570+qmxGsyCKD6zLAaJs6W4dIddVbdRCMetA8dx
rqA5GiS2khiphH7aNVDXtjC3+8dBw+aWyegL3ug2GI3uvYaxtALCMp0MfIfP5ZQ8YHIRLwpHKB+e
SA92wNOOcNS0t3qZWkv8HwbfY5i16hu4Dm/rQr3faiKqPrDbkZ+ziqbdZHan7jrFal7DISUlx+fU
CPs3UdX1wbBDMlJ6TDWLfwf5Fn9FxaQ8jdQacBcWX5r+M+wcHyo7eA0ndbUlB6fuxbF47YHywfay
oT74k5avy9Ek3zB384Csu62pyUF2JyTzFzi5pmfZta3pLieqpkJGvjljHV8pVBg2eWvYhzouMHQS
dsxYPaDDU20GhdyJKvKvSglQqPlzazEi3SZvHbHj+dBYtlEbBC/WVF9DX83pSNDTZoyjQm9hi6f/
adU1hjVyTM52BC2vuctuP8wteZ9feOLeVZs9/Hww/W42bE2ErF4FUpmLBhmou65W4xer+KkL/IFu
u0jgnZ0QfSFpjmLBvD/lYfr2bbOC2yTACm34fUeBAsmp4v29Ga3I2e/PV//OdgkawRSA2u1fMv/y
UQ9F5p9G4012vl8Iy8mmhY3jxEaWzGS1jC3KJ0gKmq2fqJ8cgMAwLoVT7pIxjU8ok8WnSe55sikv
sWnWi9Ea2rVfQu+9ZRZUtfxv/kBmEkTW2dukyH9QZuyqY15a2vPxRu2p+tbdJUm8+w9hlE0WHaEa
gAoC4+3CT+LxjZx5tM76noRTGhVHs82sjRcV3VGvEhWYJRIuBTg0BuTotnG18j4zazBPkV6RWrun
dJFdCiXcuJ7BVxGU6xpSKe5NJooVnUBlC11oDzSLBsPbM/pNFDcOm06njP3CyQS5Y60o4B/2rOqI
EBDWoAqM4jBUQxVEytIz1EsYk+3FK7V7zBPoOpWpuwSu/xZXhWuMWxygCyjhZmgvnJjNrMDpeJdI
skxrfECpGS9QDSIbGok3s8VV9b2ca5OVnyDJ7ieHcd7gk0zvz/VY+vtB9e/7P0Pfk3KsGEN/r6rh
vbxfTmaxJlZTAEaizBEHB7CyaWQVbagGdYPpYbby0bvfaVShFrlXK2d5qatE7OvKwGf43yHZamJ8
3RIjVM7Iix6o2JeIFjLUkawqyqS8omdCHroTp6gV3r0ThspsK57tcqMKlrVZevdyQumGbuXYbPay
G9YD3oClc8yT8EnWeoVv2LuIMvaNyxKqSLGNsEWWI17Pi7HXx0uAdOpl1MLxYjd8VclgCqJNJhLw
Uij7GuOy11t3ayjJB0LZD+HQl2f5PhpFnO7LcnT5/hG1XP6ZVTsIHN1Arrde481cQCCggFCQdMfW
pkw2jU4yfCEH68F9Tfj+CSiofchHBIVd/SHHusTniZCPRalF2lJ4Q7RLqK48lmOXnUSi/pORaCya
nUnm47Wpve5QDWhqSLYs5L1xrVemtpVdjCmaRTmkDQByp3nKEPxPwQ6bwDHgGFMZdweT+HFC5Ogg
81jl5I97MFYx4idYgsxAASc2jUdSsPkC1djimDhOeYJA/VNLrGLrYFKwysPZGdPx4zvKjKxU9AJC
h6cio1Set9ZFqelZbjSyJ2DfLu+orMk6qEEI5SXKHlsniC8Fh+pHuz7hOoHfgjplvxSFlIvhqukT
JAEv1KZ1H6AwfCsPudMZPGr0ICtHQP6UdQeqY32zCg89EnlO+OD0BkgECzc1gPftqiWC2eZ9bT61
ZZ1thxI78iAyMXpoe/NAJnVWSKHbW1DAuwZe63wvitH1k5Esw5qSGFqo5GTn/xEktoiikKYc5f+o
UeeCZ8cGJmfbIAQ4GI4v4P6imtK9TuEt66/odejXfobvoSKwHFOrPZDDBsvlF8kycMPuIGY41fds
6007rU1Sb6HaTxP64zKxqARU+xbVGLbneUx+e/9rTE6kRpUuSKn1xwqpHxRXJ7jrudLYm9Yr37pC
5/BByT1dV7oan+QFdQQOLbKp2R7WHnWwAjKfgb59SyvH32CuYm15O8e3Mm/PXp2jV4w+jUT/ge17
H50oOt4EujmEvAdZgpesRoZUywIqvA0nTB+mLGyoE9jx8C3xnWFNoVM9xlPSX6h+Y6NhxaTckghI
higpL6qWdi/BZpkf7DwCLMSBAQ562ANKUnA8udW5ccJ6Ibtmm3c7RVTWSp+5wYBy+bY9vdtxTvWP
mWc6KyUy4HvDVwDEoNlOepDAxhT+/Zhp4w3YiCA8WoXQi2/QR5Tlg1NT6C+xFQHyHsvuc5p6vh5F
dct1k2mcJwGulCexCIL0CcykOHYIdT4adg2MrxOzYxGg9QQLA4iM9lPgAAsLmzq4KyaS7NqculbY
RFaF3nsHI7VVBC1wvpwS7ShZDCKflfo5xRxySwspQWtHiIkTxf2p5ukGt1snw7jEIcLbIPhIBf67
X/Y+lDmRPJWUuAHOjJ9GMltUt/34GLB9btJOwx8pz/Ij4RLhFhpqprXQ3cBD+L7QNpXeZE8m7giH
VKfu25cBNT+cpB8UO164fhQgDK3uSsW3j4Fld5sYxu5DGITYswWm/qNoOYnNp1NC153npcO6SvNs
M8zl38wfQfuo3m2dVdNU7NoGsUi57FLknO7dwFwObBhe3n3ipNmujEjvTgFicFi9Wz7JWybQjUN4
K4heW68utkGXdLuuGPxnOF6PKThnATz+NOIQeh+nHXH10C4qypf36jyUBRa5H69ZICM7GSa/T+3d
LoUQHugVsqQRxr1yvJJD88VIU3sZpLM6Gi7gx3C+fDMfvsemysII0ELVRxaW8+ZaubCMb6XnyLB1
dHzmwJ9F8RV2GRTMGZ2VRQoOR4O+ktAtWxHGfTunjYjRkTsYLU4Ls2w+ePVoX2sC4G4RACN1Gugd
WemzxQHxlBeJ7gzctNhayvSVaSTx4ZeED6Ve6ctakB2T0FkzyH53JdRTzipOj+JVH6S7phQZGPO5
3ujHvthgMH83ZvY50oWXc0DvXzIXFc3C7fJlRp3lovRosDtzpe671dfKMkydf8diYf4jOmJtBCP7
HwgF2Oji9xQ0x6JZjq5ItzcsiYv8AZYNrIRYGlgHapH1Bgh9Gn4YqNnfzku2H7mrGql+82ynBsW2
yQ8PcQXiq6+OsgAq2SWydSuPWp56znERpOh9AnO2Q+rpSPFU/LQL8zQMTfWuaxwlosYBbz8Q3yUJ
MCRk+Z5wNrO21dAOuxbJhEfTT9DpJyHzOcSlYx0mY7zTM/fYt5F/o+ZJgFRsQl1ubOwXEquRMnjB
mt2vPsoLCC9vjTHpLyUiol+YxVgfY6vHjsAJpgS8JNE/VXxlMwlE962q0849Vu3rwC+tlyarPuwY
4/DboiTK1j01aHdtsiAtNmI29Ag0gHoIwfdHY+5aTniAiTU8KMig5eYUHBsHXVS7ycSh0qPuZFd9
AVk8Vx9sm+K0lwfxx4BjNya1JCtrwVlkJhxlGOaYlTae+hHUDxH47241T6LQEK5At9arVpbxjBY1
BMWEFF6o78PcG8jQEzJhAhRiVz+q5oeW9xOa9M24K/sheAXssRmrJPsxzZRfwymrYzVNDoIhxYcc
D2qszTDvGy9tOfBI5ra1kBMhex4h2GEqm+KrMVJ0HAQWy9EqzjjZLFTH3E61Hn75WvND5xt5z/wM
bFXdJc8g8ArgrUN53ylDtIkQZUQTADAopSj7QFFx6Jy7NkEO3Qhb+731ABMBxQhOoeOqT6aPYsA8
nrqNu1bTWNvJ7qZ3IK6pQyR2sa06a5x+9zh8GPcG6JnVaJTtrknFDKr+t1uHERSyP93RrZoddXpA
5zOon3UClYVrKWaRhax3rVWX2waCZjOPjkM6yIUlKfhiNyXjmy3Ayqea1axv0M8QUabYV24UL9/n
eFJKGkUQ48IBwDtDzH8aVk2QsBY3qv4xTr2OOqMfnoA/knembrdw8qB6k63Ma3+3YMdWbxBa+oVs
yVk7jkLAB4siUt1Lk7j5S9Z8eHMhPGpTcaIGYZE6CYNLT6ULKwqrfh6mCt0xoHfDoOhnUOKz7yHd
2HIw2coGaIAz9K4OoeD6yCUe5Kzwxwe1jOyr/BkYgt4+lLu2TQ6hTNf9aAP+mTfb1ClypHAb42SV
nvNEtLhTYAO+O/iGbY3E+V029qxhjwRV96R7ZniWH5fl5Hj+eGp7/co2gUlK8p2k4eE8pO+02kLt
an4FVNFj81b7mr7zB6osORAunsDYXv09Ixl6YdvjbqlhMxalCrCtxJ8pAjoW407FylaAQ1uwvOB1
l7CAR0lyyCLHfBkDzT9Tw2sXo9OaL/gmWTtgbt1KdhPcw9a9ZTXbkND4rrHb+4QK7VYk0IYo3aOf
83ffY0m7zXMML/BqHwaqomho9IbJYSPttQcgCupDMwPCiwnL57lnVnEDNArbFdmVlyQd0H8bfDxi
EtQ/7M5cjEg/vg5B5G/6vmm2gZjiA+jMaDlhmb1xFa1cSx5i4/baBebY7SGV2+A4Kc9eQOwpn2LD
ZPWoORTyG6nusRxhD7SpRs0gql5+O7jhfJz6g3UvQxhXEQ5YXFtbUDKJlumgII6Ckd1tK9ZDLDbZ
+hF/jLBKKUD7LqggoYY7K8Zb86PDFl2eizBuOb+D2kOA8j2aPG0titjeydtEtRBBbu2DzHCX8r9B
NXsRsxTcy9+5KRQD+Jkbsb6ld1rUjzu1K8Yjuhw847L5d59T1IuGs4ZppN6mKVvLXvWxZxyAGx+N
sTUuNQqQiTGY+xu9P8N/dAlznbK/FNwSwUQR3nSoZcXGxfI4/RE9T0u/LyNeppLnswP8ffvJxp/p
fkrNtTEExgJyXH2UF2QGmltLdrXGro/TfPnuqtDOj2OxdLH/OjWbUATdSZnbckC2zCRL4fVqwXib
QYCrXITzViCn/cZi+j9NPK+eOjeFJWfUI2Cazo2P8hIEEewI2fT7NDnGaHvdZr7HWDQpEOTupxwy
1RbR6vkADC3trs8H987FV+MOkdFxq8NU4W+BZuIaIytIiYEXbolzj3pUNEeoAjWQYaW+tf4akxPq
PGu6+Tp1qN9C0vTvR+uzFZ1+JzvyEs+ZZISnUJoLg/vbkGq0WM6p6K2OVcRZIXMAZSeIEnx/TKtU
/j6pw5EsKatNZ03EEM4YBtveMV/HOnJxXEvCs5byXeqFMdUr2Wz7bK8ajbmXvaGtiIxztV1TeyHn
glHTFIv+2Dq62aKF6qCDQDJrNbshrGwsbzcSLSQvFmFXUdrke1naDxjq4VjZeMaCo6F55d9WD1Fh
2+smTdNVhNPDqvZZyIY0ifcQ9n3rbYprDp15l/oXc056kR3ILhj2NluOuhR45y4mrtkFsJOiLsrG
UreRb+On8+dueU8536NapM45/WOBqa2pwCFk7EQXxxio4P9pyTFWw9WQhlT35vEuQpR1JZrgS8cd
aEeeH/VE3R4fkFiq18P/kXZmy3HjwJp+IkZwX26rVCVVabUsb33DaLu7ue87n34+JmWxrPaZ0xNz
wyASCSABpkokkPn/oKhVVTV/VGJ/+ugohIvF7lQSbklx9uPqpKtA8EjR9sbpowEWXs5R0wdppS38
NGWt5Nei4ZGyeBeW+jepzKbKvAPV8CZayBqdvH296HXinDeZnfB3VyW8q5BSRcLANKt33pI1EIze
xyC2lOvcmaqzH7W3ir4gr/rR2YaD7i8tNH7EnadAUq84R7dKlFNnR/lTPPHn2JG6+YOZiqY6NdEe
QBj7KRmUnuQsP7h2IZhwiulzl3jnehij7+xhVASHJuOD1pkKr9H6uO9yNtmI/06vnMqbIPvcCcvY
dulbMH+sXueYbKEf0zw/uKnJOyepExiVUiEeWxIH1SwGLdLm3+GB164DZz7aix/E9SnN22ZPehEn
C3bKXlLmfpLKFBjwl65fNYOlnjyGxwlAbOgOvKMEsRpllz0EfLmObZd/Nq0i3enD0Pxlxuy+Wia+
HrJzppRa9+dcerxzeK35McyzP0zb685tBur6LmOv7kHx41OdOs55qGuVgBIOOdj5BJN9csm3jJzs
Q04K6vOouKxzXpVXelX7z3LxtOhoAy74KKVKbYCOqmp1L0Vp1VjhHXgC5UO69JESHXWTOna4fPEC
lkj2ySFxw1OvedadaXjDk75c7Ir/5j58Aod4noYnqfC6rr9NTXMtibx3i/EJEx55/TNu44xtq8aB
QHYaFLAklguorgC/LZcxmf2rwOSlVyrCJPDYrl90eqMFxsObwxNRgp+Lwoq/+g1HqiXREo9eH1c3
A+GhJ8t2yZyrOPLtqoDolAnzl41m2Vku8rS/J/h32YfepHNvOae6804KjkJmgqPzpaYXcKB39ki8
XKAU/MZ74U1D0k6ftfOnJg7Kj0VHeOxSsrva/wjw+07qsihWXzrnTqpUjxgFDi+BIpo/ySUnn96z
07UwJx+CpEp37NDlxy5MjDOQLEQgFB2np278BPtDc+a5AQhTz4O6l9t0LspTM7C/9byAgoyuNoAe
ngHdt8RfTtNHPTbamzKGbjcf/HjaDUp4HvKaS6YNYAxE6YNiuAWBx8DsH4h8rs8pIPQ7L5qeTTgh
jn5lNU+NF91HbVl8gmOd5GzTjXjNd/NPwQTdUNRnw7FPdGo1L7qOzCg5BItynmbnovc4ftSfi5L3
AcJl3SWIlZPQtCoelVxTHmsSRR/VslIWZILsitPX6jAtxVVWsNHhOT/c4Gs3js2LFbMJAlvPuHMq
hQMTmyQ5jms9tWAjyNH723ZMeuDibHCb5HOhdRT3UC+4BJIkKDmDoGiCQNybCjkytUUO0gIt8A5V
QGSWFd+REtyTb41GxJvilWPCX4rnn2zHMZ9tgqmf9cY/BXPZf1GcXjkHxE/spZjZwEXaWetfS7GB
wIZXY2N+kCLeNX9wc4LxIVNqiJIlhzNQs3/8CKjC1FXr+yFOAVDuSuNqcgbilKZrQBCdvyu94vB/
KsvPEC/aV51nDw8lmdsnvoz6I8FJH9I4zA7r9j3AE0/DDOGFHPAoEej4Hi+GJ9nKJ88VPreePyrX
Ux5CDsyGT2Yfk82mhT9Cx4p3wk45Ora3942B6OIuij9FSXIS9ks3Jc8DxKnmRoqgShZkwHzLtNy/
KTXi/gGWi+69jt92TgDuVLJQXlL4Ie7cnowhqBaUb2kYxcRwTPOTBrjQY+iT36v0oOqaA1wxYVDm
gKH2znOVRS/Ggqo7lZl9ZRKoeI581XzInewvC8MXMLnpen1JdtmXOgGZ/2EetAjMzbdqyZyYm0Zl
h6cEMYi3wscAsL1D5PWEey/Amlt07FaxyURFKkZLfW0hABpFX+jEDoLNNuQzwJyd/4Vv8/asWq5P
1BEQlTMxSFfgdGVnqc1DzpL7xP5oeiZ5CXX+VcS1q3vXA4EWBykqfHvvynwI7vvJcx9G6F1bi9d+
/kj/qrADHrZZeQZ1GdCOqFFvbODwniML0kz5H0pSIK9sDqxyOkCgYTCFj4OvuOcmgEDP78bmc9E9
RGn/WKskFxVZ+AmQrvBzTNwLx6pGcJ54x3mKfYPUqkUjsv9wxqj4zq4HaAYcs/FaP7OlkFT5wRjD
6JvTJGyN8l+cNECC5Zoh/9gOEXnOEanVzlgU/DCyESUqYILeKENw7WlKTLia7wINrWmP8EnUJ7MG
NZlg0fmDxQnMfhgG7Tv8qXs3UshS16c/u8aoP3et3ZBANPD+0pMUUMZAR5mT4b9kUFzu/EUXMPRM
6SCHq6rmgz/5nNTAJHVm+2o5DGo+CZZbYzu8JGgksIxjnjy45MHu3Y7NfoIhSOU2+JzsBig4VCsc
AIx283yXgwzERqIVP8uF7PlQg9lDCoHCCYMb9X/ZBDyu9e/7KL7z+QcS0RKwEwahdpdoFZHjGfTj
JbCKcljoxnm6K2q4kwGY1j7b7cOaL2pPf/vydWBZYNbAJAIC9IJHEhWgtOoWOQKSiaLkSrwWM95F
dy3/o+J/APByV1goEq6PqcNppigvJQvw5CNYts1Z53uI5AWb0/TMix3zxlXU6tNUpvG+GozhuVUh
BYH7ZLzlXDi6I1gUVE7PNZ8rr+j9Y/I9heHlIWtH/0HuXOdb3Qb2/Ttxy6Pa5WXZHQFJ1PbzXIfX
mttxxhYnTvZCRIZD8CbHrO5AxlEZgjRvafaL16ZQ5RAsLj+YhgfcUt1OJvx8efKoz8p30/LLnaYB
VeYpSfHQk7L5AAPLALPQ01TbECFXlQYbNP8YyLOoYWgximrfLdUeJxtPkVpqZ9/O/5CSXEKiUK51
rb4KG3Zit4vTR6eYGKDTJpK7ybNe1aCKnFqGoawEPya2bm6T1kS0Voj2q0DvCA/q/lpLW4ecbBb6
0YSr/WRl/5eR1hYyHBhlHLh03petF7EA0AbLPbWhC4N4p/MmtZhVRHEFXfUysSSfQF+A2Le7igzi
gLfmchfbPuCI29yIH4IVOYN6HsIkxwU38JfF0ZYh6mWwiymZosn3xpc+4DVc7xzyC6X3yc5e12wb
Ia7TkxZwUNbo/o9MLer7VPeri4vI/NHIjpXXDsQl/6zdlDNTre75rvHvIkihf+3jXbGICfENClCg
3lVIvyJrSUA9AgJ3OVb8NqroEbzr3cEJB9Yh0ENb0824d+OUGngkThPGHHzFEWHYXPgSLoqdP9rh
WrYIgN235CjuN51qaF61RSbK72RS8U72O711uK1rGa4oy8vh3vVVFSUWSt+bme+Getek9OZPjuYb
t11ZQ1M7/hhSq3jJzaZ4Gc3kDy0divugDooXUwHiQfHD4FoqE4eIys6vl3NedMl0rj9EcLsqjRa2
+8ZOP8QJ34BSWUDCdWX3o7s2BfrKu5nhYNpLbZ87CnSl40lKMjxhc2eniJzHtXm0BK3GgApKZdwC
3B57FudVy8hKEWoP0NM/SUlM7UCDVu0y/yD6bL4TATi2zjqA02jRNZ/a+pXURuXY3BOG9E2ay2Xm
QyEBauF5FWkcn5np6J1Fv+2AX4NLi3jpZfSSSIQ7T4HTb8i7qN1zLk+y1bp+tg6MTRv2Ea+rqGZ8
eR6abmSrZClOZRfekk3Wrwuo5Yb9PEY/fLduTnpstsBpWPnJjpqZKLCp/QiYGSQ3ujL9VQYkFZP1
+6ealc7etMfoMQbz4OwPAL+liTp8Ivrtz4pYzb+8KT2x41F/G8hIvXKTql4iaPic6/iJjlJX/1JA
Fm9F/fwXuDrPZqCEXxqgYg9aqRhEFdf2vT4b3VXa6sEfJIVfi6rWm3/zvuK9mDr0vQT+5+dy8qdH
xYpVvsvG7rsxgwGz9Opy5MTnTew8qwPv3NCxODcctQOaahfebrURwI8lmSltF8DrQXefejMsTg7/
6fmKye8isEahkAy8m6wkddMlyplYr366rshqJdCImWQ2/+naSVHZfW29z7Cs1LshM4Y/1bR76qxx
/McE3iIEsBXA14SPnXhu/lGD6MNgpM2fIUmdu7Atrc+a05Jf5ljqswvw4aHvZ+8hr4GTAB5Fu/Vs
6LY0doVvwjmo75XUa4+BWzpPcwSVcRyp1kvbsrtF/HT6zQqm75nvKD/8ybxOzJmzo3yvcmDPXrMF
tJeq2j/CvvnRk2/2zQyB/4grToHmESTvobOMJ5BK+mPZAmbARjkgOMHZ1fFJnuqT4C0XwHofa/an
CdEDvZkvmhNh1cmLrsFk74Xg1wn+csRx3VXEgeA5muLsq9XfrKDO5LmTYVXoVxb5L98AHOeBuWzS
uV5yMUjfk7JZvg3Seu7FIIPpE6O0NJdBwrnwzqCNZV95u5RBAO9x10HEFDeBG14GKUkR32ZSLTPZ
Bllm0haA2Op14d4DQQecmuBTLzORQeBN3AYZlpnoRE5ciVb4v85EbNH5OZBB+MJz77eZJMsgyvR+
JjKIE86vg2wzkWdCvP6TrIPrDPEOwhHzVNpV/pgvl6wbEpJAOJ92oUl6VJ0YDLMKdOITATlfvKFz
zZ0oTjHJWVVlHERv60CKVnIczF5/EM2CHBbiMEbCrYduvHWkD1FrTf3vBEe8udBrLIuTmi7ojxeK
vUqIFSGLIz8KWLX2aAKicwz0EWKERSgXscPn2/2mzKFgWeSrzaUbTLf6ZBAD9ovumNv6A4fSm9gk
FWvtLOOcV/e77k4q16UYM+1LXmpLLBn9bLp8IkL8A1bttZiw2l7EbGSrsRsdNkVpB5OVw3fH2O3f
Vaj8md8U7Kju3lX0iaeR3Oc9vJN3QAXfs2e9Pq4LQ2ubz/S5bO9FtlkbGeaTnXTQeSwTWCfltRYQ
zr1FwOnb6sg4/BQaO3s4QVWh30TA0h/meY6/Di45Lo7hanfaUlzSCOKvk2npd1bcAgazCElWTw6j
5WjkcFGMpp4dhqZ8Ngr2JtSofYZ1I/madVl24zbNsHbMP3UYYsu2ug8CSCcZWRrXCkRWRLKke2k0
O7Z5VfDat9ZOhnMuXTX6qBqF/UQUwpfVgMLWyXLIvbVrkqs7kmcthbxxs/6sTdFqJy3728oyYWRc
DAqaZaeDX7STTMqc3Gtoa9yPs6FET4OeExHFbDx2FK/JiKuOsgCpy1ufTxjfg5JE4yd+xvkWQc13
DffcuxW8NktR56j7KvVLWBCXIqBHB49Ac35FvRpGeCiTRF4nnXV0vMk8SrHyiSQZ46J+VLNBf+mK
ig0hLG3suDrzmx/Bj0BvCnG1YC6qZPUtRdfo98BDDdD/RvoDkCV8TC9yU+8IoHWiHB56Hto49t8r
Miye7AiC+YAMW9HS0sqEcB20MdHygr4nqX7obqU2BatZ72s+n/02eACPheNbeZgj+Bf8CehrJ75W
gEWTW0+138RglJlnaT2nVX4aGtB9pej5Rba3OAi4k6GYUwCczJck1Op7gGG01WzQ+oeDWxjgoC5m
q532nJnB+MGv+goC44qYkGVyi5vGKnuHsgabm0otCWpm9LXtYmN1U+lJUy0C/eHwAMyZRQXQ60G3
jAs3FS3qf++msQb92FycpLHZAEsmbirjTeBHEG5bZhDeYxwoE+eB18TVTZU5/LI+xjc3lZFyMqB2
TZrippCs/85NRa1wPJ5NBJf7OnHc1MkM5yPIQNFTh5vKkFHMGY0VdNXqSZubsqOxuuk6u8VN28VN
xaLNTaW267qDN1baSxzMoOu+uekENBKvlripqM02W4rz4qat6a5uKqYZXVOd1aGLAK9c/LKNrL0B
vPdZanNgQN65qfQmblpbTnYtJv3qpqTDrd6rebZ5AjWsXV2JSPB+b7y5aZImnJH41WclMV/dVMaE
/BHQ9jc3HasFMgk3hYw5BrXOOMuQm5uKQVHKaYEFOfqd1P7ipoZekzm3+KXRw/ba6326/uj19fzM
2OMHK3ZWNxWtMHP0m8olll/sAUPk9ddUikdx07EuQVtt/fC6KfPg4+TX04GDW/iICLt+lktRXCdk
cqwFi82ZY+T7hIct+qIQGfludO36w1D2yrMfQxIKSxT8LW9dzCa4TPDJAP9BI9OLiuua/JsLjXrI
SVqwukdpxH8bfg8nb95LUVopfXLbEJH5ICLeoQYigSJYut9GwSnZVsm0e9Efky4DnJPwHTFrVcut
T6lZ2ndSGkiHOM1KP+2kKK2SuvveR2GwamRE7Jx1lcS7bRSYbThDVfXsVhrM2tDegowUXKgM8I7y
xzV3Z2lW1nF+V83DH9sw7H7y5l20xkmMU9huvR/V+GUbxm1thZPUJjjJMENpETbVTOvsRc0xknqv
mVV9I0X4vqyHyvNO2ygEbQLXN/U6Ob88TVcnKxcow6P0KKIpMoiSLcP49fGXjvpkpep+WzInSecr
MJGHozQoklj9EPvft0EI1YoO/Nj5q8v4UM0/t0DwLk9autl8yqmt64FTjBunh1+4Jz30WS6emQRX
Vdz4xwwG4VVGvARH3qFGEDlqZFGa5//QasoXeLpae5SOmg423N+1apaxtvHfxvqfW01dQARA+r6V
sowlHb0bS3qyNfCZ/mOrzrTY8Iy96KY1VPsJsKn6rozcO92PSoVPQlIWmznbl27NU5bSculgC9hB
CgOT1FJsCcl+ap0hOJia7V5tMg73ilPSEmQnvYve7M3Bo+NAYfnWndwB133P1zpZ2Z3F0Fk0Fntl
2X1cu1usq8tGPeI6015kcjHIEru17OhZFYtliFx50X3DeJSCaM2hGuxAMrJPm4yN95EcdgIGmsUS
0bNqZbzRwmLYiZ5YHREC8VAQ+L01lQZaQNAtYDL361r1Y+pxUAUTqfQkyrY9Rcd5yJXVYJEZZmie
Da35erHE1k0Cds6TDLfaa0fwqBvjee1rmbwCYdZV5/MOsskKs3avtW6w18WUCjc0sntyUW5WteXR
rPLOOVhl5d5v0whbbdq1wIzcbCvgsYd5INesBV/+56rkmq6c9Gb+exs5dl3/cfLuRCIXUY+L8WPd
xnBAv/mFXpNX3pscgG4yU4fCMR14492Mabqgues8/U6r2vmqHzPlymvC74S1NqcpTsdHuRhuPz5y
cn2eRl29deCsjw6pwxukH2YPm8akdgnYCcB49RmBierSvu+K+TbP/bOokRNORTkN1amNxu/vRjB6
pbpWiFDYXfS5dDLC6waUp2HupSKT7vt2SK9yBRe56DqY+SWN4oE9GRlq7Shnc0rRBu3mQnPshkeC
p52zmLla3JMXxodYeb82jjIrfAyKw0VXS3LpXZsE12vHy7rIXRxyfj2b6qfVNpG5fqFc66oPcp+s
2GT16XFQ7Xov6yk6q2IeqFeZralXUrHaEs8L1vtYZse5sod1FNFuWhhgnLqDSvXtAcldpLSfvDiM
Ia9Yln9V7l0IgZzu7kIWG8C9QKm5NR+7sGQzGmKCpcdVlVB1+0zuwWtRarrMUm8WbqC181XR9FU4
HaB9WB+OKMo8XEOND/qopGu36yoSOUisfKSp61PbtFO+gndj4Nbr0kqFPJosSL67rVUvcANMy81i
knudl1QpFWiJuZBc7OW7rZx402vNO1n2a4XocXL8s7GU68IOTzaZCdL2f+xq63nT27p/b9Gms7X7
Xdez3f/QlMI7vLdq6/p/7Op9k22k3zXZZK2vg/Vfpn/9F6O3Zu+6f99YZrdZ/bvJTjn+pkXJ6b90
telsXf2u+3UVNp137dQp6velMQ/E7eI5v9NbZxKUdblPRkPdB1bNe8Wsmme5k0vuR5eymLAjvtW7
IHUPW/3vGorMN+lR7pTM+dNrYjjOpAfFNAMQP/51P3SkDb32D+QY97EdZ+7hnRnS5b9bi5g4wHu2
iIvrtX7tce3r8n7t919jSBdykYW4tPOy9TpSUV3NQK7dXPb+b6vWPt6t61aUqW0jbgZscx4C1zbI
Df65mKLDtwRCl4TAdj7/e9Stn3fttpFFZRtlayF375qJTNr+B4NFGUApYApNOD4Wv/pdd+sUtp7l
7kK41WxjbjK52yrezet3423mRwToX4MzQCLiLz7//zX46iAGuUaQZzjJsYjCPRR9ENdDw7Ini9Ak
+sN1T0A+s0kMKOXHklOfXbJgCqRs29qWmqy6upFbqy4pXf/STYBTdhddazaBHvlVt44672PTgwIp
sAYx/Yruf7Bh6Zc35P83G971K/ZGDUy9WjVzlrsgsi/r8M4GrUm906SPQH0tut1ib7/AMCzr8D/a
UC5z+1X3Xb+yvv/RBtdu+arUASP7320Antk7qW/2ytze7H1nw+9039YBxgb1c6UQtQWODiFX5NGk
7B8U2eCRh6LO+15PwB/OhuZJavwmMG49s3uQ0iavapPc+DDpATay6yepgIIhuUm9kHDkpdOtxahX
xwl8zPtNXuou+cgRgQZzNPQAXnu9+zCx47GpyF1YWQknt2V4vVXMeWYCkNd+St+GkUo9tL+2ylwD
wPPT/GLM6mtOnH3wbt9ki8EtzO9Z0hNT8yYfcl27io05gDwC86UiApycPA7nqpIVkgHB8OHjTtet
1STRq3rbPpEb+GOzUuReEX/oIJq+XWepjs58BHC+XZd9U+4iXgrt8XGTeKkfX9Wxo67WyCqD1G2w
Z+8Cc/ZzMtIgJJxzVzkWwItvFQA8+TfNYGS79eGKolWHtySQlHebXjKNEP41rruaJBU/fUMGlYYi
3vxjM7PWygv/2OTiH/XiH5usWPyj6QDZ3GRyR9bjb/2jnp32ajNVfIS8jLX5JvcCiCV1fWCzTZ5S
FfXmOdTrT9L5pqfNxtdOdevzJt/8Q2SbL7/5x6b7zj+kwgAeVPxjfb4iE//oI//VP0TWu5Fzcm3z
x2aNyLMy/aCpcXW7ubL4CIDNgMu/Pcx1LFKTFh/ZxAEMsldFwBu+KEjFm4+IaJNvPrLJ3ASiHPGR
d8pvfrLJQ8d49ZP1T2EGc+9pvPy7CszaOPsB2AQE/4HJKte5dKI732rN+EqLiSsgp+e6cEdkg9eM
R7kNWcT4Kuomb2+UAe+BRhLfhdNoxFdyu6rG4FXBmFc/jkuX6xjr7dadjGblEEiMAMGBiFI1O+lC
FEfHqMfj2sawBqLmegAxxLZVSfQvevZJBTlUOkjIQCAxpfeGS6vet+3z1GSk+GzDXYwky9AU/cfW
al/nLiZcrMzF6F5hePvEcGbyYJnmardMeJmlKIoV6yyk74mQ6xtoS9eFWSe5Ka6L67AmPnkf5LC9
rcHFqNIlhK8jWH0VCSab0tpcRgMz0DoMuQZcmjy79xPo7Ng52+USvr48T2lTj4Z/bv0YsI+CHLnK
Dx5gUBmumjkKrqQoFUpmRCqJqm5HIJ3xVKh1rO62aj9WA2gMBhiTU8IxtlpRcZvWIclHD49rzdqZ
VXXG0YOPcLeWL3qbFf2uxibpdg6DRF1vV5XE+xI0fHxLbSZjiY3v7BbldcDembvTVFuXdq81bzav
NmyLoLE6q80X/cjtZrcUL21c7B6ASJGK0Mtz7XUJMdkYR/VmXtZ3NVnaET81Xiz1xcK9mXzR/2rj
YjKxAebt+2UbQHkmmsQNj7812bSqfndhgCg5ZWlsJr9fhAq7VaMElGFxjgu7FaDar/Ihf3WRdapi
cox3SM9yufCd35kt1szLSv/WbI0kaFD5YPGRRbjozFb4P/u20lK7jbfe/TRdShcLK6ZXi3cXEaQ5
bgQdZz1qTwS0PvpV03wmQGIgkcJMgRK1ms+QthpnkFegQVpq89Avbtw2NMAOoRjl5Lq59TCQg0Ex
CWvQYBN216SYcvK7b4spvV3bWgFBu3MePkixAukj8dycQ9Zl2PIfxcrtF4jw0hfYLXerdDGtN4rV
tNjqh/u+d9K1Ukzze+fVtAgWrgvTOClKj31gXJoGHP+laQSMvZrG+QnAXItpMul/mRblDlA3i2mB
ruz6Qqk/k5Z641VgKhSpYj6BAGE+EYzuk3nSeFeWN5tP0NEjc4F0VbwU8MmlKHoh+cvwaa1aIpE+
yqD5kyfVnEUk6iQPDjBLF6C8LQOsMt8OTjBKEj209CgyRa/bxyj7Z+tMxB1wD34ZJwA8/bTRSYAT
8FvXAzvwp42cUdU3xAASvvxmo07k3ENkWuCx/jRb7oq8egymCoTLN4OKPNT2QUe0zCZTk9oAp4FM
4c1INRrU+5Z/qu+szJwF08olumMZSkzNCIjbZ6YbXm8yZ2rj6xZYtdUkqeBt2rqzp+wsJU8ZQoU5
2McY6Id7kclYwC16O5DjtettIVovGo9uRwqv6ImZTUdGactJyyZa73QOEKKwe9gsJ2yPLHLFLm+2
SVd2pxyI4Q+IBv75tNpezW4JQ37Z1mG1Cx7BGfy0RynJBdQSyKAV278RK0VWVFN3SDoQmNbi8hwL
XWnPSWL/sTWVzkGtjeqiWD1CJEVmszM/FNpJVMUqcdKsmV6ddJW9Oana5QDOeKZWPbnphRtL+18d
VIwsa1LqlBkH3ewDrz84kasEAMfyQOXigEz76AJ7u4lkZGf2XkII3G5FvorePHR7WJuHbjLFKC88
9GJ5SdvaPHRdytnlre1XDy16V78OpojPyreHJR6aTNOFI4tdRjmeg2ggsONtQpuHriMsFdmcwQod
hUCUv3nyVFQXHrpZnxnWhZeu1ie6tysAgl2dXswaCnfgtYGj2W2B3rx0fVirhXho2tWvHrqKIL3a
VWpU3WxrA5TrpYeKOaR2Z7d+1L1s6yByDSCAdx7a6OSYz34FZOnbQoiH9rr16qFS8eah29pI5z89
dFuGvAQmlohm7SQKUlFEIHFyNkCswfJk7H6od6kzV3dOp+2SQnP+gJ3EPXRaWpw4TlI/q/ATEMLn
/kHSfngoB3th7waMrC/de9G37b4AfTY2b3Xo8T52VfdF5LNeTUuSYnzfxlb9wdaZslQYgQ5qWD9P
D1U6gvaQzGTzOZnzx6h5EIP6Vvzks33zkClRvI8WkzR/+sdpA/NDb6mk++TAAEkDrwD4nMDEj/MA
zmzgKnwwLvrhGMJgpuafHA+UzhgunIPIfciosrJdwMhr5aYhnGidGumfu6koom9NCZWAsSCNZnOv
/hG+yDDRGDjABICI4OrwnxYATIlZ8QxyLOxxS0hUrclKiX4WATQjK0Xqrv0SDfa6UrD4QZNLRsot
MVDvV6ptQzB7l5UaTfV1pUjYeF0pzqdMoJ/gWpFnkZT260rVnMk8AAYS7WWGqqn90zmqcbFSIl9W
qgvM9qNhza8rJaZWWXxnO/nrSjXmBDT88iicwTxoihJ9Acf6daVkygoeNcKHeLFSs+epf4CRu/iI
V+fOMZu7+MboAvUrUQ87/gtMn7WG0EJy/7sn/j23T2YTmacxCf4ewK8ECoWLyLthvosDLbzb5C23
B9chBEk0pCJXlkP2GXYao9E8Untor+XctWXXXYueXGZiwGWYbYS145/DKB5PdRcREH8AaZloXCmX
S/dFHJGLvVRLY2PpHnbx7lp62Lrvf85iG1YhJ15msbaX7iEh4nx7MVTaXwzBcmzyJrW8HbwE4A28
6b4tlozgA9KETT9nsI6qpn/zMgPLfJkFj1UyKg8tzHG3HK6AF5UHBAEvMk93lIfJVEhvdsvLCi2z
+QmEv+ogKnKRFm5vtTcE6YK/v7T1k0kxds5y25rXZgZvnshdket8UO+UWRmvL8YMfS8FAIUtGtEU
A+UuLPKGbAaAucSqxXC5k3HLJnt2tT48b/pSaSUJSFeurl5JhQNg50kztK+5natPbgf0zKg72Y3D
SzPJInkQXUM5mO/TpVp0fOADHzqNk1HVJbg9gHRT7rQ++DOG/PUsWqIPulBzmEfSmyzpLgG36TZ2
lYdi1Hp2Ppa2cZWcU9vW7tYRQWbjVcZJ/cNr2Vjss7UQPK2fFshwWQC0w1ARtY1YJEMwLWiqlX49
gHnl78hCYh292N+to89+Gj+SM7lbtUUnM61/srY3IFBhMtIXW5dAfQ9tdCiUU6v4wV3SQOFO9C+c
78tFZDoxiqAELOVynog/LsrAXfinVeg8fir1ZCoPQHHzU7p1JHdZ/J1PJOU8abz+Xv1OYx3A9BTC
jTIyFN+Nv9m0Di/ltU1OfL6vzO1p01kN2QyTAfkDcg5JbwNrJjNQyNK9ckZQywDWS9pdK9cG2C1Y
d3JIbGovUQ7WlJd3OikE68X4tSi1IvNaUsqI5AGd4U3ZByv+oq1UrKNIO805VnZk3b4OmRJzSLTa
MvyqpMFDuUsBPzisBso4q4LcrtLYT7QjvzV/r43+PRexom3/bjPy1n+Z5MWIdk7esGtnyeF3Rm+z
3paD6NDkWlHcb/82f1N3FRAX2wUBxeUTS/H1+kmf8hNc7uCrLiK5+F4DwlppQBD9JgPAxH8sjP1M
Ri1vYYs8Wt4aS97TE1JoHrM+nR51PYWcTPHuCAOdVlHUeDpk4g+QGoyPr2LlixWC90YCgXqfwN1w
L3fDlKr3HTGWRHslfBP8lG9qYObrt3My70OwfgA8+lXFHyqIJcr2h8ilNz1pple9oikA6Rzd8WJY
0ZHuAcZy+YQBfcRwm+t5CvwCflTQCFX+oG9KUPA+moVuk2BJ3PDk5B9F5FdL4PmcEVixaDjzXJ07
8IB3UlwvqfsBENARJEZaJWGY3JixghFLA7mYink1kp39JKVCSXLYowIf1kAaFIpNMpRz0aFv6fNV
Penz0V0U5rg2H9PJOa6tR2Iws6Z8IDS539ujNX4Hr2RnNzoA5RqsIJlijB91r6ivkzzVTrkxR0+i
G7IPQZY5JJNOyombGfzZhtAl+OWV0bNlBA1kyeGebVT7whr5D92aBcyJcD7smrCFe1HKiln8IMzK
OgemW907+fzdGaZib3uG9l1vLbKsxvxvWBKjHfDzsBFC4HAEPiq/TT3NuDecAG6uMm2/ku31UJIw
+3fo23fkcXtfVd1aPvSdFxgxx30QDuOZBLos28UzoHk7ZfTf7g0YXwgwzcfzIBqr3uX9vyXSoVyk
oXThAK55lXsp8VvAZWrD1H5Te5d/DJOXntPYTJ5N6Lt3umKp3wsr+8RLofcSBXV1M3cjh8NdWX0G
A+HBGAvvTyvu/H0aatON7VjjpwmWmKvCLYK1CBqHTzi5013nejZ9Ghag59Go/GO5FDPbsQ+1SZq1
1Nb8kzv6aqocpCujbEgESD6a2kI57/fxORobuJi7yeG9vL2S0lyb/bPLu+Exa+YSd6PYp51JNAsI
65baTefEgEFovVXJvwafbJEqJadd660uUr8xprNUbReRXVSvt1JP7F+m711l0mE9t+88Z07uMjMr
J6IOGxMkucS8q1tbOw2DM9z0DUD/WczuWZgk/qeKSPpdmSjRX5ELMkUBo8uurfWT41XGn+oQWAs/
rv8xDSL1wJHXcA/MqXWCMaK5UazhL1Vp7A99nB4iCGY/1Z4D8wnspPsyqatvBUk3AMcW3n2Tzy17
+9GDyLVMqyF9ypxrPbKqb2alkkMwx59B7uXd4f8w9l1NkuJM17+ICIGwt+V9V5uZnp0bYnYMVggn
3K9/j5Leoaef3S++GwKlMlNUdRegNOfkkbW2tTyYBF/5k5HcurjwH4twK9py6jayNZur0IciRvWb
WQ/HOI8asacJRFiMlREhZDGpurnOMq0MmhvsoDpLhmid4NjF4blvnUQKWoXc6g6kOOvQKZBKRh3q
VyC0r8WZZPMyqFMH7aOS5o6EdCXzlYWANkDlq4nemN9rG6BAvDYJAlug00hnk5RZ7BCH4plso0Jf
GFl0GcfpgBK1yTIuZDpfx7KS1eeAZ3aj/71gvaSHisM18HKBPqPXnY3nUz1dsqwA6iJDG4Me0kTi
R4fe8eo98N6Tp8l32nPYJN9wC0ye6MCiPkLdpjtuFplThvrLiSrABMKKJiKki1HOHd1JlLHiFVxh
r3hNR4yjR5UQ8MnNG0IL5g2cS8xatXaYrLBjiw9BXJs3mqYzZgpxBjLDMRw703pn1yC+ui7tQGwX
ZU/bkpnfnxwTkP+LhMRA54l3HRpX1kPTTLdknbqcnccYrFt0lpbV29m/yUAdfY2mKdx/0F2GoHGb
KpRAwem/ucqnlq0sIHNtZpXfi/f6CmhJQHifYkQR982QdwD+oGMfgb0szwAwNo9DX3pAJ0UWam1X
QQ04aw5dUrDsKgbOxuugInldDk1dvQ1dhketYQMmimZpQtQdUlk05t3Ezo7hAABOy4IsBSbo23yQ
oPCsdd4s3ysA43O2WnwaZlOCPY3W1YZRrt4vSYph1Ha4oQPKfUC6deXWvPhheOW6yCTIiALA6AJj
MfkmQvyM60qI56mSyc4C0MUlL5rxhLi4if+nsbvHuRFtrIg5r3VvfJ3acvglrM3sxxr6F89xwi9p
LthaiLB9ZD3iFX3LqnMX2v45CAq2E72Xa1xc4KNlzPvLksU9Htr2NrlevmWxY2xrP+7QfDjKI0Cn
6yPQR+prpex4h5eC8sm03XGN3vgIXVXGD3voxx+FhappIjZlKAjux4r/yLz4h6y97Iup2kFjojVP
o/aNm6Kz87vixWGmc4+BBsmM8k4D5kfuPUr771GB0AyJ6DB6AlSqjpy2i6zVofOsCUZg4cKKJoLe
CK4sHLYkstOkQTf+Ab3i5XWqu/iMVmy+c52hembJCIQ+D2juLPmhNAc9oFK/T7j/fy4VIGsWmy4s
+a4OguqZKwDQman1p82gbWptI8DDebWxpzkDgfxn4psA6T5KwLV+UcbALynjPgDFjORLLJ1ia6NJ
9zDEWfLFEdPds0zvERxH6ZOcqgcyirlhgkbCSLc0NEtlrIa6ALGKdok8TeRG5ms7JNm19EO+IrHd
8G47uIM4zFpT+RyI/qkEm0RnY9N6SQJ0o6cuqnyUA2RIhffhvOhkfy88Oz8EVnkJdKcoGIyMk1D+
PHJ05yzJDWb5V8uMgDyv+4dJRoemAMks148e3Wy8yHkZPOSJHFAHWEfRttQdsJPuhZ3Hnl01a8v2
wi2ZhNRCLDtQLkd4/G0WP2yc3E0WyHJjFKWzU1GPLKm+UjrQooM3xkffcf/+IE85KGHBiHQk+Sgc
XHgP1uFbi2drVsfRvHbZZFu/z9nlwyfwHOOlAoX98YMcm+sOhF9ut6cJ1NNszFb3BegvwGgATi7S
vntbIeviestU7OEnp78HK+2qfZKgE2oey8jBm0pgf56HE2DNL2WAhgdq3aaLrEGsFud3bBvr/YS7
6mnQBzqjAxAk+Enootj/lH1QoSEpk9kyJNkH9/8m+6CyuPe64CArIFwuPpcrs7vA3A5AQVrJqbfQ
3eFZYNB0Q7RWsWhHMsDwY4IJYE9P2DmQbJ5AZ8iD6kEZD0vSojN35F+D0AcEnpbTAW//zqY3jXjr
gzV0luE3FB67Pv1JGrQwnXF7B/yU9L5ooqJBrvq0To6LKpKt1tbpfLEZAPoYrjzlV+emBZr370Xp
LGi9NYrA2ttyfU0P3AcnRyWL9AD41qOFOyvBAZpZeGvKVABvQza4l2nix26K2xYNhPwYeq57WdbP
M1etuz7nu9kDOQs03f18Pbxq2ltU+mtpGDXylriyaMzr86wtRvyekqaytsvnpg9IH3W+BvoS8GUs
a9KZ/sZG28JXR587brBzAT49CB3ok6iSNSdl+l/ndfHXAVr78DBP0t+Pdco8zOMx9SJUGJrhenbm
G6l7brGBX9a0AXYHQLAOW8HYnD4H/OpkQ3KeR3gpcc5JZTrnukXzC4I02RHhZIBzarRxFqFrze4y
XamJ4aiHrh4us8vQQS/0qRHCXzGpDqwGxZMnwbsbTfJcJb48N/rgyDoFiKA+HTMnKVeiDf4RkOo8
plM6mIjE76zJ+0Ijj8w/upul5JSmApe5K/BIZAcnR6mTyfiz55XGC4u+JXatPtu+Ez82kboaLGw/
oxRK51iB4EaTPqrfThJgLmuazTz8jxWlCzh7ELtGtX+qHSmeMj+NHhAo22VJkD+RqA9A8WdnVr1e
ZKYV5mvR8PTQaivS85m3MVKnfSC1wa+REIqnl9mt9jZaFp7rFq83iYMAw2sResm2H6K/c7w9XEun
A8oSQHHnA8loCAiYtRfH7LyIPqipyozWoCertx8maEiOQenI903tfftPJ3+uhde0Bu95f17Oss5y
sR/8BXaFvHoYfFwHkP3Gpo9EvCk1jYll1+3aRePgXhGvjDKAxlMrV+xpOnODDEQIeb4vpL7F/3kA
Mkx0QDD3aZGTmoXEY7sC+AdwuNzhzUz4qOauytwA0Atc0QSp0JCRyeLHF4ANx36q2sasmA4+76OV
HZ1YGRU/XJApATQyTQHfBnJvieaGI15HiztgaAaQnQ/8Wz/hDdewi59J03z3UCj6KUiUj/csIJSE
5acATcrXWrJki8bl4VWG8XOW2vKnN43H1kzcvxIJVOWKGzYeun516m1h7HzLsp69WjQr8lyXpzYa
xHw1Kbrld9kIIF5rDPvHFsCyu7ZGJgJ8lTmi2LXpgngOnFo0TQcQ5mj0x1RtFxkaCYGxqMJu1+YM
TAuAvRBrgdezPcozh0dSFFM7IE1khHhRhIwmEuzHEQMvUBGS69zJEJnPYF4NADSCq6FD5jnH0RHD
lQzMxmvQ41WxdexEf4+2sF/cXFlPZQPGI+HyFzrkrgLoRGXcaRQJX2JH2hhnGmI/Um5A7hDsaYii
VbkPuG9vmPYGppcMueJ4mt1F+Kmjc5udJ26tBOJmzyUaHB9Unr8qlkWvtsy6k53W09qoufG54eBB
GxV6xCogsK4Cr0X1V88qEDxo9GZ7Gl3wFcZhDCLkf8azkJSmznNnJVOftYUsd7yvX2cXNFsm3Igv
dDpLyTyygQkBTFv4ZIHr6Mc5VgKUKOBx68HFpu8rkD/N+3KQUYleywYl7b/ldQ+uRROU1pvxtww7
fnU2E+8RzGfmvXZS8z4gLr8JHCATOmhJ34FTvDmAidx+7RA9EZUffXNjv9hi71ggJNW6LzUe0Z3f
gkvSw68XHfDlxeF28iTy4AfJswrPlboV/c0wQlRgJwFbzQYZ+np56oV3xAIKMMxLTWePFRhACA3P
wt4+TJtDEJSfc7PtL4KBKK2rBP5cvfPd92JfrGVsFGvEw+tD6BgWQFP68c4ARZABIwn/owi+bu2m
T7eB6UDbrdkONE31AykHXBbHPBlAtEzaMYKUSEiawN7SvvCKMAEWyr/RCBx+/Cn3K7FJEhuAz7R6
/aqyqgd9CubGYkhBSDhGG4PWypwUoGlCXt/MgYcbcwAKzWvlUaZhYnkwX7cf1/ZDletqWaxMh7Io
qq2Djel2tgDq7masSrB6oOVwW4wIVhQIllzpTGhuPZYNwK5rossHOWl0wNReS2T93ky1PerzbxZ6
m/ae4TUnOoROj0YxOlWTAQZ6Ou0Bzz7PF3X7dkYTNHSBdMPWSuukUsGG1N+Zvzudp367oyHvgP3c
VF6zeqc4n9L85LTueFbYXoHusGo2tPK75dFqiOxr8ylhSBqWRlib+xoY05vemvz1PG4jz1ojNBJt
vSasblXCqptZS+BSdJpNrYmnajdrDkkLVDHLdPdv41o8VUCWOZJh5wPaZmNa/g7oY80ZvbwVOj2Z
Xa/sFjE9ClK8O6Cha2NURrsm2RwAWSIrJAQ15crpuvC8mJUdb46TG9sH5djNxmYAt+2Bay1qVvzq
ATxvAb3mO49zQEgbTvPcAh8IsUHRn0Mrxsa2Tt1tCFTzl0oApxPA4/nPGBVq2lpkxvc2GRvwfdqv
MfP9mx9L+2KYPh4JBXhZPLT7bNAana7iimeHUQsny5qufQvgdG1Q+WDVBAMSCPP0kMzorORDcANV
CWqbGZCO/5kjF9JFmtXrQO3+YcJAYhsvjebPxQVgLCqUQZftTg4/ciDj/RJB8JxEA5LQNaiQ8sps
72FdRofKHAAiPoXgAB4Bx1wzt/vEKuDi9jXzfwTxj4m11XayBdt3nXB3iREUqOFonXJbC1CCeGj5
Nmq/CPAMV8W29BCwtQqBMecFf1AxmJYbu9xKwByBjmH0t/Ms0m/pNQA7zDxEU8OwzRUX0BFyZdmj
+C4MY9cBqzrCp0YzV2+mP41s+i7jNvqSATtq3YKV4BEIOM2OJbF16RRPTohDq0ODO98N1JH5ts3b
8iVNFRqFpXK+emHyMLtsP7PAQ/TATupHow3k1zJH0ZuaavcZ3A3NNlaiupVt+TOyEc+MgH+fDHvl
uObW5fg7AKp3GsGPFATDBih1KXidBiT1OKiwcn2YZwTYEBLbAk6fydhVONK82qFrrXmWsUMpukMM
2urPngmmPRl5zq5yXO8v0LfWvOq+Abm8xn2rrvA8NL3nSkyfSi1PAe+/LkB4e8OrnnWrbRtFNXhZ
/IZH0qcGQO3PmYMXG2yT6q079dV6tBA6Rt6xPhmo58yBGPXuMASDfTMGqVAwb8s9OrVB1mK3hX3D
m/M7C9JbbL0adGOOJb40oct3UjD2BGxdZOtVbnxnk73tGQ//kiAd3PghQoeA5VJXhFfVZphK46sB
OnDk8Y3vKEvDk6wHpgwCa90WNzDdDsmbfZ83I0gi6x/kEaUMF9t07NecJzb+8VJ5HlD6+5BoDPm0
9MvvgbdpyaGNZBzAvruTMkC6McVe9uzxYgSKm5g2CeAInklW+C9sBLIwSRD94NshmvCPrvVtEw9J
t1hPYZLhRwOTxETySgGCD8SwGHoWoDS9xkIdHDTIBokYCW6GLtqTLDVM+0FGSAH99mF44bTmngec
de0jqGVzc8C+umiIJNJsEoUBLFD4zYMouQ6pjYQb9MmotXBX8VPcJhO7jc7CNKIzYIkTif3Xn2Pc
cKLzoA90RtMSmON4z9PCyrSFu16myFMBKut9FyBs89uuSHEfzXC/NqzUXLllNh1iR5MidhFu/DS2
/Ea9jVvwqIDKzcX8og++DMAD6cMioyFNgCLvzQ/tSuiw+J7XIrscndEgAkUxa9apAyDlQ+CCe+7F
6FFtZjVR+DnEDQwwzCNiWnoomtzaDChdOdDQd5A7DJuqvXJgHn1WU7qznaRGq6Tkz7FKtqYWW1XN
r3HnI+epfTRu7R8mlEFvaEGAu+ZbGfThnnwAKwwESK3fX2g4seBYRK18AgA4ithTa0VGqinYzZbt
L155v7DH9s6urMFaoPofgA5S57Y1hqfcaizw0A3XcfJKsZ4A7bHBY8Tfcj/FeBicrWeCp4OURYgI
SJGgtm7WBoq9AWz8xj6QZ8PNksdW057k6DVbGzaoSruwzjYm+QKTyWtq9fLimfw1MMb0mCHWieA1
GnD3+Df+VdptGqK4OJd4BUyBO4+IZXhCtm6PPJ1zsqU5IrWeAqAQscirwN19DfSOfo9/KfsFlT7N
2m0By0JD1+n97ZR0xrbRew8PVdBHZ5QKETYoFwUbr8LiX2mkQLYDQlprpcIyRl8+GHlqUKM/0mQV
OAIMOyMIT7Ul8lnZJkJD2oGGTDkB3hzSeEtDI4vYyXQtZzUrZ5Z4CPzhwcsNtWl9z94NiGY/eaCw
3ngZ6GSThKVPJOuD+mXMXHkhEbazyR2VUeg7tLpsHXdTejSDGACCvw0WJxmAHDMw2qh/c7AY/KeT
hofIgYd9f7ZYDDR7W4rHlLfhuVRT/ti4Yf6IWirkaJIR6abfsjoHgKK0eXUgGR2Qa5nW4PVxdpNf
gTMVGB3owwkztSU3pJOinGHjp4+lCNkDHTKRrdGyal8X0dhHwwXvw3sgvZqzFk3KWlSH2kSl14eJ
KeYxbv59uVkmfG0bFT5fOYks94t3AMqjw8kZv8RDNd1K56+aheoKiFvcWiWw4G4VQDr3YeCUqyRq
BmcflhkYVJCDGtwnUCS4d5YA4wtE5bhZWwqRxhpx7iLP3Sc69Oiaco0wvIvCcZ5U1k37QSZ8DU5w
WPCwudtG0F5p1gHi0Em0CvS32jvZ10ZZA9Axqk+kwkZRXS0HpDW/V3BzvIf0prD2pGEz7t55460E
aj4PAo/RFcsCZBer4VKUfnBr9AseHXI9lJZ3z/IiP32Q24YVb0E2BeZPrUa6pDKY2JvwVu0WH4tp
K4avrhfGx0WfJoMaxRVgMEXS8s9rCPCCc7WRH/UqMGivFp+lJ/IVtonxYfFOtiiAtHahn7qz8mIR
6jdWhUqZPz8gDRENnlZ5pBLAvP3xHaCR5u43XYQy3AGsilGVrGQyguHe7ycTT3jTA/ql7ZtnGtNh
GZIN0GdwnyvBGHeN3ICdLBt3ZK8PEJR0s1VVSudz7gzjUbQ+YMb0sFBgouQ5Mn9eZzqflSlRDxWY
6kSzTt79nY8on6RJFCqBhMNrX6quyJ97LnekxCIvuAIH722BrC/fLwDEibcFSJkWaIpWnUYrcT/r
BZwGINEBd36gEzhuV+bI5MVH28a7QwAU7U3fARH8w8QH5WWIipLmbA54+MARibOqq/MN06WB80I0
VYGgYQXyDLH94BmYOg1qgH5fjKvy4ZAUwdtVhRHKpPzsaRrt5DGr7RDceSbwA0Hp/UiHjvXBrins
bk3DQeupvJbHNpXligVpOuuN+HrPSavu5ClWfNznBTKlUYMoyJirkwqQPqojpBA4j9SN5J6L8O2g
ux6hFOp4CZ3RwbYrtMuEzusHOVmzSIK6iSFhTx7JYHGLFscYoQ9mzKvThG96oCJXNrJAbsIPU+ln
+yGxo1djrM/lmJh/6586YuRjBUwCc0LMuIq2SZjyb0N/JIWyAvNoVGTupQqmlR074daKmfXJnEKQ
YFkBuL+dln9SmfM2JH4LJBQ4oPBylOVoZZqVKRjIBhDPkwhvhQhXaXsy+P+wJ3eL93+zXS7lw9o0
bKJxDfjk6jiNqjv5Xt6d6GzQw0VGE03J36uQ7IPeovJvriyDX0J7TI6g0cjGFV4joqsU+9hMaufE
vSK/lOgEr/7Oepk/qAY0Jw0qW9ZpHFY0REC9eUSBcP3og3eQRDSK3QjEKkYhEVzxjQT7r0reTH3g
LlBH0n5EkkBZfbthXoK3+uw57UA5SM/sCtWtZ9vyv9LrAYmmMPO2KbIMm/m1IPFAstpnhnOcXwGs
/t/sZ91I1N42sXu+Aaev3AnNnl7tCqAthJqajg4W84tTnLVbng69i/ghJkAoMmlqw1yerBxoqTSk
Ge5he7v7PUMyl9vQfmcIgDl2QrYTtJzZQeLDfbYAa3iyRFZsm7wbvwZWjhLQ6l/ltZYDdfyjPgeU
JcjLYn9b2gwNDlZdf8Xrz6M5jQPy8s26cco0Xnl2iQI0t/rme3jXnwDR96LqxEPffNEg2SYD4LWX
NtCXYh80Ejzax73D7wJlHegjTa2N0WbZBtnF7skcQFyATbB5oGET1e4jt/c8zVDhB6ZFZz9UeQfg
MQQUKzV2T8xG6bWFCBDw5iBTpa8eGlCtkjlpdIEDXhgTDcWzF45IadGpCgRyMOjdtLxWnD0A2P3v
hqEkxi7rBNtq0b0kCTpkDAP3NsC5qRfkMssnBCvWqHDoXvoq0KBSGfadnqFWZR6oH272tWe++OV7
/OuYWsbnRIQOGm0qcZNjE4ODDGT1CkUnjyjGrAD8H4tvbhIflI3WnTBw652RNMMG7+rVMZ8s/mpl
8h54gj2GDhfPnYyB0Vfy18nA0yzNfW9NWgjavzcq0+ruVt70iJI/56l+HqPRXzkgQzuM848pU/6q
RCvEwcXPO17TPI09/cNCqUfzuNhgE9s80sQHmRmk+d4qsu4XzWa2kOBZlvmoUD0UjcOPKMtBVl+h
PtZ4Rqbq+zCa2QOCA+3VAJGqja2LsSFZ1LV7w6uNM42ysMoe6ADCv1K3GeHfR8uW2RYFIIYE8YZp
WCuwJU5gEe2Di2qz8NK4htmtAOUYXBx9qFHPvGUjquFIB0gy4PipKwP/Q3jtECDZOUs1JgeAEOE/
AiKUL5rVyvFG1I7pMZ0th0UmACDuT052jfsO5HpRc6+Lwrihz4C9tHGbrhtP+EcgerMXMDAjLGY0
wZZmC9t3j+4ESikyBZdocEOP6p0mSYSkRWzX6YvRaddB/9kLq/hGU67lgUXELbIjqVtZ1u3SKkFA
S1+GaYzTyTeRzKLZCE3AD2WBoKe+DNJAGc4K4MrRcxMP6mbY2HMk6MwRo+EdGnuKn3JlxE8Sv6Gs
FMkDiUBjZF3jAUWazoAtRGFO3n5wfLRAZmWRrblwwOvFrGiP9BDm+yZDnS7eiMkYlLnVPUL8iRzP
ooy5xzLg1TtZjGqnLcd723Z2OogpXwHzWYJ0XTu15ScTZfh3csCnMb4MI/9Eo0pfdmmMJqKJLN7M
9naEWAvzYnl4s6/5YexakIVpbaNzwFZn9Xsa0ZXhUdMduAd6F4TSc/xtUBSyaYy0280OIum9NlPq
gH0OXxA4Qsor/uCXbpXEbX837Gy8h5Mz3DuJfdBUJ/4+cEDvvUKgOtwnjgt2imSIm+3PiPRpLovw
1ZOu35XQ7bNmi4zVC9GbC2F3R8Y8xEHDjn8awu5tWOmCAxoGErW8RH6+DMk2RtXSsY34/9hKhCQe
ctyYtxVQlq/DgNjyik4LEz+c0Y6a3dhLCJ1CZxz1AbTeyLyiYM+Ox34dlqDkXLvVs7D6+mmm9wv9
dmNnYMOioWyUfZVF+EgjovgzRvXLFkl4RkCke+aoWTqQM9LIhds9u+MTOSR1yfmbQ5rLKkf/8Sq5
Gh1sNIJxemiw2cMepfPTE/6MnxD9HNLtGBmINyOqPuuQokAE8sHu427TBx6Y39FNlG5Vrcnp/KDd
v3OGiuA7/uuAekrOXPdRlRa7LV5qJ6hxk1D7WcELDedQAsJsNY+TRuAHngzjer44BDGnh250zTW4
Pe3t4ofOwsEHIEleM4AR6Y9CwsxqD5lK8wtdNYkck3to/Wqsde0F9caWIcIvSnQXXx9K3we1hD77
N5k/tYegy9Rx0UVN6HsrsidZHwXlvknVX/+pK9Deue4yI90Y2IpdY9/Ebi5l/T5mNZ9QZcStaRWP
tdyDTQTtDFppRHnWNY61OilV6LQzzLE9kyyZTfR0gioJvA3A+SiycLZ781hKlO2k0eZtqLXnC9Bn
o0BDiBHwcDcvRauQcxcZ0r3tuT9p9G6WToeyOXSo6D/RaFmTlNGPj9dwsKSvaaF5YdIpsbG6aDyr
WfbuOvQHdXk5oU/FbJHB0V9JicZN9AI6qPmJquyvNz9ac1kQILEXGVtgOfz9uZcLLn0utpHfgJ+V
XM1uG49V+H0d6NK9svk76pxqXxdpf6mQnEDDF3O6i9KHLpnsPf7bXyb9dzcq5NnwT6d1SJ10aKpP
kc1uAUK/W4xpdhmSHslcPNkOTuedZ/sKDzYwvCPBqG8pleyH63ymh+icQgoO7KrbDxPzXcabcGOc
p7U23W8WY7oHOX+qLLOLw3eL/PZCtu8WCVHOvH0nXPw0FVh9ogTTH5aPxwRhU4SQNsDYVsCvGNpT
1fhWvqJTOuSNi5SuPiyyd4o0TeNFp08iNJ29U1osF2+5z4tNZPbTu7XIhfLSo5f547oUTQUendY/
B3021vPpu3EpDDTVz3M2qpo5oOGONB9m3D/T2egNQBd+Z79McSQJN0gxyvU8HWeNEW+WeSZ+oDBj
vGDD3F0C5B1M4D0CSRk8P6u+cnB0DDWgvAB4KYnXelelo8nzPIjdZhuS0SzX1ose2QYKdfGzr9nu
z7XIxM0kCs1Mu0DEOZJPzDz1nYEtih5YWVmfirYVCBPrub6RT7Gvug2bVAEyQ7NAgTkmXDB+VkWa
XmmEnDd6C+3hSPokSq3E2MWdCt4W0Y4sVo+rDvkABMLhgw482sb4GubVnXTMTnVg45v5vXqUNfUm
GIcGYa9/rqhu0ltVZfW8etNK49oYIOoZhihfGyic24W9BNPpbwMQyHc6STLNK9PnmL5jLxDNV2Ea
eXi0Qx3a1BdKhmAiLjZVxIddifimXZjlXQEFbzeYITgshQuinHRAL1NR9pdmKMrXjDAKQufZcIvq
qYzjM4kTcCcjSILUAfdZ+Uo+gAJv7GjW/l8fvl0o/GsU4nNnrcq6rr77iXLWURJON0D1B+exmIrt
ZLb1X3nm7cx65N+LelSoNHXlU1YzwDPj9XY/yhrF0W3/1e9j+zvP+icxDfVnY4jZbrS68JgCmeFx
zIEPRRrKQJGik/lfkRJiaMkdwstY5f0VJPC4QWbRKYyDfFU0QYn4l+m8CJUY6wGZZE1m6r6oJhl3
qgtQSi2V+4J3ivAoMzdFuE4rtx5aQ5BeHJ7AuN0i+ph4l7FEr5s/gqfCDYwHOjPRgrPh4CDdFCzy
BUAfylOCbNdlUQGttn2MKvsb0NpD9EhqB0FtSrxlf3fscTyiNTF8FoX7ycy76ZtfSNTmT2PyYEV1
clOqbNY00QM6v0f1C9C5H5Bs0j2yGRrP8Ubsr0iYugZ/oLOKld1aiizbFUxYYFiKxd3kfXBaVDha
pW+d/pDkiszQxzAeIoG735sZs7qN2Uh/XnQxbnL7J6jc8qPhW79kPhjn2GlBRqPKv0LDjMARW5qP
fhtsfT0iEdBGWMSKFxoYdnmOayXvNHIDcHKwSEeOtDpvkfHGG6Z1NKoy+tQCKGlrtn6yN1Aj8ClG
0fIenOWAaNKzZlM5R1C4oTlHzzp+6aHVPAY6vJ5lFRIEbmEibY7JlPv1i6F2QIlK+jU2+ztlmGAH
0osCtuIrWgt8bF1hJwPHQ58bDGlyEGjMi81geEIgOr7EWd49xrLit8Q3UJjiqEc6VM1kXrs6RKUY
RKnWCovBvLgyu2Hv4QNFK+0tkFK6L6RBfsLIRVlxYP1N+iQCEhK2lX6aY+v7jyMFpI+jhxqBWUYT
iYu9D5ogvBWZkUw1fbev4rhcy5pjRZOBZRSdP8iYjDzZoSsUt/ypx5WFQbJzO7t49wHGylNbVVUo
xlalh7CqgzdTV6CIgRagK8RLerURtW1s549UoiJzXYnG3M0X26K6KEHmf21FMjkPQNGfD10B3JMV
jdvmV24mBtAEwtFdkwgojOEuQXJ7ZWmO4Y5VIG0Ba/uF6zhqh474laxCNg+V1/4z1DFYUqbZD7ZM
u3qnTCHZ/6ftovyftqW+qmWhd+v+vkhQLVT7LufRxnbSATCxKMpSZoAwXQH4254FoFsK8FRfmY7D
r1GrEZr00Fcyvfeh14EzIkE/bxckdxNZbgBOYKLtftRx6NxoQOJEiGGX9kgKkWyZsLzxJgauzouL
GOmoIwfi5bzKoosW/nKVymA4LE7qyYgu4Bw5k8gJVeOjVrHAG02BW8qix/qhe5DDHsRh6V2GGT6D
VLzdVrmHri/U2Mwyugq/FjskebLrYt6AEBgoFAGqB7SDZSIys6++6xvH5dOH0mtPhcw/LyLSR3zL
X1X2WO1pgpYKIpNdvbbbkMZiYNnYxBYqRmuOXm/+0qvxyxgV4W0x90Sgdq2N4KfBarlu0eq9BZ04
KzcsMkO16vIQOaXMcpEf1dKyYvwynwZhCIpthWohVkE2eK63ixLwD3fp8NWWTYpEcLiiSbIqtCmd
fZCho7zZRSCynpVVFHIUfsInKc/XQePlYmhIih2LcZk0btEVvxV1KjZ5mzvPft+Zm6h23F1vDs6z
heThpUhLUCA69jNpDCLauSLyz27Z5Td34oyt6tHJb2OnzjH3qlMd55jQs6MZWQz3nuwHSNwBGEAW
+kAqdOCyRF1pmMmdmTUmXGljUmzHMVzHqKDbLNqzw6lCHZaH0ub1RDazJSom8n2O2O7sg4zoKshb
A24uNLv0zySaPeqrprMp84dzr8btor+Yh4FCsUwe33LuR8+D0f0C1+h4HrmMn52QWycbO9oVDenQ
QUNY03iOEZd85nbYoR4V9aTIYgb2xk06NFRJjrAmetrQtQvYnA1ABHDLZAM6pmXTJhtW+GyTiwFp
sP8j7Ly249aVrf1EHIM53HbOQS1Z4YbDsr2Yc+bTn49oLbe3zz7/f4MBFApQapFA1aw5G/RvNZW7
nRjavVWfRMNHpz6lkrnu3Tjbi0nFiZuT6PXgMg8pcRLhet9YTFQ1729O7N/FcjH72BfF7mxZWm4/
N2xbRbkz0G5qm3NM6mAdjIMwn7uSmaw44cngzA2vPvuVCZrJalCPmobC0fShgDNaCNeCsjTvE/cl
BtKfVienu1aWCNAoZaysImLVc3IDjJFcTC92Z62cAVDU3aeQXfnuE6pVsUqoX51TO+gdyUv6R6uB
7hhQe6QvI0uSZ8I4AITo7l3h2eZOeHD0D+5wH4A/1X3Rl/VTBbvCqafmUSES9SSaJo+zlQ23w+Jh
+38taiFeuUjZq0jBuBVBDy/nN6tNaRlisPJBbwc7W4jpvh2yda+2X9Mg/od92PizOrHbcyAl3dmo
eaMpqhdthE005TTb1c1bnaoqdbGMzJonqljA9WTPWbfZh0pMMb+v7iw7IJBAhhcSIHqPRtgc0NfL
ZmxQkvkvfsW0rDDjWyPn6vqxVPSKgFe6W5n5/DFByFKp7lsJY6qHyjZK61UIOOxQOqmxsZzuJEZd
LJmHYWrEUPSETQztUf2R+H66/m++oZNZ91UxxBO6HM1cr89R8CFzY/hpe45gnRYj0ahVmUIqAQyw
dpXuSdgqW7plPmcDMXIdvg0p1u5zwtQW6Oj2CZgBsWhwEhn0euhD+d0Tws5tL9vzJqVLBTBQFEvb
CptoTI5D9rwuLAuaSIVTvhVa+3xqkt40935C2DGvSn/exPWXrVW9irv6bx/hKKYJsg/+wlHaXwHk
8Csx8djrseJhk4uRvYSjmLbULWTnr75fNYSDCKfcmykg88ewoCim4/WpT7Fdc2oek8JW/ushJu+m
x26ih4fe1t7usfLvL/XvHsL+15eqABAs0t5vVeM10sutb+oN35Pf7hLDNeFunsaR6HZGbM0NFdYz
f6olv0/90b0vEGvFqj+ah/99q/vUw/rH0j++7H3vMISh03a4Jk0FTxwvZEpDp65o1CpfdHVW7rx8
mkimiXtXTIdSxJXCDLatQQmL4tmz/+5335Z0n7w21f5FbPP4IqJ3d+nqPp4pmUKGsXBPPF42koYg
m4PY1EmYRKMHnreAHtVbPmyipyCdss29+hYbISLuwBk2wVTWKJpHlaNGcGzeNMBcH7aHX6AGO5hj
5EveQsbTKWMJU4mXv1oq3CspEUbbNfKr2dpnYfaqdNjpEjUPiku2Ei0sbhtN4p8DBLbUsbOvovH7
PNhp/gD+4bdNHaNk1XU5EavUtq/ohNjXOqyreV01w5ozyxDOUVZ/kaTc3ldpzDAt1p1eZnffUtYc
sOLUfwlXLRurTRiij+nnDcemIk7ntgMR3qIgo3wgZhtuXE+7iZGlpvrBJ5WZ7MYyLeZe3ssLRQKZ
OeM/Vj+IeeGZRLa5KgjrUtrQeafxP5taX9l53MKxbBfdOs/zdCalrbKylJdGM8IZ19bqMCo+wr2I
KS6yTnYhbMqU5zp3Id3TeYZ5kaI8q3Gl7evehZFzmu3aMLqOybhKpcx7ru0VXAesibKF2kjOVfik
IEq/9p+WZG2TLqjzBZUsfKf9yxzmnnqWFzHU9Ga5bDobbg3y0e1RygJl57sdIRveCjOkJ5D0G2xS
6BH18zNXtJY6BAdnajyzrvdZh/KzPtZwjUTxr1HmqFXGP/VMIu8c6vaVms1w06YRBI5JK19QvUcS
bdDaTwsNeLGmCdtgFuqj+ZwpUrUyJN3bh53ln1oKuACYh957rCQQ0bN/HPeXWpakV9fSnUXouSDc
xlDdGzVF7GqSGy+IN32q5hj/MjtpYabobuiNGxD/0tvkXFLqvHF7H/hlrehP5tSktf6PaTUEtjoQ
qtQPjYcxd17ESDRKPXGI1gMFL5MHJGrhtYKRX6wW+/h8Hpa6RABQ2ISbFWarvte6cxqXn1qRv+v9
aF0aVBVWdcKd25yGZZ5ZaDsm5k6qgjcxEo2V6N1FB6r/20mYk1i7BVFR7v9YXNoNVRW+uXr4jqF8
zNru4LpxMre8Ajqg6WTmpBaVXI7u/x/GYujKFcUwnOEmd9ET3mJC2DIjZosCvdzOCm5Z3Y57RCST
51GDddYGCr3UHDl5JsYXHqoiD2diVthAvMFrod3EoI69kk9gUe3F0EDGZdXXdntfPlR9s1OI1OZu
o61JO5ZPUk9DBHzWZPCMCVOZRA2IQJJNgEnKJ2Ebc27WSTvaK2Fz9ah8CihJ1JQuOgsPs7JbmK37
TzESTTG99XkThvdFHjq3J7UoVjUwsQ6EaZMcNYhOjirEYkcTQv+dB3eZMP3hcu/mYx0u3HiQ5sq0
BChJvMyLwZrXCSnUriD9CDvGcA2UcLwGGhKE4VC0q4fN6kpvbgaND0ADvzrSh6uhRelMsU2iWXq+
9YEr7tWSauCsMkhSDQEMmFMjem6ql6fQ48QejfCY8FmvgfdP0/xW/VloG866q+Jlmg3WXjgHblWd
RE/34p0G7GcnRl6kd4gz1pJFKWjyIUkSIPBKkin2L9RZTDn0z4rAtCdNVTRw5sZO3990iYiymfnl
DlI59RRYRbbIlUh+7W3taoISXCH+QABbkg37UNShc8imRvQCA75XXSGLdvcRRtHcxwMpiH2Gzvrf
6yxnbGdlaZCC884k9/1TpJS/igQkvxg5k0n0XCg/TqbXl4sMAOTiPptKiTwTPrWvppvAiD8dYePP
nMKy2zrDsfKWCI+ClIjD7IkMTrTIcqvYAA+PXuK65RZSajk/uBa+mGFG6MJHXFfM9nHnbusxS+di
Nq+j4QBsLZ6JYTQ27Rlg3FmMelfSnoKMHK+q+nO0kLr1gBz4Tp4aChO0XdE5iUTKh66F7nigBDK3
hg58VcAhwQvC9VBpRxvS7v2jyUf5a+gMEDXMHjOiJ6Zb6t12jfrxmBPmzPP+XfD3WOYlvTSlfjxm
8phfjfJTrhXC10mWX4vJEhBpBLGb3E3CDsAZ4DP4TtgT86swpW60SdpAPYqRsA8pLyTohQ7CJHaX
a+ucl/UL4f9urUlxwq/HVZ85rA57N2pjfy432Yfah85O+IuVltP+M4AD3A2mzQI/hwhOdjR5S46E
cVTzqa3axlsNjvZBOJZ4b9xCYydB8qz4sbVQYeUjnVPpC9UE1mLIhbKAyrZ8GqJ2AKol909N2xIH
hxfnqc/VCthf4VJcBOlgUgbxDWRYsjAdq7wFHSUNxlAMN4dKlkWSt/6Tw7UK8DYfMWr73hxVK6Zo
X4lCiu+82fFcTbzmzeoDaVcYPFGEOfTRvR4jJ4dsUI5fpNRbwedlvw2mXm60LteWYjO98H6YljZe
PEkvr7U/vn5tiihbIkHcILwCXd14fV885xJ5p8e3ovZDseCkVf3+VuBeqt/0tvz6VsTqtNaIWFqU
w86smOodWBuIH+cdh4Pa5gVUAAmz0Jet8p+5UVg/or4I5gbl6pcQ0tZd0bjlKlNM7Rslo9e4rswf
ZZR+l7rIfS6sjJx2a0fbIQ39p0GhCkh4mBALhODBP4yiduBH8bqDByrrKPdyTHrS9T41/afw9Dih
zH0rzecSqnJTAi24meRWlhllgGA0idAIW57N6p7XurA8HMRcP0V6SK56fGruDrU//LlDQVFZ7cq9
lCwj9IXnoO7Kg2jIB8F6IOVLMWrtuOUOkQMhScyh4dYwdcVU0vjtWlVXlAjBbud04TYPA/+Nh81B
adLhiarZ7oo02RIK5PKqqRGRKB0GyaSx4F5UO+9GEN4/c9nYGLUBM32qpfo8a5BCEM5jVw9nrfke
RJQqQ9lYZP61mBpLsr2r28lrxdKHoyWPXyZg4L9kJU92wkHYZU1OKKggFiVsYrmt5t5SNHe/aTcy
KeW6lvOfJX8NZNjcKxSx7lVvQNordu9tyKG7VzGRt+4pzDX3IEygNVBVMV8fa7wxJp+ldOlZKd2z
5gXeyaMW9ObxAF37Y5IvDKuqbu5EQhocxRTnw/rmQEhHMHYswCHiHpqA14zQvIpJsYToCaGEsZdn
PMbP8ISGa8d1+i3v+eBqeCVyASWEjUP8AQVG/ZnImT3XSBSdFAB5+7GU5WVFsderl3pHSpakT8Wp
oIXNlOVUBHFw0Eo+eGMUHAy27lfCKMaUXEJyGtbfeUFkqEJNPqKJCbZuEp0YaJTI3lwdyuQH8fxF
MAbju5V4qEVXarwnqRKhCYfHkIzhG8Vv/bnsS+NWV8A3JJ30k25oBgWRgPGykWiWl0v6Tfe05MJt
Yy0mxYKon1g5CHnO7SFpZ4ZHkqse5PeipQJOi+1u21Dc9tYqa2H2Y2Og9I4zrtE1yntocrXRC/NG
etaDvY2S4az1lHfTiyBIpZj6VKEv9/SfuzbO2G1Jx1jTrlOFzQpaYHteZhR2u6Pu7k07dvdi+LCR
90spZjwIiw9/Jfygv93uY9hxeTTk+bAhPrYitORe9Am/y4FUmWlNou4EnDfNoQpNyfIuxWwmQyU0
UGQ3E7MlqCQgye5aYH2F6fduAvArdkN5WNnVLVTVBYqTQF04w/Lx806yatavVLeYZaC9GmDqQcBY
7X3olXwG3J6wemm12utjUV/o3bGqgAsvXbl4rUvSZMQnjVtrgDIKHPczm0bC1Bj5dvRz+SxGhZ+Y
i4d/BnZyL3OkA4nTr8rR0E5TJcHJC2msAZIhD04yYdeANp1ETzTqmJuEnVkVpjmFwfag6HMbosmN
MebZtkTWaxE2wfDWjvUw0xTDPcYcY18SL4Hh2Bl4IfhfbqB0yNM2dhvOIZw317b8zVTbeA+6OqI2
qvxqKCiPDsIGhXPPL/L3dBy8igXCo7cUsmToCey4n7VyXN8b3QYvraV+wcOv/7LBq4rAOmjwrbAN
vlrwxv5jkQfQHMD6PPe66CCaRoL9wBv3sh0OkMXrKi3MjHw7Yjr97einG3juCOfnVjnXDajYG1cG
T+1atrIYa3LfXitHFxcmlIvo8e5vIys85630ZUkHF+wTBcjzv1yHql1LDvFSYRcLtAI4XTDGsLpO
22Zp2HMf6uS51Fn20S17+wgEdUGNPsj0ySTlgCFnYgIcjLYY9Zy/n5RhLDMC6Zp/JmHvHOHo4SMp
3T2F+2NHMWw6HgUhSVnwp/9+qYcfeJ14nyfImYPD053PVm/VF0uepJSU7Ech2+qL8++Ian3wCSGV
snzupGpo7LnoDgYlqqu/rfHkFTnOHEqnJ5/UwMGHN/2br+RPoxxFF7vv62+mq88bSCVufZuFL539
klUaulRuWALj5plZVRQrBhoME7YSIyiqxFQNJorF+5bqcpgNW9KAfWep8Kf4iylUc7nbyHBApuia
pOkI2qVLCQ6IceQRLvYRjl1lB4ssbaccjfsZAHBZZdPHQzSj+PyIris+RDEovvuUk/k/WhuGM2Gy
+8bZVybRr9zbSgYQe1G3YpZVO0u93tuKoZjQnAzu7d82L7A7AKW1bn7UtfWB6LR0Dpt/8okByqjy
6vqv5V5KbbitdPabf0QB9t1psrBCVGOHMgljCItn8DD1b2YbLxvQHy8g6t2j70IzLuyEo52F1iO9
kvva8Ja20bJysxCoDrIb0ehVZ9F4RoME4iR99NtUT7EDKyBO+tsuTOVkd7DLLdXEDplWoOmZt4Dh
Qd3X6ajudfQhFvVoIRIh5eq+mhrkm8JyFeZWu9RNwC2uD81mACBvC33opxhJsTeJxkLP4zV8J8JG
Nru8wMUhr1xXq+b2tKqzvWYLRAGVvVI3543ndPswCIZvnU+Isg+KdwiNoo3rpiHi9nL+jubMpa5j
56n32vKUOtR5CXsbOSZH2LHbd0l7Xx5Ylr1RXSleWv0I+U1p1e9J1aRg5IfyoBZ2eRA90dxdoEXi
py3zldRSWF06o7PJ4VuBJaehmCR1jB9qkhEtVMd3FKP4p2zL9IAWR3TKvMiHvbiqP7X6SXjKWZDM
O7BJFyVEw6hy/WRVJV74anYZ4H/2CtX6B3jCgXoCvtrgls6mnL4aEDEywdOxW+areVokv5uoVSyH
rnuO3HQTlmFwk5Xom+l5cJgXmn9r01zeoqGmzcSksOVSQm1+Zdw9ur7/8hCTvz0ee4SFny3i1nxV
lVJatIQ/3pVS/SmbhX6Rkqi69BnEHcJOrJsKGl22t14Xh+/5s7BqiT5u86KXFlEc/bE4lpH9zcw6
vGZJv0V2xPz1H51MLSxhGZ1KXiQJvyhHU5O1rlEUJj7E4nMqeoPhJOsw4AjxmBAfZbHiMUEF03sO
ovmqw8VtGp77y9Tb926w4CvwuUqWpatzsW3HXd85/jqVuSemRWLOfJ54P0wW5X3n/tLy+l0zM+kb
KCmXTwaLrGnROC1y1UF7Gt3anAVyVv7431/Jnr6SWKTFjr22ISFBOcwzLJBSXrG3ucztRc9TGuqZ
HmNhrJXeWWlt/vyX/a+1Yig1ebH3W5r7Vo9xzlGZCyope7vI9ZM5NbHlchTJ47UEjmP/l524AinX
kqSucHssqO04giwwzWaZ2isL19E5UkzXqto3LAiExE1KXJ+sUFMWiO5+zUeOlGw9BLJ6OIwX6PZa
KwFbGI0wP8QgGQSuQZg6ydtUgQxj7IR8+Mt/GCkECzV1WHoxjzPTqJ6gbKqfTOCOS99306WwiSZx
h2vm585BjMbIz47TIuEvTPxVT7rpXLgrb9wB1Jeox8wZabIRLO/nv8YoTW6QWpW/5jLqJoSGkk0s
Ez+U0kG7EIDSLkUC/zfqhuDrHzY79dfxJKQnbKLxQ96itdZvg0Qj9i1s03ZZ135tF1VVOU9kikBE
qlqyUQq6FxyStHD2oX4Udt5eZLOh/vkqWxyb4mmUCnnpSODt2iItz3E+1EvqgYiIkbhfUN1RvxQa
BFxqFVlvg8ElQ1URZRja6NTIfv+PRaw6K3SVom5pUwC89WdqOKwHJVY+XIs6Nl6wn7aJbh6lfR+Q
6mfLeAiyPWUWaMvopsY5zTM+TcfZyTxrgamiC1aolrQB3qjA8af/EA5xq3/W6gRfRXhsE9aNtZ2I
p9ESC12qCXxn7YC1PiZx2q/IC1nnYDCKpdLl/pPb1xkVF/BEWEZRztu6tL7JnT7MGkJ/EzuBgjrF
rYdM6koGZQ7corxBi1felCyu510ZtRthG428OKRl+ClGYhFn1o/RybqDMPUVXPKB46zrMEi3nlw3
C9csildYuMcFNDfSRgyHUvos7aE8E3r3X+tf1JMWrwMp59bKexiNupc/oA/JBI0Q4ztSQva8DSfd
b8IkJoW9VE1wEqIbSr69TlvnVYy0KP6WR+k5S2242OJY2hGNdeH8ZPiwPYZiVvjJVr8zk0Sqt0EE
h4BsldmJf7xkXqNNuBRDJLazkz/42UkMtaFF/8NWDx4wVGsWx7K+zN3InN/H/O0dIvbaRx01xL3H
0Zm4oh3Uinr/mFJRJxwe9k6qJ6Hk3Jz7W8mLFUOapaX1j9bL8l7cvJIMMXO9tJ5juBsv7gAdxXQh
a8n3bSS/zpdu4Wiv+gRuDgznj0VqqvLk9tpgrzgW0aN8+HD7eIBMyOm2mZvp3/7TXhhyt7WL0HjY
G5Thlo54LpPd8yilIr+i6WG+I6vyJF4xwiR6clXlu84d/7bD7w9zpdU/1aqSk8aJ7b2latGTN2r7
aMJwu56S7HON4lIxRCswWDm+ATjWrLLXIjagrMkT+VBOCO+8SxDmcV3YjtiDNO19j9ZXEpCgfg4F
qZ6+GvazuABC+zHuqIgNFuLeZ1tWPG9TC5Y0EqWTV0zJ2axulY9qLMvn3Gu/u74S/0CP+03pfONZ
5pCzbrIx3ozUNpIgqr7XQZT8/x1gsH/L/cTbUErqcACVCGCsvBbAM2If7mtSkKhKJeOnHrQXp1bU
V7g802XjVMMB2hqN6xWumpK5r01Xb/UOgn+f8tNFkJX90ZuaPvW/mq8hYYk47qoF+YNwmAmj8BaO
nY/MjtjBF1XsYiZr9J9Fr4fUevdeoKwLkjDXsUVrME4GwoClmRhH3uAwYmrjd60nR8SZXj70eiMf
RA9wGE9b0eUz7e9im2Pc5CJMovlrKNYKX0oDVsLjsV0dBMofuzd+v/Fc842i9sLeA6hNvlNxeR6t
1Lgpg1fcQmeOBrVxExbX1xB3g6p2K4ZQbQAPpZx9XnFAv6EsVNy8YAFrqQOXYOPWW3TBylmbt9nJ
Mmplr41Qw08jYXKl6KsH7ZsCs5S20KEuOvtqV5EblVbygKaVMIkGNBcshgTDIQoJaneYaxNFiAr0
fN9qHzlhsp0YPMzyNCdsouFwPTcHu3sKSjiofS/76EM0DkZXVTa20TpvlfGUWH36Eflato4Ct1hn
0xBRUbdAVDCTvHGTmnK0GuUw/fB1UhZAw+YuUaK55WTjU4Yu/LYMInMmhvfGoARKiiltNSaXZEjq
s+eFKzHpplMJo1vKoTGPdPNzUEPrWFQWKjGSr80zUTYjjPdu3bzwe6WoYPIjO2QdRY8iB+s4CQ3d
l4kJvTGBbpsdeiEhv0ehppWPJr003YV1gpAnZR3g3ifT1Hu4NUmW1PdlfgNKPpP6evFw7MS0EO96
rBHTpOohzfD0d2GH7oRXiFm8gdDrl6Q+YkSqSMTMcq6N0IDMKym1z3cTF6OJUc8PUbzN84sPZRVK
S0g+OV2pU0MVgHcnIotmDiRRKax+U/9u8WrlNCalwcdCCaHM8EarWGaUcc5FolpWuwE4qdl+Ge/J
bpH3blWSBrmEqv0jry0mxBZiQmxxT3ibSkT8suxeuQeOC9MlUGhlWfMakqcR0VBPsWGz1rp+JYZl
VG9GnciEQj3uIetl9R4NjfWKCIRVpmdZatNrUno/hD+cR1/bBjZhQx3FU2Oou29Uzc8GcCwHCpjK
A0eO8pBC4DybYmwU5f47IWZFI2zC72FLJHc5VB2F8718alR7fG5aXmg+OYBtzeXtudfSCDYJXVlO
d7lnwsrJLnBrdyZm5aiqz2NtHu9Lp/W2/qSmcnsTFp9zWh907bE3/XTlNxI6unr7MoVZr41WlRe3
tX5WlW69WWROlzDlN5txyk7Vo7Hkip6+KKBhjvcc1mQvQ4UwQGrZO92Ixjf5TfYG9WoHUGoqYXVV
On6H5lBGW6vQYSvobLIof4+jqks2FMFOyoXBpwKVblsX7XtYwqPURE6yBVrSPsul8ew3lv8pc2ic
yZWcXXxFrQ66TKpLguL9c9C+VkLFRhgAnqsyLQ9R42Sb3u6+eu3UM6T2TXZbKn8mkmyO9snG05tL
XFk16R1MonkM098TwuaxxyIBOT9/OHe2qSESqAUo8tajOcsToI7kOlDXtrrhuesj92z6zs7QRujV
DFDmDonZJ8nU+mdHohzE1vPkUJTR8Dwo6rCgzL1ewxkMobqSUPs1vZDyqDslYDkO919mJPWn1rG6
Azh5frfT7EB1xpIbbD0TkWLY9eBYIIKdzqEhc5Z/hY8Lu06gfoygBW0MCw5KVIYhkt6rHXi+Xhtu
dRfkZ8mWolmZO/2b5FbKEinMbCOGo1Tx44TjDXowe0dlyTbsTH8OrVnzGUNRDTG1+8t2nWfLT41X
x5BBdqZGdVJ9L9x5YPjXqU1u0O2RoHepGPrsa3jh9bK49eAMZoqrknCFkHpTTRFKHv/RwpqGImAp
Zoe+VTclOdOXx7DV/faKKlw4y0ricnr2JKDdWQpbX9FF0TJE9ZNn5dekQIbDkUcNrO5Sgy4ShlPT
jlttpP5OQMH/r9WPrcVq4Xu3ldsw/0axvf/TGPheyD5Xz1Ue2qsUOYOdb2jlWRsjYz5Csv69l1xo
jVvz7gskP9+H/D4I8Pg3v+zWSd6A0J5GbZ/IgG0pwXMVlQeDBD4NzvF+EQ12PbdA8nZEGSJaadQ8
lICbCIaCjqgnbD1HYRNNH2/LMlIOstRp886t/U+LSkW/4A/lWjEkcDan6jQ0/G8DWbJUsf3POHAg
jwgNGHBHaTj+58rQgPjTiA2F4sd41lAk/ZZAGLD2HYoLeSgZHwcNXZkP1PfclYzoFZ9tnwSVnc+E
PZDI4oP2Drd2mjjfRj3iHzhehDIqcUqe1c+NNtccx4aLO7Kfs2zchuHYXbyit5+VJEpmsWQXBzFZ
OCRB1MY2NmIoEUlflarNH1hT0hs0fTMuC+5a5gde1J3mfxvlwVwRjNUowWMIkamxjOsRMZ9pWPWl
vehr31rfnRvbp2xK3TZqFC8c4EJHv0JKDOJvuZ8RI2FsAbXzK79bwSaqtXjr/WFSHOTpa31Xqn2N
GMxH1cXeKtYVZLW5SDzbcfgt1cF5OsrR1c3o5Bn/Ng5igQsph/1LTPgxRUqZRu6FfNbRClEyArxP
5ZeqpAsxFBO8ntH6mmZTuZHnVRv/AH6ozbRata+mHzjXrh+AEVGsuBzgOgjnYwdcKIxDd3Mfq3GJ
7pasHYW3AjH/paD0XGwgGluLDm4OSbpJ6UjnNGcTNKy7hoTuUhhqtgMUYZ8EZ/K9p+QI4Y2ZBdsI
E7D3jdtSbS8tWfqCGqRo2AMHzL+6ctOZC0tW4K+eZhxXC6W56N795Q42q6A1e9MAdW2lK8PvrHk5
AgBq0SV4tsFNbVqzQA9sQrQ1LVSRsQoZeRtY4HPakm9dLc5isnDUX4YxhdZsQEWaooRnyzJa1H/g
C90UVMGQPMMIm3inc9Nt5QOhv7sjWsCRtEjUmstvA5tD7kVnTWudZYgs2ExWc51rgdVCfVqkTxkR
yUMxNWmZhYi9Tl19kJ9zRwXDwQ04rHvzHNtOToAAJRFTdfW9sInGJk69T/xgp+a2eU6pYE4C561A
bxvEWPIjcCeRB1TPL26iBXvd1ftl1nvN+2+PErXFWTp5KCRT9+zeTznhPzzEHnLppheEOuE6SzJk
qC3Et7xs+CgCf5/XTfICAK/fPeyhEvxhjxrFWiC2Nnz8FzsVvwdFLYMz5THVPjZKlDilLLqJZqQA
R4sMVJgmk8WNjOJ81NYsqsZuemqqlFTIe8l8o6zZ/aeW7ItXa9KHyhtzloaW/BJ2EcCCxHUuQ2AM
q7IYEEzNuc/3YVrAvzT6x8RNmpWKRtkl0qYkOqLnSCWF76Okd4AcOANqNtopUUZyHe7ed7nrxk1W
KeOygviTaklSYiFF02RcaOw4GyEe99ErZMSfRj9CoiQPC6jr1IU/htqcsngN7CH02+PgdDNLa4t2
Vg2deehqkudAH91IHcNba5Mr0mUZmrMobIoF95hsp8AtexSNyUOrmo4BvEPLa6dYwOX+tymUpbVw
EK7jtNrGK0lbINxikSbZ933uZ4qA//yq0MOlp5VRxmsj8/dAVv6xi0DjZe+65cWXsbWywzQAX29v
hLW6NrgbBCCozxJ6niulApIL715K7nMyxr7dr/sW4as/jI6ZDRvDlfw/jbHvKdveHChGj1gNm2dx
dkbf3EE6dLovFjZoxYNDZY3rIGkzmGNHJT+rhl8dqy6FBfJhi8ma2/3qD5McytFR7VFRqNdJCFoq
mhpd9z6JIgVH4I3Fs12ZysKEkJRcq7twQzVD7acMUBCuAAZXwYUv/9VAcEY1DjCuuZj48o3KnaG7
0WHwg4KCqEiCor99QQAFwtyucm7d1BjX0LXUG5AQ51aZngWgB6EpMZVITbqJK5fX8eQZkQe6Woin
Cl9hagnhz6C2jw+lERG+adHLfEQMRAAhMky+qwCmg4A87Nqqm0OR5cOulaqbbkokDE0r+04l2C4I
06sI4ABQJvFPTeotym1pkxtStB7qyLqNxlva6xDF9qm+4k9jPBVD1T7ZZLjy2ngSjaq71Qp6+oEw
fpjA2cqnb1T45xb+AQpmWz7b0BvXz2Frgctu+HwtRBfmwa4BXgy1hQGgdC6MAXA4c6WGiKuJMRE9
QvYDxXV6DHlj0QV7LWm9bGGaVo/g4fDV6Do4na62t/fZoRgHShZTIFnztGvg2YBwY7BRihM9qeuo
3wIcSmJ+6k2zEjQUkE+NtfoCi7R6MY3oIEZe3KuXpPUPCLWFcznxraUTq5xbrBpS1FRBlTFJGzPi
+iLlxYJKKQoaJrzEAyrxGFKHlUcL0uqbUp+S7JOfVNqkr1wlGr+l1FUfm4R6hqksgUwexw5eaQBC
7if0MCd7RLDLNzOLdGj9LuAuPfc9Bzrfs8C96PCdzo1Er7ZiMrY9fZUniDyJWaMIdXjAoGYTs2U5
Fk/hIN1RNGBh3N0QOBAwcRgl+dLo3xo7P1UI8P6okj6baV7ZPVmDXFFujOCtH/zy0GID+095Cw+2
vDgZU8P7t13yf1D+D1vntdw2kKzhJ0IVcrhlDiJFKks3KDkhDHIGnv58GHotr8/eTKF7BpQtkeBM
9x+WMtc3SnE267LQFloDpwrHznSVzwYVcmashmQFO8Rdj2XV8B2sFE861mGbKVfiO+pcOEekY7KJ
VF/bh1r7020t9R7xz+vtz1UI7Stq5gg7sKve2fwp/yv6c1+Sq5y/ojjYyx7PpEfx0hzSZidDreOE
JrQwXciTBn7TBtWVZ4maEN0toFd58V38VgKjs9agjadFGaJya2Xs+xZalgSI4cyXMbXbje1PBbq3
M/exb4N90iH7YPda/5Lgs5LaqvZh07tYt/wP950YvOdkMnb5nM+aMOTl0+rQiKh6NvA79QIvh5hd
FGu8KXloGbGZLmpwb9t0LLphW+Rg67why9GWneftKIAV0KkjPR+9Pg7zYNI2PsrQBLm3Ggz06yCZ
PLMn6/D/9KorEnLVtdaDl0mDa27OUIU/qdYOuiOn8P2kF5sMyNbhNtTGf67+O6fz0UcaY2bYzRNp
2yoHMQ+3MBlPfdZTjlFMDUGa+fAV1PqnVcJBkFFSKimCmzx55AGrx/YHKDqggzwcf2qDj4VCV3wr
4hyxG0tJr0kbFrsyzYO9KI3konaNtswgU39wPN0Oro15u64CKJi86JtAD+0gh/TPVVVb7iFOq98T
MkRbZG/RxkHfTqvvyqn6PeR/rmROrVBkt3nYUprE1w2shA4o0k0mnsOCVmlT5G8VnhirOq2KvQzD
qttN1Wg/Qkq17rV0+hno37xQOSMSUb8qbmLsamRk0AInhMEoVjVV+b0Mkyh8al1buxhjlj2H4Hll
Ogzs9JT1Nm+/fqzBrPXpdrQ5YclZlLEAzADdbfOd79rWp6LR8nMK3E7NjINXNfntnYKu4NERarq1
c0s5RPIX1kEwGK5eny/KwsCLIA2N9xYPlyIaP6I6QEbm7zQHtP+Xnnp+pD9+hJ3l/7WatFwN0+rv
F/lP+mu14imYLrieePCC8ls5GN6D6XT2QRkVmrGdO31WIwZErqK/t7ZnQLPHykMb1ewlKrWDXKBq
ibnkBJudYqdX7t0q0BZyYqAHWCrtzsjr6jB6GHKo84A/WZssZJL9W3WQV7nSKLvQCZZhPMAZTeqz
No7BLoJQVS1uOZSrd5QaXuuuGO6Vhidb6E7hR1GVPJ/7KD0N8OdpSptPMt95nrYCvN8f7GGsX1A2
XMu8Obj1xkmMZIfPSbEZ1bYaA5TbjCe/ML8j+c/+v6UcaFIFRFMM4HmP9o9VZcVz6jbZqUtSfyHz
tdb7yzRywyPmAeVb66zk3RXvwoNj0i8JOZe9IWeJGlzURecCxt9maidzEUaRu1ZsM97rCkTwNilW
iXCd9zEyxISouN2poLvpxMvBvq9o9z7Gc0It6XpboAF4rxO6OJnuAw2vPuq+PQdxDiLgqXOaD6n1
KDQ/3VqdYe39pHDvaemOS9M0829JbLMBsMb7JHf6NfSkeEq/BxVf2AmIzVNlJ9VpbKJs1Yxm8h7a
3bJT/RomSQjZKQQms8P2gDNcUtC1+zNEwYSyW1eIhVsHwUbYo0Xz34fXNMFYk1fZfBU6wFbllcw1
QLzvTCdG6w6symroEdscRJZdpnmAXmmdBbxCGdnJmF3a2EWhZ8z2boFxRaJG1gaTtvqKY3J91XPM
6f0Gp1ooItVVDtHY6Uu5ToZyceGV+nKqLUrPsks7pLFz9lSneCimnXxKymcjGrFiDaSCWheE+42R
legXyjaYWiCl326QfTER01WvvWv4+0pTxb4f1RIQGNYu8qqZc1NXlUcTJPlem6/kulpVux2lagwj
ev0BBPox0QfjVaCJe4jjLOLtRGi6OYRzHIz2MmyEAZhWjx/AHmJjOgGoD5JnL42sp9FqraeiS/d1
HgwXmbJ8ugNCN+2jnOwzoEZaZyhbOZtrTQDYHdQRndTH2nXfQc5WBzkoaFAli6/YL/kQ56Ug6Zk8
8PwwHxYUMjA2Biu5DxVzK4Ywbh6SIFQXVCCsZVbP+Lj5bTrMAhqpoqKWEVYXmYLW1K1C/uDbAMOD
Rzvv/SNd9dfQec68Uc8O8kDXVFWytzQbSst8onPcikZvrxUbOTvp46UM0m++O8N2Yys7yg2MDBUx
wyTmPYsVAS+Ss1qVGc/OHKbzYjkrF6vQHSg6pXtOqumZVRbgT87/rbtPnDb9NgUlu6y27fCNzX5Z
UxW/hNkviW4OBhqrVarCCZNw5hZQuCLaYStDA7LGwnD18H4AHDGzGZrFZNn9qbPb4SSvkLvka9at
xFqGgS2Gk8m/DlEB+OuRoIKnY+SgoFL7iChqsqA6Wf0YDXsNbyL/SDvRr8LMw4EGdkG4sL1hfLSM
ZHwMA8R9FT1NdzKMlRiF30GJsE5hiVynTdHdJALnfLurzPx1aVd4fja6wuE+yTbCT/c6Namr7VgD
VQrnjiMVMlH9ND5HTnI1xmm6l3O2Urx0orDPci7olc9BL6KznNOTPkQloypPcnJyMNJoKwoXclbk
GClo2L8c5WzZ2ebCmLzsKGcxN4k4AJTTodDT8blpDVxT3XgGPfIvAoyN5GteVXs5yycJKpFiYg0z
z+IHX63KozqU6saxLHGVQ9IIb6XZFM9U/EBvuSlLS7g3mreUS+SEBTptG6qBt/jK5exo93yo4oVZ
0/hdUq2gvu8Ot1e5rVNmBZjIXnuuA64nnayF0qCGMW70sDQ+qdJoINMRwB4Sw37M0uC1MF1wmTle
v2HCQyZAmhDqRIp/Y2mF/tKLdRv329qe2k810PtD0b0WRfdu6Ec364p3nBcfKKyoDxxsIGXkFRzN
Oa8LEwb8CFEC0XHxmoAGtB0PalCYxVugRuCgcwXahevYr4LK76bBXmQzVK39Gtl4LGV+A5ES26gX
M7/ItE2JD6tAztkybA2byjDN841fJ7gW/hkcmt23sOlxZTU7Ya2+cv+sS03AwEqe4VbEi+QjViX1
CHM49oDpZZhIUV5WzfOUc6rMknZcIbaRnYxBz06ZWzrx9qV0zfQEqSPgYF62cMVnUENg8dw71yH/
wgpQ9W2pvMtQa2uNB5C+UOr5lS3FO+pwOPaekSn9wpyX4/a7mTIHwZdYHW7f67aaMBk1uDY0IKmC
FJ+T+Qte8OffwjRq0Fxlt1Br4xMALOfaOUly4aj9S+4KDE10665p9dueItS0ldB4HFHVcqlbQQST
d5tqYy3LElXBahDu6xiccBsMXmp7XGmAs7aWqN2dYWvtg2Gg3IdvtPVdqYCf+YB0c4fCJSrr3tGo
1eGc52BzwRHH3/2UOoVvfldGp1l2RdPdD6kTHzE/hgPietGbT73xtqKmNsuK/nGglLBT2UfsJjUZ
Ht06FLx9eBHAxkfI8yGtScdcyxfyQ7O7Z2ONAa9cAVIwrKLvqpU6y2FU+rPv8nh304y6qtOX76oI
t3Kl0xa4OgVl+9CErrsL+S7d6mGsPQGM/ib/cwZ7AFrLzksD+mwTzjw5vfW6C2VDJOLm/37JbjKI
dfMTsh+eHTAATk2dI/oDhHlV9E+9X7erpEeAoWyV/nXW2ea41r8PfZLu4JeKjZc6/bsr0lNsQw/C
jr44OTrkNZnH6w0aW2aSKzLzEZlHlqFE1KCNzYeWD3M9BP1HodIiRfL3pQOWsvfBZ66bfOw+2jCh
F9v7z33nJXTpQC/LPKzrg0XL+blESJC6O6beMl8WyUk1rXGbZwX18nJWDr2JgYbKz8DXze3fuRn/
kMecaNJW4a00i41OBfbrTa1Om7aNY/hEaXiXzhsJDOKWHMzq5xwb3vu2jL9biWK82lWubBUAMWtn
Dicz3rAd9ACx4AtwVTgkBmEa/yjUylyYqj5cOyQa9k2b1Nspzdunwg5+yRWK8A5IUzZsn9V6rUMy
OBYIkcK9nqKVjk7Bp4ezxGQUx8T0gpMcxJiFt6uvXG/x7wQs+Ney+M8N/2OZpZXX2/kzosW1cwJg
CovCjO0THTvsaIsSsfVQracV/Vn7VM9D0etPQVPaO7mubcZmWoVqqy9tP+czHgH9p5KjngpbWYWW
mx2LOZKpr0FxSsyqTO+29K+7sFDC/hCq/S4wzNd/J1DpUU+W62/jgjdWUgJRy9z0GKVTepQhUE8b
h7s/sbySa4SqW79nxDwtZ27DVJucuuY+ervASAkA0Tz0HmIs/y82PCuEA5UsSlSO0LOY9ir7x7Xp
6EGwhJSqbTg5T0soy4qy6KLE2KtFjKzJZuRRfEoL8T7ZE1+Nil6cFJ9B5r9CgPftRk0VTm7zEnvK
vI2ILSw1bYzdLIBByyzy0/uiLvmqd1QLoSerSxd/JS36f4cgjJEMmdL7ryFzAE/Z2sNXpphfCRVS
sC6ZOyMG+mkzOIP96NT8KuoxK3/SAuupb/zUfH6vRqW1T4Fm5XDjrP4IJCA49blbrDNkcF/6vP/0
RKv/HJ1oWam1/61IzAA/NNO/Cr4Kt1MQGHuhZjGa62G6mvDiei9AOcsfoDsToE/Ve9ejAC8rKvHI
v5TF3jTVaKeoSnU13RFy4ASjPkfTne5kdN9o8Nszyy/QXYmHBU2v4eLM0vnyirZTqmGuqDjw/BZg
qREZ4yO7tZOJc2jchcYODhxWf/NtiHghQs6Wdh2JYYKXVZVLN1HiM3oJCJ9aOiquWpjB3RqiZO4T
ios9X2WOc6AHLO5kSg7a3PgIASMvvnLyairHV6sYvFm95Al3CWOTZQZ47nlQXfYCjmA32vcIgslc
ANhvn9VZuJC5ALrFBTJlfRboWXi2otM/m+8tXZ6MmUjPMpJrtXkD1ZoYBlh6lWzZeDqHgEPiEizN
bJiHuXWdzppCILhBSM2x0tj9PrLmllIB2rqx3KBGQ47y4TgP8gqTv2AnTOAEgZX0Z1yKYAPq7Ukk
2jJ3gh81RMEDJOPwIazcEKWNTy3UjIvMJGGW3rkIyQRsKje6ZnobWZeWlWdJ3hswQtpY/igWMjck
0S5FIRyTMmrTNALycSMnbrPzYo2tCkyjmf4X9I1zCJshfO3Ruk0t5FULjvfHwQiVpcpj+X3M2Uqj
o2BeLMdJ76nmosXDo/cdAWJMVJAkPMVdUDwafnWVeRQcxHpMChNwTgRJV8dud14/1UYD+YVvYvm6
wtOXSFr7d6jRDru68WD5sJla8huA5TeHdmR1qE9m6biqrAzZjtnWEY9NZR/ovGgz+zrKIZgaCuCJ
Z+zMeYmDMsoVV76/VmRef40j47tdH2vKPz9CNsaQbgv9oUAJaDsopb8fHDdA3S2iSw/W9t3s4qNT
jd1PCklnta31NyMtfvlN9NEqgzh3Q83zQkGMUitC88mIo3iRQK3/GeCF2/Gw5Ayn8fuZIpgDPh7a
XpMlO+DvDuU3HuHJlEU/jBiVBbyCXNPI2Y0GR0NPnR+RBxwGDPdLo9v6mv0lp9G87E8IN+srLNfD
93kpPPhjqsxa76YdPlJA8pZ+Qn/MMtrwEb69fq+o3aYotWjbJr65Dzsj3WI6jyi/KM03EyoWlrzh
Z61Y6jp3LW3fYmH9HLPZ6o0p+OSBUqyoMJtHM6i0Bw7rHzIfWi1Fc+owNOX0ta72yrOpWAfkAOvP
eKiUpRKZ092YV9G1qtR8Qaux+jTRLeJd4NkXhwfnXdR1fF7mCcdwjrFuuSvMFCNk7v7/rt4ow++w
E8bt1+Q/O/u2dNKd0WYvX3mIzSGWY3QFBh6/d43E8c6IXLiYDQesYz0H7Z9BLpBLHQkD/s8yG44K
3f8/67KIXZRRp+h2G+lD3Lj+2cMEOmri7EGmKOhoSEym9B9c0xHLAMYjEotqtZPTKTzZrdpjbyKq
8icAXrHPZ4MMZHrxoAixH8G4AEWWOSeH0prZoBoGlHOqqYYalEcN9ofON14awaeOkuU6U9pyrwf8
CkQCZmLOU2OasGzw02Og5t1jU6rPMp8MGCcVaVaejDpxL0ZtZUiq8D4A9K4udDOe7hVb686dgqJH
UGTVc28q/dJNe0GTV2fn7g+IrGb5h28ieeR7mKW1tZZ/dDu0buOPEUb6rvFRl6znrIf43ggHHvGL
skQdzx7Xt5s1deebwfSMWoBxiPJMXeHenB2aoWyWfDjTJ/cXdX7/UV7btZ4vHM6jGIXF2ZMiBCDL
pKFmOoca/9+70KZkJ8Oq0P1lDoKRg5XZHPs4qoAhiekj9vWLSoH4keJAe1Q8lw59qY8fo2dewsBQ
Hg2PthpdJcxxZs/OFqnr+xaxM9Py4rXa1cMhsXusZwbVXowiW3ZVY3kO6Fhh733FuQxZ3H6bbPWH
BgH7XbFGiKRxV7yWPA+WHtSeJwN9nJXfDtpDaU3KKuHZdlFKM9pYwhrPkTGVEOB1486gWLhrnIQ+
dEPxCfoOoPE/Q4Ie8f8Mrcl/bcYq2Mq1/yyThgP/5niCVIsBduNW86fnr9vEUDMhnBylEGGIaFl2
2GpUbakDajV3UV4WHK9Mk964p+pn28LLRW/ZFrSKop0buW6ekGE32e+N1fo7eb+clANot2Fvl2B7
5qW3m+bbzcGgPTKq/bjpfVW5Yneai0X4xkGwPU2u09wGGUJO2eloXB3+yX+FehDtWvp0r4mKAEzt
wsnOcarZwxOvtuBO7AdAhhq4CaH/6JV1bjg0KGfse++5AUa4Pr5GYW0fwAsEZ/Z56kr33eqNYyZW
Z27z02nbg4pU03sahct0wJznn58xYgX9P35GF9i/f4ZVGH//DJ8N+6pSy1r+DCOuW/kz0Mc03mu1
hocLsOskSrSkZoKo0JxzWVjuqZ0JokDqYbZ1YbKUoVLEPW89JaLKXynwMtzMgV6TNdqHWdVH28zN
X6GLsWueGN8wxDYWJWYej1hPRRthxvja6Dmn79pUNr4N1lMUQF9unANc5BZJ2berstUBlM4QzyCq
/g7rUWtXFfLRu3KGeMpZGXa1/jv8516r7yAH6/FnVmNSZhiY7sY9Qj1IaaW/45uLmozdWil3ydd8
ZXZPAOpXQg+co8jN+Pb5TnL9sROifcyC8t88rLXmEaiYtS4m7xnoikP1sdW3MBKNq+2j7orhCAI6
E+YB+eD/HOP4kfN58maESbcS06CfTTwPkEluApyIYlrf6xE9joWWlkC05sEHYnDJw/IV95f6QAkL
uV3s6kwkvcXCMguxzYowWpkzhU0OiQNToZ0eJg1mG5ssfeWaw4i6HAs0JD6ACdgQQ+BBLYeWv9jk
BM5eafDattUagHJSF+jl9A0q8456aYfWOcl73clutm4J/DFErgO9NWBU+GvVWB8n4CcmPDYyiTKi
YfBfsZynYa1sZMcjz8LLIExna2aDvq6cUHmAmV4iUAzixDDyDyH4CHWev0iEyMOFNzu7RJXznZ1d
tDDRg3w1Syre8NKMa9DBJtKCEgKn7xp7q6DcFHulf7ImdH6q7TAhOSeJ+dJkEnETwOB/cnalVdfO
H3O0R3qkROZQLgaIkO86uQ6rsKXV9fXeiuwUAMSYfjfYvgRxPryYfetvDDTf966aGg9j6v27YpoJ
jnKFZ9j6Q5doJ0oka9uGlCp1MRzE6JdZFY67L5kMzH0LiIgPUhADj2Nv108CrBC9mw21lhyQtBo+
Ahv5WdSRfpRROw7qQS3ApUjhI5kTmvUTE1LttqKeVxSDglnzfLsbINtg+YFABjOfdhGonUU+K0F/
USkUq/s9IdkWckIyMOQd3thGi6+cvPL+3PG/JrpNp9vZ2RMJFt1OX6sbdAJxWJqpRs6QIvQ0RkDz
5r0Kmo+Bu9Rr9DsLv1aQh/IcNP6Kqt5HmnKRuVYYyum2WsZN5+waJYVeJF9B621l46p6ubcgiHpK
aSB6w3/c0hxnpw6oX6NdDRJcDNZtVv7inHnWaXVq+BNIdw66yil6oPEU/OLpfnvg+SUPa11/zRs7
p+Voq1QGonGn9V25R1FxOpsO6NDJHpsXtaBZq0X9cAw6+CcaXu0t+uFaF6ysJG4XnpUbex2XDwSf
Uu2lVzs+qRB3NtM0aS9ZjYZSBFBmL2e1qkHopNKjk5wNckwX63i8DjN2CKehQh93KFOysyiL9tzM
g2Lp2TGtlK2Man1qz6rvI0QOpWGT2eoV4BeWB5WroX0/X8phGO47hb72OO9+q5BG8G3yti4LAc/m
0IPGWZVrWQx1tAr0clzxWQSdjvwMEvp90zx3cbWzERz/GMPeWyG1NVHvdvSn1gpA6JGHW1euVM2b
OFaZxWPv9c9JmlofvkqLHh6SfhflBvJTyvBD5hXkwJZU9iiVCUW9xNWwaPTpCZpL++RAc3jU23cR
BlazHMuSh7ZSnlvfbp4orVhLPc/6nVw6uYm2VWK7XLEDSxb56A6nRglQXuO5vccFNX7VgN0oM1Ah
Etm/eVre4wdcOL6rjAcpJC38Ij/Kq6/QjqNXyKtvNZsZitaufpWD30NO91SLw9yfXJjYH37bJ8e8
ePJTnFWayhu31lz0raNi1XRJ+5KAFznWVRquMKTp37NRlAufbcmqi4p+Wc4qWnnGnrC0jWQjwzCL
+otXQteaJ53RyR51S4OO50Txri4csUWZFV1LRFSuhTodEpxqTzKSQ5mXjz1A92PkqkAF51Vdo/zw
Ax0s0hzJvBn0NQdl6HTWQAXFwFaz/DagT7dxeaihTz0TElw54nAenkq3fQ3LwV+DMbGqtTk348WA
Z9BQxHtVQYptA4k7Ha4GrN18mVb1SJ0sc49ToUe8+bs0PeIuUAF5r8MTWOYcSQXeDWkz3C5lLIeg
5wsS9x9l85WbKj3tVpC6wPqHxrZ2jravtCu9MXv0Lh3ttW3Eoreq7r0wrGo3lbqylqE+spe3e9gy
3Trw3ejdwN2jnHjTdqbDZ8pK4e/NeVVFsLc2e+2QBH79piLMMadrm2PBDAZHOYVQVFq6qJDtOKWj
H+9kJXukNG/HDrSlsu9nLJRzRdSJZ1abvzqJGR3R2q6XMozQjN+EgRdvZRggqLPIRDjdyVCMxnrq
/Ww/KCgtjWGMbPNQVgt91uCIOiR5aQglhway0ru/dfRceYuNvjxEbdCu3EGx7kwoo1vcbeyNStmD
3QBw/Ska3XM+ZL+v3P6g+nF6S8u5qMRGtJqNa2s1+HSpBEwvc0cu6SrXWSgRJQKsOb6pRanc33K5
XdZLZwBCWlWKfy+HcZ622+eiN6AIzGmZaVXV2nqlN2IPFeOqF7MlWWShskcZ34fuXjl7pMbZHtgN
Xc4Y/6c7Y8guFqoo11SrxLXtgvEs8GaQkczLYbqD+hBc0ceq126HDQquxcnRiXstxwEtTI5/xfJS
JgPh8w6PrUeZwkyASgXNteQoZ4FhpaX/vQB4fgrSiUK8nhjDaur1aFV0GMPdYjml6vEPr6qHBYQx
hMHHnMe56nsLqyvGH+1Lp/j2j1zvrAX7nuCBbUG5s0NwrGFuWQc7aTjrwW7oZ8ZD34O2bc3oIiOn
7Ial8FVzJ0PdTvIdDTQHGg03UKyoKBtwOp8RXapqtFsDDba31IFf4HnpY1Z1oCo5jlOSRmsoQrcU
4QgEWS25rMWypNDCx7F3rXt0kEAkzVpDoECQs0T2fCvvqsbh5GHi8qBW6BoOLhvNDM91R3+EU2w8
ulBcl2FeQfifw9DDsMIzEnMhQ+DmxqOaRewU7ORB3qUl/fdYHcdLO3nikRqq1RbuQwyv5NEpIpqG
jeOuZdgbfndFlm+h11oNdtvJ72jIxnuhYLA9IapxpcQE6JP90DcExODS2O3PpGl+eXU2PKPU4669
0vaPIyoad57NoyrMhPriucm7ntjdz6nzVrVvGp+U19plkK3zmfvEVkK9CCRDF7JiEPkhR7oUA2nY
XOolLODCypJBMldHGk9Jzl93fE3IOzSsHuH5hxy8rNhSHlAWWg6NpryU/Qz5oA+0kGESgNsZMBPk
KzgKXjnWgSONFWcrZxET0BZgn8Y7OatpGQBa0T/UlWRULlK8slSttX9UjR8vrMmtnxKPprqbDJCP
vbAGYk+D18vM8bOG6akEKNVYamedda/beZaufhdV8dPoXPUN/wuxrO0+ecppx6zc2hEXq/PdDYpQ
010d1sgHzkwMYGzTnZfV3oZKlLioOnulUK/EU0Qncylfan7NYjCn71qo7pzRxPJL0H2K2CpiZaRV
VHjdfAI37o9QAhoaZiD1xjsPqiVEoQ99DuRQysm/lshsg9lK4yjj7q818lK+oFZgi1jWBoX2/tjm
VryxqqFZAjuf7jtNG+/FfKXA7WOLZ+VrmfuaSCJ4wE1X0j2aF39N2FHxgPdnf/gnH+HCwy8ivvNr
85CbiIOHldW8Na924mtvjuYGxwl84rLyK4rIUQncYPIrFF9U/2XgSSCXGUEZHVQ4PVRCuWuKI4uK
F4rwOsr8z3RTVvL2UlCHC6jOr5vaUFfIpI/rzModnHkH+2pC79rlidvtRMzZStMzrMYBq/7g4SZ4
DkU+pxCv9uxryF/ttrLTAvM62vGflf3YUIOeV4IZDRdJDjXN6FESlIP250qG7WAmx6hPf89+5Yo4
4wEs49joKHVRRsEk2TqCe0arIODpd5RxrqW/r1R1iJZISdSrr9xtietwi7xU6cIvNBQdV7oSKkdl
1q0sZwXLxuyciiLOf2IlW8SBhUzfnPlKI5jD7t0AJk8Tq17FFtImHjpnbxVNn1BFUhMr9vRiJPWn
TDtmXtP6ylN85ruIveBcF+JrD2ILKAmkdWCkc7dhheURtOWAeGMVv6WlqS79kQhzxS2PTsRbPSQe
1PZB1L6K4WXSbbsgNpe3ubK13uxQEXicMGt4ZnsHdx0UTD+lSwSgvdsL8YuL8Epph0OJ0nXQOu+8
r82toSXhVu5p/yst1DrEliGOnzO7jUJE44UdHXyYYRMtO45kNofNI1/JqF/+yYH2U05y1ij8Z9Mx
rJ2MZF6TxzL00UP0V+NhKZOe0OJVj8EkAlhlfioGh9qd1h1qNm0nX8SQv+SEjOXVNPHVz1El35Rx
TsFIJgNqlytXhPAbNm4Rm6sSS++jMX+Bu5llejsZyyGfZ+SVmtQorCgJWihjX3EaLlLb2+XGh66p
7cFnZ3j0YgDxzjzIq39yf4V5YO4Ue9j+r2Uyl07+90HDn9ppfcTxgbOiAFR3T4j36Zc4GLfDHMkB
+PlGz+aK8JyKgbgiO0KrVoauC1QLEX9vDeK6e7L97rPJQ3U7es0FeK1yjVvdv6aTZ2w1E31qGcqJ
vjUp/tlGt6mt0r+tA9XCPiVBlj1LIK6kzjWPau/2QoNi6HfzyyImyuvABBUw/wN9ocFo3fV55y20
3q0fyjJvHnqH9i5bSvjYUzwlSwgmVVM9yAWTliRL0K3tRQn6gKaGN72MANWWGQC6F5n756r/M/vv
Og69D4Yo9ro2YtMSa9bsIbmT5ETEuQX0vFIc3CCyn9XB+iufIpPCMUy7Nt7onJyp/JzcJtnJiNOW
c5JXnO/R60i7YpdF0cc/ebkC0etuK0K6BWo4DWc50FQczxBn2SlQzJEpV0Uj+LYk1uFpNYBubjNy
8de9rhukiyJ3MW5qvd+vJ2fh1M9Ospt/0hFA4K2qNb9CG/a4BabyoNFDfsUA+S7T2/yBzmv8mCbq
Lg2a/rUVZXxUxNgujXkVhPtm7UPB28rZtKhBvGrCPdND819oPcvXCnGTPlugkxalkw2vXarUIG5w
/cBZ5oRlq30QoY/jSGOfOy1yzvJKDkWTQodqs3qHkgE9Uhp39ln3VczSLJx0J954SA/ONwL2s8+Z
YWxR2pzdS0g1Jd8iasquKzTNRStE/JEnIboTCW4EXmSKB1Gyg1Jytf/mBsprbQ3lU4nwws7HpnjT
jcX0qtXaTi7IEjYTbFCK+55q9Z0JPXyVt0mPHPRFjIF+B/k5WhhtJDBCrHhUzFdxp/6+kjl/mAb2
LD3m3uixZba5Mp1RO34NQ4yyzdiCNq26YDuBBKVL2XCcQVQeWC6CDPKqmAL1zsOhLck156PII4QM
cIC5s7NJfcjV+EPm86mrlyUwtpNOT/ZSDgAq5UTGsXGhoNNwrzehuC9h+t0m0nlDWTstD4pe9Kcx
Ck7svS/9qIl7yUOWQ9QCWq4sSm6xX4p7HqnRJkmTWVbdTu5tFRtQUWEV6sIUuPfnQU4gR51vzUgZ
2Y33v3OmZe3R8HLukUCk5Bxo7Q5KafQMYMAAcA4byFHaCEGzxtrGkdqv5GxroFHiWXRTZQjsTrkb
7QpYwLw4HFDzqhC3kZPZEG9bnBYXktuX/SH4yVCf8uHOnpl/fTc0R79alxabQrOcki3fB3m6BU5b
n9AjVFeNYYzLtoV8PeCV/uRU7X2qwmq0fTe5axGhW+ZW+H+cndeS3Diwpp+IEQQ9b8v7am90w5BG
Gnrv+fTnI0qjmuid3djdGwQBJNjqVhUJZP4m/lbahb+gbB6SSfaBIDoObIdUNK9VGq+R5Yjx3tC0
etM60CCKtEF6BC5ddRn8ON+lVRMe0sTGgzeDMpbZmXKWTRmMv6/aQu+OQZOu70NfwlpRvQ+apu6+
jMuuqerRitSoVv6og6cmTtIbKbEZEBqVXXWGjI8er0RV2MlJYsTlrOxKBPk9WMLN792ss5eTi/1R
abjOlX1gsGD/EQJgR7pNjlEVcOGp5Et7HrqPm3VRbpIIwTw5UXhoL5Xh99IeOSyIqPoRtNXKmuzg
c5zGehNWIWyrJNGe8zL7LgNaDQmgJi2jpwpXm4MAFbH2kb39liPcN9+h52AFEXqqDh1MW+xjwr0A
x7HR0qL6vpRt09RQHFQ/2reu7r12kOOMeTaqCn81jmI4qY6bPMZ8AhZyQYgbxI0+kRkhqnGR6197
u9egokx9HD7YUfyr9uvmHEPte6UuoMN1naJjlvTp66DmxjLVHVhl82zcTv6ajR5gTn9WOjIHc0CS
zzUGkPVle84ia9OiOX2w5Mxtvq7ij6CvYEOqLXp4cbs3EjfGJ4qm88Q51/DYkkP+gAx+N4RkPYYi
edE1rds3dhEv5SxS/u1jEhQr2RNmH780dYLI3bskvtw5Lvx7ejz2UGAO3am+kV/8+UpO2LUJ3Hgc
ps0NkEhWBXlxd0nJtr8Ks3KvKWWCa9R4zlbnsbsgKeZeK9L3NvkmCnjTmFZbOSijczYXF5NCgoO9
Dsf2C5818ntWVF+r+Qqsw304y2rYOUSac6Scl5GymW/gpdU5YU8fzBkwkoLNEriBf4wjJ3/HEOQ0
qbhTKTUl/FJBAGUe7m3HOqlpocKYoBt3TYaNAOV+ZG15UiN6NDxOimLNGDTzOdP4jSrFfZS9JDMM
lCny+DZZT7NDNILiqKr7zaNvplCUXf0hCupsCw49uXVLLTfAgg3JeRDVLk5GLHJjq913tePCYZ4X
zI1O3JIkebgtpUBo0i5vZLqSvSZaN24SrYs5gdM4w/hh6dmm0VXzJc7a/OLkiXTH+Tb6AKQ5TaNg
nKn6aw8gew/XwlqK+SFQ5dShOr39Pav7TbbPe+fouzCs+XJDabXGM5my4tFGd3QhCXc1iMtlocXT
f06E84riP1YouTBWaSg0AIpZgWm7YUKYKNAIGnjFH2xzyFY4nI8feHkHy8zRxcnjpfZWILIvw0SU
lwfN0f4dpg6Bhv92Zb1Z3E34LRA6NSENMj9Nx4ztEJjCcNn7MWXDeew+Ia8MVfe2FQioL+P37kRV
uE9noZg/y1OzdM9F3evlDweri13iZj9830eNHttrTH3gMiwUv8ZeqMDom3IeDlao+pxAQe2pd4vr
bUyUsbnNo5xPyyS6oyq8emfDNsK+BTVrtdbgouA3K3tyvAfKtu0jcPRy7D5h+dB9dLaC9/EO9MQK
fSl/fR+LFN89++Sue2gW7kJONKhnLshMTdt7nO0O8WFAhvP+r5GTCUhz8CY2Ih4lG/nCRol2crp4
+SVugtheVJ1+wR8g2beAuqemrahkVYDmYqQO1q5aR5fbYNmE0cUM62EdOVa6dKCvC+pcRngJyAbt
XUU8y96/liQZOhYm5rnzUrn+divZH1Ll2pTatL/dScsxzhprauzkH14LM3YOjpiUxb2LnIzCi9D/
uzEGxGv87xhwA8Hhgawe0e14L73MftQSxX7kya2CZ7NLXi0ToLq5ae1pXJkxQlFmwqZpmQi2D74P
lf7WnyJzr0YWbPs5WunL8aFvv7dmhihFTXXP1wrzVPdKXJKMmy8nh12Wz3+e7NooDpYrt57MU5Sq
fKcj8Va0kXWUs7eQeTKRk7IfpLoNIABBuNtiOTjnbFEbiFzz1A7x+2gCsr/f4nbre9+0vGofTvVB
/mA5bs8/RV6NfRPtkhGh9WDR1Z69BFukrZqwVTetl3XPQZEWl6QxL0HXgkwpM8ojejG1RxzqOpzs
gIvVVlUsZddCSf+ZhNtCB/b/KIeSqNdWvq9cSlRDFz7Y+xNSbP4JaagA9Oi9z4crWjmcD1aNT9Yp
sHuqPTL0Fi/n7325MtfG9wIGKpRubimHbveV/dstbgPwWMpDoiCXhYlTBIrXfHe0IgA96YRP03i5
lXq1KgrWjqv6m7Ka2AUNdbtAuZeNM9KEiyaJeTr9Ub8dZzHcm0quQ4rizyRFy/wCqRNDcXRelo1S
ZgeRONmhH6ffzf/nmFcHXsyeeao3EGdee6vuT3qj9ScLDJ2ARLCXvXsj5sl7V16NYcDeuMBE875e
TviBP9yC5UQT1G9xl5YcsdUYCgWKmskQU5bHGANpBRodw41DM4kfneFRcplMUz/lRnGSC2SYrloH
Syvb8ZfWqjrcaK05akP8u+kqRUVEQ+BAebsE8AzqUZj7OsKBaPG/D7/fA3m6fE2GPj/kCRolom/f
TdHoR/hG8TIKvRY2qqKs7bxBJ3SenQzS6jqo07OGpPKychO4zqIaDjYEpIM5N/KqsccETTFLpCnH
i5j2dq3J69uIXKfG7oCL+Bxxm5PL5dR9/nY3GWqX1eX2tqnmh147fYpe057rwdD3+lAFmxBFpG9V
9NcUqsGPElFsUEKNeYQ9rTw0Cp/IliPPD9frP+G2ilVheaBJW709Cwfd8W60i08bV1t05cgRC2uq
X2unB1JQlJ/kNlrs6Fr0WOawTLRHqy78F0f3/66yHFQV2+ome7Dsjh1OC6q2CXrlpTAS/4A3VgJ9
iW4COXDGiv2UvTHSwke7NbaZbntoY+AiZnHWNcdwp+uJal0Fv8LBGgdkBdm8aYcK8RF9KUdvl6mT
rT30Qo7BUHcXLKPxeDCH4bOkYLCcMBsFzurbL2mp7BBSGj8RhIQwkXbaVoaxd5+1Hew3zE++h579
V+RNZGwTapf10H4LM8rMiygjX5H0NhYj/QgJZpwbOXhr5iWWmcW7QfPOckhGyNh/rZW3LsYhPRQK
tW2olAcqydnzYJkfpuJV38e09ZdCt8xLaOHSMVitg9UVmohyFujWO1rr9XNv5ubBzd1piROquJJM
7c5ZMmtowyP8DCdMqW30944Nf7B3E23mebgPzWFf83ZayS6pZHT21Hy8ZkAUnjw7eJbjeBhUG8Tr
wAHF0TNa1VinuJRZgEEYR9D87irUhfc9R67ML8UPT7PrVVOiBIjdXXwFZgPAYp4I3XoDALb76BIs
YaKYCnPIP2ERspEErhj+QM4MD14j706iq5OHVte1RdaTnaNM/qPDQ/AzwbtlPmPrCf9ZDYhKTozt
U2L6wboiZ/yh8KOC3PpISDUcNFfD5kcDIazFPKyNUJsOGE2rt6vB9ub0J00nr7xO7I3gm4z61/CX
qLkrQ+IGBYyFDLwvkXef9MxAHKvZ+10WHavOC8kE9RFonX+68goxZQ9koVdCBI4Uo84XlGQzaqHm
9Uuk18qFHTt1eSM9EvVqapMSph+fSXDFfGnnw4cwDAfjyBSb0D6plm0W/oqmlq3pPIkbGbV3L+Pl
OTuAyVi9BCY5T8qh/p94w9R/x2MU++rWo0+uPtEDajRBhnQXjQKS6UHp/wqDzLsgEgOCUE3QeB5H
G7bCqKUPt8HY/ylDlG7Co1CGIH5ECH4C1wTMhpQlo66+MHnVH23MhhH/s1PrNLSqWIVIcixlt4X3
7W661nkuvbA+9NVHa/j1tUmV4aEN1OHBLJ146Q2AF+9jfY6pQjulgIDnEF8pc2/BUoVdSYLQn0nh
0XIWSkeacNu4kHg9kPg3YSTSCtFm6kkxmdHoUs0NBCeT2XQIKk4KumxuysbJLkmPylvri3T9ZeI+
m1gW+Zo5WDjqJqvc7CR13TlRjXuReR+ydxd9N/R45Jtp38bvhjn/MV7q02YMI/eQZHp/RllkWHsV
mn2yi9rBgGrLrFkuLwMqiWtnnm75nUdK/oidy8j7arMOFES0xni83UPOVLGH7h/KvAujaL0Fnznz
TV6JorRuV9Ofq/vs/er/HNe400SiUtam4zbk5OTVCGM94lkaPVe9m76k8BEAqg1o/bhF9tL4DpLv
kOjXctbQCo6Dvv+rEBNSjADYksoaD9kYtepDptblGT2talpjWIuPh5qdmyYqQJ2WwjxGqckHZJy8
P5e4ayWUZ+SsOo/nroYQS5Q/e/PH3p+/AOk0vQRurB9kL4GP/ZBiCLCzIukNSUSm+AXqZWwme5Xz
Ydib1xuYtQF4Ra5Yv0oVjkFwWlEQowBxVYBBHvLe2iDwdJPH0RuSs5G2rSxT+VQAEmM8+80UUbSl
ns5eJ8/w8SsgVgQ5OFDXBpmZ+5a5HvG7e7NS/AbmUnxhFpSIbfN4y1S1TrSL8PXe8NctkCTlx+qZ
E2x4oxcbKVBVT6Ctv8xCyS82UrFKroXNiCnCxGEnL6A3D1lZsl8x0QAah11yO8cPkYa0n8gflCGC
b9bjCbQweTWQcay4DEqXy7lv2TDvfFRI9+2gvgmebTgTFe22aBAOqSZDfXQp7XG6aaKfuB0uUMnT
vsOvjle6WccX9FNwDExCvGetsf8I6/bg1F74E6Dx35GKCkbqGm+lps2PqsC7BHazKQwODrKXUOK8
jY8N3skqyLv1lwmrwCfAycP3eyw7i+zo3WDsioZgjB4Gz/VIqgdvnm4pRgEOtBj7Q9IJ2AgzBQoZ
alz0Ev1/mUVqutqjrJOvQLB+1HVWPjT9oL6ElboKWkN/D1y1O7ao0s/vC/2d0lu6rhBr28nZ3GvR
hTo5w6S/IbHVr4u807eG7RfvDcDkRVxmmBn0E7ksHdBPFkavpY8lUmsrD0HWFu+6FTSHkrzyEjSI
dYa3ggeuktcrKF/DwVOa4KOaILGx4SsGXQHsMjRrDI2KzyirPzTOuI9JkQ/XNg9ydkOMQzUGPRIh
kgC9HVEkQ93kdaNefIhHt6tgHou8UL3kI6ooGASql/+Kk7N+b0z/HYeKLpgW0iDZ1KfGYkR0fcXT
0MOKAAPUShHBVV4NTlTslBQN6K8Twk0v3XSWw5PdodQY5PZbV9n9Xi4XEbmhf4wmMOVZVxPieSHP
MxSmEQ/wZl/Fmyp2p+bNqfFaxEhm60RptjiE9bGfhT8bJXMfagcpeDYIxWcVuA+WZeh/uy2l2KBM
IdmhCWS4lfuSZFOL3FLQnIHdFIdJDPi2GpGzNFVsh3MBUCLE33WvKIl+HdNCWVrC6D79GOfN2W9q
ROEfWLL6TYhyArAVTA8u8gFR0EdIhxvocgdVEa3h37OjkH2jyQwgxj/dMe3PaWe6OKBBSEEXASAo
CpAPkMvyHRXmbB/xo0js9yG/pZp+tnl2karcWRfuDEh/HwmGT3nl/5TqL+GYOlsjABMirVRaPkvL
Oo7ik5wtMNuE+dG/FpUxXOdFfG+SJdhLazcG+vDAEaDFCF1FanHuTmk4PuR4jV/KTr8NDfOQHE87
Ko+1j8+XjC1VDI5cH2OY+R7OfA8ZKyfZLNzuoTmZX6/1CtAL9IXfS2NA69dx+pXkPly7wA/Yynr1
1HKum41Hh4EqdTziV1Dp6sl0i3o9DBmyA50ujvemnZ3sdNDS5W1G9uW0CPau20W32Ptw2adYoSdk
wvIqj58cvEogByXRhr8VWTTXtN/xrLaPApPKJxEW04OSxAvZkwuU1uj2yeR2t7GaHcw2CPpx6YU2
nATccHamM+kLLckQjqizrL31AV+hADugu4cfNEXagAOs2zU/e/y29Dovfujk8Jc5NUZI5vMxoy3y
Te2Y0Zvhe28ZqeyfHubOZtW672SemzXaDebSx7hpM7nA1dTEcj8js9IX3lD2lyj1u8c0tH+AenM/
gffz2PO1+OgqCGU6BVvgoHY/rVj/gJwVUk1CflmG9ojc4y71CfzD5F9uWIjXyDuQiBpM88VGVu7Y
Rsns6cAdSr/AflXE4kF3qvwaBfCE5ISmj+XSnn1qPaBPz1qsP6o1JV870wBQ8Ao7jJRGwZVzdW/+
L8ZCP8eE1QyzxT04zMYO7sUQ9f+091sKPAJynTwQ+LtwPRWaWIkMScOpi7urmJtaN9urEaYutGbQ
pKYSOeZCDgbslpZ6UZWb2yCHB9x4YvPU6QMJ8alXz7xG4zfdLF5GPxqvyBNHb0hs7iMUxh/VuVdP
8bLkT/dstsg5LeWYRv3mGSm5pRxzRFnuMqx9YD5hkT7f0FbD4Qpe/EXeUEEfD+gDrjZyda4X9tFT
MM+7Lfe09FDWKK7IpfXoCbxakVY3/XQ/zECtvBM6m/ExSEkcYJmxCBPDO6Bp1lVVXb+6qujWwjNi
IKOExOMD5ZdyKWx/WFWZ05+rHL7x7Up250bXsTyVITC1/z1rzF05llU+rqgJdshyrQkCYduZNl7W
Le4GiAnkO39S/UfZTKMJAKwsxbpwld9jtmby0ipHlYQPY3JChMmwLDuzv0Cb/ctMJ/+oKbHzqM5N
GIlFZTjBg12ZNhbbDooE1rCTc7eoqmn3Yx+2i/uiYnBM/LRrsYog4T7kOvgpkPDVRzbZsKzRO1Jq
XzwITCHlcJwJZeOKQMMik3wufGhl44/U+oJuOoad014LCGQvmW04SwqOyU5OlpmC8KDOjlvOUnhW
H8oE6f4GS6qlY+kPisYvJWPDQsGQPk37rYxFE1Dfj7oCAmf+MWZUiQUKLBWWRzXbZj00jwLhvk2X
KN9lj/c1wLmvl7JfWJqOMq0jll7HKeze2G4gUHf4M4hCDfxwLYGtMI99nZaDrlW4szSU+nuhUMrk
kI/Nv+6tzCEybh4fUtGdvDTRLlRb6jPGaovAsMRFDt3G50ne9t2qb+1q9XVinuWPswBam57lUld0
LJjHtVINNjaSWUvZvU/IOE3EJ0qhlAbn2PtPBeEMNjogP64JACCU/a9VqZUz5cJblKlXkN6DgFfP
yXO1TKOFnPVbaHdpZr6o5vi3CBDbGYucuiH0IsoD4eieZL9v6+I0QoD+MyKHZVOF76qbe08jQhcv
iPcPLzqadNQBKbrE+vgCPG5amtPk7OQklQt7Y4SZz6mDBZmiN0elmlA1mruAVIrHbJyPJPRk07Hh
cyqsYcIYNk6aPBhlKpaDmSvfCtvc6I3Z//Ixt8hQJ3mvEHNCbaHmnFpC/BQtFi6o+5YvaooQzNjZ
6dJCnG47xSXWuVZhWaexI7MH4ZTtk8DJpQhi+yQn7g323D+Ssiq2KbU1dwM6aNw2Tv0pI3y8yLeY
A/5UUZXvkF2c73y7lvNtEZyieIr39/s1s/a6/EFI2ZMsiOyzhdrYUrHZMap+0F7NXGtuTRkOyRLD
5nrzZSJtLCC22CZum8Fhqy6XDFrRLZCgF9sv0YPtJjNFo9oJjb1XHNRA0wOE+3j9Nz/ZWlNv+PMz
5VVdhO8GlL/b+C3W0LUHp0ymw60rf0ZTdsgROPUxR+d2FfC6hQrPv15OBm2+9W0k/O83l+O9h7UK
6ojnL+M17wahmWws/vxjZDzgKbACJXkU3u5Jd3HU42RZ2TVM+t/NBC//Gsb+qkhNSCvzuK2hohBM
drFm2xOuFNfI59X2i+rY4yZunGo9jIb1olaYbsV9nS7lrBYG1hnbx085icb08FSlJbpchM5k2RcU
eFd5R9k+MAd6qfpX7ujFWc71LvptfoOerZ6VxSJGzrxD8zL0ObqayhHxQmq5rYro5DT2WzkmGxlS
I9DJVwVUTOFNPj4eTYNrYgCTGf0nOXRvEHrj1+wRWVbInzWVnV1jB6k9O+ie09TqYN4OzSLxNfUg
x1zH63gn1y7m44QEQds9x8W4KsH+PMgFcWGQdkqoAcjJvu7XMbDPpdGk4tuoUfQZmu/e4JpoHiKE
bWo1biimdYUX0n4PDFhgk6OpZwMFkSuAWqoL8wI/mX5RjC2fBIq3S0cdnyte8cdKNO1RXll9/PvK
mK/u3VBFBTody60cn3GVm0Yzf7ql6YEQMcpgy1H0RcbLCHk3YUVGsaAqQOsOlbGdZkZVhhb2cwoF
YAEWw/oJlA3P5878oeOMjVweIrCuW2P5C0yIQgKxjRbXC5kNid0YoRE8Q2Us2vzoqYp42COe9jtW
3vdP7Jf7fomN9RMVk0uaV91pEsHvZsgyt1mUoYoek5yq+u4jj7V6+6+xe3iIIPBJxg0Ao/dho3Pq
++de91trSudtRYG6fhejeBeP6MFp8O6QtFHQvKor/YwAdffud5BUGI4xIEVVowCnNyscTj2+NX3T
t9vO1ex3npK/Ym92neRt/YpM1FJGKYPKV3FQiyUS3fa7PVLCBL3Azi0ocdIMFD50VVau4wylcazm
stdwQBZZs6tmrc3dqZ9q9hOYy8iQOsyKZQcjitMt9JbjIC+RONoYPhV8OeaHCN4sak9BrrFE/3Ab
dt5wafQU4cnaQn3Cq/yPYaNbU/zhe+F4Cgw4j3WWxh8VIslr0oH2Ts66bIFxaRVPKZoEj+n8bZ4X
aW2KQRuIJQ0k1txUZWfsDah/cijyQGhlOIKfoVSo66pMfHYKPLRgq/Z82f1pESCoQy2pCy5ywpGz
0TTykU/WcryZIO0oaq1scfdVSD5QMfRaYW60JvfAs8yD2Qbwp7GKU08/Gs3QXTUsPdwJXSboex1f
vMkFwKQes4CskRySUbpltZdaexZyXg41jW3x3VbdBzexFqYHcEmoofvsc1dw8IbYlV7rPmetA/DE
0IKlwS+5jiB07rwKnn05NdE6Dzv/BZqTdfaq/iVobP9FDvmVR7kO8cYqaV+CHrxqghzV1YPzpCSp
coCKF15To0MQr0S/bhmldr259WVgp7vRpsiDDKVg1sFBDK9yjZ9QmGlq49JFcEl2QzNTmUPzbPEH
IWlj2f4C59weDQWWyRXyqjWyZlVrKZosPabgC6EnESd0kewA01DBTuNkE/SxeXZrCo5x9GrX4fDq
Dr84/irPYdYNr1Xg4IkeuE/WKPrXvDapQPX2o5wzqeokemk/yGUp4tq+7Xh7XsXUPeLxA86aegyV
2HvUp957rPRl53QQSueOh/7ZKa6qZ8V+tYKCv7PnD1AkOv3Ydw6K8kENM3vkdwEXM1yUmh3+DRI7
Y2DlletZ/IEb6+oOrWncZvU+8PkAfL8F3MdDJ1o3GuBfDh/T/ndVYvRTMsZwYO1tP3GI1RUUV77Q
5f9rIiyy6aKKfuX2DnKEmFnVt0vZ93sbK2ncBbAaG/nmq7kVAyeEdNxuoXrg79V1SEHbin5Gste8
+KoCqWQ23OuH9NQnef6Gq3q8ixDGARfjjKjWt1RnAFY3vD9WQldA+ocCPSDLPcseDLP85EzZ221u
qJonuxjxkTMtey3HoNG91sJ9+AKbKNKnTCnLs4RPyDmJmrhdpXhRq+X5hq9Q0woNKnAHdx1FKcE4
NMnP2Mgw/pxfw3JSjreN99TDW+C/NEbJYMYc+rBCdrWACojRXI+dbP0TQOVGA7z16vVd9pQm8b96
OT19hhfJuTmyTaLvSY8qTQ5UB6OUrFpYHvSjr31fy/Jq4bbZEpZafJDTjZ3ZYIO0aJv2EUyyeEjr
R3fO8KhFN+5vHwXbTVdYXA5PfpoWT7AEz+msfxm4nbn3szRfjaI23ksb6ZYaei5gJHQvK0s/FrXt
bzFC6mFDpzWIiSB/MXAC2OCboR9x2hpPwhGwijl5vKZJFS2auvB+Id2sF2P1PuUNVRoQdk9SaCJ+
m6whvalSkDBzdpWj2ws5JYOGgecs2aRpZ1o+AIPWDHZVN3QPbOyWo6faT5nrO8iOuP5aHfFb8+za
uY3hAddVRXbrgDommVxazUrGy6aCJuXpfbydIIkeFB6WWZ0iz5qSUU28QLlCQ25e4mJ2oDNMdZ8F
ONz63mBuPYtquWkO1RMit90akR70ecK0xbPeDE9a2+u8tNJuX6djfZqSJt028Dh2Y6pmHulZRd1Z
42PGd9ABqBagBp00JQLNnrnOtQp+Q4OYxKJv3fBoWuXBTDXrIuNkk8oQNN4XjVmZW9ltrTrYZLoj
FlPbGUfd51gtr2Sj6gZjVQmz7DZ/HyWZjDkhR9ZdGVb6VmlyFYZzSi3SswvY2/ZQ7oJcKFf2dsoV
bXzlrFO0qhzL34ddEhzMon+rkBY+gFy1r7LxtbY+q7Ce70Nq7DtXLDjI6HnT+8zzzI3YnOXAvsca
L6VF40KvQs7ZJ0GfnGxXDf5yc+tnZFjpZ5gLE+m/QLxWauFhuyTq2V6xXrv8ea987KKtoUSPQDTa
MxZAFPiTvPwWW/N7OE/8RVkiVNqjlKT7JNpS0wjeumo0VlXRuheBGcXO8GZQK5iDCxK2wVrT1eZV
cetykY66+1cVmGSnjNjngVDiOOacOzFu+6KDfhhVLttaw3kL3PyCuF/+mAykwDRnC+TffUsKxb0W
efx2iwkAJ/lGWi9lN4WejnZ4lmxk1+59a5nCNjnIrj+Jv8qycXnEc3sHNF4Se86LiyLBkzaUe6up
nDdTG6yTpcQwuecoMenKsvTifIMpsqut0jECKITisxK16QXdy+wC3zO9NS31OSrZDl6f/4xbQ5ls
usEDHKOR1zeiBhhp4IR7DSLsrsL27lHFGQfgbWf81cKDabviF7o8OQYDUHAnzRUbB7XNQ8+O7gIU
rQVdgTnyVGB46ij5r84Jr+QC6w8XJ8lV2ObmuSyUGAs+HbsYzNxfrBYrDRlrBvAnkyb4KzOp2/NV
Lij2whUFyktRYhZ5zzoKJhFvV3J53fgjmInPZZ//Qhqa/yu9TV8nBUNmL2rNLbp1a9Nos6M9N4BJ
XEr1QJ6PpZ78HpRXRoo5+0Je8pY/57YzbWXvHne/jeWQZ/JzPr9yVt5PRBq3vvfvi2+3lj8/JPHG
cbIW//o33Bbeby5Kf996WImy5fkxUk55hGYaPDR1Fy3qSS0+OQWpK6gOUNLGQnyYKVwGdKMpNFcc
NINk3deD+4QBFeAq/4cGuOQx90Mc6Jr633eo4JIcNMtWP8S4ljcux45qY5XwRo+iaxwKSNRGp71q
FkkY2ZUVYdkNQATuy1lI6969z8rgYGytBy1sj//v69PC6nFRiJ8UiPlHG3+bY5IPcbyR/RA3NewT
eWghNjRfylHfB4VRq2qx5tHAidwMD9YcIuNkhDdpPL9nA8+ptIozh1RjN6EHYsald+E4612mIjHR
L6SgppL9PskxOSubwMNKaQwMc23NwfeJYcwQSQkQDe/C+KnRNPScign0eNrGT4Vrxk/IwYglR8l8
K8dk0+VUgSxqKnXWnMvWKg5N4/RbL3e7xwqtkmVnedo3dO4OgNubv3G9gHtWld+NGnqA5VbeY93o
2bbpFY79XVieY14H64FEwmuCsP1CpP34y3EgxLDaiJQfeLhZPLQVA1U4t774OjjAgscPjsWN/kC2
g39iZxifZqid9S5s/rYsnJ9zv/gRGg6ywO6qiUAmpWaocsbjK7bmLf1mgp0/oBLtoSVaRtkVhTY3
oglLjApdsDe7KhL5kV19DbfNgfOaoaAVOz1y+oGjXwHtJ+sxs5wnizMnf7O4enMLa1zkXR5+K9r8
kwd0/DPKmp3rKceR0vMByJB36rQWmS+1+vTS2D2iKOGdShAGnp2iQmj1WGbadfOJvMMvPU2MB1UN
QI6VSbQIbav5tBWngxnnkHVhs/6uqB8yvKoQxG6rYWv4gb6WQzhUP6Vw057ccWwvceyr1Eq5c4ek
OdXQRtnz+F0Hlcq/q0JPtMEHaANJPX62XHvG0/jx9xiYF54TvOeGToWNUfo/kxBxpppU/yuFKQ8R
8Hi8jAAL9yEYyX3vFR0eW4q5JjthPWBNbD20s4krgmXgSRmSDZzscYGQH25ic0TqedM+lwQD3a6+
/5eC+H2sjDvBKwiV61yhMmUG0yG3gPfXDqa4X6588MBfx3p/a/PGGSb3ExTtMcSV+JcNAotXa/rN
9pEyS2Irf4DTJHb4Ili7zHKDhzDRLD7ZQ77DmXlapmSlT8EUhyelifJ6ce/P/Eh2hG648RIbmfY/
gXGuEegkOF5RaO620NDUg9LDW3SLULy4TWpe2RycvNBQ0TatP4KO3Dh4VIE5dPWtjDWEQuZIXjIC
Oy/FxkayFPtwrH7W8xNNqRr33Nn5T/l8M9LIPcfMKdhUAZapEfIP9GZDFiHZAGdJ3lxvitdh5Y1b
2e3QJlxpdpHu8eeKObqhN6k4qUBFIaFULC8BuXFQ07Rih5DLo5e5KiCl0Ub13n41BI5dk208+7Fq
PsMvSvnFvPYoxxrMNbdp16YrOatOrvMwL8jixl6UosV0Ka0EtaQ6X3b8un+57otvZegpwKFaZHXs
PUUlakRQ4DJoJ4RCnQRlCZ/5T2iiZVBLasN9MtRc3/ZzaNj7fHNFeHC8KjrKBqz/7yvZTZQwOqbe
BGrxHiPU9RAa4sDRiXEZIjz197JbsBy8r5B35dMvLUnLZZgrHmi0AL6zGrwqtaqfZZMNPsblppX5
G61TDfCinn5m1e9pGSPHnIj6B3XScntfbLhJee7bj6ifTQAmjKf1wu33ZmMby2bu4q/M/wxZ1ZWc
1RLxP5yd147cypamX+XgXA8x9KYx3RfpXflSSaobQpaeQe+efr6I3Fupo+6eGQwEEFwRi8xSZSUz
Yq3f5HvMCbutmu0Mg9UFpI6d1C14Ax1b4MfrdftrWM/NRsNoCtFYWACphQkLMnDOzhe9se90FNAb
+0vuyWYd65ojmx7sEOSwY9v3Vpi7GP5o08Wzsmmtj0XwWS8MkAIYbIyaOZxHrU8vE+rcB6ux7lUU
p37frsrOTi8qruQZtu8Jarv4gwr8Guh9ajqKNPFJRUOYsrJUp6EYMUUxu8LbzfgerwqbksFGTamD
BtLxrsXNdqPNKItHyAJh+C0H1fTi9cn1bPZ6fxWUfcduhhdMy0rnAYuwcNH0eC6D/p7P6jBgtVvt
FkSHzsIToL8C44C4AjlqTOXobVLv0rQOIetQvORhzJ+klK9w88LdDoXh7GOpcuH2+lsPvfsxx3T+
xYtNtE8ZRriuOhoItG7URZXvivXo0YJWs1PwskDoeyudob94XrXSM4cWyeCaH6bJX6CroLxxC9Ws
orOq2SowmHWir4PvDHy5dd0aSnO4yV0WjrajjXflrzMV6qboeA514eY2YegeKEvbXWBgVwC65udb
WUKVKrBBNtFYxKVbkjxUuUId1GSO0K2aVJGR0K678g0bVDdKs8zPHbzAV31u+61h+ChwgPp7xdMj
PLrSEE3NIq4WPcZmdVKT6gB0fuMZ3vRUpWj2ZEnCH4YRZueKpgmSxP5THaEeZQeFBbWmd95Sc5YF
YespCZPwg7Mc1SjqnGjx0oBMzNh5s6S0jWY7EZpMXBKXub6HgdtsFxn6xYBIbYvrsZrFp/YrRrTT
OZ2t5qIOmcAGYiOgQl6MSHo6Nfm+lpG75Nre6HDUEuH42Nmz96CoijLqDYjjiqk4tLgET+5GLxHC
9dxR2yD6heI9dkyXAfI4f0tjjbNW86xkZ8LQvJto727GMsomcM2ytIVDPGbFUqGvL9oTfa72gx/I
lQMY540+vdq4sSMtRkmvrotPyQAUFnkrB3+os+6BHMSIlVLh4gxrz5yLDURbB358daSeHfxgVXk9
iUbxxwnegHybv0fOKJ0Bq7HEbJC6TOZqiObIEG1g71RCFTiaYnzD5bXY+0EfPakDuI9yC13C3oDZ
wTHZHSNnn7iAdMNfOY3VB6dOLz451N6fcuFGTyG6LvdNoq3VTW6pE9ZgaMLnD7dUszJeUy+sz7cX
rXXDXulzkR3UmMoNR7map2m0VXfT8kXALB6inZdQjcpruwET3g0Q6pcYnXjfO5c0AHaL6+Fbx7Nk
PTXSUWcxvwz+7P7Qwy+BaAAc94BEtagWX9p6wXqPZf+ro6PXVJc9zEBUjo7tDC+19aVEa1DjEus5
wQukGW8lCmTjAi++01NPp/hQv3pFn/7U7e49CuidTGiPbBQ03NCgyyPoSSdPIsWLAgihbw/zhgKW
+dDP8zpPNVxZpqpMTl6QspCKNMzGeHKBQGf9jI1gup5Fso/Tarq3ZWW49Vr299h9qCiV5eN+mPpj
LTmAg/DRS5FjsxE32+Dd4L8HidSyNhOSAO8USfiSKoxv7Hz4yo/q8LEAkHEanGTcBX1rvKFU8pgP
VvkQIXexng0eZnwPlBcj9bIPgw+Fruwq7ziNeg6sypk28WzZ/GWUhBNWPWbuh1s16/oADRrkwYDl
J+EW0/hlhwZBeNJLzDQqUenPjTxUaSJgMLLvQfk52nhSSgjmB08BV1+btF+eraVAfiJFAgdvWZbm
MlQTEfqepgjDO3eY9efJXNxTlWOnpDJqa51Cd3ou+cZeL8PQHtQw6u10cMyf6hJ1l4KP/26EWn29
syFvHzv+Y2gOxZ3KEH4/nXvP/Xa7KBLweSwPsb/Yg+ccJUVxAs4+rCkMxnzo8/BJGPm3Gin793FC
4S6sMu3StW7Mzym+gvSZ3hMf5y07G8ARpF6O9tz0ReVneOKwtpzd7YxYeZJ73nmSouj0bQepYv7r
dKj89oQszyqdWmTMVeYt3TKMZT9V3utsAhxIPSyNsKWJNoCuuk1ujx36SMrZqG1wXNQG6i7kmZoF
yqCvP+cATw9RXngzuor8MeLwi4oleqkzK5TIuqPvaN4FjoBi0ushnbr6e5F5wAMCfgUrdO8Ow/hF
4HXxg+/NFRQIO1oFEQVOP8++AkqYVguSwh/oGAUbq+2ihzCuMfYJ++TkjI53EVRHd9Oc7Gq+i0+2
VNOY+ny+qDM/nryT76Ay8K/jUycEy2RUvlf+ZJvbygF6OiOQtHZN09v0zjjetfIQ8AGZ4ahxasYI
QqYmTpaBSLe2n5gfKDA5u8BpMMyURQxboBNKvXq6zg7C9mkMpeM1NKY43GlZ16COnaOAXLMjn/3x
GYrI25QF0fsS4Duuu+w0TK8o3nBT2tlaH71HmDtTZKaZXg/lYZCpxmnoLPczu25glGw6d+oGsi3r
mcL7YLazjyN63m/UDUBffxoN6I30F1/CoHBwGPXt62EY3aPn6NXpNqTOrHhy7qpOFAe36d5vk39c
vqTDshoNFlJ/TKjrQY5bl3CguP/3y6ksug/afhQsmqmpGkd9xkGMbgKCrLNbPqV1jgeLVr/z/C6f
1GGpivSiu/PjbahgqXw3W9mRVigIMOQfHJjaSEzIW6i0mPf4MRXXa65Ztb1tneCkd7P2Mc5id61L
9RRfj4yXObMeAxwX37EvsbErQ7Irq+forR4SNLAYzyEZboNZx3hHW8ZPhfMjRNYFzPx6soX/GW3B
bgsuoT42dmJ86vvHxDf9z5WDh2EEL2CH9oD3uWy7nWMgJYbYRnL2EsrHOcJAUnAhfZ3WtpSyVIfF
mnK+iXv/rEIUE/WthkuNXeUorvIOql9kyiJt4auWGBD1dgF8eP5tTCVGLY584xAN63yJxcVNGppc
8uAUQdStVKxm1CA0ceS0ULaFZUOOmlCH0Le3VoSV0C1Xnd3uByXpOJgFfpnySjV+fQmVZwbdeB7a
++sQtXe2s7ZmoVFu8l8yZv33F1N3AOcX45WT1JhL8Kapu6g8MQzFJh7zcWtMKQyo2v1iOZ31YRZO
oSLVC1MR3PcvPD2sD3SWymPl1msaKsk5McL43MOvOqtQHbw2VcVmpkvhDRuJCjjro/lx8GvcDSto
a004lbs4KOA/SN6aPjvmGauYjwrYdsW4/QZ30+283/VCKu8p+NsN4jZEUFamZjmkYpkuPFwwypr1
arrUbqKv6DFjPyln1Jjr+dNFheUc5D0egMRFvjg7rHt+qgl1UPe6hUsSNqcRo+0PYs7fSmD43+rB
Q543nn6kpr7Pkhl/pn4Y18nMv1XUYVHrocKppfsZjCHOmSiK88mgleKl4W6xCvvJEhrtEjbXT9lS
pU8JX/qz7TzeRsqq2FdGY98BGeiite8ZHwXPJ2W6sjaKgJK2D3UQZU/zwdL85tBovn6M0y66p4pe
bJNEiA86PYhVVWJ6l9n4NmjhJomh3vFZTbGXwcgo6bT+LZo0nnE5dcppbIc3t4TfMoStt1GzWZS6
2xAv9Z0Kx2gJ12xo/ZUROyXf8D4uDsuSn3U9xxJGnv23Y2rCkVeoM9w41oJdz/G/vVSlCaNONxG/
+0Na6vkGipWxV+iGok3zEzoT6DJJxIPjdOKl8OiAuNkpNdDwNrRzF9h8AqfEPQF6Tr65WUOrCWW8
T45hpGtzsQEgzmhgztMEJQGszsrUm+eIt2dNf3REoln6lIU1lbYU08fD0IG6nuTBaIOE1liTI3mm
d5hesq0tqNFcbD+Yn1iWLywTyy0WLfb9WA/1PtE0cx2Fi0PYXiiGLC+j7s0vfo/kij557lmFIeqd
ezcKsTGQs6EW7lG17tFasNL7tDKASnQBArYc6tFLjzNNy5Xld/x37LSut3mB1p0fJ8GTSjSlhm1h
Nd5BXaImkkycqjaw71SEMwLtBkQYVITOfHFnOBXIubw5LWmXn1FObug8RuPdOPkzeIsqwQ20T7Zs
4PznHHEUJFDr8EM2RYizWZn47I/dD43ayNeh0e8o5c4/adOA7/SdhNrP1k4jdFu9BU5IHqQ/Jm18
mSsQaU6WI2wWN9rHSb47yzSPa9O0tWOPpfEFRuy9M6AvoA7LCOahCIaN7tX5dchv0f8PwA78PaAS
W2HhO9v5SDIwTh0uA+thXFILSXuVoMbTwP6CiBgLBrNDQhBGnAQjrb3RW94jSD7bxhLyd921H8dp
hODFuJu0uIYmTXVE2zj5aBXVFqzicNf3en+m7C49aqKfPqJAWKJVX2zLaNYOIn98+L1gH45CP3Zm
zw9WTO1mjBLxiZ37c1WO0c9h8jcmBI2jEPO8H0pIcz5tvPPQLfQLHLtcN26VsXQhNEsbnZ92iY8q
zNi5YuanRwedKuyHwqKnhuNpslfhMBliW7L7eDYDN964GC/tp7ywnyd+DQAk1ipY5MgSpMuuWr6H
fsZjcwoxd5UIZLppPuUqKlVtGFT0oqjqrvjfLsNKJaUyE2wbOE4XAUM1ZgdB1mxM3x/RJW3xE3aR
U0nCkl+f/CipT0wJbnftJm6zv36eBNiEFbXm8vjX58vzPhUZvwN1ifoc+pl57BKYCzzA+JTizoIf
qpc/qvuZS1U9es3X28exth194w45C7TSetDmAHOncjjaBhzOTPPNBzXezG6yj3TY8Z1Mu47Js6pv
lrWVh8H2jyvYfKFajR1VuA2gV188He9iP4Jt9euApdRqcaPkQfUB1Libsfv00Fs6sqkTGl9WItwA
oww3alr1EMCE4IGuGVgCqhzgIdGDx6ds1MAjj+WorU0HS1KJSsFmEi1oIlAW1ocyKn+Lfs257sIS
/GtfFJiVxFMESwEu39bS4LpngVc9pOGgnXA88NdDPs6fXN9r2H/y/S11Ez4iwZfgU/1JZTUya/rX
rNEo3Y96vVcXmzY7XvP7HCbapW+H8FJiVbgBHmquVagmAlpRYE1yJ7zgr05OPTY7G/caHCJntjEq
M1Gn13k7CQ72iH2DvKO6rk5y/ACq3N7CeMQIt0n7XW6n+XvX42eP0/gbyig8RKCQbtV4Hgu4gnb6
6rZGeO7NJFgX4ZS/R171XYT5gBJckN73ZUZVQI03Ezu3HPzIZFjDY1rW+So38wss3vGEcfIEmZ7D
IgZE3VGASpxy/mvIrtH1B5G4VRkIzeyEVMopKpw8y9adQWmgPp8mQXkPTK190ao22mchepsqnDw7
eQF1gWUEqY42pyyoQcSoyc5jPxgmzpOKkkRrX/Qhz5GuRDNYjRW4KLDMBGOZq9cqbBbePTLERQ9R
2zdxj4zMFNyQX82rBTUIsXaC4rMIuu7SDwLJlql8U8zouYT8k3jZvaJIY8VdPM5pG25zL3DWva4h
HKDynB4fOZmnIpV8y1NjinvdxpVzj5gipmg0yrzsJUUd4DUcMDbrwF+eW3ABr4iVNLuSTv9WhZNf
65IT8ENF1ws6dhpD9uKPZXm9Ohrqv65uC71hyWILhF+5t19i0i6vNvweajmvm5dl/jJrg7OZ4hF+
Th3kh8xK2AXYEJRCRytDECnrCbjFoxoKFqxMebugw1ahvldhzs/82Ab48ghvGXZ2NbfnpfPas9Nr
iMqrGDHhGSamHFUxpi7grdj/bm9jsIzsTWqZz0ZWC0xOOdRt2h+bvH72MyfV979CNanSzAEQmvCj
cZNJnRKnCsLzJAVMnGgaNnWE3fMfEyr8Y6yp8YDW2BpvYF05W6xr40dtyP46U2NaKuJHdUYXkK4g
BPH/5zwa2EH9mAjT2wVxCGPRbxt9XaWBt3MkY1Ed1Jif5jNsVNN+0GMxPs26jgw7z7Jg8gcVqb2J
ioLIBMfMU+9Xpt8G/n0c4CZjVqZ4GUej2Xm25W68ohYveQtilIaHmtNlAnKq48bRHHunEjB6ax50
CtsurOiHYkyeLfwG9nQ73Bc6bGI1hIX7ffEA6ddm8TVoxLKuSrCeSdZ7R5UbO5X3At4d3Tsv9773
ebDyZW7k0jlVufSUsrVRi3RlJ177UY/rndeM1ku1hNFzONqXfBDdR/pcJupl2gLquHh0TW08Zn2P
rJKDdWkc5lsVqYMGvfepPTiOkz3dRgvsaHurXfCl5TJ1KJz5oUu6/HJLzWmorhA00a53T2Su0HEd
XGJABrdLuyIL1w0GrrvbmJeE9grnVIgxrf3gWTad0lA2SR11GsgOqTp4YzkcKj1+MOjFtTsqhVOH
omA/zPZpnrNwJyo/fLYSYa9KpHC/UXK+IhG9OnzHMsF6K+o53hZALg/laB/02m8uA95i3Wqyeimm
JqsGzvz3YKemss5Otoa0Ag1DJz30A/6who5jetMse9Y+qCTBy1+nZercLUlk39N5wRpJTmAcfckd
Ub0tGd6YBot8vJw7f4dj3/zujuvCteIvNXyanQXR7YALGTJrRcZjqki+uAbKSCVAuNOwaNSuo+yl
djr4S63TbfS8n5u3HEop8qw0QqfB1bZN09i7xYTs31AVeTeXcpdDYnmzvHo5qvF0KTHJqJe3sXOl
VjSwuNiZT0DaDJBjRvZu6HR+g6ZAGQZXpFB00zqVX35BaEGvmNyJB92s3Y+Whg+UvGDJUU+hT8sW
sOVjNsbaNzXeduD2XCSGzkUiytfEte7qKvDPqNlhPTe17/TD3C/j3yfU8q8jv07+/3P4sSrQ+gv+
RlVCz3/qcZHgk1+jltHZxW/RbU5mqjn1HPg/XdeQ2dgejTQXSAfeLs1m9Krgg+skkNs0W3wVlQDA
uRQxlMbL7Fjhz2ZuXhZ+hvcwKijCRk13Z7AHXjfTuGMPMl+6dEFSMRN9+pBYG0uM80Mx5H8dcFsD
ZYt35DVLTeQB9ntd++YDlApYnsGCqb3q3NNWOvdhBZUTS+X67Ji9haitnFLzePMW0Gbk1NyYw6FN
ssM1/Xb5LVvdTU1oxeKcEsDvqKBKAYUB+CXLKRWKpIeDJSey2fCPVuS/gj4tQMf+Pa5ZtkE1T4Pb
RdZtXIUAEjy0Su5VcDs4aN3oCT3G25A6E2H0fay6ENAL97odAt5vLPxgiyaO9nQbV69m5Qgiwoh0
rj/B9UbyxxuwUd21uqjWamxp6oDlcBqJA+a4+fX/d8s2tPES6ugJ23zp3iVZqJ1QqGBbY8XByzBr
0I5asfywInv5IUq/xWDe8F/QitZ3Qapbu3x2c0rHPj6YbAtvWjzqDMbEdKf0eHSBDmJv/JWhJrXO
WXaJQAuiVxI9rFeuNyk9RHkxaEXl59e14Rz8fa0S+bndXt7Zv82qq/o02EfShnwuYIj5ViwOtq4v
q6rNXdqF1MjQ6cZATqvNR12mqEPn2h9jinun21BWTcumR+Fkq8bUBXM6JnTYkLJ3MopH0tZiJ4xp
6O51TXc2bIJw+bSikGI0+IaVOp07s9uPCZLj9IKwMqkH/TBFCRpNzlA9+wJ45Kjb1TpP7HCvUtQE
MgJARNH4VkPxMCGnPPc/xn4c1vRnUICywIv0kAqoL4aPkduFj+MCXNBenPmI9omN4XrEHqhDYA+v
Qhl3gbB2PYiltUoX0o89xW7gFBX+19ttCvrP910OBZ1WxDG0pMMmGp4aXFdNsp/+ekkxBtMlDcWx
Sn3zUiD6Amgt4ztKnarBDOk4ukaevcrktJpAyWesNrccDwIf9qd+izgteiQald3bDW+X3cYSLzrP
ZlMcb/dQZ7dcFYbUdc6FREDLl75dfku7jblUmfZ15n2/5fox1KE8Y5XoFvVwpyNBfxQNXR4ZJSYo
3Y06RdbPP5d8Hf45oeI5PNT8Ni8FDMbpmnI9bYN6N+LEe72fUejDndPbSGKqyxxrhDycb+wCb0bQ
YcOdGlYHlavGiqlL8Y7Gc+yPiVsYxlA6w04Y29tdfnuxWPcwtspSDAzkT3DLcTpYAit6XslW671D
OiVoegZV9WwbRvVceCJdB+gmHFJvznL2SjU/96I/qhRfQlcsP6TYm4fiegVo5YLNnJYcsGVMn9UB
6Xcn8M0nFbTAHE6FFv+cAMJf5zv6UNvKH4H+iEfd8ugL/1Kmu8nRDR59UZaM6N5d5erU6e3w2+Bv
qZO80x+3+y/vcdXNU6+hTqM6//vllBCe5ZafaY3yWZ31x+ukyssot9EUlz/W9b4qvr1ipOfpoQmr
JzuhoaOn8C2gEPVvCwuZVq52/hjHYGKXS12sP8aT0vlzPM7sYZ93wuMX3oEAQh5vXzXap6hNiX4d
YiRF+9U4iBikFY9MJhdbuoCCix2FFHGt1OVyQt3oeoFKRIp9jWVjt5/s6nUxnnwPJn2A9OZrCvMC
NXwtOWkyDAZz2ecTSJGkj5JXezFhYubtWU1aS/+j0ZPhgknLfVnCrlLDJpy1DZ1dbAnkNS5VcNh0
9P/U7LDM+ssSryuQ7+0a+mGLYhYoITVZsy5jmxnBCJCvbvSLDq9rfIPFMnebITLyu7ZBr7Mx425j
Zw2hH+Z3Xm1mO/4Py7YxwVkNg2sjyGG26dqq3REkfFser3GuoWCAOBe0ZhSRHbo1j7P9fJ2z08w9
V7Z4y0yUm02PvYODNlaTGJJVnQWvjYir+27p367RnBnPfpitdW8MXpMFyfqwrwVuPIiTFKDs1mUc
JxhFoF0yDrN1amf4r3huoHoIXBe14NF9Qt/UeUE9xlkDQ00O6lqVHPUF5SGVPKFUopLVrW7JVOPu
esyI7oMe0TPbTyFZRLP94KBhuU7ZEnwz1m2jJd/ZBTQItxnBg9nZ3clEpWUX4A2+88LI2PSJ5p21
VviId3EGqCTm4zgyi9RyfJ0O4xBowdQCWfewPOhhRW9ju5R1tEg8qIOaqCSnL3Qot8dzebQjH6PG
DHriNBv7XJ/RJEqjzj9mefGt6P0RLpM9f5oWfdpnrgUUowLBYNWhWe8btzPuDE9vV7jkGrvOQ1Fp
04jaxe1L52Mg8ai0ghq0N4P4ikddqC/ubd7TtZqd4Xk9VfYkidbuRbABWvXsTzYjtgBnGKzVSwKw
DFHz+Z0e4YpWuoZ+2jAku1nTxCasmvhlUN7gXbqp/WV4VEP4ztubqsMwdfDH8KGI0NM156b4Vhn9
JptS97NjRh1N2ADATFl/Ur7Kfhs3950RbFWkYW82DB+8Dq/nSIobTnKthQpVPq/UaVHWaFFp8/cW
vw6Ecdkytfq8yVu8ULI+sOkVGcXRCaEfp3UBgwskz4fRTHI4Sk3wfea/Glms80v6CYYzd/STh3lt
+Fn7VMaJ2GO2EoLkX6AFliLd5Z2W7St9+szmGMEneXCAzeNbI08RqU3Pddr3Mg5DkEHJdcJQ2bmD
2EFR0QNM5ZJ3CoS5Y+3UrGcLB8Lr4FwdhsimDo2+e7DSlzRYj6bOfsjBsGJaSg19P+QTs/Ex7qfs
pQgQT+SRTeU0M6KzmU7Faxr0lMsQfNt2SmkxTfXLGDU/1KSIgrcujasLpIl3uEPzVX6KjnH4OM9v
SnjKkIJUNhC445jzV6VCNVGbqbkJAeBIuQY0q9RBzDvUgDQUJqinrIC+zPce/HI45la/hus+Sy79
jKafqM1Vlmfvs+jdg967ubspJz2/LC7cJ5li6+Z3VBa7g4o8l4IorLv/dCc1q15H0+N3D2T6X3cz
kya/jI51vZtKG8oBsYeqzPfVOOS7sUpT9FPC/qXH3+pRBNpaRVNfo8nQhXDQ8Vc/mos5vPSR55wy
rWtWxbBIZfPIO011Hz2o5NQEBFdZEW67QYrh7Gi91qGOj3yLovIZYT4cO5Qslwyd0Hu91rzU7B/J
MkS1Nz/Uy1KtQKnLooYsZfxWz0CicmNQKz7BhWkuqvoR4VaJb+4suYMujcOh6J5ztGR5eObt1s2t
4AvKdZLXi6WnAGdB71M35uI56OAkZdi5fu4TzExD/71zXOstCvR4W4fhjGaFaZ/swAl2OlZR8NdC
a9VgfPqNPtJKKdIFg/YuHJCRrnoUWPo4wq8Pg0sOfXWl6EcqhIGPeopE56sw/BXamf5wvVZkgMan
NBvWrZbY+77wsAbDhm41xVXwqMzB9FEDUBubkA6RdjXXyBKmD+hKxY9zUP+At0F/ItVSajPg3lVY
JDWP+izda2Vvo72Z9Di0085f+6muX70BgIf8FVqIRr8i+H2mxBpAPLnvpdv4KA/qLCptcOcYpjn+
h9jUo/6YOHwxV6aTIzPk9ieFX9VHlO5UaCKi9EGFCeINJ/1fwzJAY8CFSLNSliK11mXrqK7EUcN1
jrIhqlGVAwVfzVpSubc9hIat8/fY6zwz/GGt8Mg33DIbHgNn8egVhA0ir/0SgwujlTUW8UuvN97Z
p130pMqrYHz5BtfR9JJDatwP/euQSsgl+1hmqQuvf7MWBDTUF/T32Zq9teuL9D5uKgyalg41Gdtu
vrr13kKab9voAQynNcDgfBO7YBZ811grfxhlAKPO4BjDPl4QNfhjAiz+Tx21neNtHDxptBnSHCcm
D2kjth40LCIblUvOorg9TPgc3N3GRVDl69gr0MmTGdfD1KKsEfZ0hjLpGhXbIrzI21Wt3W7DNv3a
YTtE31u7V2+cA8b4FkWLmz3GeAApVLKa+xX963VL0GTHkCf5qgzGfN2CV97wvY239Y17fqOod878
xMrM2U+NLTedkR6MFDW7k9KtnRpct4ahhF1j688ZtaYtu6MKmzMfu0ZUV/YCROuDmjU1FwGgxR4B
IcrZGaNVNBhKtpfyYsNFlKLSte012WpZJbRNs1eWiL10UPQbZJOmef7ZykiN3w63MbNoXkogaAc1
eRsP22ZeOZ4x03WOt2U0W8/0PdwPPW60ebG0LyrygeuHgnWqiqyFakVnXQMUod2e9vU8LNMHJP5U
hnC6+SHR7JODGiosRkQF3cwAPS4PnRn+dfZfjSUTAkt200Bq/78nq5TBMT+ZbPH21wsczz2leBnb
tmbAVWLlgpx0cwSKjImCiItn3yuwQ+3n/LsFKssp6ETRhqGfilK+MVLI9Q00fRIPb3mR2R1+HkHy
GV/RS9ma9Q/LNu/doZw+ZZgJbAJvCO/MwtFOmZVTUkxsOv/J9yIvdfYWnfnmtoi2dVEvXgOkozb4
z2tPcQ75hEWMSxvZm3ZOnLh4Czn+vgjpY468ycdEK8Qpq4LojI66cWDJ614GI8QrtLdXhdHrT/yZ
XsYkqO7VWq0Qojsg5YKlSXZ2y/qtTd3y4zLX0VZjSUSJysvOZlyMO7yq0ldEEJtVU4zLj/g9Rmrj
R8GX6mqpEn0Pc7hYj0O9PAAN+WyjAvpRNGZ5Kim4rnE8197mBRHMnNfeqdm4LT+D4t9Jh65XHCRA
Dw9m9FrFLX4feZu+NNk8bPiGLJ8bp2cJN4rmqfeRrKm7FNJAHdLw1WvjIZpamG1G6N0PWWjtjFhL
7kEFiL05mzWCU8LdByJfLgPAoHWNpUFQhtUnLxbbhGLOa9cY1n1k1wI6DONV3gVbzN5A37MhZQXb
PKTQlc7UCT8bVYvZAazVcgugCoVMlIKf1aES4mPoatElyCgIWGgSPkjclOv4UFng2m17QU9535aO
eRg946ldpvIupTxyV3hYNqzSoDTW//zH//yP//Vt+rfoh3gUOfTC8h8lLSCBtmr77/80bEv/5z+q
68Tx+7//07FdP7Btnb2Rgw68S/OF+W9fntFwk/n/o8+8mk3HmK5btIaPc3rAyQXKbKGkkuUBHise
CA2+QLcxdRYbgUNzhroVyqF/X+IA/me19ltuJcWYUaOX7QwKfEtl/5wT3Tl4qNLEW8tG/8Bg0X2I
+ohfoynpHawSxlVXFxPiIwzqVFgRfQv1lS54Fnduht4QsOaNCjW30e7VGc7R1nFKnVeYe76FDczf
E63pbRswiSj2ygm7D4INVUFzE5vNwW4BTYWj4zxRbzIfqwoH6obKjnCyAquZ8kXNxVnuPoEO6g9l
g8WMXwUFbhWN3W+7enx1XQHnyC7GnNV49AAZEbWhbnIfLIhKD3Fg6xfDzFjBlN51SE3aY4qoU5Kg
xmgsNZbH8oq4/Dw0/QlK7fIK7Jb2buVlIOFbZLz0O7TanS92MBRAj9BnLezefF6i+EdSLs6XJh+7
VYmS7UEvEY4q+F+wuKo2k17Wz66GXaIzdS+IeVLXlMaLfYtyH6KD7llNJkYNK9xNQfnKWUyX2CbY
DX/gMhy9QOwNNw42KnSnyDiOi4Ovpw4Li3pQCvyBQsDk8t6VaToeTFwJtFUkKa8JiBhIrEbwBrAO
ukWeI68WDRW9DFGgm6BOr6OL4RVH061+hu4yXEpRD5cumdHWopcC5N4J9VMu0vmlEuUMN0aPNyrs
Jr7RSg/sJnN0N+eX2M7ebd+3KBGvUCzBOMbGbxNVF6deeaH3VUypvTNBXV2MJBS/HdRYXHzx/cx/
9bQUzY7e+260KODO1BmPcWMHMASW4K2YE21rQXHaq7BOrAIN5bE8qxD5tb0+PBdGkz2pQ1zn+WnW
x5985rZi8dAmQqZjh0GJu2cD63/W5o8ofXafpiZFyQma1NZCTOfzNOJx2fTji6sfZy0FYpLqkAU1
VADTBo1vOm8mtkN5x/pP9pfwCNVXVOZtKHs6j2IXFYVhKtFUxWVE7wIXikHlvzQFzYylZPc/ddNy
aFi0f16yD6NfZp8wpilPleXi/C2HXbf+yR7ReKRzkD12BnbvnRzPNazjzdykHGRX/ce571aG2w4n
dtwYzltmeKJQ/rP733ydWXebTNq1fxFrMRZwKglJ1mjLU+ITlu0kzPPMr/8uyul29/O9q09oqsDp
J44EVfe997VnN7+p9pjfRJE4m1qbeCqXk3GmrnDCuk1fEi8AWbPuPWED2ePMI3Q79CYwsmWo9C50
mO3iOEwmiLdkUnu8IobfUxA92vNYvDsBF83aqF4bS+Dot/3uFNRm6bmAGUKXhDHbgMkvD/PiaIby
/xTh5Lq2llZd+yEUyDiUhJqHU0w4z4W6JQribdCz4GT6RRxv8OLQ9VXTbYXY0sJadBtwTN70quI3
TFbDnRzKC7Ho1lpu6+smXaKGHS1vV4OrlqfCz6uT3eTrzmrmg9X65SnojNJj2xztWgIU1sBDy1eU
heHKNa+xiOCsBMZdHYzlD5z6pqdGUQA9wRTXjvS7tU/D9nOIP6e+FB7+j/TojvH94Av1vtf18aUV
vwyLIEwHrwRrMKW8oO0FTzYl+dY0StYgsVZCqeGCPBgdMg8Rj+QDAEdX1eHUw9CGCzqm9BC0dmOr
TvPWW/Wtb9PxcST6+ST0wQexzDyS6594qwavqQCgTDx9bizl7G0vQpqimhPd5ByZICGG66nap0hk
aD/H3c7Jtfwe/bJx5w72pxxNmn+a9D58aIbwvrNG9zcZCliunPx98HhYJtPwiA8pHy6VnmfUU5Du
2N11HuyN4Qzlra6rZBewoqIEGzfELsD6j+eCxGcQKCRz2cUffPuhm/6ZB3Yxdtypz7nO9hiJa3Gu
1VocdIBk65Ic8q2ZDHs/7/iojHF1lWeugSWuUaZgwyKquVEiRA4c2zX5taa7ShKCGI0UNkHVGAFE
E3HvTEpBfg0roCn7mDPh/C7M5tdUqekLj7fKK6lAnFV9gKxQsQYJ+vCAa8k6hDNdWnnGOt+ia/bf
k7SPd3npJ3uKce9ujXlyMqLgCUC5cm90sEOWkZyyCFJgnWGf5GhSMmvJZDG8sNWVR5dt8okO89tM
4e02UwC+Glb6nkR68GbXU7FB6ZwdSy1onyFpwNdPwrehzoh1ofa/h04ZFUnzwm/x5Bpd+UEKVLCu
Ire79mTUnbB/ENGejcVHQ/ywxuP3TrQB5eUq1i+R7Z4C1yDGdRnFo1nvVCtu1y3yYg9AjbKPzcT8
oWTGpkGZ9hxWcXVOVRKPhsisXoEobMpgRrqTaI/yENfpi8Pn+yxHbIvnLWEH1iaqqsdpnNQ9AqXi
FKtdfppiM/86i7CCUUS329PAxm4HjWvtdGGxLSOSBAI1T09a6idfBznMeatTAVsmvy+bxWBs3LxU
/nlB3mdkQ0+ORa8pFGmVaj2kfAEcx6p3+NMB5HeUXq6jO30o9JfuvkZ1w5TV6qu0LseNy/aAeo5A
yzlDDLKXoTQyV7UtTuwHWEwtRQXsXn+H0vUshwMMz3/eHNHS3JgkDOxSVC3E0Js/Az1wvaFTZxah
tvETryMfON4njlOtkqXQniLouWNngFRK1ElNnXifoK19tJeSPdZTcqj7ZX23DCd8qgeipaleV3Nc
r8f5vswasS+HmUxfsqIwMvpwC5Z3JGGkr27v51u/jaHnYZK9KKIdL4gDvQZM4dF1CQGmj7dcHdna
xnr60FdJtE/JDCQufaxfsbA96UaLe1ifp2eiRqg6xvVrapfa2VRhS0cQea+u3V4FGTY1jsfeP9b/
PvizySZJC67C8DrDUq8ooLWHOA1ex85OfkLIMz1TB7Ilh0vWA3+t/gXcxxrZWMvKxF0eCH1KcpfS
X76GoQ4gMAXjdEQNm1O8isqtBdf4bCwHeebqzgoW1XCUI1WZ9GElT6mZGFvbAP8LSy/bV6H1ZJUm
iRvj4tLPweGw2AqmdtuGzgKsZXlGyqbYfP2rm5gDkwR32tdnYhm64A4P8hOD6+Hv8Ptq5xLaoPaN
Sdxr2z3Fnd6DILRz/FQMc82MDyXQD9IRGCZj1KCBZKFpDWtAauKhXtpBnRMNd02HbqYY8DUsQUwX
1aKD3Jg8M6LWf5id2AhWyhJsBQQyVJR7HuHFG6D2YJ1XyfSo593kFdiJzuT4iV1LigTCgPAGSyHe
DbS8jj6WddQw9mxvG1Pv9n7n3NkthD62oc29qBQwQSzQCoWHg2DZ4MEeU67yMGZBcO+PyZqtY3hJ
ohhcSApobd+UNIu0lFYdfHhcR5XW01RssgVoE2/JwLWvSW/o3lAow/2MUclzfDugwh0ST+gW7X01
R5BQmiTayqE8sFJD7aKp1+8ppQPmhEVzr4ggPuULBmV0YIIMTqJ4U2tEp2E5yDN5MLFyey3mUFbY
wXxQGmM6mGo3kVv4r6Gck4fvOXnL11z8w8aN086zi6k3sCnsAxNwh+zUw+F7w+3YeVk9NHeDZcY/
OtgxHX2bN4HHZZfwfN/ZBHHdtMwm6zLCOB/E/n7qchoNcJBZmtJpsvsxWMs5eRCGVt0bD8Ctq1OJ
N2ULdWCX9OyNysCMUPI5VMupNB5Y/W+EkSl3Q9JSckbeWh1GPtyaJ0+/xpFV41lcLiE70De9i5Pl
6BTJRLOb/xOUyvfRYIqX9ObQlnjBPo/VLoB+pPb+uhP59JoYCt4HJaM9YaPSQ9+2iQu1fWU3mmCg
iGzPLIz+NRT5ysc1DA+F0nOUhCSGxX1GTZS578P/ntOH4XmsewTmqAV5ioagHXwQdZQkbRbFxXBI
nApfAz3igQB4KH0Aoyq+8JDAL+Uk7NPQaVTaXd/LwyLYWXHZ0kriALLx75lOO4+yWc62xnVMZdfH
7lE1+9gblWZtLMbxZlJpEWrx8CCKZl4hJW4+K6Xb6V0kfriBpXl6PARHxSrEHdjCeZPlZvfYZ6Oz
t3UNmjYhHY911DCHFTy0k5uu9eU5ig3xbBT8IxSjfZMjl3pHDeLhEcCC/dyMcF4TPX+q+DrvWgtD
s8821iv6ajjYimLdqiT9XRPW/p5pRrnqLa0hMiGaj0mVmBtCBlMod+ywCG6BUqdCH6FUGHgsnmk1
L3NdGBG+OWvxfpLdaSisT6XV41m1CyIqfcenhQy+X8uJdOwAaMWqfdAh7G+aqeHPNTPDG9F8XKpc
26hxAbSDFcg4p/6JQLRxbWRlv/mekxf65ao8kxdEAuV/ajH3yzl+Fb5nsKrYl2iaEJgF0XuS2ha0
I5JUmrq3Lx3eu5W1XKBb8ac3yLRWxs5ZRzg38Cwuazx5mDqHsyJhUp6G1ei1TkAMNkEYaxcn9ial
5XvSAamezOUghxqU3IPqVPFqst4snG2vTmpTDrWJ9ZRDmomjZ0Ga3cvhaJdvBQj3+4F4mycH6Kac
VoGNHs1cJ9xCjexXZ2onuof5HsCFQbMHfk1H7PZrOCIA6zu1/BwaPuBjphOhMHidghoSKU55HufE
eS9spV4piHPvAKiS9xCU7UGlI/F1ANr096yd2FetYhRd6ayY+1Azmq9b5Fktr/7HaV+2kVeg31r5
LNH8uCQeXYNl6IqOnWwxWDA5Ve3eXA6BY2RbUo3o/wobu/dIkgyc8qcyU61TW4fWLRyhoZCXGK5o
lZs3tH3mDXEn1kVY6nesyc2bKPX6GpjWVl7kv9W8gqM07hzTLK4FkKtrXvf6eYi7VZyYu17X0qsR
Zv19RhjlPf8QUE7jyunv5ZmwtHAdUQvcfc/xAQdbybIfCNZ/3azPtZfBeGepAGaxo2N158zje1M6
6U2ojjh1lMbXRVdOb8s8OJXsBgZWnCJE1uDp7FHOl9jYvYwdHBAGnHpEKfDQK5vyjsKydait9pbY
H3MR+YRjOM0DgQDqRQJjqobOP0AHF807vBkwEkTc+amxiacieyLIcqBpfmd3Xbnh+dS+kic1bdop
ju50TbSvRhX/JJvIv06O49Mg+ylv6nUSa2JnZLW9/EwTGs3O0Efbkz/TihKHSWq2x68/0az3JA7H
j9TUi7WTdb9DYXaH7wPy/P8cDkNIXy0e/r+5LD4YSjY9EOdFxE5gZLyy4FNYy6Hs2Kto+U1fKBNa
qem7dEZDEZO1ta5qiiB6NCGpB7awUkjqHvJY/K6q/FUIp/uZ8ERd+0UtHuchyTx3MN0L6pSQXUtr
kgDgKICEmm5rGNOGWoLOswuOFUlh8dPXcBRqvnjUCJ1it47cxya8euFJRAtkQh7CYNB2jdBhMItm
0bskfGHM3H7X0z5ZsPjOQz9YOHrokGyge0avY9Ig2kWyOoTeQBmM7jnSu7bu3YdOIyrAMaP+R2zQ
7ZlNBZory4OQVfJ9WzmXnprcvqzJL5gJYMCIsZwmIevbYYqBroQziWdGQCdQX8zuOTmJy0iYMO8z
aLdrOTT0RrmFUbunQHZm66exXp/A58Vl/KFaVncYTB+x5nJwdLYGBpE5uwbmyC6i/uLNYorWIfyz
l7ZhwcDKL/qRahqaVXfOfo4V2NCY1dlbpma/GyrXSV3dmtCuDtVykGd2O7BukKf44TmVl+D97Ylv
Fjt7tJV05dQJ7yV56qp2D2KSYDG4nGRfhJVxJPzxMjrUbtsRQAKrad0+BG7uHAhNsw9fQ9iL+9IS
hEpSR5JewriZpgd7cMpzU+VHOZLz9EuTo9MVb767eIZnEad3o0VTSl8MwfKWeeibXUGvFT8IBjCj
n8WTHz9nSoEnxMW8agWUhzrF8ag6mb9j3i1qXDofFEE+ht5N3vypxMivWGLj9HVwDpp90ZTip042
8q4t7RQIodDe2G9UOm4CSJy7CX/frjEn5SeKLyA0EVLo5sEiDGRndMabbAV+t/a+h3JuVOvXQXPi
r+afnJJ3fLcBhUXiCr/xz+8/gzyXYgVPo973HY5MeyLPsy3zTW048ztwTH1tJ5p2NUtXEM2XATfp
za3sBbQ/6CSkV3mOYZQH89IhaLQnJexp7P97Rk73EAXHAVWQHMlD3eFM5Rlnua7zxFqm9bphGLfq
WLlPFiDffeHX+SaoRkq//dwcfdcdVvIqgbHVtTboJS0Xe2I0HwXaFVuBodYUGHgRCDx8XZvxEJSJ
YD2x/L+kxIavky5o74oU/kcQW5MHiaVCPsWB/I3qSAP/75D8Y30XOM1ZzleITcuVvE/zjR/g0oZ9
T5ccebUg6WNpcMjDQAnnUuiZsrP6OfvqfMi571vIzQ61cb78YxqaLM25Nux2/7hQm9G4zRLycOWF
KkZ6PQ1qdSRwutjUBGo9zVlBMJkR969l4vOqH2eM0G6MRVnzP/VcuaMNCfagEQRTQpUCclDRkadk
v7L1aatua9uyP3gkdNiENZIq+Rh4upKrl0SH5WxA5brzB909uyDZPNFM2WMdDNk+ARF/zhu8IKt+
geNAP1S2wqADY7e9gOzIZXlBnsm5wQB0UKnmXs7PmF3WVVjDWhdBc5GHvpq2jaX1R3XOLv+7yWbZ
/2yxubaqC0c49NgMSzec/26xQewHZM22Zw0aaJ0Yerbq2iE/TIvGN+3r5NaRJ6wUPKhdJ8G+pWMX
8cuP1hc4qDogp1YMS9tRxpH4bS6E2UOKNPmd/7UGYtybXqlPWiPas1HxksGIHLwZyrDVcwHkMooT
UqeT1GM9nm1VzVBzqPQjlNTaJv1Wje+UshX3Sa9sEkfvThg1qcwDoZ3o3eRiQ7t9XkexSsspCpKd
69vNPrIH1Kh8MY9T1U87k0fVVYmUxCPyftrzoy/RUmJLlgNtlvzrUIu+37W5/6yQJnD4379k5599
TFuFqAjkxbIEy17bXa7/Rx8zqONZqcFXrJo+5d//u4nJXmfnZ4MBD+XfjU1KJBi/RlIulBbgLAWz
QptVr/MDWkLLkI0VoEvivbd1mZgHagzOmkAOYEmT0zwF8Dl4anbTXWSX5r2f1wDBlKD5lb3XrhL+
0ky9WDe6VqIPSdw71Qz8baAD/S6L+peqtsrNanizbZVAf6W3qZ3kYU4d9WTwqzlljhhR00MvsIXV
3EYNHKw1QAiRQ3koAktfhReAlOmphzP1UocY59Uh+BnMrrGvNVTjRt2EP6n1fBKLoiEKTCNWP+CF
lrvYuenw4qHk5zBD1/Ra530eZeODOmT+Kgqa4Vf93gWjs9VEOm2lEIAOCUz5qH+QI12vSQBWAAzi
ZQgefQ1M3f/+NzVs2/rHV8c2NTgoLi9PFH6GZv+jO937fhhMY2VQu7h0YZh/IlyBC++247UPY/0Y
FG3q4ZBv3pqGGPTlDjWMP1XS5dPKwWARqb4XdW5zrnJ7LyMddGiYd7qpveVFCHyjc0fUnWvwcPoD
ZOf4Zk8ubavA/h25LekfhnjVpdVWmQg/Cd3wP1rjwLxNqiGDtQViOJ4t8klgGNbGhvjUrVUZ/dEa
U39RJwGMXfUBf0GeUdCtBO19a4korHDMnkfSm4cNCzGWl2M0UR/PpxUw49C13VM5t/U5o4h57unX
jaQjgTtILczjpjgGSVUdB7rloacYyK5DXN1WsIn0pKEcQLtzctJwD3rzbA+zdkQO/2TNRnsCKKc9
OaK7IdHSLtNUaE/s99N1NWVHO26jTe8k0/H7YEbddPTfc961z1qhUavqEoLmEkDAajBBm7VT60qN
3bxWvXGJi4H0tmU0OFDNbEshY2Bs0X+npv6QsJjd6zzS924rli29LVYoWcQvQongRW8CxXHZlrOC
r9Q4ooaznML0tVjKHQqEf46vOVd09+5VngFcbja1MLNNo8YHCmn+SVRguSJ89qswy4BtDJ14HkT7
qxrH4CJFRO3o/+xKlL8NaAHgMiHtaFVvbuTxFmxgeD2x3qs3IPFxlwFoOjt5HZ4FCPCw1Ksjohz9
pM33aopyEupX9FxbyDChVUDwWoaUycJtZ9iKJ68iVcrR4bXZJsucLSHQw8vIi3IuC3MrBhFvkaoG
14H9EqaDotjmQRhc48JBAj51Sb3TqPuvvsbyEjQhUmRQjO5M8EZiPfJM2Zlzf4Crq1KgYxmN/lKn
xknwYVUhsWevr90wMhqbQuCEkpIveeh4L42Axe/liIW5vverbFoJdloAR6CITN2fDn/6Mex785ZU
+XRyg/il1vE9GYU7byq9fyrJm0JNm05rq82Va0GP5rlKfE/waX9HA0pcRzY4R62ujAeanAkrWX94
16AbEn2HXLuCiYOV76Qbb4TGwp52XKtdySmxzPdG2fE6Mas1wmISGU2dUPEUiq7CG4Hm8zJ0wE6R
JbmQqqdDZNnTQfAHZys5VpH5rYap+yUftWijifs1Eus8+uJzWrilUcRDvC3Nmu8Mw9RWn0wN45ma
HAwofSf5FUwNqzpnLs3tuMitjZyTh7gn4x1Sy6418IhRnYpgaNnzTLbHckrMSnaAHiRVfogQ020k
+PvJoeR31xqaFsRMmoetoj3DxocKb2tPfW2lj1X+e7IyvswqVKh2/FUTixWu5qLZdk2jfPp5+aed
evIpILFdfL8BD0d9x5P4gzoapxMpqX+ZBrOCrXevNXYFeaTBaT9NNznCnFo/ADgJAfP1g79FCDgA
d4JnjT14h3XQP9Q4fGg+Laffhwy20nqmO7MVFgGh5K85nk417r07sm3S3oPkKRRJ95hYWcS3uhxv
GBgib+knbGM+dl6qKOapLn1ebljGIVc25mlhhJ5oTQFeLWKru7NjZy8MtycG1AjU40S47K7ReH0v
I+Dq6lGeyUMc6hFRDhWuiIw0Udx+c3oIHeWUVTbAhMrJNjO9vg39mvRcmHa06+BnQ2MOsrPdNulZ
XpBnck4OU1HrK8ChJn83fgw1+9/7qAE666DpK/REuX4G/B7sOtrrfKrZ7+PJrU3cCFGiE8X5CIo2
2I9KfJ8FQ0KzjQNVsPs+KAWfaH/csJKdfvQKpuE2m8vzZLnBSz5XrFWZ7zLDuhOUegCFJ+apCalZ
JQS2nBN2IDiaTj3BnOd8IGnha74GxzisshCkl4+KeC1vBjCUr8OsrT1rKvj1DAO77swd7ikaPwS+
ix9k6fHlen2bMtU/y6m8zn4Hju3sKtP+WblsjVm/JvlGHbruFC6BduizkVwYQbqNUfjHK16U+TrI
wcFrbvYoFbLLaAS18vi1wGqnr2tSIZ3/a8SWa/RUB9CFE/Ygp83PULjwhes8jc41xgjjdzyk9s9o
hPDF7ohor2WoTyA8Rrd+GQwH0VgWl8nWJOryXItC9/hiBl7TVeZBA/e7CS1xEH3hvscKAtIaS8tl
nKl4JcOQr+UFcFUH7DObTqnyg8gGUgT/4xRlOY91K3vth9o92JXrHuSZ2qoutEMOLB7/nskLcdZj
DWqAR1Ytz6lGdcM1mCxtg9cqc+Awx58NDWPVdXf25JPZHjWYV5GzPCEVj5zdpFBtjYm5RsizryHm
XmqQKl+HCr0NgBbrj1kX4kJgO4FD8mpK8hqdnObwfa+QtwyfqfIW9rGx0zTxGWpRbR2UjqFQDHg/
Ezpx1GbpLtASYl5YBsiXvzwD0DEe1Sh9aYO6ONbVmD2WCXkFotWjgxwONomw+awSx41LpGD3nX5G
2kw3CwDKo4+a625hNnVFnUMQK4yz6qADkme5WV+zSm+ocJb6UaMntCutdLRWdUorVXMughIbGde2
f2xC66E3eEAvqC9dHqLSpGXS8j5kSonV5KHs5gKmyOV7Rp6NoFORGLTXrx9mtbaLdBOWzhyUj1PR
fxA86byCLFyj5lMO8pAsZxNpi04Yj1cb5fZd1dnE/dhV+Vb67/EIwjibY1wrSBfx66fjg5j6YlXY
qf8+1+2fpCRVGTPQrehnZ8UaJXils/v3zF7OqDMEr/JMXk2SuIJiTlv7/7hXzn3/SWzsDkjLyjuI
BF5mxtq5XHxfqW6pZzmMc0xNUZe+TkvMhjz4bPC+ztI0M3ZUSX5qaqacjOUg76Dg1xw7x/aKGrh7
FSfaCWBQTfNqCveWCi1kmrBTAbAOXgi5hjg71tOnhdU5nWZj5zhqfzDNfN8R3PJhm4GxmgmYfMLu
PaOtTzD20dZ+sKzyXEfCecWJPnrpOOrHRDTlJXfiAg6K4xK0NBT9Kghgy1HobnfoG4czGp6WFvto
bxNt/JyVsj67CTiUpNXr98INrzDSg+c+SjXqa7rlGURI03OLn8JSYRGmJvNekmJA42fU1RE7SESE
vGq1NDVEnSnbznZUFChpv05cPIyR5cNijliphoZK4FStv2gEfZhZPT7Wxdjt64SuBPlN2tFZltsD
MWOK0iQHOZLzFDn/XpRnrYjIhe/FXt4hp75//PveVn0PhKsexNQ6+Ddpyrh0zo/yYC9nBeBBsZan
SGsxHsJZiMw2OGaaEhxnXQ8I1mEoz+gnBHSAg2Azs9dbL6lJiUNhaOr7EIM0gMaMh+EcNFdf/zUq
beBJN4j0hVgZWfQIYldZVlS3mK3WklT+4Rfg9tPO8OjIp1t1wRgFWfn3IIcsxPABYcLgHaLSiwjM
PzMYpqwwzbfGR8tWm1lyY7PNrjiMc1igKkVMN8PQB4krNuGqxIabebwO41UYd0T2OGZATcOY3hJb
3JVBND1bWbnnTdFtilIzHkP+E1aSAU8azqohRufVjtnVQ80/ZIL2qSU0DEUsm4GNOW6zk0F1pUUP
MaUkS7e42sxz368x9kxwyQ3ooW07fp3JOTnsCsBodZC9+5bqlYUhfplm/KdOkvA5CcSwbSuhHYx+
69r2+Gz396YZla908wD19NETfJV9mwnlobJYo9gFLTZpfA708JPtqvIwNUNw/p6vQ+Xj+/4WIP8K
ZSV9x9p6DKsSEUJQb+ekzOiNVVW0GvTyh1kBZWsXXBbeR8OzaWvTpgCHNdsuq8pBXeradvZkZOO4
CvIJpXYWdetotLLPdlicxU743CrWZxnWr+HiqUrdCSsDT6ydBUvyMVBV/YYCL9mN1YDM33EgtDRr
2GfTm5x2ZkPdlS6+ACM2z24HWaEQcXcwNRUzFqMgcO2Lk0e9wYreuC+pMWS6jhBZ4TOpBuqrHOZK
SkxnHzr+hSSI5E+VNIdoLsNfqExf/E6L3llG000lT+ZHsMjwGixjz8lcW2urIb6HIpbYJBA37h2w
kKusbT4psIa3xCiNtZNE3avIHTaN+jR9mmOwGwuCuiiG/Ml7Epfw0Dy5WaOw2uCPHgwycUmXbOHK
KkRaFuHVWCyWKN/MlZgIe3I75cyCsjsknQrGPwtAT+QhTN/Fp4SS+jSMPgw1ROT3PTSKDQX3P5Y5
E6u9HNw+T8/lkP401cDeyalaIcvVUvamqbu3lNXpoU+0YTVS08vXuZJTnWoc+mZm5N8s4kWOQPH/
yJudcozI4CX9GQf9So3U8CNeXnpoIUtUf3NzT29MpRcP3mjM5mfM2PVTrgrgkjnbDDb67aaYl3yg
ANdpA2bzAcevvRSw/GMeAIQIeSbuCMy2ryxkYZeYsfs8pVFNTqHtf2hFuUMUgNoHluu6MAqSoOPm
zzSbvynPTWdF1dVL0Bj7oBdRtnaEpXsmliKv97WBbEYOStNeQqcYznJKuJW5ZR1Gmqab7TXsvNco
j/8ech0KJku9cNMkTr2idO2skO+yl9W7hIhCeHbHaNnM6r4iTlWRPNmORlE6bFLCL2IawDGdtqoH
4CaHJhrph0r5JQe5a3hFVjRnjFSQCimbPPGI91dlmvo/Suwurl/kn1rIGtNWggBxFIQMelWRmb03
fWRvXNfNTnNW0iUscexZbpK9ChbOtZ4a4yYAIHGOlgNUQdB3iXjMZ8N/DFztKUsG49wFSn8uCjgm
jnOiMjG+KizPT4JAWhIDa/UlSKJ1gCSMMJjR/PF9FiPgpT9el7eAwh3wIOdUzzPEztS4pIagba6T
F7eSF/A/0ybpji3tEq9oFf8YoY09BiYuIbIRrDMf33YdJWp7K6uivakKWUL1QA/B9iq3zdGrVtpT
a9E2zYmN2cqhoVjKJk/7GyA6rBeo3LB1Y+GPzGE6l32kPZthhDEO5WzPknmtZPZ5pDljsTaKU6/r
qEuRgqvvqQVpPCYU6ynCQR80Tf6j9fPw0GhhiRRU5D/c3GrXyCTmo9sGhNuUkX+sAr7alirYK9Fb
ejJMPd0oVkakWdf2fNCQjYCpL1bkGSsPMXKoA0oGzfOnsHuzgC/r9dB/DEUU8wa2HWzOnUHTzJ5X
levHmMGz8Ko0WWKy43RnzwqvQY0GtqRdAiaBg6LWPngtdzD2yYgme6ovna0Uj/KA2YqXutvCazXn
4hFTp39wCzhx8qo/Vd39gsQDjqJsIHnjCx9Zmq9KW9R3rNY/Uei67NlFu9c1e3wZNZD+Pb00NTI3
WV3ObBxj51AjLjpMykjQiIEVyuj6dOc6Azt4q6cmSrjUMPTWxVU0dAbaYO4Af00PAn3YeooFig6/
98RsbPSBBHQCZsNLGKWkcy5R2f1AMgE1p3c5T0c2OwrX3ZItYVyQ0oX7aIbT8rW/wTBc7xVW8GJn
9DExX8Rsec1UtasO6ChmNDs7jctBDv+vucbfUzEGQ4ADzVMkjHEhLyKwDI6xVT1lC3MRjvJ47/ZN
4UEocsy7h6+ShzHX5cbQa8Vrfbd+UK2mO6OmOkixR5N14UNXU3talCBSEyJVI5qlhFSz/iURcTC0
+Lo5X+UPOXZs7/2RSJavn8pmY4tso960af1RtvBeNROvQm825SEvEszK/Lc/5hrs0XAMySFGu1ks
e3wjNrJDFcXVxjDC/JQO1h/ZGpTNQMNYelxyXCQ4D+usOvghYGba09QVLHw3zjKUc24UgmMcaQaS
/2jsw9AI77/mSrJ+eMHt5G30oBreMrF/KOjOr+066D9oSyEM18UPbLcNzIgaPERI9dVaisCIFP/z
0OjIXDTFOM2N+pliYvutxp9DNN5YxLiHrk42ZTVSztNYNQCKWtkke9kZnQzJZw+jieBArdP61fc4
SxHDOJo4yilNJO2xisqNZbj2JtZAMfGwzn+OK76O7s405hk6vUaVJVRCfcl0J3XUCCo2BwzTBO1M
gMz2hJUDyvkUHNFFYaEQA7ovOf57WsqtlklqUcnWNo55C6E681+S1A2RoxNIrDjkwKLnonUoEvNO
XvVL5TcWeu0iDT99T9GJ0dNINsetcsU+GOMGR2fle4m7bhvbufG7qR+rupooHgIPazO3fgymHi5l
6h/Gkxo74rWqdYqwqZbheaFHPzsALrQw/SHnl3XcNpkj5zkT4s6pXtpKNT4iZPuYv5v0WvNKOgxu
F7Nlm9QXxcLx1eTFLwE3WtEK86UftRAz6bBo/6zY45fgrIXmuuuaV9i7ClU66PA7TUOMC0WQ5NpW
hradJ2w92hCR8L7cayZkTNPWQiNOClzp6pdcQyG+cg2iJN2m4TluCMY175o9WaUPqZN+ho4b//JT
lY9forxGCOY8c0SOlBB+sg9T3igWVIoPaOS0LNzqNWn9ZscaIdtnCIieA6W4RGWTf2QZWTyBHc8Y
7Qpxcps03RgJ+OSkbv8fX+e13baSdd0nwhhAId8yikEURWXfYNiWjVwIhfz0/wTkbnf4/r7BAArU
ObJIoqr2XmuufudGzGmVGZxrXw2PFOgG6gHaBt0EdZN5SHSVulrdfek94kwfP+FHDSujr8STrMJh
51W95MGOHbZJkNhh9Twnrg+6uiERaN1NvbNZBpfboWF754JoLuZ5s90uSWdJYssC3jfajsj1t1NH
LJo1tgkA4SpY0x80jsvBC3RUv3pu60djyGmqLKfLLfefL1ouw8HgHVAtTB1a6NLSSTgfckDVtRrX
dV/VxAY31DXyBO3xcluRjYH2xPaPs4lCtEnUbdKejWY9aC+L5mas9eGgSZuWXlxpf3Q45tBS3Az2
5Tzk6G28AhJegvKjBN/PJfjlLG8+phElarIU6QvPa89E/gIsGUv2njQQDwW+n3UoHPMlMySpTdTm
1uWgfdpdEezjuEThZBLDLG0nOmm+yM9/D2ZCv4NXfHaJl1/DHD+R5hjpJiTyHtHKPGiTBS1Ug5fX
1EPcAl5H0k1ktg+YCpCfeW6wWxBAdqHSc124vyt9aA8+ctsVc1zysBwmM/5ZgRC9AxfyZ8iYz2zD
c9ZZ+dMjHG8dzRbFQoXVqXNClBjLtSPWflSkb5o7HEQIJHssSa2xVdg99iIiVyDt5M4jXnl5haNm
m14qfjoRIsgK2hxTAySFJcf979hyOWiDekwUmQfL69KmzHd0UsbjKH8vvc001UF3KuZoq/OrM4RC
CwEWDbiyHf290VBlkrGPHDikTznoeofhi+JZOB8M5BbrwuPZOwC+WBs2UEsNB0MyJy1T5OT/0FYv
E3kTbDKinoS3sb3X8JxhsIc/0W2CtsnPy8H/51v2f132vjbuK2G/ZFR97uW/Hzq9Bvsh62ajzOfa
9J2Q6qF3ZMuV/4Sa96sFFfKOoxn8qNeHLxSMy43f9em6KBDNOS4bc0fzxqNuRtNTKpMIfVCUr6Og
mZ6Wsa5EcJNNaz/TqoNtui0S1+KHXRLYJtKh3um62e6XyXYKuyuOhermTX171dSwH0yFqlexUej9
MlgNeR3cLXM+72v3MN/13Cw8mYop3NdN44noErqYhBj6qhKHZOjaDWVmcUSEjG6SJ+g297Juv9S/
3YxE8uXyqwDuILr9exl0/3jxcnf5WbsjUqJvzTdttqX482E56zxSHbNEpGeK4690p6dH5QKjqOzZ
VtEF4YcmI7mVmX0OYO7cy9mvqVLD/fDxTax7XROnBkjmi97kEL0C41iiHN6XzrelLuPpw7OQHu50
rWeV48btpXPIJUhUHf8wunZmmolXHb/9XkP5QvafB33RIMeiLOxX4vW+jYAWHtzOsF+nalgFAb9I
LlGFPhZKt3Z2CQAbR+6f8tByCSstASJvvycjG1QqdfWjmg+e5su7ZWy5FJICgSel2glantXGwpO6
Duu42ORpSEZgPdFy4RkQzq4TIAlTdY4lLaIq4ANlu+VAuiMiDlnW6Vk28akoG3HndHlwZDr/l8pd
Y2RvdWb4u7/VuKVC97eQJ6dGB+CEx3SwWh1XZ0xD0XP7k9GP0UH4U8RkMFbr0Fb8ym3O00qT2XNP
6+jQmCaC8HmozJz+LhfhL5OV0A7P97DizzFewH0ATCJFg1oXApuTnU3jA/Xs21KlXK6iIb+xvVUP
VtFemvmxWIGE3JEIaa7LSWfubeMhv5oNCcwseS45b+sehRhyTtcyt8xW4z6ayu4t9WFUGbEeX5bL
JN657ehc3Tgib3NOO6nwVp+JwxmOKhQblyyJ8zIERthi3xkWyLli8pWJQXnoyXMAH8fKPBI9kDsq
Q+eAZJGNNYwZqGV3hhw3BAT77azJpr8alM9aMUp+DaXOesq6q+5Lc8tuSewTHXrVBNPtfmyM4s3M
2nUxupL6wMB2veqmA+3q8gA9FO9i7Pe7qi+Dq4s/EOrzpN+sXlACEuIlTkPJUtuY7rDzmS+jZpBp
NF+msaJTFPZqs3wmcjdKz19dGhEhSC8HrL9l0wXHirAeI6y9M7FMHrZYFjYbUbDUwPQOcDbX7yhT
byqq2USJZ09ZGTs7M3X9o6z75t7y0V/FSA1e3Wj80agy+DXFZJrXTfpjsNG6OcLe/f1YYA9wL1k9
AQMOg+/L+DJU4nfiU6F76yyThF07o3FnYyp8reVAKqye66clngdt8reoH6KH5WaBe8lLkuDWFFK8
tObXj6QGIQZhj+1Ct7tX5UpApx7KUgel+3E5ILGgiPHvlyzjqT95/vrvuI9zZ+ebTryh21ScsEUm
F+XQZ3Pc2PuIneQumqFuXSHZsyGyUSaNUq8r6icUPMO+TKGzZkQ6PhltZV7mqlfYua2zQ7pA26jQ
eeAr5DGktwVrHdP7jcUggus+au+Wy+UAXE5NaBTqTDUHo5virSh04nFErV/cZnCcTYaGue1ZEFVa
Sps+msIV7mQeRC5tDmWj86g8aSMKw4++cwn32BQipQrcx9PFtqKTPgLBXdtl3q61Us+JeY7wRcUT
wB1bQztFxQylfAsNLDajWVxLkpZX6qj8C2fdmiSSt7iwNyOc/8NyKaPwABCieRqjyLu6hfMibXID
Qh16bW525q7KqUq28xY1FDnJRm2O4suyIheOYvEZ4bo62EmPT3zM5XYoCvqJutbtKpkO+ymWEWbs
7CBsVT13fmbdV746UBQ8Kz9qJ9bsyoXBlKfr3uHPiWixOvpOoKHsBLupN6iWvLC8kynVdBGWL/ro
iSd7QgtXUP7bVDgWvgMm2pSaEbylWHLuQFjooFPqH8HM/HMbaUIlbnE+cfWlECuTHpkccycbky2b
hvqMQL0+U89o7ypqpZ2cvtv0smRREsEkSIJRnik/YcjkuL9U8prgtt8kjVk+eCDgIF5l3cGz5xAG
Ir28qL+yzuK57/aWSUUb14es+V7pgBMdqtlJfIor/nTU4iAV2hALTrCXbwVisZeU7+Rd1Jbt3gx0
6zUQ9daNWuvV76L4qI+USmPfJ9SkCIPVY55bv1PLD6nrTP96IKH0+wARjFi8qLmXCZDuKcmrH72r
rTvdyj7gXiGZs8cWkFVpPtHm/ua5mrUfXHOAzoTk/+8hY1n0dQnUngRzP98bYaWf9A63uq0F5VOB
AoCNkt7dUVmdblYgGkr1TfI5jNZGOmH/zS8IvDYJlLjDwnuQtHuotQxWv54aEu5SVUcPNY/4BzZ4
0droFFqnjGfdcpi8lArJ4FrD0c626B+xwsOt2asyyz/SCsYKOqVGp/EedLH2CO55t6TKBLb9dWUB
zYRNpbfDt1SiE6MieyEo7KznkM/Qs7WX5bCMU0Vp7mv3ZRmp5rkwwkt/Jwae86HQ85PMMudWKJtP
i5G8L1fLwdGQM3ia0dyhAjPOvI1oolit+tZhMGN0x1bjPmYD2QOuN6mDXdvu45DG7qNXW4cuMpz7
xpC/ajawPGoHYplF/ihafzx8iUcqHfQKSCnAmgYeDdcGojGfWTaQj+WMRfWfM0NA4pApVJmwqX5X
fZY8LwetAb7c4p9crtyQlYioSGtdLmsrx++AmWHTF3qwAU8Ozq5C2mlAubj5aTTdaVOS3U2yNm61
LEHDWW73ydKCXgKRna3d2Os00cJNHyCADEsj2/nMpA+J2/45CwdfbZMQ5KTF7Ju7mrxUrV5c0Fxi
spQGHjhrRqIQ3Xsdo3K82GbirXrS1L79vUHw5J8b1NCmneU77bEY3yh8I/bgJMMrz3ym/R0JwSvd
ZGEFaxyu6V5LJu9+RFOw72t6S+0gfP4F04/aNxHelxIeH+pGeiNe/DgFMYjT+ZMsUvwdqvlBxA56
Xb3K18pG3zjSbXlysfXuci+hBT0MeIMqxHIizcNNJqqQ9YoI+ERV2Hb+QYWDr0m4lo0g07J8gEAm
WIpQE/V1OWRhklxxkJEq/WdkGe76pwL5R0Ch9Xfq0+dz218G7qFVY0TFS+h5HUlVZoLDgDV2GubX
Jd07V6nP+itNdrpbF5ci6leqEVty2wTREW56jPFC3JXS0i5W7wQb21buMxbDCVh0YX3vw+DYO/Pe
CEW98MAdj0J7HYPk3R/YHo2C1Tj4GnFLQZBt6yGBHDOFmyQ+hpa0rw0V3WtYDta11sP3tq9Kli9R
e9ECPFwRJuNwTlQfWlseMbMlG92fLlOe/aZnfuyDJvoB2BQ/TmOrS8gS7dINROguN9I0PnhCfy2s
cbiCcEnjx2zE/FXlDUBPxKb3UDmtR5Yun8sHqPjneN9RTu4qgO8O7gYAtkmOSpe+QkJYd2f0BDNi
W5H6EL+PBp//gAiie97c7g0MTFqa1pFfAl1aETrdF6IwmN5MWg5whdv3BC7Kmp5B8WQ5c9QxdMWt
FYk3yigIbuKaZpt+aubOgj3RmesKbBRNw5ZnZlMtMKvWpole5hcyXxoMU4rn8fzOmUAcV6xY/F0f
048cOvE9IqFpLapEO6X5RKvBoI2ujDfDbiz6twE7NiSQry6cyp1nBvnOwC7+VrmhD3Skrc76YDq3
JMgfE76w11FVIGFmVZKGRm2jVZlHqXCwj4QtQ0uIA/uV51y8r11imUqaxfdGOX3Loti6z1QY7tmn
Fqs4MOkLpYqx+YZTd79gqAfHfIjXrZ6Gb1iM64svu3hlEJ1zNXVIjE7d52yEePwgYgW/2pjeeBEa
TiZdO092aSLZNfdILA06RHa01jrZPVgD0yfI1OCerIzyzW9DCkTTVukei+pscAFBWO5GjW65/hJh
OX4wbAMP09zgglPw5VhcSjfM1qNjJd+RyH1LqELeapbFqBBA1fTe5D0kWtM+RI0ONV9vi4NfK8gy
6KLZaT86YXofW7iUVh70A2QN8+lgp7xroT/emT2odydpvPd4NPH+dwPqrNLu3+H0lIHjvRcIqo+g
L8uNe7DSTSWLVxKw1ANp73SarFy2oMaG+pmGHQmwuVX8MrXbSLbn2uqG4sFu0gY+mebdtKDCgWw0
IxtII7vFDuEpYVCUr2ZQPLsp4caWX31zvYigzdTRkeGGQMqJLCHUAx13JpL2p50QlImq41W62iez
Fs/4LANROBs3gj5fU3qavlsEy2yiyO0vAsnENiET6BCorLindpFsuxANA2WR4r7qJ6omiexQBEj7
iXSJQ6a64QE1lP3kOK67ySZyLSivw3Oz+uFEwj1Nsz7GXJwNxnPoNPEDW7crxBNr60JBO5pWoTZs
oOq9YpX6bGkljnWbTnE7X3qFS3/M8wnJBV9132TsmHQ0t7tM6s010ArgYl54G9FC37Kwj4CAR3/G
lhtGXED2iJt0W+Ko3yFVsa074RPW0So9upQtLBChWMuZtP35plOFWAMtqC6KKWqtmVXxg0o53ago
+MWM8KwbUfDaWy4zrC56/qVBHe0C4XZnBB0pTiu8jOiqHh1MM6uhdAzUZ23/Yrb1RlogtKveu+vr
ybuYte3tpaTKNEb0stvUeO0yBa+lTOxjWJo0Wf32p5lX1iVpyMOa7KzYVRNG577Kf/YT8unEcNpH
C5n8cfJqucshsm1sB15O2qtgM/Hm8D31q2NjC+Mc2tO4bucZl3bYD4JukhtqEO88oTtAWz9Rgw+r
56LQt1+zQu6guk5gkpcT2DWr6nhXFGs7W3rpMe3TaCPy1HyrW2JsQGtMBxzd5ltcS/wi1aWazOo6
+qreZ2OaHPJIxjd6k3SPVOP8lEHL0hcgctxPzTkR1XbB+taVuJW6+xxS1CA0OfuEE55+b2Ty2Q/V
Lu2N/kNz8iPQFOstGStSq3wFr4Jawyqb4g8Hd8Mx82g3wdOX9TpL3Gjft5ClWyfIz2ZQi2uBuG+X
xYV3l6MXeU01tXejMP1O3VffkFwrT17eyycaxG+dFqUgrAGyB27vXk3k81u/A3W3XC4HeB/WwXFo
A7fXEtjiKsKa8cqWij8d/fyHtjLqO5E0p9bm/V8IuzRyCQEZ+R4vhN1lLOx+QRXYsqhVr+UEw7Ka
cg1FqRW/50AdVlC4nROQaz5zZkH13TR6FtUK42EN/HsXli66kHlsmHSMCVJP7jtStm5e3Ts0jc2T
kyUURMOEpi0Iu73uyWK7XDZmU2zzYuB/Od+tmtyeKVXWS4FJEqV6UB4Xpfqo+z/DvnVYu7KMy+OB
sqBPXosFsnG3WDtcj/wMMsWMNWmp9Vb5Kt2KwbAeStwaBy+V36qkS9yV0fFdqxsPikTbzjlP/fTG
P/JTGEnLFywnL37Syc/02DhNXvu9bpG6aJp5nTKpgXrnw78yvGxkzzefBqbysO1lv32rGbZJUZTb
3raMmx5Gxq2JO3gg7BEVf01VDVcXKcPXmb+caZF5P3TJevHkRJUld2Ygmw1vYnpbxjAQzHTZoTz8
HTMooOnjzUf6fvgP7WoqdLm1TBaJwdy4ViWF8LDsWZTNl65d8VTz5tOy8sU6jaL90Jn5pm4L81Eb
NfORdmS+GTSj3DmhzZa5YcW+cvLJv8uTqHlgHfuVb7aEmqlokojHqnrnONADLI/24+hG/rtSTrQV
jlEc+vlSN3nYsbZ/1cah3gAKVntLleox8iLjJFiueT5sawvTwt7KfquqVg882hBB6dSPLgzZqDQf
aHimx8AWFMBiP7xQ0JNrjerz99ErvjGVWzf+wsbJZXe+WcbR4B8L0VkvGKzHQ1sMp8kmN7mzW/tG
RhhZJmnB3GWZF4x/Og91AMaFiVPRAAel8qlq1v5U3szctM4hXJi9E+B/W6ON+dSHpDnmYdpset9g
Xw+BkLq489lTXWRpZBlPaDrwVndgCGXAxgzsyEkrnPzXfCKVjdmBlm/vlHIZ+fdbWl9/vWZ5cZBX
J4i/PMhQcaSt+KX0iSB3ObnPnsX6q04qh+KvR4pvqvpt0Nbh6xhVn8trSSlbmWXd/kQWZJSPXzPq
Mq3Oh2VGTdxt3gL5QuvYncFldOflTH3xKA0jx82Il/ufBoQkFsGBvt+dYYrmTvPmBbagT2Mjc9wl
uhM9Wl2abIZMfCZS5EeHFPdLN+87zfhb7vgpxUNGRPyGnwml0FjKDysJrnmGyKmcEo84gyQ/k9iW
nUOyZM6enTuHHFDnU6fB9lHw2x9sGeoHaL3Gngjw8jbQNcsMZJfIa53aqB+LMMqO5hBl21zPkPQh
O8hcAzpuAG81ln53JBvBYQKLaV0jRMjd3EQxTV1r7ECl86nJWckGIL87POjo/+hWgZjcQ0ML9pGI
nuyqtGGZicB4aCriOXtC50lz1cVDa+CMYDdICU1ne8qMSai4H8UPPEStdetO1Q+tTlexMdSfpoyN
1Vg8eFWcvww5n0mty9NXnS41nRU7+TqLesa6+a5etsODqeTAtwgQ5Dh1m2Tqx29+I5xthgTg0JZZ
/dYhTgsNpuBkmMlmbDIvTd+B0mlZw2dpHWNm9YpdFGr6W9kZgjl1ItB4vusGb2y/8gvsi/RMJK0O
86uhDKON7qan3HqFdVbuaG3NxfbA32epi5urXXUKpZIW7cImhpmh1c6z7RpXhC7xw3KLjQVlmbQl
22S+6VHh41dX+X6563j1hwey4chCOb2aQZJeJ5YcmYDIvVw5QZteBz+Ve+ZPZqH5FTy1R9JWwVIK
BKKIlAHXGYl6TMkSvoRBIFOAYXywDFybT2CK1gk+PRGI6VxTwbg4jt1deLp3/EPcCdYufhnYwTQS
besbIAW1tth0rmTm5iceC8hHjYSME9ttn2hG9+vO6aF2BLJ7KhQbZGqQ+CzovS3d2+WwNCw8k30I
QNFxJ9vvZVATCtFHHZllZeN9luQGzfyKKkGpEcVRD1BI6/CrONFBIuY993zwSLUZjsvVclABJO1q
PhhNdIlz0z3AFWHhEfrOpm8791s6KRq+Uf5aU1s6REFn8A2PKfEhLFupuJ21Loh5Tjkl41Ocpv1a
b3qif+dLXCSKxIdR/LSlTx0vyaYTUAiytfjSEq7iqA8N0wGmTODUMc0uL+nJnpV04WKpra1gE9Ie
WU0i7G4yLttb54MOCKlb7JWnt7dqPpCFxLL1AEXseZHPCi+BoTuxbMvaqAOECYN6KdG6rvxzY5Sl
POhp9ThT2fY19sr9FBTGx9hdxeR43xLKtiwcH4F/mPeE1QQozeiwrfo6jXbLoBYBABy1IKHoXr2S
UhX/qPBTr3Q/k7tBj4x1XyVXL46qF7s2rDtNw3hjt7n3jhFyPU1h+EM6pBvpFt+XnqVmpFYCocdH
qnnuXSEwU8D0SPdB1lrTtkNTW1n8JZo8p6iXDdouwhd4VHPABLMlCcyJOb1OdfBdWJr2S+GLVS79
W1slP4WDZ62QxPPWDbjAwgUSW6Vgjj2KVkHE8hyh59luxtTD9V7Lfd4g3x9c1T2Lpg7Oyiw/l6uk
VZ9ZQ1XNIvsBCzLa1CTQdiXrgp+Orb0kuTj0qD1OfRXJZ+Tl4W6U7rQ1fT1/tsY8OVsFi2+eY/aT
CONJXVI7Jbczn4y7WBu8vVf241PQMiHZVmNewVTG21LRJrHSrv4eS9D8vbI2baCsfcFbuB/7kAIY
6dhXfQQO0hlO9Yk4zq6lvhmp4B+JnzxmQ5M/+JM3PeHdHratYVhb5Hf5ZRTTQbmmOOkUQU91co3b
Ep+EOxOfw/DBlObw4UC1XpRwWDA0DSsLecYu1mBc4BEcw+9Zm121rHGftXDQDwCD3O0yLum35Jb2
rYr8Ytd27bzWnWiNYxnL0yx4ytoheCKt5jwUInlYhkjlmTb+AJmhsvzgyaQJf4iDDsVlXK2KuAuf
lwMyR9jh2dNy4eLUQH9ugPqomgMw5crEItUZuzAVI4ug2a+GsJ+Y9BgqmFa69FjYiGG0EBaxRvMa
y/SaHy0NgnfhA65eDsvl2Pc/NDfPeUYL+eSZzrGJs+qd5FXrLk5Z4UUWPwemGz6pfq50SJmjNra7
pcLfdgZAeVMzV84cn0yZLsCDSIayLKeT1U7uQ0RIQUbl7je0XM30jR2h2OluYSJ6A2Yo06zV0cra
BoY+LDPN17NLTYrBnAJna7p5XwzVablCeB/vFAUGajUNU8Rj71gfuSa+LZlHEbyKx0xDRZyEWXUp
WdrtoULF66VjnuFicTIoGeSzq0kvP4gMt3ZB7l9aFOskWycULDxPHaShVRvfjMqDkWwLev1qjUaA
b5lOsMRiGw2JLd+y9Y5RkcXPTtWKM0wOeYsjlp5NX10nPS9uduXLU5R7P5d7HhF665o4J6jd/mVS
AXXC1vR2U9TaJLHNlflSL74ZaVw/svD6UZJE9mFYnbGxSSs9St8d35yR1S74u48xRl5QBHq3E3We
viOGTBQZbZpW5VQP51PPGqJzMB8oV3h7M1OvHSked42bkPHpUxbaxlX5oYx+j9Fb3C0OaNiNzr0T
5feL21la7sjnk2ytAZL1NddFsKv1NCWynstpPiCMeQGhb5zYskfPQbT7ss7zqr2MexPkYQYA32xi
m35dgFmNb3wAknzlB055p1mY3RonitVWTPcgl8TDhPbvSqlM2xC+hFNYJv2ZbTQFUN3uzi0z2tdZ
UZ9wUrKvJ7h0VQyvvk1OnKAjQPVJwNegkbjR2S3ScvemOx/JKc23OXOIrbS7KpN0nPs12kuD03AF
fiR9H0kFX3mGXX+bevmjGlvxw8/UdUQgu8NqCxKf+aOEQj/WwOs5dL3758wNxBOlsWlfUGiy70Ek
q7NfzNtNPwap2HTkEpV996pVcXrftPawNdMaUxr27+dWDo+WBnl8jEZ800A6V4kI7bMl7GJDFF61
MycidGpfIrsm+lC6AYncbEWBcpUwoERpzVWDrE9X3axZ4wsXUGUvgispe+FGeE2CvrwlmLNp+Ljr
RjWsl9tyfo2sdHUkgeIdmeNGtBo2HXgCm0opHTm7399E5f5Yxl2d4nTRpN7FDpOH0QEEhDgSPMr/
lkPbIcUnq8Rbz1MniRE21WH2R0M9VKW1DwUrIuyJ4PssM0f3RDD2Bsy+IsirtI9llDXrCloSnBw7
BM4UUZGeD9kcvhC7dr1PkZiw7vjH2HKWgh4as+r4f/lNVeaEBygNm78+1FE1Mz1tyDYs0n6Utp/R
b8mNs99kbMGCOYzb6tgtbhBMfd3uXeEdWIrS3hjBZPnCAIvV4sI7Loev6/+61814y/98VVeabCrm
H80RTa76jLdJzm5sK8DoYsULicNEKTwPOeNKB2dTxd14VvOha7P5YBO8W43Nge01HrhUULxXrv1M
LYSGHwTjTc/m9XmytF+hxtcvzZ3iLdblczaVw1Xk2DLFREPQF652WQ5VOnCmh5giDOQr/3UDRvog
fRI+55+gyvGsxeA79AiV5gb+XsZUagK1LVMvOGGyWWkx39KQnsbORQyF9LMVNyd2aF3PvY6kqSDk
/H9eAbnffjVk/a7XoDCn/OeAmXztZU170eUEspAPi0Q6dCUSIeE5bp6qUSuvyxB5iOU1dfkCMkuo
u2VMTxBMEDk+W/GNYK26Qu2jWXKuJcRLQvdtMX2Bsevtw5LNF7nmeMam9laEVUguA4FRcR3/pkNS
vbm+h8y+GMU1shUunigpMOeBXgmIUyGtSRZMSMG6Y0GzHaWB84HK4Evh80AM4nmd0fJUDGXenpu8
nzOifOMYzf0nU8hNVcF9yiO+gfxj0Ym4egNgQFzZ9GW0tlscK+AImoOjIfChnv5UuUSrG4b3dWXo
6LIhyQ7b5WYaxaC+/OgVkUjNmuu5inJxKWPzIzeE9jKVenOfVCzaJlGywAsDee6TuCc+8bOekJlO
mX2ShWM/QZvnERFUq3hGN5uBZZ7IsrC+zpYxadP6mCJADsvd5TBpsCYEJmVUuRbZVEl6ASD/Mwom
vLEtDkDXars/YICFFuAQHnu/HJSvQ/5IwKTWeKlkmBSwVsg5WUn1jTTK8bnx8neTlx7LpMp3JjzC
1TB04d5hy4PRL6+vUzPU17Zjl/2/ITzC/C8ED/wc4Zq65RqG6y0BMv8CVkqTwdd81por1RsOO5cU
A581xZvAyQvc9yXBdo1b/rmuC6UeNf2nYo9YVVG3GzCB3LKE0OnUkNb3Mbf3PJet3wbOYCPIcaj4
Wbi2awpPowaITUyoZ/73v8AyZsDW34wbx7d1V/ddxzNAI5mmbfwHG8pV/ugXRIvy8POqnR5k8aZs
XXPjLFq7v+0vLcZyWLfhqfTkeFnuDrGnreneO8TvinSlWRlBXP8Ed9F882uQtMuIVrS8d1HwO+uo
lC1DFH0bMlS7dPv3Z/7jvxM6KEqbcHyPxPAUCUK+/1aFFknCUh9qVPN18+tqLhktL2PeaBFaFQ6S
cuLpSqps21RDIkfsVLg2qyY+4s5w7y2A/fgimExItHPp0jLWVzZCoL5Bpz5m0Q1rHLzt/7jb8cT4
+jnmKV7990Xj/HOIu2/Lj3yNV6hKKqgnVASo/KRsETUvOQDcUSdEKOpkTCkywcm6+xrynFlgAu0C
QEONSGmI95HD26IR0fGca6lLKAu8rPnmcgB8iY3gucbt/QxpNlwBzR/Py61eSYJp2tjDfMzL+zwx
D7TbvppBuWThM/bmCBABL3huoOOPkma8LIflxmjE3HXtzzwY1d0yLggWOkRxXqw8anB3UZ2KHSuD
8COJ0Q20c3hiU2WbOOjNs9ayEjF1O7pDLrbN2HodRIeoIxM2SC8d5ueC8Jh8IEFUN7N9VuoItWb2
k8jHORr414KDmrppuuvIAF6V2BPDyKp/QhT4OvFq8fckS6T6+c+Rf3sNGpqfIk2dXW3q1KnmfIKh
RR2D95Zr6wtBwRNuRwXye5yzxtqRLvXdERZ7ibiKaO1qxsrONPOtjRCgE0ye7/OlgaSsbKUVFUoQ
uzVfI0AthrLeGiqK9w1yBLyDvrfvCE3eLNarMjjZvmY++ItEq4RGSfkwZSqy0xFv0rmCUIKfkc9y
1hI4bKckiVQNFSp3roLa82E5C71UbKqyDtZfe8BlcHnhcqcNmePKfN9n9zSpjQ9gLSwgwewfg6zS
3pLw1zLsWvRrW2pZu6jnVYSdHzUYgs8JfC0v5he791qk80Ncq1UDJeDIQ8O85TwW7/VuuAd2ECE1
SjqWUEbqz1JT6+aN03DznkzTC+UaeLKxy7W83qShvoamu40K8z21ivhDOghUgjrPn0YIfUAOVQo/
AE7bFGU+EDmf5HgJbr6a2v4x4Sm8zhriS746ol7GYkC1Zflmuj8nKcyXmZVwtSv1vIymXhwei8gN
1kahxt1k+9Y2D9jZDFkF+SDSxcty2WuJveV7Y76k8117Cr/jX0R/bxVIAbOOr3fjjzwXgtDZOQOL
peVSj9zpGNTJs8piuUEU3V0Hyyn3k9nVJ2fo6KClZbGXQzheQzv5f5SdZ3PbyNptfxGqkMNX5iiR
omRL/oJymEHOGb/+rm76WLbec2bqTtWg2ABI0RIJdD/P3mtnK1tvjU9QNVHNtHDO6jquWfHbM4V5
X6Mh8B9td0wq9kKzCA69SztmFAI0C60CAyLXsqSfCTSu7Ytt/HD86fPcgvgwZ3oiDeAW2qV9fqcS
u3ML4a8nNFoeHYspPXtT8S0z6t1YQZGRFUegPDkif4KFKKGdvRhODLCvDL0fsuXGx7Kp9w4fUGqt
V5knPRS0TTB5n+VorGf6vB7fbmktmQE6PVTudJFp0nIXtNbHFulhAoHS7Rcsdeuz3Cg01kfYU1N9
Lqg6HS2sWp0YyaNIljgqx5OaffcNSunhGMVnuXHIy4JNUn3Lplo5unUTn32xyVSD9qocE1qJ7ge2
M+DitW+ZSCdhHK9jzaq+9w0f5rpK0dPNpLilvZoc5QbvXEL2LNl0951y/H74/RzHP5ExAYBtwHdr
J8Xuf54ZDlCZsJy8eQH9LDPvSaOM0+cya81bgIygykztE5Io98E0tG9yhLvNOGg+ng4HBYpFIfPk
h8kzb1/fKjQt2gWdz/IkDxhWoWHzyu1uO0SNc7RM1uluZo/rycKexCfF8rHC9pgmDQpmjhe+/ss0
4k/CJLMI3dQNm34dchXUEnKW8dtEyEnQz1WO6q6rsvRWxRAb6hK0AkkCRDvzBfkZK28Z1nQK7Pri
Fw3eNxEcL3fJjQyTfx/Ko+1MUcVj9gc9wtzXVXBpkLSEoRLdhsm0n/Oy+ZSiunhoRXugyPB3F24d
H+QwRvBBdJBnbOS5GKqTXac36UoeVVTHPg4xgYxUgGx4D8r+n38p/2dmxe/EdFVVUBq5ytkCffrb
7ySLq2bSex2ehBO1CKFaNB5de6ojQVYOT7XvWocqZ476zz9WU/+cld7/GL//4A9M1fcf3GhpYDv7
xCyfkzApVzoZk1uUIz0tsbQ/UyK5FRb9kGVZBD/KtsN7j63gRkZEsiNWSF2OYij3DfMeDxSBemJP
Dvtv5XaZw6U4+KFFZvEVzxcgIPONjJJo24zAgh21w67ZuyuT7vDX0ajdVUxCJBqMvLkxFfgs9+ew
C5ce6U0PEcC2xxp53gLec7vReqVdWfVkXFzvXA4a1Q4a/NrZzOY9tVP1Kjdx5XsHZuDfyCHTfu7q
8I14kNMWtHWIVhnaudskE00Y+Yy8mfAi4v1egvWwRcjReKKw5ofTGN+8rrQJtreiVeZNen6o58DZ
hoX+0itdjb/Le6YHoyG9oMYjd71vpsFEgFuWHas08VCcrJqFtv1wihwaJoQ7lp42XhO+ETSZm24h
H9JVQVxcnOR3Ru6R3wOawdFeIZAEVEo1EdLDJszRiaBZpZ+Ik+mxaqof//JJ0uyPiwOdb7SLUUnF
QO2x1PnzI6x1VmI7XTWsUbi3Ry2guUV1/6B5THjpw4yIb9X2i1bR0a0z5DBSPGmQr7TQC1qDABbc
z6AoAdC+VsGAuTWjjiRNYYlosjaN8oWaa7q8YzoJun+0TCwWVK/bQzspLg1jpqI1uqnzQNVXjmYx
WZWP5MY0vGRT1QoNH3FuPOpIwMdQ20xyYtcgn0HaDMhbDgMvd7ak1H+afS1A8QMERmJUAm4NDwpq
77m1zZ1PzIxH90zeF+89Od2Yd9UwoawL62gf6ml3TGfTFFHNr1JIEqbqfAu6ixzIjRtl57QsJkRm
MBUwMWLeSugah1Okb2mxJQtz1NutXhjejP4ODAKpVkj9CyPZwDsjb9aMfvIR5AHoXv4mpxuykJ/c
Lve5d2UhqWZcIoAjio+zaVOFRKyUJ8s899qlL5KiHFQ6u6ixvnu4ebF8sGGax5y0zCEjqSPcBLlT
nnx/hjynnM5JbpUHuev9ubFlTMfKNTbv59uly8uNzPzXrtellPTW//xRNP+E3dqsUE1PZ3ame/h7
UPV9+CSaTt2HhuOEGyPEDdcp0Vus5SxY5ybUj3NM0X4/91q+KokvwLGVfZOV8iRDwl2DaUEkbhAM
0ij6gyk2qoJinU/A6Kn6g9wtH9kpGiCjaubl+6nygNwMYJDLmIQ3t7Ee3KEgeMoMwqNUXHuhWkCH
op8hi0lYfm555rMoHvjSBHo+vMhH0a9HuWv3930B649//m1J9O/vi3qHyoHuOrrqEtxlqPaH31ar
JUQEWF250YV5pV212VsqTBnvG0nWTLi+7ZK8/ST3lwM93Tt309JFhkm0AJZanOVmLGNt6ZfZsHrf
5wpl5fswHTDWjUX+xalRl5aCuqT3Q3X1BlN0uK1bUCqm6IcRbEaKy1HuGxrd2A4dyWBySGWKi01F
toRsXr1vfutogfbXiCWJmkOgAWVRjbE5j60yXKdx/LsgdaFbKN1/vMmoRKtjEswYlOXD/zq2i3Nv
kIcmw0JgdnE7cAneYNk5L2rFqXc1YQSEkAngEkjTZgdeK2XVLPgrdRXGq3/+87kfb+COo2u6R6nO
dJE4Oh9zh004WwKKDiLWG66uav7wrCi535tVvyDqrJtJNpF3brs5lXFMwp+4q2vVxOXFKpOtvE07
gT6ejRwZhjxV87Qffo7tW55L/li2i93uPy9UxvcXks+cxQv5oNJYyRCtloEa3GId1/edC49CE04z
uRkxAqGsUawtqsD2vq9QfsAMBoYaBTmEI1rfEsoNJrd9ijBrlz05D3JXPAX5YzDFG3lsoL+RVoY6
HRUlCvZokYZj6o4v0tyaW019DXHp/LddOWfJpZM8y4xwJg/Tj0DAuODanANTBSqedcR+dwUlXBW4
Dr4VskYIT/CnWT1JWZp85MvCvyj5o8fHOetb03LAvfIvU0Marx/urC7IboepocX/WEU+Tpirgk5O
n9JTc5QvXIN2ce8Zl/dNjTzF0arg/NuuGrr3MKnxttIL8zJibafA1rgrAO7htR70m6w46K7q7mqX
nLtBFCD8qBYtfJt5V+YCmGzJtJdxJVnIPdYl3JtPd6cb6UImmYwp//YlM8F+Y0kMu21Z0x6vd3dQ
BS/KNrrwJjfBHP6YoTgf5chQte5guzDyEv96v6VK42vRK8PPW6wclwrY1Tu4aEhZzfjgd7rcE2R9
yAIzTvH7TV7e2lVUH2u3VatlYhp4fiNgU4v7MhKvubYPjZF6eVlbdzVTVtjHPhrDF7nfNdOf+x3X
OeJCuAEkiWbMJopyHrrIO+ZjbWP9ji5zmQWPckOtV3loMNc/Oqa+xphYnOQueVDuH13iwHESiMzd
PCDeW5xsoFrA/MXFSJ6o9bjXFv04uud4epW7SjWazzAyfl40eoeO4gRg635NEUO7LJ2TaunKLkj6
z2GlWUe5SdA41Iv3ce/b2hakCaIJIE2DC3NQ8svNMTFwKgm24m9jbCjdUcPxJ1BDnuUQwKWUMTlX
Chq6XIlbpjLVv9x9rI+LQc9gLSguYJaHTInKxJ+zxs4P64CENBeLaVVd5KcVsNInYsi8w/vnuQUa
QXcbMOBv+wa3AqiQHlqjYZ1ae+ZX27jRU8++u07zBIZRWXCLIBz11yWIH3QqGmZi8gpE6C3BjZmX
HhpkA899/peTChyMb9e3ApDuEPfuCyE27VNO6Lo8BgVmuNbE5MpRpBrzpVtps2Ue7CoMHqbcC9Cy
ioe+abZLJErZelQJSbvvNOt/Wb95H6/+/PpMTddMbt3cAnjw568Pon8dVg0+4mrw9k4WzFsnzdAG
ClCFRFZIeIUEWpDybKD4y+N16os475pc4Rq3616eMtnjk1/PVHtNW3twtE6HgQ4sIUv1B0ds5H65
8TJSGeI5taFGcu7PfZySI6Y+N9YxtU1wZHK/fGrm0cq3I4SV8uXeD8hhDumGXnOAiZVX457x82dV
YOi3Ov3qhes3b1VUu0uPSsBe8UP1NjnNt3IM+28qMzq32ro1BjWFCHInMk8s9LHbd6liw6eCkIl+
xQ2FU5e9vKGULAZxGm0s7DrkCKy/OzjKHhH86Y9haWmPDqGnqxQHFpDDLkuwimhcP4eowucuxqjK
1uPswPiOWpHBOPcEB0IOgLIKOJMPyeI3coAOMJHeOvYZcYrcBKxXEP76yxnyG9KQOrn9y6zgz6gU
1mC2rqGgskzy60zXtD58LnxXhR0xtsSOe4SybrgTFEh8oOCLlIw7tV0+HBO933Hv75bzmK9xjVVv
SjAbW2qV3UYOA7s/E8A03VqIPWcFJ0hVwgtcj7q39WCfHA2rpRI6uajqxVAWRr06sBfyqG3SK0/C
gb/xQNAkC69mDU4gPN6HtajdmyLBYWjTxztsUHdc8xHG7bPUOxt8oMJJtV4Jq7BWMypcmv/pYSSI
6jZX4XNJxXmltgY6EtHol019cmMPXVzERzlqEhU9fmAx408Dncy12hmocxTqJS5YZxXoRh9arO4X
j3TOuyiwaQ0WYOKA3xfRRZvLhjnuAKg7Dc66PrNuqAt866Ts9vfrpWln/Wlu1Q0hVnBWS1C7KJCm
19G0ovUwGMF+TIfplT4vETvoWFsVpHLi4Iwv7Fb5l0mhrv65BBJ/f9dh8aO5kEf56zsfyjqtT+am
mTKfQnB5QduvbXWVGknpdBpYlyQ8NbGeLyQaH0bpcMWfuJYHUZvqz/0AhMSYpqsxo6e404PtYCQt
usFcWIdRACXSz55aV32WH5LE0Yy15wXzjrINWS+Nk6yxEtLXDot6WamQDxdVF5unMK0PGhQJ4svk
JKYatzTPpmM2kHmjBeor7vc9Gif7O2TRDHLMhAwrtOqdF2DSTqCLYZ7HKpvNjv09i8ojLdzoNeLP
uqbfIFS0lApEC9M+TDDeF/OUohvNcn+VR221zwaMfgsUTHTtDRFkRoDIQzVxpyeovXpjGqgsgUmV
x3GGWdYDDIMHXb2CgpVrILn0MfPagD41lSu5L2dlubLy0tliuxrXLExHahluQH63B/NxUsuXuoUi
1MK2+KsNvypl6X7PdJr5/axyzcVvvO3I9T4oPTgiL/bLlaaAnhlG+zwUxvwXoS4H+fpoHo11mfEh
NyhLCgtDLrne/9mF/k+uMTjQmfgxOUvSh+UGF2fz6KkCp+PSDn1Rq/GgKikqKGr2BzmpDjW9fZyM
di0n3FXYNU9oYJeh2WXo4sKQMIkq/MRiA5tS6iCmC9SN29b2Vg5z/c2EMvSKZm3cl8aUryNxlucm
17nqilszIxZOsmLH9AIxEkKSt4ap1bKL8+oMaNa4cdk+G1k2QNdB9AdQlgwQsFVvtUhkJifr86SO
4wGUGrdccVqJIGzR8Z29CPXTpY+yaJGEfrWF+jnjaI7MLamwAZh/1brNdV9fmVuTPuSYN0hSoJnO
uV2OVGUsaPB99QVscXoMB0jDAGWXfC0DlOCTmi5jxEhkCJiPlWB06lq14RJlvTSqjScWm8DFGgIL
fYRnLVAytF/wwMOnX3r2AMFGsGxza1a2ceEFK0TQ2XOUl8pDklQPhRbpD/bgPcRplF6RMcO7MEIm
n6Ae1NaeVtWQjBu5z2hJ9nYgVygW+Rr/fLfgnvDHCoPLhZAlMD03NAskpv1xGsEPVFpKH+qKm0q+
a6vOdgCFGHsv8pOjPnXmA+KJbdSY9IWFJ3KcR+To1UjAeRPYN1XDA0gD/jmyQoDJcz0QKdG1D9Ix
Kc9t3WZRkES9M32SXqAKqfsytlEZa4O6JwbSOqToYIhAn8LxJfIjlM0ey/LU6tcTIo3wOFYtfXhK
jMs+RaArPv3SsmOIz3ULlYWylFqs5D55VB7IjMJfdaq6JwgwWnmpNn/VEEDVDR+rYAqcTVrOw47o
6hajsbL3zVj92nqdvZzNNj67XvHJ1UF6M5PYGFmiXaRo2eCd0aRMsv1dwxwPzhaJPX6U1yAxsACJ
MhMlce23zYd96AsyzKZ2TEsqP+igp06CgwICssnBsvnptuioUiq9uN/JnYWdEhmO71lpvXLLLSxY
jyalE8vW04uHz5B/RQjzgKrSA8CxaF0RIfDSVBU+nm5IF/YQKdv/SWF6hzINTl+vA0yNixLYsPUS
/MKPu+4Z0ZbVP42Zd01a1Pau0kMJEDEXIwXdq9Hp1PiFjFvF+dVWirZNrVlbZs3cbuU1RW4mYFzk
o7UXyvEWWp6QazVeFkgms9atNXX0qdvRa30fNlPJTAzlxVpOF+QmIeRrhetcXc5yXiF32mIiAaH6
maZEtCwjNztMs6aeEDQ1G6PUwifhksBSPfav+ph/AcDu/WWOPxxBgF9MoblGYpc8yaqcZdXlssWe
t5M1O59qMH5W4yQPBpXurScvbLd9f5b+Amp99iY0YwXIX9y/0UMnCmJegUTqdyHl1ufOuQbUtm+N
4Ic3VLgXExSpgzxmkCuD9h24D2Yhig58Ejri48D0TcVzXJjKeva9kCJYx2e9s+q91zgPdhb9DZyz
e0ahC1gj97K96g4jviQcrG7jRz9UctgVbbC/asMQraD9aet7h/ifLx+aLWaT7yVEShNMN0xTswWy
0lEtW1xefuteTRjF6hC1xlJNe935XmisEwenVGCmFt1nIGarmKSAL22E+T6H6bD3HCQ+Q6V+TUYf
rX6r81kX7ur7pqB0EA23OLWSpVW6wlWSG2vIZOjBWUjH5D9CzAmEhjsSm9mEIA2CTOHu60WrWCan
EHNokIpuu6vQsYiyTfryhdbeQXH96Yvc74/RcGg0rXgxdedQ1xZLZ+KKFjkehUsc5c7SnTJyWnoV
Ndvo/9Vb8aE0gvhooxhd6zF57i4ZZ3c+mJzXyx7A5OzTlLeHueKkZVVOrJ2WX1pNsTaFjaEQ3luy
QZeIBETwdh0v2uVqEJ2VO4BHT7MVBlla0JK6m81vnQ9AYCLQm2RFrFur2B86TPQQ4NoenrJTmeQP
hY2biDRLdXsfA9MntUrzPuHzKrgEUlCT3z5yNUS1Vr3IkVeGSB6IgK0dY6Ni0/tAGSRtNDyjdaTi
4xUhITYpdpep9R7SvHAeU4fMS8mn0HrBv1RLPtOciyPCfstV8S8Uj4Y/90UqQSdZi++j8sIb9ctg
F1CFEThGd2WNibKFUGVsW72C0k4a7Vue9GfDbkYcYoFzxphpLyYKTse2CqhgpvC6lSws9lJv33il
Beo0SlfyewbYC+Fi5z72gTut4l7R9w1MA9ZDlb7LlaB+8ZPq0ghcezWqUGejyuLf5vvWK+nM9uOE
A2VJC2PeqqKIIDc22ko7w2edqnkFWCTwdhVA8u1om/2OppX2EpjmgzT/1CWB41WB+y4e/6Vwwq3k
45eOuanmqpqHoMi1NP3Dl46M5RFXfcYvDrrb2hbAIcMsSZaSD+WmjU0ypjzDohQmHr4fUd3PME4P
OmmvGB1VFnCt/QQU1l6PluqTi5dPF/AxLAs1VdukyG4IM1Tjcj93BCWbs9nvp4yqDUEgkPmATGFp
J7gyeMvpNlJkmvRrzsR10ym+fgQr3B51TQV9OVqowQ2tusqptNz8NrN2/Gbh5HZx1QciyaBp+FsN
+ee6iM32lCnkLou/1Dga3UohuvmUD/14KWqgxSR/28/ePJwzt265bJcg8EUHAQAh2v/MNxcmDVLS
s+KIzjaXJ2U05306+iAOJORBXH1GWMVa296qmi9JojTlGjeU/1xj+u5t/cUunQc6nybL3o6SPlj4
4gDQvDg0fcAmETyoZoQP68Ul8RFDtwFY32PxG8DwyJ1T3uKD67IH1WqLCzFJqF4T76DnoXowBSug
7rPoc+4ajz2pi9+zAWidM7nPtotiOHHSnKmSb1+hbs4LHQiYpvD6hj0j6lXL+GGMZmdpTHX2vUAf
WMTGBkTstBY5D5eRLJq177msCepcuchNR49i12GdKpL5VJZIZHVsjHKTlM7n2qINZoNwWEFHA/gJ
EJaretuc3UZPX6om2HjIDF87/tvpBjcXOYwm/0eSWvVlpDh17Yf6RXXxENbuY61l/W+bMVe/OalV
7D/sz/3yAiRCPwyksDFR5IuemsPFwVS1o0T5zau6JQSa6oizlTZ93u65S3vunTH720MDI8zamXNr
gccjOWJYzfjeVtVNboCV3RA/tOdgDjoEZqASDS2Go464aynPKCu9uo15JAo/1rUlIuI8OeMt6H1u
DEPt7YZxrhFD4z1Lw2JmrpPVL6FO9HM+ETcPcoeFtEpkho/U65oSprHREFKfsj5V+beFHn/Rcn5k
NgWVwc+nF8onaOgHdTNhc4LKVlTjjsTkYqWLT59mIFUAmrjI+mYZOhV3WIG0cyfX3iglf/jGIEOH
lfuwneA+vLi1Re0RCN99qI0RieMUWjfIe9UXW9xRu1JVVrYRWttE+d6NQXDUiio+gb+MT5U+/3zU
znl5CIxpOf86+H5arKef6c8hW4vthiRBub0/lifJ58hHBn+qpaX08WoK9B3rtOgS667ynOfMTllA
9DAyGPbW1DP7jhtSzhmaTl+unajG9i1PbhIqnIU7r+5Hq6E5zKg/cMKIl5oV9ezoxteUujs2KQIy
yNSJNOstN2rtZmNM26e1xvrVIuhU67+6WTVsE8Mpd0E10FUMKpOkEa88a72DqF7F0jL+LW0H8riX
BPrKLToiEnOHpfbgEAGsIsNe1mI9YlR6eYop92gi2k9uUnQu90cNN7X/vU9AGQ8fTlGVhthNlbj3
8NEs4XoifkZ2cU6AXwCkcudLmAFRZMavb+Q+tRvnS29E2o5iOIsccQqGjgFi617vMm9d6k639gs7
+yQq372oR8Wm5e2Zg/2AlcSVWQ3Gdjm2rXXwW9OAtlRvvUbRbpY5pdfEcp70xC52qZLX68Hqy2wl
7/4tdTsU+zAjRmKWd01Slog+e3vjaG3/PMcQOm0RTNqSTF4qVf+1SnTWcZlbPL6fC4jkvvpjja2s
pHL4Lh8243HpA+THYIxnaqsTXoT+ITiFmZau68KdNmgWyq1HmsSudc3yNuOMQ2RPH8ChD4DYx3vx
/b7cZibC07nwNJb19rOTVcVNblxtLBcNeMmDHNZ12RAI43SkjoEo+Ze5su79n9u2x2yZ8qzl6Vgw
PrbbIUxw3zRL7hVdfkFnN3ximj5utaKu1nIYkbrKo0zdyqEyU5ydEhRh3hCWz7FqrMjD2hd0L8gt
9EndNry/HfzzrRMkX/oagAqpQvGzX+rJWvGZq2VVzeqwLHF4j3mA4302l+4lFtVJezSro5knCCmV
Mn3utZreEtZM6cqk7KFvJiX79sGtKX2bWfytsIxaf7xLw2c3I//aQh7WNkBD39dpUwxpskn94SUK
03gNFL0+dTGSgRjO97Mwd9wMF8FB53PbTuwrUnQSigcvR3RM2FoilAjveEg5hMHYAxOasaf94kZC
wAjO+KvaXdOOf0nrzDwhUbfb8OCFPhPkGnxZW13rZDjPJnME+NgwHERapxopp7qHrSyJIb92kXhr
neRI7i9r7yR3tVyrwuWvJ72/DqbS8/uT/nwdmZARuhH+zbQ7ySqFBdRtpySYIe4kEmfM6gXrT9hN
aS9yZyFAHt83Xt27myGzXlUsQjRXxdFM7/+ObRcBP+ZnwuT1Vj3JjdEUxWKu7HzjmcX/Zz+a5R7i
TMe2DU3VEdrYMkL8t+WehgeaHDF6xQ33l4WvuxoY9dE69EC/NhZdjpes938UBUyp3g0J8mxD37ng
uXSQMqEhiDSinWc9P9ud03zNtHwxxiOGtgBBpqDVYq4cl5hbINsntrEfxi5e6YJC6RutcvV1mu1W
qNZg4RgqEdTMWit/GAU5aE4bCatZcqZCUu8nV/OfIuqRQ11H31FkgRbUNP0zVPhhWSmp96T65HsH
kE0eBpLcdhH5Ike3SZKjGTjedgDOQxX3kNo6Lv5q1EnZjRy+FKZhnuUmAh8zL2Lwj6fY/BJrrXnO
cl1krGkF3s3y0tf6/EYwt7pWEtXZ/RwupqAdbimIqdWcJzURkIa9rKMYnFzVkpybONVRHpCP5D6v
8KhS+/i5OmqEq7LI1U0nvJ7EyivXoi++ZG7QHd93Td8RDRrXtiR+OQGs49alc4wC65PD1zFe6oXl
bczIBKorXgUIP/V1MrGX8RS+Osnsfs4DLvA2kJxHQOeAQYsIDafOIk9L1Is76PaLglxh29dttJv7
onpxqozJVa9/S9WOmMDId6/JAJsrGzTSD3V/fosCMjLEGVZNg1UblPqh9bmJzROw3hRLPd2dvngy
FbJFYjmkO5jtzK6mnycrIpMf1Md/viZ/kNCIz7Oh0lNSMZbQk3L1DwqoQfX9YBwba2mM1nywwVQ/
yA0avnRBaGkIqMHyH1Snt+gjBQ1R3Fk1XkXJZalqfbmL63R64kJtXyPlPrjvmQC+pS6xQCzTpqf7
PgtQjq2UmzpAUKj47vzJ12aSPM3ZOckhMzWmvXp0laOh2DRlrLxUcV48aZCs73v5Qp1RLaAZE68Q
DJOyZYLQXLTIyxddqbn7sHKta2QM1jXMnF1qAwbOvNy+sgaxLoF+MeArYOJYg7iKninbmltVrYyd
rij909BjGKS+732PJ29tmK3zZruVBxhTGU9uOuvnqqTkgqHYg4NLgIZRRN15UGmAQDTgoRFtFYNE
jz7XGcg9vzZo2LuzonO5JgZp/35Q7pfDTkn//uc/MX/Rj7ddlFEet13dtpgkue6H1XLWQlQwkRmt
XN8k7kfhChShxX/UAZltddhpR4P+7lELrWGbgcMgEiXVVvkANCed8FyYA85r1LZb1XwWX8Cb3BgW
iRW1biv7uI6jG1Dm5tRM09v7GWrhj6jBMHHLfbrSZwfK28sRCDqXval6c33mmoXJ9bPTA+1zaf2V
pEn15ie6uavRvKx7cZbm0D7RJv/aGUb+qBPr8tuz55kCeqU0B2CSxkWpuJUJozgVYcIs81RhruRq
l7ko8P6KA5qNRiAb3fzqTC1UP9hBK3mgc3h3mdVs5jgx1kGQuygWYecNQRe+uSVOAQ/z6alwuu7F
KtX1JPb7rDR2gL+8tZUEIR7R8LUaq+7qHpJCLa5Drc00aId5LbM5Qm+sHkK7OlH00W/xVIcr+Qj9
72elcc2XWmvT5ezFtF0JaDiYY0lKsO4bn1vdxWquad/zmeDzPLDam+3Y1c4JDWWLika5Jbb5dztn
2ve5HR5qBZ257wMh6hOrOhQohmEm0R4yvXneuP7IXevXIzpb6qbEz/SQq/b/OVqKfWpGrnmlmIea
3u0JFqO1hi5mvlT68KM1nPavkXgvJMTTN9b6Odb5LrsqZoAAcHbtnQek8Yhv+YhMQdnQuLN2o6ky
O9adTzHAzm8jK51FpWR8Q6NKPYydAsZtMPUvrvVDnhDBfEIo2a7AEg8UmgAT4tf43EZTd4nhBj9X
E4RXmuQ7IsRwVTP5PDdFm++csXkr+kA/y40xVj8fyaHuqRD9vSZeySe8nzdQLKVdrw1f8yokdcyI
pn/pUmvaxy61oeHbg5RAZCd6XfVj26mOCBQNk8jkJkj5/BA5/c33OhIx1Sw4klBMw9nRMqLc0/bT
aKTfO274T7GBdZn7HVcYzDrvvZ77pCotQGvrhJIG7g0fAVm7Uc/l1W4iciXCqCZSROBvKz8yFlT3
lBfIBAtFLHaU1BVrUM29DyOz0ReO5m1lHUmZVVaKOloGWUeCaapcAPPchahSjZr5CM64L7R3rSoM
yGHbji1gBWMRigwHmesgN91A4VBrLQXMFwdUPb76xgDNohnBMGTdizPZxjkIsXEhme/XudsrpKSV
8UrpiSFJG4+gNYuwpnwyv9u22W7u61E18zH12FyEW7EelYtS2fyVB8aaBVoTUIr2emWvCnA4OScd
cZF6+1C3xIX4XllvEK4q5koeUaL0bLlqeZAjuTHEM0oK/udguj8d+4YIJjKCHVdgftOW3DakRalu
Uey4ekBDuO90JSTh1yGpn2zc3NpNtF6W5UB8zErmSkDkRV08+OF8qEd8BDmsjdpjuRf4tZDz7v75
7qB/UIxjagYJi3vBNA3U42CRP9wd9LYAWDF0dJebNFw202BzGWdjlLZNmEbcwW8TDwv3AQl0eCpK
F+m83CXPc4y+6hdMsOqVF1IAfX+F+5GJbtLBdMqnUG1f0yjy/qq1ajkFk/KNEi6e7rKpn5reqLZz
W1NVJE4H3x7VhlEt9M9qWr7IJ9kx1UUfTrRnUmyRn8Tcti7NmGQP8mM6pXChSh3jojw4kil1nmLt
SR6UH1PXcn47P42neQ3721rLg/L8gfPlSG5U27iQL5I9yNH/Oh/EZVovxbnyvcgfTmeG90JBfS1/
uklE27kO4OuLQqzc9eu9/7fzf7339/P1P96LfH0yt36+9yGe3LOTGU+mfC//5Vz575Sv9utc+TaM
orA3GlzxVe5olyS2fv4y3/+x/+VJv3457+drfjqvuwKonDwof4jFG7qPCE7a0+wG/6cMzidvbB7i
JsmvlduVn2yN9iZ7fc/LaeaGz3IUQYSE602Si2LEzif+T7dN1VoY0zlXy4J05dRms5fDEJ846i4C
auTJShutR3dSb4YZ62gJlPsPSHs7fHAKbp/3J2UWTIhkTFbyST3i7HUWZvMmnvf3SwpO9+SEu38r
ryjyYhLOHuTAPhxX2UxurJro5UOpt9qLb9RLBWTra5XP86GL0LfJIWBmY+kbrM7k0IjaRVqHxad8
1uyzYSL6NeF7vwawq9dV2GY7lMr56xBLOWj4lPEHveKHvYEsz191YHnbMo2ctXyxRLyF2a7LB3e0
tZd54GohXqz58y304i1QmrVYZPg+ZATdRsJnSiGXlLs6SfwS+B26MCF+bQ1f0RddVQQ7D+nx4j5m
EmA+1KY5bIg3JVkAuXcUm0m9HCKMgXYyRfA3Rc+hEAp4EceCzJSuQti0V3HynY0rdsknjGTbHAsx
7FyaVnWo/f6ElsbOlIj4aViq1AXEyYb45oSR0W7/+fr3wQKC9QOMk224nopVCI2i8UEthhbbjVKN
1THaFm85CEmHVfUXZo75XcMxBOa0NuiarklWe4QyXkAzNrpNTnHqLZsBQNJc/8baulqVULBOKIVq
av5fHEwgW6VMgrUq/NJymJznTvNWUicYxEp/Py5VhHKYKWWwtgEhnluTQITcGM5DjsFdPvp/hJ1X
c6RI221/EREkntvyViWpSq5viLZ47xJ+/VlQc6Zn9H4xfUOQQEutMpD5PHuvrU6EmMANlPUwHft9
4vd1RSg0avatsp6PNU2iLhP85lvRBuYDEKwFESIuEYtOmZ3vE49OGoTbqkcjIg8U3YTOOioyHm0N
Vq8aFDkd6hAFm1Li+BG8M6v5mqEuD37YYab2Ff9ecAypKdIrM17qWK+2GT93V9Vle52vgHoX/2EK
haPp3+sapBTOVE40bUtHA/w/9o+eZ2qSqNhYeiuVT9ADo4WjGgUk6Ly7CTOjOZFU8RYbb3+TFnGv
vCMUzsqPUhm9bxqRL3nQIn6QZkTpLNO+lZSlJsO5+lK4sboq3M4B0C82Rt2lT1XtYOXDOf/3aIp0
ph2e7OiGhsd27ENCSr3gOA9/H/u/hvN1air5MhLZUduDecZqht0N7DErR4X1aSjyY2BTthdeHx1G
jWaZH8T+PrGimMgsbVJV6fV5tPJgawSDvwwSZkNQaspDxbJVrHXqzQc/0Wr4lNNRQG8cnXfN6VTU
SmsNP8GlCKdAjY6TbjOy1vowKu8h8uL4SoW6IYBHgiK3leSjgHq5ql376AqPGrqUu0g3bHWV6lgF
XNwME+TgSeQqMKV8HyBTBdUXdWfNbLpzIfWsX4FIRIMdevmSQpjDnz+doiPYAbGwNk3u3HSiCw5O
rcpDbyKOJeOR8bxpM1bbdZp8oJ+zu0WgkM85b8YmOYIvrPe/D817sREop1TNLcxPjbUeC4MaKMFg
L2GPWZo0keuYgUUo85G8lb7eicC3v/guJSwig6xH3R/7DexPnaVPv7RC3KbJGPy1mYfgblEnKBKH
oHDIPFXr6iLdgKj1tnEPUPuGY+4E5ZasLvXoaRjFwlR9uUeNtAaT46huhv2ssdFJVjmp3vDURPsB
wcSrjhLt2PQAZuehOSQ+N9aJIDmdreLYXKo2VVQChCG1t/kLtRZ4RGCiqEL/gPrgXq0GeLIMVXWb
edanC3w0EAvHCswTC8R02avSf/29hxTkPYfj56jxqlNK/Yc2xj8AD8Tv7dDIpdsIjE3EGG6MpG3P
Xmfle5DfFZl1tDkM5tIHfnz9HFugG4taeZhHXc/CBfaEZm0p1xDxZrTKASAjHY6JIjaZicIwz7Yy
pT8XKuJnM4VtBKAKN25OjSaW/TLvUrFOGkmvy4YfkU8uHB296sadhKx1YCZfbNv0l3miuefSqtUn
Mlm+z8dHDTQI+p5ilTpGtqdnPTzRFBgAlRNHHYhofJqPMZ0lFNDBJGIG/o9SdgRdl66z8ad8gqCT
wRmfZBGTUGu2r9yDjnN+p4RTRyxJ5D6JRjf3rVqsfV71K2rJW47okIDrBuE0xbBz7uOG65P8gpAz
vxgqt+aFzE4sarqH+6iTlHlj15/i0ZODyhenXnqBOIdq4F98R0a32K2yldWO0x8z9jdIECwHLULH
hRGYu9xQsWMj0byqQUVWVeObb1BLHgA8Ey/AfX4WiPBxHQEml2I3y0dGKNM7GxdbKzyKz9Nc4D5J
MMsCDSQUrXKaWycdpfrU9KhlTw0EU++zvaBttEBASG9gzDPxhxu9+UnQjzpC13g0CxdFt0opa5Jg
/aPmTogN5oei+5GObbBJBufZZEL5npR9uvUtkoTmoZbnH1WWOI9mWzkkyjjPDUXva2Omr5Swh0U8
AcTr4FxhJvmumBI+eRsbR0lscu8azh6xWLGOJ9pzaajbRgvS1/l42UdfI4GgkdYjE6OImtYawXSL
2ABpaAzo99yHL/N3OImiUyyb+mEesbb86mhuw2qXD8T80Zg/JPPHZeBzU0gEYggISK2YrkhgEKzR
WIFf9DN/B4r9lzcWpXmozbzbusr4S58kfkEb2n/Q0yCb+fQkBXJGscOyXeA6YGr/x0hJOirNQbj8
+TCa77UovvZjEl3x6muHSkHxNctHR+NHQ2H7A3Wg2BRKo+9qL4r2rLC/6dS0HyvPB7zsKdzS0nB4
nDf0UJpNKNVxOQ8TBzl4VInkEIAhXxpoSF4VbsXLwhD5qw8teenwTt73sumYqJ0l0gdMp6nmfmtR
ftiKr/xU6uzNrtL6Lalzk2IAAUjotYxlbejLFHP8t1qhz6tlSv5sWUG1JeAiP8COSk7CTdB0g0e1
cW6O2cmvgjVgFv3BSqDaudAWNp3bFNBMCZzXM5N6UhHTKPOqJybA+Q767RS0JosdQgiMH5WosBAg
xUtCmayjJogvPsZOQm2Q/VVJS7CunarnHCnUUznYNwl5ZgUjIlxm4JfPZTAoBNyyN29Q+RcnTeDA
+Pfx+aTvdxLapxqTVZsHC5MZ7a21hPJYNdZ2HqGZcG8d2VDSp7I9nU/Q8I5K3V/mkUuxbMEdZ4Cq
xMkxCGM405gYKdDv7MbTny3JEkF4BgjHIMKJQK8m1oJ274BW2PTxqL03Rg2PjAvwrMqlDAgOCyyt
RMTmqc8eUqCtl6ugB7tBfZ6Pser5CEyQyvMhTMw9CGUeVtP1RcNzM6l2iojEjtZdcsD3DJTeaKZH
R9k8KsHQraqqLV7SOBaLPuUZDVHsqYX/B245f1bkQMJbXDbraDTwrWKLW6manJLHbbIXjMR4cGnz
LlW8wVtceO3KR3x7bSg7PNbjsAGlZV7TxPvqUAW8KLbyGAZxNuU/yMc6FV9HlmnrEjHv2me5eB5N
C9dOHx5GIwkOncfvURRqWqzGWQN1cb1XMNOSEuhUe8gzyVbHxcO8n5kC2BVQQVn6YgGtOil2ywKH
mKMP6ZB74FZxca5G1LJ8uw40BfeEx5CbNbVqddH/4StvfK4/YpESWKQsQjUJE7WYpv37phpbjRS1
S901f+0RLWAMISY+TEhFN6XePBhRWz/+PqGBolog+m0fEIHWj1VFILVZgujX7LI6tNnoPzjl+L2c
ZleKXwAM8LXvhPr6B1mWFMZMBXna5Dgodf1bQAl+A2+MBwl2F5C+KSFHvdH1wVoYtAVDaFTrAh1R
WEm5MJKqOJp67b7m06xzesEc5Em7EVbuegpVprHOC5s0AUFtPXFp81qTAO3mPAbRayvN73aaKs0+
btSrVSQYhqumWhpalN0Ut+Y+ZUTbeTSMTX0gAiaBINVNkVEZTOcapJWlJs65raTNJN22IYRxiQMk
ZnsfzteghLfPWiDMtTUGN4SSJwSv1dlsItBM8+7vjVNpx8ou1L0qgYMsYj1WSF2zgACF/Sm0qv40
7xVDQOyv6pZE7P3rRNYQdna/hBzNCqUVjh/MbaVrhVtLMb7Pozo10qVVt/bSrOt04WN9+/AdMl8R
NzYHXdjZ+9Cf6Z8Vl8FPrZrpt1s8ULLsNgMdjeXcsrBkqSycvmz3Ig2OFtLg73CEWh6ng/UUkPK3
94XfbhqZ+w+JzOPlsHYhSL7MnwQ04MTdvMyrJgLPp+NRam9Ya/nPbmm+yTowaIJ2+ovqafdROWXr
/j2az/19ZV4K+yTHLFm0lvGzoqx+8ltd3Er4oEu9T+qddEpx692aXCA1cVdew9mM5gFWX0nvwHj9
LZwGqGPtatBb+KQwSCadcWsVczgmUkVFUpjqa9fLeOfoPb2/aYgfuF47gSW3ZZuK17oy82WGTfbQ
8J0NkVVtacDrJP1lW7qE+pveG9ahs8BByEEvFtTP2yP1aucCDwi3oYt0Kh1zf6UaMaVPiWozMjNr
MXshOhcVAD8TztxsjcCPv3K9qD75xYeaYiJa/HPHabPmCU8gpuVY1KdyrCArW5G2bmugv4Ro1Kf5
xLxxeBcWsEeqs2JR7sfeGy7GWMMXApttkU/JXx3gVgTa+UKhI4giwQwXPHfRreTmjwGULewO/YPb
F2mNTvTSQkeBYY+qus+5/Vpw6/ThElWFepu1KAzowKm3WcnHgDw6zG1+TO5zqPvPRhof+2lJoxp2
cmrpYfJm5MqrZ0XDVh3Ufm1PuFVCaYjKzZqJLKMDp+87hd1OE9sis9Sdqij10UHWQFyTTw8Pg/jw
6hXtXlqjh/heL5aigNGuEYm3JRKiP4yF1Zwd1SzXraH2L34VQ6oAdLgyHUQlrhkEU6BHkR8pUv5z
Mx/Tqg61j5rYhPwUpbMkBwfcFi01/hFGFZL4Ej9YB0OQP+DH4nEJuGhJ2OPRUn0Ml5Xfjge7e7Lj
rN2HM/40sa1b3Wb2AtWDsWK+Fj2TPpk8ad1DXuWE5kxHZG67e8Dl9D8lkYakmwwUetrmOQUnv8wK
OelNCIaKKUmdNJyOcaF1R5ZCX8Ek1ZsgbrpjTEzaEaasCx5sGltmnh/6Rm5tkEV3TdtgVs/IzNSr
kmTiqAzai96NyrFNdJYxSWg8tLVZ7Kb8akyKWfpQy7Y5hBMbmNJhf9Bt3uDJKFVRQpm+zqYhjee/
R6WdGM+VLR1EJe0UTKWGzF3yDzPu4pOWIFhlXVqO6ww54alxnWjqzdS3rlNsRP8iO4BW4LcRFP0x
RpjVujwfX0Irf68Ji/0RdtEjCoL4DR46vdOwR0wBRnPPb9WXQZPgXr3/HVqSrIGEmkvKpT25k3q5
VjFQLjWD7i+0qOxBxGX+MO8xFUNrOeCwn1akdpDh9jBGi3AlCHHSWs6oDIXPNGSb3lwGU2WjL0fY
ZVRH17nnaIdCTarnmHeH4AEVYWZu3LBjL7RJsew2TBW0IHjPqvwxRT63ZPJREV4wFlh8PUqHFBgt
2xgXnalWFPqnp1moibXjq9+zPFJ31uCZ9irl87NL/kRZ+SwfQK3HHEG1TA0ZIx64zw0iLKJ+EAjL
X1LM3PrUczKCJbmT9vqmwyS5l+VQIY60i0U7Wun331dQxoRTWF58g1RWxTbkWiZpsAj7MlzIKgKI
LKVEJtWMXwuBQbeHXt2oXrONgsjZjiOZl2rdbOYLcJuUrP5BsMGpPg1SEGFjeRqvCKp4YbtXxG3q
LU/8eA/Pr4ZXbaAxibThxvezXWhoDEjKCaF1Z6N+N27MJ0rd7rZ3HZ/a+cSzGtWqmwE2otIsFuGM
1ZrY8C6LcLjiW3pMJqNaX4t9l+jNaXYs2SshaZ20Kmv8GRQ6qlG5TAGUg5Yt/BviWuBppvphWQmf
yhJj1DzU+Xr5+cN/l7TNTzLL6Q3DCaqxLjZsm5XdJ02PICsN7FTvEwspe+ZEk16makBbSqf4miv0
5wsR/cBzA6wzomYAntjd0QBQt2grlCsChnAxX2INCUwT23lv8eytkYKkJ1fNnTNfuXxFQ7mcf5pi
EGM05nF0RLqd6b94wmy11j0KRe4MkTU//CF5JasPhhl4kkXgFfpbnGfJEqeTdvMUUs566TpPucL/
VvCioSb2/K3tte6p8AID8hLeJdW3xMFiRruL+gYgiBJNszZJkEmpUp+nyv9kewFuK2L9lqmtFTsc
+TZQG388jL16H/WItsaVU9jKn+bTn2vRgmawsA3LNk24A9jB/j2dtsvaIBQnpgAyt/OjHj1b0pIz
XBtWtgqHNBkWSo43MGycfu9m5j7WtfrDUIthZRSeQW3HHY6qWj8YgQvCPxqsAmssKz3eq6P0U3qs
SXzOhzpBEwoDbd5g8fnu6E6wm0eKWpH+O+9WQgIjDUwW1tPFIo7x5M4yZ6tp41XOj+eXuW+QZLp4
qdVMm6faFCVvM3q+b0wApL7Iwz9Uc+7lmn845jRN1SbLDksSBNau8RkGzhq89ZCjwUzX0eC7ufjh
2CFfeOq0SMpMEnBJ9rFXRROWqCx1UgERxfgGOa9UC+xF7aFYHAM7eix8u0Ivaf9qU73aVxMUljgd
ZxexTkNWH9VPw7SZj9VlLhcBd7IjQiYd33aWEAxIFtcOOn53sVyWn9yDYe7rPgtGAGsr4UbjaxHX
v3LzrSBhWqsy/QX/a3PuhfjlFbI/dpC9HhRiOvZGbblLaCLxYuQJvGMRSsCeDsD2pHTN2q+YKphh
p6ykYw0PfNf+uSlM0ns6YiRlkA4PChHwqzA0R2an8WsiRPZSRabYVjKFTheNHqms1Y+yoXztO/EL
HBZ3VcGmX7eo5zJ8wr9GwL9PRmAYz1Y5CGJXK7EEEGE8a9OxOCtvcT9aJ3cyWPdtM24ybIFDpzg3
s1faLUswFzBkPTybOK8XhhNr30Fi7FKoBe9hkRHMobv1UWLMudSD6HDJTyU1HDyAcp5QfotFCfZk
qVE8ufTwVvYKD9VtEbbute1AL3SKZ/2Y8oA7GSXfJr2s62cvKbYCYuJBRvtGs03DRlzTjL5LrVvP
82Hq6f7eYv6BnZOrsKZoSysiySG0jC/447UdyAsqAWrbnAFDLF1fwj6qunGR94VBdDobwmxJEBzy
9mA2wnhO/XI46116mU/OsGayAPnS6na0bbg57pFj5vGabq27LYg3X8SjN5wVRaNLmESncYKGBDY1
yLAkka5gIUJTuUfVGeei3vTTYjVTvHOiuM01T20XQ2FItdd1kx2tj3BJw085zJvKQkWD8JBxAbf1
gJCdRWE9JoeKRlViFc9tZ0TfPTt9EYnefTPj6l1rLOdr4bZfB52SXR4HP6Ox0L40A3CAwUK32jXS
X1LwjC7ROPKXxmRqBVV06ce4I+l82vUi1BnJWB7n0XztvNexNsK2XrkbxNla+S0v6m9RofSbqsia
RazZlXnoo/ytigaNWHjXucwbpaPKYieDu/h9bN7zI/AZrQox9fcJoogTXFEHMG3uhRnq0TdTEmuj
eJv6tf/Qzmrzv4ez56cdW2sbFr4A9ZRs5oWW1k79YQjIyyHi0WLEUKKU/ICegEb57CIHp0NaD6up
Bv5IvnbUnLthYslNG2HccktyYO0JumzjShtLbpVZmpO+qmuJtseKGi1cdQyeCDcLnhoZnq2hjI4V
X6EnOxXqdsCQtJyHUotfIRT3+8Cp829mkHtIjdUXrR+CcziFiZTExVu20t3ykdaEQy561eX2i6Vd
y+nG26sIai0fLbgA0cB9OTbAr6Yy2pLjOl5sikcLN6hOuh1o0EJ1ccFRLC44JWmsFDUZQtMJDMnF
3vBsdZM5wsDYn7ab3DCMNyfX9o3fBN8VnJoLlUTzJ7wW4yFoqSKwFlvMmRpCuN/C1FcuLp3fm1oC
1J+iNoSpeHvVhjOgWAwVl9ZyYCvHpqmD4zhVHwZs6Se0XCo+8dwkIhXtQGhv/VJPb2lMX4vCUEVW
HUMosfJRyVKCSqkldIrUN3QSXYKw7C2vRLin7+ERgsdGSSq9WggyuFe1hmHPiGV7iWoCRT3g2LQM
2st8KMTQtafeRhJpsKdMqb9lRdMewsRhkTYNgWXIlbTFR9vRcKnotVlEBSrBsZ02SeFjG5jHws/D
47w3b8xIbZZ2mLvYOzJlg3tR2/RKXr33XvEdh5+hwvCIAhUAdxVTc8r4CCvo06dBPW08qMFbk/r6
ouwc5YFJwas2mfznEU++f4ymc2JSCziF8dGGlbLF9YYcObYggAg/3I6CIOhoyIY3LyKiifzw9jSf
xba3tJ08fJHSq8EL6K/z4QzF5c4DtbGah7ET+Txb6uhgADw75LneUQovgwVIB/duQqMZWiwjk1Df
OuiVG2LhAA442X6zzcwVWrHVSoKo78OMRG4NgsHScNLu2Sgwh8Ste5E0aJcdT6xNwHTowu9yL/MJ
w6LfijD14JskWLtxeaz9tjwCvKAE+Xs877XTmfk00J1Vo/vN0ZAui60ge5w3HuEpj9JUNB41ZUhn
aNLQw5f1tlTd90rEK2dVfvctH9MbvV/vlkAV3alNkm8TxY7fAgBq8wV21AdLK+PzEfVqq1wFVrtd
ZsfvNb2G0yQ8feblSyhVVYcm6K2d3wFMnptoowLxEjy/d5yHqKz1NcU/6Dejr226ziMhhFkGUpJ2
P85FnxET/lLU/C9ZFQxPvn1r8Xunq9a3vpqK429zRbN3lhmdwB6WyFiHOemd3XmsAmwuHFdnWf//
D8179Lmrc0AkxH8vJrRJ//Lv2RoJMg5aCyHsqTv0aWJbmoleMalCF+F7Z+KLw6WsOu0gJl+mW9PF
UHk80CQybKR/VjEJgha64YjjzNX4b+qGXpK649dfYJJmjuKtlV7TL/NeT2XwvjdMe0qESuG//zB9
+o//6w+jregiIcH3gE2MAI1/z9gxvxiD6sEwjQwentIXt9xAFkKgHIHJILYjz0uIeSDrITJZZsx7
eeukl2g6FkzHcr8pNqMcP+5JX8wUrOvERRmXpq1W1/uyUmlD+Rr3FQYwiL3HzhmaCzM8AgiyjW9A
/JDTU0txGirqNk1a1+7TNw3nq4KuVJVYObN5MklL5/TfL4HzubGqaawV6foJgYjGsD+v7NteH0rb
s72FwMMWrHIRuQuKOfUldSMeoBartRRFzxVDJF164esfnp+/6OXQ/SrCDxf9Kq2ietzZTmR/a3Q9
p+xzydN+OM3whBmo0IW6vSOXxojW9bPlD9lVzQzzqBDasAjruLuWmtNdRYpNu/QAQcq+uxZGrq3v
SgF7QHLV6W9ctBZxXdwIUhofAVy8qjkwdGH273TMmA4olieXmX4Jfwx1rl7DRAUtIcN31wrE3tIt
5LXTsBywFBJGREz0NIRascgjejuEIWTod6F2qvbCiB3xrDnVwC1KFh/36rgbNeqZlArzptpcovfK
a1vn7UOp9gGKfE95bQK13GdalK+SdPg2uF2yJTWO/1us79WOuNnfxn+/B90KreXbDFAxu30Ie+Aj
Tejb92HsbWgC/GHdZX0SnPNeGzBNAZRMdGh0XJ+66BSHGmgUirto6+DRsBGEqLbQgRLZ9kZIX32n
MLLijhx+S6eWnkWeymlU2/HSWCl0iNYOvuWK+jhZol/yOP3rX9otXfgQkcTaiRCNJ3oESsgOumvj
NfEhTiJ1ofhtdw0CNsABtknUkHU5jcJYiLUYUT7OQ8sZwseYAJOUJOjr/DP+rx8pDELWVReGaZlq
eLSm9muQ9+7JLYvTnG15T7mcDuUiw8TPBeUUKaVi1NvJrtkk5IHeK28m9ud45FmOnSfYREZeH3rw
zk+frvhDHNZnZoxm6A4uQTSH5uQldD4TCpumoKMgwmZZUXsam/TY2WjXZpOME3fD/r5EdWxUrm6r
rWdPDKoEFaOvlNwv8MQEnjiNedtditxONnNSXZQ1hEznypMOyOdW9+ZqPkxBmeAMK2GOw5piZ3Sq
sgmHvn4XpEWoUzEy8LvvwgiV4wwHFp5MzlHmHFiG4x3tLTs5Ux48UJqVsA6mZub9dlGLrt+wgmr3
dprJbTSE+ZXf1Szspi9w9BnNQ4EJzx+KkT6yeDJKPaPP6wmCRwNxCqYNa3EVo2nobnMyYOyxXuA3
SX+m2rpBNPVTA0W7KNWgeeH0f9/87m7jfz4AKCJoBHk5hkZ98H+tbxRdDL8UOuIn3RCLudulpWq/
WN1nKkO1JQuO/+c0g5k3fe9EB4zBuAP18UHzy4NlV1eLfh1lnzq1jkER7O43C0V9qVqyr+co7Pue
UQbgeULmA1MKNkSy7mHem8+GofVKfm1EFYPsbKPXv9J6Fhfbt1eDyL2fijSvmZH474mG+Fjv6i+S
wvklrdoIeY9bnCARYylOusna5cSYK+zuFnu9u7M6G8GW7q0F5LWDScO/hzPiFAe+E/v5IzdvSgpv
23wok3UOhSZQhhp3Le+KFTa//H4qztj6Fz/Mz6wTlnOdtyN6ctkDyr4kYGmOQ2mFaxbPA2nppLmN
GYmMdp5fOsvvjvPSbfQzZUdcJdI9VIHBUk/wXyL8QbOIpKVIKEJhkASGZeE0Wt3HgRzbZZtb9dZQ
1IhoWN/+GbYj9fSuAr+qh3uvom7JvERsm5iCFqtMyCVUlDNYBSu6Ov4p1CYRssKdXjbU1gvmmgdk
uPG2lYO6gQw8vIN1fU8K23tE+0Qd0ayvglinS2QA0zEdygxhbLyhTjGPIW80AGbWE4ak8dMOQbtt
wLM8dtNGmlrN3cyfSPLTsbzPDoizQ+wRJMd1ZWqyEGi0l3lYas1fQ+p225CgJ4D8YX6AcDy8x4Sf
qGGjv9ZWY5wknL7lfBzKVr6SSv84wrtadZhF1G2Cpp2mhnuqnIF449Jg4ZvSJVuVFcwgo22fFHtU
UT2+lmXhv/WRjC+mKVmgOsprX3fuFmfvEtaWvWqnly5M3MWoqfEH9Ha0pUwDdk5nG6+DbeyIoC6/
BCUQDSb9xLT15PIM5NPhtnrIE6XfVUkaH/pQtKfEq0k0H/OUmpCD+dAk+VatErGJglDbWRnThd9z
+Uq3Hx0NuI2TSkmEipAns3XdjQ+Y9BE9LHmZAGxufOBRckTW+B7540+tU+V32eu7vGqVYPHLKVsV
w1FT7qIJ3pTaBq70vzeFGNQdNNXH+ZCrBhoYk5AgbINV5rQplILbHM7reTQfB6+Vb2OnbRadV39r
y9G/QPQwX8HWLr2+aG9uIuOrVdWb+fCY5i6MffIMnKysH/Q0DBZG6pR7pTMnAiuThEF4zbppWgGl
pvLf0MUYZKf2QPCyBGlhSEOa6JWVEmFpnvfCildv3vP/3vt9dpCq9eC3CO4jK0wX9Kwdqp7I8TEp
R+u514QREj9684eFgft5YcDtk6ATB/OwYeNh+mxgK2gSI0MYqDjqVkMXhz5KHCjFVVD84I+u8o/c
8R98U1TvUe9Q7Z32gmkvT8u1Xtnedk4NIxGoGRf4gkgYzOjchIEXr1XVu7XoUGh44ypoM+d7aUE/
n+0kIlpKx/gI3BFjGWTjSzTtKSzodwTphdjc+7+qOn3ngFEQQ7mPZwwdCW3bLiTUdh7GE27BFONB
ml/IMCvePKE5B8sr4BZNQyLsbQK9EI8p9IIea7tJF4Od0vYXosm+KlAVcCX2KjiFSYFUmDg9gN/+
9LXiw/LRUSNBwWsuNfvaDE60DoQTX6zWxCAxbXpl0rv2zr4vnP4w7yl+IpHVc4ylbH/fm4/NZ31F
cZcVpB5CltsMP9yUQEckJV1wlvzQb4JHZpF0saUQH01kBSuHSt4xLEB16jjKT2rVfvCo7c+dTZR9
JPRw1cAh28lpqLIO2OJ7jNFJjO///awV/7PYQmhET4TSrykMDeT0p8UW4oIeb57WcCf1N2mBsWYO
FdSF5ezq1t0zDYhP83H8mL8kvPuDpKV27VicBIPUnuaRji80zq2TF5MNFnYvLD/TZyvR956IrVcH
qe8Zm0JDqA5fUdpgzk6oDdmWju9fzcY+04n94Qdp9KP25FG1cNr4dgYDoVD0owoD5kHAclql1I0P
hTYC0vGDZNz6JkyVHIzCl5xq2CJHVn629Pqtd+Lh+Htjhu1fQ7sYxEam8cd8smvLaFFr7sYRAT0B
k3UG7kQz3EGHttZhRrCjFiKc7Hq3ewwHgSyxiLMz69bwZGdZtsafOtitd/bsensvieaJ813FRH9x
ay9bo5/0aK/K8NVlHmUGpbIhLy/YzP1rH23VOW2eglgCYH2alxvcrlxSCN30hPDeey619pVbbb4Q
6mAfZuCHVcS4+TLfXZPGx6N6Hidm7UJVSWlfqeTu6kXXUDFT90aXW7/uTookGNEBVrb2rJL1vAEi
vbp3q0Fal7sB8yrB47/0eHhO667/YkW6DppEV26wpMfVgLj/sZ1CC9u0UY4hJO39wHTFrzy5U+BI
n3BsG2fTdquTmXl8kKRPAMpUD1K7MngoqArOpaYwCfiHOeuBae52n86Voj0EuXXzc2v4wzr6fzxE
fLpthHQUFHQLIe1nkH8csgQswGksFdHsKUSre6XKqaIpmXUTtTDOU0p9XtvmrQhV/VlJHXxbOul2
deNvAsqaT9GP1ET2NU4l1AJRO0XRsaXimdrBchZzzWf0rhMnxCvZxrCkvyHl3F+YgoJwON3e9IHs
36KVyaaZOJsmk/zlkLuNcm0lC4U8HL9kMMkeSqrb2C8i75CxmF6UdG2voZ67m7ATJk7NZDhzq0HI
Gxv1Jua7tO7zkNuqagJkJbDZf8RQ5sSxd0O3HT9AxusBXGvpBUf6dz2OxKGbuiwJgZZXDIXZOg+M
eJMov6qkG75gmJcbpVGKnU4v/OJl1AHy7tf8waxjX26sMOP5TUgFDoT7P6nbRvKfaz/++65kfKII
alQ86EOy9jexgQnrswRSV3UnG0MrXYaa6rf7XkCaq1oRlo9DrxdbW4RiJft2PHPn0o8Ga0TAlI58
JQ3mlZWN9UMxgGj2MvmYL027mEtdAjraBmqC6cZvFAebV1RU1rrVKvUotEA/K0yuV4Yvig+h+Qch
WutHXGRvQcylnjVwaapPPcvhaejGF1bzwaVONe3l7xGsFH0eIb5o/4BDps/6qSxmQIhAauWaOi+O
BmXx32WxOrcl2eMGbaPKjVTQ7xGSGTvKiNhMFHAtrvpLCm9Q9iJwtV0b9A+6onNrtcduZUVYLDo/
NsdVGiX6jjaDZpEOqcHaprVBf3vaRA7zSOYV23kEyLcASSiGAYBN8kEDCr/V72P33flKrcvGHS6a
/TjlxlV9tDN0CHii6TpCHkPyVEN3/NlURHNSAcrP854aEe9t9mjefp+oFC2E92IY6Jb1IxV2FgBG
Ee548FnreRgwf1zYMh4upq8W/4+7q2lOXFmyf0XRm3dfxOCLxIfExLsdYTA2GHDbxnZP3w1RQDUI
JBXWhzFMTMRsZvv2bz2rt5jdLGfX/2R+yZwqITcl1ICtmtv9uu8NR2O7U6WsqqyszJMn+457Hkw+
PtdMxJPRXqte4CAo8cX1FutGDca1jvuGe88Yuoo6xrJyGYIv71+csDsfgNvhaVmYdweGB1B5EdQ1
jwgvXSxN5JXQUg7gbUR9eivPdxqgeLIQKeYMD5XAv5lHSMs9AcskPgU8v10BEwPI/sPW88K20bcA
6UekMx4bg/l6jRYstn2/NKOLwqO1elhEbh1hR/DY6OiCUNXdYhu+3HMLFRPAO6I98Px5sBjOcKaC
r6FqfZj7E7sd2ZHTFBdCv4ho0UUZGLczPTBvq+2igAoUmLm8LJRwpMUpqhVApk3mcvpT9AodgNO/
7KNJKozUgBdhLHpAh3CTNbjBgTq4QXLdbYXV52lDfK+AWsNGOYyM9jzyIgbA7++FJ/TpukAb1dWZ
aB0bu4c+bypbwhF56QLiapULfgNpC1QSRauo1AFx86MP4A3/l/pqMfxK6WwbTzdr3wF/QdFEEmG2
LM0uBmA8YR9Wzsyuo6h83QAtldkt6zPnFs0ZiGB185/XdZBJ2uuHGspw6oWFUQbrRX05R6chQbwV
ObyLhUgdPpfRvlOgLMSXatUE5QciJDHy4usPRG868AitLyuzaXttVTqVWXS5ZKsaSEYHbhl5VjDN
nwV++fkCNNfAuwETEXhBtzjxS6Q8M88jTCeJooHf4DCQm4WB+NBsBn8WDOH27WReGLQeDfTq+dr0
5ZHTdZmI0bX8cvFqzWbhpQgU2B67iWahcSU+zQbInRaqbNCKf1iNHutVK/w8r86CDyhNLHf1cA1Q
5fIxmII0GC2HzWXknHvzjwCYVrqDcAXAvuPWBfPZozv7bAdLoy1cc+Gke8AZzEF720VUP2wGpcBs
Ps0t87ryPK+eVYpF3FPWjnk9MJfm9RzQlBZKHJZgl02+9xwZq160QiISaag4LFxg3UJherYsIK4F
/P30zDMe8Tfbsjd/49+beBz2HKyLbbRjxR1DAIKKejhvsMJy2RQfLUtvVUG22gr8EnJjoiWQ+FLk
OYxZGHXQwMJpA4lzZS8NMBxlXCzF91bzNTomlif3DOYJFzxwei2fQ7fSrQau3Z49mefVaTh9rg94
qzi/VP79EaS5F+KTCRRJr4TUfSd2lgqFwqTl2YyToBdLD4XJcvM38T0vQtuVx2W5Y/KKOVE2J74g
igZmVH8+BU0PEo+m/2Egkt8+IA5x2G7/8WnxgLEUP+N5IaROeJgYZ6WeqiCoIqlgz2r6omEiSXRW
5OgYy1gjge0CzCfAMuIjMPFwdEpVF3m12YDDwNeLXvTswtKu3JFrPRfqKDP2rmfuAgiyAVCCetFn
nZVerdURtniqV5/C5d0U1DaguK7aPaeKlDWipxFqKdzw0ggXFDG+50Y4WZU/gejjCrfK8mcw1CJj
IZArEOEWbPBIWsvWNFgPbrDUkUyrWV3UbBduUJ88uFl4K7e1RD1kQ3y0jNCF31gMLjeNJQboPL98
euxsPj6CYqRYXcTfKxVWy040QRPOkvtYOis/mihfXKLixOTdxw1m0an7vLxdh92pyYqfnZrx8ASu
p0/IDfigrUYjDBSVz87niBb0auvwwZ8VSg02tfVPxrSJZvHTT4WwErSt5ZLBlcK3C2j9gnjL6hbN
TJ4vHxHwQw6rgsjPdIZTGhVpzvpBzPWvo+d/nlB2Hc9q8P4v+DxiCxi2yTRMfXzfs0c+C9jn8C/8
n738mvyP3l9QdkVcGqR/Sfo3EL159BkJifSh6QEetbqJqL+6pUHkhPt/Gg8S78AFXTPbC+/Yjoij
fkm8xzcFaVSM6261oL+9GzHkSvj4EO/03m1+1B7/9k4vAxb4644k8Tb7JDgELx2NIbpsnZhFpOJM
JAjFH1yUHWBNNj/WaydlCy2LEW/fnsB9L78zmgwF7f+dfSOP1RK/O/Z/rnevVE+QCkEzL3zJeHej
fILagiLOz9rmzw+ngiKQuLlUUDZPYDUNq4RmAuIPvO/U9OuGbtXgn8d/fjQVmLhO5NNA7cQExrxk
4WuWBionJVQmoYvRj/bmuC3lffXqCbBVyLwms490/fbkl08A5S6icgXfh463LOi3DN/+fZ3Y1/gQ
yLYhx+59tO3MNe0VPq+ID1RQhpy190sntWK5VjLNjWmIn/cDqYAHD/JpwDqpWii0MMogouF/5Nk3
KicWXr9m6tVYQT+cBtAWN68KjBPdQFoBN4hYBTCn2xsAh1+xWAbp7is2/xFL5MU9QD9SZyy8B5sG
Wy7IwV9I9tmugC3nALlmS38n/Sp3J2LhX92L95J3IXb51g+5h7b1Ufrd2Ofa+mliIsSwNs/a6GN3
pNLAmtzbgRKSb7Zs6hN/BCiGcIM2b8Udvd/eNYhHxmTbDSph3r4OY8dfetkm+6Re+JR6DvHGiSju
Y3AGoLyCe/TZHrFEjvBceLFGXrF9At9Tu4aefKph2FrPfowoVm8imj9JNB/L+6R7dOujY60fkpAG
kvQybmh5pTcgwCeOdupS0EJL0wrni+dtvvkEDOaoqW0Q3x4OKZFUoxeLYJPmdNoH5Gct4JfDcHdZ
y4fc63++GQ6fPX7TLR61gbFJPLzGgc3LRtDBgd/5ETb46ef0SjDLO+tg88pHLoFTL4Q5CVMLDDf6
HcvxSrmBLS9ZnfcgkFfU6yQ2I2RqaCJDmAvQJuCkyyMUJbvhNHOLiTMil+zTKOAbOKUHbN2ciugz
UNVnjbmEmtAdA/o6JX/gO0EeMYj4cNEFLWmlXEJDSc5Nmk/n1wgQoO9Y6inALlhmsQTWU0DxeDep
HS1FX6/6xxo4rBmSWohw7YAzs/AE3N90qyryLvISesODejRgCxYSV34r06gA1GwZlSpKEk009IDf
kVpTb3kYmUx9Okwk8a0AFKnJ/wOKEQlQU0cWLflxRqTkWPW9nA/aFQ2n1OdegHTQWWUcFSX0X0CK
ykQiGbmqg4/9fscGp1n5Gf2+U2e4s2n3TMPRJ8OY+b5kxBED+eZOOVYqN4ryJuF4pbxi69RBZ0o3
ESRcvH074MjR1lkAOyW8yBb113TC0NZEUomBMIuCwRM/kjbW7mG5ZSeOHTwQgHDwpOGWFAz3jHou
8efJe3NdVxXouu3T9C2jqmDBNYMwfdbwCEHeOWus6Wgq65ZH3PKKPbd3rlrmznH7+qVwTnxGtXaw
a8AVTNy5T7yR5JjxBFVeTVzYQzhPcE4TUXyd8faTuQUjo+EFdJVIEnJ3vOjX6/iC+i7xZLEq9IDr
t6xdjv/Mq4SGz5DpkEwDeGvyy21FHmyOpASdx+Lzjrc92jEOOk9z5pYbEkceLYfZ5JV6Sf3UAgNc
UYFY4mk9sqLydV3FCdQlaNIrrwaO0cqrh64dTqO0awKGzvyS+6j7IfP0kBXouGvDrofUC0Jqy3rm
7RpyKyR6pu6QRf4kkcWtj15WYOJ7zBlDJ5LcigKz1mMeSUXpKgq2SI/bdmmwVQWz941ris6TVHnn
DqGCJZFthYqjGSn/VGxVhO/zjhYNh8NoQpzkvcU6UxG1vWU45eSNh1RY8piMy+aR3irf0TQtmGfy
8mqiL6ymDyBVIovrwlBx6+gvEGuWpSrYyf0nggudP5YEGypUvKRj+fAArDR5So6ZW9rhOg4OJMKE
hlUcefdzNAjzJOcSgZvkMW8f8yZ037G9yZjJ18bdiGr0NfB05GJ+gHM1wroDh5RkMYy98ZEjhcMi
44CiE19e0CpuNX3qD1N721SgbVw8qMY+w3mRdgtKUHihe94NHsdwe2REx+mbng6ucgWHVQdoqydJ
27WazsuG8w/+y39w8591NTPLJd1C+tXSS1alaICp4eDjvl9ojechkhSlSO3wrfkPn1A9dSbIvUlu
ioIb3ak3wZmfLB1uKg9ObAwM2ZelrbMwQBM8SayuQi7OZGnTclqSvDsW/DuRN7YTQVwFvNtPXrGN
KZEOTRUHxS1dREPHHnHzhRC41gAEULIEHGiYd+Bn1GUjn58Z2uHnKViBDcAFfCZnxPfmW448mRrM
BQVukCiEzyuvwMqrnpdMuEh/ei86SiSL5yi4nTXIgmoP1B9L/gZvgpH3DdCTFre+UFrxvOd6XrlN
UDaEiRiuhqqCwTYfIxIy2D1Hu4jgfEk2parApjRRj+zLYlV4Gc1warOFbK45hW5eJd9h218QN+UY
cehTXskXZChvQs4LlFvoNHUMHPYbDh8vuwsBMJH8Y218+e+QauM/tZ+Y7Uu7DvjL/OI71FtJqzcD
hBC92rnv2sO0V4BS6vyj7SKHHE6lwwVOpgK59jClhbKCw7YHqNmEBCM5QK+rOEYQ42RhKC8HJRcn
4pClZIPBuZVfvwhlpYQq2MU9HKSjdNxNwZbokQjWNx3BQdtZBXpga24lAbZLZPETCbwByce3X9ev
bDjiiRghVYVhF1Ll80JXkcSLjWUBpGkBiaRR78JzXm9+buHmyyhPo6jAJ+zT1WhKHSeFZFSRFNoA
lnbAa6AyTLTz9qXR56EQOc6JNmUK5HIAKdG6lKXCT7oClwIMwzvAMF2BKepHYznEAkhOflXcMfnK
Y5QUWIv+l/9k2h1zv/xdwCuu/S//5Y1sGeBnlBTo+i7y7BQGDMEUBVohHrirZPNhqABc3092NriK
ZBwnvQV4RTsngeRjiD7keZ1OANDtlINscDK9vHKbCGoAwiudr2jEml/w7zsOPQpoFYi13SEZLqUT
EAT7+QXHNnR3f6vIbIHYRbuDZyQliwD0zD/q0+GKSnNnGgbimeh0D4xnFQDMDDBs+kT8fkFNgYL+
CaOamZDvCi9k3b9dv99MoKSv9jPGlz9PcFm3A/jjie65c6vADp0iITck9kwWXEme8nZ369R301la
BbedOvEmDhnTYJqMkOtBRQKxtyIcrSiJVTHgaZSeNAVGvo6wuGwvSwrGimjvkI1lR0WFQ9H3ba1L
vLkUYVERCEECSU5kqIDetBC41zr8S//0dns56CpuT20PuUeacjNBkJQ86O0bDpLlqdNVXEAuyUI2
DWCYyj/WDhrNrdZpc4bzPr/oOMnbYam4MXqn5pcd+1YZshVs6Q5Zk/l0VyUK9nWXyKkW5Inz6wJp
dMJ2tkhFgZYBW0DeM7WWVdwREH9DM0E5bgHuBhW6cMgqvadVZFiu6EKOWOimgqm7Jj4wEE4WlkC3
lMif77gqugpE9jWqve3FAqmmIJk0cfzvrWE6MiXZB8KHLGA2JMm8B/N+X/dwSuRuCvrlFHTP4IwQ
uQWTmb2raVycVIi2ET1M5MQ+looRI7TA3cK0mQN5SPKstx+A9+shzVCHCszsg01BDyzDv1SYug+o
cWJPWjsEzmGh/ao1kU5lYbTZmYlKuPr1ilFUMAGbB3YijwTo9ohHJn+1sx6K7ogK7hj9BSALzirL
3oAtWIXv07PHYyDHmiQIt5UGYpa90mFFjip/32itD6Z9lG560NrLX+NSme2HoiIaFZwKoqk4rsiK
YILQcvZ///1vwZx/uvBXyKdhBC2khF2SzJpkD1E5XEWzimRQb99RdzZgGgWkG+UcG5rKovmOioVB
cSmYJ8s9+PXMJmyF+5Kt3QD2Q6ToYw38WuiBkv+lzth8zKDAOzLHNdJ2pVsJWIrKqMTN/5QOQa8v
W6p904t6EUxYCnzFawKm0sIIZWWFIIiSwQozET9DwdwDDT3JkKzABnXJIpym3Jp42AcPge8XWIpN
Sd4Y3/b4+bYE8HH7W03U4HMOF0FkIz0r+Unyzb0IPzLlWGhp8hRMW2O1SNWeqtgnF7j2gBjFtxfS
eHlrr7zuURvlhokUsTdUJM7agU+oFP9Gk7XkKW+3tBjrYyJFjFUF3v6S+aksnxIYdSdaEls6Z0Xz
gLzT1aUoTpdRTqCpSJTydtV+QBlKIkWoVkWW5QbUFFKsUN8lu4heDRjqk2hsa6c+SWfIOOV3Xv32
wREqnXVoL5Zf6n1MbcTHrDVdG45e6m5mKDjvPsID0RD6lY5TMGbkH/4niutIIoavDkNFhfoV07Do
/hRo6Wsf4PnJw96+oC94IZjWooLxVetHwzHuU+D7kbYkOpqrMM/IiQ+z/HZ4MrB7nD4u77I8HUZa
LwqklbmRrkBX/3rb7DdvH5pn/6bxRYSCbm1nH4B7pVhGFhOtYowq2mXuZ5QRV4asQ3vPUa6Q0Spm
9ErcgAanv9s4Ento5nYYq7bHv/nn299qqvFDqGOvabJCxOZSYAsaDMED7TbFQ6UiPNh0tD5xngjY
TLYHbSpYhhcASlMgeaRVvsuc9foTA8mKMacu2h4wdk/y8e1G5goK9skkkkYM8vD8kq+BOpYvXXrt
oNis1fnHbLgXlrt/iD136kdDecryTxiY32wsBIG+qhN/COhYIlRs6uTD2xcbCp0i25F3h4rIKx8t
trO8Ow5eMo+J6FK4I1MsY0m0Cn+qQVZwHbKOXBVxzEZqdahANZ+hgbSXMscqooaJ3OwyHhVpGxCW
pnlQVXg0MPZj0IhGMkRRBaK3hXuXhJJC+6r8u+8S6zg1f+D0zS+3R3yOyEvDvFUUevHK5oDDbiWf
V1dxI7gG60/IuIMhhR8NFZ57zDjbscMwENb0ij7ZsgVREeOPn9KNRqnrnooC5zvQI9hjMhbDv2ND
8DMmC0WcBSo4Zu6QJIr108C6ZEGWMURDwuS5bz92YkU92CClAhEwMnSicDO2Cjs5RhWlMHVUVNjB
VHuw0Zgp08jjKpL/ve77e59w0Nk6fADWwfWSqsMyVPjJDfiygBUkKhBLSkXMv09kr8jg/QDz3lyR
MQ61ZoTrSGhH8jZWURwSr064MOH0y98d6q6SEXOtVNRULuAFegRPkGMggN2qAC/ELxCfAtovMfnb
n7dfAl0hVFxVvvwVqb8xRbBFuyJPJAgosjvx38jGdmi/nNnBIuIk3ATAIO2+f1ponbbv2tJ4cPWv
1vB/BRysNVxKrMNVBd/vXsIDAT8l1BUbaocMWQW9D4Bhn5kz36yI7XVYBb0IiMxrVXS8LVsWCJ0P
RvS/37xXM/iP/9irada7i4yVwjBXzFCd9732hMS+U+eFU3/Cjx0ZtboXo3AkRKEOxFyKmU8FZU7d
J2u53ENFSRcPW0qBQRVghQZzWLr2XgVGpznCfU4OCaroPnGOy+doyokTUlX4Kgp1zokz57mHLNfZ
VOA5o0dnatQANyQmNYdDDqgLgoPS0tD3MqEfuTs44hEhLMmF0i0F+aNr6kfJe3O/TD98dBz2ru/9
KD1Y9NhJHvN29T6gAnaNDidy+O5wIX6Wwf9jgq9ZLQV+wkMhbtyC1BRxmTQ5Krz8OuiG0yFbBZfM
Pje3LPMSqwLGX2fREw0znDUV1YYNxsMKv3QoMlTe5M9ZVlLFdV+UIvCUI+5A3MpnPUcF82qDscSt
la6hKuhXL4mPGFXGPKhAUZzbMzsxa9x6qgC3n4O6kqMQknZLgk6Q90HdqbrZ27noyINlc4rzdqy7
8lUEWgBS9DO0bymI+27GLopa+Crl/sJLlx9esDWWVpOK4xKhcQlErQI006KgQN2oSLxDb3SG8JST
fE96CXT2SBbc28/RFltuOVeJPHH8q4jfJlFCUdDlaaLTjnaHaLcNdLjswqjgpr1kU5BYw5KfhsyR
kW0qihQ4cyrPaN1S+llSlYqLRAcY2yHCb7JgBXujMfUBqkF+L2Pv6Sp6Y1wTx12BNmRX6SpawsXk
PamoJNpQJnp6+9q/okutQZwMBlUVtLJXdooTSAXd2wPxAL+Q3XQV8d8rMCTJUlWcKFzBv1NAReQ+
imB4zT9513Y4Qtw+02lDhysFDyALAAX4K2TwwKlBvjtppiQFBh3+WQBEenZFnAqYThwKb1EHCed/
0k4DJJwCNCKPs2jc0sBAoqqjEXlTyf9H47H8k3LH5rjzSSvVUOGi36FOUx6tihrbuwis5qnBKliZ
HzG98GO5j3MehSh/SvTKj220XUs+vt0yfoSrlnFaGCq88J2LoaEC3ImqKTQq2IxZcpNAo6GkPp9X
a/J0emJxEi1zpVeQ/UF3ZITbwZFdRNnN4SYJ3zEQkdEMMG8gYvtt+LL7fykGuaAMuWZptaso8b2N
glS9s6ECinL35X/APbWi2+sETZiTj9/anNuabG6wq39MgCqrb+Mfuy6y3l11NiaraeTP95ZZPSp/
sLc8MNkbCzJycCV+/38AAAD//w==</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'EU Ranking'!$O$136:$O$157</cx:f>
        <cx:nf>'EU Ranking'!$O$135</cx:nf>
        <cx:lvl ptCount="22" name="Ország">
          <cx:pt idx="0">Slovenia</cx:pt>
          <cx:pt idx="1">Belgium</cx:pt>
          <cx:pt idx="2">Portugal</cx:pt>
          <cx:pt idx="3">Ireland</cx:pt>
          <cx:pt idx="4">Italy</cx:pt>
          <cx:pt idx="5">Austria</cx:pt>
          <cx:pt idx="6">Germany</cx:pt>
          <cx:pt idx="7">France</cx:pt>
          <cx:pt idx="8">Finland</cx:pt>
          <cx:pt idx="9">Sweden</cx:pt>
          <cx:pt idx="10">Spain</cx:pt>
          <cx:pt idx="11">Slovak Republic</cx:pt>
          <cx:pt idx="12">Poland</cx:pt>
          <cx:pt idx="13">Czech Republic</cx:pt>
          <cx:pt idx="14">Denmark</cx:pt>
          <cx:pt idx="15">Netherlands</cx:pt>
          <cx:pt idx="16">Hungary</cx:pt>
          <cx:pt idx="17">Estonia</cx:pt>
          <cx:pt idx="18">Luxembourg</cx:pt>
          <cx:pt idx="19">Greece</cx:pt>
          <cx:pt idx="20">Lithuania</cx:pt>
          <cx:pt idx="21">Latvia</cx:pt>
        </cx:lvl>
      </cx:strDim>
      <cx:numDim type="colorVal">
        <cx:f>'EU Ranking'!$P$136:$P$157</cx:f>
        <cx:nf>'EU Ranking'!$P$135</cx:nf>
        <cx:lvl ptCount="22" formatCode="Normál" name="Delta">
          <cx:pt idx="0">-40.299999999999997</cx:pt>
          <cx:pt idx="1">-36.799999999999997</cx:pt>
          <cx:pt idx="2">-36.799999999999997</cx:pt>
          <cx:pt idx="3">-28.300000000000001</cx:pt>
          <cx:pt idx="4">-27.800000000000001</cx:pt>
          <cx:pt idx="5">-25.300000000000001</cx:pt>
          <cx:pt idx="6">-23.300000000000001</cx:pt>
          <cx:pt idx="7">-21.300000000000001</cx:pt>
          <cx:pt idx="8">-18.300000000000001</cx:pt>
          <cx:pt idx="9">-7.7999999999999998</cx:pt>
          <cx:pt idx="10">-5.2999999999999998</cx:pt>
          <cx:pt idx="11">0.69999999999999996</cx:pt>
          <cx:pt idx="12">4.2000000000000002</cx:pt>
          <cx:pt idx="13">5.7000000000000002</cx:pt>
          <cx:pt idx="14">21.600000000000001</cx:pt>
          <cx:pt idx="15">23.600000000000001</cx:pt>
          <cx:pt idx="16">28.600000000000001</cx:pt>
          <cx:pt idx="17">32.600000000000001</cx:pt>
          <cx:pt idx="18">35.600000000000001</cx:pt>
          <cx:pt idx="19">36.600000000000001</cx:pt>
          <cx:pt idx="20">40.600000000000001</cx:pt>
          <cx:pt idx="21">41.600000000000001</cx:pt>
        </cx:lvl>
      </cx:numDim>
    </cx:data>
  </cx:chartData>
  <cx:chart>
    <cx:plotArea>
      <cx:plotAreaRegion>
        <cx:plotSurface>
          <cx:spPr>
            <a:noFill/>
            <a:ln>
              <a:noFill/>
            </a:ln>
          </cx:spPr>
        </cx:plotSurface>
        <cx:series layoutId="regionMap" uniqueId="{59E498DD-3DD5-40F2-83F5-0FDED93746CD}">
          <cx:tx>
            <cx:txData>
              <cx:f>'EU Ranking'!$P$135</cx:f>
              <cx:v>Delta</cx:v>
            </cx:txData>
          </cx:tx>
          <cx:dataLabels>
            <cx:visibility seriesName="0" categoryName="0" value="1"/>
          </cx:dataLabels>
          <cx:dataId val="0"/>
          <cx:layoutPr>
            <cx:regionLabelLayout val="none"/>
            <cx:geography viewedRegionType="dataOnly" cultureLanguage="hu-HU" cultureRegion="HU" attribution="Szolgáltató: Bing">
              <cx:geoCache provider="{E9337A44-BEBE-4D9F-B70C-5C5E7DAFC167}">
                <cx:binary>7HzbcqS4tu2vdPTzwY1uIK1Ya0VsAXnxrWyX6/pCuF1uBAIEAoHgb/bj+Y79Y2e6XHa7cnl1146u
Hd0R+2R3uCIhRYqheRlzTJF/v/V/u63vbuwPvqnb4W+3/h8/qnHs/vbTT8OtumtuhqOmvLVmML+M
R7em+cn88kt5e/fTJ3szl23xEw4R/elW3djxzv/4z7/D1Yo7c2pub8bStJfuzi5Xd4Orx+E3zr14
6odb49rxfngBV/rHj69rM9215c2PP9y1Yzku10t3948fv/rQjz/8dHipf/naH2qY2eg+wVgaHSEk
aBwRJD6/4h9/qE1bfDmN6BHHOAwZhuMP33l+08C4b5nJ53ncfPpk74bhhy//Ph/51byfnygHkzzc
eGLuJ/l6//mufvoa2H/+/eAA3OfBkWfYH4Lye6cOob8wdnTFTf0Iwx+HnoijiGMkYvY15kF8JOAE
jwV5WBJxgP23TOVl7H8deYD9rycOsb+4/vOxl3d1Ubrm+0HPwqOIhoJFAPILVk+PoghhzjgPH17k
8asfjP8b5vMy/k8DD+B/On6Ivsz+fPT34029PALwx82ekiOGGWMhpw/goq8jDj5C7H5NOHv8zgfQ
f3caL0P+ZdgB4F+OHsK9/wsY+3+4YbTfNcTHR4zHYRzSr+MMxHYETsA5YU8L8TzEf8NEXob8aeAB
6E/HD2H/j78A7Ht7V9+0nx5t7o/bOSNHKI45ZgK/FGMCDuhzQQgswdP55/B/w4Rehv9p4AH8T8cP
4d//BYJMst7dqu9q9eIoJgITDn8/v/jXYYYdEYJiEUePK/4QZb5hHi+j/jTwAPWn44eoJx///NC+
vbPNTfsdgztDR6FAgsfRF6s+CDnhEeEh/Me/+IT4Gv1vmM/L6D8NPED/6fgh+ulfwObvOfSN/uHq
rnM/1+XtIxR/PPRQfgTxnsbALB8iO/7a9sUR5ZSHUXhg/A8T+m0vfBn/X0ceLMCvJw5X4PXJn2//
G3vT3t59R+CjowgDsozSp5j+rJrCR5RxEtPwS60lDsz/96fzMvqP4w6wfzx8iPzm6s9HPr1rmxur
vx/0jB0JAtUUiT+zR3FfND2Dnh8JTkV4n24fXgc11TfM52XsnwYegP90/BD99K9g92X7fclORI4w
jeI4Yl9Kpq8jDobFwZAYWPQFfeD8z7nO5vfn8zL6TwMP0H86foj+Zv/n2/5nSvA/Efb/P+X5V+Xt
UMd5Pd99umsfze+P51oGKk5MRYzZF0pzwDMpVLshSAmPYekg5P/+dF42/MdxB3b/ePjQ7F//BejO
qfN3zc/G2eL7oU/B5GMQy6j4knC/Rj8CNoqJQCF6Oe5825ReXoHnYw9W4fmpw5U4ffPnB6DX3U35
HV2AAqsXAHH0SGu+XoQABB9GSXQvQTy8DqL/707n5QX4MuwA+y9HD2HPXv/5sF+Y75t0GUhl91kX
SM8D24TY8ozyIKD5YUhxxA9o/u/P42XAH8cdIP54+BDyi9M/H/Lzu1Hd2XvYh+8XdAB3TFkEbPNr
jsmA/EcCgab8xc7p43c+aAvfOJmXwf9q8MEKfHXucBnO/wLLsHNtcWOXRzj+eNal8RGKGOaPXSvx
dci5N32EEYfG1pNnPOeb3zCfl1fhaeDBCjwdP0R/9xcI96flqNzNd20bQrVFIKLDEnyx9QO+T45E
SKEWg1r38+sg4n/TjF5egWdDD9bg2ZnDVTj9CwjM2TCa77sGHPqHJALB4UWtDWou0BpA4URfiq6D
NfiG+by8Ak8DD/B/On6IfvYXIJ9be3f3PZUe8lm+Bz0BWiifX9AifJZ7MTgAhCdKI3CM55Hn9+fx
MuiP4w4wfzx8CPn2LyDxnN6M029rif+9rQosOuIMtDMEfz6/DmIOBY0hDqPoMeQfVFq/P52XkX8c
d4D84+FD5E/f/vms51fR9cH0vkO+/d+jKP/7LSRP+2jSm/Em+7wB59kukt8++9m2YFfQwdAvseHF
BXpYu/2nf/yIEZj607ae+0t8FVNer9BI+K//+yy5PA26uxnGf/yIQJaGLT4RtHo59HpFDLx1vvt8
hkBDhoQRsCQcRlCl/fhDCxtd1OeNQRyyx31VBz4HuR6mMBj3+RQ7ohhFPKQspERQRp42PUEtsBSm
fcLiy/sfWtdcmLIdB5gMi8Ezu4cP3k80DjHBIYZuKEyOiRiaonD+9uYKtlbdf/7/CM9QNbSsTHSM
dJojKqsQ5ZtqKeyG1m2i6mVKlqmeZVBNpVwGiqStRvvKBtrLfFyEbNgkS12SpGyH15XN810t9Ike
z+NZVad0RBtuB5SUmKnExm4bq/bG4i4ra1TvRaHGpA3EuvVlYFI3uax0QbCrrSpl3fheDq0JUlql
beE7OQSTSp1iy0lb6tNoNBdN3nYydqhKJuJm2SqvZFmF9GReSyWrHI5FjUvo0A2pZ3G/b1u10y13
krd8SFwrChkG/hXU0MlSEpaWaOqkWXQsUU5km5f0OGakkpXDWd7zTdzpLqNxXctpatckqgmWY3sj
GEFJHKJ3avBDWtE6K6ZxVyp2N3dDk3kWVXIQbrOEVCXB1FQpqYUcZk9kP5NdU+Iy61fTSEx6mpEo
99Jq1m9aFS1yrPYKDzybwQAk6jKlcSx5ESOYf/9+mPLztXOBHENfJ27ImexcfyaEvQpMxxLfLk2C
11e2M0Q2ZIxkRGAtVlTtRJxzmRdzMo4oT2ZtB1mrlUkdrNMGdxFsFovcmo1q4tLPCichNXKlUSEj
1hSyaXmZmaJq5RwxGE+iNg3XISO1ibLIs/d9pbYClbXsfSPRZD+MYbmmS9dfe17O0mlu5DwHdzgo
3gVje9fOqgfMR54y1qe4bZ2cTaQSpodra8RmrviaxDHcJhoHgKJXGR86lHIfrLIz0/k0sHZLSg2W
gtc0NjVJiyKf07oNYtnWzQ5usU51b4kcR1fLbpzMpiNvEQs6OVVdEi4FTHmx7yKfdVNcyzAifVLy
JZlRSaQhld0rO7aS0zalTnRJ35otrVmQRfPwQXQpaPFYGh+prCqjMEMjP4sR4LeMQylzh8FR8vdj
N/PjovLxyVrHA7iU1bKn4ZqW9bu2GRJf9ikXvJaOBW9CnZ/VaBKJxusZ7HUUYBV+TETHz3O8Yjmp
eNualV21bpk3jTMVLFucVsMyyTXqNgGsjFm2voquGlyU4AdUZ1Moyw5ssU5HtMZpT4QGlJaPDnlz
rJZuC+b/Nmj0KxfODfgQLeTqo0FOSEu3artZPH47FiOSvm3B2oPmOCdFKSvfVEkZZIiRj77twbR4
86bsF8lXWNvRMCenaE27YjQ7jLxKxmoIE9/XW9xCJEFjK7YDc0kfgMFj3n7gU+Fkt/pwo4ZpO1EC
pts1JMlnn5QjnZOqWVkaYI/TKjJdsthuE2N0axekEiiiumQIfUJWflrXbBtyMqQoXsaETjidC3HJ
4bKJRhM4SqOvNcb9sdduSadq9XKYguOyXG3Wly6SSCCceYOzgqFO5vy8mMpcDj3Cqcdgj9R2lezi
atoVKlly3W1YbxZZF9sWodsZgvx2jOyubrBLYKOWStzixgT3ZbZU4LVsauG2LUnHhYJ/z7GTS8Qv
u0DbFNUKohsKT0IVvadKt3JppyUZeFLOs9663PRSiyXMHJj30FFp1n0x8Bj8GYDRcdNm01LvVR6J
pLMrTsOxiaWP8R50LoiuVSxZ3WjZVb5K4gW3iaY5lszUSPLmkw+bIaXxYrd9C0vZdFFS245IwtdO
FmQek2VY4qQC6x5iHsnBQJixeXAZF+W70Zwxjtut5sPtuAbvTVm9neIRIk8TnNQg4l8VLeJJ0K67
tQlvK7Fem0LsP4fKrqwY3DfcGx1OpzIjM2ul5tPrtcmLrEQql50YTyotwqTlP7spqrc0GjdztJS7
In8X2WXc1ErtOjXZLG+KzUhgeuwjq7K4CnmSC0YhuZU/k2n4VHDiJcnDQY6BaBM7JflxHxQpRvWl
W4mTLiZ1UsQLeHJYE0m9CtNyLS8sCrd8ONEhIAGeeh3zmaSsTnpxkuvh9ZirpKNs3hSV/iQgTstx
NUVqLRtlOUEGovM2am/btSwlw9NpEOQQxYTe1sHwrgETut8hLTWm7X7uug+uLqadj5Yk1tMkxxpy
3uwimpQKHNCGebfrxi0lM03yLvx0fw28XBUD3QtkSNKFI97MY9CdN0E1SlXqbU/aXKqou2SNq65U
sZQnzPkWoEUXMbLbmDgtV1TQBFvdZG4prhsXGnB2CreCBp4OudByweZaNyQb2x4n61rLoGv1VjfB
ti+aVkJSG5MeM57qELGk0/SsH/nPYanphUor5PRx7UwInlm/4iUvUqOa/rTP3wJJ2I6xqDZmDgtg
KJVsZlxu13LsZbUGl+ClkyzsuUPD5WrnMglm8P18PO1QUybjtH6MyrlLe199CLroxDS4lFjZTdGa
k15P0Y55pGS9TizljLymEA1SHwVXXCglW8vPm2gymUv11gT5kmBqburKs7TPWQURNgqTvOl80pbF
q0JVg2y74nyp512EiJVeL69VXb1vxlBSpSBB+OYckZoksDW8Shxf67So4/M45OB+Tg3gdNEkjTYs
gw3qGOyxrSXSbkxDfTIuYZMus8gGVETbsobQvOTw/byQjupp0y/LWdvVfTrmwE266SSfp6SdsEsr
XIwyXOKTYXXjiasmyX2+nLqmSOrYZbSielvVEOt73oFlkXVOo8HUsqxDBs7eK9lE84eRKJ9CKQh5
u44n2RRLRqN2kB7CsZy7uEmqqGkuyphFMhhNAnkpqzpe7SLndliAMw8luVVTAXTMlCkuEN9OeLxc
o1aaeLhGTacki4Fmdl52bAYbGvmcWjagbF4LWYdeSOG7YtNVNnGk42nc1VWKox4yjWg3PlrrhNNm
kUSb4GqsaFqUwZBUcy0+5CZFeC1S0su8lLruo3RZ/ZRMYiTHS1xMyTrMSYBovV+8VZvAD33q185K
trZxlp9OeYmyMh6WJF+rd7Mb0Zu2ZhD9uPjIdD0lHutKIuLnDaX2YloN26yTUbKzBd34gRVJ1ZvE
ejVAOIxJ5rXuMzyiZS8ifdcRrjLdtGC8uE91RETKg9bK+ycSZEdIsaNrfixwKzZxTi9JSwcpMHJp
RzFLaEEltruRcrcLZ9oBe5dcjXHSjvHVkosrFhfXi1r9uWXlJAOHg1TrbpT3zQyJ1J4sFdC0NQAz
YiYJ8ioJJ76LBx3sqoUt22F2QrKS4YR1GqgqX3cw0knatDCFyL+Ja7fubZVDKvTHTTCs2WAVUPOy
00Axe58ECqWrBvZblVWUhEV7a8aKp5PKPaTYAEGIj2Y5as1S7F0j11J4GY3BL1DUdBCrb/uVoXQp
ltM5bFBq4/kysMDFwzWoEloBp+w431ZzW5w6XISJFvGaVrNOsSvbXQOfJGNZyH5SZm/gKrZAQxrP
ay6jORKp4lwk3rU26wpj0nUEVjl0Ll0X0qdowjwJkTvF0STSNs9/ros+DWbdbsdwXVNkXpcCuUQx
tgE63iRhDOG8bnORWuyTOe/7rCreswp4IFvVe0zLfCsm/RbC9nkTLmdjt16V8difsT7LFbClXkRA
OsLKbuzyqqgnWQdzeTWkffGmQI5IhcAW6hIcZ1S7lQrgJF0FENRmlUJHQhrH97ygCsxChOcW3ICJ
c7LSYT9M85j2k/hFN6sFKmPf9dG6qcLOJoJcD0FAt2NZ68RZI0llGFzBR1KPPbvY6hEongi6VS6T
/kjmNoJ43I3JWsw3delOC+55sqxLAXWQvmSkuHQOEmAQVNKU48b0sLBCrGHWYW+T0BgglNU1deFb
50qezjO9Kir+ymq6V3VTSsSAJrbOuES4StKat8cGrrdCXbZdi+GjEyRtZxTdh9d+Wzq2axQ4NTIn
gQ+UHPJl2SMfJjF7V/sym6mYT5agGaSZgOE1qtkAl4C4p4c+mUKzcx0FKlP0TBqzTOlihTolPvD3
Qa5JYEvCdqnzk5wAScT8ah2ibV6WVWYIxdKWzVkNFPwiilXm+hj8iUD123dwbWWBKHjxxrn1TPTh
GZ4gvMFjUUZOvCjSoq2nszm3bBeO/TkfogaggpywtCjIPEE6MetcJaoHAmOI/5SrSp0pcCOy5LfK
VXyHYYVPa6Z3HYydIIzsNEjjwHYKfIyDahOJoj/pexNkgXVLNkxhYoQPJZR3QgbeLKdjNQG9r+ZA
zr5qd1atYLO+owkRJtM506c6mPeBjpKWqCAlFbsc7N7lLb4m6IPty15ORNQ7J6aLSbNSCtfjnUcQ
iPTUXqmpRccooGCywaelbcVxw4LULR7tSuNdqlZFpfVcnJT99CHvx0aOPNCpWDmWPGznrB6L4yHS
9rjEZlP3c5/kvUFZEIanVS3EtqmXHiy33KHeFtKEs5K+U1DH+upKlLiTtli4VP1wPIly77vuVNXi
dVwVtVxCfKNmrfd+bBtIl/f5rz2DHQ514uNEqXxJK9GGCQR1LQkey22I/AmL236reA0Chq9PSUlf
F1XON7xZlCSDgNgWQ5GLxbokJgiv9QiE2tlxX2DtLvS0GMlCpTaFgGo03i7MzWdsiYG394iedGLJ
jPPTHth1EnkTSnwfgYfpLl8R2gb1fLoU5dZS8PUaq/Ak1rlEHOpY5K6YC4bdvExvgnnV+3aOlFyY
OGF+BxDEx4EKcSriQm9LqtNiqMZ0ngzfBYupJChXUNg1IcumYfm0us6m2pbZSoDY0W6gaePzm7xZ
iiQI2yy3wU0/VPeR9AoKIWlnE59AchNxn++j0AJJqflmqlEMVwFvV6bMajJHSRPYJW0pv53DW1dS
u8VEXaJpECkjVyHReF9auc5YbFkH4acnUArmzuQZ9tk4r812KW0lnQgXkEVit1kLrUA3yaH2WFx0
gvI5azSQP5CWqsEFp21VvKlGyDAhxmbrFyFOxrksE1RVUD5xDEkPZLJsIN6dFbm9Yq0q5OAgrYDS
AQmmZUA4m0on1ro+WSoo3RlwDBv6E1wUEBRhNn7GUF3xqTsh9fyLb8c6s16zk0BBjTWUdXuv+uQb
Xb9vKJe90e15b/vjblE7tlZprZasW/hdHTf5RlXhnORLbfbYwaKyMDebwL7ibd4cw5zTfgF+EuC5
SfFobxvhL21+l4/TLW+gprYVCFxI5JnySe9biNT0vbP2zWwJaHr5fJHPcQoJJ+PaQHBpdJ4hE05p
26OdyOslKdCtdlAFV2PQZqQIREpt+YaJaTe39ScLFSCk9uqej5isJ+PxPE9DtoTuHAegx6yaFpBv
gnRleIO0GNO8ceU2EDopiQv3JtRkFyO8Gcbg/dCMOov3YEBigkw/M2VPHJTgoBvetAp/QGGjUj/F
eot0DJYQWdCRcnZZdB3bdqK8aYL6wod43RBVzwk81VbsZmBkp5w0W5UDQ2u6MqO4a4HD+wUqb4gM
YhbAzakfJReBXIK1zBzrWFbbYIb0Mcc7M9iMOaAz0Zj6QidQQ18Ukeg3Qe+qjWdLqlHYJsIs9NU7
zfN3a+Gq1OVTv1nD0W9Ne+/gELOCJZ92TddsBCz0qR2jV9qo8pjN5bnW6ArKVQbX/Blzx2UT5PvK
F3uPu2ON/DtrUtapZK4hUWB3AzxKJE1BodSn5qQU8xkQnAvqeyC1bkgdDk+CMnzbRQR658ACIzPS
ZIzyzXivdZbtxxiFEJtGIMBt2UjF33d9H4D8tEA8sPnOF2CCaprAUef4lQrCSLIWFFgGMtPaFRHQ
7+q49f5t6Kuz2PDz2aowQd1bGq8XfQAJJK9GnASDT+sBiE8ImUiWvdeyiWcNruevVuVWyfllQedX
S9zsFv5G4TBl634FyWgPaCRraXcDqk+bKqjSwBbvdQdepY9jB0oH4vdXs6uW1IyJqWorrcOzLCEE
BiCntqjIPAXmT+aryJL3fKnOcUN+gWeGILIEWUvArVl5TvviNebgs1pd2rpAcuX6fVwGYVJMTZea
urwIp5K/6k9WUWcu9utF5DSwqLxFiV/MxxYC1ilr6C9Q9LNNPc5AbDCRs4jscd+5m5CWaaxHsFpw
OMj1ECMB559RHJ1AexnoKfvk4uJG+RUyYOSuBLjQVhWTS3hYoXvusEVM04Rin+9jBIGriPot+CbU
uPF4FtIGNJo2vnRkdVmn8kA2hlzP7fhGdW5OlXYZ912YNQtu5GTHIjHGYdnN5hfr4/c86F5NEN3P
RNHu7VJeG13eziXhiZ66uxUPFgxtCXZ66hso2pstWpvyug4YMG/WbaaeXzLdcak9qK0tImPWgn1L
OoJTKow3nSpbacfqJoqgRsvXN0vgQGePy9dTP9BkOVaCtGk+2QByJaiDtM5lHhfu2PdhnFIOwttK
ql0l3oCqWqRxC5JKnfcb5S2Ul6zrkqBYtnnQfVhccwJngmTM5zmtYgcKWOnVBnShGTApgL0s47Lt
+uqqCyqXzOuKM9J0Us3wbszh6p7wrPMWNDgUoG1nqms0AWDUnQY9Mcla1yKp8leEQVXWtaAg8u6i
5eEHU7uf3QiKGOmwSob7YjhEazaNwzVUQGPSeBomn2UuUardBDw9KRhIkkJ0Pajna1YadDkN9lNd
d1Uq6raVIgI0PJk/6fo4VlWT1Guntrp2myKu1swGzUWEG3PORQE2BJ4zlNGYVIN+16HozQDLKlle
F3LWcwQdhTcgDNbJKqBqj820q6oyYUNLttTNyYLGFLngWqs6m7w4JS4er0WV+WAXzBOEhTEGvQZk
TqjxRpkHYroEof24aCHV8SYGOSbSm4C6Lo17ClXBPG/WOTZQw2UNch9UUdyyQaV9NL3OYxbI2qB3
jQc5KV5b0HF854DPgHChohrMC4Nfq4Bc1R3bdVBYy5nbhExADcvYwz2DT5ThskigA9d5CLpIEI2g
mhj2cVkpiLvDsG95bTPUN9J14XuKa59BZobKwzXHU+/sWa0IaL7gnxY6V2DHFtodkAEarNfMIWzl
AvVBCr0rsA0zpAFzpWzgSc6tjgAIUN5TRBaSVZa+Dx2dNnVAaKYhmzS+uAEJG7o/ZthFy2ITVIKG
0IfV5+AKamEAUTwy56HDr+YQV9mAhyoBElvIwsOdscKcebrC4pRjmIDZOhDwC2ajfVCe1NUSpoI3
U1ogDHFn+CQmo09Bz41BgO3fwYNfRj5vkH/VMLw13WJL0NEe+odPb/95bRr4//PT/b8evP+dhV/f
nT3+QMNvfmp7Z+734g2HH7pv+j5dC779SxP4vtX61Zt/6fr+m77uw+89/JuT39b05bB78N/3fD8/
21PeGDus//WfTxuq79up9+Me2r7iiMGuaCoiCo/EwAN5BDbJPbR9A3aECDybCs3WkIESjsivjd/7
R/jgIQ4mQobYQeMXHRHYyR5xCj8XQe47yv+9xu9XbV9GY0rhuWQCmyYpPDEVc5je87av7llu864N
ocU6L7uJ+CjLR2SknbA6nWFTG1SRlmyMi6fXhmd+BvIIRWEp+Qjye7yuy7lfuvnUAB94MLqHH5B4
sSl9ODfohWNEGMbwKCOgCB3z53MLm6AbBzNMsm2gwVA416YsHy96tYSXBvROUy4YWPhMqm2L1/hU
9FOwa60NErFwl04hdA9HB5VqURGUPlvpFyZ3v27P+uUAFYPnyBCFXdXQFhAsPuiXm56VJg+1kwI6
UpIOhCXhOtnzvOUsWz7MY6jOKyKaTHd+SYsuoK81ZMuWvZm6yZw7e9PVnm4C3qBTy45z2Ov6xuSl
SWPU93vSVyTNhwGoX2dRMszKZWs987RcwmFbA52Ogzk6Jl7ZbcCD/bS2PIumBupC1EHoRrN69fmP
EIXYlCQkMoC1/h0Q7vfaHoAg4JdLwhDDw3YkJhy2tz1fIWJclI8FSNsPXx0W4Z6Y1M+readiE5+D
Ai/rml5jUZA3vEInqOn5PpxroHf3d9MMYXk25sJe6ipXG6bQ1W8vE4MdEl/PELbmgZsgUD0FbLqI
wDGfzxB6dXGlbGBAoGKBSebSiW0B0bXo6HpmsKWbDrJaH/IRoFXmvIG9CNnEkIc8reeNrxck+xqb
82oF4rMOBNi/d7DrQC/stSqbn4WNXtXUX0A9ZPdWLPEZg/qD6BpdCaK2xdwsJ6qCxrgGgerVnHuW
CFZDEVqHicKgTg7Vqs+huUXehKg9Xru4kyDL431BV3uKfJEUpEY/92p9M6h2ejWWfcZDUm5yAkyr
EwzUDC3UjhZAfbsKpwNxzTVx6/rqd6D8F4uPAENAMqIQtCBa3UP9bIcI9dQ0cwQanVL20xTW4xUQ
5zEbQEU164KOl45dABv+f3SdyXKkurqFn4gIIYQQU7rs03a694Swq5FA9ALRPP1dWedGnLiDO/Eu
7yg3mcDfrPUtVfM4DAotTrfyodPmL+nz+WHiZl/pEQN7HZbNLh/CW0fa4VLz8Atfy3cTuuRFB+qn
3RpzcRfjpZvth1jOGhqXYM6lhU3238sxe3iLwrJq0qpf1PNCxy7jw3RmzHmo8vnsqcJ/lENabX57
9RcWBSJ/aazXf27B6oGNWCEnLLnO5o6OmRB9kenmQDzH3AI+PFm7NA9DXT8XGwkjvhTdVZnmd1gt
r5VY3KP0J/kf5vv/LXd+KP7vzRqA/rlDOCRAnADuErLB//cdrkXBweFwHblziaV24R5G5vC6LPSp
1x7MSXczUb36dNcKk+RUhamzXXPt1ZEcz0WL6dJxuXdeO/dL1CGWE1tfOv/XELDikqsaik0LQWmd
4cQUYXDBUsaiyXVoYjv3Z5AYWv1lZQlX9K+6P8gbzT+XuUqDYJtO0JmcSPmw8Zp5iAKymqTpwuHM
ezhTCqpWXnY9vEH33HoDPU3V9KIcGgUDcWK4HzdRildbQrjSzldPNr7vWioSaBOvw0h2suuP3gTL
A7iE72Nzavz6OnWpP68pnAMPG91wC4i+FEp0icuCEzNUx44HCsXcVD0/dSH8nnXrocqD7GC5l3pa
/FRliUtWPWsFsCTHyFZgrKw67Pkw7iH6vxo9PAfu89YBcsIIlceV60Zqm6bYp+UT/L7vdr1BlNhN
G8quwRr+UKu/di7YG9yhKKjdCEdT+dgL3UcBZfsQkgLOum28w1xsKrKtP16GZlwyVXk6xkjYPDXN
hRJR3nz9sAhn3B5zK4KkxqEsXVRb3qUuMIEIVcBNHKcI4oGLfIv8laaunNtHSuSuE873XJMwM3AE
tF7pQ9k1//vBp2TA+xc8tB1t94Gttw8adsegn6CcMMqObJNVEkomb0aVczqFqnsIVlnuvN71z25r
wn3TN4++D09unvxi509d/gi0zYndoDLvrtr+qkqI33NYxm6V+TWnV+O46uHfh3DMGTQ1vMsyl7Hn
WthlENa9iDeMp/gGdVx3OZZsdS+5LXiGbtHsD8PS0koYrbTuDnpZ5e8urz7LcGq/Ct8APKta9pbX
xQJXz5+fhc0BBhX8PLHGXAn2mqVx6xczOG4ku5Ceg/zoVix4UcR+Yi1Zrq7l9LX2BQxe7xSEi30c
nXF6KaxO4Rqyd913WSHHLesLr9/B7jevThC+mXUOdmzACtr1Sj1u6PdhOPpP8Oy3BzuG0SiX9tpD
YonH+0rIB52ifIpDaDcR18Jf4wqidrwJT2XT2tHnYVxVrHAPvbJcfoO9aL/ynj61q1s+ep5vYunY
8Ng2k5uycfj77zNTCiBc//6IlSZvZnbciHJglhrPOf7nA3WuUEahj60gexJ1f8b7oiuOVYAj0tri
kcJRfJB0gpfOiI36RoXvYX6tFh2mpBvzVIbbsfXD8WE0nMdt3s4xAzWWeYZa3NiL7OLCzgOsDyLO
//mAA55i5cU9DGzbBvHYT+Plvx8MzfUetifcyR4Xx5p8B717/sgN4fsSvwpgQUWPju3zs2bKy8KK
2ROonbNWijyVBC+Qym460GqC7hGyt8J9corxT1ADTFwK/dTM6/AQ1D0/QR5x4Oa7Z7d36Te3Wbso
+1P0Io/ouPkmY3gAdoNH9LkDg3FkMOj/fdaoKYdxui6PkwfxrbTmSXiFey6tf2nx7Z/Gnp1MMY6H
QhMVl3qVmfa3Phmmlu7dsPxrakrvA04bi95/bwv13K1Y7BvG1o9uI25M8xXeec4xoBEymV09jOMR
BNV4dIVd96Suk8YxMF39bb6ZchGJHBnZYd11qrD7JOP8xx3MT0Fn86A8TCsulLjMoaQ69gI3Xt7V
9Ema5gjdYrzpAtoQH3YhNPibdhJixvBWye7WeKxPi7AdH60k4+OwKry9Oc0hrMCCKcYSbroUacBK
uDM4Di/e1vpXiyZ8XsochNCcp6Q9ktWtW1hwsCFtUXz4ftnEDp/jhUGqjoJZqo/KhutXNnhj8+Lb
kUC8gdc03j/VNQzjdhPBLVyLP3bC1au3bediaT4IxZ6J7dbTvw9TENCd2/bVmzeGUJVgpp2XoRrj
YRpMIoOw37FwbRK7eBgsZmYhfBQq3DGRf4Puai8buIOL5AVDFW1YyueG7HGVJcgwZm80WNvjAIUq
Ylttb04p67MMq3frQ35rnWm6BTVG94IRHTkWlqVlqj9sOfFPq25gHZc17GYMn6d5sMtuVWjX4dSU
p8JhYHSc+x//ff7vT+KOMApXgxqb5GMFrwE2MV5abiBND+x98Hr7DQQXGryYM4NLOsuBnv2O1UlX
6CWrMbwkuXDpHlzo8oinI9wp7YJNchcH5OKGaRXNKKvL3ETQBefzsOphJ6En/2f23CADiYquEZ7j
1AIXvGDSGXbbVL/1OZRDZ9mCp7AS/r3T/f73OonsDrAT68cAjSQOzEDisAiGp83qOmG9gkwzNmk/
d96rajsskc2UenllHsL5SF1Aq0UFYLgPRHO2kMnqbrNHp6/bMyXwyvoVjMncq+YFhvgGjcSWsRxV
DmlLhgAEZAvQxOuf5ZKs1HNvjt+IZE1r1PaoNEOBR1u9bEN7Rkuzt3Lbxl0twiEqS6BySw7ol8zN
QfWAxnogW7s53K5DR7qnUciTAYZyLmqebqXsPmurj75NPWpf16YTR7aIIRuFD+O17dGJhVddA9jM
UQeQKVPj+hxiXbjgaWyBrP0ZIba9a7Y1CV2W6hFQc5cAYDPPjq+KpFnkb+LPQ/bvr9cDLY6S36cP
M/9M7lac+572z4V2v9q1sOdwLIZnwDiZJ0LAD8xts0m0TwQjaTLN5R+xkTae2EMJLPGhB11XABJq
0FW6tTa/tpL+9uZWvXj+bFPFWCz7yT+CAL0OduijwO2AoVa6PQ8arQsLSCVVn8k5+CzKcYw6CmV+
bOxjAzXjtHVw/7a22VXecGNopEeMKPOVGoAso9VnEnZQq6Cbq66gEM+9mBbPJYtLxb7YUsrDTAV+
ZoERsdvGIrPiwQM6ErcBVq2lCZOyrosLCTGaVsMFUpt+XUd7MbZ9Mq6Dh2U2G4qFly05aZO212+l
K/2zwXYNFEZLKIb0mZfem4e7/oT3zm5Vxpfcj8tqPEFgL44dRLUyC2xHdrD/L145tqnw3TpaNvsT
4vtIadOwFtEkVYWr5oDRnpxs7AEDUYBMuXNZuZMifL3EwVTbMx+CMi3GZU23bn3gAgMz25ykISXf
s4llkE2bvfF1pOc+v5M+Ry8EfBBO4XKd5K2YgNVTQBOJ2zgY06hzAuwDg6h9IBWJRGfkEyy/OfZ7
32DeG1Jvel6kbXFv/XVK4sE+PeZEnV3PNXGL4S5ZNQTBDaJrrqHTQhX9IpqUN/hdjqlgjNwgAgRH
Sjwa0xa/yqTmp34z2dJ53WkEnDrSXBx5cZ/ZyC5UUwAxvHnAKoJuONAlGU59QWxaQO3HOp80FHxq
seTPHMD+3tncTHbtmPBw+vKbMIj9uvoDMvDKeFtcFwxmA0iajDLZR2GTFN3gg9cl236pfm/gpB2p
yLnxthcl/XbftwLMnUUNG5dlX6zVeVp1bGrcloB1OTgm+L95Ob+4k2lTP/wM0FtAW3Q0VgET+9xt
30swskC5HKQZFMYYPQTRPHwNXjjjNeQl+uEnNmtUSeANtjB1tlXrn3DVYHNmEtfEffPhUMWQx4eT
crrLRMQTnYmTUA9IZVXWF6nDSz64r8HoyWRu/XwH2/uhdAM/LSj/O6GIpIraFT8X09rqfjbgBCJ0
+I9idRiuiY8EQLcdPeHkGcuXCub3duz5ON93U3sGNPho9K+ZD9cirOqHVf84pBQ7zHXLc92QL/I6
4b7fhzMQeLU1cRMaLyMwqeeu386XHEzzgpRCMgWAjFjDHyZ/ac9i7WBhltuPEOve8B4+bw9mkxfS
Py5uk65dtUKxwQqlxxjSu86s6pdUjd7NXbGgaTVGa+Xd5/fGR7kcD7MCjtJ0QxAHVUOupRYX43Yv
sIb7jPfe1UcC4VhBMJwsbmdvWAx2ozWtGhdKY7OepByXc4BST3gfUQYOZl7XPyVQVCr95cBGlsek
A5MThMPJeD1SEhgmS89pD1D5XouaPa5Lt2V28kjStOGfckWcYO39jJgauPVLQAFYqpF+yZZ0Ud8r
nuQlyqlcobMYE5nVFcdu3WB02WBPtjmMKJc8kVgxYba8SI1XCwsl7jwjzmGtgdK75ZBY4FsY9Y91
badd3ZWvjZOHzyGyMbwk5uZohClWPoapqH/mrWGRAVMccwXZbllhfoZ6Otx3otLpgVCSABe/xEOi
nRiisJPNQgG03XALhyhHkefmXeSieXOZ3xDA2U687/O7+7EfLOq/mki7C0LnuwE8FDcBsC+/hxFm
4G/W4bzFUE//FtAWko747WlcHCDD4tw61YZu4J1yyfKnpuNPGKoIddpvHF72tGCDo231vrXBU2mQ
9fAWuGN+MDS7VWAaEbDstpI1F1NBiK1N1cfNjGVq87fd1guIgaN7Vrb/1YYzWiMWKtyTADSmCTho
PiCusyChUASTvvBQzCnGIK8FHSDqqcOwXC17NS6/esI4CkJ/0AFYURD/LDHi6pc1i6RtfgMgvskV
XFqzYcTmnmSJaAG5Q7SrYt/FcEdcOHo9nH6PmHgEnbypnMLVx/HRBh6LbnSZiLI+2LsekXMFwmUE
7doqfCcezIg19Be3zMl+04gzWcBo64xr5iNXsPcIQBDoFSD+ZXP0Rv8TogAon+3LuMud2oZTN0rn
UFEAsb0fAsXP63hmMGmbrd53fq5vDTIy3fSuuZRxPbcmE5v/JHKMyfLOXiy0AY1Mc+y3/h1r7F3U
RlDTegYDsyoDl/UuRNDF7eKG4D2oTQ3h2wWIRusSNhtqaaOYBdxbpI0zI8Ailr1ri2qnYHtKrM/J
IGBSTWTANViLj+EOgtnuZ8wbPLcOzbh1+9hTyN10mNCXZasPjmcOIpw/LchR6f9Zi7qPEdZoSxVx
UR3agbVxzp8DGPwgI8sFMLx7YF69Ag8VWa9mephA4VENk6ut8WqE2ZUgObNJbfHcg0oVa5hnvGQ7
CmHhFnTrkyxHjLAa+bSaoyTQpvSTLUctm4sU2NtFMoClSuegOGZI7H6PViRImyJes8Vj63mxNOjd
3BkP2mBn6VqGPsYA+QPz0Ynb8ZQA8o4BUqs9zX2wgs0D5woKJOyGQvT5sQSj3/mqep3dIIMxNMSi
8rodUb2GU9gCEB3Bac7dZTA76romm2u860sdJlgKzAnSEL9AFh4sCmkB9CjzNdRgRrrjKFSRBoA8
1hANvmvw3k0D6AyBFa0AIL12QZEIsqGlUH7eWDknxJvGFIGDNtETXVMfY+2M4J4UncjcCnYmZS3C
TIW1SXW/K3lTL6lg9ovW9gRD9KspDCjMxsFv4IP1qnp2UaxNagvPQfDncXVZhqP2Jjxw8bCBtKQA
eZV/L2gQzRk1yewJGw/1CKz6nfvqhzgBHNpifKnX4Hmc+jfVTHnU2KZLsSQl/oor7G+Bu5cgrBwq
0RryC0N/yES+7MUI0oY1Fh3TB0lU+uSHQvpK+gEYh+H3sY5A5pZMP482zzCccrjOoXPRI3aHDXMQ
ol3Cizqh02EeN/inwkZLsSYM1QHFX2LXWhZIp2KLTODKZFwAVddNfxYlfXVUDtyu2xyMbkFzqQno
qKmhietMLRpQ4BytQo0TzMUztE4nsygdc1lRvMDAiXMPPbUuZCrgv8e4T0mmCb7Gsa9eWI5HJfFc
+RvwddfoxNRYdXvknKTP4wBfv4d1j/zkjAwdLS3AVoOgFcbqs4G/b8iIEdL3LMwc/PStdbbUX7a0
JvKKSR9yINC9bg5yqIZtEdcofPOGTjjCPfcg4HTd0kHXNfgJIwKICE+ybv3sxfxIOqgrEpoulBgw
nOvyoADXFD5B1sqhfYp5c82dHaDCILoHNXg+nWAS+Chp2uxE0YF8YwXYbDhTmcs3doWMn2KdfcEx
LRv0NPQS3EoAi3Yw04akD6CSYN8zR8drsVwMZYfyI/mxqZAyHDWiJWYQzcnttgZMJeKPk0QBHOZw
Lzc27IHaDxhhpsTNA6xiFLx42Yp7kmQIs0ouERnK6sjG/rPH9bks3nTQvjrkDtJ5haPoZdEb6K26
PA6mg4Xef47LsB7d0QE+wGs89ASBRsc9Yo1c37yB+cgVuF7sY73M7wCgsdJ5xHpZ7LXfqoyZSkQ2
SANHulfa6EMbwqwf+DZF8JIeF/6ot8WPJjP+lXyZopGrq09lMvnzj+MPVywHCelSjL3XUKD5Kdt+
G8Dl6SC8KwaNCHRRFo4XNbEP03ffgVZrtGR8Rk4MCctSBb+WFf/LQ6ZR8PUgpvkwrajUvH2Zev8X
prEbQnoUjd1W/E9u9grOwGeHG9yAVxDSvhk/J2AOgnNf9yMmBbxIUIIvsHjcKDABiPi1jxeyuWjK
wWd5j8QOLvZjv/wz1eVt7ekZsVueN9cuBye6VpCVwxJOpo1sB22S/+pm9mOsC9tSli3ytEAfSHNb
fyHA2cd1tby79cpjjAwvo8Ha4q8HulZujC0eZDUHg4u5LOI1XqYO3d8A9aAnui+QwHDfoY7buk/l
nDfx7Kg6VRy/ZLmqZDZoQuM92rFObmyDLk8gmvSavI5gjAFR3h+M4oE92rbpjnneItRY5RaYe/Uy
BuODUz+VeYfJdh6QvEBkJSuF9Q95T54r3bxVgQMpeemu4ExNPIhiw+iHtWJCcg9BLrCxMh9/6X58
C4oa8m9t782Poa6AgGn0cPGps1fuxDMPADsaiYWHAtArm5yKxtZvj7NR4LSs+zcsuHsXXLYINFQw
m0zDUDPDQmB/afjDLJigfkuUDivTMeR+VCzsB7POkg3qB3YS4nKCPQS/jH9XWvgIoB6yfLIWOkUW
HZTbgLkUIBn6a3kFs10cyhkeXIPuEi1hjmpfYTSvwiW/FnX7Z9yA8y7m4pAlK2f/bYR+jt8H8Zg7
zRtpnQuU6nxABGJEmrKV11zRNiUoYE8dwlKJelxJO10qOfm7Hl87rkiiGVWfm9ZNSNF/zbmDdJMw
D8RQGS2s+oPE12Em+jvHeorhfPnosJ9GoOOhYsCnT3PD6v0MgTwJC4SPxmK5DNDCY8mxlLfeBlue
rqfa5M577uks8AxmsNwBesnndzbbUxisXeQAxsyUhgQMjvW20gKpWRfwV3mnf0ZYsGcDjpoZuTet
yO7oZDD+IND7yhemb6TBfiWlfuvNPO82+taIkjwQtVaYVQc0SYP3BEFMxPTWpciQ9IJo5k5vqsf6
mtv1AWo24mzqmw3QU6dB63hVQ+TBhQBdjp0on4sEhjFuMmr6s8e9pPbrVNiUF+P8Q0oKRgpxu0qG
PGkG9YxYMCpWV1pA7a14DoLqtxFgCfpq+yiRXeB6E1BsT6I9UsiKERmD80LLj2X1IAcPz2PlE4Qe
ddYWvfMIJAkhggljOFvzm6GTPQ1tc2spDIDQCERFgV/iKQVUXM9HtSw75o5Y/40HiaBt68zpEGFs
thmboJ6OoEdALt+jXV7A6hhv/THkNVQ/d77agBz59Bq07QxkGEl0xgWKpwyhLAgMS3ZMxkEGESpW
mfWQVMQE6gKWMVBoG7G8+777jDn78GRX7HGWWB6t0mQbc977YMkRoazuYyJNwO38HVXY7uvVeaVN
cK0mK08w3YF6N1gRmsrDGQcXb5qO/UQyaYFqdwtAuyFIO/D9DZjWDp5fxAOsHuDgXvIp/6gCdZ+Y
878SssxM0ectkNDBQWXxMakS96m2/kfLNvQizZYY/x5B4gA5xgBQYlKHfIY4ara6A0ibp7wNaVq6
KEK4uLcV/3QMhpfykyN9hiE4CGOLnFXd31rtIWDv5x/MQLfkF7dgY8R7kPCjBxVra/ai70C0rbMP
SWLO6CjeNRl/Vf3wpkUHnMCYnYF0FC+Cmt1cAGsErbkUY50UeYnNwmI6WWZ9srZ84bm5YSaN88UZ
o574wIrh12W2S5v7/uRprjJKLaY4D07fPNO0KZsG44hA6GcA/kC9wCa0xLENNZvatAXwCEKa+XDv
ABNN2psfZNdAHSs3XK4V4KWAJtOg6C5bqc+eKa9t0xdI6gfIZVgvWpauT2D2RhrSapQvHdIeEZtz
i6CurbKK9MkavisVPAV56O5bSBKQJYBv07nFkFkiDhDO+Wlw6TMACHnPrdUxq+RLiGUMBxFwMAPr
kIYMJp874hCEoi0PReWBzQOIg+eXITVkkLdHDj4hKPMX4Mk7R0HG1QZK4yza5bFrzE4u+W1DWjHy
+jorOw1KBnI1zkfY3p2sNiBNoPm5RiGwN4ibcYIvTse/KA1BjCJZxeD9hiis3Q8kMiEUjo1Oy/Lk
BvCVFzfyCgopibysgbtTDqQAvjKdiWr6RLD17Fd9/jCvUV2u4RlCaINWteVJi3bFdFTk+XYsfmhX
AXz127/cUsQqHJKn/SIBFwP6qOCvhkHFcG7CfXXh5KAEplc4oshnwTDmukDdRCzB2faVX/yVHrow
KSDB5e4czyWqU4FVbFEj32+dWbC54uHva1shm99N2DrgpeSPM81/7AC/DKAqagYHElDJbd1JM3+V
iJpMM9w+4ffjsdr0yaxVnXLcDsdlWo7txuixvKfqylzjDA++CwKJIWVdsPvT78mZ8KARmC88d2Mo
fjhOI+HWHPoGv8k6/gIBZ6FLhD5k3wkA9Zb4Lqa8gK70Qr3qrJJW+18VnOk3BJMfe1PjeAqXsF0J
4TLtyyVMJs+CXiF8pxdEkHB2beLrgF4lIkqYjT/BnjcH+5iPutyt0LiiZRxeMPHjxI+ZW1wNPsSc
gadCAs2DwYR4nGycqyThg/YXs/O2c4BdMpV1CORK/W3hLBkaQjLwnMgMI3tuWH8KghK9Ef9dth5T
DOjbYRjenb7CJsYQ9xxhH+EIkvHorwPfhU317KvySes6wMgEdxQuSzqLzk3dcHSy7bRBkhe1gCkG
0h6pF1jp0z29HoKE57LlwKcLfTT1Oyao5jTN9lgzsiQcJioe3hI8sHNo++3bb+0cSYKhfUMeABJ8
zeoPbeADa3rFRt/b8FJheXS5/KU6gx7oLGnOgR8U6HvJNLhFBhc7j0IlQEJ1CAmHNQYV9gcrd4KA
MKa7hrTOU88/SulycIOgPMZp8x8WWe04w5tOijwLBx+iGX9WNQQhHnQtAj/gs8bG7MmETr4CBwFD
/TLmeZWKsLXpKmaF9I9tkq4a/iBeDSmtn6JCwlVE5NPgr3/goI82dXFyym4S1km7FhAEAqmJgN97
GF46rboL7cKDroYhqSZE4nA3oZh826p5FAsOsmjsjGVrwC6vOZ42SJhp6ONJ0UaB1mgWvvNVfwEX
5pxn8dGbXp6pHqB95LKKdT89VDM4jpD/rk0THIPBfMvwGQwzQG200WM1cHLxSf22DbgvC1/M4DOU
vbJQPqkBCochE/koaf3m+HRfdV27C0c4vt0jw9wVz+28RZiWf+smUT1/Nw6QFOQ8PCb8I+22E9F+
eZ6wp6vpR/oSg1wOAA7hVgenAxS/6zUu7/koyXmHxdye0H/OVYNgDc43wXOHrIG/sr+DEgqxz02m
cD1wfgIQf4SVr43v75e+xUEj0/yIIw7KKOD1lgWLg6zSkJ+QdhgOrFlgZYIA8PyHZlyd71VDIhMS
85Suffm0hLtCoNzDICZH5NnsUQ0yT71lSacxONEAecTJRSyUAoxg5p030I43JEycbbwCgss6pCuy
Ziq8RMieQJNueGwbKMKuwNJLmFVQtEjz5ALRiVyOYKzHcSJE1zrZ4GDt0JWnUqbCyxiglHuOxIEv
dR0ZE/TR1DgF4PXPHhYjYv7BwcPZTDEiBUvSlm3KN+dvVRaP7qp2M27sjPRmX27w2dq5x7OxVQhQ
oxuO96MMNur3B/j18TZvyH6FAkRci6MvhlOnly+UKxHbij41YY8+oLXOqtb3cCyOoBdj9FVXI37V
MZv8EiEqHN8zcIwBHoHcy3O09hIzrRkrnHGy6HNZ0yWDkpAn5nUt+csaVj+rK03EJ//iQclDvkOA
loJGHNu7Kutos0Hcx+EjYjwof30lbbYOsOb0/fgYB1HUXKQ49qmNqtL5adwSZ2cgHXANsNKpPsRU
sAoDPQrHtBQgIqqgw4O+PClnfIRvTHe0L7+LTTyEkJ0g0UiotRTe89TeWjZdzKSLxCM94JMKyikn
P8tSPq7IZiYzNj6AxVgHiQf4v1yLJCfTZWOYQ2U4XImD41fK6RgoBvsqpPXZ8fMrSKmbp+Su1Rxj
F98+JlzoVhEShR/BfZcdkAN2EJJ3vODScFskgDZwoMt9VR2NfhvH7drjwIa2hSZF5+HV2Y5mUm8o
EyYSA01HWIjHxuBQI3+cWLoQFKtiEvE8XBgLj9UC29bgWCKczHIZ3e6zcLwzDoboUhh+L5stmyPr
EaZby/DAdfC7ZyV4OBeDbg2tPLJ1gJNTPGZAhk3vnK7YVHv037IQKm6H5X4GFvga6dlDQyCLFwgA
R4qHO6CVwIsddvP9cxXkMlq3HOJvN+1bU++J7lCTgG3tsf/GOVizSC2eSWcOtIesNWIWHKd3sKJ9
9Em1F0P4jeFsi2behXBJasBGGLoiieB07G6ky2pksrVyEDUhPBmadcN5F/RPhWznHhlQEg3h59zf
2bO7cgryu0kZtqcJUF4DDgbNqIEjXeOIERM4jwN3d3wBBqmQ68LeasBrhUcPMhLkRudk2PAuZYib
NpQYUwNxWDecm+ODgyn8tQIK9D9Mnddy3EjTbZ8IESiYAnDb3rPpRd0gRBl4UwWPpz8LPfHHd246
xBnNiGI3qjJ37r0yPCbRAJOMKRsBXG9dBG2M19I92PHBz7EqFsr4XcXeuKqsej+m7hlxJ6QT4EZT
uOqhXlVPAtkzTMpg3VWEqaAmZOfETz5480vULzPeWr3zMgDSECXpdVRyZ+1ifaD92IQhJ29a5bAm
xjzeMxwNNwzD1+moAsbnCQ+pU5yL4ep22AHk/LdIxJXzeNoozJk8Az+zxvts3Xkhh9jHuKO3bEW6
jRpShPFQUAHGr74T1Ru/LkmTundgUc6mbxg6qQkjUmbflJE+9+1c74IhYezooELmxpztkXgK0/gX
NqW8o8gK5e0LxqW5QSHdogiLvmI6BWkjdG++WbirImPWXHBztDGBbyMN9X4iRWWN+KGssOeB96xL
6g7pppXRjg4OSoj/a+7yv4xg0hXh1A4HSb7BxX2ij3LW1WB7C1zij9LyzRtrZsg2H0CGnvs4/hWA
7eIBMpnk537LMRR1h1TaW18gy81F/YQM3k+u2uu8wNtjg0GySQht/3a2tfPKBjKCFEwr/M5Zd36a
rSxURGY/iBGBqblqgnIL44FsolK8bUhqMqwJIeEFHPpw3Xp8z07SvMto0Fsv5vRWTNeNIXxOwREe
raU4dfxvbY+XeGlXAxzUW6+bD5Wpz9mc/0uU7e2aod3N7bmJw1tcY5nG4vIHRsKeeeYXhRkWJXJw
vVOWVJANapp6HtP0O1q0Aq4j0u44mjahVkxegpuV0Ldi+2Huk83FNhgJO+u5/syQGc3QKXeuRh6P
om7b2cEET8TBo2BVxcHpP0OdhFv82vCJqoE7KCgPuV2dx4SytGCA1HpEisNIEbHqrEsmh5fKhDdT
t3oilKW+poBxVD2BV7CD9mKQnWgMdE8DEhNong/FkJwR2Y8s/me1I6HegSu9j7+nZq6gFhKusL3w
Nw+iC4UhQCAkvAsBI8OKNWX/VO0Zm7iS+8Lpnyrf2GC7PRu5WexGt3vhyuCgy5a3yxEbWdu/Jy/G
1eLzQPc40KEb4fY4Ah2kKO7m9wLaM+wAsl5uHP+YHMK1tW6pysSWKf1za8V/u9g4z2RYcKJ4/0qg
WpoPQtd2GIydCq+CRTs/cjlsGPsGC8uCy6b87ZTP+qNw/mJmeteDeZEDGsdI2hEDe/SLkd4QxPho
0+7n1AaUquPCnlJZgvk9aDY9fJMWp96KNGW2SW2JpzY7I0Fto9DnodHuryCm1CSOBMcFnJ5vJNdi
EcTbMhW7oe0079L4L+tjXHFh9sPPI3nYeTPfsDvqgEbJX1WB+mav5FejI2Nf2iPlRR3AhsCyVkn5
nTE82gF2+5wVPoERlcsocMDqMa2okMSvbmyfQqyIgsDdkYx1v0UGqlHB4o+w0zuB82lj8Hw2IeMX
gBAfXc8YjWhJs33B4vyjFGGwyl0v26kR7543IrsCCDuhxSe3JDVerDEhP8zPcw668PMxD2+M6VW0
48+8A3UmUi/fmp3+y/T/g58a3Dv8N2tQEiP/joCga8IVaJJCrNfjR20HT0EqbrGXebsyQL4ra/dY
2QK0H0O1lV2Z+X6WNLSMeOsNx+7JiBhyUbdaFDPAZQh5rYq5j48AgT5KGFjrOKj7TeI73cqkMtk3
fD8UhxD4JvkjyI1sPXL6Vb35VurqT88FDrrQf9YWbXoXDB/LUbuarr6dLcMIl1uR2Y7ttZ+WU8db
4bd3uFiNX71YLfpaV5RfBpnHVdh3f2ZN0zVbebVXHDXXSlXnefZgfBjOuKntjosVjGAIaWLVd7fU
j/7JSH+jFr4MnTnz3OMt1jaQHKOwjYO6mna6SMNhtplcOTLwhaU2YkvKWvBcbeV8u+INbiM3t9c8
M9Hq1kU3vCT+3gUdefF9uQvpybFi096RqFyFQ/kO1fFuNW689yFXaZ2ch4U8UGYA1qSZb3Jv3mbG
Z1GWr34lPFTnmb5n4ukP1TmdJzwy9tbx+BuogmNVqUsZgToUVR7TP7UHHWXnQFMU17Z1sGo1YCuj
p2wCBU4K2h1Wgrs5Ya1h/Hwy+dnPhTyZcox2QZmgsgs0X1up90bb37jAOFrjgLtfl8xfC6ZGkllE
GHCuJWmxYRSEdAqScDU2lbEuEnXpccsBbe6ORjAsIyJGMFo8Q3+K10ERp3uTPkSkSbePKP/XXSRf
YiL2qzmkhwDmeC/x3juOlW5YtUVXEah3BHg005nHupffqlX0E6PGlqfEG0kBqgz4EDqD5uZVLwmf
Iup3jYo4v4WWve1rN+KCRT0hpXQdmCGveuivTBiRGlQW/VBzLHfDON+SOv2osi3z0fxInmc/M3U7
a986mQLJTZJToFbhcpW+OhdtuoGiUMCFE+kSoErWTTfXG8vL9Rl2LUQBo3+qsfXvMI1z/BmnRlE9
ueb0ZvG+mB6AOJ4lsa6iMrotfujKw/mqVfA0+wZFDPdgTwc1xRj6ubYbByafgEQrLRrKoOy+hT3L
/eBnJfF8bPE9VShXe27iu54i0HKO/1NFXbJOjRLZG8YaOXrsAKnoACXN00m65tWJNgjWzO5VUGyG
NP6WNvaWemmstNXeW0HT5TOeXIWzVZJmY2rV1hfPHr8sbxwOHTm3PmqnI7SQHyosbjIPou3cldTN
O4o9bxLX2um7nU8QfcUps00nSEtYRUZCKvpnvTj78fiuuxigl3SbeleRUY/9bpPDg7HmYjrN5Ydj
l8OuT/lBEzW4Sy37feaRPrbZyEG6h/hS8e7682szwGyxfP7g2dTA/yw0oc479hN8umJ+ax3rdZ51
tJ4zCp2qbT+B+gKz0U+JIs/BlbANB/ERu/1nrxRjO9NYjZFRH5VkvtT3pPJj78Ozin+xM3+hkcfr
BPhvXg1PPgAxTopiR4QoXPt8IIEM8SYonO+uEOuQom1tDhSySp9C3X26nttfcUUE67lF9/A9IE5O
daiK2d5agTPgjGqSddwkLz3eYf79tPVzkzqVjCjQOhAeTreRnPRQu+bFjjN+UkkRGOMiqyNu097E
vA0rMt6X44RNUvxj8MYxBYFw1Tifo9AEyoHyednwArbWAZcRlpfCDg5DcDM0My4J6Cwwv+O8fJbw
TdCZURl7lQGc0RPcQQ1ksqqMlc6NT0m6aed41XcQU17bfnqNfXVUcKIuAWIK1EFG/zN0rpHLGAkp
AC6lAop8BwwUNvtWd5gEC7mWgaTSkHyAaqpYj6h439Cqdi4PWF9BUyrZqo2SRTSwxUpEuTrXhxIj
QWQMTJ/wmKyxwfy2W/+WdnykQUWiMp6RFqFjLf8BLL+C/D6FctWAFcyXW5tUYbbGFIoGAYAP8hgW
CDtDc5+bYDEf35negMFEu1v7QbALDAsSrSjQXrvfIxnWXWnU33YBTTn/xx6vbG02QBl1COEpqAHE
pl7coetTOi3lc2HQKxkjk4wuTU5+HTAHyyd0X+c3MRbjWjTjdaJ/P+DXf2dww2DJ27Zthjkxv8dD
c4tblyrQXNfFeCOckj9nc/I8lalzsuv0tTduYzC+eN1U0QEl5zibwCiWIbwo4R3rKvkxYG45jpne
Fjq7TtnMxxSsyQ6/hXc2qzTcT05jrKrF0mPYn5kVl3vKzX1dwrzoCd8xU84bWt7aveUYG7duFr/3
Mgs4V9Fk3A+XVNg+zzmvgyRa+9EQkZwbnxKsnRxG9XePQ7ONeByB4+oQYyXE6EMSQaJ0iCmC2FM8
6EnxUsQus2DgBH7s/Uxz++BkxYQQhN1r8ufrONj9uhvHb6/eh9Lvz1EeneAxMIkyixcniZJnlCCe
P/9YjheQI/vcgy8XBgg2Xfoxzkmz9YdVajn+Oup8uGeYq3K/OvY9NhuGlts47ruLXzR7AxLS3iPJ
htHUW/tNwi9EHr1G+MknOW3MMN6Ah20Q3+PiNFXvydwZjPrkxi9jdQEzBaUqtoG7PALbT3Uoyr0D
M8xpzTP+nnIrZdqi82XbpIFTXc3IsWNdHGOnPPB7aCLTXgO/s9FpFnexGpWzywWXfer7V0W1vthi
nFO9jAXqvnvOYhyzDFOXaalaJZwBq94gKGE362Qii4O5wqJ2FfYKYN3PEv/P2jHkF6GXANP4GPzz
3ML+aBmv2SnI5GFy9wBLm1UyT1ejS+7FgnupdWKueAyfxs6F4QEqr/dbcwdp67XIM3m0a+qbyv6V
JT5ygzCNnXAcYFJdcizIim5TeJBjW232mpjBdihVwHPXqZVBj5GZuyJKT0ab3PM5SLgd02VeyRvm
S37QxMHErap/mYP7J7cJLYNG3hmhk5/5nvBWulZ5kCj4NPkEUkCqNaN5aCwooThP9mVQ/lak1Y+j
treRIx4K5m+SEy8tFd6u4WpdmxTYrtH9qr3N3C+zde012JpHse0DA+/wSIEs0EhWU/HGHI2c/jLL
VJP+1kWFGTTAW2IrqhO7yLdtsoDKpm/foulKyEZBw9It04Tpy611ialLQwMnoxF2NUYT1zy4XNpV
S7KjQgTfNm6g1+nMnDGtKM/cPAnPBZUmkXwswODpKtHSgQUosJgJ7T2MwB3AgWgVNLCgYuj7O6Oa
d3PDzVC3irhSA2NRThIYlscfZlNSWfhNLbP6xZ/mAPgC1wImPxoPZtCQ0JkGukX+tJWwkyvZlrzG
02hl1h8jgvLZhKeSQ4fP2rw37XuF2oe+1CUbPBQDiMj4vdPyX5ypOwYMYEqY5I1e32YQoDWngjFg
MA3GM0Ak/JKaIJKzjRvGGjLOgBkO4H8a66vu+fCY/LY57S4i7C6TYemn3FiInpJSLGv1D1H59lYH
yRVJ2cM3BfsvRMnzxzdBrbfw9+OV4asXi3HDPnSAuhDMfCOd9ze1nfjokJuiF7b2k4W4jphK+nAY
/Kc0s88B8v+BxMOXgXUMO5FvpTeYOxgkJ6G2ZhZnNxCb6Q3C0l0YkescjJJoi15So7PjA5OSqCoZ
mNCnUnLVZFGwd/uK9zXIyucB0Gba9uZ3T6OJeBSfcJvUIHlCDLyOeh5C36d6yp4rp72G46TOddg2
NRfM9NY5ymC6jz7CqPbEFasORmiQKcEnBPTmnOdxdQpKgwlSZM0lCb0Wmo4eCxcUSfq3yLzk6Abz
uHSU2cF2sReUbf9C16OxBQxAvxyR/FTZ0K7mwWGDAOH0W9baPx3G4mV+4bOcH/1M/8YXGB0nd7y4
YWDcmWF813IkUrN81busV3Ct4FxltXltkiDa9SjbIYOVAySjixoHTJNujTVLI+PEGG63KCA4FLN0
2vazUZ7aqmosnJxRfsASH+yYYkxrkanqZi8vj1/1woxOug+v//vn2nCKPUH8/JBe6bKaVyWJ+Mw4
+NcdxheBCefFGXESZea4b3oHL39rRXv05AYUQBAe81bHexVQPeBCJ6IKEmJTCKu7Yyj0ib7y+0ge
MXHJ0l9N4FpbSn5AjYikK+I2PinFJDyYLTX36I9HCAkbnufiG9c/Zx0GuMwo5dtUzPjl7aX/bjz3
DfDtT50kS/1jzR82lDd0rgyOV1nPHyWn25AU7UsyePLdAgO7WPkYbybPNliOx39S+cK/DFPQosvq
6QWmwd6q3fLkubgQhS7t9//vS669m6G8D91Z/XOhj3Ykyhd3ecHQUR0x+3ybGCXsqXNuoelXZ3sa
9n00YlMTwbkzZHTrita79bYNFAPmX4kL8xyWgXPMLPOtyGZbruLCPw1xiRd/9vJr0ELxVsI9izl0
zzzx/GBHzt0k97zz/17GPvPP/bIMQXjJvCUzgUbpO+2RUJ7zUmadvAlPHgJVWOuy0MMhkWX+XpNu
z8LRfhkHM38HqHJzssF+Ys1AfJNW/6Em3nhpduKgW2N8cSGxPJfhZwYi+aWZQG85xdjsJiv1roZV
EeklzNH0/kvtFmFNpR/+ETy9vpMXJwe8zDGbM3flKT/fzRLKIBuMw4O7WJk8fCPblurkkOaZ+oI5
j3Chi08CZqcKkNo+I+ixKeJEfCWExVdVCaS6JGa6mgIR4K9rmF0lzXNu+78fDA0MekvM9z3JKoKq
QAo8gsRI/1OA5TKz3PKgYtZddK1jXh4vEELFf796fCkYAaySpD4IxDC4V0GAFQonclD0sLPi6OoH
TLtcrA+bzmlc7HtmtiMaYWKmkcOHpXSCJ7pTR+m027iru3Nhu+r6vxcv5ENdquXvWx6Fbws8Iv/3
Ei321CEwrxrf8LF8RORxxja0RtAM5LLwgCDVRCtAxDIf2vaCZ2nbYS25ZUm3/HXrs4wYOa7MiiAR
AMtkgzUqjy+yaA5E0qFG28o9GU0s/O3jl31SrgvytOsmABghhiqbOAS5IFxwLKxKeZ5y7HdlPRWn
YeG0GDL8hiLEUgjHF2d/mMU5NX5YNeSEbdAP4TsXO/tH5ql9pmHDx5IusCAsVfWFXS1TWLIXxECc
NUcL5KxbZk+ejXY2M3MQ3DaPSYJK2lNBWnln5kBZVdb9tWz36hWOfK7M+UdlgYVE0jFffM437On+
thhnY2+5N4/80Ad/OUhi7jhcXLTcInU+QaabZFZz4hJGh+9YoZz6ZfBrHGLw9sTGGS5MjApDa9eX
yXTsiRBQNsS0MUVdLSmWI6gf7HajcJ7quoSvW1CJF8T61l5Z4L9bfg6Pl8jEgtOpcdc4ADvNJSzc
W/KKo946OksGnB0kGQZ54nlCzM06J6+yy9qv/w6LnPTADPisd9L8gwkMOsFCgVE4ClinUvfrxzvP
YhVWZ7BThLfQxuBPlEidmV3p5mBp8ZGRTGL4ZRd3Bo3OtuSRpCKSUMRHm4x4Vl4BKcbQAOPxbJK7
WQ+L4townsVqEpzx+oZnYZF6ndNyhH5rEhHOuhcM5JDNlBu94Jg7jmPEBR7MxbWKDQHtzUvOBq6K
ofMSAPz7Wt6kFvr5v5ehqp8Sr8I+XA5YANR9QAO5pxry8xAkrPmY5y9Zg6ls4SnuLUo/lDLvXjQe
ll6zG3AMz/UF5nHFSTYe09rOP3ij4lNkGfGOTEBxgJJ7Gmzb/Ng4Reueo0TNK78K08tYaYVd0fnK
6gGBUNoDcyf5pmXUv9eeTjdypq5sHfsTSBtZQa5U6K79HqRA9co29bdlspC0RvfhZci9Qw9PjjjI
D3u05aZp6vzotulHYs8gICbrVQtAnjkfogjey/ecO/cUufYYCaY7fjZknw411taYmnKHTW4dsRzh
bM9+TiPqE+uFsIPTnC995avDPLQHZ7TXFbCV4zDTA2F359SuyMh0JTj/EFJn5nnuvVIOmvDQQPCu
lN53OMFvOSbPGyESvpfO/APCat4SQ8DoQouwYWReXHRc40vyGmv1wDFluR/dkfVIlCJ07Wd3ct90
Msq17xPbKqYiuyijCPY68SiVivEMKJQeZaoZaqXtdMv8D8KLw7U0XWOdD9hEiwySO09hE8QfrVkZ
VwrR/s1e2I+qfu4n39oiGFGbyNgl1DMN2WHsoGQ/PvYin8Ez+u0v12jdVyf9M3QUvy7CdI3pAroP
WTkLIyTnRExMrkhpdKv0qhbAAzlU6/zf4ZOBX+gWXBHC4RuiK1JiODS4ceLqyRG4zivbXOEAm35K
LB8W0OqtXlqJsYMTNVPanfhogqMkbiWYxwzHuMjMe2m0f0SOLauObHHRCdsqMGm5r5bKrjHJa4xZ
YBscoqueckl7BGN2AhtQ3ucUvqKBwwanP0EDV7T/vNrGi8Xf8jqZZXHtIEYcdGG/9Baxo0aX5IWq
PjzHg31MZP6IISPk9cBMpG9Ch6lcyvgyIEQrgZonRP8rPCYrImTW5vHGhn7/YpsDOXhVzOdQTjab
jfyCKm1hM7dGSIAooAWOISPH9lQuhwMyqNlMl9GhAktliGWiqX83Fpd8RBPwOKE6zsIdFfA/SyQg
81MfXMnskTVo/fAo4tJYkzgC/zsMBCCmhiB2nHxFEC5eqwgBm+IPzi/9CWBYW8B84MUo0mUkzAmd
vvSYkp78hg0XDkefEdg5SXHhbkSem6cxRyGvoaqNMeAKgST4OPxZapCt3YbnwM+xWgDTFufHy2hN
9N9BwXqTNqBMzkTCnF4b4Emd4QceDsJhGoz+ELjQkeIWL7NviVPMKHE7yXG+DMvL2PrNqUXqdEPo
DPTR3nRKF0kvs9ObRLuTBjVRxGToiYt+4X9KfarT4kcOo+xKuqQ8lXh9Vo0tTR7SuECrUz2XLA4K
l7TfPm+a+TZVSxk9RHdgP8G+ioTzX+/TwEx7L4FfLKHGD+AG7rUXsnlmXY6WVH+PI2eMm5PbtWpb
ivwpnML26NoDwmCsx5s5pPiJOYr2bct2BHjR+DsW9Rg5jFFMWGSbLhPToYtqtq34hNVbaHowYuEz
2fjQdVnKfakku4QoPpo+bS/BKAd6sfy14ODZEGgaPiho1C7Xc4w6JWHp9NOFsIuxr8PG3REA8V56
nwNizpae3k1oNmW8kZI9LlYuNy14ZEf38UsZUj80C+w+9dazSvSl0U68sxf6xX/f+ZgMP8flBMS+
e4ctTY050eCAjoCj/ijnDOzBKiXkVuqabSXLIyMIchwAVo/sXevj/WQkao3VJASVrBSe9WyjVZmC
vcDVLNymo+KrYJc1Id7NFlEwMS1sGtG8lzWmb5LP2YWxZ3qMVPlZOQiVY+zbp7SQ6YX/I+2vqp2b
6eXhxsvbkTBQ8eGTlDuQFsxp/cHg+BPO+Tqco2sKwSuQ+aUfvoa5857cCv3CRKmMCOo9PZ45z6oF
VNvWu4aDU55i03rXqXUajNH8HDBU7drOeSVEq58clGqLVZ1XwrmIYwveRuZFvgH7v7h4yYoUOJBF
Ef0s5gmGU5DPB99k18HEA4sgmI6Xx6+a+DLK7yULNMsoeSL1Je+CsvQuM1x9qjyPeSiw+fzfP8Ye
B5gJ7Fo+FrTxo7tNM12cuhwe9GC71WYyjb2ZSPsmWwZjdAr2Ie0D+y4atZtozq6oaPtGpfUlXZh5
RBDCs6e7g+NpSh7YFpuy1xl4vSi7GngEOc42sz3JN7Pq/TOhH8kqrJzevvc23HXbIijls48qve9a
wgJa1jXzyiS8wNhXZ2vW/d1Pq+LoU8uzmy7q748XJexrZBZ/zXx+dgqPmTfFZSDGex7O4bmfGjhU
Lk6bYKrPQHfPVeqWZ512wbMrh93jMhhm9aCy85R1lfMDttmTZfBxEOw1eVOux5sRWf4GL7CzZydY
drQD192MAKDwNU/QiTT453pwz1aXQ9YZeapnsk/nqhaMzIOG4g96HnZJq3xJq9n4Qv1kZuHKiCVS
c8oyIsJUSqdLkkpHt8eLtEV0ayNnOulMHxm6mpuq1tBd0gHuZ2KPmDWslFVKrHcLqyx8CQQWPdHh
9a28WTEwJDOdKjFvjChgf0SfZC+28wZMl+lBKLkPoQW1TEn3VuUjptQqo4TOHHHuBCOfVHBXa0Sn
KY0ruPaTIXceh/YqXj7TZGABN4DAYGmgXOtIN6d52abwWKkgu/yLQ2Hkykmyc+1VahfUM+FufBhv
E1VDx0q5So5+s6uHLjgQu3mWjQjPnUUH6GC9PjVkT1eA7r2rvZjwlKd+loDmzq7dxa8JafO1sgrQ
zD3rJzk1+z2WIZy5pkeOHalp54EAwvpq5/dBOrc+yt2tGwfTTodNfg+EvD1AUBmY4l3Sm9M56TBt
VYnj7duMmYDMGxhruvxQHazfo+vWPr6KvloXbV6dMYlFmz6YH3uHKjZAtf2uRjktK6u4FTCKoaQj
5i9oGKxD1jVM3GcknubVntEykjT/S+k7fGVkkwYjzwHiBdys0JQMMdF7Wbk6iSH4l062vrSx8khc
MLdivjsfyxCnWaFFvBGTr+5OY3p7k3zmScsY2MUU2SjvxtpIy+KpDNnbZaQWwC7tw6hfvvUOQRuZ
Mo83jy8J2HCilTE6b4u1AgNStnFLGsNOEmvie7qSOUZut4JNNbjOORNeRX7axgorDbzToQ031Qvt
G8cu6AcFbLEviNmmo9Hc+xaimB2R9Kjb4MN2KCtaur2NmH3cCYujfm1bWl4o1+TFtcPkOMbFq1TV
IQuD5D6DhH+zh5gLqEmNvcixDFZi1uzTa+GJxy7zeF9uOtNKfuAiBUyBQfM2jcavVDbGtnDd8j54
8f5xoBpgJzMhBwSI5zqKzLP05uxixPKK1X3RU5e/ZULoxOVO2RgCY8jc2c3bg66k8uMQjM4NUpJz
wQsGZ8JzoqtjJcz2A6bFuFJbNd0dmdlPmf8VugbVix7WnmXIA/t1bkIUKFYtfwYBQoYudC9IKjYb
rJpzXaQSdKTZEbJ4Njsg/taiatG1rFBMjJvo2tegDjMOTPdHI6f56Makjvk/9gzKj/S14ea/Rssq
9XpGKCD9EkR77eeLZzMohoNgbnkeLZ9LjXMaMRlcoz0D4Aar8cBAdVZwr20zOhehG58gv+PjaeTR
ivK/qoNf7ab4pEHINls3z3oGtlXwZIVJeg0SEwAHra+2esAMznxoAlw5GOOrzUDrcnpw26TtfalZ
Mykkjb1tlN9eII5+xAQgb+nyIhv5NDq6PCl4InY07G0vd594AAYQQ4uQSY6vOKlGIjkq+aexKnAL
ELxfp++OOMcuL/mdhtnNZyG7rddzx9RwOKdWGB/KRiOD+RQxBxUfYVtEdyBJyefaRm8+K23lOwvT
wa5IQWc9osjlVMbXjnMtL3950D1agbdy3QjWCvzvy0I5/ckBzfQf+Swz+2BfM8YlyZOH+5h1OxDm
34WF99Y1jGnbAWnhDXWatWO2/t4KuHybDFtytRQUfaYiUAQpqdekfjejmWUvKa6w/HVxrN4I+Cf3
x0s2URDIrLbPZJKNd8xBq8K8G60XfwNsZQQbNX+tjGxib2TuQVQjMpuzj4cI/QjGFRQBYn+bsCSb
KY0Amr3Rh7wvNYL7PHX9KfyrBmDxWrXtDybUPKv+D68heFrnYfEa+PVFmjF9uC7nXciKR5zfSh9c
s9fPebkZPbH0KROIfdPm/QqSF79gyO81/VuW9YdyNoDZKSwBfuw2p85XEfeOO11pu6Jd5ICHC2UX
njCFE8bxoBrahv6ho64/hvirnhKa4zVUf+hpozOfgdz/Q6nCMx4EkNY4NDmM8Z+JPvbxDnXlzRhZ
2GEqsCyAlg0jZzZENWysDMe6OAZMj0LIX6Wn5hc3sW9gVp0ngbNfQMX976ucgKwt8mpnQif4MZcv
SKjeV+maiKljPuzssfG+OrQh2JPuO3oaMVXnEwxev60mz34tUqiGBuPzMxQDMLDMPLsk/7KNSR01
IR5Wt3jbEsrPq0EOavP4VZIyKHz8akDyI587bB22+B1SN7GeHy9OonEMeriYln/UjX5+W+ayWvoM
KVV7plgsXtpiNu8JN3aXNgBNucGplvUEcKA38YktL3MAYAAtul1TUzwPsjB3rCRcwo1jhUWHSL6P
Z+CCxchbpQ6IBjnEwbGIZ6D+ER1BO7CSwDWGa+WPFzFj6HQsyqGxYzEdVD1nqSbUQNsT6OxNQjz6
gkHySc7YoBgAUZGIvL1mE9X3wHz+kIOdZgErDnYbSgpRCO+vImJz7yml6+gP0mPy/HhhbOsc4uUb
8ko7uJv/Ro/IZ2JEPcvLyCTGKPbPuJbpLpeqLGPDLXcHa3GitPid4YVFY2+yJ0WYYENf+3uoZP3W
G90Wtxzw6TwMoIdJuSPbeHdxnnl5z/qTjP1yZvB3bIryYntR/blxOoopDKv+i2z5IdYsSFxXy0NS
ZeqZ9ir67nvqMQ0HCn9Cs/fcunhXKZN7HAcCG3WCqRBchTm323E0CC00ni/QGR0IMDO7F0BuJWSu
sX/kPbjBHufgFvKqexlr/OeZp35kpNvWdvxX42Y+ayoEt9HPpUn+91EH91Vzg4ZMA2B0gYN5q5Zc
lObFMP1fxJax7bJTldGyDrf9aKZnNQYpbnoPo/HAKd3XxZma48xIaAcjNjjGi1om5rg6PC6OJsHi
ElJ5b3OjOrF1fPrhmGW7boqAcQfFRWZAam5m1j21Lj49VmlgPCdYfiKCZfHn/zUVoJBhDPSbi1sS
sklxtgRbZmP4LyoaVrmJH2CaKvHmEU7apm0jdo8ve6uEoabFKxgueIg+03Q3Hv1vVfdPid1XH0NT
631jsPKwYqHJW+xPv+z/R955JEeubGl6K2Vv3HgN7cCgJhGBUAzKFEzmBJYSWmvsqNfRG+sPvFaX
kciogFXeYZs9oz2SN8Pp6rj7Ob+oFOOuigw83pRKv0sG2E0pmJp9Nk7+y03Wx7iOyLfUgmGGTHnR
Iquqx0lIhncjP5MMr3rsVTM+ok2EMFkg+E+8Wtq3CdOZSFgN2v2AsCC50CSujS9yOHzlflo81aCa
7bG6J9zlewQ8E6DEeXVf4ecNWSnId4lKbpxE1GQNgsi4XvEgQwwZFuJA5rkbrY+hpN02o5l8q1DN
8nR1iySQ/MS9XXkCTAHMXwZ5rdtUFAQaA49lNsEgCzv6omTNri24NMoa1QerjMZTqwtIR9OwJqK/
aS1EhjQgdMBhG0xgtOIrtBCYgZl3IPRYR58y78YbRftOJm9TQuJ9pogLgEWBIo8TmYorsEicETbu
Q5//sCiBrdEJ6Z65BKBNLUSh76yeCQ5ws9k2ahbcInAU3FpuRqX07XutCd+VJC32rz96+/nr/8v8
mpqKhKySnbjYZteVAbtJHu/evogKoW1hut9Dyav3rz/3zbanSKD8kNUaW8yBJPRND3r5ZjAr9eA2
uvKEBmn7oflSqiAEYRDA1Czr4YGRplpnyfGKqFbeuymSSXZtB59a5JE2nq9HB2XSyy/rag/pay/3
XC1QRDGeXNe95XAYPrUUQrlnKIiPZfa7LATKo2rfMw1ehYcVyQc15IAPOsxHFKS/Xt+rQPL1Q9OL
bUbdlu0Gaq6ySRm+JiUKGd2PAU7MU6FJ9WPk7pSP6FM33/JBaddqSDZBMbP4BigFy8FEF7IlV/f6
pZN7dDYA2DLgH0gLHOyssTGD4ovUyrm86Sv1J+tSR3ZfzWSc2KffwJDeVZ0MEfzv/xq5rxG5gJFr
SFvlD70Yv5PwUA+v371+KZCM3nMc5pw0mZJDhwLLVZr9jalgjKVrsC5bmL/AB0rtSNr8sYpc/f71
R69f4sxX2PzI7cx+Idz6g2IW92WO9LZV+/6tNGoeiivxszUWzbGVWx1TR3PkoqX+7MKheIG9RPZ/
9MxDYSTJy7CJp/plppvKQZT5A5dVMsNC1Z8qreX1PSr6RxAzrDBJzj8EIn0aS2ubNfnwGbdRrNLw
ViabjzkC2nTbAUbvu7HLOKPdQdu+3q7D9AaU9DoLPO1YxwV4xzrGQ2coXQxyS0I6uarvuuXzAlPT
GmM/YBLoyP1Ex2oi3pU4FeZa+SzL8kHyEM+qMClFkaXCq4jvkByl6I1QEyX0EcrYKiz1hyj01oWs
/ezNZ1L/PE1VEe5izEBX3C+BJuuhBmC+DY+aCnRaksujmNjHlLRscITxFFPBqArSCKX/wrNChpJv
kA7WGwEqQAMJ4m4S9NAggo7lVgq/alSC91pgIXRHZRzQysYXKKmaIexzm+umBWaO4jaEjhwxRaRZ
shtZqzCvq4E0VX6+zgaw1TUbJOvcSTEQSLAhaauhwDuWIrK2Bi0ZobMw0dPI0gF7rx9Nt6AYPv3D
FMlPUhSRY0vWt3TKfuoNoHxK/OtGKdHt4GHoFBV3Nt/njdx533vy3wb3zDX8YKo0iBSXbVrcwbhC
05j0nmvfDxp+tEZiWQfZjA6BjmQJBdD8GGNZaqGpsrbKAomS/kQOs71PIK9loY7haz7WEFMFzmB5
4jujwdO6AY5mKxWCmBBezJALFCfZF88lbYOfTw0UYqJ+6sOLC/xtlcpKfjvkQJU9vW73NXTkuIMW
SgLy2Fd68jjWhIuAem6ukwqbKPC2Hh5aNzlVTXoqPPyPa+7pq1HTUMEIOCPJv22G5kfp4jjCnRqB
3cx7aCTNPskYjORWg6BKyys/yGFqc5shY4nBedBA4/UFsPMmO4SKvMt6jE90q5K2mYEnlxn0BQEf
Uhf2UOG6TorPsoyARNwWCL2oueu4es5/QWpTUu4CEWFn7IFhNUFJ96amf5Zk3NltDJSqMUQ8WKkO
CUiOPebybF3twad2+wGfJ3gXQ0OuDei6JgAtGrX7AFaY5PekKDq60gS94kTjEbSVo84+FK16Tw4m
3lGMXElI8h/cLAgObSFtMJVsNxY+AxC9kF8bY0RABtd68ctkXeu4n3WjLvZBvvH9Hy688ScXhcuu
yYPD2KAVoFt0uYYeeExrOApeqKziCfYNV8bAphWOSLJpUxGdOhQZS68mXQrpqBga5F480SPcSvl5
8oLvS9AT0RPqBlSukvY7MnafEeEYkFDU6m1e9Pd9DkkOgmg86VgqILM2g+hfLN1HGTES1oRyPlpG
9AHAnu6geEYsarm4dsYPHlGOqhrfTTARG9scudL0W32MlK3WVvVUJI02Jo/gldrkOlSyZCtrrXt0
C0CTMYJxVPqQW0SCkFLfyCVOSz5EEqVjLPdeYKiSasx+4Meib0WnNvcaOFKho5Y45vUPGOfGx5xA
mdkY+47uc5hAFi0HCpUGRMxjH6gvkoBGl5nGgxcoCaQ5CNiSr/8IhGCkfemzTaJ0m/bNXvjtY46q
MNfieBuV8CyOirCje5sXUj7aJ4Vn/2fNr3dhHQpHIfYiFcV604sflYW/akQVEs+QZt16eGLkuMoi
LfDFF+nX3ognIZBJGAnV9bUPmus2m7aCJWuKY6AnC+ilLQ+IAT+PHMstJhNOI97n5A/utRAFfk9F
agEV+63qZ/opwFytVcoeARUcazgACFVqjrKNht5XAU7bHGBEyC3m1VWGZ0SnT1b168rMv2INcxdo
Zv6Asjo54xCBI7IaCEWW0fdqEvYxqSOSxVVwry4FEGzjUMtSc2w6835I9VOuAIOnRvRgqeiU6/YY
HGrVDCZ498RX5sqBKChIg/a2wZtqFYVAv+U2ecJBB867m39uC3AYQwEJ1B3bYoPnnzOWqX5E/RDQ
c3iDGZs6oXnuepE+2E0dOLnp3USF8lMi9eOkXb6Pulg6loPlHk22HkkdrLQh8HdkdkquHVkH8LsB
jYzw+k8J8Uekv+yborYCMOnyMyvpuQjQLQQ7t7VMdFD0ShFstS5FnpURq5Ryk6mg+PQMRJpkoCfS
JN/RXEOrMFinhQeZWlGR2/1Y5QjK4t38Liok+1i790UJ0xqeSL4GVQoKyaCCYUdIDvaduI8LFGkG
rwMDR9zZag9SxdlBjsl7Km2wkioFee576kGrpPgAyRAWv1+e5Di17zB8ChzXwqxBf2o8HCBQVr8d
VfaaUg7hLa7VP/u4vs9hn+1yGfuIoVN+5mn6TOYFXJQb/cyb9kNajp/KUb3TfLjsUHRyHfgzN8JJ
6VRD98bmkR2hZFwWLzgax+Q2u0/FYIqjUsFN6/g5xFp0bWNujKPC3vGz4fhojxmF+FrGLV2wP0S9
p8LuiC5Qbtha7xD04ZURVzyyBggFKMQBnt+Fg9QdQyBhVpjiVsdhZYruzgT9fwSngC64Gxxxp8Wh
woNpUktFemyCoNkmKWspgo3aD7wz3CK5izpzC5Hh++jJD3Wb3ytept5aVXQsSm9vBqnybE3wEGA6
MXDp4LNtB/xRgYShfKq861wvJWlFWAczp5LCXWVSgE+r5sp36vBhUAbApf7JEDLgxIwYrGpQlFQd
vAj66ZL8BA8P7jps6H0fpF9tdHxCqRGOUePmLuMIDem13lkqN49C6mSsefHtjmoDK1bJvNVz3u8p
clBmidtmA2SkzZIfpAjbu7YG26rjoUACa21PdHxAlhv0WR9HE/uLUYSPLSQwtz+N9dc0x0QiMfVt
lci7PPY+u3L+PTV60EzIIpB6RxdCCe9SWY/2k3lgJO0kqSHBK3mxo8K/2FFpeWwl9SMqdaGVfVXD
/HPQt9/y3gBZAyVnS7K2A8w83HYlErEizn/CyPsZaukjbCiYCNQE9lbPjbCtbcr7dpAflb7Mj9yZ
KCHfFvBfVrmNwo9W4i8AENHA8Tox3ue9+qygLgyVOy03ZJdjF+HtNMpcKM/jE+BaGNRRuo8ChEn9
1noMY0DRdmYjyYQYhaNaHSAwAwSZoWPLmfeHpCU7KxT8YVwugk+lTu1AkdGz7DdRCK2c0tVjoCCH
0JA+XRuGd1OXlX7opHZnVmJtltZ4KpMIdFVpm/dGTvZ2vPcByX5vO+kRArjTYUfzoSZylZMApWq+
Z1lXdwUw+zFG5ddsrW33s/aU2lF1RB1qUCQZSOG6tfNDrkJW0Xv/FFYZXwpvJ6DHjvC1bm0uV6s6
avG3yM1taSQINEryF8vLlfs8ceV75LtrS/L2NhqSRyXFRVNApvOG8SM26DyLdZyr0056pysVduGA
XfCfN59rynabyFWeSCCYgNGMeA/SxNgPlYWcApY4gl2yp1CLunGOMomr9d19Aqs1SWrtyHP5f/kd
hSE9miRU6nSLrGV3KOCihh6uPgPG1Ss05gJI7RIJEQM7zxybmMTL76D6ae/NLL9pBWpYvbYB3YP9
LSQH5b5P/XCfBuLAW3qbxTbFFUqZey/CRSEbn8zI5SGvk3Mcttf9yRQTd6wsHrwsnSwXyQ9Zmmqi
pGQrQjVQvpt+f+ZPBvBKIL8HQbsccZqxGoRz/EgXjoWjDtUvcCWCExHQoJc6FUMNulmXT2ljvVMH
46tXrS010CiagTyJgv7u+l+n/ubtZWmGTAOKBh3SpAT761+HVAxvn6Hmr/M4N6KwR63fi93HxthC
LmQoKxFsjQSD3kgfnhStBtkQPBuKf8uxI22rHFU9sm8nqAMK0ixEEhyHKTdKe+w/5OcRHg9c5HzB
lExXJoO8X0bVtmTTUoUwNVkWpNF+/bvLykT6J26Q3nstmKBDG93B9wZ/Zg/mCZxW8kRw+gKVNN2P
3LD+wsSgl4M+mKTjHAR7jsK10ZGHK4etNJTmsbPs6lj2rQMaKXqvq9F7zx6SrQdumKJVsyWKN+Ad
E/kJiqP81EDskio06EbI2rhYoIwgFxYijfHHVjbaU5OGHVziSkX7wfA3Ro0kKGQlxCB17AyyDHkB
1wpOAL6TGy8b+00Bi4KLkuY0bpE91I1SvWMAdIS7cICQcDEWVZhTC1fIUMZyGtwE6B6uwc8ZUCe7
gJDdo0lThwFREbW2fYUsFxpycJ+K3LKYXQNVtgIaOm+t+qZNUSaKAmUq8KK7mdmNgwQbsUGN7KMH
IRDFWSRt+QwVnpMq7cJMq25HM/N3uj94az/W6y14+uJo5BIa/NOX12+RUf8YgmPcvv0o9lN/S+7s
I1oN1MXqiDQahwR+VNO/ev33r/9U+CY+BvjG6O7o35vTlyKFAqyqzWkscygYGU9TBZnujTWklDcp
MxED1G9FV1kPAP5XxZRMLL3Oekd2CHMPBbFzlddP1NYDIul8iSt0JxoDZD4EtrvX1FeuaMMBL2UM
ukhk4CycxlzBG6xIApWsQgY39/WLiXcxeGR9B1cqdGDzZCitFGJvV9K3KmwTeMgofWB6mR1fv9Wj
4H6gHGNVcn8ck+SpqY1iT66WPKp0N9b4Yo2aetvaQEFREPukcBc8DL6GYruShzgaILPfV4P5qJY5
0A0LpwdkJ9zT65e0iBGpEBWyprovnRI5404s1zjHcM96LLtc+xAgqGhL4fhuTFMVQOGobjzuUorv
ic+erXbwtpBA0Tw8etSeUlNddGszwLkmJuNNjROE/8Bc2KP+oOa3kWVb97Wa6Q/VcCciXdoaTW0f
rR5AQVfWCNdqZs+T2tCOuNGg8p6Xw+mhZ1We4CiXoJwND/2Aqqy3lEDcZjWKQD/VvMukqVgK1Ss+
vuIwOWzJwIw3veSldxiKFZQPyx+IjuJlKpIaTka+VotOOfaaDZdUHaQnsiWURcmGrklRhiSqsVNI
C6VfR9M+qafdkTq2Z8Z7nPyy5zZPo5VHeUsrk/xJR1YQnYwRK4VJSICKkn0yIEA4HeEcR60CZXw8
xhDWlT9ZCsIXeqtCz0LH+iH2YAtkaSY2vjm9YYIYtb5KAGQbk2otRF8eVei2K5wXqqRCXba0IFKH
4CsoxwbHwfK+V5wQoFOG0zjqIHnRqlfVAqMMMzvUVlgeVDvnak72ay8NQXUXuBVc0gwkmVvYVEym
n4XEG/zLoJ6UlcVThSs0CFCrKJhXSbsRkn2H0VzEX5v7JzAU31wj6ilm33Jp0E+ubgBfjdMX6vDG
jXA7D7WjEkJgVCVOqUOJHHh7upMjrJbrPE/ktHICXLh2fZICwJCUH6Aphk/+JJduZ4mOtmBHAQeN
4MrooRqDBk+AUoHztGz/J6xddU/dMj8kqEhuOsLNuhokND07OX8ItdHbQ5m9EbFd3WtBaXBZzaMP
jc8WkepjpifxCXBhuG0rS76TBGkOq7TjoyZA8epZd6vBAoeSqmHqgkO66Q7HyArDl2YScB6iRmBj
oJDVAO8AHR0sh+o2X195QBi+jqtQesZuoEej6mgNgILQjzWaj6B9b0i42Xs76cUukOufrd8mj0Hc
F3epIotVrWnNHQhG3RlqLTgZXTTsW7V9yVoyH20HWbgX/SaBmDm4ZvVcpZ8CHciup/HGKLs4436C
Ambc3tVGM1VXpGwHXaO9t0z76PrKbYCFyr3r6tJhSK0SQxF/JbsadwdUs+64S1GRG3l1KF0qwX8r
222SNdOATqVKDWKahJkC+X/ze4620CnsUI2qPa87ltMXnQzaumlVw0HNhBNUFMqeYlvyfkSdey94
cOANxFVRc5FmilU0hpDGPAT4Y2wk0gVfpXaPxE56Q66m2CWGO669AbQSOX6Q1klyqzMKz0nnImjq
uv2RQq36l+Pv//7FpXTm/D379v9LI3BVxdr4v3cCf9f+3//z/YIP+Os/+8sIXNX/rZiG4HaqaMK0
DY0P/MsIXJH/bWNDAdNCViAoGCZXw5TSof+f/zLtf8uwKUwh64qsGBjw/us/wAFOvzKMf2uaafM/
g/uZZtj6/8QHnM85v+VpZBhMoci2pQjdkA155jyrk9NMIKsMjunajmK4tzmZYrsT27NRefjr2vgf
aZM8ZEFaV//5r9ll8rdmZn7RfZtT6wN+7uD2qIH2GJ/+2efPLqvI82l9UcCHlCn6R/g7x6vrDSyN
08z1u0M7riRdMDhgBcGvk1HtzENZfLneytIwTb8/e8mAIxC9ZuCSBAZza5LdLNzdP2th6udZCwBc
KqjxWJiJEqmhJsQa3MNG+o9GS9cVIZC9BNX8ayud5CK1LZgOnh2rSjLB+KPX+VjqvG7/pD9vLc1e
VwlHgFoDG+b1RFHAUvZNYN5cb+Li1GtY8ArDglUhzzqDzDf1n54hM3C2UiBfqZ228Ztqf70ZZVqj
Zw+uv/bIWTuzrnQ8lxu0kJh8NIeOohpzR05a7eCaJqqghkLKXoTfwhan0ihuRscqVKASiCk48pAt
PP+W+jz5v58tk6FrmzquEtgl5ecShjvK64q2tEourvazDk++42eNuIiymqVgYMORKjxGHQsTt/T5
9q+f36uiAcfGniUX21cnVztcn7GFQVJmsbML0Bb3eds7cnUKVUe2b6tsYVEsdEGZxU14E63IvHxw
YOnuPTCQwqvfX++FOoWuK+vudV2eTYOA3564NYIA4Ku39rvOMdfKXv0Yb9CTvOPGvaZ2f9Tv1a26
gjx4BzZ17d9e/xuWujmLrnk9gFns+ROQ0Fll2ROEvD+JE29r7TXbcdZJEp6RNhFSnLhdd7yv1A/X
ezBtzmuDOAsSsiVJdZXz+XoQbXSUED3vRxJOh9FCPmnaedcamkWJPpArlC8YKluZBFFgvKwyOMkG
qbU8wCoESYl/1rNZKIh6KdD0kJ6lcDYy6aciv7TuvlbzhRmaduO1js2igYxCFkpzNSdTQdkbIBm8
b1z+ADd79p0WV0eSDxtwM5vr3bu49FAykQ1Dnm5jsyARKnllqZndcwH6SVq3bRa218Ug8fb58yAR
qiXZIoXhU3T7BYNiygOQgcCe1+vrHbnckAGdjKeXTlmJ8T1b4YZqQtJHGMwJE/eGZOyh7DKo0dWf
BD39rZnZVi1EhnBVow9Ophhf6oSXSWpj5YMeWLEQFF6D228rQrcEGTiDzK4+21NZzqPImCiO/sHd
5Vt/m+6No7eGA74JFwbv8ip4a2q2q7CCFFhcMnjycJ9lH+zheH1yLu7as67MNlFR1jkpSpNriuzo
7s9CtyGHfPZQXC8sbXu9raW+zDZSieyy1UKpdRR1VSAtrmPOc70FZfqI32bG4JGj6RqPB2W2CHQj
UXzo6tOR0XzUNujk7gGjU9U+mht91W38vX9M6lV30xz/6NA9a3rq/dkyN/vaHo1MYSRH1N5APMqY
QBoYFiUIbV7v5sUdZRimbusy+W9rNmkp+rRgs1kUXmRhdAuXEGOkDBzR9Wbmmfa/Ln5n7cwmrEEx
xVU7tlT+qd4kd83O3yC2cxzvsI5ykLvfFvvrLS51bBbzPD1WZN1DOq/Dfj1/Hr2tZP+43sTF8/Ct
T/bsboQFSN+4tcaJ7gePIHOcyCWfL4K70B8X7qpLTc3uSKgmuVEDqNUxJ/0V67OUo/yLLMUnv0Im
6p91axZkTbgMGqhZJBiV6g4Bno/cVD6VOGGQ+V24vV6eJFu2DE1YgkX460IvtJH3Zkf0M1Jk76aa
5W0gHq935/Kbw/i7EWM2TbFlUrcHx+bgz+Lgv7cmJ7yqj3CPt9KhWOjRYmuzmZLQyvd8zeKStEO4
FE3LXbAGmPUTfpeDAOdCTL8Yc8/6NpurEEK11Su0VuPFyvPFyx0biYENyGOEN4c4B3Hs/tHWMg0b
3oiKLos1zepZeJKCsvJx12NAVWQwY4Sydoi5/0ApoVlYihfD/FlLsyMLH1PN1XumDhFyNAqi4VYI
5DgXFsjFVXjWyiwGmsCjjGhaIAnuqMd0A2X6gdz5RtsF77sTshmgDDfxwsxdXihnrc4iYm0l1OyU
12UpVuOmWhXrcY+/wincD3v9T27UZ43NNhoisrnX95woan/fQmuBCG6C1UjJqwuMwa8P6MJ4zuMi
4miiqxVCL/wmUwFuXj0jdHy9jaXhs2f7DDIW3NSeRtCH346byPGcYCdup10d76SF68brYf/bZeBt
/OaFYmCIsaoMtAZhxdppm8CJbgE1yy/BelybWxn3zoUTc2Hp27PrhxyAXYBaOzgQ+aT83di8XB/A
pc+ffn+2if2uJO5WRA4DEej6h4QmyPUG1Cmu/j5mtmaT95VVYcxaQO2mU8aRXI/xrt1gSnzstyCn
vkAIcDf947CVNxYe5Ct14zvVHvbx5nr7F49Mcsj/1fwsSvWGlowSPFYn6b7gh2pFN/0ADVjcX2/m
8mJ/a2YWokA6uzq2JGQvGpTMVUxA3ea7iSLgwnAudWcWpOAe9qkM08WBKRMbe9sbt/3nBIWT6925
vCzeujOLSmE9IFqhdjST7zXp06gZ/7Afs0ikQBIJqoR+VBZZlujTkL2Xug+lr/2zdszZqT80FfqM
IULSdVx/CmNjI+fFOznxb3pN3l0fs4UlYM5CUZ6Z8Aam4MBVzA6rrVffBJa1sJwXJsZUf92vyphV
EWYtHIUx5ES/AlrgLjzglpqYhZwU3beshfDv9GnqSAK+X7uUAF4aqulPOIs6xhi0rS8YqiAMT+Qq
EJpG/VoChrNwBi31ZfpDzhoCC2yosMTIFETxj3yy6TTVb9en/fIRJEzVNFRd2Lo1W8p46Yz4hva8
nT66n8tDuk128Q3IEmmXbOH+L5x4F3v01tr8VEWaa+iQlmRBwzWdIG2+vwSImqPM/nqlCVvICu9e
YRmzIDMGaZw2EYki95YLrJPtzBPOLB3VstveqdfBFpkhcKfh6Y/WxVnDs7CDrYpb+yNhJ8VJE62g
RxnNW1OVF55RF5ffWTOzGfNAbweQt7m5pndxtYnlR3vppXsxTr81MY87I3r1YijpCXYfSFxQesRo
yOnCTwuLb9qMv52ulka9VbGpnU7F0/MFbhMN8rJk8cmPmMUeIkcPV12+Kh0QwRt5b39XF66QF9ff
WYOzg06UVmu7cLW51VE+1aWBQmcBhed6vy7OEMU0oSmmrRvza08JuqAxaoYPRW1MnxVEAZtt6irv
rzejTCv59+F7a2fq7Vl8sEiy6m5K3gOO6h65fwQL8lXk4KGt4dq+GjYQkz+MPyZk7Iv6dL3xpT7O
pi6ViigdG27+gy9/6T3RrXW7gpNh4s95vaXLIepsOGeThmKO4YPhYl8NdodnCVIxk9ATfsPBS2yi
WUSC/WdgK90e3gRQnDBQ9mhA4YWO4PTm+h9zcWfAGCKXpkOamx+TXRYgTRj7XMgy6FK1d/AnjSFG
Pdheb+ji+J41NDsq0SCyvSCf5lY6Upat8zsoYtebuDywZ21M2/Ns/fR4MSjZVBcDk7NRSSrgTL4X
axxxtvC9Fy4YU1j6bbGeNTZbrH7fBjm+WtRDNIQ5q4+Sfl+oP/EQR3JpgIP/RzHsrL35ArUk13LL
kAFU+h+AU8GbZzdBYHzskjFYuKctjuRsiVYoAyCsy443bxvH2MJdW6uH6CBvsGXeLD0KppG6NpKz
A64ZmhptPZZGIu7U+ghu8fq6WFp6s3NMR/RRllOWBTkRLz11YCiChcWw1IXZGRbYatibKk3AB2vL
rxgKX+/CwueL2cVZNfoeM1+L1Lp1GMPHMFoYommIr0yBmN2WPcAU8PVJ3eOs4vjgWlUte7JV9aWN
xrsx1t5d787CjIhZMBgqYJZWQ3OBepTFR9WHkbZwMi41MYsFHlyFuhU0gUR91KItBkJx4fJ3OQHx
tiXFLAQYJbDGxmRW8JakeB047V57wphopW/VvTiMC5N0+SZ41t4sBIQInuVKK3hucDJu+k11p+3d
DdrG9gfpM+HbyXd4520wy/hn0zWLBj2kX1jR01iaK7e+tX/U5sIdcGn9Tb8/i9xFSs3jdbZUYxs3
3b6eJIlde2OF72B4L3RnIXKLWTxQENDH1IZhlNp3HjrUHk400sEe963/zVbfe4Vzffgu11lsDcV0
JKUVjtlfe4dEZO6y4HtnOFYfoz1yxU7LpdC87zbyJnSAfi+Ei8uL/+8GtVm4CH0TdbOBZ8lQb/0W
9zD1KMj5Xe/W5UZMC5FCW7apa/zaq5F7C08tDsACu+/wU53sRf75ehOXw95bE/OZgt5W21bDxVM6
1tohHxce10tdmE1MYNptERbcxCJF+46a/a6J9a0Wyz+vd+Py6v6vbog51rG06gpdNtIrUrJWwU5p
irVFTEnWk1Ugdwtzf+nsFjKoTpXrumKJCUd6vpf8rEYKxOQ4rb/FB5wD9vUevYV+jdT4jtrKwqXr
whD+0toslEdDiXl5QWuDcsyVD6mxtZdCubLUxiyWy1TJE02jDQ0S+BGW+7G+sU7Zodm4++ygrqKt
u86c63N2YenRL802NZUntzzPIyCqKcfyQKUZUaIhPanGAsjgwpo4//x55kATiKUYqQD+wfMdAsxG
mCsLRqihfUv15+t9meLz7HT/pa3ZiujdKoMYCZirbbT7PA6dLA6eBwYTE7jD9aYuT9Xfw/ZbTt4o
IoTfybyC7O1bAmtzLJQP19u43B2h2bZKvQuIxq8LvEZ1TUviliWH4KE22RfL8CcxTBu31xv6bxbe
W0uz+NOjST9g+TYd8NrWXMNM+IoS1FQ7zFfqqr8NNs1Xa1yIq5dXxlujs6Bkm2qrDVPQk8xO3cpe
EK0DfriN0LBxUjQ6X9Uq19e7ujCm8wxJ1kdNIzqjd1okEnE3bchWoLpcZOqD2yNIcb21y5vr7y7+
9uoEkp5LVsV1NrGdONUPSLx8ut7E5YX41sQsLhnI5VhYP3J0qDhkR2slPwWoqF1vZGGqzFlg0ka/
CzSDRgw1/JRBgMhyd9faMrof6r4NF0LGpXsE+/itT7P7pu21Q+mFDFu79fbZsficrad3GcryK4Rm
yEB/VRa286UrLlQAiK6GiiuGNc9oqQIZH11We57U0Z2ymbCZ+iHd92tUCnb2Jni+PqAXl+FZc9Pv
z+6B0FVREnT9SVz+O6OLJW3qKME+QAninzU0zexZQ+Y4VAHK95z8CXrfZhNhSOB6qGTJZoL8D9zD
6+1dXPFnHZtFEnRrR5hpdCzs8A/slE2gjwtb+OJiPGtiFjcK15WEmxSs+NZ40cLxISzSz9jWO1Ws
f8ZmZXe9R9PH/XaovDU3v2NmmOV4dkslUWqfVbRFI+/WbG/NHkFt3nS7QaQLQ3jp+XO+Fic+y/mc
hUGNA43MMdYd+420qnbt8/AyfEftd506w037kq7jdfd4vZtLO0BTf201kmNM5WT6qd2nB9VR9u2q
Qg3w1G28NZ4U9+RdF1qc+vH7yOqqUFSZ69s83YoTpdmnNmsTaQj6icXcRtx1W31b78TC/r4YJfW3
pmYRRVc7X2g+nbPHO4Xw2DW7kAvq9Q5dXvtvjUx/xNle01TV1BAnZ2Gacb7SivwLFlYLi/9iGzyv
gAUaFH3mTyypGlRJdbmuldWhz3HC+pOBevv8+Wqv8hpxhKkIUwbjI4m4gydZTiM85/pQXb68gwZW
DEVWIWbNxgrtHt1orKZ3pH29Ubbpxjta3/VVdogdfKo311u7GDHOGptFWymAVh/nBPfRfyoibGN+
jOl37EvBdC8sgct719QtCxqLjFbFbO/aiTqoaKL3jjAVdyUQzwDugreLHWHTWD96KbzfBAdrDWMC
K/3Uk65bY1mzDs1DLXA/MtunBAW26/2/uPrP/ij114VZVNqAGY5C/0VbOcg+2OuwrajcyHj/XW/q
4vqENadqU++h4/3alK9XAUJwUo/+LRJbk+DK9c+/hFkWiMJDFbInQQptmuuzTYbIj9BL4fYQ0db1
ARu1G++QHBAmI2HrLqzSi50RhmLr9tTinJgUYI9gBB5vl9p7kLK7cgmBuPT5s3WZJ5KZRD4X/NFA
1EG1tf4wxJm9vT5kl1uxUJmgpmVYYnZ5AzlkeBOv3Ul9pxUvhvb8zz5/av9sRtBvx7qhIIfelk4n
pI2LIer1FqZx+O2gsCxbg+kmUC6ezXlct7UmJbwUwh5dLSN5dr0bDFkPahAvzPhSS7PrixZmNs6F
VBfL3BjhKjieLR7EgAUb2ttLhIzpz/6tW9jfCN3SZdJmsxhoKEWqFB3LKwqfR0xf/RDCd7eVi/fd
oC6EgIsdO2tr+v3ZJDVqY6V+xRA2bYMSNOYkNbbWN8YiNO7iajtraDZXo+eldWrzwBLuNrI2IrBX
4JLKcK+i5x4bN1iVD/J7uIpW4djiPisWVuPFWHfW/mwGUenwwaWqUwUBPeB83WExUy8lipdGcxbl
1ADHsw5MnmO2IDQxko7i6L3bSNjZmwv5/YXxnAOIUcPIUwQSKeqIfG0a0jPCYB+ub6/L69BWISqz
wWRrdmYl+Mi7QaKRotE+sTTkrkF37lMSbCptiQx0eXbempqdRMIuoPZP5AJ8Vfxt7xliReQdbws5
MTfXe3Vp4LhbTAo7Jirwc3h3iG5PmoLadYwC2iAKybvrn3+pK4piW0BwgAuo88TZiEONFqpD7yAA
ldUvNRYz2f88LSzOmvgtd1bkcle1HKapdzIkJ18qJF9axpygsq7CS7eQfv01KGgQixqjYeKL8RY5
HGZiNSI/ki+9aC4OFRQPYelCB2g/iwkxRo5R49OPsWs3mLYjnoenc+Uu3I1fqV7zgKqctTPb+2gJ
FUPeTrlGzf5aeAE03u5g+z9E5kMKMm8Cz95zF+TRnf7JTJ21PBvJvLWR5Mm59lXIqCCjIRYS+Je2
6FvPflMRwA07jSPx/0j7riW5dZ7bJ1KVApVuJUrq7snB8UblqJyznv5ftM/2yBx94rF9tV17qhoC
CQIgCKyFdHlO32CCmYI6fdDv7D5ohNMyx5ul8xnsGrakslWkC0ryJgcpUfGtE9WERSI4LxAXJfDV
K+yTbt+l1nOpPnTL4/Hp3DXtXxuiy1zSY9SY4CYyTJsB6atAftXJiC6bazBbCSKrSBnmhzaRNdZV
IGVl3exZFuCnquyS27q/hsPpWKFdd7ZRiH3GRkzS4fragRnLS7U2IKsFhnnzH9eMyxEWIBCVOQAS
vCX0gI5SJ8+lfT3+qyKcM0hGLQTeKEGlzZ5ovZIT6Qz/eK12C4iKDkw4DGpqQKHjZNRTWlYYB509
7QkI0sEQ6GCYqOjgyz7mfGj6rbkqvxzL3DUDA0+EuJmbyFK5/alSIA9pKURa6qWTvprriZEWHMvY
vV0qGyHcDiV5DTc+IubkZxQLPenRdrUb+T72LdpR2c+9+GHAYIWosLHvWDdyufXUplpq8daGTNVh
3fQKntr0gPhobPeONdxfRROYCmhsxbsul4p0eTzpAFhHWWCRbrqi9ckyPi6FLXCnu8UujBb+kqP+
fprI2hAg0UEhUM/gwaMJVjQYhP7sTtd9MFzZz/+mFueNSgCExpKJh/EsP5EocRXy1KtPxzJ2SyqK
pStAwsddQuXTONDaLpOxIMqqptu/JxcNNZX8HUtQz/1jG4i2at8oNvK4NYzKbloAdYW7ktHcSzpA
LOrqUTPb94C1c8axvZ3G2qu68Zzlfz72ANiTF0255ZyVLM3jGdGQxAQwnMvFbnM3S0Q9g/tWspHD
ufZRb5PRZPmXcoeSOdCmg9jvnfgWLQYLZV0olivYw10vv5HIeRFTAvl0l0Oz6G1yy/rRAHrurJca
jbULetIkYU/a3qDMb2vJuZS5SNbYmlCwXy6gscGTs3EhHqgcTy1uAn58al2JdqfFAQv4KfRE/V7s
119lbJaFqSwFby+vZjB1CYixBFD2qB1IFIDBAwABlTHHG8XX45XdTaBeBPHXKB3lEYy767MHYOpl
pgkguxN0RwMENNFEkDks2XullA3oYxCkq/gP5y2tiADi30Co7sr7CiDuVXXOCh9whKbkJ3YJgLbz
sXL7hrqRyCW+HSiBDHkZmTvDRfFROcX0S5I4q0t8EOpcKYIGrd1dYy/SBA+Y8qsZzELpdABWQMFE
f9JBOzWSs5Rf9ZaobrsbDTZyONtspNK0shBeek6uR4Ahd7fR5B8v3b4qqC1hSsy2wOX3eyDIwBGX
DDZUAZMgqM1ScACmNs1FA2/7mryI4TxJH9amloByy5vDS6x6Ebo/M+9Ykz0RqmIwtDOwy7xqXtfG
ATYwIzcYl1syvwfB0xz+RQ6qqmAIUSzUCl71d5FMz/pIxn5oyr0538Xzw7EKzEz5g4PnVxU3RFzb
icZtBqBC4rTqkUMl052afy7Vk5q+kbrRsVRqNU/HwnbXayOM2xL2IjVhKhWXX7CAz3N1Qu/SKZJU
QaqxZ2BbndhnbPL2GZquC6u+VsOnFawV41twq1iD4ESKlOFPSmWCQC2CfU1t/JjNMwinhkvdm++O
12w3sd5qw7k2vWjlbgrhr/MzUFs75/N8IufZje6T+zEAlwUV4TOJFOM8W6auYVkNUKxJZwftuy6Z
GhDaxvRYsT0xGjDv0UyGKoVpcetX9YTkRsI6r8YGjJRvAaH8FNqmKLyz9JU38K0YbvkAoW73PRiT
PPNOdUGWFCQ3xTUmtihKe4LLHDPfV6JMABiyzjg0Pb4SpUerHObQCGybBcYr5FCojkgGtzkzoAxL
JA9sjqU/N4F9K4NdYUULHm6pDvA4r/SvsixYw92d2ujFVVoaSwG/U4zX/5zxRIF/tqZymc+OFLe5
f2wUAvX4XqGEqGUIJGK0A2sXJX0q4g/Hvy9Qhe+qMa28Bb4p2OXHogZ46TMg1p1WbwSXxj0HhBrf
f4ZgMC03Dkhd80qJrHj1FDMFw2Dtq6l1JdX5s1H+BZCfuRXFFN6IAr1jU6RmunoV8FzU7B1YNp1J
VujxsokU4s4qSP5MwDJk4KIsirsoLD4AWebdmMn3RVy+Pxa1+9qomcCUlw1McyN+/65RzkZtQGGM
Pp3ZIUiMY19/XO6aa5m2gehpc1+vX7L4au8oA2W5SnBijYqNjK4twAQa/WsvARR7aApBrN037hdp
3E3bkG1bsSp4vNw8EWC216fjpRNpw90OewMEhKCfxO+vfhbGNLburTyocoEazI29dnMvanApQxfG
Ay6iFho7JuucdDEmOsr2c7zYj0u6umFC3h6rxZ1ZzI4BphJDZKw+AdRZlTO+RLezpZvmmjZVfZ4U
9V04pfd9nwm8t0gM572rtQD8vDHWdOm+NRkwnYt7PWz+zJW+0oVz31mPjjfQldRUsz6B3yAvv+IC
f7xc7HxstueVCO78zEBBqqIceqRn3S/9LGg9KWgDUU1RsFx810oBA7PaEbtSD4gEqeLowGqve2F3
B3doeHX4zqy4nMbRQppKs7fJo0ZLH5cfyesvYGj1DR+jcODIEWwSX/N7JZM7SHkyD9IcQ6b2BL6H
BSAx2RX6Rah1tt3Ycjtw9mFFIwpmo+O9EynLHa2s75UcqWRNh/w+GQLTFhwl0e+zv2+iRTo3MkOV
qikZCVK7WxCACjQQmQX7+0aCFYUy4EPJSmvbB5kiOkfnWJB4i5Tg/EGUmtHUWhMMPFxR9HprV533
b9vAuYJQ6UFzHGIb9O7dlF136fPx77NTfnBENc4LRHMC5GjCtkEO5Az8y6CVyJWgmy/jeN3nfzhj
/cqcOY8QoRQUqyRq6DCBTkEDY0OV4oHGEGy9YF8INxm0lEkntR20atqvifSYonxwvGx8uZVXhC9V
13a1SDke/ah2N3kK1U6owj+DgBX4C2VQvRNIE+mj/m7K5ipLJAHLHY1yp3A0vwA+wjNoej3943CN
uv9H7cOxRGa4B2ZBuNMfg4t6SFq5plN6Nubnlnxc2y+6LYpB/Cz8q2Vkim/O6IrL5NqY2KjJld31
OvHAKI+ugNAfaPYVr8ReRO1TeRN6mWBJd0MT6iWoldu2hjvS74JjGfMbC7OQFG8pCq6xxZlhFxiC
48vX5n4quJHDna9WBSuLNBk4v3fgGfIAnUFtV34CUgL6XG36h0gJr8Tx5ytGv1HVIuJm80mfrmUh
UPuuYbzo86OgvNkwVTPAK7KoKx26xE2ti9ZXmAa+UvJPxwa4f8A2grgMFTSbYDFJ0oUSzGZryB7G
K3JOv2sXgDZdOlGsEKnFHTDMNAKTbJIWuoJ6NDL8cFH9xvxCuu/HaonkcOeqb0sYw7Ti/UDCm4Xx
hBI4yL2uLEm0fGx5Xh3gzfJxB8tMQTJJCtgd+KFPQCh7yFz7U3FmzxblJEhSREpxgTavrDrvI2yV
3l5sjHyapgvuIRO5yfHiCW2CfcjG+MIWoI06Xp1oi6bh7IphZqSf5wvLgOx7VWQTQnGcjxiaMSEV
YdH92gqiq/UK760PZqDjDRmNvcGxcruBeLNhnKMY7dyaANI8UFWeQHFtqc6kAzcMvLGgxlypTrLI
QXlKIJVtzZGZcP4iy02U2JifN6Ogi78Ow6XQBc0xu55WQ4+3jA58Dc1Gv29a0Y5DDqqmn5bYBVmg
4e0Y7xKn4/Xb97QbOZxxdOFSNEOBvk3j4+Ct12DBoO1JCVY3uwegSiDar92V24jjjIOArlXTIZTW
3UWWTynymbEXvHTyj6w/3flGCGcU8dKHRkSQ/UlA35izu3p5asprK3LTFZzp5aMOiupq+nq8krvH
eSOUswmMXmnrwlLOrFpyxzIaii7+s9bM9/o8CMAFdhObF1n81Y2MCdjBJMhSJvkSKsO11Y3esToi
EVwgKVfbBhueijVc/RHETeTp+PcF9s1PznRkyLqS2bd8YZlEEuiB4mW+aIZFpAYXOZRSV7vehr1p
4FojgwqO8j+FmuTNTWPfsPGvtj33ppxiN+wnUMTjlplZXv1Zu6nBpM5wwZ804dvlrloEc3eqhkc4
dLf8LhIM4DUGBvqawqzdGQN/XRDS8kTuzRt09QPLzP56vF2753YjkIv01bKadRtDR2O9W4fbWv2Q
jx+ORbCjzztVG03deB/VLd3mR9MbudSM3phnOsWqA2LuNrxCkxtwXt1WEj1d7K0fHvxsBU2crCrF
uSEVHHURsUFMPoZgygJrgWgac1eZjQDOBS1NA770rqup9QZVnPemD5Z7EEBS3D0CZBMYrnaK+/+f
3gS++vrDGreqcX5oqIqwAwl8TXvKrliJZ4BP1Z3xqo0JMeE4Gtv3V5v2oidf7pdAfZolKOvhJjJS
4sZAVbLOpmsGpZf4f9jWzavGW/1gT6tWd01Nw/hsNsDEkokgJxPYxSvMRnuC8mu10JbYQabiLTVq
BdHptQgDJxZghmizQ5GdH+IqFrDFLwloP6ukSL2wiDJXkkLRi89OBex3MVxcHzCtO0sYlsXGKD4B
/MwUXcDw/An06D+wYMyvVecuhSO6ur02fCaX2ICZVjUFz56/e6YEjKOG0Wc1zbv3pv4g9ee+yhwt
/qbEX479xU6i+bsottIbvyvb4P8ArQBqbfGPPqPKtWj13kCbUXqqA1FfxU6m9Ls4PiOzgRG4gFqC
RotjAVEY3W/PGXFMbwLPI/qMygAk1scqvva6v4vkNjEeI2PM1WFmRCroy7burKijUjU/H4vZN8mX
PeO94VTmfQ56bqqFl1I7DcKesNe5EdMDvh39IoZt8O3RYWqonQ3OIDr6is+YGabJyb7ZXnlVnEGt
g6vpOGFaVvl6rNf/sJAXuVzU6hKVgKIStwMGJM8G1DNQUVOGdgJ63ztRvelHTv67M/xdTc72Q63U
1G6FQf4HMZdg8vlNdam+gT4z9Md3wJChIcAh5KtipRNt8c+EWrcKCLdFheh903lRnTschjWVpdXh
W+LuvUI+Rta5lR6Pl3f/qL+I4A5EMifasFraQPNQTU9rthIXmP4leLnlhzgrwLg8kz9sHIdT+X2J
uRMRjuCQsQa8X4f1favFQd/75lj4x4rt1NcgBZkVEisAibyi34kUZPONDtyV9KwipuV0Pg03sQ9k
VfVr/L06G+Ah6MB1j6An2rfdo/Ii+sfdZuPUVrOXI5x65MWSdjYA6Winyq3SRn5elIKESySKSyKt
tUzATopwmuSpU6nvjOZmNls0pj0JlnPXv2x04o6hmhVRWOJtk7LG4fRLcskC4hTn6l51mJ+OhA2a
+756I5E7iY2V6ZEpoU653mE865RdCpd8VR4wo+WlHiYGRQ9Ou6eNgIkP3YvooOenEkEZF0VNEtW0
ah6B/T40pxLMqYJl3D1vGyGc7VdRmhGlQEhnw99ysLj9terhjvEx/FqelBYwH+p17IW3srCFnmWr
rxzbRjIXIDAMFWc4eD+riuCE9yJc2UJa3UhILHsTECOYVnQjX7+PPh8rvWs6G8lcHl0mWimPKWzU
Gq7T/jZUBL+/HyI2Arh0uS+Xtu9NBbcO5Ekd6D9SWrg6WAlQ0LwTVT8E2vANtbE6mKlulnhgMXxF
vxjWw/Fq7ZqhDlgqjNgBwp8vz1tSWzb1YA60K0GkfFPMV0RU+tpVgZWlANMvG696P7VeG9swkwY6
prI7WqE7p4LXQb5f7qeP34hgn7BxgZIG/sW4gvdlF9vMm6/CAA8Afnidv+3O4w0Y7UX0TSKluEhm
jaPctREiWaU36P1inet2cLw1O/cyxJSNVtzprXVLGWq5ZveykbJchKUDjPyiDDTRCu569o0s7rwq
oD0ztQJRUr9bfdNfUV5JMe4y+frDBBcYX9JgcP/8EeV3BbmjCl7ODM3HMO52fqfJn8FNfbyCok3i
TiruVJba5/j9or4F6TpAn0XPk7vH52XZ+Mus0crq0OYJhgbS2CVrft3qEZ2G5XysyK4f34jh4q4d
dYmBgYWZEkx1dhpDPE471cXz7ri8PxYlWDP+PlsaWWEBihg9Hm2PAZr3kqF6xxJEa8ZF2qg2s6pa
Ipg0UuroMmeXPvnybyI4fyDLkzZZnT1Tw7rVFFef72rRXI7gwPCX8nluMWk0GoBu6x9szDao4Sdg
3I6RCFRkP9yYGK4DpgQKAHxvXKzHXZ2wa3nylp1MBfxB+gND6Eq9RNwGwyzpVdx+kcZ3x812m4W5
AmfdebKrgCYpvJ9/0GiJCXdUVSCLs+o4XkZ1UosZL8/WjRUoFGBIitvclr50m7kTpmLGy+yidQHv
QOW3+ZtNiz+uisMBbbRlX7iJG5GOPrM+gdezSXMGbaIzNoQem+JuIrQRwVl736GaXMaoAczFDWi7
nL7HDc66m8b3kWVQ1nV/LG8/amwEcrYfL+vSmArKKQzVDXnXZS6c2lt89iJZi14kd8/yRhj7+2YB
lSUJ5dqCcapy43VT7S7hSHNtdI+VEi0iFwkVvAHh6pZgEdXOyeV7efrQK2+yqHC6+G0kSf+6hlw0
TNe00mYVdvHzNseIwnrHDOTr5fSHnfc/U5fNCnIx0IiMsGpXJqrHDK0tUQUolGamCsxQaBZcLJw1
9O3FGio2LJlgDHlIkk6yDwjIQIThui+LMdHqaPPXXw2wWGtrIAOHhy+BOBajkli45ckMVLqc/io/
fhHFv2ulcRivZIlHKi+JF1l6EBcirJVdGwdbkq2gxV97BUysSCjKypMMT7/cNqZrTx9rEa2qSARn
BOg7XDs5UwYqW7cYzauVB0tUp95NITZacPtfLCA368Z2omvhSgAc6UPdmdKPUoKxkrz3/uK8/hJm
8gjF6EeOmyqCscnpeSE34foxLoNRu8vrr/FfBeKNLC6KrKPWDUrP3vOBrTfAv0rNbZvp2jmtp+hD
VKqlIGjs3jYUPDeZeEwjQD7hllID1VAXTkaFlo/0XvYSr3lTuNrHGQ/gKNQ56TdRDxVz2XxQRis0
QEpwS1Nk/u3JGBbJHDKtomv7kM6l05ai+7pIAmeAqBSpOviWmYTnqaqdJfpwbBF7Fr5VgVuz3iRV
uBjVRIvqdk6eyeJbxfmfRPC5uA6MFRQUq5kW85so/CaPQSp6cBRowT8nScAIIsZUT9TIgiG5SnK3
EiFqiERwKQlRldLMU3Wktao6veWE8+zoonlgkRAuKamjoZhn4MhT2zpn2rseUyvj8/Fu7BbUFMNQ
CPBsAO3Gt6M0lt0a8YjEh9yoMdAhQJMKeNnqC3GsL6vHCA2OBe7r9CKPyxEaa22sukYkGAw02Ycl
Vi2+jQHI/xdisMsyhiEI6oXsMzYZjywNRW5bANhRFeJoy1M/6UCmFjwG7x5HPPdh9h5zEJiM+V1I
m1skzWe1olb4tgfzqgjNeDdCg1/dxnipDD/G07uSvtWkOUXAUZ7IZXgI75Vb7cEO4L5O2t/Up7ey
uI0BG+BUzkmKviS9cC1cwxt0kE29N/4hvP+PVGoriFs1cy1DOzRhAZ1yMyXXaSyYMd3dlc2icU5S
0xaziZcCWSguYtpdr787Ni3R73M+EjCPs7UM+URJXoE6sXfsjghU4CHI+TXi73eyWY1w9ohdxkdy
Md42bnVju8QZ36KZ5kfviXQWPYPu3ZQ328KzuMYjWBekFfsf56Obps9V17l9DpDQt8fLt+9xXvaH
B4uv6jGJkwSZQAeMYqe7XU+F29DkHD3HJ5QafFEbD9uPV2F5I4/zopYRta2ZJGhNx61kWO8auXaA
g+QmYUjrUfErOyhtEZPxrpvbCGVGtPE/Bar5mVSPYGvpHhudLsWdPp2OF1Jghzbv4mY9inStR/Uk
72meFx06JKVcdMdigexo9Xi3oHdz1Fqs0sDe4odgPmVu+r33MMJNyxuREe52N2ytkHMOzZhnejmr
A43elhiSYpAfau1Ek5t/Lx3FZYzCltd+KVN6vJgi6+ecRkjqxQIy5UAN5VmJP1dTTFXVNUWjWULj
55yHkiVhvRTLgDvX5PXnGkSVvZOck3uGxBQJmXf3k+Bfdogyyu92OBVtAdg/HDZyA/Td9f1KS8oC
vP1pUejoqbQORDixAh1fNQXEeEaL2hpRKz1r/gQwIck1vRljYazPdbhSH4+37vioGTKXimWDokZA
jAcyd//F0N7NWuUsvaiCIlxIzoukS59HRoSOjc4brwuMvlrXU3I1uiwaZzT+lhKaT4LDd3zCDZlz
Il2XJosKUggkmd+m5v30N2Xxl8NmvEqSplRDLp6PbDrCiL7IqicPIlK53d1B358G2g4ZcY279ykk
GsKxxROxmp0qUCVEQVoJaKT292Yjg7MAkrWz1mqIyOGbnkYnRo9VVrSPMHv/M1ra9/VfOfiNTM4e
dM3u1DLCQQ6HT0V8JknnmtHXv7DsjQxu/6siI7WNOyVNu9grDExgEDetnv5NCBdGGqtqMDYsjzSp
3zbknTU/abMgnRHZABdDZllpDeCoI7UECLyGga3It2vdPdZj97BsFouLHJqRYigsx40MROduUYAh
KFIFEXe3yK9sZHBRIgamWJxg7BVF2/7cuclHBvHwMHoaeyR/EpZtRSpxwaKwSGslGKujfac4sz44
qQgWVrAzfF1uNjq7kBqCYnDhr8ldIxmO0k7e8c6Izic/KGxFpRLKQ4G+qNyNPlkBILWeJBcUuTb4
60JneBI39YkU41xCDohn1ZB0uLa69tF37I5TFYSGaH5zN23Y3J45o7N6xJ4ODC1Uj2RPNxDe5Oza
BOpHl4hgv/eNbyOLMz57raU0D2MWgWSXlYbDcw1KFtVnSZGo3r1/9dxI42yP6CmRVHkcaXxmPZHR
JWSlYeCYRHQQhLn/oZmNIIGLtGny1BdKV6QzIMarH60aoALEUKD1PID6AtcBYcM725JXCa3xIoxz
qvWQZyNRcIZlYH8DebfIPtv2fbj4thQI7J4Z2ZEoZqSbS0DFeug0LYbdv1/c6FT6Ic3fweY9phd5
PJbGtv9IGOdk10qem7yKEARv5vhxba/UHlVc1SUFqK81InCFImmc4QNzhFSRYVcUEF5tdtMD8abo
Tr3WgEM4dKLly7FyQhPhjB+RL0pt0rM81r7T/AFTER0o9QJGSCRRTdBnses9NjbCGb+EDhnLVqCd
qVwr461Bvih/yjDz84pvGiAh+IF2z8NNV3OXhUk9AEEU7fzEzbyYDiner4BUx6iLpxMxfcEi7nqr
F5G8t1dSTAxaIfKJvHJUABw2341L6c+4f4eja96o7/vHOhjeiZCod8PYRiyXAkazXWhdh6Jys4R+
hWYc0mWCYv/uhm1EcO6e6IkJ6BOWKY+xV+nooGuS0xrOohVkWd2rQ7aRw/6+OdFrEhFTa1GXUQPc
MjC+fI79NWjOP8aB/u6ZH/i5/9kIP4AU54pp1RO6F9hUdneTBdINLsOMgIg2ghVkJn2kGeerGsNM
LclmtgH0quTCxrYMvxaOJYpMkP19s4BlqzVmtyLbrFP9PGXpW6uwry0rPmdmGwriikgW56PkhWRA
gU1noNMEZWo7BCa4WA+mJLrViwRxzsnqskSPK3TB1/bNYqHZ/n2rBkSUfe7bOPAMwUZmAmGfUwc9
12HXssCVAxFA1UEGbLqyVXjHTuLHhey1IbyI4ZSZ5T60pgKvWJNr2o6OTpYMuOpO+XmZnMRFeHGs
k3yVuupNHUT+dwCt1PT4E3b9BXCqVbSfKgqGuH63kQkM5HmfdiOVoscODI/L9O1YwO5+bQRwRhgu
VmXlYzJRdYzomFWOZiW+ViTOMAj4KtievFrMjSRuzySbxFEpS7A7jIhl0yktJXcsgiTzu0RENrdr
HxtZ3MY1arz2Y40EgCTvkvgyD29Ucj5eONHOcHExMQGmQECATccW1Yg3GCI9/n2BCjzheVnUSd1a
eFDp1o9JOTiKctOByPjfhHDhSF+qVQIvykSl2vCSQbuk8XO9xn8xDaaAoAdEQ2xoih+XamMy1hXe
16msnJPxJs1FGRH7zNem9SKA7dXGk46qvpZZmja4Dig++vwxansTf+qei7vhs6gLfj/92mjDHcmS
kGKKa8KG1oGIjLtH5eqPxVnxqjswd7l/s0EvmnHHcykrkGb1SUNXPHGH5n2qlLSMvx4L2Y13G424
k9nZKBihJNHQRS+Ja45WQu1xXE9VI5mnJikMZ7WMzDHMqLwmWj++ORa//8ID8DTApwHp2eSfwTHo
y6zdZP1fgwfckGt0DHryh4aaAcamvC5GjBf1YOxe6lQZXGwGgoiGFoXfbSapmn6ZV9hMi+wld6bb
6KFL8dDHRlb95V0lyCn2jvNWHLeRJKyKppdCdMXLH2vlsc8Mp03fChZyLyXbCuE2MhpjW5f7AjrR
ma5ov+47N8NbmeW0txUGpoWtniKtOD9rjq3SyTZOdg0elfqNUl2ZheAut+dntzpxfhYgG2uzWFg4
SFmVT6UmqiwLdOCHkXpwvxhl2wDKoI7cPlnfKotyV0hAXxHsjrrjpTaa/LDIjZeS8jU10LXCJoRm
ql3/LFq0HmuPj2JHZODMoHifuJXGvmYjrTeGCsgrEuA7VuBexN9ts78OMYEYG2VwrBizqiNJ3EVg
VKMQfHipTMPZepgVAsbm7l6ass6JAcfqlJr1V6H3xSlyVlcvdh2aQM6miUWb/q6Pno4V2n+12ThE
zuaKriQT4DXYToUBwA5866zdsGNk+Mspd7XnY3l7FqhgEA+JJhuu4idHbWuZjXXSAOEl3arjDSGP
9SgEyNnzDVshnD1kuRaHcpM1FMw9FHzebnFJafQmAQkErnC9IwIt3bOKrTzOKtqo660QCKm01T9r
2lu9OqN/w7X02NEy0cCkshvBNivIJQBGUka5FQF6av1Sn1n7pnW/gKI2yNzeC53WQSkXrQKyk99g
GnwVhM+9k7bVlG3v5qTVSzXX9djK1JJLqld1YNhr5fQ5+Lbl6G9c/FYY+5iNsFaLZn3tywZXEqCi
UbziN47kslbf0ssfppOoYLGf7iAuY5AfIBJoJuUE4n+ZuVGirHvHip9NUJ+0gFH/MkxLkbT9k/BL
GJ/0ajqZUkOSV5rouhuqpq8uGjU1yfubA/cr4eBZgGa1X9M5hAMpLft5JNazPqLT1wLF3bGcfct4
kcM5Kkuf1bRtEbiqBVxTiFxmQSdcIItJdL/fd1kvOZTGbVOezkZZNfAh6Tm+xvj+j5c/7TE55494
lPVFp3svKisv4ngURSUGmsOgZzJtpru1u0cDqGDpRAK4m8mam1OhpxBQ2ZLXmlqQ4WXxeHdEIjiP
qGVlVBQJJpIkTADUhnrV2/LpWMTukPV2nTgvGJqTuqRo76PS1eTaX3S/9pGVfbZd+N3EmajmDk8J
hoNF6eb+O9Nmg5jyGz+B3vJU0uYfIewnj9E0B+DjcNHgTNFdUTqYbRScKtF6cn5wxSRO2M8ymovk
+2R6sJTH48Xcdw6/ThPhXF8TLvUU6zi1Q91TfVpdy/paRSLuVZEULofuMKJBegN5kxUhbhCc2d6g
VrnSY2V27x9by+B8wwpwKyCiYbX+w1GIn0KwkGG64eZvJg62ojjfYFVKWlQs9FeDcTvrmldFuqiS
IHB1/NRvkqqKslg4r6p8IyWBIT3O6ocmFKyawMR0ziuAKag1ZwNWPWpvzf4W7bKCXRHsvs75hKSV
QJZBkDF3rYOWydHJaeSZXkeLZ8WL7nXkENJfPvq9HFaea2ZkaeHIbgY9LsCs00sLEdKtO9YkZN4L
8Zv3U7NfB0lnq7zxDVIhratuAisx6gaXESeT25GYblw9VdaH4wUVrSf7+0ZUppGyn1bmYwHa1Ydu
kn4Y+8I9FiKyPc4xJEU4y1aErEFX9aexmVxNLU8oKQClLnl/LEpkgJx3AMlNFRbWstJFvSzSSZpF
AYMZGH+Z2pxVnXMLkqXU4OtBLYSVskqa+kb5YxJJ8TDI1Tuz4HVPpA/nGvIIyWtZwtvVpXnFGkNJ
2IvO1J6M7U2UMzdlrCepMpAFoYbUedJ71JTc5E1boCVp/S4F+SWisijzEsnk7K4uGguci0iHrOoq
mS91LlCKZ0f78WS5VYqzOYwPNHFmASJ/cgevcW4M18FendM7HfSLE94IvrPg3vjyKQrp8DfZkQp0
AqJaFsG8ApdWSGWtxrmKYwW4DEdJbwBZLDhTu92nWxHcrhUaAEflFJVHW3HS57RyslviKg7Dnyre
r7Gr3oFl7zrzRXWLPY+xlcvtXBSNernYcPFleBnNizTfCV8iRCK4veusZowVAuOQCS5P5VdZD2y9
dY49xe7FaasI5yoYBFokEygiB0CXPK9XmasEZvATRERYlRbpxPmNSjWA3DX/v9Ifq0pnH0lK9cEf
L7KvAXRSV65MOouw8fbP2Yshcv5DjWuwapQD7r5j5QLS4qLXIryP3fLwZiEtrm+3UWZp7mVYotw6
rBE699vP8+fCXe7674CDccoMA2yiuam9GLkVymUa4KFWwPCIqiCmm4DeGjrZ8rCa/pA+1ouwGWHP
6W+FcVmHrCS5ZCowyP/gDE3T6VG06M7V3XS1Cny+cEE572HNQ5ZWBcS1vv0E3DU/eSTAf7I+2G52
3X6KMX0tRJb7Hw7zl6VYnD+pK0ube8zYwmEq/vqsv7feAnLqKu0d6UZxW9xRh5Pigh0KDw1XiRAt
aS9H2C4x51ZIhZwHY9/YT/1KUx+NxSfDQ7J0olMvOBA8X1iB7ouo0tmpv6xUcYBGIDlABhgQ7BiA
UOp1MoYhBc6aHW4+adgqx7kaS4/iaW5wM5LqD2P7DlONbjJddXg+qVYq10/Hnk2kIudqlKFYwA4D
80lRnOmX8TyDjvdYxA66MZrXXwIcP7BaNFJtLexEkKA/53f9iRGpMFAXESqOwG/y00V5u+bNrMMu
0iEgabAqlzoVPP0I1oufJloNwxz6GLszmtONXYVOrYSCruJ9b4WxOxCZmsCX5byVsSB9Sxl3hp2X
ntUQBy937mg8t801Gy893pz9JXsRxnkrM8zKwVjhj2dVuSUxWKaz+tbWRGMo+0b9IobzUnpYKkpf
28B/Tq+n/ErFA4NJ7iLrTom+t1IY/JtSbBM3F5WkGXoCsFIZsz1nWTpH/dkWTnvtGgLobDFnoAHH
R+aCZTqDVlJjfnd5YL35aDf7rN8yapDxE+OzCD1jFbij3a16kci/bWGy0LTSBC+7w3Jnjr5UfclF
AIkCpfhXrbnBzGk14MYsAQ7fq4xycRZZqwQGvmsMG0U4m9PWxDbmEVdWo/hWGjdWF7p2/2gXNI+/
kvD9sS3se5+NNM70Oqnq11xGrBr9GnNJ86nzB9B/l64obRPtD2d12YSXMy2CRVhpG6wR+mDsQTtL
81DSY5VEgtjfN+YNql5AXCQ4QlHxbhhu1PnJFmL37TqhzapxaXUdKnkes2M6pOnTgiKQHUku/k0T
Mnu63vyjSlzQI0CpnQYTV1dp/ZqRd21XOGr68G/LxoU6Aljaam7w+KE0me0WJO09dWrCUxO2IjbG
/R3C0LlsgTsZrd+/71Cv6wAfnOHCQVl2q8XKbTfKFyTXotnm/V16kcOpVHf12IwSLq6y1bmKEeja
DWAowM4Z9Jrgkrx/BVJeZHEOz+jaRdUTJEPd4mBIJDBvlY+DbzjxKbsDx8m7483a90S/pPH3hG4l
xazKkEZyy+8JoG960fysYJMsLs5mTRtNfYNC3ZTfSqRwFuUxDb//H2lXslw3riy/iBEEZ245n0E6
Gi3ZG4ZstznPM7/+JdT3tmiYfXCfvfDKEacEsFBVKGRlXl/Gv0Sfj3Uwsa5TJWKAlA1U/tBnUaHY
PVrZQXQULv8A3f5fysaPz2MwYa5IahU8inCFNZLOSZPdErlB70JvrG5MvX4CC04OcvpB4E0Q8raR
CXsNUdu8Nqjo8eqtZWML5hlx/Po28mzQ/99EvHGpajkTANMSxdLqJbdfZ7uVOS7HM8KEvJW0ctan
KO309qmZnib9YVB+AzwHYob/xgWDiQtCVHUYgcdHSqbPDYixFc5tkOcETDxQ1QV05k0JDnUh17xY
jUpfkNXiMJuLBNForTq3aapbrd4mllbGImdgcZdSbbs+JkaExaBEiQAVw/a991165ZmWRtEX4RZ6
QS4GXxzhoLoksnpXdLQXMGjzmhicr8jeAcp2EUgz4A4w9q9J9Fcz+BLhQRSoJ1w5a+wloARYtEkk
ZPppTX2jVi01+1xpUO2rouCPHJ/lFFj6Oo30AjFKyo6p+qYqooVXfU5hyVsOEzpiTMH3kZ4tjg4I
uVXQIeN2znpL1VIZAI+eB+jlxHaTiRh11SV6R1/lCDJjOyWOWhJOickzwQSMTs96A3NeCEqRP0in
tfjD78LGCtwJejFGeqqyw6x+qZpLk3FIWPYSLlrCoF0En7cEtDhzmEexWFsRoHFMLqhe5hbP4VPj
UGyqGCBb8bgICf05xql/MsecXSWUKolIOoYyQda8HGcnPCYQYJiPypNyUH0cKJdKZMQ3M6/jsddO
2pr+BTM6RqXW6zBNk+Tkx48YP43u1QcZI6hA/Nji19ye7OQxcmRL8XlKMXuvtz+ZZwqBJoM0qdwo
QFlOptPU5ww4vuWLDlSfHhRZaqH8sIjUWIvAu9LtlQc/mWbKA3nJDbWdsPIh/yHURzL5/eTPAMk2
sU/G01Q/xb+BlIBJU4ZYvK4RkSVGkrqmH6VZBpkrpK6HwARc8XrM2oMr/GSBPRxARq5piv2MD+1B
D1YrdBRQ+dKR2BxKMpHDq+R2TvtPBpm0GkVJksgTGEOq/KCTo1YeOCuiP/Dr2fjYM+Yoanm8tHWV
UM5t0daJRS7aUT3NQR8o35XIJfZw6DE0IqArf90yb2XMoaxEs1mrFB9rHH2yPKzJ9+u/z/tW7Ojc
MoPqXplFrOw+fqJAowI4u+zQg/mUak6UdsdpoO3k5+23Ymemw3FBlgS7lJPIqgsJBn/tiLuWond9
YfvR7J8vJjMHa9DzuEobFcMQpWERZQIGAJMjnyXBTWo3njixmrcoJoMqszmXKzFBLweG3ObFLN0a
+rrXV/QvAfpjSdRXNkWwaMRivYowQlW268fw0Ab9i+nSXnQYjO7sL4H5vfuB88zzwj1I5k8fjUmn
ZSMPAqjCsYtufyaF3fmGAzLrwoaqpT2DJqDydH84pK7ydQp4HsM5fDITTkzMVXcYOAJPr/ywFiJY
6Uorzx4jLbF64a/rm/zuF1dOOosmzEmejj1dqRngOuNAmRH9IsXNHS3FK0AU5CC2gSC4nfjVTQYt
ge6s2r0/fUWagKCOHdrSCyonKeDKHnIiASvgnLWaCP05/GH0yWV+qmO/cOegceTjKB+pII3p8KaW
/iUxfngcE30a5Capo8Ghd+qDBKbJMcUAAr3y4yW8s69vPWeBLAqxziewmykYKVvNg5T4zchrYHAO
KdtXn/GuXjQNgniYQWBdWizKaW9M1oBJkVfhBrKmdj5bkccbYOctjAlFYOszCJqqGBOoQlsk44NI
eEhiegSueC0r49wV5bgoEJx1puIxLxoL+I9i+l5HnKDK20EmAuWi0JVzb4CRfz4ZAxDYq4tZZF6c
o8Hy2mKYYKMLk9ylK+KcEAwulVKOZqs9JWegS9yktIaA17jdA3ZuwxsLRhSGZFKXAttHiFUfZCe9
UP1mfQVxdXXI3QVQc0iLonDhWeZtKFO4GLJWVN2MDU2qzlpA2rBqlTW1j392spjqJapnZS4rOKBG
7ufWl/OX67//LzeVf+KEwsSJbKrhfxLdv8vgzpBkFez8JPvA+3qJx4OVc44TC07UwfzVS4aE46T0
Jz1q3QW6cJwF0T/4iguy0MR4nQBYFrEgEfcgTNHhedQzbQyWObJfW2kAGTxwXcATrdrmDV3vvehv
vZGFLWZimPQ5gfG/OfC14+SnzmyVp8YpIRU3XIoLF2HMOXMsaHEpSVXqLYJvXQEqaWI4OvbqIM3x
UKvaMUi6hafrW7w3jv3TKplYsoRFBtEBrDK6ncH76Xau/Gp6zU0dkCNVfoR68FN2MP30hM22IQzC
aZVxjp7KRJmxTLNp1VMUvkPimbnyWY9WW5kL//o696BXP62TqV7wflvNeFejVduaWPVd7sROZi8D
fAkdMAuCAxB2Gywejy/vTLKkzaLQkFBZcCdSLZDFvmuCxU7kLx76gkdedcI7k0yEWcbISBS8iDtT
dCON4KCeuSNPnBSnMjGmbbpGEAQce3B8hMDzAo9ByZZqt3uldH+ZRyDUkHCJBjluwrYmJllR+qbL
cJcFBaWggdY3ug9Nzp2IdwtjiZ0jvWnARylB8MZeveGTgsous+sfui0fVWhaG7dmwHFLzoH/RWcl
W2JpMbGdZLAGNwnUlzEQ7+R7SMfbEJL68zuERv+izfVlXMe10fr36wvxjL8gt2El9+NpQQx1Dcs8
tnZ8bNHsWYL2GSU0Z70cD9WYcNO2NXwyxX0Q4Me/lRWjY90DmKVY6W1r1UcxMJ+u2+QkEZbuIZuV
cR4SuE6Zo2xenvXykyw/yeX3HI8X+kHUOJdQXuLQmFBTdIkcryVO4egltyBIAgwMXbRbFcoHmUP/
QbqRkyk5dzONKWCmsBnMJoUbTSugUdltDOZbvLCKmbfglnZ9PzlXeo0JMlC7KsyB1u969WTkx6y7
o6WumF+oknVvcDGfPHtMxDGiOupVAqG1obbTESmKMoxCag0kaGBoupnRzsKERJD6tV36Osd5/qUn
+k9NxU7PlUvft7oKhxWPLdqxmGpX7MYmp6qxgOw7zG53VwerXVuNB7TJA6/K+pfO5Id9pimaSe1k
6B06T3KC6++ouGYPLH7ZO5iC8+b6GK7iUW+yYKh4TOqco6oz96VsyQdMcuE718nzANYoU+CNBfEs
MKFobds+ITHNyZh0b3ClmHnNGk620ulfsAl2bZVnWamD066NH4Q+kIqHCGDT+f+PaNjWFjpTw2C2
RZWSEKdPCG8iQLqls8G7O3CCmM7EFIgHGelAo7Z4pGDdzG/dOGh93ggi7wrGIiZqGfXYWKMA7dzi
jYDMV/s83PQixIqr84ze1lpBrdE8m9wrGM8XmKgitnKSREs5O9L6RcIkA48kkvf7TBTJu0ir8AaL
t43mzjRPov7lelTkfCAWKCGGoylpGLAEe1JqjTredad7NT+0QE30OgSlvIgH3+KURCxuosNmLVKL
Dm4jQjFXPYRK6oomVwSJtzAmDEBqySRjiI2jPfflDW2AexCcd5+rZ+3QusYrlfOJXqagOhWgbeFU
ZJy8xqIpahSaCzHgjqFSgHQ1aJUbnAJrMIOlebz+ATkOwmKpBZmWtQLSjNignRL1eHLKDtdN8FrH
rN6C1CkdKcz3K6UGvdzzcFtiFC7xxUf1Fuz7bnubArNNxZh03nv83jDzNkixIOqkKrQ0zmBbu6Fc
BbUXHtKvIwi3oKN9AcUhZ628iyWLsegyEAgUGJd9v/ig1bd6xaf+XKOhU9hxDIpwvGxUqDkpIp9S
ky8+90/gfVImpoz1XAtxjiULp8Vu3sBN7kHHzgPD6W3hgrPtBRygr6Ca/1Q47Q26CMF7aeZe/+i8
Y0rP1yYFaUOZtXVO247Fcm/GEG+NRtswS4778i64LOAiSvpJjk08U8+e7C03idue8lOEKsWlH1l0
8mP+16Jbycv15fEuuCwIYwgz4MPy/+jg0toocpW72p2A7Yw8kdM85mwmi8OAiokc5RqcKu6nQ08n
DzrFLUvetYzjOCxh7GAuXVi3cJwkvs/lyzD/dX3T9gA628PIQi+qfCZdZHaUaze+S4LS6W7GE5o9
uAnhFUe90f3Wgsb1c2rHZ0qJ23zlvdVyvxvd6o1fCmoKVvsMW4mGiCfZYDw9JGfKNk/JY3kNVk4d
ZjLli5qg/7KEqCWH+ntf3hO85JvNbSi8cvaVVoxXGoYshyFkjGU9DJEvMh0RrXFrvHtXPoqXIx5N
gtGmY1vEDoPq3DlAWKCZvLxwX+no7NS1P4IJO0o7S1ER4eOmh+ZWxuO07At+f1PaPGJj3mlgQks0
lGoyjLjZivnkhyQ+kTFyjZoneHM9CRNW4wGDEFkVDihvQ7N6GiWMJwroChrdJe9mWzMwt3j9K3KK
UMJy9wBpFZozTZN0dCvG3J2Ef+CfoWPjIFvo32Ronk4BD+u6fySooBvRFRNactS7NkciHWuig2qT
ljrytxWShanXvogH3Zdd6SXltQl23WRjjQahjTW5Muc1jvGeql/ad0B8D4XV9UbgHr5dN9kYYk46
mD6rREloc6D+1q8Pi/E2TJ84n4y62i8+v7HBHPBhMWSwbWLrGvGmVFpLjF8m4Ieklwo9JGP2SHQQ
UKZK882kfyvV1okMP5tu2+ZQGQH+OjuPBU7tyP2cTFOkJXG8quO7G63edJu45q3mQFABhPCJx+O3
5W0yc+jDVq3xVoa5IK1JbJRZlpz2TsWFPNKfubbPzJGHGpi4ahJtvnTzCxTizmIyP5tDfR6S3l0X
jB32s3v92+4e/38+rcIe/3BU86xbkeD7HORWoerMi3wkRYyok4JuBVipP7PHdDzIWCa9OMCephiW
sD730rFS75bUK7jQvt20tFkac7chE6Wl6HBpKz7pB+EUP9FAs56MO+1pPCqvsj3iOP5W1N4YZaKM
aprRAEwk7m3jaslgLWrS0mp4DAG7JczGChNdiJzHfTEhvcvdawdtF97p2q/vNwaYqCKLRT+HEU6X
8kW/RAHoQT+Zr4Wb3As2pKnx6AjGx0OTWqq/nAE3/r2Ho419JuKUZilr/YBvJwq3KxqQffemhLwQ
cj2sKSITQgZpIULVYhcpc4QGUWoZbMXpJXTW2w4c5x7l5YZU2t38OeI+sF6PKIrIRBQjmSZB0mE7
r+/LycvizNK5uLP9ww0WMsCVAUNkWeJTQ8/1meD5bb3MnugWruTKp4oSMmvQFge9EWS4aju/MTkQ
9f2nFvMfwyzgLY8qMDPT3l8LmOt6oJQw0iF2anc44xnAFhwgjK7Hlb0TIYuaYkKxUZUM9h2gNrKw
EgYstTcOenkIedOOu0vaGmA8cmgqkstrhDxrU6bQ2G78+VQAqbNCJmj2a+7j7d7H2xpkvDOpIGs7
0N7wqLZPqoaueBwHy0jcUqnPeJrnJAJpL1xu7TEeOYxilVcJjhxeNI95iicxgVjmathdmdiREYIL
KXFIG1tmTI5IvQetAyFnPt2SWQQVHNi+48ZqheGhCytbT9E/qjJrkgxPrIuAPiJI0fSghO2RJB0H
iL53kLd/OpM3iTSNOqifgSdTv86dLwHQXH7uZF/TL+p40ZNP131t7+xuzLGvBvIYLkSt0M1MdcEu
6pu2TqzR4J0hmgnZYmBrhcmUsTkow7Ki6FqOoa+fUm9KLekyODKg6S1vvmi3Kt9aY5JllM5FYtBk
qa63QIlZQnSrFW9ydtclfq4dwvaSFoHYehGevKKHsrbjUHaM/Nz/xuy3sv1DmAQqDEQFu/mCAqG+
08rnevp8/ePtFo5bA0zubETBJDJF++aJJYMwKJzs+kRRJ6E1fin96uW6PU5gYp8PVJKFvVgjFJax
P07ndXq6/vsc32ffDvDimwt5gt+nKg/ZsQ2KgwQKaN57EddBmHDUFH2XDDkuNBTqsODiRl76k+aE
j9WZ2KULdnobUwPciTve9jFRaS2IrtfQY3ai9bOSnteIx3u021rb+gMTPARQe3SFiXNmQP9N/EFv
pMngCG/JAcQeJ/RnPDNIn3l14u478sYs+6SAyfa1hjQwrvez+/dNuI+t+AJxxefpdfyEc25LAQ/2
tPvgubXKBJWklupGyOH80332iXhRoPntQbMp4NZcLdWFWDAQHtWh+d7apS1wYhonxRhMkMlwB5c1
KkJVap21Jp/n6rbWH0Ue1xPviLMPC2pjxnENZkWnfsWUFXRHAcq5Mb9IXk8fkZ3rB5CTDdinBfCz
K1IoAr/brTeqEWgdhkF50gm7IOHtd6N/xKadgEmTdp0XOOlaXMzRL5NLXz+laiAqfrX6ZbueFP1H
o9WH62vjfTD6/xuzkT40hkGDV5JHVka+yKHh6GHhzb0cXLe0+3qyXSETX0RNWrRwhESmBI9UjtLb
6lGJnNjRAOBKngSgkY7Q3HASj4tb4cQYg4kx4L6ThUrE5vbKWU2fVjyHX1/cvgE0nYhGTCLJTE5b
imRI+wjvux0Guxo/5H0muje/lgofv0/tbz5TA17Mchw0fBsz+jwW/W2vyDYhhqV33zFCZ19fzb7D
f1hjfHGC6HsBfjqUP9Ull9xKOtcxxxv+pRj9sME4ni6MwmyqOrwBuDq/TyzBQsMOj0vLRQZqErIy
N5SZVYV04gKAaPcN8yeAVFGGZV53m/fxGMeckMCFtEG1p67fEtFbeHf5f4lWH2tl3C9f1iGaqxq3
iggTAIWbOu1L6OWfurPoiAEvXL2Pnl1zFibfkRLCcu2Iz1ebVqVZ+mUeLeMe2FAoK0q2ACkQKLif
jcfVpmx86g8RZdJiFU+Uv9r4jRcfWfxn6ew4QqcveSEnKprPiox5hPkwrtO5GHhbvF8jfZhhsl6u
YPJQNOBNowexDFzyZf9/wVfsegqRQe+tmpL5i3RxExt1Lo5YTa59IRKGwn8DTStvfp9Jn6oErdpR
xZdb0tgqzE+reEmShXO69wPxxgoTrOpYS+ROf9+s1QPe7BS52mfVa3yKA6Wk6ZpFRwylryrvFXs3
22wsM2FsyCIZnNUa3pHEJkiW3Bea0ZlJ5IAR48f1GLZfzm5sMUFsnjMxHhScaipYIL8qixseSSC4
mMPFVQBTT3XhKF4GCRAe6mE3fG4sM6GtE/RJbGloU3pPLN8y8PunXJmR/XbFxgoTtbR2ztV4MFBe
vrOqCZfFlQPzQXheEsDbKQyUS5K7X9JubDKBrBBz1RBoSUvlOuLa0uy0cSnVfmllBaIJQKh+NXq8
AM3bUCagyXJdNn2K+NkJ5wyTWu3XgXASOMfEO45vk2AjtHUzCD5hVZjXntxmuYt+q+W6Od0sLRT0
wbW0oOdOhLiifJZPoFRGyhPs+Ad4HNCMxJyHk+MJV4RkwcDVTeIEr/cstVmiOYpGUtLDV+ivevO1
yu85J45zut8hLBsDZSvotSQXtMAb3NWRHflrhlyX2W2LXisV4qxO5T3v3sr7ckxM6WoC9c8QPtkI
d+vcWaaOTR14QM7dBEM0Q5RVcNOZrOQDMApxUpQo8JoYr2OA0a2xn0iPwBqR9GlKoCa0vnG2k+as
X9L4h0m2CaVUlZInEh7DFX8+F8c+yC1oY3pSYDo5JyXs7+E/q9OZ9Jlk6KwuEUxV4d26fFOHh3Z0
OcvZd78PG0xuS1Izlww6d7teNJ8WexhSqRzxjvZXhWN8RNG/cK/+PKNMqlvHfk7FEAlb8ok3+ZKb
uX1gvnXO7EKs+C/TKV6uL5O3k4w3DhUBzzLUhR0lfaxbN9G+RpP3Zybon7A5ZkI6dasRAjiohI+i
dtfWnyQ5/61w+PGxmBRmABSEghUO0ZJvpgoJvNeq5iHDed+GSWB1G0qtkSKBraa/hD9C7iJ4Bphs
hfc5NRkbbJQaDW6u1t6ot5zydheWh0vff+OCzqSmtctDXSmxCPJI54M0mwThZ/mGar6vz/+DRBs9
JVeCAttUAiH+PAkackgHcAzNH9VNgosSBcbUf3HhxBxvZjGqRR3SAT5E9PxcHkQcnvgyWtFBcRRL
h7Jy6YMZhoer4ERatoWUKnm+KiVsgho9P0QBVEZFOwvyyxhEz5QBeHxLCns609sKH+nEWzETMNJQ
qPI8QtU4infaWltr/7DKE+d07V8IP7yG7SgtZgIagAipuPeIJ7kQEHqRnmhbt/ZzO+QS8O4uSgK4
zgSzEbQmmZMWYuBDXESYS8+QZ3Qbu/B1cKjpYIZZ7eXcPEYXbq24WwxsbDKHb9JSMZlqfMZaMVwJ
Td10aj1FctLy4Xo43GVVkDeWmCMoVV1ugukXrSM/vtPQ4k2f6MxO5c+FNURgTOkOWgDA2mHxE25p
ul8Sy7oCdnvRNNCr/jkad5ko9eZKMQi5FT3Qh/TClkDORSl3entxAAPkNiT3/WdjlNlctUgrIe6Q
S+ULphas9tE4UFmvOOgABeY2sndjzsYas8ELeP3FOIW1GQ07za5oI5nSZSDk+PHNxCkjJXrEfglx
H+bYEKcYQwtRerz19c4KGu78XOPLDe70RvtDgrv6yzdMsX9RwJVBp7EGsCiELseneH8DUxAZoVyr
hQKczmT/rb6eabZpd+idq3ZVWqbDG1TaPaKbRdNvsEnqIsRFxVADFnBu74fsG2XlEMe/rq9q90hu
bDCxbai1WhUbNBEjcbbrFY1ltb2vMRIlmNK366Z4HspGOKFawwanhbIPJA+6V/n5i2aZ70z/AFw4
163tJvrNwujmbjZPmYdCFugQsg4Nn4qMdgGM9p+ZYAqiTsoTeVbp23l5K2SQdAyu//5+U2azBiaO
NLGZaxE1oPjjtxQcQh2I0o27+jH2etT99e3kCT5oKPk08PsBdGOaiSZKssRyBEJa1BTxE8rKNwoC
Xz7XuG+U6Ah9Lt815ROnhEy623y9vnCeUzLBpeqqTBtWFGm6HFs5+FG0s5Q99xmns8aL07/g6+e0
a9MGUYW2g4pgRZhuBCvH5aM7pMcUzKtLoHHCCOdQs9h6uUkgF4KHd0ddbiP5NMQPQ8+DOFG/uBIt
WUi90eainlIV+9krX0vEygLlRHYjHnLoH1I6FjDqePye+W6V9uEzLNZ2RCtPTWW4a3roDwCP+ZMH
kVNMcV73Dl4cYZH2yRCWRk8QF8feFcLAKB+k6pTKid1G52oMwsHuRtwj/5KliFPac4KKyQSVaIRS
XCtiY8UVr2P1JRd+g61ZQTH239KBRdVnqtYluY674mxkVlsd4vG503nlNOd8mUxcAVdzDgY7bKBx
Q2eZFQLxABKA7wqkgFBAlgCKiGxMNHN2j/vhmKBSKwoIGXs4CJ07qx5Kbwz0G7RJrPoe1yJOdOYd
NCaIaBMIj4ihGE4S1ackVXwhG16UMuUE6esuAamjn/OMrlXN2FEIWlN290NSeGarcIBO+23df5xC
YsHzmRx2mUTjFLAWr4oNuSvUPNNn2iWJcKUsb36HV+nDC1FH/7yoUozauXvnBTNHN5UGt5x4YmQc
Z4CIxc82YqkN5WTFK3PbBoZvYnYtrjHXZFgYSLhtQcxwPWpcdwdJpN9xUw9Eg9BnnTHMTrS4SuZX
08mMON/p+rGSWKn0Sp8wJyIgZ07Z47pmjkruSX4QY95VkR6Tfw/vGMX6eSlqkWmjiQcFpySf5tSb
l4MJVLWAidH4Jic8fQneqphg0SmDMdTQgXVqPXPM1LQk/TDKXh7ztm8fprJxcyY85MIgl4uIS1uM
lEUw3201N+FBfhi/JrZmVQeoCgbqIb3F9ckuG2vkza7v4y02fwATMlSpn0C2hHNG0U5o+9vZUTlQ
WhcUA7wkttvJ/bDFPi6UwPy39UJvNJ5yrFEMi4fqAAla9C94lzWO67NvDFAsXmSxp+F+Cr2wL+Er
aKIYPAozjqO8H/jNCVObKA1HyuSpZI8DCboInFvtp4bH/bG7GqBrgNdTMdPDvigMjSAuygx/JO29
NmGQKD8vGe/pZ/+lcGOFCReVVqREqnHGWke0m4cO/SVoXIaOjrZaHOFhvLiToEVictPWbj7ZGKbL
3+ziGEpG3hcIIrpe3AtzfqoNmZMZ9+8VGxtsABHDUARInPqe+kp1ztPvGsr7PiiDyRMPo5s/5G7+
hZ+TeYtjYonWxms8xQCiZctlMM+F9v16kN9PKpuVMSEkzYs0B6CZ0iqOLRS7aBU6Q0nYJW7qqoLF
ewLavydtDDIhI+5IHgohsliIuUMX7AoH00u+jNDYeKT0nRSUmT1R7p0pMAPtgbNcul+/ZIIP6+8R
deMsvZBNbUJxkutlQVOCgB9OOWRH0DsE82LdRt+B50YhBxWY64Y53/F9kGRjtwUrAqkMBK9Bj4AK
z0+K1jrXTewXPZu1MTWIBpEFIZlG2m4xL8K3yR6d4ZZ20sTvQguNq8xLuOR09Dev7SdTk5B50KuM
zoakZwKqtjXITxoeztX/qa28/06wWSHd5c0uylJF8MAGBFrnTngbpe++5q3iUOaZ+rgEvNl53kdj
IktZm8ao0MiCLuw9iW/Bl/mJ8812k9pmRUxgKeYaEEy6IvkS+v3jHAxefEv7nehQcC7vPNdnQkkZ
peiMUZK7piuDaPqhj7mbZoOVavNzagyv11e2W3JtFsbElTXveoJXZcSVFXdO8ftKBDfKlmdFkw71
tDzJK9f/qa9d80UmsmSjag5CBV80H5s36FS61XMBVIUMWkSHuK1PeLrkEmeR7PxOVyoYC6RpIT0Y
PzokBBo/VU8FFih6rm6i58Sm8LDxJvHkQxxUoLDWP9cgs84hxs3r3/FCOctmXTarqUsU4t656V1y
ytzws/R9tk1QlQqKw5NT5QVyltV6iaRiHVO6+POIxJG5M5jpCys80OclKrw4P9P5ty7ILADGeY/S
9GNe+dgsVlTSW7GsJvgXtv6YHf9unVACrOtuzAkBMhtxzIWkC6UxE0Z/al878nz993dJEMDb99/i
TGZizFSkTWFk/6mgBUv3nqBh7GdBeYHs6R0lIwCe5dJ9NWzNazER9luX/o19JgCVYdqRsJrQtgRV
WkemSyX2RzGqnOvr5JWH7OtZ3aoLESmtbY+MTxwcTps+goKc1UMdZaGr8SpjOsKU/9QwE4iEtK26
kJ4K+gjRY/8Gd3FpppIma7kbnO5gBKDT5ZMM0i93zUOZcJQCdGLoCe7PrfYsRz5IvqyOdwHjuCcL
DF1qs43qCTeIVTmP5JjXvzOJoOg6RiyBuZLYp+ulFYtyXVv0AIAtXuezXOb2HIMGTeRdmnezk6oA
ISbppii++88mtZdRVDZZjuexar2plxfS+XH7KAzPecmlX9zNuRtTjEdIk1pO6Yq0Th/FBn88qW6D
qzKt+3iYu/2YvLHFOIEp5UuXzriht3iGo2iuyM2edVc+yi5GWX8vJqsURyFhulNmuZUgIRbrhOZ4
VPMOORe3GNe1x1NzI4DvY4TmUR5IJxULjbjM4rvuvjHNBJKxMYfWyAAv1JpvSZpCb/BtCHkXc/oj
v5ypjRGmhgEbzZJoMcKxNh8E6ZCadtJ6LU9BYTetb6wwDjLP8Zr3EQqJfEGntXrNGtxozYtkHOvM
TXoesoC3KMZHCpk0at3jo2nzRakLy6y+9yjd1d9ptmnQdCcQ8AH2minVzUmUwkFArEjr6dD06mnR
i9u0Uk+xOQfXo/1ucoaj6SYUSYnB8v1KQiEJ67BggKmsraS5FZYFbOKnRMMDzqe6uBN5yPVd59sY
ZL5YmyZaoRgr3m/kFjRwtddLqzXoGieZ7AapjRnmS0k9SGByDevKhJfIuDPCQDAf8+kylZwN3L/p
fFhiqX4BxjSbccKC0HylzESx3WY2WtgUiaGBz9QSHN4Vdd+mCXwLeF8ImqRMKSLVg6bVHQ32b/1o
SS6mR/xOtqZvzVly0F+OrIg3jr773TYmmaCRiAuuJKVAp/ueu/Gw9BAWe7nuizwTTMgozWJe2sjE
NIC53ubi6pOsOKwiD65OPeyXyLRZCeOBDaiOgA2m0ynhjRh7sqLZanKfrq035rfG+O3PFsU4Ypua
0tIYIXpezT2Rv2SJYyac9v/uGf5YEAucldBVW2ZoyaDAHg+N3weqr+Ftkpuy6HPPlY1jUbMKSSMl
T7EU2fCnBNPUJ6LeRNUpr0GhvTxG4b0cJ/Yfbd8vrK69VppVA7fTmk+S8KNbX9T6+bqJ3cpss31M
tF1yPQ8VAhOznD70Xea2HU/LfDcabUzQP2FTMlXo6spGGy3OKP0gY2xpvbsowJr6mvR2fTE8X2Ai
gzHl01RJ774ASIVPiVe7w/9AvLqbCTcrYsKBnnVTu8SIQKPwro8cuSbmfOfgb9CQ9kgvQ9Fjwwu2
vOUxIaIzSqgzpTQK3eP8Qogluofajlvd/EdmwV3dyB59YDdsHmPSftgAK6pmQinZYB8qGyRPMtJT
JmqibehnWS2tMb20RhAbqa1Ko3f9S+675Yc9pkfYrIoqDBJAjJWBN0oinjPCFe/j2WBcv5oLSQmr
Bq7/zfA7S7yJjlSaafHiB/B9YoCBm7l2u5C4Ofx3F5mTYMyito4iLPbe6hGH1vTgpgHMv/KMBx4e
Zf/YfRhjDkNf9WJY6vhkBA20uiztfHiIqqAk90v/cv1r7eeuD1PMeVCGaCJRhq+lNLm9FF+j+SVu
H/7MBuP8ckJ6dYmBvZ4TxRqMT0r91MmcYLh/+998ICY7ljpU1pQWH2iyDb/prOqtcNcgseXckb6B
/gzjyoDsvv1m/2ZjmEmUVdQIUtcD6V3kx1J5LbL7P9o99lGy6bQ0miTNcJaQdE405eg4Ku1o00EN
97qp3YYbOD+IKeqirJD3+m0T71M1N5SuThYn+iTa6ztUFnq2sVN+7UxrvRW/VdjIJVgKazrysUq7
V1mFiohrqqIpMvuEkSVZapAJiZo236lclZJaid+7NbAHkZd85ax270wrqq7phmIqRGTvENkgGq2s
04JqgA4SHffN7PVh8ESvgsAGr3m6F7O21hgHrdd2TfUOp2DRvKm7mBUng+6d5O3vM364CF0ntDkO
gCpEwVxmvlmAiV3lFTa7AL2NHfbeoIWdkZg0lemP2r0IqNLkNzeGU2LcytPv1WPpLoHCu8ByFscq
hsRRXWYaDVOkG22Aqm1zEayiDzl5eq862K6NeszG/5tRkfKUTokssWKPGKsl0zdF+aZmA6c85DgD
qw5SmFUs1BE2sUryO3HRbkWzf7zu3jwTTMaaoXDbzRXWMnVf5/JTqPrXf5+3V/STbfZqDVUVgkaI
e5hBspJcsYXkqTdfRKJx9upfwsI/55QV+lDbwoiqFOlQuydeEcyBiulncLXYIu6o3H7aXu9u6wNM
ttJzpVKGBudoOFJIObHAhnor+2kgcW8mu16tEUIUBbOK0En/eQtFUQg7bYIXFLqja1/S5rYmHNzp
XvWnbEww+b3MBQzjN6jgY+hOJ7llan/Fq5uagyPWQcTLVfufamOO2bwKgQHTg/hUwzF6oPd73Y0O
eArHx+LPdOx64MYYE1HXosrMvvg/0q5rOW5d2X4RqxgAhleSkxVGwZbtF5Yjcwbj198F7XM8FMQ9
uMeu0tuUpgdAo7vRYS0Iy5Mja56n0HZN4sWyGu1q1Xu5h4JlHVjB0lyBRiQH83YANAOvCiO3322d
XeC2T3IlXHsucJWwTaJRE1glbxWjCkunTRvc3QSDVenR2Qzo2pW/hlbBJZdyBHtXTFMVRxbGLskt
x2vHJPBe/5D4bu8mjeu2vs494XOxcQ7mB8WPJBZk1UItVilE8alR9QnlN83Qsh/VoN8HpSoRsYop
RTFRhfOjhmMTYSftiFUam5Ad7wHXjjH4rXGXI1Xd+hT5ceQavOSm8OjhumlcWxgFriKmuCyK2EK4
17XNEr0s0dxV1/lu6Jwti/PNdRFrur8UIdzrwWAOTAex/Yj+CuKzQ0/WDKxASYZGthDhOjv5NGtd
jr6uAQRAyjmXjqKvCtAB0aE5jqWqIpViFWCkBUBzCMFApdhkno6xtxLRhDZu6K2Ct3hxq0maFNaM
Lr2IpEJzcG7YRtYVqM2omBBvUiD3h58KKhGyejwLIYLaabi/tOQA+laE3oB8X3ef0ZuzsTXZRPj6
Bjq2gZwqbrJYjim0oqKzCi/caJbftrUf27Kuh/UNu4gQVC3WnbDoahiJvHTuoyzZdEP2XUfu7LpG
r4oxDN1EahgpCbF4QNWhVMcZIV4WnmzjJaNbYOO412Ws2VW6kMF3cxGzGDRryyzEbpHdP1mm/59d
XT2UhRi+1IWYtNNpj8YNLMX8Ega7Mnm4vgx+7cSE5nIZwolMVT/EHX9QO1HhtjUmSEqgf9fPcbxL
RllAJNszwQZYLCNx5WDP+JAvT9jzPft/MD5za39tUYI3t2hrxfUAOXiNpXet23oRBsJdEzPM/Ufq
6SdZ44VsF/nCF6eUVVkRtXzadtS0yLMstgGFEGa4SrKJZ+ex0mQ42BK1EF9OkdoHjlmUsKbzfRwd
h1BidFbLKwu9EMOGvtB0zOpjC9l3sgt23W50gcV+Y7rjJjqlW9kGytYjRA/9PM/5ZGMDh+4xj8/J
9HxdzVeN6OUaiY+kueh6W015FBSgfaNtXKVqvLHw5yKX2IXV7NFy5/hSF7pAa5WZepLz9B64sn+p
G/otTF1lo+10NI1Me7Sf837DeyJxsLIlCpaCKUkZmxyKRVG2Krlr+skdwXDX2JIFyo5KsBhMpfpE
dWiGWv4qMrSJGF+vn9VqKLncQcFMEAeTwIyDKWU3wLEE9xE3sP0eg92Rn21tv92CbxZ2o3sxDgm6
1f4kvbKUL5oPo43VVoHNLTLVNbXYDf6IcHIpQjAY9lxFXWfg/gZfRj/et1523+5KL/V6dBWnn/5h
R7y+rRKnKJbIsqIIlDgNMCaAwj344Fjmtn+SsF8sSyyPJeak1CVBKJma1iaYlbMR6pLpNomai9Ww
rHQobbnfTdljk3+Ygq9JBFoTGWWmbLeEBwUbSD7kvPSQtx+I8yPJfNrL3OEqUyQFspxKbdSRqJik
1HozjGYe3McxIE37OyVLvTbbDuxcgmuD3ofT1ihlBmp9ZRehgqkt574GZTUH/gFmSQ/Egmw35LUk
Alt1iETViGabpmbbgn53XW41ucaNoM68WfNC8CfHCS5S7Fr5t+uKvZopwPvov8LEOV+MhqpMi9GN
xQBMT7fG3npkx9FDC+t9t7ckTWar27cQJoTjhVl1TR9hZWk0eHW0D23Y2UySapEJEc4oDiJ9TgcI
UfOfGgP2fekl7Zfr2yaTIWh4mZdVxCLsmmqdm+SJqPCNkcRXSI9GcIathVHeXoGG6wgiCl87KR7d
qN81vJcDT8bcveqZFkfDV7zwvEGLJADaGNGalD0V9p0tS1O+TlK9iysXAgTX16UMBY8RAqKbYaOA
Vjbx7bO2S89sJ4M4Ww/AFrIEJ2j1dtZO1qsTLID6AxLH0R0+/wNHUSCe8GWDV5Ir6wheLw3yigYR
BDLyo4yeaf6jmb9M1Z7JkPZlxyTaBkCnBxOFaZ1GkOAWHLot3/6NbqND860m6BHNVMcCwkBvEFDu
Kl45DgcrkL0zV33R7zNyxHo4U/OmZBzwRtUBMFltLRp4ae1T5/H6clYLJRcL54gDu7pehkkJsqLX
cTWC/irl3gJ4p/VYnDimeI6i0+6PMk+LxQn2wSxaM6tnLI620w3p7cfcljKV8nP49wvliFO7eqyA
T4LjE87sqOjfU33bFJ/nMvZHgMTZt+H0kvayXvzrds8Rx3idoiX1kHHo3652p/Ru7j9opiQWv67i
jjjCa2JdAA7kffLB5wIAT+PuukLIvl8wDnPFSGZ1Cu+o2tj9aZA1+kvstiMy2VgVgtOKIdfJiVF4
fBoeC4AR0uO4G/ayHozVsYKlegsWwYAWThNHfFCP/Y3i1l+ibbHNvWbPUAhEA+E5eOIoPDzip35x
89GQdaZLdEIsjA/mmM9Wiftlajsyf5qNozpK4gZuPq+o+qtvWTgn2PLa1mcc2VzdJuUntdvT/GFU
j2HTuz3omq8riGxBQgCRWGbT2Q0uVqBOp27WX/LOvgUIsKRLd10PMaiLureq6mLZmyWB5QD5kAdD
h7rds/5wfRnrETK5CBCcEmSmszrBKXGQ5w69XBqIGfW9fIj6XzT+IknQwVSvKkvn/C988oIz1o/7
5tRjHgnA/F79cn1d68fzW5iYvgEsrN0qDMdT0RI08cOWarNbGjLYyPWSxWX7xCxO3PchFADnM3au
c1Nv0ED4WnHibFjqWflp7SjmvWSxi2x1gvLNFI0QzEQxjSnNXnMoOqjHI63ANnB9FyXaJyZ1Wszy
AwoH7/QobT1CAINGGsk7RiaCf764tVSLnFTnUVgf6tvYUjdN0sp0fN0yXJSBb+dChlopPShysYxx
G50NPwa6snoYMGjE85WoQ26nfbTLDsOLtBONu/D3NukiWYhnHVJEcTdjdYNX3CDG5MzWH6o9h90H
+cs3WV7lX8KYizzBbQUZUWri4OkZonp8zwFh4y+pF3v0mN7MngpktwHPgutKIhUqmJDUyiInaaCN
LUapMNKyz7aBH30j4JXkhdBhr1Su9GXPVfzazgrWZAYq8hB0uOCcK83Z1l60pXfdlkMiozNdJk6i
pWJqZ7BYwuYY0sbKOfYYjeuVYnN9G9dD3d9HJ2Z2dKXOLZuD+lv6Tdp0blEerVR3SSGLqWUmX0zw
JHkyxSFnTqAYMq62yh2HGkdXsvSJxbXtyhlZQoCrGE3bjjEUowzVGxu0NWY63UVh7PfRsCMgYbm+
g+/FcTpVDIuZILIjKEu9veZz3mlDp6JdGImrWK9cynRv1HdWcufYP6+Lem+A34oSDHBbarRpAoSf
dXFn2e7Uqm7Qyazve414K0TYPitKmG0aOthZ2/6JdNEPE03d5IPevlxfjGzfBBNMkJwqZxBHgixq
b8Rfw3LrjK5OH2cqCdplu8Y/X9jhcCAWI9bMfLPdxuG+UPeljJ1SJkIwuFlB0zm2C+qH/U3K7kvz
sU+/Xd+udREG50sEHbIuYkaQqS6UOEs730yO03Q0qu86kaRg10/kIkLQZC0vaZ1wWO8+t724rjdz
FH9JCt1lOj2EicxtrCvaRZygzV2ttiAjj2FLazN0i4Lluw4J3+NoR0DSTdksy/2uxIJctS8SBdXO
2yyz82rC0xpAQf+hT9kxd9h2Bw5RdP3A3hvvt8IE/W7tMgICsdX5evnUMsfVqJT9g//et5burQhB
s3ublvbgJB0A4fI79RZgwJ7lDZ+iR95KlXmy6SKZCgpazurODEmAzMFc117TAvVo+JQM0+b6vq1k
496uiqvp4r6WpGrjUseq5jD3KGZGO35nQ2Vvh88OCTzbnt22/J7le4lg2XYKEUVZzJlS6TZozbcq
UGFALfdADjGeCjVQFzln3nV5su0UYgkVXaQqxnMwDc5ij3Slq3UfTOmw6krd8s12ivAQFmm6ubUD
KP19/LU6mA/Nod0BBoP4aBU/1yDsQhrfK+8NKlmf5AKISBCgTUnjdkCDC8pHD7NS74NQ1rslMSEi
+oMxJ5WeNzCKlclOQVDswqj92tc5SJxlT1bZarjyLLTSzEIF5R5U9loKWEKAPGaS0vz758LbcxLs
BVWQuCex2fmWGoxHonRd5qWT0douMxh9RviHQos9l9MdMjit6V5XxvXlmZj+sTVDoyI4Z5aWXeE4
Q+c73S4M93X9P2cU+Oou3y+YKtpmimnEOKnRCN05+9mkEi+/rgoXAYJxikYN3cZ2iw7gMfYm/deo
nwb6zalkTkS2UYJ1atq+GpWBIdwjT2g0UHOJ21h3wpd1CEaoc5QG5PURDgLQZUFFHyMQk/QZJMUY
Aw8iibVdN0IXcYIRaoa2VnKKbeM4cK7GwKhd6AeW/0FK+K16CwrA4jYAMJvCUDHqb5AF3M27+kD2
hSczq+sb+NvJG4IidE2iOUOAexTox1zZ5VXnmvRbOyVuqVuSW7NSzXm7KkEb0HReDN0Mq9Bv+5vI
A8Qz+L7Q9Wt/aoAJ6PihDOtq/bwuq3unHmXezhZ8VKdWj302/0qqMvctu338E3twkSPoRWk6UT1W
0AuH3tvObpB1TPP/vxK6iJghJchFy5jrXd1aqCI/WPpBG8Ea86N3zmn6JSIv19ez0qH95qTELt82
Rfdg4EDg/GTu6DY/gqPbY256Ux44xZa89Vyih0QIb9uwb1p7xkXmK4zmX3O7pdOjySavVSWHtTKU
9XZxgnNiiRoBPSfuXxE3iAfcaC/HHB1A3pDh/8kBZytAA9svmND+zJyPMkC7ddv7W1mI4LoKUyEF
SfGUG9rvJB29of5M2p+mjHZUovtiz3TZBGGbRgp8iH3Q2lMzbXJ6f11N1q37ZSWC8Zh1VK2CiCKg
sHvEZZgcDWX2SSZCMBldSE296ZEvyFi1a4ZyV426pCYhOw/BSBhGngdVHgG+o0TIUHydjLOB11Rn
Sa06V+L31/i3+xB7i2Ona8NpzABgtAFiw77ahg88u44ZwG1VuzIuh/V1XaQJpzMBgD2fCLe2zV4P
X2wWeFGM3nbq/okWXOQIRxQFVczKHPocpIeR3A7x5+vf/y8x+UWAcEAK6mJx1sEYdccZvM4g4wFC
aQB8aDDvgR2A43gnwNa2/vd6GLcTF7mCVVdLUADZA3RvtvZp+KvUzpP1cH1tkjMSm3assO0dgxv2
fD7M9Wcagfoj3fV6/XdnJALyB85AdEOFI6zYi9oepHMH69f091aJYPzZ1M+KMkVou2yHk5KDT9PW
JGogEyFY7cDUJnWOZjzf5+SQNijZxDJUgeunYYoNE/OEfmVnQNQVKVnmN9Wcu1ZlVRtjtvJNQ4rO
v3766yb6v7tmip0TQ2mQLI0RHbfVj9H6bGkPc/DzuoiVxP9SiU2xaWLIDSMuazwlkkPzHHnOt8h3
POXDfFR27HbYT/v2RP9yWcJJNU5ho4wMpR4BD9LfOukxk8Foy3aOK8vifZlHDQmnDGT2KjPcRs08
Kz8m86fre3dd40yxR8KqphQ5HOSkaL6dp4Mhm2lZSfK/PRvBQoMX0JwAAA3ipkO853ORfC6NI7bI
GsvX4zlTNXRi2ZgHEWdByiljWpPiSPjUVn1Mtv2pOuU3QPQFV5Py2fFHSWiwekALgcIBjbY2j7WB
1oncrDyHDfs6CNzakU1trW/hQg7/HQtFGGAMsj7vqV+D/dLQ5pNJjqH6lRFtG4OviOXB7UTCr0Dq
uK4bq/GqiXlcFX/2u8n6AciISjGjiDeZZ4gMettVU+q1IXU7R3KfVvVwIYuHFYs1Kh1L4yKGH9LU
wC3qczX0EvewbiUWIoQrG+UBGnQNTA5a9+TXgOZykF1N5wboc/o+DVz9pvHUkyznu+7YF1IFJamB
DV+0ZYsQFdAxplfdF+d2Zx7A0fSxuynPHN2PPIKiQ3J26+/QhVxBaTQwvI/ZzDsYD8HuFfM82gLY
ggJ+n+Od00EKob1+HS7qItz0ye6ySQt0WHoTIAyK49rAFChUWcSyrimW5uCwiGmKDccmTTKmKIj5
i7I5NoN6YJEtUcZ/2bzfMsSQxSmTrGYVgth6E94NgM9td/FO19xpqwJx7E9ajWEkzYs8oc4y6UjI
ZqB190n9Na+eS3ro4ufrl1mybWL0wuqcjXqHSoejfIlisDsX/3OX8ds1CNcrD+1qaBVklac+3vRj
+DGxX9pBhoG4rmSXneLLXNiJIQ9LOlUqctfGfF8Hzlbt7Zu6ksJ/rdu+ixzh+hSx1epxCefb+BM6
suG7snuYDMyjDLFr3IY7Djtmfkt+SrsYZAclXiN1riYzK/kDihxRcwBTWHpLb2evcXU3Ocqx/NeL
YAvtEx43hpJ0FpAeeXOItlU3mW/lbgWeeN7DEPr6H5WTF+KEpw74HBul1dLej00V+Z3UTRzUrjHB
95caLzxtmtEMKA6x8zPt3BTnopO4/9VI2gLlpm6pNn2HBDMWShcpGvrIQnBRNqXmWcntRPeBJcP9
4D/03ZN6IUjYMF23zDlw4Lj4AKq2Z3tOBpkCwfq6hVgPoCyQiNqmjeF3EVnCsp2eZhrCaBuTWM0z
WES34Qf7mYDar9yWIHD7IFP21du8kCjoelpnc1Q2OXTdeRqbpwbdn7IqzbotX8gQtFtX9GbqKjwL
G5+38nOeyRxQt8oDJ3OIt7InnGxJwmFVet8XKp7yvplHbjAdE/spDyQvapkMQbMVa5oUTC0hVZox
TOV9ZN0+Ik8SbeD2+r3W/dYGsUqo9AlyiDGKruYDx1XKj7k3UeRH+UQemqle5kESoElWJVYHQSlW
lXbVUuQJosjrjTl046AP/bavZdMqMlFCtMn0SotYHyIUDB8p9K74YUq7Zlbt+EXvRCT4EbVcMxvg
qbT22WxrN7RlqMPrhnshQnCGAHKsk07DEfXb9muFCkqMWn95wGsHhQZlK1EIrrnXFIJv6sL1ZnBL
oU1rDGlO7oRqeM9gjMzBZW6UIapkXvVFjVznNnCB6iRtnli3thd1FEzF2MfdFNQIkVTnXKk+m1K3
z46lLXEaMs0QrEUYozk4svHmMcYfg32PYZJ0+H59I9dFWBQRH2BaLJFdEW3OhRkyvAjYTLZGf5ek
bN/aEhOxrn0XIYJqtKY+tCPep2BN/d7036NQYh5k3y8oQ5RNDHRiyFSN7S2xP5Tt/zwXh2jSuvx+
4bhtnWkWwWS9bzS+wnS3MR/CSNbquOpYbRXkzqbB2/WEsDulhBRFhEjESIszOC83OgF9V0VOiTZt
A4MeOyP/MBS5pK6/7mgXcgXzE1E9DWxEXa8zFxzYM06BIkfc8Ey9xuu+FTvZyPiqzi0kcmO/uLuk
piEpLST3Jv05rbZqVrqKKjmyFTYqnNlCiKBzSpROZd1W3Bypj4NHAMsSHrW7+JaXm6wNj1r0k+Or
uz8qoNgET09kSWyqC/4QIMdImoZ97zvarwSYcsb/DmnDV/ZbgOgLi4ylKRhDEaf0hksbgE+bktfT
qnlbSBBU0S7mbq4DREKakpyQtXV1LX0izPBsamyu259VO74QJWgfGYNOYzm0j83JlqmpD9y/fZwF
fmOXh85O9rkiE7kehNmWrWFyxMKbXTCreLUN1kxqngUZNs2N4c/71FOftGPgAvZ/K31jrLvGhUAh
DGvDNMqtCPZj8OYtn6ObT+QAJMpioxxktmr17ABNjlZfQNAAwent5apSZaKsxUOj01FEhpVi1i8W
NfcE5vf60a1e44UkwSpa+mQZdoRrrJrlKabmjujaNzZV3t+JEU5rcIyE5BNaf1BVm4BMHpybSNL9
s74SYtpoX8VgvBgdGQop8yTF46lJ7yPjnjVermWSgHL9XC4yBHs0q0GmWxpyiky5zzvqjVrhx3nt
dqlsCP611/ZdbORcRAkq0FXKNKQqGiFBKQR0y9ZTtA05YMo63I0e76bLt8UH22s3yh6UQ8kHmQWU
baegGBGhQTPkyH3HrPOG6WFkuWubX6+rxXoierFKQS8UgsH8IUnQv8eob6bpeXRiD/nNbWSDTbQ+
6MadNcXeaFQS6yhbnnCb02ycVHvCSdL6k2Lva+VLLcOVW3fKi8UJTmRISpJFObozkpsRBYR8AwjH
TXCo9v+8f6eXSNJcLVFPseGlmE17nLKx80M99HPA0wTOkTjfmlmWMV0Ncy4rExtdVMYiNbCRP5jH
aAJ6WVRugK1mucHAkk1U698rqyk32aRgejrTwl/XtUYmXXA3ZR9Ta27wDgJeDvrH8fq24wNlnavE
B87EojmAbJvGzXWpq05usWYh4DG62BiUrsSADK2Pat1TNAlr5NQiw/Gr12rmjwHbZdGYSA5Voqli
40va5LWqpPDjU/2xyG5j5ZjLentkIvjni1iu7+thbhnuOuD83DH2c113AybZP36Vrxg0IhiUsbHK
gA6k82PtOY/2Bp7Hs/lZK3blmEqcGjfD10QJVsXqwAxUl7Aque3r9ReqSBRQtl+C8VDb3kIFBgnV
3v5WdHej9jDM369rm0yEaDtoB7ZXBac+lMWTqltbu1M/Rk4kibDXDwVBFDAPHTCUC0FikeiNHThI
sQfNjTY9Vek96Z6dFrPT1izxnesRm3ORJV7b3EqDCiQlSJsFO8Bcb40J7eGoAGJ2LwjdzpVW8fk3
vteDi0ThynZBy8yUzy5w0mY+vYpOXQVASdbO2KDMKUt3rqvdRZwQHXRmnDo1QbYzdzYk+u60RLKF
xroNukgQLmpFsiLUkaHxw4/1R3rfHFLXehqObeYqJz57rG8oUrrIaGya+wgPwOijjmlQAIlvbbdD
rBo8KbtgWx7a7fSJIxcXO1n+dfWUqapRahLLUA1TUFwlRqtZxJ/Z6m7y+hvAp29TzIVOoGWtvhSe
VN6aBi/kifOLKXGSsJtU5rNPw8fiZgIu7nzQTs2+Bj0C2DDzA69yqN9iGbva2mkvBQtXp0Q8G6S5
DcHhJikfSvPndQuwvjB+LYGoaVsij2CQx5VVjxhd6pKn1PEzcijSTyR5dPLH64JWJr2BIvVqAP6R
JJiztkxLw2xg/vUdiO98tDmgVlO52p21a9x6q75YB+NZtVztcF3wmo1byhVUhYVF2CYl/LgeJD6w
Uo/B4GwDKm3LXd9Jm+j4Uy0g7L91b6YSqDDWyMAB8GKX/eD5esUDqNSPbouqn8cpaNHkt2GyzsVX
DC7R/qDZ7bdgweXpcdRH6PRkvjVuNbpLwh9tPLqFkQH1SXXT5icJLTzLQ89RX3R0r7UKyj4Yuiyn
wQ2H2bPrzwwd8yxE0EGoa4UyFP11Hb78QL5zC8dfUzJXtoXSgsJsAxX8udkUcSYJtWVCBPWKMFTQ
sQmdjnn0s2x9S4YJ9C8m57IKQY9qTOJayYA4uwVfOe9MTlKPz7/zIhO4B+Vz4fzcrpzr66tmsW3A
C6u6fABEkI5RjT2NYuNm0o3wUJtFDwx63J3rF0WygyL+B/Al6EQKyBtp7mrpzowkhcfV5MZCU18/
X6woY2Y9zTzI7EBc8x/MxNSjFAzX4NSVU+queealPMEzE6Wx45agZ5B7re4x3thn4mdf0TPjxpGr
SuZ2Vsf9luL4Bi+W1ydjZFI+Pz0A/SjcG3vz3OMRXZ/lYObSrRSsDbWMubS5uusPr323R9sfH+gO
rOR+sZN1FayaUIAUq/C0YMEUH2KaxcapDeGEbAvzukV+Q51NkMj6YFf1fSGFn+Zi+9oyBCxzitBd
zfZh9g1V6WzsMb8vyeCsX+SFHEEr6rDIE5Nf5OiAKhrmJ0ZgvjUAXAWxc7ztXmTTwbLdE9SCdamS
2T3a4CztZzscGkN1pe2Qsr0T1MEoqjkOgPwGuKXs6OTzfm6HO8Sl/lRo/nUzsS4KoYKJUjumtwU7
qOmJWg98CjPRQW50ctr6OE/ORtGerstZv07ab0Gi/au0QVMsB9Pu6rE4/4OsUx9QpIMTlXa78TDq
na3Vdc3SDQ3NpJbgosqiLEc7wLQEtxTEK3w7QSsJN+0DqKIlC1s1SwthgqsaKpBg50XQI6nss4Pm
Jv7B2aQgNJdXH9dCecQ0v9clHJaVZXkcBSFIKXo0TDdm7U2T4Q1VcNLUZqea0zlumMwOrmrIRagt
YNt1ulZX8Yy5tcFTvVeuzcINfM7dHp/zg+GB58gPfdk7bPWaLaQKkXLEAoOZWYdr3QFRz47ciZHb
Jkw3109v1UsuxAhWqky0rNMAGekTEt0ShdygDOr+nQjBQCGMTLIwG9E3kxzN8qZk++vfv+48FmsQ
LJJusrqoCELi9CMHMInuYw9i0F+JduCDtNrPf+6VuyVO1gCEvptJmaBaec944H/vbNgxegEeoW/A
4NYybnSZInD1XPgR05gNo+y4Isx33bQLy/uUSHZQJkIwF02HDuO5QV3NsT4Q5BWaY1Ltrh8Sv5nX
dk0wEgB/wPyLYuCMlPRFG/JdNRenPgXi3GzuhrDegJfYqzMrlSif7PIKFiOwBg05OrP3TQeE8ui7
zdBB1YU3idr/pR0Uu1VNK4zscgY+C73ndCXtTz4zpN+bLreEk0wtJAsTx2xYWGpNo/A2kPCWALWn
NgERtIuIJtlAfvZXDk5sWO0ikF/2qtL7k6rG28jREOE6leWmlVO7fZ0ad73RRNvr2rLaJA4eOV0n
4JV3EN28VXp9BJpel/R8lET11E26sRI8PkevPQSn2M92HCdEVj9cLT2A8gXVa00FA/bry3Rx07LK
jPQ+zWALd8NmRmO68S3wmZtlLgdDzL4Emz8ZXVhKFKyv2gZNFbSoT+r9VwX8PUrm5n8ynLmUIWxl
hrmvOtBJ70ftvmhPyrxXZTPD6zHoYucEC5zk2pz2FR9z/T55nLwgve1DV/kAOO1NdAy88JtEP1bd
1kIgt2iLo0oMYhuqDp9Mn4pXagvkJohP/H5jbBioWIGxIqvtSWIPsV8oCkA+k2JA1M+Hzu373Wwi
SchOpH+ZMTFfjZJ7tx4vXrzaO+AHUjlDw+1+cZM9031/Yi7b5Gfu1bq/s/+OsJsRiSNQEMKBKlq3
H4GKaBrgxUKj/fVTk7gZR/BkVRXk8+hgfrcA6F13V3fwnm3m/50QwZcpxoTCloVLrAZ3Ck4lyQ59
LPMqqyXYRSAqYjfHjpJUJO96P2DhoZn77YRL5RT6NjUBZam1x6Ght7Swj2Y/SKoPMsMveLQIaM6h
o89IwlW3sbVVyCnWzkohscDXtf3dfGJTkjGM+DaiJ8uNnPuQ2J4VfsrNc8yOZVBJxEliuHfziSZQ
Ch1qIariLxZOH6o8Optmwx+xylmWQ121Hr+v1rtBxcLIh6JLoe9z/MjSB4U+XdfB1Wmji3qgG+qt
eepKNsSliVCAk2noXnMebhOfAILuQUPmFPgTaNNUT3KIjXUXtliZYIinqUknR4fRGDNe2fAMv/4A
03ijPSR36Na8BaOHpNIqFSkYD61qih6WGE0B8MnTV4IalfrZRA5sfJxeJwyJbEht3Y5QDMOBjtB+
R9HGEgJk3CEa/Kp6jqr9ON7bMr4QmQjBVLXMBuwZ1YBYmb60AGyluVeWjcQert/kyzoEU8XUxiqM
Dv3jhs1cfROy+1z/OMqer+vKfpEiRN56BHRCh9+sfmseeVRTflA26oEjnYYeOUUPMpI2mUDBQHVo
EtGbCqG+MugHM0vOxFIlOAqS4xF54AJ1dqqBoNNwVs+tceewG8WUiJAcjoge6SSTo8RcA1K12Vps
OIU2YJ8Q6dJ68iXmgpuD9zH27yOi+ltzYRZx1xiajUTy0TwmnzjaQO/RHa+yTD7Zy0quqx2i6Pf6
7wUSo+sgjgNzdKAS5eSpR8D5YmzWzW/pHdqVhq3mJfvUV3yOvhIdpbkp2dkJJgrw/VaNig60/n7a
AJB2o1hu821Q3Hln7fhcnzKiM1X7cX2PZVL554uAMRw7TJ1myHNMw9cMTE1h6Bty9o11pQGsPtEx
82m8xskLKWlt1mZSo93FRFPNx9lxDeCqh8dg24GX7Nx9H7YWctrVToa/8S/xyEWwsKkt6UxKI0Cr
0gAMfDnSwIm1j1mWuhUmQINBB51lcRNGwNiWU5dx9Xyvvhfhwt4qATP0sB0Q/Yfg/uZgS6XngMsV
zEr9XbX7owS0fhEn2GZMG87T2CPf2JBqlyiWp6nV0abh9rrGrDYToon592EK5llTMaoclbSHY4ue
OXlsHLoE4IPhpjgF++lsutYOHYV++TSCE0t6SdczJhfx7+x2mHRw5ihlZ769g1v109v2NvK1u65y
R69GD23lhVtzE4LwXDbFz/Xl2pEKNjxWeuZAvRH+FZ/7yi+p5DpKvv917xcXRcmdPNMwVgQoSTvY
GCh3fhiDOpbEJqtSFq9EQVOQ6inDUQU8czQP2amdQ3DDoUNY4sb/Jdr7fVJi3oD2tpJpNcLJ8KN6
7D7yUjnb8wFO5U7HhDlK08+q7cqBrCTWRhfcRhCMnaWmsKQFs/wmqtzesF0ynUwZdMy/ROeXFQrx
rGkNiUYV+x907eDIYSqdr3z0Vj1l3vj5+sVbN9UXYfxUF7rRD7oR0YHHXiBAnI61/tFSHq+LWFWM
y9UWRyzNqjYD00K+YhhAljx0TQHeL9Xw/06KoH5zMw9hU/A31PCjsjxVWoBeL/NcdkqwUIAx67K+
QDu/euSNWsAW21mgV7e3SENLXp2yQxGsUakWTquUSMgVBPxiDMW42rX00Lu+YzIpgtmZ535QLWBO
+KO1n+3nuttlsqOXXBpxhiTQ5mEO5hGBAOYOu0jdsKLZA819k5Bx/1erMYQSztyBSEOZGsAXqMpu
MhO/Dqt9RWSJZ37KV2y1iLXaKZPdZxwXXMlbXzGsb3Fp3zY9SDWSaB+Vwfb6qmR+8d3MQBzkalwC
wmDwggdeD6vulccclDUB4H7iHslS/sQdTvW++QKKCIm1lYoXzEPSWNpYFlbva/ex6VLNJbvq0O2Q
L8Dolub1x+FT89F6sDHRUmECU5YGlIVahhDtFGE46wlBPpXssnOx7fffTbe6k6PlS2yUCJdZ5/mY
NTwFHsN55GOzcXpL1jsgkyEYkBr9XQppkEtqNwCxQVL/2IB0CEg6Z3ar+rlf3MqCt/VUMcCBbBC7
W0A8Ey5FE2pVbvYQGd1MwDnINzP6SuJd7Tu7YlP8lMlbve4LcYKPrNJkqHuG7v6hYzdB1Bz7Ad1j
ydc8kQ7mrr7iFqIEJ5kkoQpscYensFSPP7Rrzwk8gBKQ7+wuR4mYxrvrV3HVXC4kClehaittjAfU
ZgJGfG0G77JSHHVmSm78+ntxIUdQ+dyI8azpEOAkB8713ueeiRgn8Cswp+j3M4gf9S19nUeXRcHr
K6SOZuqaBgoIwSGQuigaO8wBmKjf1nbhZdl36/9Iu67dynFl+0UClEhJr0o7OtudXoQO08o56+vv
ogcYy7RGvNMHaPSLAdUmWawqVlgr+bG/i9sZLO0fIXw2ASApSlrkuGlNabN2icxdLoDa9ahbnpIL
qIP9UuAZtpP7K5HcLQB3dWlhMJ2hIaBB7ZlRH3UY3qbH6OF/3EI+uRC3So68+8zY/9xsiGxC/az4
vr+FgmPiEwp1TGmuT0g7at2x1J7ocNZFBNzbMehqyzhlT5I8102jw00+0wMj4xvs6pifkDEAdpPI
bIgWxGk8DcskIili0DoqfJPIxzxpXqyyfdnft+0u4tWimPlaxbqFOcih1uON2bkWZrcwswbmGoBA
Ypqf2mEAf5bYyIi4lQjlYbvCupLMmf5SGYk0qwl1qy8ZoKnIEXT0JUhxPcVpbP2ivnIDDYLQftPf
gCUDtVXMB+uvL6nVcmdSjIseoa9LnfNz1s8nUqmC+GDz5HTVwBwRsWSApbzfUcnoG3kx0XZHpzu5
dPT8rhGBDm76lDcRfKG/B1026WU8jnvMEETk2GuJ3QYvVBU1mLKgmovsKPqgqaJoukIU3ld2raEg
t9J0rnQB5OmBOpFpG7cBOvUlJAiL3/lJdeWjnNut4ghN1MZZUTCZoZCKLLvygbYxsEKa0AUsCC3u
W3ub+TFwY5/jK4A9QZHFUFBD+b+f3TuR3G1Ayx+GQRog+fXKKVZHuzZBC/hTcOU23PQ7IZzitwEN
g0p/hVkybNn58S0+xzesUuEgm/TfHfQ7WdyrKV0iJQmKrkPf4mEurxStmfF/f5i9E8Hp+5Jp8TJE
6NPP+8oHP80FmnnG1N2TYNtYoPRBF9/UgW9fnKUS2oAyN8Lu6goYLnB6tX7zm0WJlhg2T6B8r/5z
ZSikADbEpCrmA780JyRUMDvOQCsHILjH9+kXMQX9VhCw3sdX97OSWMZK22gW1ldYdnXSvchXQttw
Ok8HEcffEFz64/6ebpgqikyxRoiKRmTK9yGTCZXJlHnNMG++kaxSnXBqF1ud5V/7grZgyN9JYoe7
WtzckrxrBmznCFhjBYEo8JdqR3qUnBZpfukv7bB4GaJv+RJ4kkBBtx5s74RzcXGUhT0mOnLM/LjN
lT4A2+yc3f89TzJ+1YDgNnm1uziqn/vqZxEx7Pa5rjaZadpq6RLqvAYp0MWexDY9t/YrrFpnN15c
2vFz6Uqn+ghekv0N3/AQ75bMhQ9mUg5zuGDUd4hu0+xH2p7V6X4yRT0iIgXi7CXCfzqkjPS96UA9
VdlB7rfpw/5Stt6779bC2ctZSrsgV4DtTf6u15zlezaX1tz8QaD6ThBnLMOmTapIw3UAG4UD0i5v
iGN7nGbB2WxFPu/kcBYzSs0SUGRwAMiSnAo/OHXg3QncXrPza9GiIbtycuB5iXRi06S9KSL/ypjQ
IZ0XPXSi6zyNPhjWp/2DEijDh4JlpkwDkDawLFLbU1I46KBzskSE5rD1gMf2EQP4F4psyHzDfNEl
yzKydbB6v+EDZPIHLGX5JT8RtLKbuS2LOEG3V/aPRN71mODxDXM2ad2bT0hSaM21ExV7tl4X61Xx
DseUYjMxJFhI485ED/F01L5Rm6GigExaGFttq8LbgjhzbORtEg4SWiZUeltj2EoaRBOeoi3jbG5Q
tcEUlFCGrj0Gsh+pB4l6+/omWgRnWK20zEOdQQUH9W99Tp1KOLkrUrXXm7yy3TomxSQTTVyIOcjP
v2OO4KoddAznho54Ckm0aZw5VSpzljMWfhbyte9bRy1uMkuEUSLaNs6c1lXUGnGLNQ3RpbJuSfG4
fyyiRXBWtKBFFksyEF0W86BhLmI59SJmbeG5cBYUNBZZPqRYQ+cvvuplfuTKJ/q1Q0EUZ3MJRAZA
sGd8tXAAgl9AJWScA7TgGg9zLqgTbrvrf+4jX8ALF7mLswwHj35qu0ofSu1TMP1l1oIYWrQM7trL
clDOpa5hppM+xcptJXptiIyYyt36YtRDECLgSsp0vAfDsQ2ujMdF0p3UzG/TpLqNHDms3MD8MQMV
wSYggN9XPtEK2d9XF1aTJyvqaqww1ObnwagPSrQIRDDd+vAOeXM/fOkuUAZwULcpA7LvTni6HWYf
OncUzQiya7gnhrMFk4y4Jyuxlak02kt7nE3glCaBrVnXqP+6v2v/Ep6/6R9nE4I2MZom61mEzFCy
Cl8q4VuBK3qejmDB/Jk/mxfroLqRF30TKY3AXqi8vcjHJNIrZLpiuXoO5tZJVXpfLaKnvUgzOJNR
9ShSaSo0I+kvS3c1RO1agmXwZT3wilnz2CF4pPJ8MFLNARIwqNAlb/+o2G7sqAVf0mvSRG+jFn41
rkpnpL4SXPTkmjRoLnhapsP/JoyzF0mrA7+kbaEUQfA5UszHQAu/GrXkTSkQrYr2eSlmgUiRaeeL
e5FRdbLKnvnyuXou3OIud34qBMCBiieDv2MRqL7o2DiDkZhNk1Ylgkk43xv4lNuOhOcBZB77O7mV
Z12Hd3zRbqmtBRy9CCH1zO1nrznNN4zuXascamvOcg5Le/JKt7kRAREJXAtfxTMsmjYSUuMuWcIS
TVi9XcnNbJutdatlw3F/mSJhnB1JFW0K2gxBbAQUQ6fW9cVTU/Brx6X1OJSdaARJcKdfgVfW1n5W
oz5hL4FEMr9Fk3ZS81Fw34QHx9kNOSlpG44VM43BwfJjwB+Dk/VUeazqxCY9AEJxFfUosn3aueU8
JFigSN08RSgIJUPzWa/j8jSZqT/GlAB7WfuNOsDP/YMT7CSfCcpyGhslo50KlPNSHzRRBU9wzXjK
u3qcaRtE0MJK7p5aSwKsbvaY/Qln5fqW6Vz8kaMCKufMeFjz5zY8yynwOmJR5UK0Fs5kdEOZteOM
vVLqzKP5pyjtPGUUsYluVeiwFguo7oqJ6UR+hDohWh9VEix96wWHwsdonWyTGwNFaunU/AEj7zth
nBOuFYa6JKEojpgju9SSPNwWS2nZ+1r2L5fpbU3cZcoLSv4mgfob9ij6pbnTJcJc0ZnhGtEvpR+7
0Yuo9fZfwtJ/xPID1FMA4vqScU8h//haXp0uJtCU2GxHIiz4C6VxpVWjKIt4KpEQZ8x3bJIkOBne
BLLo0s8Oorao7XjgbWmci05VwwKaEVy0tEx2Ht/PCVq2sxNpLoWFcQ9dpJbbyv8mj7thYxA3Y8Hy
4kWt+hZS1Ziu9pHkcQSawn73Rwv4Joe/ZGmOnr+l69zspGY21ORoOdYNOXdOd/P/6KnZdlxv4tiy
V56kG8NUy0YE9emnBr08w+cht1H/6QybAIuKOKnbf66R+Rmd+IdgpUwd9lbKBfpZFI19gCDf1SzJ
H1B4KhXdpnHvmLlsg3PSrbvF7foutENDvQxhLWofFR0p57QLMEmHRYrbUYQ9INxrxwhuUyGQnEgK
Z2HakBpLnENRzb53luT7BNgOqosmWrb92Ns5cgYGzLEh1gL1zJtSss0mf5DjXgTbzXR858T48utU
xVGRkIwVMxhoGxrsPeM2u0wOOIV9mtvCji/B3vGj1gslYKDRyg5pKOnO/N2+QmH9VH8OaO3V/Q5D
EqJ+frZPe0vkzIqVW1ovR1PnDmk5P4RTHbqgSvicNEt0VqYGpddOLZyczqpttHPp798J0Xo5I1MX
mBPIF+bGMwDjx8gi+E34a1+GaIWcgWmnbCxzK+7cMlUewk53lmm6Wqnp1ymck9SfAW1yLWj5vC9W
oKD8pCsdisIyc4SsdUj9kQBWY0oNEfKPuh0//nMN+EFXaWjUKdZx2eaH3gMZrlc86055rtEhOaBf
MvaMx/gU+EAGeAwdwOc8dMibJWjkb4+WYIxJdJacdVG0MQWsLFCwkupOoYudpy+TJapDiXaVMy6a
UmSZJcN8d5ZyQIct+t5+7Z/b5o4C05tqCjE1g2cYlsulMIB/hXRMq3mK5NTRT7XFYMvyWR0Te1/W
5patZHEeYcln5FApDHLQXpf0pigOjeihtv3MXsngjkWWetMqAgSxiBzuVA9QXuCBRmsFw/JKHjKh
m9uMU1byuBMylVEbY/YAaOLxbgCHuF0V8dGKqh8m3oeSJju1RL/s76PozDhnYE55osoZy9Q1tV+o
JZhCJKMARl/+GGmo8NWSoAtNtKt8ia1MpQEY8NaIXdXPqBe44UN8yE/ZI7As7dBVRJ5IoCl8ya2d
1AXgv9AU6di/stPpaBZ4xnPE6ZAvaTBtm/5QBfOcIpmca1ioZBqLpeGNr0dOPiROpZd204uw5wUK
w3f0mXJfgiwAS4ubzI7Dh6RSnKqK7aE457qjD63g0m2akDcFJezvqwgwyjuzm1UYZr1KTqG1PDS6
fNjXx+2XwUoG29qVDEAMDsBjg4zJDw7GBawLx+Ko3iFn6M/HSfSmEx0UZ0amopVIzVKFpjbaJD7R
wS6HQLBt2+0NqzVxhoSAcENrIxjGFqN3y7UAVbV53xwHoFMFdv8UPkkChyK8ZLwpCYORdB12UT28
9pIc0+rK2tFQNnucTbv4K1YErxHRTnKGJJ+6YFB6pGN6NTxHJWYqZcmWelGcJ1BByuF8hVk+w/Fg
K8lSfluk+EopFayEnfmHuA5zt5YFWBt0NHOR1dIbhlJ1iI+DKfVmcjvK6INp7/NJdJ22t+xNEH+d
klwPSh20oy2yxfKPOoht2RLyc25b+Dcp3IWKtbwoFxBaumS4MJwDC3fK8oZzGduktatLgyzd7Ja+
mEhHtJHc5RrbPg7lGFZw6c81cLCjHtxE07H6s5TW6sS4+wX2tTZuYmi7md6b0UsUHZde0GGzrXdv
u8hdqLaMIzWjqG5GKUySmThJLcx/M6+wp3jcFZpI3akGizcYmq/iIsWIPg3W4u6nvoU0uMAsCdSP
L9hKiYoXjAxxpvWUSJequi3G4x9Z83+2jS/aLtTQQ4A0/M0znaNfL0me2Qh56UbnDG37IvMgWhPb
4pX3iCNDI0EGTcCYap5/N82TZojez/9iXN8WxRmIetDrfAE2L5pr1LPiR075TWdsf+pPxVOP0+D9
r6viDIVcWxodJsaLXJ8sTKr2z4mIK/Zf/O7bojgzEeQ66SJ9+Bu3tvmFMUVHvkdy/VHz5qOooiTc
Qs40ZDIN0VaP12vxZXYqNHiFnvoV2FB2dqt5hTADuPmQfTMQr2/BlVoMjSyZWoITY6yg7SE9jKhH
i3tTBEaCL9MCchVcUeCSQ0aA2MT4ogh1TySBMxFjn5dUI+jzy8ruYsSWI7XJi+DOMvXdMUN8lTbR
rAAgWlgFo7jV8RAOKZACJgBpMjLszOlGgcPdLq2/Hc+Hgm0JoIaaOXU8eV7pDB7rG0BE+haKfsnj
EGKSHr3zfnajXgJnftxfr2BL+cnMBfkwGQhXSBzNt9H8OEUCGyj6PmctTGApkqrCdobz5IRy6Tep
IbDkosursd+w0u8+t8KlZe2fbESQEVAYFjDxBi9kuKd3uNT7Wya4TnyhtlIIzLpW6+hRzp6Qxn+y
uvBYTogh2uRH1izXqZb9rBTBoAriCb5MC9aArLYSGA2lP0Tqy2CnKNSmgqebUBm5YKI1sigAMy0r
ZsoO62vP3Ag2Hv9jS7VD+9pBqXnsrSrKA7EgYu/mcUFGEkZSLVOgDyMsfOoL85Mx1r4xK186lYLm
gvwlFZ2/f5QCh6lxBmWw6lqdJwS7g6reNV1y6NTgeWoHkYYKlsZXa8cqQz54gYZCEpDsWye7M27z
Q/0X0LYxU2c9KMAglJ7bH4MoUyTyNXzddpwM0PjVsC5AgP+7SjiPrziVJroK6qdatkWNnYIrz1dy
zY6AHypAsNjKnpaezUJgUv7lQfmPs+ZruEGLmeB0TtCr7ypAMX1ebMlTbrVDY39vDvS2ESiJ4AnB
EzXFIxk0q4O4ZXqyii+lfjuamU2yW0tYZBXoI59DTNKBTOUE0wKK0Yu82Fok3XQDEYw7CCyJzv6+
spcypURrW2hjaN4W4a0hIatLvUXIJibUPc6YWI2sGz1rjpUfZoeFHibGqHt/9hcv90NXNEgh2j3O
gGi1Nbe1BcauYswwbPC9MCvHINlh32aI1JuzGV2zBHVkwaOpUWxrYNxRBTlCwTL4FGFGmmJURnAq
Vs1zuXyZxpdECgUWSaDThJUcVypQ1R3tFg09K0qpgklDR8o9mm+CGjys+TjaZp9//Z92jR/xVazO
THVFQS4ZdohUSO4mn/43CVykEdZJCtIZPH6q4A6exI4CQai0PZXxFqjxCcBCCoZopPCNZuZqX2aC
ISxEGy54IOSD0tjFLQM+DW6FlW5BSEqYwqwOC0S5TT0FMOFa1XjzUB5MOT00mWJ3Wn/NSfpFC4fH
rHlczNwfy/G7ARaCEQAQAp0RXWfC2Y28SRgtBculYAadobkkrnXLPJjqF172IpphFekoZz2WYpTN
MMR2t9LsKdb3JrrT6cvcEDv9Axgcqq9OlrMcKCTSRh8xpbSMt4OeO1HYi6J8gdElnNlIqrIr5BSH
2HrWHd5Iz7E32SbefCZmOKrf4PJyq4P2a/9OiELjDwnDtK/CXmo6oHyCAtarbwyvBcAba1eIhewv
AsPFk2SP/TCjTQw3UEYrt/ULg9tLJmKbE1hfqr6/C2M1lHo3Q0Ym+3N8KQOBnRIcE+WsyJIrQVD0
eA9JeVn4TYUe8XF8THMFU1hd8wdww2u9o2y1q5sdkaqxKorSp1wDGcMMLjCStqYJUZiYcu2E1jzv
cIFH8zxl8PjDT+2k3BUnCymH5hKe6SlG2xFmKw+YH3WqG5h+T6CCAutFOatRLIUFzjP4S/jlk+Km
Xv6CYSwYMjd01B+s/iQQyHzX3mI5u9HMhLQZy4IZBpAeTrXydegelPE6Zccl+DKpz2blTrqg0CbS
S86CYAR+SHSml62uHRKV3AfEOggWJrpfnAkpJ1WdugE7mUfgBw6PhU98bCeID4cZGYroWN+h2fRP
zo8oBhhSKVVUg2+hbUlWjBYaymG4GJgR+lsH5GUz9FtXtzjBi6jbf7MFEMgLpmIC/dMC2+D7S1GA
BzEtYvRdRJJfnHTnB2jdPENGFqb3i0/9yWPjj8Zpf3PVrQNcS+WuYpvTsUQIDEg3YCZFjvYZ2Vrf
POVOf5M8RW5407qK4/XP2Rmk2mQEVl7giZzE1gGvfwP7+8ocgGcC0SUBW5dZ/EozYCaEh6wXDBJt
vp4IVamiayjvED7dNFYYda4SChyuo34oveAb0lxITdOT2gGxMbiI0TCZ7vMXci2Rs9mTlMVZ1wHL
LDCVu1Bq7N4YvL5awI7T+UqL7FpViXAptqzOWianRP0wEUViFm/yZ09DDiP8K03Q2oISIMvoEmf8
k+HZtURegRJiEjozz9ESoF1ETkoEBmBTPVYnx6lHVQHbt2Gk2pKV2YX5UGu/GlECSCSDs9Z6uCRm
KFkdmrk+97VuLx2yaZG7f9k2w5L1XnEmGoxQlQq8y86NP0l3bGoyd6pj93t2h0Psi9iftlz6Whhn
ms06WJKxi1FDzyQgupxq7VLE0WmURJnc7b0DmZWsWrpl8rguUStN6aLEiE2i2Ssoioty+amkKGzu
b9+WHEAx4J+hWJplcmekgvOO0CREC6P2TOarVn6K8BTdl7FphddCuCMq9SGeZzNiuGuzd8c6wtCI
c88opdqTetRvH9rPIty8LRAvSnWTKBqlhmzw9bK2TsMgCqwWOODgiYvt1tYuyhXwyygvDZ5xU5/M
Y3sqgewSvewvd8v6U2C1G5ouE12XuS0N6yLOFS1o3XTxlOlRTp73v78VgK2/z+1mrlhxlKY4suRE
/PbQHRlxYPMntIF0LYZT9W7KglTOkapK+5eyDO2MyE6e+P/bWrgwJMLAkB5nKNwPvgmc1RTh4/+n
nLR1bSkQfE30IVCL8EP8RqqnIIlDRKUF5yC7VwbFH9KTXizH/eVsHv2bHH50fzHlUe5VlBfL7FNN
HgcRSxo7Wt77rdbBj+0nvZ4vfYIzmbCO+YCmC7tr3VbrD3pMBLd2yzIA70AmmmqAmohP9rZEj7op
BdoqMU6GdhybExF13m4dy1oE58wrRa9b2USncZCQ80KWU4FEiAWE+9ZMBX08Wzu3FsX5cKnUmyka
WVOzbnq18qDEXlBa6Cor7XwUKPWWFhgqUp+Wohhs0OV96DW16UzzCBc01fI7UDtezED0dN30eisZ
fGKPLq1WzcjvunOFqm+FJ1j4F5V9OFmHgWRlokh6Uxve1sQn+bJBA75Gj5yb0p7mIrfL2MtRTty/
Ppvx5HpVnEKAe97EUBVO6W+Y/swfU0/yQEA0+iAevBQpCgyx4u1LFRwX3/u36G1fDQQEx0F6SeNP
0WAKliXaO/YDVqG4gqS40fZABKoaBdg1vTOMlZNhEGl/HSIx7O8rMaXRWVYfwO+M/VWpPs+Zby4i
JqBtGQbRQRmGcJ9nAwQX9ayWBZZi9JHbAHt71Nyy9/YXsnlX1TchzGysFtJFla5IKJO4Y3mrz2dZ
os6og9FzOTRWLbir/3KR3oRx3jSaw6gqWCA8fJk9hpcU3Ksnho9W3o22CGdxM+1prJbGOdW2KWNV
y/Fgaj2gbjmpF7nkUQfTlQ44KLTsft3fya1QYS2Os0QVNQoV5TP0Bx+6Uwr0AHBdoVtDBGW0accJ
AAhV0wRbKZ+sq9o2DrIKUXFQa3ZZWDedbhhOGTXfgWIpMn0iYZyNsMagI0k66W6RXHULhcgETD/N
j6hq/8RlrFbFuYy8iIBgYcDkzel8WeRmQJ0u9aa5OgZ15VV5LJC3WRMwVgI5O4FJ0lwyJHhc+tCg
GlBixO5FuwVwF1PH6gZYQ+pjdRMd9nVk0/ytpHJmQwrVGfjgSJGo8hGcqzR93v/+ts6vBHDXWVKN
IpwS7CPeSYxUgkF+Zj86z7TH59QPHv+kx2u9jfyNLgAlrY5Y0Eh8OftREk9bvuyvSbRn3DUG1nOA
3mp4eCN6LNFzH7r73xfpOHdvW0Up5qlFvLrQY10/BstFb480EliHzaHf1U4ZXAuwLmV6vGQyXhJh
fKpDYk+j+mAVSDeEwwHgKrprAGe9b2Ivlq1LOwdU4LLYPvHx7PoHcKVDaRwxnFFhneEwXgc9RrXV
8lNZvU2q7JgiZaDPi6BgLVJHg7MfppZ1xRLg7NjALDPB5QG4gD4ep6eUmeA/SOYaJrHQtK6y5yC3
RLQTAW2/1MDe1R5ocA4zQQ5ucwtX3+eWIydEkowWb2twKvnmKP/VV9NPeZxu9DQ6FuFyW0mBwGJs
BQGmDD4UJFYtQ+VxWvUiNGnOkiAoYrpATTumev4dpDuJQDs2sfjwZMMbGuVcVeOjjbqN6rmqjdYl
mRY+yqSs3M40ALmvRWgAI/1ns2zLGyMxvWxSFs80hTHV1kVf/wLOdvV1U8plprRuNhoPQ6tdrVnU
A7AZgaxlcPYK/GHxXOO6v8YEi1u4y9F8JgcMW16RXRSo41ZEwCbKMK2nmrLFu+rMUJOwzaYRwG/h
Efj3F4IHtzjxvqkiuoyAQJWRV1I5A6Zp1rCEKhPTnlMCLtbHyRC4y82jeRPBN1fGRphaNBhHNxqf
FP2ulQXta2zbedtkrr7PXVwloPpgZHLrUl221eWQNYZNEWoYpy477pv7zUNZieLuMI6D6K00IFdF
WzsCbqZpenDLzoTKKjXcXD82qfwHLma9PC66qSddimL0yOPVY82npW8Lx+pVdOnFpglwSOGY4aaz
WQtk57mK6hulz1KtQPmY8QWwaTUUQoBmxdhbRPHopo1fy+JjmqzRdCojNQJpXnpMPfNev2cY468z
04kjalPbvsOrE+TsRNaZcpgpOEHW6qgCvDc+syEh2VfdWUxox/RhTzU5i6GDra9QYqimdtec5BdG
oKfb6Gn/3h3EJJuie8bFOqMB9pGpwVXOl5uy8uvgT8or68PibEUTzUBcVXFYme6li1Pe9gfwpXvx
QVPOrJKcP4mSGYrgbn/ooYzmBIN+WBPr8g1v0aB9y6LSARpCf45fJo8BYQaOCBtYYBX5WEBr87YZ
NAnPMZAS0PNY39Dh174p2XxErHaT75iM4EbVJYQmBt/aT5hR8jO/+SErNnkc0SqnHg28Z9D7vS9V
oCN8F2VcDJnaNvLoKuk3qlzlTvD9rXh4vSjOdlhFNWCamxnIpLC17MYyb2f9GuoiVdy8WIaJYXtL
ARU7j4IjZ2Yt5fmIzQORLesvoPfTw/RK9dFfSkEkuqkNK2HcxVrmWe7BZtK6cXpSAVxbVI5ifto/
GJEM7m4FQxfGKCVqrgFeJlDlnkqtc0a1F4jZrLaYb2vhMW+Ukpq1nGLjUG2Bac8B8upEn9MDG8wM
MR4MKhOU99n/QvDpbduLvANBmcywPgzLt4YxxBHFZWYIvYyIZrpQVGcZAk7oi7jfP2q6SQy879Bt
qhqyLnNRQa3mehJneKNHy2WRiJ0QEWzRxyN7L4ELBooglqRGAntJ0FwxAGq256R397Viw0i8l8E5
/wDt6QCbUPH+wXSNrx1DL/kcVECbZyS54X2Ilq7kZdDsfbGbe6eqFt5BSMWj5/p9BIA3s5rOGp4q
C73L5Jui+bb//c2de/s+X30heTvPig4s2Fn72lMwDLedo4tQTUVCOAXoizgdBwPkQL1ePVpTk2Nc
HPytY/+0v5iNGAZntFoNpwdSMYTyFCPDr35jKJmpB1p3/b76jbmu14477b9PMb4XyCmFNukk09lj
3CKeZTxL6TFcfuwv6qPfZSIsw1LRBYT6KNvcVQzYTVOhgUYP/rYByARaQAcnCKuvjSIrp3omgK0C
u4O3L3NL60xFVQlBFR2NQNyy0rAP9aJgRSZ6kfKTLkLP21aItzVxod8QqSkhBTqpzFC5t+BeR6TG
0eckeOd/dIHvt46L+SbspjQysLml+YLilZTUtjrUdgrAmv392rDl7yVxfkmf1KGUExwSCli33al2
lmP8glpP+VN7UFGHYQREgZd+HhRbyK7ODuN9ZPteNmciZitvYjNamGyGndYfus5OncyWYxuAtE52
6IRJBoFO8pU0qdWiGs3PbEpp9KZT5paOCViBEoMtA/oTqgfJrY8FOJr3t1kklrMjc66akRUrCKsN
08l6wy2N5EHNZicOguNkGcLamkBP+a75MkloQU2sk9gxjrV4oidktEFBPWG4rXFC979Dd7w7S76u
lgP5ZAb3NFrcpWtu3EbSPTVFjH7MCO7oC99G3wRpHpd1iNjmLDsy2IrLAxiDjsz39z+E1ZstU7Iy
X3zzfAXskbRPYUr0yknutWPkFp+LIwWD4PgcnYFjs68iohPjLAvRipJaBXDzF+k89fekvO+JwGWK
VsRZFS3UkR5sMB8yNaaD8sapMP8Ah+S9HnD2pJj7Iq8I0L2MO6M5an4P9gkMPOYH8ASjVC16/It2
jTMhsZV3JQlR0JvQgCmHxC8BDhuQ+b+/Fd4ti2+HBxhOUWclVG9AV2DkjDfSY3BtwetY+gbA4Lx9
XdiIct+L4+xFsRhjPnSAgJj86J4xNnS2dQOUbHCPWq6I7EAojQs+SAIQWqDsMNQTRsZdHuiV2gpC
+cj7f9AfCW4x3ygvA5q1VhIo+uAP1/GQ+GAbf56c9loie5L999a69zvJ7sQqCEEQWndWhNY6vQNJ
dZX/zhr10WqSz/snJnDYfJ98hxZgYhTQw0JfDlKXuIte3Y/m4rdFeNwXtZEof78kzlLUZjXIbQN+
RZZ+io/LhXizr3nVQVQs3IxKTfQEmZqlq8qHckbbxcHUKYh2WBYvuaeY5k0PxQWA2c5yMx9F8rbs
01ocp4czSLHiusdQbdOPdjvfp5bIg4gkcOFho+VaZeClgFRQd8U47SF6CnzrFpOFrmqj4cRyRYTf
m6+v9aI4BayMOp1bxhA1OuZBdTTXQlu66RKvvgZ2YoMhRRdaRWb1eEe5lsms5krpzUjJWky2I7if
P+t5BdTW37l2xhyxU2TnKP0VKqLX3pYdXkvkdLLpRhPEGYg3SkzoKSg0SPdENKfHXMfeqnj3RY1p
JgZF7CZfaZ7blXFjtd+X+Tkqny1d1PwrWhHnyOZSmseMDZF12TWQNactvnQQun+XRfrIua92Hpdy
TvGMCDOUQxvrksuTwOkL1sFHvBnVuyitUZAPlAKO/w6PcleOBOUZkRDOX5VNrS9Nh1jJsL5P5Nuw
HFXtZX+rNkoKJlmpGB/SFkmfmFoIGewidSfFLp3qoh0oClqiqGLzWN5ekXxmcG6MjFQZ7g8dgZc7
FKeo+O/t8ljNSgSnXkOURGmWYCSy1b4GFsoxyrdWlB7ePJWVDE670nSQlybCkFgYR3Yp/UXRoNjX
h/1z2fJ8q4XwycBmboIBg4KwNfp3uQb0Q+YtaWaHAGHaF8Su94fr/7YavhCtSaAVLnOUlKyCHEL1
yUrvlua+IrmjAeZxX5ZAAUzOEylFy5rrEH+ZUvatkqeXYBBlKj4cjobeKSQqZAUd6+Ab40RoiMFz
Q8FIUKf8pZPZsbprIaJN+xjZcUI4f5fX6hQskT4C6pr4Cog1PNOldn6Kjj3AKl3R4K1oTWxbV35H
TosoD7qpdDvAz8ypS5HAX2JVcDjCVbGfsRIzgGmib0g5wIuPHoIS30CzFCp+DOxQPsLU/Udl4DaR
821pDe5Wkiilq1jHQXmoRKxWH5SN+z7n1/oGyOctxq9dI37p6UtQnPZ/v3C/OFtjpn1toE9qcGs2
ea65IUb/1F/xiRUs2TTavjiREnBWJ4gzydTnEIRT9IWkVx1QtlIp8DeiJfH9ANZoFmU1KQOQPKJ7
9RV3OHcwfoE4eP4sSgUIDogffOvkUtdpiwNS0quUPAmbGz6Y0FcFIJbG+scNtNm812fLGqkxTFrp
9sX9MPpErfzB8pJAxGnyMdn3XhCPLt5nmlG0Mu6n8oR44IDSq2NqdnFhCbAOaFHWbwZEQO6NqxBZ
U7BGHmc8iep+KqNlQLsjSg2YzgTaEr3PfqjP9HkAUQ1Yl89RbYs6YLaP7p+ttTgr247dgMGhDiMn
1oEW13wQ9I2Ivs8Z2Gye4kZpe+SE6GWcwIoQiVKW29cJuqFRdGDj5fdeOTDmvURBi86XVD0v3W2b
oc1RkG0WieDsA8mSwjKCGQaoei6j2GlhIuQf+1Zhe6PelsHpeKmPmK5GmcNtJDCK1wH4B9r/TsT1
qt//COGzNLU0JGlQyCWy//PnZU5/q42Ign1zHRomZDApR1Uo1vvjoJkxDFQeRjfIMY/Vlc8Vhgns
/b3aPI+VDPYbVv6tKqlczkuCuzLfqeERJFyFKMMkEsH+vhJB5ykNE2VECVX7pQ5fl+JeS3/ur2Jz
p3QNUzEYy/vYFWaqoxQ2CUpaVY6qtxH9UDPt8X8SwXuBAZARg1ahL7ExfyUDUBeiVpQx2Nyot1Xw
tj+qyNASKx6QbDEsW2Hk0u0hRDnmFJ7UL7Nb/0q84oU87y+M3YZ3sS5T5JVUzmyhn4/0vQLijiRU
T+r8da4w20i7/yPtunbsxpXtFwmQqES9KuzU2XYH+0WwPbZyorK+/i62cafV3Dqbx30wwAwGDXQ1
qWLFVav0nbVgb3CuNXvDzm+xE1c2vXI+vSlIFvTb7CPsdJ9iVOdslOjmCotCLG1s3cK07NOomKlX
9JMSdLoW3Rq5pno92rCuZdeFBwKML/lC7euQxqXfjVrtAyVLgstXc16U4n+hjY6yib68RcQWH2uI
Ord6xqcItZ3iNg/hsbz6U4rNH+VDwGdphyBOeIyWUSVWyuAzbfaS5l8m+9CYmjtksTf8NdBcECU8
yrQv1VBpW3SJ1KNaf+uM58tXt6nLq5sTAlkSqToZbBvZAGv3amf6xIhcI33436QIDitDiyYeTHwf
jWR7MmQ3Rs1O2OS9vyxmM6CwOViY2NTAwLFgwRIt7UYnAdTa+LkkwagSlyq+mkl8439Qtzc5wlPU
u9gE139fIdngnHFgMb5ybsvXMVzkGqX3z+VjbVrN1bGE96eqRI1edYB0gDzdp5kEEsx9+ZllWf1+
UZ3HMR2iETrWJ0ugmMWnPm4fSzW5tpds31WtS6t8d/lI21do6gYxDR2geHHvolmbzWy3DvKP9KB8
5qCd5QDIaW672NfDt3Mlvv5VInPzHi3M04N3BD7IEuKNuJ8YCUN18JPZLW4RUB9sjyT7xld3DYai
Ij++IbJhpc339SZTnLDAuoS5i20Ti3vK/TD+DAEKbWWNKP79z77fSoag9hmpnYSF8EdN7MEhdfHr
VEO8S7ypuuVgHiJdFys7lvAC0sg24shs4AKbL4ZdeuYILjEZEEEmRND7yaZlPNhW5WOGLGhp4ztj
EmS1bMPupvqvrk9U/6RVGr1G3lh2J6yoDKPfyrB4lvop6vi6HPeyFm4rIUJ3XTcxia4LplAN64yC
32f051i9N0HsTxDRXRaxnQlbbzKE4N3JUqLMbQx6khee0xVBeKxGUKs52EA3X8kQcVJxwrvS6VyU
2NQ0+Hqk2Z5hV27C0mBm/TNRQWlYWC4j1vXcJo9OogKbFd4rmOa4fOZtXfn3yCKgV4/U2GYOqXwr
ZjtMvXylmBa1a1lPj3+d86f2JkZ4atSuYdAq1H3KeL4mWuuFof2Q9A92qQdszP/HDyliea24z2dS
o8rQzl7+pd6BPAjkFQwz3kuA5YW75vnyLUqUU4TxtnXsROBwHv2pAMw21nzTqA+XRchuUHhtTasn
0WCbyI6X5B/w9HsdBdKortJrkDsHJCpfLss7b7bxCOrtMYiQM9UYe4wMRQNkuPGePDTfm1N2U9su
oubRZ253UwZxIEumtm/ShpPRddV2VK6vq2SK6GU6DGiBob2SneqW+fYU/y18+H1oKFJbDUZkxlTr
Bt9pj4zcZdhlOUjits2c4y06tIWPRbMGxIlZyHmsumN/0x2WU3+s91RSMdnOMFZyhNvSxiJLRw2e
OU1cC6sAfus+Rg4fHQ/tvJtpdjnwoLqLdq3kCrfDkJVgIfx1VLDvZg0iec5CqbiWp3cALnd4YMq+
/zwfZJAo6UkF81+lUarPodL7xVP5Qk6TH3v9r9i3ve6k/kTg+gngut1fIxQFTRH8gRW2aproyuD3
Rb3LDYbNndUuzqXbHDaVfnWbgiNQ7J4oUYPKF1cXDNL72UP4z3jPWakjb9gDschK7/LzlogUW012
XekkHaGh4FHaxw0F9WwmMYrb/u3tWGKXaVQTsKREE8/3AcXChtXY7w510BzzYDxIvelmNLeSJoRW
STWYSWwiGjf2E8EqUu1H7M8pt/p8dilpsDagCi5f4qbzXCUAwvPTGXb3NT3Ss2i6oxbC/W8DkQX8
MhnCS7MNBupwgmNNjps7AOobXvOATZbgGiS9O8UeAWlpuZcBmTbdzepownujvY0B0hmWpTIHtwAO
R/9GohZ5+t4Cc+Pla5TJEp7Z2Fa9unBZWqf7tYlUZkwPVkexV5I+R8z8eVnctuq/ZaHCa7MV3KdO
Ia4Gg1s1vaDfelnAORvLq934V4KIE6ij0ow0BXEkEt3+SQd5VgHbWLrX9u/ov6BN5CpwFlxhJpXv
irLOh28UytQ2IvDUap25DfYJs+Im0tCbVH9dPtjmza0ECR/KShWipvVc+dE41H6oWFgKpGmp5Po2
1WElRfg+tDasqU5zxBhG8ckYjZ2h/cQo8Um1O5cuYyVJLDYf2Js40RI6ejo5Ga9Ct8td1jy2ZeXW
icRRb1+cjXF2DTn0+T4vdGxakiD8rcpfKftRZBJrvu2P6ZsA/geswiYlR62gVmBqeSHP8hpM5pP7
xtdPnNOIBpOk8rH5iXijXdMMFFdFyz5nXT2OJjpQIS1vNNXZ22bpZundqFTBULePl9Vu25GsxAmm
ncwsywpwbvvmHTivg3xXdq792AWgNnLjh06RaIRUHnc1q9uMsmRO6x5AR77/nK8Gj/3wS49F5Gyf
32jHy6fb1D8Qu5q2BlwgFUmvOjSUlb5bUIPVnxrlZ9gGVDY9sql+byJEezTRdrGSBvdn2S9tVsGP
PP1PZxBJriyAr+K8ShGHacTtwSlaMreVsSdsm9XVMQQ1wIIcrWELemvR7KbHV973nXkbF0e+m4eP
XtHb3pEYI8nXEbH4WdbnC9b04utgOGXojrGGcsD0/fL1yb6P8HqpFrZlrCB9pPb8I0nTx558CE6y
ujt+zpVK5+M42kYHC2QUYBoq6M82JA9LbC0SSyS7LyFcSZvYLp0cTwdW3CX2tdU2bqXJikGbHm91
GiE6QQkZzV1wBvod+Jhdp7S+dyjjtVl2M2fp4fLHkZ1IcHppqudV30O3c/Rv+tD4Nszfl1pG9iM7
keD0Ri3H9KyGdmul0/sFtHfRMKluE/dXyRT9vnyiLXWzVc0kjgqmPZMKt6ci6y6ZYmf+AoLcpjY9
a5GEWJsWdC1CuDQd00gjHCt8+M/Z66755EKyT2d3QvkFu9Ukn2jr8jBT6limahAHxcH3yq3guUwK
KOL90j62pU8yPKLrHsH/5XuTiRGeKTJ6pW1MaEKUHYdS8/Tlxq57t3Q+XZaz/X3ejiO81QkN87Qz
ytEnre7G1oOuSupjWyptq5gLx3igRcFA/f6+dKvPWlgDLDugoZuHRWBEgABL1y3IxAj2upspMW0d
baUO7Bxmc2U7n9u/nzxHrL0+i/DtoyZjaMXhLGBY3HE81gy8+24IdCxzsm5lgc+2CrzdnKACiY7A
NELNxScoRYA5VFNnP3U+T52seSy7O0EHnMnqNRUwYBA8fQe+1a8wm101HzDW67vjp105hUGP9SJb
8IFYd0qqxzjasVDyNLciRVvD8KjlwNpYIh7LygvQREYq9g1HVyX2ysfRQ5/c2W2gSjVh89m8iRIR
WWWMzTAD7I4/gdPzk+K2IKYovIEBqO8qDzwQTr3l8+Wnuhl4r84nYrHiQrXz1oJf/cNfgjk6Clxo
/Ls4aqA4Hwxfk1kh7gnEbG8tUXhV41hFjpEiX8mP0UE7JHvOgYiz7S+fTHabwrtiVoosPIamV6S/
ckj30OqpbPPGtptYfTLhOS1z3+amzhFAN+FePwwHw33G/7jdvj/4l88jlSW8qBrENkZjQD040lX3
U5SEXPU+O4IhcB//kq0XlV2f8LSiyS6mhNu+zAlC83oKf18+zqZ9WN2c4MPBwxaN1auDpUcSHsJ5
l8noXc+nBLhpXckQnHjT9pNTjvMIxJHPF10U+/gZHVlzz/exlrK0fxNRuRYnhEBGRpUOk71wr09o
iYG80cPQACjPQ3/6RDSX3u21pw7kMs5R/3L5Mi8bKVAsvLeDNopstVYifoARCzQCJuCk/DqXxpXW
2F4zztJVhJvaARY4E5AbHUZR+Hq2s0RWaOOoy10fDNetmyLFJPfkjlOm/Ddb2Ta7OfZKovAtO73p
gFYwM1RH6an0sb7qC9X9AZABnjj1z0PpDTvZMslt67iSKnzSPDSzyjCNzCcP4QPnXOd1MOOuuf4z
DC8DF2+/ccPSHAvTxip8zvsPSRp9bAhDoovwL0gODQflXmdH1AkC5SgbRN9+H2/SRIxC0esdVVpI
G73ZW9CRWK7qg70n2CH111M0/CkiIgSluMoJ8gWFMeouijBAjTS0+pr236WE4pu5tW3pgE2DDYYQ
kWLEagcaN22Btz67vFw/HDmZVHRN7/KnKciDaPeRjHQlUSQd6dhMjV6HRMp2bX9nkwdqShCHm8/s
7VCvH3AV3yhGE+tAto8A6+/S6GvlSOyG7PcLrtgMLa2vlGZEA/9TUn2PLEnwtPH7KQE5mm2Bb9AE
aPm9OjtT3BgKwxWh8uGqrHETxb9s+Qh340I0AREYRyWODlCFyDfYFgUBIgV4+W7HW3k2hsyzR/O2
OA6e8VW7UgKUiypse6gfp3vn3jxSD9tTZSHNa8Jx4a84A5/WVR+lDpiWXpdje9k3e4eOJu91EMOd
rgYQ7Mx+51XH+cXY2Y07Y+3d/vJNbDjU9UWI4FRGK32KOxTRGxOUcEZ+Mrsf87JINFImRdAYvWNj
aVfoDMwV4K956bX0oKaj+7+dRYjdIlqEiVo4lT/Zp7ie3GbcL0yWoWy1ZN/dGNfe1esaDGXqsgZY
ptGz9ig7I8k/OhipB2mVq3kldqiHzDOP9cdOB6AidcCTidfxXm41zGaWaJCbNE89fUprbD348pEL
fBMheMs6yminxGhB2EDa5VpxNQ6Ov3RUonNb/gpX+CZH8FcjGzWqlgNiKrw93iGtPOe2DjjeqLyR
dUg3dc8E/ZYK4jKKwOP9vWUGA/WnAw230cXOMbGmZruilRyJ/8VnL3klRFCK3KBWORMHoRR6d4nt
hkoE6PIcAnPTDmDLSAzlpLAkPuR5rX6g+IiSwtsJ+Q2sNLIOlTqLZgp8afXkNGABV2+jWTIuJbtF
IbBviLP0RTwDPUKsU6qR07jovqnI6PX5r7l0j4KSJ2oXIqHGxxqbzKUgAJ+toFf9fvnr5QdYRrC+
M0HVm7qeWLggBSv00ldAZa2gwj2YshHwbVVffRtB1a3S0cKsDEffOXS+jg3x4XH8OgAukgeKb0j6
bZKPJKLazCpH2GmjmtoQhLnPTn0byhZgSz6QiJkmwLJHU2igpzJYRyy0UpwswAkPaiPjcORP5lwV
qIZHC0gUaIHfa/UcsiQ0wKDDt232WF8TSsA8st8v+KRpKkKjAEcWGA5+O+RkFz8+YEwRv4DTWOWj
PsKXLzIUG0MjR799AQIPi9a73G1lgQx/D2eX9CZEjMUXzersiLSV7zSaywyvBBN09rvJd4uMPnnz
w68kCZ+DWmOkzw6ua6jjIKLMTclDaX9NbEmosJUPU/Tz///ezvjW5ypqEguxAshdYE5fp2Vinx7D
Q/r9le4CjDLETfFvGXnI5vNZSRY9haOGbHY4WrNvjmVtHOe08EpMs/1PinGGkiPOTFmF2eMwa3+W
mKy2p++YqZDBq2Sn4T9feYW0n7uimzGGo3a7zPqRYcQmebh8kq1E9923EryCprMmLVXEJOHjHHt8
CcXwQ3ky3NJyda/b555srm0rYXsnUXAQs0VNo8w5bAGzFMVBDSDy0KQuVkoC7tT+iE8y0N+mnUCL
BfmnDRYbMQcdAa/CrlyMHSZgctAsNQVOx5Gda/t1vQkR3FHdVUU6Ea70Zr9fwERSLM6BEvaAFT1H
yUfjhu3cZvCBF9skYCYVFCM3GxurhpFU5zzX4OUJxTMXd36hLq8WSwPXbR+IdYEqzLilWiLyVCfM
nKYa4Z5+t+xI0Oz79q4FjRwqCAf9q1VLYrFNxV+JE2KxOEqtOA8B15maOvda8P4fBhUNiym3M4mo
rVoIJStZwl1mhqlSwsdFI+wJtybqFmy4onMbudmc3uiJvVdYte/i4chMEizU+dDHXP0BwgtM0QNS
bQNxWedz1k8gzI/1YUJ9q/wvwIbbN2uidoeKoIO5qfcmBZPQekYjRLlpd6LFp5kdDV3So9t8bfab
CMErWyHgmWMPgGZsf5rn21bmXrjXPVN+EA9DE1FOQpHh/RFMEpZZ6QDB+6eNkO0zdCzkG47OGbZ4
fPkmRyzzJKVdGJOCPkKak8DOkqNN6YlD15nT3WMe7XfkVFezZvpRLFPKTVuyEi18JUfvJoKVcqht
ON/HmHhzAbao6jA41kccGa+aUW5KbJHjxuyXsixTDHLQ/HOW3tflL6OPXYm14k737IOthAiWsVAY
S6IOYSADQzk76ocJBJ/mjXbSvDxIfGktld/OJXmCgmC74BjFDQL2nlSPdVu7VqeWbtE2V4qh3Y+0
eUrp+BQv0deFaVfYbOJfPvB2UQipKgghAIzSxAGEIoFiAWLIPRzgw9ctMATlFRhisaf2Jyco0Tzm
qgfTy7AGId3Lxoa1zQeyEi8YFNLMelQ4aPMy/091t/EKD6ullmcwftx3p8njJSn1GTtAKk//5/Lh
t937Srrg3rPFNlARgznrT9Y+ucp36IJEbvSYg2kfyTMmL5i0AbOtYY4KZihs3cGk+XuToEV4IM4C
qDGHvRkgqAOHLKey4NzW3U20k4H6N00cijj/L4//fBWYqQ7t+jkGtioBfln7XMuywG3bwymTLWQd
KhVhiqCeKvrEho0jLArMZXZNrIWPjtX0bGi7diy93rhLetn43eaxVlIFy03swsScAKRW5m4gj2rx
oWBzJUD4TnOZmsuUQoD6YL6Ai+jAV3SAsOdF9wpfkTIRbeui86oTgNcQEaG46J3BW3PAcYDol3it
2+yTXzrm2K/5Im/lWPww2g9ZuzeZImSR5QUQwDblvERT5apBFmABvWe2LqcWnm4Un8g4sWTHFEGM
M8sjddRhYMkNmkefYo9TuYB39aYLXl/6lazkvOmfHEengAVbWP4nvHEtTgony7hAHeSTynOlja4S
E9fudpetiUyQ4Dq6Oo3yykajajI5o+DkKvTWyq9RmZR8NpkgwWc4y6LbkQVnz7qjWV4n2h44FleZ
ZS+AP6Ez3/R2c0Ro2Cq9GSlY+Tf66nIM98A7e5WXq+6o+c5v00tKV/ap+Ke4JFAIJTozLHtmILx1
7NkdlqvBIl5t1W5o2W4l45qT3KJIZ9ZrpjLFId5baNfuxGKvNqmrmbem9nxZLzbTVh0JHTpAAP05
4p6wiSgJwKdgs1Ixfwpv+soDzQ5z5IMIIGDe7FofqMytJfKzr2x+XlhpNneorOtmUA1fGvaCwUbv
8rG2PtZahvCukiaP87TilXty3Xe7MP1J9fs6/DzoukTSpodZixJeVq+3Wa7ZmCXJr1/XcGPsTtmr
IH6SErxvhWNrScLTUtJFz+LUwhuekpOd3VQhtrklnk0q14rB1xUWh9ZqdzEWXF++zS13thIswqoy
M44ypJJoxlkvvfbE5v3l37+VS+mqhYQYiTgnNXivEeZElTnPMLqQhLd6sfgp+1k6H2g2o3j6JkRI
T9Uca7v6HDWgoojd2XBVI3XTenf5JP/hOb1JEZQbao3GoYYi5LDjAVQWdM/sim/PegV1fJZtSNys
J6xPJSi6jgjdqG0832nHjvNN5WWevp8wFkEOuZR3/z/o+tvpBF2vusWwUmNBil/mXlY/aeOurK7K
Zg/6mkRv3CKv3E6XLdfYMobrMwp6H40Umy4NJHFmUri0LAGwq70m0k4LeN0ufz9+ANHIr0SJlFcl
5tILO6foXbX/JPPtmC9uHT5jd+Ew3GDDtkTapt5rr8sgMfgB0PV7vS+wmGJRSARul/CG9f8sS2C1
kjGdbQUhfA8kaBMAixEixYq2DAhFnsOd+gAbKfbR4+QNgerzaVkZHmbzQCthwkMuZ6a3vY0aaB8O
cFlYw/sSL7L6oEwI//nKf5Aw7WZkDeD3Q68lCRs/tfsjVWQjidtiLAqACqpG6Ly8F2M6HabtNIgJ
Seli+Nhfpu8NNjJcVjiZFEG3sVdiNEihD36mPmDdc+rcsw/wqADg/e9BxL4IKvngq8QGMN+oKua1
edXuKCOAKlVEdmfb5m8lSwiSRkWN27iEb1diV4n8+ljvOD0mitILw/BUsUO/4iPhxEqkkGvpYz+B
WhqhUunsjOgnAf2hIxsQ3MLOvbtD4RX1mROGlYF8i3fpkf8gMVBST//U/DSOLODl2/lgWpI+8/Zt
6tgWi32jQOeIyJxKj0DTbI4IOT/XR/OqedQKN7oun7QA66bH/+L9bpq/N4EiCMeY81LNC6T/ZaYi
B3lhAHomz52+H7LP9Xi4rPqbUcVKmKArQ8TyzOJev9Psb0oau5kyPVwWwV/PmTkHos1Af9vEDQpv
eEmjrAlDXCCfqk9O2Z5vbP3A2gwUOGFd/xUjPGKQ4Jc6aDiA5bQKfxi7E5ZBeaFTHC+fZtNWmHwx
rEbAZid2X/oxIaU2od9Dx0fa34TNlzyVPKZtd7GSIdxYwRxsAMcWEMQvfzYUzGnAOR0MsDxZ2Ooo
iZdkRxJuzs6TYZkUBBRgPHRJqe+zaXpOqlIGGNpUhLdjiWgAsEo64TRPKEEjWdQP2Z4F3Br1EpXe
jFRAy4W1tliXZYrtpLYpsCGjxnEsdm3oD9Sa9g1y7VbNJVn29r29CToLM2cnq3XQqOX9KV9+dPZV
qLx8RNveRAiRZTkYVV6UUGpad25TtO6Stq6O/14Ws23k+KgeWmKaA2Drez8LjFeezinoh/4A/6KH
+rnGEIDmcStnfs2eL8vjCnxmElbihBCFqB1jSwfctRVbbuU8O91LVKeB3j/mCyqDvy9L27RxK2n8
O65ilTJP0pm1eLK2syu6r1H3AQJVqq8ECIrQLtiGMc8zkBvpdRGdZhmYS/p5BDWIGOa7mwhq0Jou
GNL0XRZEQfhFe4gGVz+9fiOJmXst3Vz6RIINCse+xfg1nK1+x5dSEgxraH6JQEK9R93Kq4GDOADz
cFT9NIh8GUZu85NZWJmObNREWURwS0lbGuHEx646hQbmxPZxIct3t63sSoYQszij6ky9hRP2p2XH
y7fmp8lDQQTFW3kbZ9MorYQJD6xFbq0NCXSQ2T/y+GumoiEb7tNYVvnbtEmWAdw91pZbZysqU2bE
Zs95j+P6Jh/uY9sJCJuCyw9qOwV9k/L689WLWuxmxsgyp4j2EDkc272FACw+kIPMlm/rwb/HEZHj
c4I5z5YrvhHel/q3UUYTLT2JoASKodsgGECsTGhxUkkCGOG8n/riS5JCLczGHcL8Je5Nr0tRjbt8
jdvfimrg13J0wxHblYOiFHnUIieYyC9m1X5p+rkTyUz75hXaGhwipjH0s5WVLYntJhmg5uDjuca8
FWbxwl3+I0c88Wo47hcZjFwmUTCHZEyNlnJIjJodJv0bjb5evjfZ7xesIQjXSAICh8zPpu+Y/VUb
SaVt87usbkwwfczRh67R8PebJfXicjlker83h16C99u26is5Qtw1FLSzLF5f/gND0Q6DO9+3PmrM
QbaLsLTxI9dGDSDZEBWpYhcO2jYkE2sqX6Hfq2L20VSV6Rp/LWdOg2KaysZeK4uKnZR6bHRzjiAi
PgJGhmiS52hOUDMXg3GqD5oaWVlqE/CCzg02XmO21QSd/HvnPhKWO71VVz7Yi5NbI1gOilc4ro29
kMVO1n7Y9hnO66pmTdVNcYEieJrzMrJwwPJaxYYGAMX33cGCNC1IT9IFA9wpnF0ncC0YOsKaIExS
vT9bU+WqWQxF6bMXzreS7uzUswPlATPVge3XNzKswabir+QJXteOpr7v1bL0y/EqoVdO88OWbYHd
VvqVDMHgRnXNspSVCJr/DJa0++QmvI8wtvuT7AC33wMddVnvZacSXO9SlJaiLXnp1yz91GOzd9tN
N40cVbb1tVDhIxbqfAbCaOFrZUUzOnHXlb7+Wp7AqLU/N253MPzmOICHWDoqs2UHDUvFznA8OE47
9V49nDAzjX4GNj1a7or+aGfB318cXC+47lFNBL2QYJ/IQLsCTxrcY8V+Jldzty/jD5haAzMQID8H
XIeKpd6O6ZFl8yOw3jwwjPmMWOOZOjJU8tZNAWeO1gMabBRkG+9vKkHfjTCKAbHJPibZVV1IjiH7
/YJSW4wyK+QDYonls+S56n9d/hKbGBwOaMLidseGKxcOgO0zo9UnyM/4kj8N5JL2LQsaDNa/rosH
D3T6XUPcOv+wbsm+uJPZPf6lRUNkUexLhB0CzZTOz7+K96Z2so1igWo3wNhMGVhcr2r62Ry+Vd19
qD8MreldPvDWm0U7AegX8zU6Elx8sizZHNUZLN8w7TozP5Ax3Odj7l8Wcx6VGwa8IR6RDq9oioQl
VU6rcYqGIjBD7TZbmj2N2WlYah+bF35cFnV+IkAvHdB2A7eBPED0vpjfVopJp2VQOTk2bDufCqxK
NlpZaM4v5v2XMkzwmtl8oBkHE3ke4ORpkdSsCCZg74uvReQu5sksfjkyUM+5yr8TJPqmao7iOrGW
PNDZETtevCKbJTqw4SreixCUPuuKvh8MIw84tDrDFHHyq/867qydcYiD0KN/X6OHPGJjbol3T/CV
3mt5CwwyVpxqRVB2AVM7tzA8U4qC37y3lRDBVBhAMChd2ReBg8AhzLwKu0EvaxoPT89UYCVBcAuF
DerssgvLgLEXmj11GJurR8yWF98UTUWvRpe4iY1HBDo9goUo1EG6JOIDp2bO0zjvyyCMht8VdlnW
ieJgCVOI8K/rZZRTG4UJfCWKl4RxXERgYsBXZLrRJtUIspx9es/ZRVKfXQGH6WOQicPujQowudqL
dvY/Hbb9Vs+Xb3fztI5jERvIfvWMSGVI4IoZLYugHcId2PCuchLtsqTYYfXd/rKoLZNBcKEET9km
Z8PmBKuFqqJu8qDWu2OtTtdT1R6NupCsg9jSF+4AwdcErTfE2p+jxWCIjaH2dD5Q47bKT5byD4q1
vgO+gFm242LzUCtp/H2sXEmUgG7d6asysFp05EPLi7JdRkv38tVtvbL1mfhfsZICnjC9Lee6CPo8
AC3nrgYx/mUJW3oARCMAY+gJYeeLEBwtHcnH2MTHUeJrmh6NWHcJfWzJ98tiNjIO7gX/lSNGlU5G
HYY5TpzkVB41n30OUULCHDYnQdRHL5QZXW7kROuxlicYQR1rwZcxgzymZL7ijAenjf0pHjxCqxOq
Tn6SlZ5RqwdG+mMUGU+Xz7vlv9biBfNYqMpCR7PBsEBVeUaiPgD5z1BXJV9Ua7m1l/qvt/yiIkKQ
XekAVCLFEq3XAtbbMuoQAuRgoQ2pV8X3Q/33/X8IQQCtgcXFdpAYv1dHbYLxdDIIYaB04ICU4RDt
wcu3q3bRrpJo5uYLQyyN0AlBAPgK3gtTkP07Q56VQcSNlG/ET5P6cvkrbczE4UArGcIrxgqkvtcb
HCi9Dpdj+50jUjlBJz02LwOoTJRvcbl3TjkKxH/P0/letPC0LVRRHWbCgSra7yJQ7e9jE1w+3dYF
Qhd07DEF3B3sbO8vsFK1zAorLH1Nks/L+A+dnwb27bKIzWdtqOgZWBoIAEEs8V7GVFRjDabxItDv
6J4Xn/MfvN3SHzkiRDZHuGWr0AwjfDICOij2LBOFNqye8bWKfAma3rlWLVgTBzPGVff9IwfT4EuA
xAHQS6zc0yjRaotBVveCASRPU10DHBavbCyPaWAfJeK4MovmyiAElIMOxYCCaIZ1LRuqiU3Q9IAv
Col3ijfWiAI4EWntjVe5rIm5eZd4yyivozFxVrQN2aSgZAz101gc5KlyDMl4F1e6G7KHy2fb8mFY
LATHzzGhtpjeK2WRl21TYUIbpa2y72ZQudqhxFFu2du1EOEhj9goNNoFjpNb+S7Lkx+pOgc0xT44
+pOkTDJMtfmyVkcS3m7MwAbQ25BmzgyJ0DVmtr3MkqigTAj/givf3w5TbtVLUQQky0Ajbd2OTXd0
GlmKupmerK+OX+1KTmqbDXPM5Y/qcYKssbtLvN4HE2HQ/0gnt6qDyxqxUewES9Pq/ngotxKpD6Fh
tSHur7ym0Pbl0J2qI3HhqP2/B3hxUXyPMzwWxdDge1HpWE0jXDFcFjsYxi1q7n6Tt7vLB9pUcZCF
gvEGVaaz/DtSJpADtDAWYwh2lGV0saJcEkRviUBb2yE6zBE8omBo8zaL6iRMEG9auodXdijI8uXy
KbYUbiVCTIXncKkMEuGrpKk708md5tOYyjwurx6Khm4tRHBKeVsk4NTIMedRPQDU5+jfi2xHzV2f
7mP1hlUZyHJGyd1tH8y2HYAoDE5P8V4HxrRe9NCO80BLBteIUcEsw4clUiT3t6nWlKAzgc+DEPKs
vKSTZEZxlr8kuueUgE21G7w//alJ+4DOrYUJhzITPUuyGGSrGmZ/yx2VEZNs2oW1AMH+jGVZOc3c
ImIH/PxI93zAWEe71w70Pdl1+9iSRu2bH2p1gYIpaktoOTgc4eDTQ1L6CQbVZKWyzXcEiJUBDKOm
ngVF7WwmrE0zmO7sm5o95e3fj2uh078SIBqcuYhHp7aQhlrq3inCQ9Rl/1x+qJtRF1RMA+ANXhX/
vFdo6sT63KhwDaPHps/syLkUzaBB4x/gQfmezfNRJkDpUZ9H1RTEXuhNCd8lnwuF1GAX8pMnvikn
95tf3YGPMc07Y5f5pedITnimCIJAwUGwErWXZVSJP/1TJCoymSQYpkz2qc6RmIIYwahSxZjBK16j
Q3qnYcgb+5tveF+5/1q6s699B9XrXtpVlhxNbBVoiq33mYoavtaNbp/nbp5arhPJmtcyMYKdTbH6
WE1qHTnn9Ez6bxM5DKGMb3VLBorOWK6Flrxxtoai7BihbQyEZ29dWdNDnH9WC4m/2BSBdgFK9qjb
W+KScL20cmbYPWaUi9At0y8Wq12iHy6/J65N73wS1ABTNf8KEZ8TMFxmXxrE17RfYxVM/b1O7rBE
yZvbKyodDJQdiVuoVfBTz4s1J9nI/Nz6mXfP9rS4luzazvEgwpH4H7ESgtpwZ4T83ox9eAIH314H
WNU4lJ4MpX9mT7kgioF/DMWiBCGifAunKxJjUZmfKuo1JsPcJpLVDzdFOAYSCEtF38ESHJFmjxaL
qoX4nfkJq2V9S5MRfXH7daYAKwmCfWuJA1q7NmF+BRwfad0EC6SVo7po/rBE3mVl2zgNRqFBVK4a
YDI9o5ub21RLDZbiy4T3Y3NNQ1lleVOAo/LVVUiRz4bwrNhI475tMGau3SnZZ7J8unyADf0FdyT4
Wix8ccDJBcvCaT2Z5uTMjx3nqcsBVSicxqWOFP8vEyR4UrNdstgocFOjp9xpfhYo3nH6BDaxwAKA
OPRkZOxbF7c+mGAGqiqLslavGZZK1olb2MVNN46SqG3L5XBeTKCuUXo/b2xpWaeNWlowdEDDh9cl
2Uiw9plnfc6+AIN4Mo/djaztuXWRMHAGsBeo6qOl8t4YxK2SJoMCmYltuPn8E8Rp7mjJBp43paCA
rPGRLrRXBb3I884BvULMfDb1BwXtIJrUhyGWdfM3b5C3TgwsXDZ1RxzwYwoK4voEtRh2FlYSEpeD
ZTJMCLlF/EriALf9qCnuX8/8YafOK3WEjU0hKGUIRiKZKEkm1WqAO/o/0q5rN3Jc236RAOXwKqmk
Ci6XQ7vDvAgdlSUqh6+/i27MWGbxFtF9gIPBARqobVKbO++1Kteod6r9OJHn22+LF2m9E8IEPnE5
t6s2QsgEtOp0D/z3s/VUuCGFcMwvnvbltjxqOhnD904cEwA1TVoNRU3jLOtrYRVe1oAJCUAgjqgn
yXGxBjijUCVEaIwGGzNUkhVdZWTS0vi9cpfHAdiY3XH0onQnS+e0Ew0yX2OJ6pgZVYH1AfxhE9VP
Rpxco8w2VNCR3m/vVA9VjScS1CHZD58xIukPdz1gPjC7evs2r1MmiFVUSoSC6BwRM/METJiPCTwZ
jV9oXnWwAgWLL6UrfV2B7aEmWOOdPkW72zI5XxAcbQbOY+Nir+bGrAXdRUV3sLjW2Z4MJiP4aa8o
HzQhvTVXEmq8qPVCFjYA31sRs68dqWiVBgAmlH4Rqhk+mZJr7cxnBNDeEfQEQDj489DsNb5Ef9SA
1WR9/1hnqZESzJZijsJXnZMzxW6qfU8mLC/pd5MIu5Bjw4CbgD4lIhmEGuwZ40GrSqVQGz+td834
qCe+1ghK5hwvgw4KiHBNzFZZwDJ6f4028BeBQdY1vtWugUyAKW6Yn/9cJ3QHSyMqSlLXa5rgnTbr
pMbAkwwMoVLe6enJnhLf0UXWiqcSSD/xhYAojQYic5bVdCoZvNIEax3eGqy+cZcewayO6XPDs59L
DNX3oeSLQk7eR9pKZWxkNg+p6RALOLDYpp32uf1SEdG2nOhkjGFUammFaZHJ62Q4yhB+clFObecp
9zTtVd3SdmfAtJ9EZ6O/yxhkhFb/3iiaD++1o7KxwaQDdxZxO6hbgzyckGG34V9EBBhLwggU/DQ6
Q6yeD04+GxhnW0G4t+TYXJH+IVWLPeiyEOFMXSOCwyaip4GqDojWERgwNlGz0hbUBBrxk7vFU3+h
iuRhixNTMJQCIv5ZnBKgT9ImR3qpHimXawy4De/2g+BqDMUmw0kxOsdOADZRlps11ur8HMujTvFo
ZJ96RfDoODJoCgn0IUxT0A3L918uc/o4mTvMXFkqTBS5M/Uftbq7fY7rwg/mGDdC2GyL1Epj5mSi
ajn7y67y50/WjhLKj2H8LGq38YKRd9KYTxchgzG7eiHwoupxAQJBEzpPuVeAr3s5qPs4EHXtOa8O
ArFdiXUZ2mdm7Ik5JIWaKcrqV/CWTfLTLIDou4S2aPjl/7lHG7BUyFuBIU0/5jY9jtARUJOZ+Mpz
Wbi0gJYEMXjqge9Hh21EA8nXfebX7/Ymjx58I28qtJWQScez/qc4jIfqEvn6Q3ykKwyAog+Ia4CX
OTk6firCY6bGkDEoGBgFmRnCcjx0dsxIktNKjmOc1IwTAOXmA6m+RIDoJa6UR+v3OumTIzHXdG+n
sfP9trrSz3UtGxMJFvp+NsAH358aoLZt2inp4pPltKYJ9hCOWVp4MnhJRJB517V3esPIekHXBlDg
q4FBR+6mZkkH4sf3/UHZg/PaMx67Ay1OinAyuMd6E8XGskux9ouhkcWX7fu4OI0SKA0QS5LprJaK
wHLx3yBKEwjxgLdwVXrt6jzSWgkvfgzKe80vLvnZ1ACjtnr5QxOkfvHS/fHuFa4STG7Y56F3arDV
ZQxk2EYU24Nf1w+N8ZAOoRQLBo15D30rgslI0QVPCrsB6a8jHavh4KCio1mjq04/bmsg96EjoEOy
7SiIhNlixaqCndmsCahrFZdQDpKXuXTBuL4Ekdt60sMqIkLnpR4WUPYVjZoVgMAyNkyO7LzQJkQn
3c480naq5FUnykWlPmgh5akpZjeVXRHBNiesfCeWCYqceXXK1kTAUoOgt78Y1sPtm+R+sc2xGPc2
1vg+S7OsflzE7pz6SkJ2qfIgSSLuYd7r2twfWx+XjWmWV1mBr06mYxKhCNsCjgYz22NsuoZT7m+f
i5ezbS+OnZZtYprXLPhe2UEJlDtgcYELWL5QJ0eBGHRZ8KKvBz/p83q7SZMpa8XoN5S2ncu+HKLB
inEjG1RGQ1h7kd8f+9Majrv0i+pKaIgTTzhoQn+dtclb6YxNRnOZyAPI7X3zBc0jAEvPe3tACIF+
xI6Etui0vGoNTot6J4a4MMjN9l6NSE2NJEHoRYef9SNcu9+8gG8590YgjbZuc3EyX+Rv/587fpPK
+NtCS2OC3AtBZ+3qj7OvwC3Y4YoaYuL3p+lh+tyksAEUhy/7xxfl5Py3+CadMQFLk1f2NHfIfpwD
sb7Miai5wzdrqOUh1ESkabEmOmpSQFsNSBPo4qq8K7Cj054a3wnrQPJF+1vcpw9UYlTgkfor7AsZ
lUFtZgdZXlEFijX7lfZ1wjrz0H66/RR5oQrArP+TwzyMdOlmo7R65Pp1cZ93CsDqKnjxeQ51wPF7
JDL38agLMj1e2L4VyrwHdSBDF0UwN3WxBxiQm9ineBIlQXwjA/eNKAhA3SgQvY+EGqkiYBSGkXll
Fb2DGgbywTpTJNTyEvsiigT+F/tPHJsmYO407uxpXX0nfiJN6yblpTa6wHRKUULCvz4LJSYLU9dX
zHOSOvaAuRxXv94tQHlFbziQLDxuUr7CedIIJfZjEdYV73wqIB6wVAOzorLhe+5goqyUDRgVGQvN
itvM97pxWS2hM6dfn7WWW0GMHZGWMc+bHHZED436dUbfPvRufad4qo/1+kBonnn3uRXImI7GHKvG
aZMGi5kwlQcVy5mNN76CvnWIjzAiVXgia8kzV6psmSou0gRyBv2bNslJ2XazJlPMK2xolt2l0AXv
mmutVMSTWLoCbM4VjZ4cD4msDbjFyZNBbAf0j2+UuE8OVL99+WNqO7jXjTAWoapRtbQddARC0Xyw
1MukijIq+gmudOLtNBaTFdeZnFS5BeVT2r0S3xml6a3tU2s+Y/7Iv20ROdWgd2dhLGI+LYmuYxEZ
6hfvNXCzToGyAxuDIAbiKgAmhFERAsnh1YJG0mLVMJVgAyX7qEc/I6MVxDxcrd4IYIJTMlvGTBYE
j+bwIjW7rAEPtSSsvouOwRjZtAMwfEpxyNZL70chgv2fytO4N/38QAETrcnVn25/n2tQ71dl++/m
WCggM02aqlOgbPQDLfdFMB6al8T/rhyTIEVPTzlqXuaSlzHeiwYbBadl221qI8VAiYJoez4P2jNx
HPf24bhG9u2j6YzyJQ04TK2ZLtiPuj9NEDJ5lnLG+sRtOdwUF/MdDk2WMD7JNmsGpx/lPsZ3Q5lp
cZMv/fMKEjtXvpiu4kWnMUZp0N7dFso9HHa90MNGN/5qWWgY4zR3StjZdQFOrfVZ1R8qLBlqtiBt
4tYlMFjynyD6GTfGte+zTo5bfKbskO6xZ98AdEZ+NkJKE9zq/u1Tcd+Zhl0eHQMeqBUw3qMfczUb
bBRBQIt2KiqySxL1mK2l4DlzVQ+1CBSQVRmNEiZmWpy0H9UR2XutHo3ufhBxSfCmVygQwn8CmEvL
mlohuYOilXyk+ODdSxpSaIL2LPK33JOArIViExgYEGbK7WlVa8SRLBBFptpB7m3PWcnfGNeNCMZd
aGOSdlOKAk7a/kR1/INm54KOEu+rawiB0e9EiR20m+9VbHWsVG3lZfZ7M3UzzXYHDKXPAlPHu6mt
EOaTzE0urUvaw0eUn+UuNKrgtuqKfp8ecvNO5Mom5ZhFsy+h9LvIv+RRIEB0S9QibAQMelraUV1h
ZlH5nKPHPZV3pOsEL4NnVra3xDxAs1LiscPGNyC6zhValWaOzU5MOTvZ7vZ1cTOKrSTGpUakl8bV
qpHhviKWFxf097z0ji5j9SFapX/lXbcCGe+K5CzKbFrMNVwz1AIlAcm07bc78B2UD6/bPudadEiB
UrC1IGLGkomsiRYP1hpwYVri1j+l3YyZ6gQ79Z76LRYuDAg+IZvtGlNBsAbcEb9pgE9GnjKwlKQA
0CmdP17uRPCwuVG2EJTCg1fzWuNGE781HyvycltHeNHj9vcZu9DP47polURRbKKwPo77IRju9L0o
ehRdGGMZTFtyYq1AnGDN91K974jjK7VnNSKvw33A6ErKWAjU7Svw4WZMpgx0McQflH2tPxTlPhWR
JHGLt9pGBnMWNApR6KCcpuuzo7jLr3hPU/Xog3V2QsNA0V320agU1qu4er4RS4++sU29naMGOVao
eaLGmY2pS7TH27rAS1o0ZHhYBKTrjqxWK2Xp2HVb4vLyfS597odTV8beYO+VVID6yf1MkAB+cQMY
EWypwyplK5GKePFH59I3Oyk7Rk5w+zDchBIoSf/KYOsbY55Ik0JVQQ+dz86p+Wktvq1gMFAD+byT
ua1oS5r7gTD3hUCO0uvKjF6sMR5yn+QUtH45mhMB3eyPvznTRgSjA1k64avFsHWvrd2vlH4PUJl3
Tji/iEcouKaBLqlg5xtE3WzKvxYYQO8SePPqjiZK46ndVfd9KAqv+B8KGAcoeQHsBR3494oNla5g
HxJwxH0nB9NLes/Z9SAC2unBesbeYS3SDO6H2ghk3GIjgX280zNg/TgY3Nbm6jHX0Yu3DDfOM39M
pwtABXN/sVSvmaoTIdFT2dg7qVs9bIr5gm9KLSxbKkDWj9FLbB1hd4vxmV3aqIWRZRjOOtCyRxFY
6J1YrnqRAw0QUabjl38MxgangjlPkB/QwjDSm/c3vjYK0VcdufwcRKH8ku7yF5u4dGxFD9R9OQbC
XjoNYNlDbiVS/7AxXlM1On0To3wkh9OOPOQ7+0vxSwr1fRS7Itpf3ucFFi4CdYwJXG8Aq3Xf9FOK
uZWqvsRO4qoiTD6uxoIVDXN8eB0o1zJOE1hlktHqGOP4t1ZVAJADowGhuV9Ooiz0FUju6u420uh5
N3en1brUG7+lrYF2WbzsoT7WZ/MH5lQoqjBQHyz0KYkQc4vntLfHZNQEUSp6pRWOqZcfo/WzqXzv
FL+Zv99+ANzPhWlgdCgwBXS1RC1NfS3JNqSo666qj2oh8Grc39ewNU0hW66XmNVlsYy2BwHmqEkg
MrE+tLp6uH0EnqVEifk/EYxBcdKyW0YJJTjDuczlRUeLIDI8LWs8RQnXpEDf+uNtiXwV3IhkrEYD
KE1HKdAyw4AZxnwST9n3e5SUUC0Nm7+yFxRjGsVZG96NUQSpsFdnSVAI6fL2c9uj15IauzLF3KDU
PoChY5co6j9V1z+ZFnqGQ/Ky2t3R1jrBNfO/JObEMNeNl8eWFMq4k7UIe3OIT54BkSungvT1GnmM
2kVA+/wrgHlpqWFlU05gpcB9vstwsfXHeG8CdCfysdbfuvO+ORtPzQA6iwqmuTu1wkVrWjC7euyb
P4G56kq2wMDnvNa5bJBMrXv9ywqoXow+7Mh5FPUuRDfKmOXO7JfJ7FPZ71bTH+Xaq1EhEGgqVwaF
l6AYRojJGfduzwgj8t/N3e5j/6Hyk0B/IAuaya1b+tk/w6kN/keRzHtcJEnrGtqvGwPZQ07or6cE
2AxoJlAUWGzUucaP2yLpZ7n6bJtDMs+xVCPdyomM6db8Tk8/lt057/8iZgYK07/3+NrO3riBxIlL
uY5pe7DrDyCCBy2mcR93iXf7JLwkYCuGKUUlqTyvVt/IvlW29n7U1o9OsqQnlF5UONTBdEuMc4gK
oCKhTBk5zXJHb4bXHkZ0NAANEuqSa951Pp367F8KT78fw/xiP4mwt7lDd9vjMq6cAFtuqYe8QRXR
CKzT0LhR78dn54UO/5R+kruFRyS3Ro+y+/Y35fmtcPp0Np9U1UlW9BqeX75UKGg15X0nxK/mPz/k
q9gmQwuWne1LRjXRlxnhJQjs3KSf9nM+C+wyfU7Xyv8mgrEigzHWBfJGJMRd48rz46I/rOpRno+G
/KVMEv+2gnJbARhroFsbFOVAZV43mbFnuNLeWuu4dqjvUkB3Sa52HvzhIB1VN/WHb2A1vC2V+8A3
QpkHjiUSVSsXCG3q1J2G70YeuWb/x7Tx1AG9SWFz1l4fRyDKYIoi03ug5aHmo5Dsq1mRL7dPw60M
YsUGu1GAWwN4OnMcLckyE0AHv3tShY+J7nUI6IBP5MpufjEqbxJNDHKnfDYy2aarqQOoxOoxKdwd
50Deyef5m/mgH7TXvaXkmJ1VYdlJdE62D4t1kak2ZQSXyxGTffeI0/35cfbQcAOgvySE8qfXdvUS
3q7VYuyYnOhrabS41uJAkeLzMD10BwD6C1DsuNGfg6lkQANiChNEMO8Nx1x0cWmWaBiNhWceq2A+
Wffol3a+cwQu/Sf1SaAu9O9mz7WVxzy5ciyStlYjxOiP/R3AhSs0qKTVpcSD6l7KECvdFsgzWlt5
jHoaI2ZnO5Cu+VN/1+sXvRJdIDVJNw7E9mSlhazR2KHh0vvpPV0bxRxM+tPx8rsFE33VPwZK8qc4
EBl87hvYHIxtyGowx9UEik3MlGPRAXMOWBpJMKm7BF1A0W2A9XkvEsozXVhFxM4Znb7BMMx7ZTFi
05lyOHLfXLtdDbqEOqo9oCkL7DL/m72JYb7ZbM6dNegWhj/Vczv+MB3ROXiPa3MOtgXc9EVjVjK+
GXXVNN0pwR5Pibhv6x7/ukCDTbcQYYuZt5XLebpGWQWY5uJOIZ/U+ZRVojVYbg0ZC4D/CWG+yZgV
kTMvJSrFn6sDrcIMYYJpf7Kr9urlN1HQchLN8PCV/k0o84XaojNqi0AR8uRnYj1JyksiycCkbASv
lxfNbQ5nMw1TtRg0UGBjfNSqRnddn2LpkDfE1UwQov74nz4WuzhUVs5aIqjBgENxMo27JXUVrRG4
fsG1sehQXSoVndzRyaT+yZYaL+ufBghySsGUIddZOUiTMOQg69jEZr5PIWsxCODxgigXOkUYRLtu
Z3mzR9t1w160NskNpDby2Ma2mtRrby7UCH6vDk6AEJTYQQ1cp4DywlQ/o9ZDeU60v8N9xlj3wvAB
xaVh651T1qyVNkEqHXZQ9s6OUqQR4faaQAwbSsmo0SWVgQUFO10OSlzs0BA4IsH3QZzmN3oaqlp1
VPpIOMbJ9ZVv52Phy6t8AlogNbeLgaUhDBidMdyf4Csm+zbsPokIzbhm1wJIkW3rFDSdydekFUtS
AA/HpHjUB0WZh8OgCCw7XzE3MuiRN3lKjm2ypDTQP1mOUTgf0t0Ml2W65mcUIL1YuLv5ut565Z03
8pikDMjscrLWOBOF2jQBJTQ2YfZsfIuP8bk6pXdQUOTxwKxEk00Nzfv4WbpT74hXYI2nEdlqrj/A
WqCNvSFsp7NrkMVgW0k2Z7Jv1KjHFIvbkq8E0Dy3DRl3BshxKKyjCbIh4Ji8v+MyriatMFGz0EMl
0MC1UWMUzVVo3ScU8jdwZ98d7FuBNkkDzBUbhwxmLzk6rZCoYX5vBa9RSOR/B4HJveU1dxRwN9ot
j0i9QXglcuTcG90IZ9WJkDRzVvgHZX1A59k2D8YimBfjvoqNCOY249xsp0lCqRBqN4VxFtcHLV4z
QRgpkkL/ffMu2jIbwSOH4kHe524JBstW1J7nP73NQehdbkQY4AIoTRml1zHQAlCyY5C09Gglq9rJ
39BCF7f9RF+HyeZXZchaM04bf3aKoDHuAVPmydPn2+pO4xvmhWMHFsgLgMtHoMUGWWleSlM1W8jh
7XBpnur2QxR9lPUHFbTOpSge4XwmgDoC5obipkLdGWWoMG28ZhESTxO9ZkeV/WE0g9vn4VzaOxGM
JpTVgr5mg4RFrj/a065RFbdv/uLdvBPC6IIKsCYjKvBoiYyvcl6il1kSBL8cr/lOBPPxZaW0deg0
rkpRV7dQyfdEA3Ozlt1ZU7zLJd0dBvRoZOf5z+8PeNGAxQQhgWWwK3ijE9m9QXf94i6I0odc9QsR
iQPvKWERhjJCAYgAgxRMeAXeJN2eKiTNOkaTgMV+tB90f/biB9UnoX4v6rLyVALcF7qJxgl8MLvU
lM1mYS3FOPv1ABhzSQuaYt7X8vrnlg6nehPDfLExaclg0EpOmX9y5o9WKwLAE52DyYeWmDKQlciH
ulZzR7I34BIUUeGLlxjb2PzCigHgekxFZnwCwF6JvVaYSu12J3LAyGiQHsnpSQubO+gfBVEIb2sc
Xx2AiWIoOgjpDLYEFmPjc8oljDcs6XQ/tT1g41JPqgAVFAPhr2weMRixrzv9GGdpqBeDuyhOYI4i
iE76fVhLCLX/989gq2JzkSdZJePPsAsMZ2qoOajasZ9Kr7RN0ZFp4nVLFhMrVskwRqRDvTnDfnl3
pvsV4FveycLL5ZkRBb1CTGojpgHSwXuvpZadY5AF289L/V0mmassd5pzWtd9qd+nNsCd1doTfE6u
mm5EMgpUWmuy9HQHmvbkF6RPC+CWdVfNXO0eh/R6T0VfYfVn0Z6dSDDjXfq+cLIkx8yoUhe7SEE5
p1wTP40y3RUckf7S1efbHJFxMsbq6EquGstvOjEj6EJsg7pt+8puCH5SvxY0fkVHo/++CT7MujGJ
0eJRKsaeDMFo+4P1ePtQPN+81RTGfNWKUeedgUKIYqNDrwBPWjQ/wZWAOqkOJDULi4lMqcUcDKue
qYGc8cyHcyyEreLdEgbRMTWHFAGJGONXMNYgzUmPYTYNIKT5Z6I+mv2v27fEe090CIvu9mOy5dV6
bj4Exv5Gc2wRwWQHuuPT79ODFFIcuNtiuCcBZwMSAtQgrqivSnU07UpvEcUoB7X6qjSnSTQ9yT0J
DoJheiSs4KB4r1KrM6njINszinjpPj+2QIg1g+wosu68j/4KsYspARXGlXmUJLPRWgOMvN8Md8B1
8QbUrv/wrpALAmzS0UxNBpsWK8GZbSDma3mBDa8ICF5Sue7qodcChKCy4OFfuQhGFHNnRpsaOXro
hT9Xl5qsrhZPbrUcklQVGdGra4MklKdtnIkCELI95r5J1GV1xtQ3/1GR6qN44dEd7PWp3627PnR8
TdT5vbJpjETGU7RmvqTqAAytDOjRU5iB06Daa48g1ETeO7jxpz//ag4UAm8VqBVXO9FjYzljYreZ
n0RHgpoJOff5nysGVk6xy4OJPgMFXiZeyvV80HKcyy+ko50hkC0+lqOoynT1jABgAmRQnAJr8wCn
Ya6tamZrSuYMnc8q9W1rOS/GdIrTNBjM/LKM0a6cE6+NHUHCS//2dx6IisV0q2NY1AqxzeTMXpIh
sdFwtdN9O3p1vGBf+NKSJ3kt/kIX38liPIMGWPHMpsQ8wzFHi8Y4NZ70lH1Tn0foorrX0JT/dls5
rguizPGYT2csqt4OUpcj2Z52+lcl98rGTcPBB5NIkA9ulbuTEM3regSBkco4qHqO51yVkgKhLzZb
3PVzfj/8+t0+XB+tRyCfPEbfM2z1GqLHR2Oiq88JIBwwLqEmefUaJJI4DRBx8tc50M6jiEOOR/sP
QGQjfw6wRc9pvT6+V7PJ2GSjrSKtkdMUdN1uLweZfNGFpBEcc4LjwLcAT0IxrsiH9DKOFLmxUDHE
F6R9PfuLfuh8ClzRh+gwC2ZyOPYS4l7PhClp/L/33qxS6jTJxqXEXKGeuYmanJHEhH+hlRiMlmVN
VuHT2Ly11ttiMLHz7aMfFWh3WJ7f1SDDguekmVH1U/syf7ktknusN4lsY6BD9bVxKjBQyql0Hyfa
s7M6omYHT/c2p3IYC2ZMyeCYSV3iVGtgBeu+wnw5ZaSndNCiGJDjQUHw8d8VsgjhsiLFeUzpakfr
69Bb7qxjtLrYl/aH/+3iGBXvsVucLn1S+iPe0jC6cir4MjwDDN5BYGmjf4KiAmMUm7Vup6JtsdfU
Hes4mJVvKiivgESsoxZ4+yz8O3sTxeh2O416HKd9iX0T1bWrMGuQGi/3tmgEi69sb3IY84ctEK1I
pq7wjbU56+38IdWM59tHuV7BhunZXht1p5v4uTKiKOsKGRAoh+Z+DRQfWG6Y8sqP6Xm5zB4td4PY
MCjCZHZFuqcKDsh2opAwyLOWQfhyVH/pHoibQN14zs/KyX6AhzmsO9zxBVvGXuSqlDfcVxpMnZl/
Y6veVIftS+FmMdoXgeowS5tDmraHbmhEYcn1YAq9aOxeAVyN0omZ7MfEALCp5GW5aWH2+xjJSknJ
3wTp6fUKMCON+ayyRqTImfCsMyyvDaF9mIIVXFhi8AP6Q6yj3ByLLdIMgLWqinamgihwXL9fj9g0
DkX5F1dT3m6PnVaqMPFSFaqM2+vvSP4ojwIV4AY4qHYjc0FCDFx2xj4lRRtFuqSXvnRynqXvOpDH
ylA72zGUj47GFt7ydPvp8Y5EhzYo94MuY5fx/cvLwXkt1RICVTvGpmv0A9QW/v8mgf4Fm7fddTpR
gcAPvhFgeVhfsILq3hbAs7lYy1EV8CphP4cFBpUBtkoGUBr6xVADpTB3lTiQzJ2ETS9NFS2vCIQZ
zOyEXK51PNVV7pvLBQTKiaq51Xo26tAkoknfq2wfrwcYw+Dlw/wfzse8nj4218gwjdR3lDnMrCIk
w+ICGHV/+/o4YtBftEA2DNYrdG7pv2++z7TOWlFLOei7sbQtY0xD+aUPIkvAFaLpGhIvG7ULdkOB
GFqj6aoUUywv6TkKSQBMj7uRgKLMTfZUsUUT3xz3aMKlWGgIAxTgahnBtPoVuQIAK+PpRdMPIF51
LTAgpaLpE96bfSeI0e9lnkHlCWBOPzorwfCUHttTWrvFR0qgmAM4Sb83RGacf5tvZ2M+WUbyoVMm
TO5OxolYx0l/SiXBF+OKQOIBQwRspivE33W2TH2RqQjM05bOL1X9Nc9E8HJ57gjG7k0KDUK3ulfq
a6Oac4x0AKNIJIgfc2hE0v1mTRY2tq97ChSNYiOPsXYxtvysoqIo5CG5o+ynyr79Bt7rO3h2V/8k
Wp3kGNd34hjVACST0ek9GA1k7bHrjooQ4ZreD+P3UAwEojqeL1CR2R4WRp5TE736GP4CIPlAwI18
7Um/0IgFm4m724aCe5qNMCa2NZtmTpMxin2rk78USfI0a59vS+Drw0YEE9MOi9HNfYzz0CZB9Ita
ie+zN341T5WQp4z/cAHNhLwNM9ZgonivfOqQj7HVksRX5920AxoCtrSAau31sVt3O8qH+xcVe6qA
NjJRAKcCtpsFR7ZGYxqIA2Nh1ourkrvG/OaYn27fIvc72Q54euj0yDX+fe7AJmFZwV900zfK8gl7
UyILxAvtcJA3IYxqL1ll6BJ8HiIuWL1w3ithc+hDMTcRXyc2khhjRyoHzGVGk6D88jpsFBhPxg5G
AtNakSc/3b47oTRGyZcxrSNdxgeaL3r4Oh4WJpkHKg8wTsj7VWQBeWYW3gnhOGgh0YdjFH4pM6ep
kxQPWDMvhTWeY8vc95IocOUeayuHiftbQnpM+8V4u8/2EWHyMyWTqj/QVXvxlD33ZW2lMZHLkuuN
PJuQlqVufwfS2IMGMGcgGX0d7sZQOhReIwhiRAdkK+OAgir7RktiP3pZAInaQSMBbLK4MIV4xiJT
yFV/oFgACA//Qy2LUcoGtCRRr+O76Wq5s+bELWrbddQ9Vlw9NFbdFsCXpYzBo1zAWst1YVvJjILW
g7KkloWDUgaP/odauGAGO4OJZTdEbv5ZEuJacHIrYOG/HZVR0QGQ+HWn4mPW8ee+vFTynaV8yPTD
XIYkeezHL7dfIM96bcUxmppJxAYQOcRhMOyQmlLQZaKMhK+fmyMx+llV8RrrbQ79fMXzKsPGqz35
QQVYGX3ny76s/dunEolkS3aNRuY1U7PYXx71I5YXvPpFPTS+eZkAX5sDhF9U+rweWISr2VwkW8Br
OqwKooL325dS5IL6bOwo9/WyF5IMcM3Y24Wy9Tvd6ZOkynCh7XczVD0FsUiCtdw8lF6sxFt32S4O
RE9eJJOJ5QZpMJtWgaIk5Is6l566Yt2s+JuIBI/2FUbAwToboyqj3o0NoMxiXwO7JC2D5qjslocY
hhPIoQIt4eUsG2EsVJJcTGNOUrPwJTJ9r8v1OZuMi70qz0LyBN6jRiPRAMGMiqSfxR7O8opkY4vA
W7IWt5y/2q3jd+oEExbGzVGWP5RCKtqr7wW+LYxdo+EGfGosuzDhlrLKpUGMXvNoGwUYgXSCqN1b
XroEM6iVih1WHwdXVFW7dgyMWKaODVKFrIyx8QD6W9q9qXx8wlDHSMaCxS9RW5vawnfxOCOMyWds
4oyKmnSat9j3GHHzTKM+rjlKs9q+6kTQU9QS3hLGPICuGaW1AgaE18zR1ykxXFJofqKDKctSdk0n
fzRIexCYMXpbVzKR+oH8C72iK17CEbwffWTjNvugOlDOtuJUHgxgW0i+qNJy9RjoXW5EMY6uWLrU
LifoS2Mm5GNZkv7LogHo0dJWeTdKuiM4m0ge4+fkojXrHpVgxP+2G8HXWc5Od0KyiEwK/S637pDx
cGSQKmWMIUh+LDAu0mGzqHf1Z8ovhsKf/8f7HMw9MhYM2a6aNSY+mXykbD02FjqTvboXqf5rhHXj
WKyHy9WmjapR1zzKemT0LtYDpjM5gEIbbLzyjwIRCjb3HpdvZe/1DfBURYX8q8jh/UFZhyd1jqQo
YG/znOkhci5y8+m28nPf25tCsk6OtGOXtE6reVo8nMvS2heDdVcoZigDgrAt6x1mJIPbIrlHsjUN
A5cAFkCuClXa1EfsjqRL6uDb1drRVhQX6GnebQl8+2ibmCpyMNqJXsd7Ec5UaQiFcGsUsoruO67f
bB+LquEcSg/CjgBX9x1ZxVoR2Gx0llhjGXUbuOZ41NORwmfgHjHAAk5o87UKiHxOVFHnvuqNQOax
NYACzLQBx6PgvuriaUhWpd30pUE8+9nC3CH8eOWOwDL+01EMqo0bwcyzI31Ut5kDwYn1Ta5BfV1f
unifaVjRcR5vf0Ou18GgE9aNgYKKpfH3n5AYS+nkZQPFnx/i9qNRnBfAKkUkBoCfaMiR68U3shir
DOLbzgDvmOaZGAjKHpYlKGbBcbhKvxHBGOI+cnqLzCN0RMsDFDK+pmT8cPvG+FrxdmOMVgBXf7Ib
7DB7RVG7xmi6UQuLVMfuMv/xuNGrHryJYvRg7dY5XWs8YZBHufn8mCqSV8+64BnzPwsiK3hmTFWw
8Zxhz2saJ5Ci9+ZhGlJfH9T7Zej82/cmEkM/3cYeqS2QzEF9rnnzEkzFN6v+uDqz+7/JYLQ5j6XR
qFKYCEP54UinOPtHSN/M//xvt8Uo8QI4X2MucQxJlTyneTawNTZJ51IERHYNWPT68d8EMaos90pF
CPW96mPyEH/V0MHuA0rYEu8cj86HjPtoP32fPtNqIwoxD//bVTJqbhfmOkzokHhVVLlW37lJ3HqZ
+nxbyvVuAE4JGhMDO44grMZI3XutyDsStY4+4ZThQAlivCoAMHwUxAfrUXqkSEzmiyoo1PE0Ecvf
OlYrwExzxVqZk0TuZUCjell1NiPVHae9rKaCV0XfJhvSUARMLILTgUu2azVoGFgHw9xv59GF/Z4S
OWZHUeDCU0c4X6BaYUGUTnq9vz996gt17uAqVPDz5anX2JNngIwsqg63vxRfkA1MbvT6wPvH2KIu
csAr3lmaF5WLa6pHqTul1RdNFmBZc8WAxxbjL9jBuMJlNwHgOJmxjKilwjam1R2qqr/vTemklsso
sBY8ZwHguP9kMRbJ7Ek+NjVkqeRjoe7W4i+CPodOpKJaD+wXdhEzifOpM4oaWeuYelFWuDpiVwmR
Egn09dyZgm0hbji2lcdkkLVk2SAahPOjqQENj0bXeCS/uTXRSrytD5xHRNFJbA3/QbuArTfk+ZwV
+qDAmbf1ty7Ld1hlPE9yEtwWw3lGEGMBj1FDBeBq02ro0F6WWgOBM4LnEVQvEvo52WczDpv5o5p+
kjNBkZQTEL0TSBV046amDHw5UWfiXGMbDNPXvBvdbD2kEiirYoFLvIaKMB24XRhAFSvIYOylIe9G
GAY0O3uRVGr9KI1T562fzIfqYr+urtl7GSRgkvbnw5qMVEbvi9GeVXuh2db/kXZdy3EbW/CLUIUc
XhF3l7uMEknpBaWInDO+/vZQV1pwON6xaD/YVWYVD2fmJJzQbYROmTenvOiPY6lyIsjbcjMlh4rG
nZ6Cl7pDBNOkF4pNK7LVT/JDbvdfCN9reA2A9MvawjIBXCgGmLFuho4IPfdgdMI8Wi1MmmyXGz6h
+yqfOr++LhAiuetBTF05S6Onv+p1rfsSwIVOrMSGE+aoo2CqQHf1ekRZCuh7jrmghsk5I/mqoiLL
9oz0sJeETipIuuHyWxk0J1W4kxP9RzxHPzEB/4hF9p254oN9TJ7iuow4wnknplzMKNZoCuaQvQKM
cp3sKtuXA9jjVy/SOB9BjEgAxiDMpKDqp2EHktaesannmZSoZDXCgl6fq84Y97uxj0+LEnKEMb0Z
pmVMGRh8Or6aXxviksTL3GDFw5GmpzaZ7FTaLzyQP7Y9vEDPoOOOzICK1TJ2EpVsgC/rfTB/e0Q5
1T1ZU232ZISON4bLCG+oliKhB1GWhLSevOXGuQCEZgQqELSzXvsURb0ErFxZvQaX1ZEpBaM/Os4D
Nml6CKxK+qVJYxyqWPtPU9p9aJecI4IZAxA/gZ4CKlmRjqNLPybFUuMgZEPqdyrFL8CydADLS2h7
Y3sdMC1UhlNXY2NpEVLRShidrLjtOxP7o5/+/rrILBOKJgbgVk1K0bJEHExwGsAnxl4r30i8r1PW
c2DuCzVyJIXg86IevU4FEHOSmoVYdFfYxb7S59H9+yNsRVBfBrqFDfgqQ1pTjF+yHLW54vGyAKah
ALuCLNjAi4svGCIbzTXbEVu1GPpFuV/yYyfz0A461d6KYd7KL4N3fA9IW3HUgbAE2ZPlP7yJCv4U
U7Ct/l4VebRhLH+2lUKpV7NaViNi5s8x1kjzFjUBCmAi3C29tgcGG+cKWbqMyTzAgAA1BnzylJrl
ai3lOfAnHWM8hOJVXlyHhs95JeLr6Tikk9lrUIaBakinZNRZgyWsEZY/HTCkTiwTULq2OYCNHFX9
gNfgYmq2hjFNTZcBdkaPv8y13vZWDcsZwmex+TCLz5fPw/79YAkm609kJOq1u8RnrqUqGRK/er4y
h8qWgQN1WQKxvTcXhv203xLIX7BRayhHNjcCgnNblleRlRwGQwimQUjRRROO6LdyUlmmEmzkkZ9v
5IlTpGVShQcq+zDokIQZpeSVyntyAjQ3/xyLKP5GzDoNihXm5Fi18rk2Ursy86PShHsEjb2empxo
wLSjjTjKw8VllOVDhlMl9Te59Mbh+4RlPGV3+a2YqTk+OJCVa/i2foOiGQpqVC3kQzS0PMSDfG/4
pNMf93at2ZVgxzkKz6rfYnGS235nZXgb2fRIulSsq4okDgm66k/t6lnSvSUDACl7qOLPUfipQubV
WO+ITOiZYWZYBU88hm1fP6O6zuPQNPBPeh4H4CN35HThRA7i4t4YwEYEZQCZGbd6Dr7xl4J6iQG9
ySfrGQPn7Zh2hviKWWGJbCpQeVbZgOWwJM2WQi1wmt2SXDd6aAvibmk5o67sULWRRSXE/Zz1M4yD
tECa3F48Up5LAuk+2lsA7y8b+11ucCOQeqY0rcVsxTS7o856YGK53rR4m3ZMv7ERQT1TqRYh1oNQ
uhqbUfEWSX80BDF32lTheUS2lW1EUS5KCWOjA/6W4kSPc2Vn96rTOemNBUS1RQaBrGkDP9nlz2+y
Go5AWFXQ8sA6oYXpE0rZm8RqhpJYN9qM+X7xMP66l8GjPIN0pfeSDyiiYKig2peYPuGNvLzkL2/s
4CydRruUwAomAhcB+U3sgOxHStBHsMWfMvKcIlgDghBmeONPyatuwhsCk525KRhnMGAEUEy3/Mhr
85IHvfT3UAZTdOlUix1qObH8mI4/YpVnJUyL3ByYspIO/FA9cOzQj/eANXPoXeEbASYrAvUDmd+Q
Dul95IC33rvsxJmKvBFL2YoFmuxxHXEujC/atXVXVTcxN1llxqONEMpasjYThxH4jk55tJ4VKFB5
7AGjF/v9QThFWKT2kwfMynCyL6Yr3UilDCfLo2JqBRxNKiQUFjXwU2iWg6kNF0Q8TtumQbf2J/BK
cUssvPOSn2/CfSJEcpgnkDzf6HdkGyN0jetssmMfcAJOek2W+7sr4Kr/t7ekwn6uC/oyD8gylGEO
zFU7zbqyFzqeQ+epDPUtAPi6UktqJM6mMNnK8m1ZW3vg0Zawuh5b9/Oy07i5Q7Ht1ho8wrhDv09s
skxQHH4hWBPsxSS0lYzABXPM4e3kKQpyZEJe1zAVgPIYdYexUvRdS6pDSZG5lam6XSz/BE3cbaOl
d0KvxzYaaPs1rE7dkHCqgax+lmSYAAbFais2regvX6nuNU3ocbNpZVdfkl0TYJbYFRwpGIE4CRIM
xzoV+2aPiLNLURDl7aK+zEPTXg7cZwA/QfwXUU54rbizCQL2JRrwmWcDjmZv2KtrXKUPljNY9npI
bgkjk3YrnyTOyXmC6em1YclmsSVt3KG1sSzgNj968F8DhA+ur8XuP4GlXoCPzmOPZuny5sAa5dbx
aT0IOekgJt2xy2R7LQ9rydugY4fwjVLRFmNlkSn3qDj0rhmEja8eMLbzoNeA0HeiBHSUWKz7iB1c
l4fSwpVMPWgJ9oOhnEkqFBTX0XW/J1RNxn3iTH6z725FO0HPlBcr387GvjYiGgG5NeVoqaFhTvbY
Yja9AgQsYO4P8ynhgqWSq6M1dmOvNBJIq7QTuKUhyipvmuZLF+4sMj79qTQ+Gso7+jmYsLQMdHNI
R4dSFqEyxaGZoSwVCAOk+FjW39ScAwzACh0GqeZakkz4YqgHK6Qq1vMV8UlcWr9fxJO1fsEmvNOr
vNon6+Y2kujJpKZpc2kgpVY4890M0lLZam/BCOdpaQkOv9g2Q17Dl5VEbUVSF1gmWdpbEUmi5qdx
uE0ijhthWvP58ugRshQJoxkC3MDJxdbuqtU2Ndlexp+Xwyzz4sB7ZqHgZWBankqZBKxzjn0Hm0rn
ypULFR4rt77gu/EhNiavF4GuM8c8pnHm1WFjmayhEQBH6urSsBqLJUHpZVoyY2cMk+w1bcw5GfP+
NkKoHHQoZHlNSFER+5ZBrA++JhteH03+5Qtkn4Wgn1qAjsKJXkeZTrT6emhN5JzzQxV9T4RPl3//
W7wD+B+wTf4RQF1Wt0xaU+K7xhktO/8wHi0fC4nA/JOwtNK50a3k6PYQBQQ/5B0AskQ4jmUifpv4
L5VBzNqUdEMIL6EYX63wqmk+WDyY0rfrDi8y0IrB5qgMMDHykJvkqInmPh1Jptc+91iwOwEPBVmm
cF9MwDB34nvRxTgc5wuFqRzAX/ktk3iujcwyNnpU5iBzwMpquvxo228GrybL1IyNDOru8jAK61jD
2AkaTDdGqvqDJNxxlIMngwrGVpImUtfiHKt0jG9XbCUCWclRv3fGfnn+Va3ijUkSp00HKbj0P1dH
OfWoW0QlIR6DTEkSXhQy6MLvzjAd01kM/c3coDMTTRliYbreRg3yikJ37cEM7cmUnFS4v3yRzHsE
XS4oZk38x6B0sMuSllBekukG4VrOkyCueVvSzPTF2MigdK7rDK3IyVt1WCDVne5jhiEvZWfuVTvb
NzGQsAo38tvJuXw0hXmTG7mUHg4YiclVMpnUutbN4oGvx5G9zjtV9nocHNKZzF1stPr9B+zh+C1Y
o1entkmeTtbElMcEa9YWdoGsoEcXf7jiQSGTc79RqM3fR+mwpmA7XRRw92PuZxX6S823sfnYR7vL
98D2Mxg5Q08Rg1NvcNLjzhAzpcE9yJotX09Odm35hNLcLG3zQTn8GyVW2Gc7y6SCENC+rUmy0GNU
PxvfRK/6nD8UTruTndjRbiYPq1ZOdK+42i7F/5cxbg8813vNmX9Et3gvZ8GosQ4wm/J6+hcbKMzU
llBv/b4RKvgb4lRNHehkYMrASMOEdb/L8WU27fkj/8zC6VYWscCNxw07hPq8xO1LN+FdeYvRF1vw
pCAbbUJQ8Q6KbRJVNmejLHqORHkWU8jLmsfeOJQSZ3CNGUGIIpGWO2ro1O9veslq8g53B+4JV7fu
O/QS454jhH1rm49oKvgvZltPTQEpvd9jYIh8QYNGxGu9l2oz95uZeaiNOEpdtWkZRIzwwOkqRy36
VBcPos4JWWwRf77KNUrENCwWBnZQFkgSNDowTo1H2oXd6F22dmbFd/sxTOm2YsSjliTIXFosg68J
mORyFBl62ZYxiCFc93a0L47Vt8mPvs9BfZJ4aRs5xxuvdq4+aJS+g0cWrDAR5KfH9jhcJwfNKx9N
W4Oy89M0ZoFpe1pKGxPAHYpliFstnwd4ldqvTtJOcBJHv6n2hVs88D9WeQ9JhbN51fqubHHAKmpt
sf6SgnNG5q0rcJ+RCl5pNgMESIOU8IRHHBw9yI/mYcB8bfwY3elA5ASmjqP79Sl04mOE5djLesRM
DMAvborAckLaQ11srYrDjLFOMiRi3koVMDPk0P1vIqiLnKZCLRNi41X9PUo+rrytAnJFbzRxcwTq
Cut+yeQxb/GF0kWzJxt4p0EphaMxJrXfIPn2U0AO7P/boaigLmazFMom7m3VUjvMdFsaFP+yCGZs
3ZyLSkTlQWkNnTxNsy6BPNc+BqM/LqXwJOUyZ1yMrQWAgSW89oAgpp4ok8oCCQq0sG5ru1qu+4KX
nDDdBTA4fkugHmkBHevYqDgMITcEuM2h9hYfZQx7gefiLXIxTXcjjHqcNpknYbGIt0htFO5k+XvY
8VA/eFdGvU4sC7MUke3PBDhHwOucvcuvz6yyAglDxIsQKhB6k6mwpnFVCtRf5Dv90AGdR3FJWgVI
TXCqrI75nO7CJ76rZZwLwwiyRRjlJHyxUg/VEtKLmgx1mGLlRcm4K6OIYzsMxX4lgnqeSm/kyGxw
Mqu5U5Z7FVHfEG0RWDOXr5ChBuA6RSIsY0VXQSHmdUqWYBx4FEs8kZUAXMbVyuu44dgoRwQ92aBI
U67HM47Sa9mNbiD7zRYvMRbO5AtLGbZHodH22jqxlJK0ceZvhG8iO8Ruu9OQJ6EaiKq7bKd3lqu5
f80viOIV8PdQHcHIv/SmPIKmeSJbIT5d4nZxpAV0AYbqxAWXbpUkK5QLxx41NiSgcJL5hlBKnsRW
Tsh4V/mc7slOUOznIrZmXgrfN/mJ121khd1XAokVbLJ1HSTAcxXCHZU5Ii961urdZwvk26TpNy+A
9c72WiAdEE7s2vkXQD5MvdkcmPx8I9+qemXNB6imHMQfhscXw3YrJwk6PwKtrdv/i+o7I04CZQlA
B6gBaCDuonLtKCpHKWtwyYrwqalvW/Fjmd3mwnVj/H0K/EoQlQK3DdD/uwWC6vKTnGNS72Mhcirv
xEW8UZjNWajstx+LIsvAPuJY7XNuflPSQzs95uHg1lVQpxnHyt/CXhM72Iij1KVQlDIFqA5q1UcT
4z2Npx/IYMxoDz5oiN38SbobPdIoNrv3+LCNZEpRsgWj8etILEN8KNurMj8sGo81jns8KvxLnVAK
rYwMKj2mI4Z+4hdakg6Im9kpwgCHedN9qPw5yHzepjwrsX91s1S4meJoilGaxfohSMVjh+QG804H
kCQQ4m31GwwEXa/37Yy8kkvFIL3TFj0aGuRv4mxX+eNqXosV7+uWWNQlLaUCkK4ksdil0NJ0eKn5
FkHo64MtOfK/AExhfUtvj0S3ZfFFNqcAFEfN9wA8ChRKi1OGKpcVkHkbi5tksaorr+RR/qSorVKv
9ZpUV4YvtV8EPUid18cRrdF3JHQQpWgo5CA7fTPKrocWsnwFVhCNX8y+tNGUAE9P9/ffQlspdElW
WzosDdUKSjg6VqGzIfWt6B0L3a9k0JcmFhgZrGFqQ584YvhZfwd0xysBlPPt11wTCyIgDG+Tcq90
tV32ia/z0IAYSdwrOZQHFvNRqcsOcpSwvmu74UcmZ/hUDR9aQ+M4e54oyvtqmR72c4RVzcR6SiLf
kBKnzYOu4KSl/2BAf7TsxVdtgnKmpdG0ZpBDUHnGPeBxrjIo9eKLSLDaH1zfx8x6zlr9UlDfyAtV
JbXSDFc4Sy5SfMC0ifvoaJ30G1KrzQMeyxsjtceTYTkP8Hb4hx6X0QYrEVp4W0dRGkcbMdbedu96
qrMIyq22y5hr4YorNNSh9QY5G3YqgHvtMF0xAyOupfuOFH9zJMrDanMvRgs+vZ1RwafktAN9c6x9
uiyDc230gITQi3m46Ki05kV7qM3whHFtXoLBzAfP56CnFTKhKKJ+0Eg+WF33ld09Etpwcx8CkBzN
T4J3HTozpwPPTqL+PBZNFi2kQ7RWaFk6JqgTLTC8y6cF80rprdr6Co87jneLtL/AgnQNz45AX960
6QeJxy34D+HofBryB2ysqU/0UVbIZq0YrH6yW3fKNcEmI11jXtGMnUmfRVFJWaybnbnKiLSmEp9E
AUsisQC4w8xro85vV544nnJQ6VmKskk8ZRA3NdeV9V0X3UT6clnHeSLoNKyO9Ska4Yr01fBMMPqJ
gzeNsfffpFDeoWzHCR1KHKSNVVtQb7oSU6UYwbgshasJlFNYBCGWhBR+zswnyVa03o3mxqnl6Bh1
oDNQss9tXFxFwweE+Ku80jny2eHqj3bQszpKLo2Ih/i2zMPZU9avuVzYEYYbKlnhfBxwbIpGeUqE
yRSyCd52Kvsc4rTPozZyJgl4Mqh8IpoGUY40vFnWpPt00O256HecByO/422efL4xyjcUsyIKEyl1
LYEeGHB8pElL+FX+zcgHef1LwsiBN34ixByXFpHhnCrtrsyo9UsQrKcNgG0H5ZA1Efh+WseYxneg
GWyjr0U5jQRd97qToBZiQODiooPuqna1b210xbkJM08HKZcRT9bYasQZqsm+14ImE91YCQC7ydF1
VtP/1akox6GadZv0pAw6OcV1eZw8AmU4THZ21K6FU/8IxJOTtq94FSPe+ShPkoaSlCQhzleOyiFc
AZCdpB9R4PArXeNESXat6BybLcqdWI2QqlKPyJUeRYcAuoxXktsE8q3uJsnLoK8IBLcQ86KaO3zl
ffr8Q1b62zjeQHNbaqcvJUmpcnw0IDGdAW1eOfXTqtmgcfwi7ngbOayJLB3o74Br18hyE90T6lpd
kEpyYHAE4NC6h0nYQ+6v+8YJ3Sgw7sUBEx0Anb7rei6YA/O8W+mU6gLPdzZmDenW+oBp8r1yNV7J
SIsXn8AXY/HgA8f5sLKgrTxKg1NjKUKMD8IfYDzkVtuZn1oANOsfptvBTxzCOVvcpA7m1xubh+/L
VK2tbEqNh7FV42mALxJ2ahAH6ZF4hgTt2/rJWO3hOb/O9qENqMBA2ksPDce1syZGXj00pdklmk+t
IaEzRyDmyaxGDs0y94lD6H3mE9CEOAkAs9wD8CCgvkO5sNBNOUGx1LUIcMPIM07EVUi76NSkNuln
oMUZCB94w1ys6LWVRymT0FfGkIu4YH0GeqxWHQVx4rlAVkDZyqAUCJQhaa3VcOwCChMHsvwweGGg
Opjedssrgmw11JjAmY59MFxpHPUlF0ZHs61wSoMwN2uUcwPh1TI7irraJfiSedwK5ASXhFB6gikT
5IIJTCSyHlTU5fLsuV1upvWbKr4jD90ch542zTQrMmodM4VLdBqEH+16M8gcESxMFSyM/NFBGm9E
TYUxbAroYHwcPDLip+87n5CGgijC4TpTjgYqVP4kWFql5YhSaG20x/l77se+5UR78bk7Vm5xE7k8
LGhWaNwej0qm5qTGtlQJjTDMoGk+T5rgttnV0nO3b1jli60gcvJNImWKddIYHWKwfCfcEIZn0xX3
wsflZVzS2POqF8we2FYe5TuAXzSqS41MVP5s3OgHUnFUv1tXqTsDHcwmvCWtrT91ncPdtGHlp5gR
BigUIAgA9UtJtpSlmiXyvffCRf5xxn4PQQU1fdGOXN452RZ9Fka5rLJai6EpYAKT/KyLoGKJg7Lj
fVKytfIshPJZUj8JudzAokWl9VFevQa41x0nsLK9xlkG5ZqsUsjVBFxHjn43u7oTfyCQ4Wgv3JRX
k2/aJK5a+wV1jctyeWIpZ1Ulo1Zk6K+hBDU5VbHLpE8SgJmMPvH6/q8J1dEYAmEF2DsVIP5hRP61
DaAzE6UN6f9Wxc8qe0wBtLFySmqsLTddA7wOEDsI7i0NHNT0YlyM2D9xCOJzs9znA1DXCt8UY9So
D6oxujKWwVtOy5npRjZSKTWcClnLogZj+aUc2V1+PbcYnQQv3sBJr5lfENvjUaq41kua5eQKw8/l
fjl0OaA3Sj8LWqy4YmlYCNTdv4HfYOeZmwNS6qk142wloHlFtfcXt4mW2QZGgUm+Ne10L/xxWS/Z
cWcjkNIVAFfoy9oryOJbLOxpfnkDut5nAgKDueOABxnOdCNIsVSUe6GfCuWdrXCcltWEGdTzsIvl
yjFitJ9yLpkDW09ME5PfuoyvE+m1BUz1tGorWa6fv0mVbX3okPsYSKBXA89X/ywbBzCR3sRNfP7h
Os+CqcCap8UC1mVcp4x6n+KXaJ9jxPiD6JeecMvbvGb6S0zr/z4lFVQFKVlyhcQ6RUEKecjfMRID
Gz//fuq1RKUATCQmvhxL/ZYAawYlCK3PgBLG6yf/gzc5S6JiWWQIaCCvkDT643EIxp3yL8mKiDq/
SRo3R6IcSJxY2TqNEBQWM+pfd9EYZMtzpX+v58Ow7oSB5/i5R6M8Sd6rcRWFcJTiQXY6pwnUPeH4
wPr27l2mfL5Eyne04zDFLXHJvfXirTAC8HW971zVN6/QoPpwWRzblM/SKMfRJvVamzk8ZJsCY/3r
XP5YBt6sFPtT9PxcdPMz7jDwupZIO2Z/wU5v7BueFuBT9F6+BeuYRwAOy9Oa2gpWfsuAZ1+cI76U
dDe5pFHJeigQwHwlPDTJbbp6ghBcvkWew3j5+UaGORbr0om4RuFh8izkIlCPDOvp0S2B5U15C/5c
eZTPUAXsK4eLor3sZ6+uZP8qn1R7sh3Nw+AgGnfB2l4+9TeHa+WuKLUcDiqNpVOitddtZtzLkehX
EoqoBN2wtu4vXyhTJBDZ8CUFSH6D3p2bdGmIMOSOeNYZdiju9CHF6vnNoty0TWavDY/jgxlpNvIo
o5NCfa31EUa3qqM35kBoGECJXBROuE4cXWEt92O34nw2yuTKZRLmXiGf1d78LXvUT2agetVHFbU3
cz872OronkO/OmLNH+v98yeLY/Js5cGKB1B2wasF4MjXYdXSQ60XWhLd7vpjZ+eueZsARSa/r1AD
49UYmdFtI4xy1UZnSgWODOuTM3fGGumcS5zyN/vxzuehfHMYqameGCQrt9pdJNafjSXzolLx2kHl
iGL6ks1pKD0pxyqMhRR2riSjP6fAJZTi0zD+NaElSf03YmgVMUdlSSq4LDm7nTV/4n0/cY5BO+Ql
msZQDPEoffoZtZ1ee15nzqcS591pr6uai5VLEkSU2resx8Cl+PWyi+CdgcrRxlCpukYlr97BXFHS
rEAwkVut/d/EUJ7WNDIjw9gQrLW6At7PWAVlz/kc4l0V+fnGv4ZolgP2HUo1g5x1nrBBmBqc12B/
kZw1ip4/ScpIsbQaGZN6GlAcJfiDZPpucEUwQlkuL2TwHoeyeiHq53Ih6AX4Atthb3AX5l3QdfH+
8uNwj0WZfl8VKRbv4bcJTol+iJ3OqbCJh/lab/3Ir7jxjkWZfyOqaF3AeTtKnV1VpvAEDFEgYUac
lQn2d+vmtSj7T8aps/QaGhEfzc9ky7Q6GOh9iZ+kICmc/JqQrpseD0uPc7qXNG6jh/gEM0ItxaOt
62xL3VMpzYB79zhPxg7tf7z1S3jcSCk1I1+wKEd6legyeRKYJMsjMNixDd24wqNgOICTDQTX2vG8
KvN8BFIHc8ogdaZR+4wZieBcwSVhtMyWx5tpqVwp5WCDsEuJGymUNffNNAJKbUTqQlpqt7OP/pYr
gfAHzJw780Y45dcamAh5WS4zCG7EksNvrtVqyrk2K6hM10hBG4p+HaHSvdaBJNfPnCckPu9NQriR
RVn3YCZTmJGtKPXz4sS3ZHGe7AwM2BL0X56OV6YivvySQMrM1yrJVDBiEOg7wHgfpF12Co/iNyz8
esYnXsbCUlDCDiEalmoCEZES1o9i3vTEpxhS0dq92RwmPW/stkmeC4xaFNFXeSg0noNmBQGsDciS
pOFfCP6v32/AXGWtYbbOCTM7e3zZY8KKnhTEaHUTskw+CyJH4pv9kqmcZmAv49NPTk5ptHq9IDxd
1hSWxW0O9Wa1ZJqrZR0azYkxCT33D4mi24LGEUKdA9gaMGXgxOqE9lABr+Prm8sa1Np6zQQuYfZJ
hayiGoLLx6Az5l8igHyIvS9sSwEv+rUIczXHqUBNyJNuyr3lxygzk1ep3NjLHW4jkzKvN9KoKKNO
mL3RpnXxrJ12QwqWsRudhMcZ1TzSpa7ec3+bw1GaN4nZZMUdOFGE6cnof6waxyNSnok+jk6hvNRm
MqjSOuHL37yJG7BQjM76Y2y5JRrKSbyRQ1ULhwzDWdoqLN7vjnO4B4o7tr3xWeNXu8sqwVS686Xp
VPYJgnasKqHe5Y1r0jiZvDROZwoSxytQ9vPmSERTNk7dNAYlSUWY5lj1+1iaTlGn7Qwh4zTrKY/3
RgxlQZaZha0m4zAzuLMqw4nrQ2U8tthNTrvPUfZ8+er+wZpUWBJAywGGT4WqRo3jrE+t2WufJYB5
NGCDlyI7+iAcyD6UxGsCkHffBI//n+4sjopWmdyPIIM3Z68QwVKygrR6TvZr1d7LRe2XZv0oAUrJ
Hqb2UE6jM9YWJ5tj6/9ZPuU8rDaNo9XSFi8SvHj6Hq/g/JuB41cX/uWLZWvLWRDlNzBMVDSapS+e
Yd73kgKW3ptI4U1HsYVgXx6AVyKaUpRKpkALC6t6xiaiEgzL6DTdSen/clvi/092FkIpZK1FWQ9Y
xNkbjZ8Slj+AbPKeqzoLoFQwyYtUW0PsU7YhoGKjJ7FM3WT6cVnIS//9readpVCapyTVsKYFFF0N
Fk931p35fcQXirQzruenLvWyAxD4AHvsiT46Q8A+tb5Lt8VDCOjXEKWfoXIbzCVNV7yiL9G4S38X
pZF5JFWTYViL1yvHJCk8OQKWTX1Vap3bmiXHh7HV/3wJlFaCFbiZBA3Culy3+/mH1P8c18FZSp6z
5Ami4liuWlkYShA0oiBgAGV1xu4lQACFcfIuP+xFSaAMoSJaruZ5lFnIOFZVcEIldTFF9wN4I8E6
Dg+XRTGfCgvToqphWxZQpK8jACaMsqpQRoBlZ09NcTNF+3b8Us334xJcFsQ800YQFdCyGvXWXqgW
T0739fTdQhlCVVrHHL5flsM7EOU/8k7AZlyOkJYaUe5UbT3cZ4rVOy0Gde8audKcXo5bzuGY0Xpz
OMqfDHEiaOYUAzRFAABwszghPP7lczH9IkjYVBHTHFhkp7RvxhrRmkclsanZ7qLqykp+DjmPQYb9
Sn+k0DNMMYC2BnMC+kueYANGs8UK0LdPK2gr3nMabOhjhg+dV5pAIssKVbCGdPHqaHakufQ7VXGx
Wez/NzGUb6jVZYr7DNqtNoKddZ0zy0GjqLv/JoV6GkkeDeCQDouXS4+G/CVdShCE/uW0xq+QZf2+
MTQtXhvqlC4qWD6gYsI063bRgk5KLaXCEwXBcv/LeSS6LV7PYViS/RoAP36NZdOP1YdO5EVItqad
z0P5A1EcilybwsVLrTpAHSG+KqZyONRC/TQCiv4d1gOaHwt9TR3jyHRpBiiJa9u2+EZoMLpZgcF6
jOy4KzihiGWjWymUGyi6Ejx8GrR6zo6jkrhZ8qkYv19+HPI76Ni6lUH+hk3KXmj5HMuxMXtRtjOU
G/k9yrz9/eTdNr8/zPtl1Mti8Yb6scE7JIVv8fCniUFcOgPx4RsZy2g2oTjDYEYMSROYQgX11MLn
tbpZKrY9CmX9Um2EooAJdE/tjmH4GFcp4CQddfp2+UXoauqLaW7lUPYvLKKxgnwYyZ6vB2Qw2CgI
dAv2g3bmsdiTKlKq2v3k8JB1ObpAb/etBfh5hlbFh3xx1yLRa+fBvXw2jka/2e3rlXY0W3xbWHG7
GzXTDdfe7VJenZ13EMoZWGocithSxCc86CefmiVFATqeNU6Upqv5vx6K0LCDtAjI4zSKhDFaaR7n
8AKEkZCUTGe7/kpQ3lUfafCO1whlXt5GHHUq7AIMYT3rs5cIR9lyxKbAQNrE8WzMq9sIofIdYzGl
UBDgc9ohPRn9dKynT+/QgY0E8hdsrNWo9AXpKL5lhPKToH7GnOCgcdAGWEkbYfr7/TCUU+vnwWrU
CocIO78Kb7P6vh0KuxOP8V+Cib5RAcq9pSkIaVSSeIx60CzPkcrba+M9OuXbClWK53yGMwhL4UqK
0X4wInsqqofLj0LvP7w5COXcKmMqUrOCZYp3pOGm7ead5cVPs2PaqLQG4b3AKZIznfbmjSgvN+US
+AuhC554QIX8KgpIE0y84m2W0+ML9MHeQEGsg1RGMfHaQXOtA/UUVrNL/foJhCzOeq+B0Cz1Sqf6
SmhEO8ATcgyKWT7aKKNGfRJlXdEnETmofiJLPE0QfVTt0m72vfP3PBBvjks5iS4xS0DokmtNZWeq
E7ec1cKutdipNPk2avN9bWCxr5A6u6hrjmkzteiF8lsmczBoR7y27TjJekErYdsxqLe/EWSY2J8m
W7yR/QZbjACuDngPzDKQrUjK1gW5z5faQIKhT6c83QmzE873l42DJ4Iy8kE0dKkcIEJNH5T+Sqi+
pRmn6My0BktEICEjqm/wCOR8RLevw+fs7xTm3yEt0/vAv9RjI4cy8yVttEIm6RjZzgH94l2Mxa7F
1/3+Iy9dYioDKOD/nImy8Lkxlaxp4FLKY4FJOdVbdwHo7Q8ACHTQUnSrr5efiZmfneXR6YuaZ8ai
m0hf6iYJhLQL7aWS9y3YOGtF+HlZFjv2Wy/ZP6LMG0xYcCrEopohGIOjcZdOGOtUwDYl5t6K6bm4
SQ6rJV2t+fo5XsbaBiECYBlUdPhNiVOu/YdrPv8llHbK6L6EU4MQtBxM8EutuyR1o4+jM7kRAEiX
3VLYLS9LYF/1WSYVlaZOGJdQHJHVo+ded2FjJxjBV6XPhjbzKhXsfHhz1ZTOAkcxQbUHZclfi3IN
Evzw2GBVaQ26I4GDwAnT019CVf/fUs5HpLRX72U5TiMcMTIG7A2L1yIw3+K+OEZVyZnSYuZc5wPS
IWpVm64DZNHiadNVV38e1L8b2KGP8iYCgZ4naYDK7A3gvhR0xzIeOdbA0Qca6ddcAGoyCrCG7iAD
X3p1swOyBz/3CW9BCAwXwD7faPvLUnlCqVQ1AeGQOer45MeEoi1pE9iHsI6kAlibC5/IM3ca4reP
mmoUDANJ69XitHvdma9mUJ4jjof2GACWi5Md8c5GRbVSkOp6yAX4znoBp1KVxrZetsfORAFtanqO
ArICHHrRpJRBnBmNeapqQ6qPIU6X9a27jtMhnXNbSBXOBxNPzymvoYRLV6orKt7FaBrgbAQPb6f2
vEk+3tVR7mIVJUMqq5dugeC0je4UpnrsZWA/VRVHA3n3RvmIvlYxxtJDA1dlckBi3mhfG+NdUe3P
29DtaMD5WnWxQkbbyoGY7cAZZNd66MAbXTYn9usY4BWX8eEkvZjA5rssBBlkLYUacB7zB6vcr/Hd
5d/Pvqzz76dyw8LIZgxSJWj3GYUbF89rtnoLWh6XpbDTbesshrIcLLQW0jrj+cmI3cvuAzb1Nc8I
yGQ7b26Qnp76H2lXtmM3rmu/yIAty9Orhz3WkNSQ6cVIJd2eZ1sevv4uVc7p7VL5bN2kA3Sj0QHM
TZGiKIpc6z+h9SKNO+Nq0Yp2sTOzgnWaYAgc0CyANop+Tx85MC3wzsGd7Fnfox/yuQvuxWLNa532
CrcKPZqjsJr4mWHbu1Ilu8yMTkPd3mZ1fSBKcTdn5ZfrS7tlwLVI8lbXJU5GVqt45RyrBQghqVea
hZdMMgzrzRx1LUeI6xldEsC04WmC7Vo0mXPazObYYugi92S9U5vespYlhKQw6aeepZBl3PM5NO2A
l/0JAJZ0px6AVVP7/24JhdgUG6lGlBxWY8rJ1B71MphMycmxbSWdU9ADLPIdFV6v1LnJ+Y2DwVC9
RH+qYrYr/9BG/0gRUxZ7zMI0r7FuCpDak2xn5beq9T1Bl6nmW2D06QtvBK8pkzGTS7QTU5kkxeQY
Ri1w5ncvNfmuFIlbMiaJIVuR0FIvygmOrszNzHoGxCKDkEOmLrsM/ETXHWHrkFqLEHycYh7MzAoy
BXUye1gllfytz3tL0f7I4S6qCEFXqcDX6PCnXy1TAtLQk421S8rlcF0d2YoJQTd1wiTvTIihWuH1
TRZ0qmwWfPOes14yIdSatZIZfQgZ40fykTccVqA/sp+oa3381WgmuwFs+hpwvw30smvwK0EpPYys
JuHX/rAGCzlBEcMabpz0N8dBXo8QHCD/iBH0wophMHxBWLXC3tXzL0z96NR3vf75uok2U1iQ2AGz
HJ2iRBcbmdMcv6BU4NVd63JUuPqVEafx0wJ1mWKHDg5Jure5fq8NonhjBnWKkB2VNfC46IyLaTH7
Y2S5NvFzp/Guq7XpeRchIsJY1jqjMY24HIbNc93tZvvp+vc3N+rq+8I5OzZZtSQVvj/ORuuVOiik
Z/uDZdOfhLQSXSQLJtIAZomZq90MT2jH6XaZ7A9Eec412TT0tkY2eFLxx6JE8Le2iUcjKjusWDEf
rJmco9LwxxHpEZN1Xm8ax9HBzIeJE7yPCKfrYFiKMzXTFDjqh7YHjk6YSZZsU5mVBOFArWlnLaOD
i+c83VfRLuruM+WkS/mk+Gv4u2xrJUZw5SVPdACijlNQgWvQVYEpBm+O08Rts6LfOYqReIzET2Or
J0dNoUZAK1WTbCeJquK4A/g9GyNOYh7Kd4tyNuNvZXyIO0mtQIQl+hWOLqqKYcLIZw0VKzjh8mjd
18dhH+/okdfKM5APap7yNx/luL7Htvwe9A4aOqMNHmqFw7BvmoqOKd6gMQpgsmOaHu3pD7KitQju
qas8HfO8SjyBpyKgy5dSIX6zPCx2LtGDu7PoJWshXM+VEGMeEe10LN3UNx+HpnqYuvRr3DfHZlz2
yjw+X1+2rd21Fids5LlmmVmGWLa231PtPMkAZTcvN2sBwvbVwITbJjYihQ7+MsXFy/ptibEQx4tz
177n/eTzIfsMWvKH64ptHvUIULiFAhZLM0QfDOdlBtM1rKXd58xFB+w+xjAKSpoAPtNPmAAA8Px1
kdtreZEopHzhaBZgGEEcKZL5az8r5z6W9fvJRAhe3ipp44AYbQqUmt7iNDlUdSPpHd7eSBctBC+f
gNk95/WAVGJkmTekU3djGxNxo7ZRd9cXbDOdWNtIcHatBPi4ncLZ+x8cNYRzxeNN+n46EV7sk84L
be+ti2qCsytVOpCu7hGBa3AYz8lrzxpKVX7X3I+FLCJtxdq1coLnhxaZKsehU5Dlfh59LROg9SiR
29qjpIIkAgy+hluQywDRHa0I9rtRjUxVYqcNscd4z+2E18HC0+5sv8LAI/X7gBPmzUAW3Cvgu5aR
iG9quZItHJ5jpDNbM+H0VXIk9KmZOs92Xvqxklx2Nj1/JUc4PZHdEhqVNTw/bA/tMn1IW/rlujtu
ev5FhFglsy0rWyYDqrTOfUoesuxbb/3J5lqJEDLBZSF2qpXYv0b4Xc9uq/D7EkoCn0wLIQqlZshY
kcLt9Akv1aQ/DFnqaVETXF+szb200kSIRGWktsqQYi8xbdjlCrvvrOQTm9rHfgzRHzz9QeFv5eKm
EJXsaSoxrYGF0+PnpfY1erZV/w80AmOOCrYmir4PwTZjB0Rj0wTxFKsU/XZRzBwv+rWR7CfC1JvG
SSbFnctpjCXp56bBVnIFg9HYRuNZO/NKQfg41WnlkTa7oYCtua4f3yHvMouVHMFiqpqXttbgFrL0
aTBklecUkWfYgDicw109WTeEgqhkWCLJzt2MECu5gukAwNWmKeW3n3B0c8Uvxx9V8qDIANFly8j/
fpU4OUuZN1aI3TvaflTdzNO5rp6vr+CmCF3TVAfTijYVkcOIks1xZOK4Uu1HCgSo4dmWTYFsbquV
COGIMjvQPzCg4wcME9f5xHZ1+bQwe/D0GAB9RP15XaONE9gEC4hmaBo18V9ifcKZ8ZjS9REu9AHz
8eQWcNSncDd5Dp+728mg/7it3/oghOgGMQDOpTnAw31rJLUvScPUBSFW03aG3n2MqSPp29pWCWio
pk6AImeI+zhrNaUMHcgw0DAwHdMdBUh54ydHzoE6HkLH02qJi2+qBWI5aAbbEbF1vDVHFUMkePYo
0zTQh+p26acf1y21KQJ8fxbI5Dh1mXD+Ebtlc5TbY1A07Laj7KFHZ4REjff+DesAhgPuAOYATUSg
CUvTwaxTgyCrp4d6Rs/WrLgUFZHrqsjECClDvzC9y4CWEJDqZ7LslwwdvWhPvS5kc73QGmZgXgvs
XKqwXktpGMOcI41FV1qg9865MJh/XQT/ne+c+SJCRBRZjLJETY5xq+/UsPNqEKg21AVy9qihM4VK
4vf7OArr8Ecp0O/BPmLfa5jFdkRzXu7NBj/DKQuqX69urGOnOZJRiA3NOFMxpjrQkYp5cGHxJhov
hZ0g0AFR2YubR6X7PJPP+TIGyXDS4k/X13Frx67FiQ8BOkgFmygeceXIw7Dwpz5BnjyVI91ZpEzv
HSsyFjdd+sFyM0tJbqw5Jwdss/x+yOz8tskaQlyM3Baz5GjeeNqB61CADHIiTwtdSEK8cjLTKRdk
1t1p9jgLe7qzHqaPPJIofvP5+jpsGPiNML5vVifYMrEwjKOW37w+d4PfD5mv2UEaW5KtIZPD/34t
p2xp1OpQyq4+tc19QwG6Rl9K2YEsXTwh2LOkyQsjNcagxVNig8rn1H7NivwpnJQWKD9jB56PwdOG
6hz1yQfAwn/KJtnciPRHiMEmtO1mMqEsoOU4jjSvRWl3CXHxf7xyL8Mnfp9kwWEQcwyVAmHUEnGm
FrvJYivJUUtcilOlsT3Qk84DQ89M1wJyhhof2ah8a5T65brvbO9YvNFQPNiBYVxYaxN3wJoBcSAY
0oMDzsVOc2l2V9ajR/qPJPvtbBxaou7LCU1RXBGzhnAELRGayLGEVRrMQ3s3qQM4pExZYCDvI6wJ
UAqkWpil1JE0vPXULunCSecNcsuACk4ROA/2k/M8efEhAyiA9fP6Gm4cGQAABhgFtVTIE5MTtB/N
NeBukd6x50aL3dr67QIilo1gXg2pFpQR54gVMwxtNUOmP4B+qJz9xDkhnv3J7l4JEUJWSLKwAJgH
Uix18a0x381Fs9fCYjfTSGKf7QW76CMELM1a1BLEf9CnBcrmbZkcrhtkM1CBrBBZnGWhvCE4dUMW
sGEQBMQ8BRReVO50OvoJYDWK4k8ss5IkRAlz7OHB6J9Fd+7BRJ+lOjZubDQS02xu0pUU4Vi1MBcH
zmlICaf7BqjlYetazdlii6ulPdCAJSnjRp6F8wSvdZyLHCe5YJ44Lbq47p0xIMWw60Nysm39RHQZ
U9S2mMsZKWzSrBvCsssVZFmwUjilHiIcsARlaDGbYlaRVTi1SGdGA3B3sTvVp966NbFB7VwS1zYd
eiVDcDhDq5amiFFk0mmgO1/z+em6Q2/qgNYoBDNHd4Dx+DaetcaoOfFU4vvzo93YbgRm2riXeNnm
EbQSIgSAVkFDSjbVGCrUovs5/Zna8ZFY39p0COI8fSmVcp/bi6T3fKPcjti2kio428hKdEs3IWr8
597n1fb2BR2Ude4P/szh1jhnDdMkqsrWU/CJrs2oWZEYKbGOYu5wv4QfaBL8O5sJPhFao22ODfyu
L5/yMLCKxyr6el3EZpwzgYGEpjmAdIkzYGlb60zR4RZkvqfTbREj2g3napCNkWy5N24OYIRGgx7u
qUKFqzT1Ii14DRXw1YWDUvSgSgyyLQEBh4+EgxZZXCyGtjlQIuLevXxKy/DInFHytrhlclRgwB6M
kVkTuERvt1CsmCA1VWCOIj2O6rmIg1iauG5qsZIhuFWqqpmazMgZq6Cu3HBf79gBMPvoNN1pHlAR
H/Nb+nDdBWQihYXLlM4e0xwuMI32wQnnk6HInrm3ReiYN4YLUJRh3q7ckgDAXLewclk+7irF/rKo
g+TeuG2ciwj+E1Y3C71PSMF4sp0rJ804GUXQmZI2Y5kWgv17LZvntC/QDpDvTOu+k6W2W3tR490t
QEIDeoKIaZAWg5qaBarAZFjcUUWf4g1ejbwxluz5zaW6yBFRDUixEExAIHT1ZXrbOvFxMqp7o1Vz
/7pjbeUcK31EdhbAbBpLm2UoUtjPdWH4jv1ZJX61POj135HxB1UXU8O+NB3bMW3cmt86AGAumkVX
kHKMjup1qnK00C52XaFNB0BGSIHlSymq9W9FsKUro0mFCMdOv6RR+djS328QRKENvCTWa/8jWr3f
ishsmiQxwDOCJNROg6oelBrDIpYtMQ3f00L96I0Y8lZM3gw2bRvcj5l+07Cv6KGqJzTF9gfKpCGN
b+53sgC1h5CsOzax+KqudqaG4RdTV6FSFAbkRECKle2X1hsHd/CVfQuO6ezzdTttOZ4OvgSOJohq
onh3MyOtiwoVJaNmTE+OBk65UR/91vxEF7wrN23ogGTj9+GgTBPnDnVQykazmLh7lWgsjIynvNl8
n2f3hvqU1t+v67W1camFIiyeWjGd+M7Fo5oBM0YdAebywGLlBjd+Lyny3b+TIhxBVZFgsmE0oYi5
S0L0ifmL89cfiHAMXXOAdaK/yzq0zClrohJM2hj6bVZOp0ZdgqX7TYRVPE7jtmupHHObaBaygree
N6cTkEE74BFl6rEPn8phZ0jr71s2eX2Q4c6GDEe4WNEWbW9FNWOAvjPcuugDtGLuQm2UGGVrw67E
iAXfJMnyoTPGEYyui6tbX63qGLfneHxRZLbZCnJrSUIEmrpBb0p0+wST0QektvdY3+C6+YVrApDo
DOo4QIVVERJ4Q+dbu6hkQL9KrKB3M7uZ9KOdAWXpDMRiNKd6i/7U9jIEKbHM+06ioNTQh2M4lWHj
Tzv1bz7JmXltMH+ZfWBlBsB4PFxXUCpPiK+TDgCH2nIaf/S0HfWSIFRczkBYY6DC/Oz4Mu44wWjv
9BMSrHEOm2UsQT6edXN8GOMIg2uh8nv57zshQiC3WFOozRy3vmrXbtuegPHjhbIkSxyfeCeFb7jV
cdH2WV/HM5wjPxIPI77f0JHtWmDoqp9ls9dSMwmhDg95cYOe48bvfQayv85LfcWzAM7//0OxfO1N
XR2F73QTAhIQiuwYfeaNb37k/KPtffFXcQDuxqEb3epj6rNzHYzwyeo+PZV3EYaMu5fkpbpPfCmA
0rbHgKYbpFcWusOFn8JsRcnCEaqP+anTziyX3Mpl3+dn9MqMCiA7l6WAGUdtP2rnepJsMSHu/mcp
L7//XdwNi9FQ8fsrfQAcQP2lM8tA15bf65oRxYj92ZWRFHGk6o2/DFZ5rtOZ3cE3Z89oq1I2+yVZ
MpED2skyJ2w7qKTXyR4AmXcm3pquByaZCCEuhUZdmxQICr5lBJV5k8gwXv7HjvrHLOJNb6pYqpgm
Am30d3ykYPbDPPdt/MK8/hOn7zEk5hHfWN7Zhyu8crOCxgOZM7hZfKyP7EODmYrqC3iE3d5Lds7P
f7d6YmhqkMnmI7Zv1gxuk9+w+MefCMDlgiBhAUOAEMbbZACLb2E2vhF9z+tTkj9f//72wXv5vrBa
I+uMfsC8tp8ekwPn5u4Dc9dKxwq3vewiRlgnPS8sqkxQIxsJkC6zY7bIMKK3t/9FhBC5U3CLKsyG
iL59SlLdTYcXLZG9Vsr0EGIkzZsa2G9J6/eL5ScRwcshDa5b5H9smIsiQpzEVGLrVCpMMnqzR3Ao
1KUb+72bu5o3H9NvUq5PIZPkOwbbE7k3pUC3eDfWgpfmGvcX7BjwzA8BP2KtF3v0yhhUwbNf+Iof
P0TAlElvQ8n1RSJZjKVOAvpeEmvEjxyHuYo2aLdmvwyf+xKJxLBMlRfSUFYW2Frgtb5iVE3asjC1
CalYF2i72CtOUdCeEwwDcPB8kHzvJQblIVQ449/IE0Kshu69Bc2yXF64B5j4TiMHiidf4ma+jZn7
SuJBr9nye4G2hXdfShyk1G9DoBMnWgygPS4QlBxfcsw6OEFyCv0PRmACu6Df5/v5bBzL21iG3SFc
7f/jSxfRgvPG2BekrOFLXYC5Dl8/26lrPVhYXH6xV9JAijoukygc+3XUGwNVkIOOnr1nT1PmhSBv
z47N0dyhI05OF7jtPyhYc4A0E/NGQjBLZsBK5QnsSfe8C2P8K8lcPXIH1GP53BleOqmsbVEqU4hu
rDIam2F8DzKTw9y4oZ95tEdeGroEQwt6CSYh97rfbhwNGBS8qCl4UQoguN42EOucotsXGfEVPdJd
hTondexvIl2N3JmqozeG0iF07iXvHHglWvAiVs0GAeRMi8tZknjdJ6BhuEkw4Y6m7fNzanucXznZ
sdTNHmVdga8X52vCBYcC8Usbwuxo0jM/V+CDiOaPSfidVKdQ2cXx38PkeGXvX1/rraxlvdhiBbZL
KSFpipjEdsbgcTJdDKXMLv1BXnmkp6//Up5w/bU4H0Cr4bQctGof5T3YwVrcLrrJB9a3l462m9ul
2y/kxqxs8HppXkKod/1HbJzYb3QW4qKOR0k8DOA3TOF9GP1omDdrz9dFkM3YCzYPvGbxQChmn3ZS
ghVgfA2F3I26j5Vng68495OgAHaT8Y2jwVUASov3Xek6vnKUBaiNlAFaXn4B//tVPjrVLViUY2jZ
6beqfWxHWcjlpnrvrxcBQjia+jIJox4qctBGTkUYneyb6sjRIRrJk4r4sPorvK+UEcLQmC410LAR
hgzNze447wx6JaP9iNBneJoHIkkpHJpUphCHyj6eQZIJmRZ4RvxmdjzQy0Uh4GkTdIQ6tT58nFA7
T12DJeqd1oBoy61rzQQqeEbYF3Oere9OjxopPhM9Xfev/xGX/7v4mLB5a111LptuzmHduQT6uJ4/
R017VMrpxlyoh+kHX7GSfaiX/mJH/sI0PxlMzFvIksbrToZS8Nuf0U1TPzQswuRa3wGwq/QosyR+
tn0cXDQV3CzUWOM0DDGZ7sMTx6QtbuKDepBhIG0HhYsYwcOyYe6UYsFx3vez12W5i2qxm9PPErvx
z7zbNIRQPlyBISWxNm8Cfx9zZXAqnF8BHtb22jl+xTgpkWXnwa+0V5G1Zl9XznKEcw0gY6oz8Myh
7ADjdju0t/EkeZHiu+GdYqsdKpxeQ62WOqlgpgWDhpUaEIxDA9KCmH8nxZfri3hdG8xVvnW6mjid
AnTExi8ArmTjlgIo+dEhf3RKXBxCOKkKp88o1o34YwNGjcmjseoqsWTVZPtHOIrSeBkcZkGVcKw8
dL562UAk6dSmiIvHiSe8k2TAVuUeZyenSr/pU0ls3v4+zksT72p4Vxf2J2U1bXN+q5mm8Thp874F
pPt1g4vAdb/CP7nIEDbnPKNtLwln1L5+MH/+xKuj2Z5zCUfH5obDjg6H8SCDtJEpJsR/oKDnw6BD
sXo5NzSghSSwbYYCjGeo6N9wUE0RQnjKSqPWIti+am1OkHpkUXHLnPIQFebH6wu4uWNWoriqq1xg
UMHkG3b8qJ7/VvoPJg0ckFdcl7G5XCsZgh/EbQcCvAbqKAxdo0BpJI9/IoB3VxEMpqF9460SpZPY
tBughKF/N0bfSn5c//72Il2+L+5FpmXxa/6d5jddCBj68SbWJbXo7XMbw7f/VUIwOrNyu7f5uW2g
EXvxO3c59IfeLY6hC2CmfSXZnDKdBMOzCq+OVQpxTnucppuc7El5uL5s22580Uiwe9lVZpsSmCVd
8HrgLMc6+lQY066NVFmJlS/OuzNmtXhCGKiTCtM5CnYk3UeH9l7/nJhefW4Dzes93khou8XLdeW2
70crkUIQYFHSTo0J7UYvfuIgWvHOfCJA4e339a0mUXB7C12WUjimwV5fxBUvihrkxVZui+VBos3m
Ib3SRjikiWPOSq5jj/6qICQndhMjlpKvzI2/J0+hm7r9X7nXSgO4RDPx0TgkjhGXGjTrgvxpAcB7
8jH0l4fc7W5w0fSTx0xiOJlAIViwMmXNzCNe26Op6KSrkhxE5hivf78KqUlMyAD4XxRBatR/aMCB
PeIKIJ2YWtwjeshOI8lOfg0sK3lLUYV6zC+Ukbov468Wu9F/c7Lz1yl78Y7XC9FKBJ21wu4HFckI
yD/MAbhju4nI2r9lhhHChZoveMnnUbyYvlK0XzrN7F/3cpkEIUpQe1THpEKziKPYd21cDyCHHmU7
SSZEiAsJctB+4A8LoLL1qofxOY/d/mw9zz8WLz6n3/rRk9ZOuM9eCX+aEB6GcmDTYmP34ts+usu9
6bPBWQ796FE2wSNTTwgUQDzK0zaHKKJ8SumJ/uYYn+hqYt+FPoZVgScseEH+qV/cbDzFtdfNkiAg
O23FXl+w12iZzaBGMk1Hu4uCTiHoAaTeYpj3aGJ5sMvvbVoFJTV2Scru7bj/NqZSXk9y3XCvxaLV
xkpKI6zyET+j9QHs5uW7rHH7A4cLpztyYLJMTBLliZBjELtcaMpzDFoGoJZ12/k5wVRzcZplRHfb
NZJLyCDcj1aaodXdInkCzbqgvwG7uBcBshDV4dHPfrbIaGLTo5IUinv5u12ACSL0PuOdATMxb0WO
k2504ahh5zHlfiKcUW7pbthSPNKB3jUF+JZHGazvdrRfCRW2ntFXIMUsFlw+TsxXgyxgB+2ON2f0
+0gKWby5+dDBhx5lgncUKoRIu05CPRoRwIqSYjIQHdj9srseI/+HQhcZQpDUgJ05DTluVJiNO/VH
za08+iF3F085qVL+bf6x9ya7CBNMhknWRE1nHCym/jHKftjRg277SWK415XaPCJX6yYYKTPDxI6V
QvPrPjw4DAP89IyuX1no39zNpqVhdh+0X5gQf+uA7ZIrSkWn/9Y9cz9+XPY5HvE43awuSQm3mpDQ
PIKCNDpxNbQTC4lMPTm1o6Vwd/1+2Vm7Zk8/gC7J2Ju7er/IKBs399ZKGFd9tZ0X1TKqOSQQNt2Z
zZ0FLLvUOU31vnWGIzW+X7fXthOuxAkrmYIS0Jwb6Nb8HR0wVowUCvRf1l71iTsfTInhNr0QNH2o
71MDpUrhTOsSNDUkGRpCBu1kmTHaJrogs36YuSzeSwSJk9yRUqbGkCEohtlprh809rMjHyiTDbJs
ujuYiPmkrU4xZ/LWWMRszMywSxDZpOWPfGxubFvxstmKvOtmkskRQoXZ1uiRBFugP/aZ7YVlNBwx
ns/cXB9+kxbwV1qwUkkIFCShScQylJND9p0Cibm675M/qbjZVEfnPCjO30HkVWk9AbOx0nyjOzTD
ESWX66u1XataCRCORA2PMh0e+nlkrROXJ2ooV+0wy6946KRo3Rlob8C/3BPZW+3msbESLPiDrlZD
1vCmrWy5B6+za2Syl9nt434lQnCFTCM2ZpFxavAnH+oN++4v88jwyB5547Hfl/vl6/XV3Pa9i7UE
h5jGmgLiijC/yEzXUF705TazZXhy23FopZZwcLASPbkaw8r1Pm/MyDHpRD78MN340O4NGQ/VdlIK
HC0MVlDMWYvp2dhYC2rkOA35g4azi04K6IXAgGC7nIIjvdVlEjejOhBTNN3WKGZShDAbTome2SM8
Mp/PZXrOc7DkKkHfncM+SCMZ+j0Po+8O+5U0wf/1dpmdkr/w5ulNboIyBTejFMjZzUMzHxbmhYNM
4rb9HGpiONq28aoiRPYo7NsqbF/tNwZo1A3aFyuYPGVPDs2LDOtt234XaSJCGiZvunFRcIPlRZRy
V+2T22iv7VnA2wrBfvUnJbyVOCEBAIZ2PhsTlBvMc9mfI6J7Y8+C6/tsM3ashAgHfxrHVJtbtM/k
9pHUN3UrS2O4j733in9MZAo+2OR9O+UlvKILJj85ZEEU1C91YLu61986X6WdHNvybIBBYz4STxNC
4Aid1lxAIMSjsOqhzuqVjygW2v6MFt0j8dXDGErstL2EF4lCEHEY4TMGkLhED1rduooM/W27QcS5
SBDcfF4SpcAYHvPLG1AzIUj9gvNHa/bhujdsRt2LIPHJKLdQZo0Y6qysC6rsk90eiawUuSUCBLZ8
GgZ4xu/Y5Ocu0eYxR/KS2UoQLdEj2g9dgGJJ/G7LKGsxQjBCq3Th6DMyzLlJXhbSNG6XZbVk82zl
e2shXNd11mwWag0eFlzvowf0K7msB0tX+qzPktRlK7ICBwRT8yDf0t4xTZcktcChvaAoU6aubTx2
HEizRsm2ONOicaMXRcYGzXeJuGtXEkVHSJFO9EWEo8r+5qBHEzUU6zjUB1n33rYz/KOYOJ7ZgW8Y
vMwz84Ea4/bt4xyBhyr66/edeq2LEOKiOgotvLcyPzLPhX3TWce2ktwwNnfoWoYQ5Rw1L1InhYWY
8VAFh1tcMOITC4Mw9o16d12fzVNvLUzw7bDNrLHA8YCQGu6LgOcR2gMn7G3RZmn8vC5NZiLBx8Mk
bNrBwkZi1kNJnif9I2USA23v1YsXCMklALmHyW4XnKIwEq7Y+7TOnv6dFsKp4LTVBHREONo0ll40
ZE90UNADPP/+eBKwBIEw4ADPAIN4ghizN8cBkGjMH8bvKlpJCvVuwV69rstm1FkJEc6btmWLnYTw
tS45NpbXO6U7dl/GdJTI2Uz619oIx04Zt72jxRDU/5g9+wSiIc3nfGSJNwBXx+fjDTJk/U1vw+Fg
Ar8QE85iT0GqzsqgDhhvUMLTlD4l/TGtZNtnK0Pg6fd/ZQjuVoE0NVU1eDTdl08kAJ3pbfTsZG4f
DMf01KmurOl8M3xrtqUC7tvgPKZvj4m2VzMQUGG/8tdL3sjEmSnl5Nrba3cRI4SFtintGhgKxG9R
hXAHWu1q/HENGv9BlgCYR/i3QVCaosICskLVkkwpWj9W7wAGr/Q3Gvt63ce3Y9xKhrCTnCqpx6VO
eZM1iLSQxoVfzSN1qyPbz58biUKbAQhYibglAUEM1YG3BiJW5NRZDYWKJL3XbcVNUxlB4aZxViIE
49RMCSleA1C81k3XqpxzNGmugtHW6+u2qQk6SgADApAt4GW+1cSx0a2oVUjgynA5GU4XlFkXXBex
pQmxdJ0A4w2+LF4q1RYz5o3Oz+y2vDPBhjsbZmAqoaScsqUJ3hegBUyiApXzrSZZ2Q91puLeoNRT
9QJY06/zxNSn67q8roeY56CBCfPDFtGcd3gXWYYuphSVBt95HD+Fn5SXFBTx+b19LM+AIFw8c1c9
9oPv+DIH31bvH8FigmUqAI0uYgQhBMFvhdWfl9iW3Eu2DLXSTUyuwKuhpCNB+DbGXaL8pMwrIll/
IfenK+unC7kViPVUIOEhtBV5u++JczKN2bOM0tWN5H5U/6SBe62SsFHnxKqnjL8noMZPMDttHat+
9K77xFa0xv5BaMO/8I+wheK4jDGXypiv1YvhZnjl71X7HGrOqV/6O4VYd4Bb2pdTI9m6m+YCOrDl
oKSKe6ugGzHyplV4V9hCe3XfF3bo5rWRB10+ZJItLELmv5ZbsXP/kcW9c3VxSbTR7tOe/RrCw7vZ
hySgH3pXO4Dh6sifGOJT9RkkiR76GWTV+M0yylo4X4iV8LTEk2gYooxiPNITOkV5YzyeRH+oO8Pr
HhVf9qS96aMrZYXjCjR4k87Mlvnt9AiKoyJB2gzc76z8wJxP131nSxQFa7cBPGnODiRmTElJxshs
cdLrT2P0V7LsFPo5Xo5dJbkRbr4OrSSJfTXOUFujkpbMz284sUjug7H4dtxhVEbK/y5R6vWnrOzV
JlWf2Hhm8OMhD0yndjPzQ+Hk7tyPbqNKVnArLq71EgKKWjWzoYAp1i9ta984jpdNhX/dSJvev5Yh
7LRQmSKnmhrcNR61XRE0txpYeiimfZoUjJOaVwbRPbAtDvwtSuaMm4nNWri49ZY+bFkGw5VfDKB6
1rvYT/b6N/SVoQtQKk3diM9racJeYyzt51TH7DhPPfvHKMi86kY59fI5PJnhhF020A7cHHbPL6V8
Uaeb7NQflnjHMNOJlHQ/RYffZPh9jWJr5bjjrhyzjAGgi5FN5o/Wl0j5addny/pCM9k9SKaZcN+y
+oHUITDD0UNv3cZlhjOh3V93SZkIIW40C1gqhgbnWt4Unl20t8kge1CRiBAbb8A0044kgd/p+ifF
+WxJCb74zhRTgZU1xJabOsFjTrIAap7TV3OIpdAnP8cdB6u1HxxJxi6JSWJjTacmy1A6MD3JHvuu
w5R3hcEX1e3mzFUVSUYgEybECzsP03qucatPC+b2SZDoj6T5EvYnwNVL7tzcl94vIoDHLf70pYs9
LlrbdT2OK/QtzX3sOl1y5wzLvrbuTKv0nEmt3FrrZUmcTKjg4MrMNNMAqjHmy3fEbN0m+suIWjfW
P45G6CFxlii5lengNf4fJUVvb6duGUdTBeDXHe12oTG7hQzDZdvd/5Fh88C4ig19nZopq/iOCid/
SNqTucg27Wvb3XtjWTqA0Tlintiuoywj7QsOzGG4OQHbAvXI5KqZbypujevDEpBDVHqpm/jzEbN+
1cufBI2LeCHiTiyqdSWDWzrtLQ0P1Pl4/fvbZrp8XwivM22tktlIhOtU/wCsLzTxsOe2DCVtXZti
NKoBagI3Vir2uaQsjtWlGMC/EYVeitBapsAhAPr7dW020066ksPj18ojUJoprVDrceofAJvSg2U6
9MOb8DB5S5Bjrkw2hb/pgSt5YtRA8WxYOnhg1Oe3ShMFQ5hLAtO2CEyQcKRGMBUIGylKkJh1DDc8
ilxW+17Ukigr+b7Yz5KbYx7pvJ8l1elxtMpn9OzI3qi5l77bRNo/OhjCPV/pqDqbFF5G4s9z/Zft
nAxj39oyaFaRlPFXsrCSI5jfSYAuCUfjrZjV9/BWDUq/2M+lZx9rjBGEX9geD+KjrFYrW0HBCXqt
JaWRo7KklLe2ciroUeLVmwI4oK2lo78Jj2pvvVpREhtzA2jcilgUTG2/mzs9WKbkwcm1FwZsBC/p
2M/e6v+PtOvYjltJll+Ec+DNFq4du+lFSRscibqC9x5f/6KoN+pmEeqc0V3M3XCOsquQFZmVlRnx
z2Dmfh1m35PiBRIubttQwibrJ+zit3BxBJ1KY2YYpehai58NntDuQqjnzd9m8x9hqNy88YLMa4w7
MfAKil5tFUUubHNHQclNvemSAhu9IJ1u6n0i6i7Uhh+I/Wbu+MFdZRVirLJhQAaJ/Y4LFFnSTgti
FSii1TvW/c9mOON230HuPPfjv2pQUWVMkVuyJkLKhfMfFIlKzDy+PfVM7nKTesLD8tC6zJhpkKMG
67dKJn0DWW5IKfA53NTUgxyg9d9NeiVtQbAGUXJd0cfImxFOp13aDUJqDy2oKx1rnlQMdJjjGNl6
NBpfWq0NLY/Yb7bAD/sN1gsTZDG68kFqt5NHTddGZJWtp6BDpz1CuSt1WhdDP07wMr6QvfYMB64Z
5A5UnwmllTR1A5wApzsbWHkOfI11Jm4zh2IJXQU/TcMXBlM9eHA4Y9E4t+Ok58gso4cx+1T1P2bl
RirIKZzVXbyww51M8OTHSibATvW598Ithpncwda+TmDbyTz6FWfdjy7scadxSCOxsQak5/q9ZaPv
3QWvzo2GF0r5QLUssC368L1+m8KjxPsDWZsQ5R6YgyzTQVZw2ywKZyx8c35pYuEvKqp4k8IAuAV5
rQ+DiKIUduOc4fBHCwTA9d5exKOcfSZcnn2MDyu6OIRcpAI9liUKMYpzIPO86XbFrrUxzY+pAcji
gU+e9dhrTurX0LR0rpteBdELyxzaiFqZmFKH9XXSz6C6qfFfqktyNV5dmGB/v8DPSGotAVon+Fw4
VemjkhMAvb4EZJGSBA7cD9RSnTVlVlLgLiNbJ7n0h+xRj/zru7S+hN8meA6p0FCGVMpR6TDE1MYt
hlzD6sOrikFREO0awH2eTkmRuqicCtzVWaOZdWCKppkdxyArVhzRju4TZya2bT12X5jkEMIwFhmP
vTixjEapfmCvlO0XMMk64Iy6LZyF7Chd/1DnNXIQ0QtVLTQV1ti4Q2mLjuQW4KBJnax54x0DrxHa
jm2yILYK7+d18j188mQIRqECCVk8yb3InxN7yO3WHV3GX9JTzrIOhRcGufw2ijpdmcEL/9Y5Cx4Y
X8CENGpiup/eTlQb/6prXkRLtukXp0uKOrEOg6zBq9IEerNUqUHdHlD1grfhnvcIheo2+rdQ4QaH
O8Yh3ptJ0CMm6oVeQaTLnvzZy73yG6QGMUU62LKX+XhP2IyZI78y95lfuk+TgZRFxnuC8uX6WVw5
Kvgp7EdAHA6s/nw+Bq6bRktm9lMQrgcf27yTtoyuVc3AjZV4oU81+ZMmuXt3kIIur0vkxS096zHc
xvZ34VS8LPey3zjPSU2i8srZZGuEohYbA4HKIgfLSQyi/D5UZhwVyR/u0FZrgp2PVarbHxG0RaTd
9U39mJW8t8dh9CD3Qh4PsGcoP5b+FOdfFtBvLZTeIrkuzlutZJaMcsDNILuRZ1thQ2SerqAhevDK
L9MxdKn49vF4vF8Y9+UgcRtPojhWrpB/Lky3KCgU/Ygu7w1w+dxciYFqhn31Rm6Jo453mQi8acJR
99WX9n/ORt4b4yB7VrKkl9R8dsNiM5m9PS/+LH+77gofUfq9De6kz1ouyVHDFgQoCYanEOMzAR0M
Pt6q3pnhUbkyOw2DmhpmFTtRetas0FLdKNVBsdQvwyx6pZSiQXAS4uIwJGYdHOKs0KwttNfQUy4k
TfkXneXvfxEH2209j5JYwDc1G7kEGCrro+m+Mg7oeUulsMQm68yrLlB7jOpCDtk5MJrPonkzSfcG
RTez8uz0fj0chsyJ1kHoEjYYTnY76AC6+k68FaBzayQ2RUG2viIUdSAjIsuoEL9fkSnnjd4uE052
vNHaU9H59fDpumeun+WzCW7TYrRDx52CG2hZntLyJhX96//+H3bsbIDbMaOeIl2YlMUd38QvCzfY
KSfwaWDsujhSHUh/CCpnaxzmpk0/xMuM72Me2eSQZD89GQ/GMbBxzxXJiTjq+7C/X3jc0GWRabb4
PkMl2qb8MgmPiUq9m62U3JjPndfEwa2ZBCZISGClcfU9a/0vHe1k3jFuTsbelnztvwvEV6O8ggdg
tRkqS8M2ZhIa+spNpbwQbkFZ4FBXjvtAUOZCRAKp78VveulMYE7svPjO+tQ+pW7hiBR/LGWSA+Gx
TqCap3cVRHXv4+mgjX8V739/J74XSRo7THJnDZQIhsiVxc9LhAXVD9CDtK9vHuF2fEfSUFedkWK0
y42C1K7Sn9m8W0aiM2LVhiJBXc7CoK5o8ptVzpnVBtisUa6cWLqtBcUuu8/XF8I+8ocE+GyEvwLW
mdlbdQA3iw39KeqR+Mr5Nq+a/ZIWTgrFybKf//dXM5ymC5scpurZpKMz1pqwsPg2BjV3n0qtHRkz
8R6z0hP33hCHrLMcy4IsIeaz26fxGD110LPrtvpNXmJMnBHVyT4uZ1tq3mnVzS8WyAFuMyqzOIfY
VC2415SnqCRULtfzzQsD7AdcoJ4UDkrca8w1/l8RY9pqDyyRZkzBemhTA2OEK1ocykZSnItZls5u
Kj9l0w+MCNlRTL2fULvGgWyUdhDQQzsQKICPo3FjTQQ4UP8+h6gRyCb7fpQWNxH2M4TgFO/6USK/
CgeoVThGkzHjq3RusGES0/FRQpxlU3WgGb4TH/6lPQ4gtGUcxKYBCLGWGIyj3atfiu8LpvgUr9pI
ELAnNpB9gD9jBeR53ntd2FQYeBqzwYXs8U1hVW4QVihsGGg3amKiaZbYTMwmvTcmYqC1aHpsprpJ
7tCt7wZu9mI4TOVKPVh3lLoRaY/Diiw10thQ4H2sbMQ+nnUSv7ALnORFe+3uL6rzl9gk8eynpdTL
eT68fbxul6d24pru4Ix+H9sKyjcdVVBZz2F+YwZUEd9vaAiQb3EZZt7JJoQLHybTTeXpdmA703Hc
kro97EBd8xcONTS5FY05gUXWSDVulu3ix5ga6LYtpEQnjFqXOxFjjNQlhDLL4chQBbjiidnsKuO4
i6f8VawxoZlKB7T5+XUzEpfXleaJ91+SwxUhbM1pGC1c+TAZD1oj1Wv/ET+pIPhFQxyIZOTIlX7+
kkaiTiS1VA5xZMEs4pZB5jJBryUpdlEubRootC7WbEttTyEcOwTXviiHOMMkTeLIEG7yo7t0G+9T
Z6gcNo06b7XKpso363eJs8/yvaGSUolJzAI481mIzkO+yHC0ezZya25xLL+QtxdihXyLaD/NhYWh
k8oNv01uul22jApo+Rk6jUNXcdgBuLKdbxe3izCOsd+pFNnyyuxxNj81mp9SSsiUCS4VAclXo8a6
xDJi05PCxlvkHkNWMZFqXY+t0tuHvFjJFIQxKENw1Pt4Hw+7Iaaq7ISnv6HbhQFwXlhzv8DzZvGL
ov9Q28rRrdeuuCusn9fDKhHl3sgxLiyFap71SQJgbusfivJtgXpvaoR2F1A6ruv38gvv5oAjw9hJ
hPyb1djqU7mXXuJNyhJT3ZcPkEGgpGnXU308+FumyUrMnDmzsCZFZBGnr+/UamMmnxbTlRBvwuDW
LDrn+jaue8TZGgdNYSLFZpFicUXs6mFqx/VkX7fwVnv5eHzOJjg0kqA3VsolnE7daL6oOxHKyTeK
n3rBLripwGqgu8JxxmuI/h28mmnq5JJDpfp/yBt+/wi+4DcFna5VBtbJUvH+gYG+vFuc5ASNNSfb
WFTqv+6eZ3tcXmRNQabExlteVJ7ExpZ8ye2fW4c9q/avaWBrn4p96FOUZes4cjbLpUdd2xT6Miai
q5bjKVZkJ5AWv5UXIsWkzHBwpRZGG2BCvHIt+UbqQnuZQJtyf91vyE/GZULmFBvWYGaiKz12Lns7
Cz3LMW/Sm3qXeIJLBWlqTezvF4DSZElkiuyLDSYO3QYk9/L/PnHDUpDz1+FSnqjN66BLJBSLqqdB
+SaG35bqmdi19ch4tsHBBya8/h+t5Ptqp/nSAVPUB2CIw6a1JSpdJeBD5+BDq/U2KJRkdhPRcmt5
OpQC1QFFfRcOPuKoyetFxquDFHmq9GjVdqlStxjitBrclSmuY9TfA2Bu/TM9WeC7zNzue4pbTGCL
bgeufNmG8DlldT1Y/v5UvO5xraJBXq/hcfrxF+FaekR/oObNfohnTMENkM3ErulRDR/ERzM4kDCz
VBDLEKvNFWubRvM2UCiOfsoEBxBioyeVzGLmEN1k0rdBoByP8ApeYHkoujjpUwSVqLqV8s+S8ChT
z13Msa7ELYMDhCJrmtasYCI4silqc6dsrH1Dqn+s+x7eLTSTaSnLnBkThXglyGZUoarIC6ruTlAD
V+36U1an/nVwWN00dPmbkqmwV3Tuq7SNOQeNwurjWu7qS7hZknGDN/fNdTMr5BTAOahfQ33YhPAE
Lz2xmFOj5y37OHjEU/rsWQsjX871T3MG4myxfhgVy6/K0MlF7ft126sfTXtrbdNADcU3uGXR0uVz
af7nQbTbQrgFwEf1Wq9feS7scMAXj2G2xIHBrjyjF9RO5efQbTIfF6e/ySFoFNU21Xz9Rtf1wSEv
bHJIWOr1KBbCAk+R8EYoufMp6m3MoJROvGk8DTxU6K7b5hgkQyHazUV7vmGUCdTFfdWLfv8MuMf7
QJkmKhhfaw21gfS5KqDGnT5kZW9f/47EBit8YYmNmyt6BF/9JbOW+VF3gMCvyyR4FlDQ4HI5ks+I
67n+xdo4aNTqNCnMHtDIRFNYOUtIHH3Xuu2uvtUSmxooW40AF+a4A6lp4azIvYiDIvTQGpOF2YHy
aumIgRw5KAwszqAJxHsFuUYur+olsdf0Bkdk8Jsd5HowNzUmtrJRoYoJsT6qvkS5C4dvamJkYd9p
iDbdQ1Pu0mAfFkQkpUxweVXWtLmF7A2+EnhCva+h302J9pC7xuVVfaItFfTbKzf9Of/M7tqj4JkR
1Mtmt/bjW7JtjPIMDl+EuSnMusFZb9yEvYeg0jkcIIhnjy5jO15wClhyQCXBq8HowiE5iImNcTC7
JVvcsDwIU2yXPdr/4sYuDLJPjfn2n9EM9+v3MKIqQoz/O+Je41Yg3Ch8Cao3TuWxHsBmj9mI6JmA
FHZ4r1nk7mQdhqd+ucnoLH64ZZDd7eudbDeb0CUBjFofByVdB9r2DiV4t/MXH+tDY07gal4DHnXW
Ak3pb6xmXOcv93aburi+dLMwQSgSyFWKn6fCLSfiRns9sKI5/v3nauY20MQF/p/swm2Pbk1p0+5k
sipMHGW+gNSBqq2pMiwjzU6KmNlVvk0kir55pUcSCcrFZnGAUYTamKkKy7lug412GKDsUUIXhWX5
/zJa8vMyZj7mbWDClCjHvg5Wyjzs/CKfnOvOTe0bhxcz2Bv0WUQ+Is7PQ6ofllDfqKiJXbeyQjn7
fuM4fAhCVSzlEEgrPU4+RpreIkh6j5JO9wKRvNLGcyNaEo4LOVFALJAfJ9ZGrU0xvsAis2EPux5T
GXumbzjN4LnNQe6HfEs4UHcAAob5vqJ+DOtaD9nYSfa1yQtnUo8dKD+z1JZq8a8+Ibg40O8PPi+e
iiqbRTTHLLBltKrXD+GdFlobo2uIYLkOFGcznO9PxZJpg8pwNzwk2XEQPl33kfUtMxkXEJSWUe94
DxS5hTJHP8joEswjWwxORZh47VDbU/gSmE/Xba07xdkWB0pLIKVt36LXeQYxdZgYmDvTNgo0Wwm/
p+ywv1+AaymIQ18MAWJ9sm3RIZ/fqX/1AoDxrv9sG/dZRLNstHlA91djopcY9CSCbLeBf32//pBV
n61wWczSL5AtqHWgeGyz99PYGxB1PdaTMLvWp9zH0DcRONb97WySQ6Y8l7UcBCY4uNajUm6l6ZlY
E/VxOEyaBlUIlxg1qGgXnkSoiRcu+mFQR5FQdkXbVwo2JeoBirCpcskLSrtiLpsxGLbVJ6X/x6hf
FY0azV+PuL83TuXSlSUcDD2WEQqzYNa9QlNB3SEWkAfM8+TFXDJ132kFHtwDEY9tZkiZ/0OQPNvn
Epg56mVcS3CQO5chLnvVQxvBBqPLJMxSS+UwQ0nlOMAMJJaK5IKNgqS7/+rWzrbsYwZ4XhKHF0MM
JY+QXe+SXbw1DoydhE32zbtmY+wIt1z1e12D+ib+o4LX6T1mdGE+qkUMnO0b29wUX3DU0Le37Pvy
zSsT9NFTl5R1k6apW1BIZDNP702mQScLBeuy1Mpbc9g2lDjuGrSroo7QBAICTbI4j8CkR5HEMXhs
Jly/0Z5T4rFtEDd9cqMqxKleW8qlKc4jEmkJUujcItFQndSa7FqLiXC75nOohaFGJYOHD7oG7zer
0Yw4D8QELENCth2WqbZVPd/hUdGVhKFzDKk5VHEIsnRD/EG4Btsn3g0vTTN0uQgn1Vxrqm4Ahed9
sIlea6QxAWbBS7SUzNv5gZKWW/1sFyvlQktimD2al/HsIEyNbcw/5lCxs+HZEp+Tnkp3V19tLtfG
+eCSTEqxGKno9ntzAwmkxylwpNPo676+RTH7RCu+rWEx4+3DjoFYz+C9PhlnUV0i9tR2ZB1dhZ+A
4KgT7Q569VHL2plta6dTqTBllQtrutnPmIZAd2RXTxtzwHhwVmxEmZJNp8xwKMLYhip9qSa3ULeF
dacJ24HqqVpzj4v942MZfKOVmn6aXKOLc1wcB7y14Z5sT0q82Mucx/cxZDKJM7B2vi+NcsEtXISl
j9UG5xtSIlpV75cuJZodVks2lzY4uEIPjNDIJR4hOhdkHy5TwEw3TAETYlUb6qZALYgDLEsB1cdo
tpipUOqDqQR3UEfwruMG4Qsq+wkXsGENuDToAUx08s+s8QRJtdX+7rqN1QzxctPYj7gwMsaoO9Wx
3rviRoIKEMhqw734yJRyUn98KQ/ld7CwXbdJrYvDJ9DyooEI7JtuHx21TEIT9fdkeLpuYxWXLtfF
4VJohPqQ5Qj94v3iFz+ax+g2PKLJxnytfdEeX2LqzsB+NQ/ylwY5gJAtq1KFYMbLuPIl1FCql53J
8tKYkjmkdo9DCHWpUqFg8Bf0+c0gmp+WQNllCsliTMAEz80SMUqBMYX3/UcTEDALzTXFlk5oiHSZ
0kEp2gNmex6o2hb18XjOlhG8/rNsAC3QQosWdAdUOjvwQgSPbAQy8syT9OXfuYvGYUdVTGIEk5Or
p7b5tdoZ29LJN73miBJ4m5ksfLi4120SH5KfuhQCeExQ4RgE4TERDlr2aBXEXWy1fnPhlBoHIWkA
mt6ZdaRDHXWwFzwisRlIDOzOr9Fp8hSn2Md+dBQJKKZ8hwOVRq8nOYvgO714VOtnM1E2cnlURtE2
umFzfRuJc6dxaKLUilRXzJaU3zaVLTejGyteahb/DrX4Pq24V83YmJEAKKmvxvsp/7l0BLs76fcc
hgjhVMs5664eI2e4kTDdmYPXYogw0IRHPlStFwL+KR/kwKTStE6q5IHlApWNSarKUZvpFC3WP9c/
EhVm+H4sqVeSspaxsmgX3ZWf4m2NW596W9/0N6ycJ7gU0TuVDfD8znGdKnIXYThiwAA56xwPFPSh
zUhMqw04RimF5dWploujxg9Zyrk6Rcie2By+dSt6GMxFo4KdH1Mn3Km3yan2hR2IV6wdOXBAnACd
S0XEMM3FlKUi5nF2WKNd6BUvIMa00eTs4+0BY87xLTWBSfmqzkFLPWR1mTOMhg7ObKNH1hM8o7XF
V+iN2+Vj4ClUSGcYfCXC8gVTxRrVYR7qycVK7+Mtxp8deZfuAGL/DcUMZY3DlRYcsUXL4l9000FX
CA0hbrgpb5S3dzjq/Y9t1rWlcdmKKoGAZsnE2R1nzGYOiz2bBHyxk3zNAgctxlA31tjhALL3nHTf
bDsPDBH+XzVKXB4DDlGkoR0CIcO2hd9k1ObSe+vhNXgMcC2rHGsHXyTgnzrnfC8XlDlNS2BNLvKm
2XU/2PM2Hl3QT7WR7dinR8kJv+C7uExBkNJJwwJZy4DqjJtp2xwGCLaW/vid8gsCn/nWLfTcBKHO
2nXTfDujq6947OvH69BMmeDQQ4oldO+EcAx1AQOtINigUttXlry7bmY9AqB7RFR0xbIkkf2Oi4tG
ojWqXlnYN8xjlD8L8CHHnuCYsWt8XRzWixC6+Qthkx2bD05/YZM7w3IgSlNtAqMmX/ILN/Fr1WXw
OBl2UDjFId8xoqN88A0NtxCPsL6KyxfWuUM9q0lgzSOsMxmdFrV30MG48VF3VZvVqaO9ugUfKpF6
rePyhVXuoItyOma4COOg3zAqrsw3clsCpRsz2WGTyelh0iJ35GttkNsuQEF+wC4rLvTXXhRIGP9S
HWy38XdiX5lHXvmqfCeBXqlhUWHU4I06Id0m7iTa+hdx9ytPtxKPuo8QbsRPn6RppJqFEM5uC2JP
afjZCMlmiSEErDui9eVfro7hz8U5MfWyaOMSpLImukS1N1ne5WHZ/9rNaKMRUXX1+J/d5e3jXpgL
hlluTB3Tg030Taye1fo4tgTCrKdGFza4VAFUTE2ssMbX5jXbYRLLkdAfj0ms+/Be3vV+jUbfm8Qb
D3/zFKVf2OUgpw7EPs2SCd3KwaYptktKZM+rTyaXBjh8SRLLbJMEnohl3SioNqU3jDew2Yzbv6GW
uTTFgYk4q0KqV8gQFKihqtu+2173O8oPONiQoQo+lewbgXeyxOEVI1uWvv07GxxQlLJYyJ0cozhn
Phe1Z4Ljn6TIIdbB9w2MZSfUKSuPJKO4T5L8NMVIULWWCmcECPGdAogssynUiMyDr/h4WN2HoKNX
QZ7HGE+C3KbeYiiU5RnJixqdgyCjYtGE6U6mkBMwd3g6RqKjH0KfOjtE8OK1ZOPUrEEdhxdPTbaL
fNkIixPliz1UVDWQANc3LrALAKqzMg3VIJrdqu+8yay/4er+La0xctVPpReOIhE+KAfhQKEZh7Gs
CjiIUCzRIQ1ydNgtdXRI5IHSt6bwQebwQVqEVNYEhg/TXTK9lNoT3mbw8POEh7QwHkFRkbp1/jSO
r9cP2npSfEY+mUOLcNSVKmHZ/rhX96wUDlm1u97X9tKRzRlct0btKAcdsS6PSaZjlXN7M1o3dfO5
Cz79OxM8clhqK/UN1iOKx3Y4jsJ+Cak+WcIReZaStk4CpcmxDDa3n/nQvaze1DNMV34cIa09efoh
vlVzm0ovVi9/54/Fs5bEZTSFyogHmTGLHCuefsZz09jXN5ByRV5IqeiS1JTZvcx6nEFNXR+rl9iJ
HtjVGUON142tdq5fBCu+J6hJZqXBwMaMSRd9X/nhV8sT/glYVyvG6VU33MV3J9bWui2Ohht+1x8U
igmG2lMu5SjjQFiCGcsNRvNVtVDD1gUiU6NMcEAyQaFpSlr4ZL3sleAmzahKP3VlUjj4UAXDkssR
MYZRAclOzm5MnuEwjqgCgt7WjkoyiJPMP612Fei+Q1ZJqtP9VO1V+SbXNtd9Y33XFFWB4ppiqAaL
qxdwX1haiN4J0ADUbWePQedOCwm7lA3u48eq0WpC1aGa4qTfGBF76JmKbXkDgnPmyZ2dbahy43q4
PC+LcwYQKkBDdyhRy6y/KQE6dTJXs9CRlLnXt2+VLwL6e7/3j/OJIIyURpPwicJv6t7wWTbNSvqg
szNc0WdC4ckzdadcd4uzTT6aYDKjNjR8s0BFPbryq9hyMBFDoMYfgtbZDBdHorgGI3KEm49yK7wa
uPmw/vdIB6tAigIx5euUk3AhJTOWqBhmXOp69ak2UlvrCXxYf3w5fypeIqTPhUkM2Zt3q9kdJp+R
sD0lnT0dKozu1KhbiqC+tdyO6p1l+/Txfvx7H3nBi7iMB7HLCzT4VaajCfdtejICzVZatFdj7EO/
v+6ShHeY8vsTPepiCrFbmDNMcBkIsqNHws7KFQI4/pAAn5fFIYfe6hl6L/DBBqjFMsqoyK0O5efe
lbzcRzPw0/Vl/QF9z/Y4FJHl2kr76S3hbnbAkL2qOWplM+Yg1mTYozmushuKUeEPl+WzWQ5JpAX1
FMkoGOhrCnhLItb4rNqps5x6ELSMj/kdI7odt9Q7AuU2HLIUk5AYooL1Zi0kV1+y8Z+0f1rKQ5Bp
tjl/v767lNNwkFJqoRK2Aa4XSfJQKo9V92ApVPwkTrjJ4YlgyUurRDV2clR8oRy+j332z/VlUJjF
s8GJQaFOslyxrwUZoIfEFR4MzBYonzA8Rr70EAviWeFmUTbHUsYTZBoem+lBVbbEatajmG4amob/
QQr+/VGG2GpSDcO8/EqBG689ml/MH9lBtdlD0myDfDgffcG1qLPGzu5HyDob5jBkirUYtO3wPVUJ
HSuaT3mouHKWuzN64mutdcMgdRexd5REcsuu9ntB31vCRGwAtX4OYrrW6CezxF1Um2sn0w2nkvfN
/Nm0/Osbve795+Vy0FLXmSGGJSBTGDZT9GSEfj49XDfBDtC1HeVgpKrbUtVSJCSpcGctnyxtMwmf
g0Kzo+EvBgyg0fHbaTjcMES5L8wJ2ZZseVl5MjuiykZtFgcVtShg0kVmN5f5VEfbeHyZ5efrm0WZ
4JBisoJosgaYGIdkUyqJq8660wRUizVlhks5wk6dRr2Bl8dhhARK9EfwYQo6lWL/IVL+/iJ8605q
DJWZLViOuokfDB9P0XgMXh7yG7yJba278uX67v0h0Tnb42BjUEEeqqdvkRJ8UGzSAAUHMCqg9w4T
QncKXh5iPzj9zaTphePxPTtiYvWCIrEMbrq1wkNe3VfZ7vrSiC/G9+jkwZiGaYmd1NubABKa1atO
8Z5QJjgsiKuqDNCF9x8sQOt/ZhFYQDoE+w0Xl65qVhW5bbBT0m33RmAvoEc32LKuexGqM9O/O7F8
S05TtMoYtMCeSHqpRMOzkMYH07/DUL4fp9PMMZ8G9NsNWeLkxXO1fE2omtB6wD07NocLdTAVIaan
QJg8Pk7pZyElSOpWvz2UCiUJc0Dg3+cAYTCFTJJZylWbJ3nZRNKXWN9c9+D1w3m2wb+WQa5Ky1NW
CmR0f9FruLdO7AUyemgwuRf6oBvZ0Lqw6wtj93uI7mHAjcNspZznRknxKG8uwsYQxdd2KD/HQk9R
/K9+IPVsh/tAlrYUQVWME5oh49CtLGG5CcKmfiL2cDU9uTDDfadWVFK1Yu88eEpwYhDsmV8kEU1Z
oxuym8D3tHQJi8QG8nfHtJBUMxOQu3au9llGl0HsNd8tT8VATuEJd/UjdB8dwqa4ljKcV8nfG4Uh
7Cd5Qbkp2bHrVb55ZUrdzYaaGaDWxiV7bRaMczEiy0ry9CDpAxj2i5cwqAgUWi95XqyHy+YScUxU
SYDns6lfDFPdSpvkgd2d6L2jlsT89AJgc9CvTkOXQLUtfm6CpxY8j4lGrIfwdV6JJJe6XIa2Mz6P
sdHm24jsPlw1oGHSR1PZcAX//fV4kLV0wPMcm8oCAcetONpp4s7Qqkbyv80x2CHYfyEMpIuYmPpt
lfMGKHSIlZnAalWC5aQ8SXbtCCjV6RZGFMF54JN+vnqaLyxyfjEmdSykVs5OM3uG1tBB0B0MnC02
qW+NtCYQtbGcd/Q6FO9CUZhQsxNuoV+DemTqKMcUihMgIY59/YGiqWf4+iH7v1gi89cLf0wFSxpj
TPO5pa45QXYIpZ95p9mL+cmoiDi8fswubHH5vyiXoVWkxYRjxhotwdr26wrsCV+odqj1RObCFhdX
Mh38vG2M4gjoh580nzV79Yk97RlLTHJvkRdTah+5+BIzCUKtxvW+lzf1/DnK/6mbTV5+shSibWcV
QC4WxkUYw8iYGoTYu5Fsfi2N/ojRoscgluzrGE+Y4SsIUlmCuG3EYSvTvTlureb7HFNNzCzbv+J7
FncbUApTrGQZ8J5BXC5noXJGvoHn44O4LabN9QWt18PPG8fPKBapuISRidQ2eNO1gOjq8ReCVF4Z
26qf7HVwdhJfi7n0tSVyCMLqxoIponqVl6/ddEiF3E7KkxBsry+O+locbjTIrQIjkHu3kG/09jav
j2HwNxnoxfZxQJGhDDGkAsZ/ilB02mKB/LjqWELtXF8J+Zk4kKhnbSqTHo4n7rtditFY8TneK6do
xiS6tpfd7jn7Z5xdwur6dzJUS1IVEQLMnCtqk94PuYTjy5B+PiWuBb6jTdY6jZcd5M+sjAvimVq0
C2qOj7LMRbVGbCOrbLDeuU6+N6l61LtgXxTWfTeOMXGo18PLeZWcN4ZCrEeSCVuaMdtVKNuYGry+
keuOeLbAOSKyUUwIs9Wg7c7ug5+BdRtQ2pfUKjhPrDEi0FQmMt4JyhbhZOyDciCgiTLBOWESTUXX
x+noKpmvBAdBJg7TejVYO+8TF56SOBMFo0oht7qTQGBaIk9zlxMbQISClvBfPBawT/sRiM4GufgE
6doedDOI80PoKp8Bt7Ap7qxnq0Lrf+mHPkWEsB4Qzwa5OCXAz5ZuxolK6r06nSaoG84Cniikzm0T
nUAN4nvxQyO6Mml5hLQUL+zxQY/7kxBRDBmUCQ4hOnQ/BrmGXFBKv6Y55jWmf64fHQII+LGQzpot
KSpRCxGs5VYs0lMtzhA6U1zoWhEdLNRaOByI5q6fYhWhsJ6ehfil7YmoR6AAP/FhWcYIEnskelZx
HysnTfetNCOwbD1Q6KIlG6qoqurb89hF5holoSUUPWKeVdhJ60UBptZaJ9glL13gVbXDFB/ZDY7i
71p17Au73EkSx3LU1ACbZ6HhbUpwBxlVH2Froyi9XUS1d90tVvfywhx3juQowPwM/mk3x/j1oDau
XMUbUcr+BrjPZvhuyKCAkqwRBMj3dBAbLl9VkM3gmYX6aCyafYChCzPcKYp6UZ9C9tESxWFNU9N3
ZOVF5My+eBOjyNSSdzhi//huyD6N0EMC0nxcBLodmrU24xFvb44OumjG1F7cR15OFmXYMq4tkztg
aY0AqwnYTcbjAN6Bx8AtDsEjmw4dyRVSe8pO+8VB6PFQkFqQPnFnw2HTErWTOxCSNb6yLo/UJ69W
1OLYjl/YE9JsAr1zxq5W7NF52QbQAE13uh/tKdZB6pDzfZGtLKRmZAB1zcwrdrKX+IXkFC/BVt/9
mqTJ0R9J9imu3x4v3JQLz9KSDWYjY4maPWI0gi1S8GJH2bOZQLple730emGPwxRZBmtxK6CxT3/G
XQgdIKGngfbzS/na+4ujAMnCR/2BnI+gPIfDllANDRN690gK3uYxyg1qlYxIkgnYTHiXprIetowr
x4JvnJQkOTHHIUd54+foYAYrtkV4KyTgw2fxVTnebCB/dU977Gq4O+8u3zZZR4acTSGyA2uYjnJp
7NNIIRKQ1eB9YYLt9MWZWNABops63hiwo7aAC7pTdMquVZebuQ+I5JSyxYFL0mcaOu/6yZ31u7Qz
bc0CcVDmlUGy+1ehhyfCKVCKr0t0xbsdRsLDeZ+DmDmgpsqo1XBoklpCKZVdAhbY6TaJNrKBAx1t
WuPL9bVQZtjfLz9QYKTsEaWCqNAhj34uwmet9dOCYh8nkoP/I+06luNWku0XIQLebGEbTdM0Iine
DULmCt6bAvD17xQ1o24WIdQ8aaHQghFMViErfZ7DzkW2JKvkMjdqdyH6LYiLT8Vgul0puZOq3eST
Mdj7x+LJYwyHPsRJTRmEXEW8HqwvyXirlYAzma5LLhQ+7xUxxqKtFXUwZ4gqrnPdVp/pehylvCrD
MXHBoen1LzzXxvHdLACNFKEfliUCagHwm9F30TwMybf9C+SJYAKSccjBGdZpiCLL7FOSASlOlK4r
s+BE3DyPojIGIlJkPTUoegptrqlgJhfAhBSHuEj0TSzuuj7nY6mMjcjXpWqsBOXPJhZtuS6CUs04
Zoh7JCbuEKRZKK0ekRU9UnOXH2H0Dv1nyrgmHow7Xv2fdyTGUIAkto+NtcZkv3GlABQ7VnmPiWMj
VMZGKEorL1MFXQAs2FUfPabk0OnENfTe21c63lGY8GJe5LEnIgRJcvrQN8Z9OY7P+yLoa9xxtSpj
GAyw7zXagteahYpf+dNh9IVg+LMO3dnvqYxRWHLZEpISJ5njh474A8reDefpcC6LnVFZlWkhQ44Q
UM8ir7JkJ50kd/+yeCIYIyAoQ1ctMUR0ojsnJyX6sf/7eU+FHUCpy1XNrUwaUV4kHjiv3B6bvQ+0
jyR5uZvNtsJxd7yIkp1HKXRlnWqCTpKQgNROPQo2CVoH9jq25wfhhoaU+SOxRd5sNu8q6c8v/GzS
aMowKFCIsU+CfK1dTRc4r2e7eHZWOo2xBESWIn1OYQkofBedahdim2JYiChkLVyG6u0TqVhGpyQc
4K14f6ImqcU8jzDaoderY1gA6E5Uzom2H+tZBGN4dCG2siFTaY76E+WS+NQtcBEQqNX/aBTOchi7
k6aJXPUWohOKcln400v0SblZfOBwOMvXBQlH8Ed6fxbIWKFR0MhUFGhWqf8sCPgxie1H1/KAxZTZ
qzxyaDRnX+JbnWLviIxBagxQQ8kFdINuW1bueiBTmIK1R3AEjJpRkPyjeJBC5THFqI69ZA4PKOc3
2vnrzGznzJrVdJUJIk3rMLiLp7jzV/1uDShbewLIKI7qcMUxtsuUSqmL5mh0W0/FBlVNka+dOqQo
GnzCw+1Rd/18OCaMmYjRzWmK521IwC61IA7w9b7hSJot3Mtucl/wGdq26w1nmUwsY4jSpErWW72B
VnCEW221Qd4CMJcqyHkripzXbjH2SydTVPUD9KeZbov8JkGja19DuVfI2JNMBIl6vCTIRiu7qzEC
afnKi+B0V0MH3LLqYQhSn7cTTA3IzquwWAOjxdheXWHD1CQCKZsRpV47qo9GL2geUEAJLzSkarAn
jzE0cq5nuUHfgH5DV5B7p3b0OxX4aHSulEeXRX8ZI8wCzpuqqNgU0z7ghUwyAWBkmQFPT7wHKYqU
EXtCDyXFAFTzz/7H29COd6KYe2wn1VCB3AtfQIjhmpnQ+wkgijkqwpPC3B7RC1NSUkhZhZPZ3psN
x2ZQDftwYZil00QT+NqAA8bPL3w0ts80tU0aw010Ly0fUiBx8LL6LaYnS7+QwbyjVVPjYVGHGW1c
QHhROmZPC7JDF/Cgjbdiq3eSmPcU9VodaV1huOT+vyivMIEPBTYRKMkR1+BumCPLAiWXIWMcyZRZ
Wq5lAC/PYEyIPKizdorH4WA4eaj6pc8nN9gUpsuSaGomhp9YYq4c7dS1xL6gO2p297ZkjNquhmmg
wWkCnu3bsBKWpWOoS6X/8Jje64WFDLVRRHVy0xKxgOXEEgGX0lNNvu+/oo1w550cxomQfjZFsagm
N18BeFM9FOVi19EzYItybBjXYFNoeOOfW4VkyDQtU9SAgA0ahfdnG3o5LkimTdhzR0xs517b2ok7
CoBFoJB5602OKvLEa+5vveQLqWzBc0TbKmpg7V1DHbwxWkMzaf39y9x6zJcimI+mj7o8LQpE5EXY
KYqdWW7GdVrbmvHr9tid8KTVkjUyMLU4Tk8GVs7NurLb+Kpfcnf/NJuv+fI4jG2yMkspMJeLmiMY
o6cTumuGrdymCVZWacAoKK7CmZbkXSBjqbKhVqu5pplS/dqXX+L4Ks8+7Z+KpwaMiSrEbq31vgPi
X32q6ydZ4/lbngDGLwmZUuuyKk5YiO2u6UjmdNAeaCmGrjE3zp9B7F2+J7bQaeWEdNIUTyj+9M/g
Q/O7l+IquUUBP7Du/iSmfieNySPiAZVHfarxepE/ix4dC2quZscAMBYoeg/7X4un7IypEKe8QFGV
gEivBZks2hRtMBeLnUdco8T5bGx9Mze7OgfzIVTvMI2O/Kwc0iflVrpXEuCc5X7/1br7g5Lq5U2y
i3tSDRC8ckYvhOhXy+St1ZVYhfv3xzsVY95ncBipmTJOrkkwjGFUdxOxvH0RPHPO1jc7UihLvcJV
YRYYbGTlAzi7APsLfHdAX6Me6ZBT7iaqzbs+3tnozy9Cp1mc5WieB7iu+l9TuLcSju5t5a/vvg9j
KpaYVELa6JhkQb9T+zQDklRxu3AMmhfDo/kr+Tx7hfcGkxjwWru80zFmpC7lEcBOPU5XDCCCMYIo
/1sRTGxbYchAtFZYqmktn0shOVoV4dQAOO+XLX0qugWmnAXhRWKB8gcsUPV93weA/uXI4fkqtviZ
kB7ZN/5+V76fAZhMFy9aoLgWtmm9ETZMvO4Sx1WxpdB8qWpV6KB9gnKNuEnRr4Ti6/7L4olgwolO
XrUGuQdxTfmTWFag6Q0rPofnxgLJpZaz9dBoHiLdzGAiMnBndukXU3+cUNLv6u/pdKvJt3PXOQoP
GuijdiMfAfcUtpV1WVTZrQV1XImoprAZVv2qifcz7+1u5DzvBTCGzzDbUkkL9Hh+Lv9IBzk0Agq0
kQT7H4l3EiZImoakiQQ67jaay0tLkoOc8qh6P+rB+7Mwhk4QoiyqZTyiEsPRa9k6gMixc/X/nU+/
l8JYO6knSdwSDCDUq/WV7rsmQ8RDNv+YQr2XwRg1bTJAixT1NKJcfQq+p99RStP+xJ8b+ZjYvBfF
GLdU7a12LFbadKF7Ud3/yDH80cC9F8NEQ6IEvDNtgphyWQKhOSVVGMXgZcj//0jm7wUxkZAATuh+
SeAPmkk8ztNsD0t8NLWVZ0g5+syWTNdGVSLSrzAHWHTB2mmX2OVTGvTu8BzZrS8f4keeH9qom747
G7t8UESWUlrmjCivcEavvQVzgCuHWEMevtDcmleB2zyijORTBN+OabK+ohCUCqTUsHhLgmZFcRyX
b/s2YftAZwmsc0DRWSCxgGZ5Ei4/NL8P0kB4wprIgZKK8qogm+bhQhjjJubVENq2QUaTxr4y3EWl
L3acaSHOjbE+otU1c9IAzOmS9m7A2B6vcLR9BMXCQq1oGTI7P2pmSTeKMV2k6cKl8PromHfe/jd5
G097X2mDkslnGcxLnYoUxd4RGy40b9F8/TiHi7PcE4/CMtaOZWHfhQCWZgga7L3QFLe5zd0U2Ne8
Pa/fqMf5T2HesiEvqzRHhDon5BrxQTqkAcXEAc2tmx15rabtj/dLGjtOmmtJKybzjD5B+0mbTyvh
xMkSvbmdm2VRNZW5LLJCQShEIZPXUD9qB/Qivk5fJ3R5rGC6rR/jCjTgyxXPcnD0hh0oVTtVgUrJ
s9sqRyF+ncQvVay7+4rDk8E4+NIY+34VAWA/KLGtG4tTxVjJbglHPzc28t7pJwupWU9WW8pZjIm/
E7INX0JWXT0rDq2b8jInngKydVNQcrZtC9QYV76ZPtM12/mQ3ij/yD5d9+J9JJ7+sU4fYOVS16JI
W5ePpfCtwPLO/heirnxP/xhXL1eagqnbcXS71zgJZawLdZpvCQ9cQgyeojMmZDERKmeZgmub+ttV
rZ1VT0Jr7H80UrLaiqremY3BAWrZDDDOZostlgJuKTUwsIahKPl5lnKQfPdOG71O8+f9S+TIYcuj
ZLHkMUozWEA1sxMAnffEsap/LQw17gvaSNXeKTo7AiplupLpI2Ymf44MFG7mGrc5FvPRJAiqGx7g
CFcekwqQVcjGTEVHn07WNq99MCEZyK/zMDlMT3psS5yaC8dgsDiaplY3kzrhca3yQyS3dtfdSQmP
GPHNtO0oPTsQqkdpHgEmn55q8fLDetCBa4YxQN+gsyz3FKhTuDOd/NldrnQsgnNtyGYsf1ZMhV7D
RfmlIVkqTQnyhdnXPlMLotxogQR7lXjty77KcCwIC6kJ71VjfhNNOGUIm/bbpHLKzpu6r4imjI6E
AUfJmPheiztRMPGuFSBIGdhOHkNgVNj5xJGzbXcVVdYptIessJ4yF2TQOtERreVIJw/nQ+4Q3woy
SsfNhYbYvLULYYzeFz1Z+ySF3lvUcdU3i3bY/yybin4hgLk2EQzSqB5BAzASWkt+HAcDD95g+wwG
DAZtkaJn9F7JBFk2omFdJgz83ObxY9vxqvX0Ej48I+WXADbdkTN9UcwSlyQGdAcGy3/e8LOi9z8A
TmybogtpTKhuiWNSpgaqEsoJg7ReH8T/CM635ZsKyyc0Nm89atNfXYhjNECNQK5o6WgVERQOluY6
KUOlOORAJ6kDU+Zc5VvQsHeVjDoIWqtJJIdyT378RQK8enKNLkuYH6crPQR2jTvZL2nYhq1LTX3p
VrcFukhcRNK3R7T3d1CdujBMViSWi2GiIqMBmiIJu+ufHNp6BjBZYOQjzMf9O5S+Sgep4HLggbBv
TJVAXy+unbGMhi5YcVYjhZZO+r2JaLgM1DvpYTnpdh/Wp+Jpfd1/iL+xK2ctZkKsqcu6eG1EMII9
Eo+CsAIY47QCwatzYm70uFEXf38+Jt5au0gmWoTzfdZvqgS9QdkZb0pHvZsc7V72Ua+kd5yi7gpc
W2fiHHbb6pzPygRhfSMofWYBT7EB98waiNXTwsvfNwPKiw/IWB2lk4w+Hkxory55sbgESrceSi0+
zKN5n7SD/1efD5f7XmNJIUZ6D5QMJFD1F8ADH0wXjNeff86N8YzC/uEwsfVe2BTnjYW1bfig1plk
2UurH3Fl+YNwnRLOwfY/FTAF34tCfJC1CJnhV60wzgo7rW4Snu/e9BCqhEqOZZgW/Pd7GXWpgX0P
8Za7iIgeU9MfG95G82Z4gEEMQ8IaqaGy2dJSD2tDVBRY2jKxU90tuqt5eqpGjgHdvK0LMcwjboqm
642cblho95P4VHXfh5g3Vs+Twd6WJnZtaqBNouUCNFo46OPsY5j2TyKDi6Mwb7TMVXjuBQ9IG+QA
ayOvq0JA0p2O9/svZ/vjY0IFmOq6ZrAjOdoydUrdQE5bPBIB8DwYhdyXsOlC1bMExpnIqZpq8SIB
J2eyk/7UFgcgsdhV81g1SDOxe74vbvv7nMXRn1/4LqNohlmrEhQB5B90Tb/LXkAHyhFCzdcHB3lx
JkbR8moRU7EGhYZlwAaU+mNUmIeiquzKmgwnseYrEeV/YIVztIL3tRjli8rZSEy639MDdkULhPFh
//I2UJhhOy8OxqhdIhVFuxBMCwiIMYIoccpD4ZrYTiU+xWFeveJ59pZPuc9rAvE+G+Mw9G6QyjLC
yfJ6/Z6sxMESXQ34xNblnPBjs+7yhNCT9/pR5k0ragIq5eKMQqE+3/ei6E4jsmc8AqXU3D7tjkm7
BHFV/uDI3kz4ft2uyToOxehBrljCDPatJflRNsvOoAijjQk9IciW+MGYR+KPxVTYi573TiOIAIGX
Kt4i8v5lm6xXsaZWnLoFf0enH2LNzqq7Qvb3z8oTwYSyZddqGJtAswUhtCNo/0hADLcqLmzC/oPA
AOj7rymWuQmGD2xt5c8K1MWp7+Pjt9kpVgDN0zwaTNs8BaJ/+e/fPvLd9yJJmlValgKuf8xe6vm+
bB9N4V8dvNqtmLlFHWT4T8jCergbLWfidbQ3VmHe6y9jepIcsGrEREQw+8Jpdit3Nm2U0UxA3aL6
nlIaLqcf7D53oED733RjTuW9bMb8GAAhE9oBydfgCieMi9r9TX0/fbUAeECux0eM0ZEDb4xzO+O7
eDSMSeqknFZakV+SDtkILesKXnVQR+QgP2Fc05f9Y+47LJNFJ110kmIneZ3d1OyvRcX0rFTy68Zw
FtJ+69I4JBhS5FwtR49ZtNJstNaopGBylV66ihL7SdJxFHfzRWqqaVgmjcDYMmilaBio1NFnTfpw
nI+JHKwTxz1xRLAVUEkrwGg1oQokRYtdlDdDTBxdNTjOd7twdz4JW/6cBGnI2sgY39LTFU9Aqm3K
SBpjZCUnb3sx9BUIYCWjtHSURYP8/6fO8RQu/gb5vRUYqqIW5Qor8gagoVLheWgKZxVm3lE3PcaF
GMaMpk3eRWJMHb4X3etHcgsKI0e4NbzEt5z6c/TYw8ylvhHKByPEAgnnKfA+KGNeSZ4A80jSMN+U
jraoyH5WYravDfYfHE8K/flFyFatlZUqGZZ+LK28KfvFVpvyeRl4E07UMn4w3Bd3yVjOWB8EtY8Q
GUaFCmLUTiE34Cm17HyVci9ps5rz8Tbf9IU8xlpiDy43YopHsdS3PVZwRY6L5Z2HMYxrJw3ytOLa
EiAZmJ3oFFbs4Cgrfw9t0+ddHIWJznJxyZTEeFPDLlRc4Go41lUKWtfoU/Es3dJ63+CIV9TjRp6A
nRg+b8224zv/Dex46dKtYtxIMgUZ68L6WDwajWdgsCoQ3dIXKuz8DUHiGe7wuq+dXMFMuk+r0Gq9
oLX+thnuYzwYHOd6OH42bRmiKwxEkQNvJGG7BHZxXMbAyF1VZDI9rhrQGiBAVMCx6LUuBVDpHzEc
U6EyxDkpR2PZOdRZJIZEtIS2oWn1MT9GmLl2epeyYGAjxBVCwgMXoo9g51GqjIURa1OcKgHhzIr5
oiUgQAzDeLkzixghaP7S0KiMoUEKLTUjUl536g9W+qlNgqniDGjxrpAxMslQR7rYoWAsNRo2JEnQ
FTxGoM3k80IzWLvSjOKkt/Cyk28e+yAPurdFNN7QA8cqs4OnEZFnQW4gRs1ftKi2Vyks6qd9jds2
YaYigXTFFE2LOYogGrOxSgbmTc2TIN/FLZA3qt5eEsXdF/SbR3yWxBhLU0+VLtJgwcRj+QAnGpAg
CpfXCRFCG05B92+GR8xD/N6MJLWzUMZsKhmpLa1DyJWnst1bjohKUfFo1j7uw04nzojR/mVabGZb
zNk0FCNeryi9JvPd1Mo2ER81rOnu3+X+qSw2iwWoRBwBjxjDNuIrysfjcIqrUz7VdrO+gsyGI413
KsYOFoaa1zJFjBMH82rIC3/IgAYWmUFf5OH+wbabAL++lyUy0Valtwl2nTGoQsdwqJIIznL3c3t9
5PJObT/j/yqHxaauEskEIFbBUsjAJnbMiXglakmaPvl9D2ObiZ0to8KUmP0nzjG3bdRZMmMG5VKZ
5GjFW+hc45q8IdclPqDoMaKoHGtM+PLGBXnfkP78IsDLBlMpVIrynNXLdRYLbq90L/Iw20vMG1Lb
tlrnszEWZcAocWnEyM7V9ViAarYXPk3Wv5wL3I7Kz0IYY1IXcZ6PJQaNJDE/RatxjLPe1wUziHv4
LUOPj2knXxPjx6ybXySr4hgz3vdjzEomwpD1BA9QSTDo99B2L/vn49whm4yupAfa5YAi4FxOTpsr
dpSITq487UvhKMXbNNeFUghpFufF1M1grJZtg3xL8qMV/0Cuw4lqeKdhDAhaEmi0RSj4lUaiNbYe
5TPoPav6WppqnrH6TdT2SzPeihkXhzJQZhdR5kLE5nbXYrBgNJES9q2xTae051vwAXn718g7HlWW
C4lNBnEZChKuqV8Vy0MW+1rKcSwcfXsrC12IGMt0oYviGNBf+9uE6GFtFJyPxDO9b/77QoY1DqQt
S5h5yvlKd+znr8oNHSGNTzl33pd3IMZIpN1UrqAexjydoR/UaL23uj8rhZwVgTERmaGWJKLh+6xL
bi9gKCsuQmB1c7BpOXGNJTG2AF+lwUNCdSwJm2ual62gSAXNgmqLn2nIjoLcV34yxlE6diB27M2C
ALMPp+tnf7JkW1Xza7hPju/nfCd22CcqciwlqTSDxtyjdTMQzmQgT+vY6VdilVUJEHEIcMgP2ZMO
0SfyWuDqZFc8tNxSJtWrj8nOL6WQmfhCjboyUQvonXpfhcVd6VmlrT0IICaaHTprgP3P++qm/8pN
7DgO68NkbEHmJiWwtXSgwzyChe3YXMWfssNy4C0gb882nIMotterTHMypzJqRsQpZBDApgfQKYaD
PR11wKmA3Lb3KZnPcljvZr964nEU8FSTiTVmBf2VUYRqEmUJomW8wfyn04u8aurble19S8aGICyG
Ex6hOsajDFCQwo/uLIyNCE7kD16GMR1MwAOvNjkkR9MTHsFIGwohL8F4e957fwVjZmodiLKgrkZF
3m/C7g6VCXcGeFSYetPX7OvsgKpBsXNfe61fUSV0/8r1fKgoD5HRq+OCfad5qmxBMCuH5FPkoTL1
d06OLSx3piAXhoSINc5CQ/Yi8qia/l8dhi0qF0Jt6m2Dt5nLMcDZMGpRiHaHutLfiWGikak1AWVG
X8eqJeG4qCdzRQE3koJ9MbxAhB2hBTdxroF/52cpR7sGY0w410A2HryEwpa8Jjp3WpLz8j7M04qC
lmgKYH9b1ReaQ5N/1mIeINv2uXTJ0CRTlujIwvtwx+rGVDNlAEQMLvHopr6J0U9gRPXXNQha8cZc
k/PFNp3QhUTGoKBb/p/ZFVG6UYxP8vpt/1Pxfj9jSEyF1LHUwMlhFDlMCmyyTDrHj276nYsjMFbC
XNVUmdpxco0yc/v+KRqJLag3ShmYOWcEZ7tHeCGLCUg0jGJJvYrNHDGwTrRbFz8lgy3rGBwE6xPG
dPXSri13ft2/xU3lO4s1mLb+Mix1aoH3xF3JS6d3jhwdMwzM7AvZ3tO5kMKUgiNDSXRNhxRwSvnz
SQ8MPwUCi+qgKQkQ9v4zNtqva7drbV41brsNeiGaMRwoiUWNmpSYUTjR5avCj/+VHjSPIpV3N+bD
H80IXohjQhU9XUmqAj8MO836sV0zJ1304xI1nNRiO369kENfx0XcTyZD6EvzbZGrAVZ4fNvfSgeM
7YgnERV24V7xkuNAnJonl17XB8d5IZexI4seN5iGg32k280031gxXiuHdQhcuyNvXY2nnIwJmTsr
mzNgKLs9lqvA7bCQTwoWUUMpquZwX0U51oRloEQ0AAJcBfnAaN6N0Zcpfd7//byjMKaksbCXK3f4
/WlyH42vcf6QKI9/J4KxIAXwDqSoRl/LyJ6QcbpFO9qy8keh/1kBWKZJsc4lsRZxkN6j2x/aYT7I
AHWjwIYdRq05/pjzWdhtfa0WJtmQcaZxAdPPqJ9UnTc9vj27dXEixkLM6hCrooGnlP6oF9gnUPxd
Jb7q6nfGDSj+nsFUbYv/y4QG5y2ZjK0AyEcxphLd7/Oba9lbDx3weSX0qWgPnpfLcBTQZAxG1hlL
IovYhWvIlRZfKcuhkzm6QZ/jjm1gMVK7sk0GgYDvIpWjyW6WdXTGaHqQu/FamSvOg+JpBmMbhlyS
pa6SEBAWDUZ2xqvRjDjn4bh/k4kwJCmvSKW1iAXn0U5GL7Wu5RHkwcpsp3Nk779enjDGQMh1k2WZ
jHAGe8rHWFQ8GAtPKNGjAnVWMZXOvjjet2KMRaKWWAiKQUlXrLNdai9a+b1pniKBA9vM0Tp2yUWM
y4LoIup6TXNfSbaQPZI/2+o7v192h38VxboV6TMSAwGRU3oE7y3WACjHY+3zV1g5iscyCKpmPcQt
NUnD8NmcXpaF0wnlRSzsaLHYA8vVrGBhF0dAjkyLDt3LYJun7JAdrZDXMed9IsYwFItYrA3FJBhb
ECBOn9L0SyX82Nc2ngz684toJSoxH7ssyHizMYiEQ1VfDbxA760ItGN9WHTTspABmdT9pxJaIEsb
PeKhU2P3zwmgf/NgDfRT9qCjd0l8ynYmvPLiFe6nYyxG1Emq3mUUrcAZC7u6aym9qaOexNrGXqsX
uzyJvItlrMbQgdaITLhYTVSOZh27ijp9lqyVEx1tg9pcvDHGXJBBlSd0z/EBcyHEvsJtr5l+Lci3
KYmCTs0coxVDsZDDsW6Cfd3Zf28K256tRWNMpA76WZaPEwY1R407DbtZ5vt1OoXtzNZ1BFw5A4Nx
iwN/AlCG9dAcaLGtCXpOAL3/wRR2hHgo51kwavQEZF26EjViw564fcxrdW1XaC+OxMQWYms1hkg3
pX6OpAAw+SHyZ7D8DUF84tUOOXoPdND37ztpmqauY4x+tl4Ryo7upJ51G/nxJ8XBSvdRfPg7lWDM
STeIZSn0qN5pYuINMqwi5r33RfzmAlEuAVa4ZgD2/f2R1rxNk8rsMeuNNTNdtyuQhsVhfx075Hvq
8tCLt9XC1GXF0C0dAFXvpTWmqZGZIDpb8uNc3BRVoMV/5IrPIpgwtyj6sgfB+ejqSezLeXVIqiwE
kvFh/+K2A4uzGObeGlVW9TFBAhzry3HQOqfthVes5NjGWHA85bZlOItitM6I2n6sdLSTqxyRy7d+
4UEw/0YJzhIYRWvTuM9IRJOdxY4PuVeCLbP62nn0GaWn+uv+1f2mTHIWx8S0vTGbpV5DCyhL3eAD
JAawf9LV/ILEnvjpHYUkEo5NYNzx8qzf1AfPohnPNY5DZgoJ7MU02rNPGd20r3o4P1g55sVXTz5Y
DRe1nqf0jPOyskjPUwlmV8mf+v6fLIVQ7swB9Uwfw4LzwRjPJeTdmFd0Qab3htfeQ7IFGEUACd1J
h8RVw961AvXwE0m5ftn/npzzsfMAWi/lRipiOH2K7BzUl5gKqCWe8/pN3PPrgOw8ALY4WtLl9Mup
nujIThG+0apjyyD18hvNM08iILABzeSnwHBDc4UWfHktDd5Lefv5RYTXSSBFLSbgq2XX6S1t3g+H
/huKmW4JPkceaNNv/M35zIyRQf1piKoKZ+7gsptPgC4/Nl57raAXKNqCy1tcpYq4o0Nvj+ficKuo
VZM4a9iiaBIXdOi2lJjuLMfXgmLa1Qi8BmO429cd3oNkhwcqstZLRHueg6sec2yTAWfjTsY2O3Fj
Z3oCGfv3fYkca8pOEuhC2kpCR2ZXTg9xft3w/M/2+gH47/7j497qMBe3iCHFeAKBLg1JqF1LMSJb
2DrytPxeQJQ8eXQ1vnwsHATPeKdNwMt0eCdk7M0sqHOuNjAFmWz5kiqGqJB5+5fIe/KMtYmjJZIq
1UCD39I0Lxqr71mzpE5m9LzexG8aBr+uk50lKIyqB1cwetNyAE4VJz5Wfoe7dAbg3saO+pL8m6J7
un88nodiJwuWKBt6/EkU3cCkRfyHxEGOc2+6a6DclqlNkZ/rr+QqO/LePOdm2ZEDcTYFMy9MvAcj
HNvYFvLYToAUuH/A7S78WUnZUQNTj8cmnXGrgHM6wpx6YI+5orsyMdSVosSP1+szwNkoWzaXcZQ6
2Q92xgCgnmWAxwIQte+jwLaa1KxXgTZT1a8ieVUxgmpVz2J8l6A6uX/Qzes8i2L7PkpftXpO8BaW
+t+FhGaDuXHyaV/Gtg0zNBUBtGTIBgsPXhhT3ykDrd4eNVCc6EjDTWI3B92ObBVMv+Tqj574hUTm
iQ8i6RZtRsDW9S8KSM+qL5wjUc/y8ROdj8R8otxaajHtcKQs/NlHBSMskFs0TKl1gRFyET048j5s
byQyqJhNHGhwq5D2W6pHOqaUX9OC+zLYfzQWd75AFhl8skyV9DMgTMZZAAc9TDQAx5KGG7Vs69+v
e2SZELEcoo7iCLWevw3XqnPfvgzAyKqfFw+JFuCTTcmGHRNd7Cxe0cSrDcdT6lscDd30CBenZeII
Mnd6qS7AD1STG6wRK8afZCgXv5/Kv3B5Ut1KyjgCsb6zTlnx0Aq8qvG2vbqQQO/5QkJe5xiUt1AA
mr7pgQSmqcTJ3PkAnhU0jg2vd4GGUrvyIUV/X+YOKPNeuMpkLKSfBnGJptFt0LVAYE3X67SgQQF2
BvU6WkI3vBfOUxwmUUnmShmMBf3cQhYpVV8We6Va1E63TNxm52Zd6OJyGWsijK00Nq2FEQN1vV0V
BXSQ4KCuuwA25rGPhspW1vQqtVCkL6PXOeNNbWz7g/MjYYxN1xpKU0bIB+d1elrm0lkyyR1rsF7H
VmvnGo93g/McWPDYMrbk0qDDAKP2GEfBLHGKX9sxy/lCNabMgXYGMEFXqEsW9l8iLOEMhxz7D4cF
817iIUK5tgp0zqgnR2FYBNlYi+dOSbBMkvbfdKM8xKKf9VPA8Qu0erLjF1ggtwE7kvEs4+q6b1Gg
O8pV+q/grEEdmn6Wc6ca6If/KM20FEm3JOkD2RWGIa01BjsFBbw6jP9ZZfoTXk8s6wLb5r9imNc9
aXOt6zmFmG4Te609aXxYM06is63jZxnMexbytWiVCo5AaicnMVd7Sma7Wj5VzY3J4/TYRjq9OBDz
oMshFdRlwSqrHEQBLQOsAZBv7cah/YJ9jdh+S+dzMW93lVdLFxacK54UO5Vjeyj+SLF/SWDLC3Ld
zVIxwBIu8jFK7/rsibtnxjkEW1to5llTSWLAvJPAxLK0xumw8n4/U5M0VQOrkyMULBo6pxsMbO5w
JGy//vMlMR4+sfppnEtktU0SHcGR6Kxz/lqk+l+KoQe9cMMG5ju0RaeYmGMwxa8AIhDlw75CbRZW
z7rLFgTyVu7MfqT5ueZb1quUfR7MOyniZUC/sdHnG2MePbi9xUKjD1IBopuKZVaQtiUgqia+6N42
9zG3usKVyJiAVMvTXBqRc5U2hhO7UEfXLHLD6iACiCyzhfCP1vMvrpIxA3qEXqSszQiq1e91+88i
3qoV52vRX7Fjodn9glgSwbwrA71pBdWaF+Xx91SVGg/4dblrKOXogjVbB1pwtHDsDkfh2bKAmvZa
rmbQxHENOu0IXJyZt6vLM6NsFaAyrSJLWrRa1aC+pbTSA4rEPbAU+MrB0Xo27c/EpJOHASBr5bja
6MnYynKNzROnH1/+6nmxiX/ZJ0U1Tki04uZOS30sSU6qr/IQhLbn9s6qx24UxHGM1lWJ8wxAA6hT
R/XWK+OhAZkacmIT7IGxi+r+kVef5WkF/fmlfSK1bvZ0o3ZOHqbqvh9bu9D+8gYZwzFNAPxMZThX
UbyvB39qHnWI0dP7/Q+1XWq+uELGXJjmGJlDgnkPCqePLQnQigqOdE95nwWX19rkeCiZMRXNuObj
2KLgNcrLVVrph7qMg/0DbYowZUU3dEpgajAuCsNFcyxifxXIWvf5FGi857r57S9+P+ObVqMxK1FA
y1nQMRA6nqy2cIb8ef8QPCGMgqV50ce1mcM76aYtWJMDmMyk5RDFbNf9L47CqFjZR6NVr+CjoZ9e
RTkpw+JGHMxArVIPsc/D095Ob00LWNPA8gddEBPEaVEiAF0N+Xv6Q/xhYBcdyXX8BBq42UkeJK9/
bJ54+e2mwTuLZKM6i8i9mdU4omCY/qIY3jTl7tL/H2nXsWQ3jgS/iBEk6K90z7WXWu7CUMuQBL03
X7+Jnl09DppDxPZcpENHvCKAQqJQqMqknt68i9ZhZYq7jclqG+v1CBWuYrrU9G6eA5IJ4iLRDPLv
QrkFxrZCTVnSf/S7xNHR62P7luqbB1C0ef1L6MoCLxHNILefMnSt5kaLmrOlzgenTomr6cVDNSVB
sYi0E7ZsGaaq6rpigCLK5KawnCs7HhKkA4dB97Qo8TVS3I15AfEvRYR77Lf4kGJtiwuWbVIri5Qg
dPjL+ZmsOZOWKnz5KEq2b57wa1vcHEpWLxWlHbETnmkYSb5ysJzG6Q7QFRUELJsusrbF4VMeq+Ay
iWBrdBEugSUG+WjJH9DZZ5WgoQJRsuwsIk1W0cJxeFUnQx3KHSq1cnprFbnT9oci+zHkT/uwuHVR
B66buKWrlqmoHIDkWTqpdIEZ+dyd6oNxAlG9T9HZtm9mM4Re2eHTxKpO8rlHE5mX/+5naAQXAfWq
z/TzODqdk99Ihzzoxfo//+Amf4bHZ4vrQZJKgORfeKze1G7sFSicgpbMo7BCYXvFrrY49yeJRXNl
gpZ0bB2Kk+aDLRA8qEe9xaPMhISjAUIS6le10wtC+a2jbT233F5oEhBd1Tl7xs/uqVU40XBWbVF/
2+bRZoBSkpiKQgAn3PAac2rMMSTs4YkRaS9HqXVGigQuylsgca92uIM7+16zObCVSW5gfSOTPF7s
zuuV9HMMTqh5kW4Zgd+/M8PtbzXVI6M3gZEkup30HBS2oLG1f+8bYT/yBhwt1TAgpmBgq3FjiYZM
q4pBnTwrOVn5udRFUi/bMGWZsm2j3ZwQnuQpbhpIvRQJg0Q1YFn2/q4+NBc8VLBHQdQK3na6ABo3
azsMW7VN5TUPx3elTKEuzaGWsb4p+35G357sygfrkKAcIKRO4jY+om1PStGeyLLt1aFH26yoM3nb
NVdfwcXAYWO0y8QWEOxvoLeiQfmcH/Q7RvCSByoVPoNuvjKvh82hph6pWdY1vQ6Z7vAWQYMNhlL1
JfyZuOWJUZOnJ/sZ5QLohZ5UwZ7YBOzrWPn2lrwo6n4sKctQdyflqJ3mQPEhwivAlE3ARnLV0ggK
AfA8yvlrZih1olk5u8T0/oy3ExznUK7tjvYt3tBdehZfpbeGtjbJ7UPNLuc2llFRog1KelHLIvJw
l8pQ77HYnlUZSEw0I1Ly8WS46IJNBc68eW9b2+eO3HasY23RsYFa1ClpLop2IOBsuuy4mD+/5x1z
bYydJqsLr9Lrg6Q2OC0McJEOt2lzylJB/nWzKHptg7uIhhASVYcWckLxabhh2eToRj+j3tW3BJa2
wG1tiNuALV3KjEZwlqXLIYU45CSw0k4P/n8IXVvhdl0+GWCpNZBPDu3+NLfqZZBEaYhNEF3Z4LNT
ca8WZUhR4cAIFcJzfYCeVHlOIHrHdrMJfZCfRMRsLvB7PlulGlSTl65gwP1XYdqI1ybxlt46TddD
4w7waLAgb2Dj2lGWn7T0UHTf2/dkmdcmONAY+o6A4hM7uJEnMBUfsnxxqaiNcCvOWhvhYKLB8hiZ
jAuoXZ8A+o4ilU6aPZe1JAAEtj34I3ttiMMDM19Qf1JPQPku8mOqOPL8UJcne/lWi9JuojFxaGDY
iV5BSwH3eLDkEeVLlxruIt+rquy/Zw9pBOkpYmsy369oQEdISWpg3GA8JdFxjgUFBdtOdv19zsmK
SZP0NkFAYJleoX0joZPUH/aHsL1driY4J0vaMsvsZJi8eVD9Rcp9UkdnFDIcFC1+VLvxzqij+6pr
P+2b3YwyTPlql/O7EbFdRBfYLTNgA5OSkRDfhDf5yT5nfnYQve6LppJzvyoyC41QwF1c3dOwdiQk
lVVBKkI4KM7xqGJr1gS5Km/4wuqfqg/IH91COiawArRhXERNUJu9rOtJ5I6kaQpJ2OHJyzMeF8xh
HDrsKmF41HLnL+XHVxnq2/gUeSIiKtFsckdUrWrRQJgUbGt/KLODnsWO9h5+tfXguAMKb4V0rGmE
FQtvZ+lJsj/b6cu+F26ftH+ckO9X1Je2C9Na6rC/NCfsFaeJfu9b+Icw6GqCSxkZtDSWwUZkQk/J
Uf4Ve/+l4XiooPuVf963xvzrLcZejXF4UbcobmoSCTRXoHdIfEiH+DPECEW1w5uJgNXS8D2LfZ7K
JCxxMunKZDhpOAQgV/YJHX1qlyfcptwoSoNOaYIqM50+694VIV3HyYEHNTvTihckIpL5keAJVhdU
KWy7N/J7GlqJiMYLN0cNjavEbtFjWvhqfjLTY2cIoH3b9f6Y4ItvKoWCGZHgicZMbuTCo4sAi7Zd
4fr7nN8NitVoi8qOJhUpkxKqofKjXv4O0y/7Lsd2+luXu9rhXM6gUlVNWYmCDn20PnYpnglVLW8c
PbbKH1OinIbSCn3cPkS84f8Qj18tcycX+iDGRl+QrR9d00mgbczSbUbAiKT2h/gPe/hqiXO3zpJR
GjHiGG59U3XZWWX76K5AmyfxmkMmpN0Q+QZ3VoVGWakFqXEDp8+GcZppsD8ggXvrzHdWtyU9b6a2
YYVfETnH2skuLstw2jex+fKJ3Jaiy8iTIzLijqakLGszWlDM1nnkrAeFVz63B5BHnJLTDEWK4twc
og/6x32rmxO3MsodS+0QU6jkVsg9GWRxMkX+ouiNYPK2LzUrI9y5VOpL0k+zNEJMpTqxVo3S7S7Z
78UNHeKgyvlFdI3aXK6rQf4WlamQHLZR1wZV0i8DesPbzpkVkWCXaFj8valBOZuVZTjSix+jGz9o
fvncSycDWnuDr+PtBlZJL5pLtkffoIei6ZZh6bKt8BwSqk2TPhw1+MiBNYlQyLPQz4zlj0n6Ze78
tO8f2zt5ZY/zfKU39JwaqD1hlXT6ZTlO0A1ETuJ16e4b6u3b2145lnO1iGYi8fP3jVZJWZpIpo02
KalRA6pGbRBKreLYCK6dfVObOKxcTXGuj+cqXVk6ZLLi8muXPTb5r8Z2a+UyNj506wTGtnc3YRMJ
nRTd5us0ICBe132Ngc3omnh9mS0c+tK8HPqv+alxQEz0IkeOZgvmk83XG3dZmeUgX0qlFtTByBvI
2e+Y+LjrO1F611XoC4Ni9f6EMlfYs8WwZgWS6hTFSy0ZnZelrZd01DFi2Ymm2OtFTeKvW2vPFIf3
ylgUeU/N1/PlR9I6Iagn+9voMfbY5ktcMCj703N6WvwOG7F6fhfArKaV2xVzEy7oDsG0RtNz099Z
auy048/96dzcCisb3FaQeolAVQfRvA2ORf2zVP6QsPf2bWxv75URbhPgaXEhdYpkBktdk1/LMTl0
aIKsnOGpONQv+9ZEI+LOAbuAtvhYAEtI+DBD+aGGpk70a98Gc7K3nqFZqBMxCZLHXBTXm21nVAke
o2T9Iqn3pYgHfNvJLWQ+TFApQdnw704utX0sq4veeV0c+3KXu2nTubN0WxkiRbnt2bpa4paGaHKd
yWk4ehkUzpbOMWugoIgJd/sCTq5WuDXpBp12i40LOEEHkktAyoGaEctLQMcxO3NgBOl9owT7aySY
Q4Pj1APjTVimKS5doMn9nHR1oFTmkz72ftPP/r6pTZC/Ds/g3CEdEt2EUsHkhZKV47LaW4Fe5XHv
lKlluVZShMdRTvWzXmqSwPRm64m5sk3+7iqzOjdDxoJglsvFkxQIEli3+nhbQjnKDY+vbcf382fI
D2AqTqKmXIH/GDz0txO18g4YmY7J6A9NPHlTVH5VJi0RHDLbTqQqqM9Cx5wiE/YpK+RXSBhJuYzb
H71BlZaf+qUb/szQki8dMl/yRF1Jm/6zMsf+vjIXZQma85aww8hUB/A7VZdWJY4KfrV973mNud+g
ycoSt9vnPgrzpU7/WkJGNZQ+jofMGy6JO/xe/AZvbeaDOH7ddp2VXW7vlyTV7RS6G94cQ0bB8tXe
qU65Xx4UxAjA5+Ipd8Ob8AGZsgRXqvmoiQKWzY2z+gIOF1JqUGWyUALc6sVxbj+V+gPeCZzKvBsh
bRWL3oo245SrOZ6It82kSU5twGoUfqDVc01np4pB/509y+bj/qK+euPOovKMvGNYj10hzaxlML3T
bsND/FH2Ga8No2VhqjfRM6NCwkNSoKJTmFWkoMLsKAnyGWwG336GTmTCnnJVm9s0egMSkMjM8CI/
Q1RW045t8tDQH+N9pRzM4ZRGvSBHs31hQanL/yxy+yZVQQfbkdfC0P43+JemG+Vo32UX6Vt5kj3t
0t0K862bx/HKJLeBRiuFJmrBCmDOqEW9pL4x+OQrKDg9MEh7JfGtp/ddWVY2uc3T0kYva1YHFn1f
guSIShF3ucsxwsZN7oXc6+yweruMrKYC6GeCCOfvYFSZqTVYVfzf1zPU2nZH9cC6tUQ1Z9v+cjXE
pnqFevJUABAkKMnPZXshdntQrc7BffAeKshPGTHPelQdR0h37G+X7RW8muXcVJa7sVMVQGBb/6gG
yZGHn+8woBEWT2kKykg5pFmqrrGQFDW8lppHPEWeQq0RhLmbB8bVBI8ueZvXJZ5WcVMvVLdK/KWQ
kG/tHa3/tT8WkSEu3DCSWs/qGKXE2aRDU/27BFYYqXyKw6d9O9tbeTUiLrYwrco0Zh2lqfVv46ze
mBcKAjfWZUCflk9lUNyK/HwToFcGOTcHd5AxJT3kyWNCjmr50hXJoZDCzzUdT11nVYKTV2SOc/ax
kGN0rU6jt4SZS8i5It8XepsWX61O0HPJ/PfN/l0NjPNvSwaFtaZno4fMazmdyRwsohdjkQkOd7W6
MK2iARVnRhpnBuusOXROlv4Q+ITI+Tis1VpQ0EE5dPSkY3WK3SIgPmJOF11j3ZlxFHWHNHZsLxIm
wkSGOcAlcR1Kg4nXY/ND/V3CDaK8bY5tgBJmC4IX6BVxK3FTFPPwvXXjYMPWQ9rOrGpfPiwqaH2I
3x5QPNf8Tn5mYKJ/30l29RO+glQarLmcWI2Jct/+7k7Ffez9ILXXepZjBNVB+Tof9tdTMKt87Whv
WJNU2RqypgiEZutCpMy16kdFxLy8/SywGhmHJWUc51MzAx3pCSm+I+sWUQ/SQbuYp/0Rbe8D1G7K
hqLjjYhbskzW9SlN0dvTg3kiv43C+15IDsoQ9q1b/M+GzrMhhtVQlwtFs0hxYzUO8ZNz6iY34f38
UaxTsZ090a7GOLhfqqLOa+213QJI/MQ6vTKUGs43SGsH7ymzNVfGuGWKarsulGkYvdqUXWoHqY3r
wfBrf4m2bzwrKxzOV1MdNcr8OqQl6E7SPVSG3PDUQWjqRULmd/Kn76XXh54iik73vUPnORJZ01zR
VRgUNM7v9ADyVoF6pzx1TCE0sD3tiTXA7492U2xlPafsm1YxFQqSjD4neJbVDtON4SOrc4qemBBr
cgRNLhRKUzf+zVghVT/90OF/9EIfRNyG2xv96kXs76uPoHWhztBmQNUSWaC2VTtabDldD24b+p5X
4NXicicE3mcnaJWBpyvNzmN0XmLBBt/Ocq8McCeBPMotpYxrjRyQzblZQJMHCcfnBO8T6YPBZtGL
PN3bX8XNCHVllIOVmg6JCpo8bPmKutksOU0o0l8TLNErhK6WKEnQAFUlmDh7wSXRfCij0O3t06wJ
2oG29wCSl4aOAimLVyGJInPKy6zHET5c2vlxtu/7+rw/WyITnLeNaTPRUKbI1STfocXglMqDLkrC
/kN4eh0H52iJOi5U6oBVeAxAtQFBfXIGqhoTD+uZq/9unOGbJC6L3ryKsdTvf2eP8z49NcHQYWOV
IG180x4YGONaFoh5H7ark1eWOJdrbFvSZx1Pf3+15ChBhX6S9Fa9Q9LLC53ox3gkgr37D8f0n9Hx
jFQZK7zQSXPlZmgDxs2QeKJQR+AhfM9WNOSKESmIiIlxUSPwXqGcPBEFq9vh23U03Gk2DVQzcgrk
LW7+ymylCDrsA3Ua1xYWXzF3exsUXI1xh5qcS4u2RDCWAh36+KQP34v0NgEbukjSUDR33L1FtTKp
1htWHKq/mOp3GxVMoSB/tQ1318GwT1hhkWnXIMSJWId0n/2oLM1LLEkAQ/+A41cbHEjgbjloeYcj
qUZXouyztk7L0y8UNAfsgU11wemYBMbTPjRt9jWYOlEtohsqKK64dZpki6bqKLHjI34wPjF2cFaR
DF6fr4ZD71Q/8+0DXibOsughjG3YNx6yssytmzRNcYXcCgs+GPHJcFQQAZPju2K4lRlu7brUTuY8
xdYajQoFypeR/IwTAcBvnlUrG9zatWpVEakDTijScuyrGzVOPbWMHGv6ub9cm7tqZYgD+Z5aII59
vTfQqvJQd9s6tFlGZzGUU9EaMQrx1cjbt7k5OLy7QdbY0gyV59OiMWkqOUXew5xb6ZK33fhRrovx
MZ/N8FtErczft7cd4q8GyZ0pWhQ2pT3BMVqfPlQI8NsA2VqX4W4h5MTZjr5X1rhzpUILVTRrePOD
etABPU0/lhtMqmdDVMN11G/QsL9DqW/kim5mbBQ77s9fbrtqLAaq4plMxn1TG26X+mOeSk4u3Rb0
HHeCSjvBZuNvtmD9nOKsQmUxazhQj92RsQPKR9E5tgmU18nkKfRaWbcGe8IhnUS3UaU5mVCxfBPt
VxY4vLJM1PSOYM9BL/ozCX+ly13SfBA4oMgGh0ya0eawglFooGRiQIx2Grc+WF5uOzrKcNCV+DmU
3X2rIqPs76szJu/KJZt6Aj/Mf7Xzeem+W70gntncybpuoYQJRJ4Gz+jeyLUcxjXmrgYUzvHvOqFu
JfuJ6Ea77QVXO1ygUci2Dm01JC6r9osNTtRGOr5nrq4GOCfo9VmObYrrhzwmx9nW/GE2DloqUrLY
RturGc4PFNMaltpAlqavqKOoDTR9TnJ5G5tQ3HsPRw6Kr/6sDbf8Ewj4NbPBVRynlZMk1Fmq2UGx
srM/c6Kl4U4qayq7OYoxpI7eVMatEQlcbPsZdTUO7oQyuzI2cybygL6pH8uP4qQEepD7iR/dmrfR
gdFvG6BQkh3Z60BO+u9Gx50cU9QvdCGI02rroa0/ZtXze37fJrqGhJpp82S4ljlbuWnjjoWA/UY1
2ttkEVUb/sME/rHB3znMlPa4VRE4wqfJkxxG8F+fx1/jgXq5O53Dk+aVp9CRP7b3JrhThJnlbRy6
2ucSbDI1F0lWsbfCb0riKDf1Y3oOPZZOmGq3P1lH9AQIabBFRjnEKGvVmgsD5IFxXTlyeoGot2tH
P/dXbxv+riPjUKMwOq2IJHiH3N5QGmhd5S/jY6SY79pjVzscbBh1KpVNzRhW0QVt5HB2PREcFpti
weY1KONpjCMKDYio04zXI0rz1c/LJT2Q0wCGU0aJEUGvLQoMv3Lfp++zNs1tsrErh3I0EUqQATok
YB+N5Nqt00aA8dth4GqIXGDWNl0TFyGecMrf5n10LALJX54KqOHhVaVwla/7zrHpgVdrfDiWEyoP
oN4Fx81cuFp0IqHmzqIqGjY1b2K+lRFub40miaSZ3cBRxh8fFpxhThItdjAXpeHaemv4bZp2qK9p
+sP+8LbTrivT3A6bcyoX44BVoxDDid0paDxWf1GgOir0KqiHDC82tHcXyEwXfhLEt1Dr9EVFpJsH
6uojuB2YDaOaZxT4OfblS0jpYZjth0yxj2ZpOlXdCso9RGvKbcSMQiu3UytsxBE0IGXhLmgASowo
2J9bkRn291XkFmVpY1ZFCDV260NLL6p1Z/zbieNO1bLPw6TPMZIoIU5Igqwc/JHeaOaZdpUAW0RO
yu3vzKprGENGQC7NT2Gtu3lYuXJBgtmy7tJ4cWgtohvbLi5eOQa/1wmV+iwfWaKtu5Hxhjo2zvKl
PPa+GvQH65Tr4HqEls54qg7RAwsdROwHgkXkW52KZLJihSL8jlTrQ1XrLyQpQAEqqsMUmeEQYM6y
cW5b+EpFUZfeyq5S2G5mxwKX3I4irhPKMwxPaMPuZnZpZ/e99JN1hqp77CUHGuAWczN69pkcRxBJ
sKaJyOsEYLqdVTIYQRmq78GYym2JSjIgcVzCPEvWErd10SeUBXFA8TgeodALmt/uoDnJh8hbRLQ1
myGuYesG+FAIaoY5kDF0LW00plhU5DeNfaeM70kGrn6fQxW1kqqBpsjmy2pgQ/1k/rEPJ5vfbxIb
tPZ4tNX4q3rWSKqcTAjAaHRnSjdxKqi+2AyDVr/PnQSEqK1sybjdmpHpobPFCw3ltrZVx7RnwW1g
+wxf2eLWwi46NZtaBvguE7EFRcwpOmjOq9Sh967uadNgMhUmZo9nxpunRkKXBe42oW45FoWYfNqC
828QhHebW/hqhn+YGirUu7cUTx59+iGpAq167ETNfCITHErYKXygQaYDfZfFIQ1ReJrQZ3kqBSHW
JtKvRsJ5ArRWuzIpEfMU4bnq/Ty+ByOdk2dQhqzvchH97Lbf2aArUnUVvXbcGaaH2DPZyC5ni904
MeTXVCk9hmV7jDJTgH/svHgTaKHr53+2uDPMIt1S1lGNxBqEaNRjemB10USY7tpOHq7scOeWLalt
CZ1SnMvf0zvjewb+mA5EjBY44iyH8WQRZ7oVCydvV39f7fKUQKTopiaSEEjqjnFgEhwlaJ86h1GW
oPbn8K5U/coc549TodGaMr3LDAxEjCGfZQ/JUXQGCzzE4vwxgdqTMrbYwLOEC4zxTSelM8YXJREE
w9vb64938CLXC63rNizQq9hKoTtKT3JvekPSvyeOWk0ad05EnZ2qUcyeRiuwYikPqfGwJJ8N8rmk
T0Lin82pYy0lhkpMHHHcgTvi2lBUGsj2kgJc9TLpbyV0mLatDc4DZRYg4CZurIyxj1kFvBW62ms7
gtcvqO2s449jf8yt1Bnrc27fVqMApTZXa2WNw41eDhH4omLQQzmYY1iFW9DbhgoOxe2TamWFQwzT
6hBJa6DKaX0dmm2QbAaB74H00HtB6wiUSvYPeaE9DjmmcuyUccTJ2PoVcWzG4xoHycG+LRbWyRrk
L/sGN6OK6/j4+FY153CqIgV58zopg7SkJGhHdHDsW9muQliZ4ZCitRRNjXpo7iWWC9IUFam/GHmr
Kgcq0gTZCeQmxIWJosFxwIESbagohDjI0t9TsEDyCwWR2b3tkw9d/bqAYvbqf1hAw9QQY4KC4RWi
V5tAXixipKqFyyVraUCIyzSQ6i8stOkvhr8/r9t74GqMw5JUbcJ2XBIglvIxKs7ZfN8QwQO0yAT7
+2o8oEegS2yxlZsb4yHt0uipisvYJRPEIvZHs/3WbV2HwwFIRyVrMSFOgrLZKeh+VKcqmI7Fxb5N
bm7kgOUffv7cNykaHQciJUWzS6IjmTS2jatJlW9Jpaub5LRvZhuGrwPjUERt+oi2MmIcFa0PxcVA
pcCIUOfDvhXRYDjs6BY666RFghEkUqdxkO8Tujh4Sv93c/Z6x1x5BN6VO4vq8IiqvDfsT3HzKZsE
D+fbG/fPfPH9/LIy1ZWpYyRdcau2Lwv5vD9T2wGaLeOphpi6Snjyq6wPaZQ1OISNb1A71X8wZIhR
WKE+LZmnnAeEaQbeQY2nSVBbublGK8McJFXQ2NJz1kpMobphSyi4mQaXzobgcNwG3JUd7oZlDJKi
mxFCMxD+eZDGwHNBcjafimN+io/0TJ9FdESbLr4yyEGRCYiQcgqvyNCBXXV4SBxOvT07NBasHdsr
b2L4lSEOkOZcbnpZxsgkM7qfSXRQcF2Ym9xZekh5ZyXqEawXgbuwVdmzyQHTMBUzTShKD9h9leVJ
F9wdbDc/IRv6KLrlCdeOAyV7WlDBr7UsScOYuPDOctL9v27HhYu7eSDqKNm+N6zmlMOnvB3RydQC
eJFfY5S+6hGyJoZfl6ArLvzxiGajRYAi22C/ssmhVazkpR1SRFbFjQqq1uVoHsPTchffRSjpKMAC
HfuZKxIp3ASWq1GeNGuYq2FGWRPoSMIlCPX0JpVLUQjHlmfHWfi+9yhR5yG3cQlb7nXzgHypW59Z
udbyFIJo4rt8j3ogyMeKqy5Fhjls0XpwYpoTULMfcl+qvnbqfdf2boS+ZvtdLc22ikQUQZADMYi/
hwUj6cJymXFwNuj8uOnGMj2bw2i6bVeaggndXrM/pvgQNZyWxaYLNnxOK68yPjSSSEhIZIGLTg1T
SeyCUS9I9FtWSi5FSPouBLkOglubOh5NrRqwNrVvOhMQmVHvhDeso1UWcuttY/HVGAf+UY/YdGwx
HnO+I8knqwhC+6MkagwTzRr7+yoOWJpWGgsTeynvXhIjdRqhKOs27F7HwUE9barFaLqIacf1Pqtg
R8mNIz+o5xptPrXoyNzePldrHMjnUU8lvJ6Onv6BvbB3N1nlsMxNAu3n7pP5qLj1A+smeVfTwXUr
8TwW6mRERa8gKY5HL5r4On0cqh9k+PQvPZDD+DbUcmjzwinKARFPcckgazHdt2jNsWrQIoSfWn1x
2uK3pR9Jddg3LnIVHi1GmbRmBLRQzeOQPlKRvpzg93kaiya3OrVAws1TMupqg3k2zPa0P4Tti911
mXj+CiWpirmjyG4weRDWmBJ+1e9aTzoYl/FifhRYY1v07SHyxxkNDi+0uFoq8N2zQ8Q6aG7uL8fq
s+aYSLBpl/EoyuRth6VXcxxiZC0eNqoGD4kgtgmGxXZtGgXjLOryEa0T+/sKMvp2yqShQ5yhj3fd
9FxM/87P+KaNpbBi2hSInNpSCQZTuqB02t9fme3w8zpTHEq0RVypuoGFadTWydrbzvjYGJdsvCE0
oL3g8i2aLwZZq/kq4xFd5Hgo8eQZpNNReMGFRuTXIhscLjSpNCNmqJFHC+zj7KJhh3WIoKvsKU2c
9AE13o/v4myy8fwHcjFVxi3s78My+zxrYwPX4QRaWKlPxg+dIThwt0d1NcGNKrHqZSR6Cs2B7Nwq
l2G433cD0e9ziGZkcWilBugiKqK4ofK7eFfe5TpH/C3bVkHv3xmAa9qGh2Ju/aRs/WxuBAlONtV/
wxkVr8GoLjRQ52+Yssm5s0LA32JYUANSNeoU2u9QyZ20uLfN3G3aX//nnHG2uGVv20xXuzZO/KH8
mE2RI5uiQO4NjHEWuFXPiTEpppQmvtGFQZNOd1WMaE60K99AAGeFW/u40HAFLcfYN0LjCN0EQAGa
6vTKKUPzAY/Px4k0ol3KQtCddeJfdgzUBhRTgZENjeTVEJExTiNUbvOTBJaWJojA4l67FjjQ95dM
4B5v8iS41kuS1MR+Fz7K5bNu+7PsW2NQz96+oTf76XVOIYaCEkoNKkrcnBYGfMMmS+zHkxK6Aw0r
lLy3ohqA7ZX7Y4V/o83B8a7U2hz7KFBwFu2eaIEVfhrMQLILrxWFXGzvvF2zqzXuWqFbsTZa9hT7
pRqdq1k5dY120NP6bJXhcX/6th3/aooLF0gxSF1NjNgvili6R35Oddowm/3ZmIJ9S5sLZRMFFMqW
hf+4TVxnOR7Uaw2X83T5ndLsAjbgn/smNp1uZYLbxQPK0ZsxVmI/nZ/18Jhn52jEUyZ4PExVUImw
OW8rU5zbRVKs0daUYz/RcxcF/h6uG+CCjgXevekJVzP87mXVZqCUxaS1pubYOnXr6Wbpb2rleX/m
RHY4j6OtpelmaMMNIFgxPNnZ41AkTktFVz/BtL15kVWtXicxCG567NM4xSY6dpKooOJtVophAgp2
ZAP8fvKbx0urtzOWNmd+4MSKV5xMFApJbkzdTneWs3R4R7nXq0m0NKFICH2//OtNLLdkzkNsWXCS
fm3M0DUlqJBGopeO7fm7mmGbbBXXhX2uS2UOM5ISO8r8SVW/aPOvfV/YxDooQP1vKOwbVjaWJCNy
sgDrys50q+gkNb5ePI6S6lTjw9CL0l7buHA1x1xzZU7tm0WhPczJRPuQVsWDUk//b0zHLQ4HPUvZ
6nKjY9bGRP9ZTloQLeX/+/DAmeCgZ0kVyaoBPn5f1B9pvJzzXPP312Ub3a4TxUGOrKZlVC446Qa7
8TuDfglV4zCDCiYh5Ls2RYIrBPs5/hBCGAxWXtXCxYRP1GVJpkm1ajKEa32l+zxD0qwbDUcBHxKJ
JfBZ3kL1UhA2bDnDyiifstOnkM5abgHvml95JjtSRP+lBQ7pbCW0B6XBLMrI+k9AVG0UHA3bY7BV
HXVJpvbmkiKl2TRBfBsWpvnYZMZZKVXB2mxtUVOx0SPPVFgU/pmrb5ohtU04NMLzr6NCnEj9oiaj
m1DUX88tmCckwbS9VT+Ag69NcoFCnBjzlFdsD4VyEFM5sKfu2CnoK5oX30zHJ6slB7PWXDBg3EjW
+LTv/FsH1No8l2fQe6ZGAyJigNKnAnWf+VHRL2QUeccWvq7NcPhKQSQ6hAXWTjVe2v5eNg+RJVi7
t/kgNpMoKYTena2bhs2hEbWT2CQLQq5Uvwzt+ETi6Jsm6/fGSC+xmdxlinI/gtDX7VDWZrbjiySU
rN100dUncGgVdmaagy4u9k2ciRGR3cKWT/sLJjLBoZWuZWama4jFLB2CEveZKAB7Dbnf4JOO/WVh
ixH88/dzQw+bFA0W2Mgo8bo3wmNTBCNFs/T3pfhpm3Mw0M61RMIPm264MsrtgnTE/V1r4IYhGKsj
6aHRQBAff6sKUeHL5vStDHH+XsQ6VXOK6VMXy9cl45hNoprGzbFArcA2LQuBEl8X3LR1luYFjizF
aB1Nkp3ROCrRo2TrAuzYHMvKEDdpqP9oszDGpC2kcOv2XKMPbN/Zto5GtLj8GQo3W/Vk1Eo8d7gE
WgdAkyY/EuwdOadu0QvyN9um0LcOskgZOSjOr2eqLU2RtNi99ac5+6Shs7Izg7IeHEPYlbW9Qn9s
8bfOChUvaaYOmDgpc8Il9Ej7zab1zTAc9+dv86wHeeN/B/UK/qsYLEmLKDGtGsdu+zLZoxuOfgMq
lOU2i05t3XrE+rhvcNslrgY5l1AmClnuAgtmSZXbl8Whkv9vGQIGs6sxcT6h2mWpdgMmL5a+tYVn
Ll/xDL8/is1jeGWCjXI1bUool3Iiw7GT4neVPSfJjUnOjfXNslpntr/uGxNNGReWj0uIEh2K7Vr1
1mnIFleJ1eDfmWD+uBpPU8Vhr5UYTyRHvlp3Tomqu/eYsGTDtlRNUfksgGwYdgvFEsTJbRVAfvvS
kkWQmdw+YC2IsOgWmmrBDfb3YVBbW2Q5SREoo01L6krPwNOslS5+C+z2qFYhVz1dmmwJCoKH9Sh8
6pvZEEDS5nKtPoKbyzBtGzPrs9inXXv4D2nXsSQ3rmy/iBH0ILe0VdXeSN3ShiFpNAS9t1//DvrG
qNhoTuFJo4U2HcGsBBKJRJpzGm1GA6MIEnU3WNmI4AIJlU5Jr0ZYy1RL8JiunSkLYrRe/MGOgaUE
mwW6P4t/B2QSVRaZFAj8aJM6FnpzDSsWNDftLtZZBh/255kqrZUCGWpLNS/XO9vB4RWlCnfXayOF
ixiSLs7AZgq7WBbp1OrtD1vP0ZOYP//+glkq4BBszNqADJHblrHrNIpXLfWLfkgBjWCDv0JXJsFB
2lPGshRG1qXbqs6XQhQFVOjThEhVnf1JC9TWH0Xu4OMUHVyoZYFeBYTQpq0YnAstl6iiipYnvgpC
Zt2fD7TyZvTcMooJ+vcAlKwKwwHj4Aw+epv82EMkeXkt97U8/wJmOBuPBOcgAWYoSXy5TVw1+2GP
X7vh5bKMPeOzDbS6MzhL9BOz37CRsViZGqcmVrJeW0dV/zItwQnaU4KhY2AyRidIfnJ2N5oIJJLJ
woNwNb2sec3N1wjDo5e1EAnhbtReWqUuNmzqt2ArGJoiHLUD2DkeL0vZXSsTRUzwciggieOiH9Ir
4A0foQpBW1L7aNAfl7+/+8xE8Qp+RsPRAc0OtxnloqPTEZshW6Nbmc9df0fK53q8Vwrg3JWB3N+S
8WtKXy/L3bvJbYJCgazpoHvgLT2K7cEaI4i1qvqqz4bXVpPR/5RlTrLMV0mhXY+xwOz2VWU3lKra
qGjyLWUkM5NlVLBjdhZEYR1Enu1ac2CH7FCJRrN2zWMjjLdBzNmiw9zAvQvSrsZ2+jnzZ1FsvGsd
GyGcDTaNZk6jjrxrDK7RqTP8imiCy31fD51xS7HBPL7npVbtBBTOM+wjz++LYjrUNb3HpK8gIBaJ
Yfay8Qn1XCxaz8yw0ixgef7UmoD+fh8U3CuGMn/pwh2mLCksDLEhQrVI/z2iSRAX4Ia4bNg7TwiM
ExgKYwywLGQb3iuyVtQED4QB8mEp/15p8yEt2pAaxJ1s07ssit1r3IN8K4oHGkl1fUhXGxGPFU3O
HI/O3BzrvnTVvgxnPC8vS9tVTDdlYhBb+8hCnKd0sGuCxcPbb3Ezxb4atfznbNnfqnEQMWnsmAOu
h7MwzrBHNNWgSbiEsGz+lmiVH3eTr5FJJGcvqQFBtqHgsgD3Ee9ftSTTpVmHIICHuf1xvbJ9I5Q9
9F2Hl5dvX6NfgviIK1P6OF+BmOdHtXxdxuvXWWqPem7/vCxmxyNosoG4ES8x5SMh4kgGKYlrxELz
oHlz0nnVIgKh2vOjkAHyBqTU0FLKXxkZXHWij7A7MOb6LEpJru1QdbL/B7jbrtFtRHFB/arOXYGs
ewwTfyHxdQnnMEgAW/vr8qqJxLCTtvE+Utl0SqVj1RYztW+B/CI7jTzrbmP1xCNo7BHcfiJ5nLez
22luSYoVrJQvjXJY1U80eiL06bJW7Cu8f9As2yTgiAE5Jh8GWcqgGiWmufy0SO/tuZudCi1960Rf
y2K6Kc3uYdHH58syd8wcqVP0qKgKhqpUfnZ/0RqSU7LGfrGMlZfIdexZ8SijX1fuBO5vX5RtIl4G
/uWHdJqujKVCS4hq0qcieu1GJHDjReD1doUQE4kfPC50nV/D3AIdlaJPKDWvvlpeZ2VgyMEfLJmF
1JaGs6R+eO8hp47gj0LErDZBptQHexmvIFaQR9vxDPDav8TwDiiv7blQjDH29fFbjyE0WbAdOzb9
7vtcwBNls4QhAeQxxmltnNLQw1KlN9OcfBsq5fdj73eyuOuhBraXpcrQRU1P8XpKs5Pe/r6/hggN
ISrqHCj4cC4BPVhZ3ZvYldLwS+1IV78QlTDZJ7jzCRFEISAmNWyD96NlkUZGsUILJb0GXoQfV5ji
GO7McXGHQcTc+RF+WTPfSWP7t/FxVlciJ03n2O/8sjv0xxxwTOa1FmqYcEgAUOCMGOwUdavuqagg
LYi7FVDLJj+oXceVvubSANuub9buqpdQPJUebWJgnvr3A1W8/s+imP1v9JPGhuHEQr8hNoM4RrW+
tt1FXwWmt9frADloc9Dgc1TEDpwc8Bn1gPkDToAXhYxeTNccI3aM2/mhOpZ+GWrJ79c3txL5k6v0
KBp0A3MQinalaYof6Y3AB+1cFe9EcIdXXrsJ+JUNnEP1d4UJrQjgWWV/1zWHqLtONP/3Pd5mCXls
m2VdKilOFkhbv6rZfbU85aK7by8n+U4j7f02kR5MP1MLGS22iYF/dpKTgwWOUXfnLohWL6u05123
KnHWZ8hxrtoGxKWFemsTejsPhsjyRDLYXbWx8HidlUwqsElj0B4VR/dxywJQML7/9i3zEo8IwLdE
4jiHIUlmI1G2S1V7O6SfVtGBFX2f87BJFBsL2iti4GCVga4OT6SOny/vyt6dpAAoFXkGdCp+yNkl
tmZFtokVW+rKJdbjRK5tq3NL9Q/arGBtZ0FcQNc0cm70AOb0leZhAsLBYIZKI0AA3l+vswzO8WTU
HtaY+VJplu7aNQvaIhYczH13/UsE38q8gAMW1GXwbcjMHdZkeVqkKkBxJRx6bXJqdN1d3p+96Gqz
bHxbBZVB2J2s8Gy6FZU+ATY25l3AsmyImswFhsAzSZOsXhdNgmJdM7h1d+gKy9W7O0v/gyBrqxDn
dSTapXmt4hJa1JsR1EAiPjvRBjEb2biAiC7RpGqws8m+14ZTlf3U6W2SFo4lkrR/zwGJBJTwlkE+
5KIjxVjrGIgTiBfGaxDc3lle67cH5aT4bYg2FCHjPVsbPhzCK/yXQE63VTGjVu6Ye3slFUYbgGF/
E193ibN4VoDH5Y12/APr2wjk/KkBMEPT1CDQaKyjVk1XS0MP+SKi0909t8Cz0rGItoGH0fs9U4bc
jNYUZzW3DsV4jIigE27XJjbf54JhSU21MWPhgVm1navZqOXEYOr1cW5tR9fH1DHy5K8/WDoL4wg2
Qm1V5bOCVQUUam0GGGPXrG669qfFUrwmEmW4dpduI4Zzq1MzK5O1dDhO+QmAiesa/jc1OJeq2YCt
jHN831KlMCskZxySoFh0wc0tUIMfeptMI82UEauVVu0S1OMgo7RSPV7WRSSEM7Mkm22LjnAN0Shb
LoKRxpHWyf4TVWywFRtILsl457835pLaBlqDcGaSOvKNVfXUREQfsHspbERwcUfSqdYK+ODYl5vK
RcR/qmrr2kz6XBCy7d4JGznsXG18aZHTRVURc/hlHbsrcNOW+TXPn2JJNBYtEsRZcRVpgFnKsTNa
PF/FPciQVTlyutr4TIEvJdig3XeeslGLs+mka4tkqWHTnc8wCRKfjgEjuQQPAqhc8dYDU4y5CtZS
sGc8WaiV6d1ssXtJGWNnpXeG5elE1BIpWEeegxj11zhVctheM301kZcD5amufo4mUQpfpAznUJME
hStpZIHWmiIpk7uR+bMtVNFGsc98uO/OG8UTt4C+GfcroFh982bwjSDzxwN9YTB3DGFJxIQk0ol5
j42xL+ooddaEQ9XZjYN6jpNk14i9Bf50f4dATaBgCADVRO29lGgwIsvKcBVRO3OizyCDW+/VSCBk
19FhvPcfIZwqrSbZlSKXSP7oILkBDkaXeJddKTv5H3eGKCpBDYeg+PpeDVqj8S1NcGNL0urMhZ/G
X1p5cJKocsBX8EdH5yyMs7a8t4hOEqwZyWS/1b9Rk4DQQZBC2N/+sxBuY2a7G2I9h0aJ3fiNDso8
et1pomZy0bpxO6MagJoYJ0hhjG/l+qRbXtWUTlGOziSJXtx7Kqkyq0PIuI6QX3q/SWU31ak8Ibtd
KCddDTs1dnLRs0Egg3drcTN0OTHZqQEclFo+mut9F4kU2Y20kU5C8d1Gx4LM96/EoGaTB1VHeHA9
+PN1A/AEAK75MlgWWleMPbmX69mK464jbdXSLCvxRgFVWWa/oNTmtfFrNF0b6kMvKnvtHdatMG6X
9LzS0nVFVrhcG3eVNJ8MpeC07m8SGrxRxsPICj9KXtW0SIaObRJaG5M1wHPV+KMHPqPb/kcI83wb
/zkaXZ8CPwU5uHR6rNXpZkCo0Nra7/dloc9DBwokbAHNEZzn0bVFkxsKU+jQ4DwbV90qygOzBed9
m6opOioaQEtBTuS9IlVG50VlL2H0faXNsZAPNHPb6jY2Xqr+NArBdncTcVuBnH9T2yRp2wbmpj/U
xwzM8owitP2sgoRHEgIJ7toC9giBGw6S/la63GxTD3A4q5LhTGtU7Zy0AkHpvD4ohcjmds2ajekg
fY9SK99Vma/oEu+YHLIkL1PfXZfT/PD7lxCyVr9EcMe0jnWrbglLWfTXQ/R5mIkTq9dL+kgKEd/F
XhUcnVKgF0ZTDErUfNNCIoGDvbJyJEuTofraRbP1o1Hm5KVrqEE9kifJk971zXQqhqr/sqRQWtHG
XkRdsreqm5/BNzRMq7RqkYGfUcx+b3uLJVjSPevQLRijyjIa6AF6b/t9YSypTTIQ5BXqKQWeVJbS
g9XOAoe0q8ZGDOcr0K+VjRixg6/IbX/sTa8cs8Nl49iN8nVoge42TZE/1FmjIh8XAupOf3GBvfc8
PzGUIts1vmZHKSxPxuQsh98Gg0AFCVGdYunIpWKCgXMdBjXmIqPQK02/5frXSbohiyiR+hFSjRPC
uYsO3pEsEmxAloHIBV7au9SLNAdYQqHZvpHIla4piI72bsStYlx0ZFcqOoPQN+Fri5IHQFHPHeD8
fzL11XCmVAIwgRWN4ALsRfgEewZpAPEXlTf4qw/VZdZ8qwxWDEvRSdgv83VvDn7XSoJM/q61bOVw
iwq4XxrlJRQEmn/lqK7uTjfFVzC/Z66Vu+TUnvpPpduJqn97B8FA1yLSaCigfqihVn1j68NM4fqN
V8vyulgEerAvAHAYKsusoYzKHWglS2QaI7Gi5V/N6pqUL5eP2e7+oKzzz/dZwLu5TrSoslQ0usDN
64/58j0vvUYEqr5r8KDDg/M1GN0Bnx6kVaF0yYRTBcao8fV/T3bLW8OUOPIdCRmWqoiMZHfZNiI5
c8jtVkKjH85YnX6Lxxt5Eb2gdwWwZmwZQzvoBeGivnmqazPVsW40/tYlxNHV75c3ZjdmxpL9I4GP
zEu5M+JpgkUnOKu+7oIdo6rc9oBxWXcEWrfT/5RFWu09b7YyOf+HqeYkBxkpnoVW7+QJm6OZ/Hg5
WBjnGrvSuazi3lt6K43bJENKx3JKYRfrWiSu3RvhWFpXePyis1AYFQo2jM9FVOCpk+UejiiN7oAb
3BjhZWV2DxIo12DgGopxfIwuTY015rMpeWuaujMQFwu0p42x6DDt7tBGDO8PBtqpeRRJnqQVnp09
ZtW1NT4Z7Y9OfbyskEgS+/vGM2BGQ0/mnEheXP3MgMQ9XuG8GmlYrALfvbszG5W4MHA0q2UlLVs5
o/cR1gdlFnmXddnfHF1He4ZMCGbS3utCUFJCMxVWrV7sQCrA3dNj4FdOjpfF7Bo0LPofMUzTzZIt
HaDfhgKaxJbhajp4xtf7RgnkYRXos79kZ0FM340gi0Sz3MwSXhfqUSUHWgu2ZH/vz9/nrAz5CLQ6
Ndh7kqaPADILdVKHUWx5StwfVCEU2+4LytgsHGdrKaTJfQt9+h+DX90OYRGm3yvbKY6whptalGbd
Xz7CcA8s+Ff+DSoRLa6GSpY8OzJu+1Zz5n4VBFx7j1DDVNBGjEICBg+4+8E0x55EMTo5i6JzEsN2
7EhyZu1m6G+KOXPK5XnIBFPgu1qdRfJvC5p0ttrNEGlYnxJQy4yt6HoQSeCuB1MFSIOarZInF5Gj
91YISrHg8hHaPakmHpz4mI2gn7OEJsrQsbZkElznHPYVyMpKbyRUUMTete+NFM7lqNrQVZIlRR4b
cyuzxzqNHKlxoh5gUoKmrb3IG1AXvxTiDKGcDHMGfzN8AkkkpyvSz9mafwewvJsNVbjowGzui9H9
T6uoy+/9A/DsrGy2CsmbJPtaNiSQUcQnpRRNv+3HKCagl1RkwBSkxN/L0ZLOqDqrlrzlYQ4wgm2+
McIDJklFSTv3xZwU++ZxFsg5JiWuM40kUGxN6ZOig1G8iTwZ00OC0GTfI2004+xwwmzLPFkNPJK3
EI/RzWM+7XNuOm/NhN6fPDyNjTjOIAfLHm1TSaFX+aqbfkoCQ0R4Jlo6zhBHEyCefVdKXkvskzZk
mGM3b6K2EZjeXu+8vlGFnzCfjEbrV5PZBN7tWsDwyeurJVD89EGUet29b8+rxufCYi0DVSMSKl4F
oHwcImsAMwoIeWRkJS4fqH3P98vu3sxlc+Ea7WCXA+klL6luCXnuzPDy9/dPEgF4NVinTDRScBGK
NVZl2fW65OW2Ux8V0CWlntmjiOHY4RiChBP3r0Cn3SuKoMqtY66Z4P/3hzev9WEZUk3yMvN1Ku7N
6OdU3WXJrVH6CiAIzOnHZR1313Ajjwv3TaNFByuGUTw5ul+Nrx0VBC27Br75PreE+QiW+lXHrV6j
zBRp83Ni9F+zJRXcHSI12N83ppBIaORLshEzGjr90apN2Nba4fJKiTRhf9+IiDBu3q0VdgY3n2vZ
OKrqg6KPgqt292YiFsa40H2Pbl/OIdA2zdC4A59D4vpJqU0/6bprqdUCi9oHo2ld0suiye99v4oB
YLRQ6IhV3s7BRrW2oqpRK3g3N63DaM/M+2kKQWIU5ID2B/DUqAg8+e5VvxHIbZe5dp1hrhDYY1RI
qtA0bQVUuZnHh9G2BbLeugf50oOxEcZtXA3wbCNFvsanR6CGfEFngkdccwBU8npIv4/u7McgszTu
5Vv1tByMvy6bza5lbqRzlyPaLVAiTCDd0lSv6imidVHdeNcyUXtAEU/BADc/LBLNwGhFwVLyuvq+
7Z7UPtQXgRa7G7YRwbmJ0QJlQp7hLYC+bCVVHEO+VuVgQuMk+ly9yyu2f1lthHE+Q0dhqS8U6EOe
Fh8Yyl4VGrfryQzyk/EHhS/k8Ewb/9Cqa3DudpIrK4kXuL/SbF20UCfr98vK7O/NWQC3cJExRsoQ
IcORqDfGEEjKgzF8uSxiz8LQ5qeiFg0z/xCdk7KlMggQMDs/d7ekXQ95F/3+K8aQMcUDmAMDc6y8
V4oAstGs5Zr4FaYIJaqexO1XO2GDIQPmAH1ccEMGX9oC2POURKMGEebVUH5vl++a9pBOotzwnnFB
DuoXmN9SLJtHAUh0tSqQkoYXqJwoNN0KE8y1Iz2YQetOh+zlt/fmnTTu9CeTMjR5ImGMWSqCKre8
Kcl//4Z9J4Id3Y3zBm9EkjYjxsvnpHJMIPdrhSNrAiF7V8Q7KVws3Fu0xyxsBIii1tflQzJ8qvsb
Kw9X45rqfmrcTYBQm6Zj1YWXV3DnAL0TzF2ISQvOVr0ugGu83pbaYVrv8z9wAlsR/KBLTHTMoayA
TlaW+1T7ZCkCJyNQgXcyUsEaCFKAWzQG0MoahxpOU/83Q+NnW7psoXar4PhEkp9Npz4V6LDjZLBG
uKPwaDYw2cn7ZIDTEq0AklxZ5F69lod5+QOcsnci2E/YGDLqVJrc6hBRDN9S5ZNenOLmYZh/Xran
fUtWgXoH6FiMXvMTdoBHmIjRAuxkcotvmrcedG89McLV/0/Ty+7Wb4Txx2aZoiyOOqCnG5GDeZPS
jt1JlJ7Z3RtNRfMGa61A8Ph+4SZMp02Uwn6BWfsykiIgquhRt/cUAs7lWQbnyGzaJOpszInf/ui9
AslAlH0xAetMr1LYhrYn4rfYXThMETMqawtzttzFXKlLryN0AtuJ5rdRYGpi2JsPIgwdBTaoBMQb
4IlrnGdZjSYjDUkwwaR1TkRsxwB7rJL8dnfBezF82kdKo7RbE5t6hrbeNZ3qaXoveMR9eDRwIrjF
svOhnHQMTXmy/qzEj60dNNHXhuZeuoR2KaoQfSzrcuK4mGYdq2KqNJ166VEBMRceW3gzJKGsoN1X
D9pQj53hJXcvn1vBbumcA2pyqqUl7lKvy0DJNyPRJPehOWbeZTEfzhKnG+eEYjnL7FQZqdcP1Sud
KB4kImi0fU3QyY4atWKrfN8d1fWkKSNoslhPtL8qrLAQTToy03335HnT4iyCczsjlawSiSvqxcMn
uwdKB/BGjGp26mV2o/FhzV8W8Ev+ycqdZXLHSVGbuer1mXqyGib0ExHNof2L2f0jAOWO925OHem4
kgJKgYzIA3e109zEn9Rn8+5/FHSpG/0UUT59CErfrSNQTziRdqYUpICLUDqMPbZualpeov9spcf/
snaazJ2o0RyJncV4GBb2S2/erP33y99/u9T+3SAw8/9eEUKjJe1H5iHQ3lKBXheTVUHmrmEN5PS/
hy+o8YFUL/1qe8rxsujLpgjQk/eSi8zu0mjBEo6BdSoDTDy9UYALL6jLpwpAIe/l9POoSiWAj7wr
Y0ASowzmq8yNZM90LKSHZaf+FH+3D5d1+9hEwdkHdyt2q5UmRHkzSenJHkD/rBwkV31Oy3BBRJHd
RTDKyzJZOH9pJ/lwfxgaADQXiTdXdqBNuHljxSvod63OgzUS+aqP0RKnIedJZHMc6qGO4A81lyXc
Z0d7VJ/UH8zP20dZUKBTRNbCOZFIQhpPWrTE07/2yFNnV8pLcaJeEibH/qA7zEzHcPURqk2O8uXy
yir71+gvB8MnyZdYkSRMMTFTXYP4gGkpdCylnuTPsjsF0zXyva7tSYEVO8JnKTuAF7aVz5rnUjYb
YLxMvOxzFE63+ZP8xQilzBl9M1gOOigBfzegf7+xbxu/ibZTUynjJYLLAQ6R2xiPkdoKrlKR7fBv
Bsmqrdy0cDrUh/LICA2t+y6gjyzbNjm/T1HKKcQ5mnZVTbPJEWdNtVs0LozHTz39Hi3Z04/huvrS
hkKfw9zypU3jfI6lo8E4N9TEU8PFRarKTfz+KgrkAKyvJ9FkrMDBvdGlbjaMjlFe91SlXmkfzfl1
sA6q9Hr5BLAluqQP51uKSltlqYM+WlMf1Ny6icpYUHn9yOrKbRPnULI2XeRegkOJiRc9gJgcbwlS
OMottYA4+WYbh+4+CUTFPJFunGdpFUnDhDQOdzR/LdSnUQRlIdgefoY9LnK7ly0c4CkGxlE4j98U
EXrzx0fY+7XjH0U5oFvtmKYJSKkXN3lkdJeSP3yxb8ipD8H6JNgrQfTDT6+3AHRLVgDPerPaYbou
pOonSbccUgmSS/tbg7ceK1YTk+/SkuOyWHIDwYlt/jVS9NCJICX+JXQ8S+Du6WUGKmikKwleLPEh
OwE+5SZX3MRNP094sfTh9B2JRlkQ1O3f1Geh3GlCtVqKWhWnSY9B3FA+ydp9hRxT/7NSBJL2N+os
iTtTOuk7LSIt9VZqObP1KUaVH8DR7SCQ8y8e/SyIO0QTYIgHpUQwt5wUFJHLu+QmOy4eBobCP6Cc
fLP2X8L41pmmpsuCWQecKOAsoTJkBIWoI/VfTtRZBhfgtxgvsKoWXsFwctUhQR7UL/MD2kCe/wfY
krxc9rD7XuIsj90oGyfeGA2IXIFz60lSeWqMNtDG6FEtRE90kRgu3C8bzepTdvMC/wzzxW7eqI7U
CYBBREK4C5fqVZYnnUI9uoAiFpN3JR5IlQgqUSSF/X2zYnqaFlM667iT+kMTHbruYIpypyKz5jkO
s96eYrkrE3Avs3scsD0u9XL0R2h+HdLwsgn8y6PhbAOcX0gi8HVGNrspXBPEH8F6GJ20dZpX05m8
ylsOQ+yoopPLHscfr/azUM5FVFqiS9KEZUQrvpcc1qv6QEINTd6iMEV4pDgfQS0wGWh1gzjMncDJ
nHtlEsyzP7sSwBrBcwFscfV4eUl3LxBTBco8UHbR/M2Ze2N0Qz6uMvUy+jAk14r+dPn7bEc+LN7m
+5ylLyu6OpN1LrzceJTpoVwBPlFnTmXcISjzL8va9eUbWZy9J8qi20WK7NAYP+byU0pKp2uPQyYi
69g3+o0g7k6U4poamaYhXxOaIQmaUHKV0AjZ8GfiCd+RzL4uLSFn9Muw6mZCcMe3XjuE8SEHDPLy
JUkc6VbyGU4Ae1Bm96j9vSh/XV7RjyU/dpFsNOVsX+nLuVIjQj09RFdhUITGTX4Lom5PfGeJLJEz
flKtEakqpA+z+p7Od4kIdEW0a3w2WTYXu1QyvAIa6rIsBw0AMKY7RsjgpOOgeRGs3a7fOK8d348k
94q9gISP5XpZLT471QcDfgPYwuFlSYKV07mbUZuyFk1RUKy1TKdYsq/dmgkbCEVCOEdh0CxapwhC
islLVuadsIBrmEu+/k/yGox+z/9NM/ajNjfYGFlS06Ff22sGzSHpTV0J3NN+eLvZJM5ngJQu7k15
pZ5lepNvAXeuwwV2jMNK8eJn2evDyBXeKGytLpxonfcfZmOaPZIWXrQcyY/VU5w0aK+m3I1bTw5U
LxE+4YTGzzmRfl5tZV2wfdMpAk8BMBA9I7Qc9miMhTO9Qmmc2+hnUx7nGm6j98AX/tiFWWjDcfzP
QYqWk23RpdXkHMc8aUU8d1niVdmLOR6V9BATQROHSCG+zp1XCihfWyg0IciRHIb8EYeMoL6A5ygE
j0e2FxcU4ovedCCZDQo5CAOy1aQGS5w5VL/qx9Sl+exePmL7MdX5BPDl77HStCZTUJLKE3R1UPf5
2X5MXNNZfSlMAREtTP0IrJ8nElAzqthDjOCXRTmKx5rK2sPorq4eFIHtdQKwLYHjMjgfohfNlJCs
R5saYGdocZqTz4IVZP710n5xPsQkg9LZy5txyO7qsdxC4ZaH6sgiUin4j9I456FkE2kX5oiH3EM9
Atyt3nyQaxCMBywsrcPuz/KDGxPhnIc0mZTUA0wEnEr365p90Sv1uqk0Zx2saymlL3rU/LB0+a/S
rryiAxxGn9+1s+h3MM0urTPnVaJ0ImtdV9TDAOaha676ARPT9lMeHy4v8b7FgDEGUD8E8LScQ2l0
e6JE6WAxSnltGs0RdBj+ZRH7PuuXCP6BXlIAfFvSAAdpTG433lj6Yy8LGnv3l+ssg3ugA0jcrhF7
U0/DDM1akxMdZ4ck89+WPAvSUP/iRM6yuBAEuRpLRYWUep0/e7qLHodP0dHw2bOsdaqn+EkXlDsE
e8T3ly/pYFX9MiEXCn4qWf67Bw/J5S0SSeD8Rr3EZTWCPcFbVjBg1U9TK7CB/eeeeV40zm8UshFH
0YiTjFmTgByWb10o+fAbA3yhdEpPTS2QKLIIznXEZMRTLIZFEDwl5+YhHSInyzFfkDxfXrt/eTec
VeM8xizpWVsUkDQHWjCENKhSr23fev+Hq7UMBOJEx4nzDKkaS6nVsxvTzdRTfBgQcORXWEgDxcQm
YMlx+WAJVlOoJOcnMBSrxXoPGwTmAGN3culdebAx/y0dTYEsgYIfSM6XrFXLCesp1/fJ+EIa10wf
Li+iwN75VugMuMFanuFazofTmt0omaBqth9q4zVpoR8WEKX8KFxC66GHCbJX8/B39fd8b+HtDOC5
xRtgjSc7HP4qniSBJe5qtRHKWQaArJAjB3OVV+jPpn0zZ4JYbf8QbwRwRgB+PjY9xC7/U4cO0qAL
LeS/Sid7/sPJKvYiP8vjX7FSnQ5ouGaWYLya9NRatVOIJin2LXsjhLs68myWhxJs4J7+oAWduzrI
jz+y2lwSUEFovWvZG1HczSEnmPOUdWxQmo1Oi5bisstdXRdc6fsB/EYMC0o3L0k6qkDi1rFsYzD5
sp+jLc4h7gxw8dS370XvVqE4ZpZbcZJN216iEPc6IyAsg8pNv7PbkF7RkxAsZNevb5Rja7yRRqxO
slTQaXtU8cwwUP3n1ZEeiezWhtP+PXkM4z4NUxG/nuBs8c/YXrKHSVFtdG2QfozdXB1sR5KsVQTG
KjIR7jIZKXrZKWE5yrxHi1SgTBJG4gTRkugg65ynUOhsmfYMC2GzLqoP1Cvfus6uJ491EQCA89Nl
dytSivMbpt0m6xghAlQkvLFa6poJJkIagZT9mvHZNPiHa2SWcUZWuKf8Wr2VqCO3AN9gY62S2wXS
t0JzRz89ZEEnOHBstT7E6hu5nAehdqoCMq0tPEkerosZlQH00M3FVQuMFGUN8ng+Xl5PoaacI6G5
gjwlmIA9/QZIbPSvDqWIyEtcciNjWNN4AB0Ig9z3Lovdfatv9OT8iq7NAPjXcPSMRHYwdb+SLwT0
cdnBGkRBjkgU51MWtSoXYsEp261fX7MWG6gYOvoX+Z5kjvqDnGK3dusbUTFWdDIMZsob9wISdC2R
U+iYfM5udVdxWH9Y4yl/Y+Tt/4F2KHKeBhemKr011ZmJuEoNma9WDuVLct37mg8SQNd4vryB+04M
bI1AcWRwhJxyvTTaUtXjHObWcdJu5Upkl7vpDnIWwGkTmVlrFTK0iW4QJfpNSG4byelxF5hBdmfG
jibQaN+znAVy7rKIid1mMo6eaToyckZZFlT0j1pWN1px3lIiDVDhza7wrD75QTpd84baKAVrJ9ob
zkdWU2QP4G5BrNMTJ+oUZ8z8y7u/f6Z+rRXftxaP0RSZfYtqr5GFc0aPUl0cFDvz+6o4VtLyZ5fM
WR7nFqecjlVUwdom6o7XxqFw0Ul60m40TIwyEGFhaCBYwreztjm7mkmLvMqlGAWc/kh6pw6qMGOg
c4MrB6W/XC1DIOoZEcnkfGJkdEVhkabwxiS973IquUNXiGi+/uU5cV5K9is2mk1pA6SvGkspP1RX
w2kEaQymqQLbL3BZ39ED+lZdEf/AvwTGZ6GctxjLWskwjS+5FP37jEjPRDepuyDCmg6TiLxatI6c
51hNrUiaiXmO9rvd5E4n7OEQuAp+oGfIh8SKMqxh+1p9Vh8YO5L0qB9R1mkw28sIAmPhjckO7cfI
AOBvgAWwCIYu3+9bMzUZaFHgnnLzsaueywInoAtHewaFlp9Emh9Zwhz3vg8+y+RtJU9AGiYjNhjY
sdMO9qPRur0DZgxX81nr9vjlsl8RKcnZSVu0hNgGFpaQ41LctlPsZdmPGvibcfHQTGCI/m0av7d3
4VlF3lgkO017dhzadXrpkziUQAbiqosSXNZs1yjB3Y3pC4xNg+P4/faVJMqiUkEwbq7HrPjWa0+X
v79rkpvvc+ZhFmYChDoErHS5qufYkYvRIcVvo9+z1dpI4QyiHJt2lhqc46yRTmWDBjP7VDQCVURL
xRnBkjRxX7CnbdtNmJBCq4oIcXY/VNrowe26ZhQ1ULWxG8wfZYf4tN6aTvRW1rOPwk5rtrcfju5G
GhdZLAD+mU0AHCPNNiZv7TcZXhHWG+q1mImO/fZL0rgQw0ypWfc63F+T/R9p17Ect5JsvwgR8GYL
047d9CIlbRAUJcF7j69/p6h5IlTERc7VLLQRIzqRVVmnstKcTNxJu826xMb8Kc+c/zWhO2cNnJ9R
drGf9RVszqxegwFcEShQqQljoLaKf4kFhYBigBEHVN0X17ozX6Eq/4EVb8gH7Qs1moc4RXwKUZyV
SW3LPnMxAdhOpOa+iuJDBlTfPqzr9+G7RfDJw8CKhzJt8CbJzX2vgYwCvZp+f1Pqd514PRi+rSU/
J/OgRhQ1BbmcHE6MSq8l2sDC8/GhPGJy7tX0Zarc+IWF3aZD8o3QlLB9Po3IhpP7SoXDHGNEz6nc
jQfpXkK7+EOLNoN63/5VcGWxshx46JXcKkkPm0yab5FS2cr0SGjEfM2N88U/s6YpjduxRhVTuyuP
TKEZlTCyLdp0QcBqNGChDAccVVTp2pgzJJzlwS5M69Al/ich1dzJl9zEMl4wa/O4rR+BvhoHHwka
sfuExQP69jgmD/m/bn3/EzQ0DjSQPURHcQUwjJAfCrIX6V9zNP0pQGf1RQsHdxyTOZdVKIAuE7+4
q6b7/2mB+JkZTTYnmJYABaYZg7qvm5gysNUCqPdd19mRWigwT8gpqGwHUOyH6Yd4zx+Lc3gIT8Vh
WxPCvHQOC1QZ73c9QupCMgVHS7NrE0OhpCTZK5J5G6gTmj6Cn9siVx+OC92Y9S10a7os1cq3/GP5
FBmPWnuS5MyWha+NRThc6+GXhSgOCQrwtvmKiqd2j1zafKzwfkvR1OSYtnoWD7EDvsdt3dZPDkal
mhhFjZHunGV3FXTTAhZvbTATJrvRKMv+B5V+S+Cf3WVpSEHOkhhN6ExoHMfsuBT9GM2XdnCbY4um
eDKItY527yK5lzcI5v151oCn7CFcP/iuhRoX065uwxPV/PEPt+K7LM7wq0Ybe6FDYlez9X1+m52y
vXFpjvUd7SStP4NB7f6fzXpb6oUhmiBqCZIWeoUYRaLgTYqX2zNCTKx787W2Ubx+1EjKd6bAx6vj
XShn/ZI0t1peQ0G2mCAZ+hH7jnLHmomnQ/EcUIUf6z24CyW5IxBrCMwHKe6PwTFSJ721drE7PveZ
3R9ae/4ZXpX78i5xu8NMJS0pTXkHu8doocKCgyNc+Xf1sdmH7isafycXweQd5WATB49/jotiiFhN
h72Mo09BeKipyOA6aL1vG3clhtKcVWoLnGyV+0G4TpIrqwnsfLhP0rttCFndMQU9VSzbC24tnk88
a8Y86EtYSFmA/8948PfKwXfT57m2dXAGPf2qlp6we1+Cb9uy33q5eOtcyOaZxmtNkMVBxTKyngTW
r40pGc/R6GSo084P5k1x7B5j1NP714Y73pjXZNU0u2+2PoDDGkwTtaxpwjqbbyFfCV0K+aFxB1d7
K7ek6n/XnP2lvhzchIhiiinrJqnz3YBawSL6YmRUhc/aQVgK4e5YcxhGX69QhT448w4UAs6IBFnj
GqidjnYUecDqBbGUxgFMJ4RzX024gvIzC5pLh9mwjcuMmecgm/nkO5TNUEvIAUxoSrmi9exl2xUX
VVdtI9UexCl0tk2T1IuDk1Eyxm5ooJd8SY8MTgonQk396Mg7BihUdmq1KXy5jpzjLQmTGhvsJkrR
vYfO3tbWUdPphTtgp7YPD/0ld4ar+ZYVwIcX+X5bXeYobJ0DDm9KTdDCMMaqGqN5VhrJSYbxVSh/
iKay09TxGDSSW5ci4TBRe8m5L4GWN/nQwVJl9cpH2Y+4m2oK3ggZfBVGaeRVlsuAGPGEPly7ukt+
mN/10Fa+svkP+V69R2Jn+vf8xHgSLLaTbymYg1DI4tDESXelHca3otYkflaRSpLdcp86VBRzVUtT
xrQTSQehEO9b9Gox1ENlBG7bVG4zemaAav/pddtI1oXoGEqLkiAE5TiwVJR26GZBDRi/RpbuTf0g
lIRFrDpJiBr+lsEh5IgUD8pK9AAOWe+ySq2qc3ENlYbdOwN6MGOv8F3py/w3nvRSLg+aVhAodQ65
CibviHuJUoxaOw4mx1kYwcelBW4dn7F2ZfzcmhTws2/8cIgXa8e+YeFgypbfGIHK9ufUH6OTdgX3
wWaXWXxVOvmFykms+UCwNTasVsLUcJU7vVIgl2rkQ1xufiqN2U6T79v2Rgjg43CYkh1nYYk109Tv
g/AjSb9s/z6D8I/r9VsBPvQW4B3YIvmBjFug22n9OIwofKhfJapKeR3b31eKj70lTWsJYYCVYsmv
2R0uvwo70KPl1V4OF7VGOcBwZCl6yuOg1pCz61ib5yiooGM4ynZlnQq5dbdXcd2BXGjHPmFhdlOh
pypq0HB0bsJH1jFdXcpv+UO0H53yZfisgHMn9LTYlqjHzeqltRDM2btWponYY1aN24CMZvze1cB1
025VDc31D11yDlvR3taVWk3OKZBKoxIxbShwZ8xgFaJnKyTiI+tux0Inzg0ohWJW+x77Je6LJ8ZF
o95qnnI3uLMnH9DgRBRnr70zFmeYD71ZTaj1wwxxkvEJEe+dVJ7MKvQ687WT/qZMeymLwwurlvUi
M7FdSVBjhkNh1zWBgMT28HG4qE4zpJIgIW8uSnaM06f/afv5OFyZGnWZz8zgGky9Ce05JgRQ288H
4uALBaYQYz9Yxw1jk0GxfP8NFWBoYKrvyotB3XsUNvERuSnTGj2fYdKanR+Nzsb89NrNj4L97a0o
q/es0QYvEMohwYZ8oIrPKPDQOfDQw7wu+hEKCwf1bt6pjv4i2YUjeOKxe1VOE3rF85NwS1VbrF/H
v6GfZ+MYIjPN/BZiJ0W4CqZiZ5ayVwbU6lIGyeGFgMhtGrPtNNXCzvNjOr1sW+RqO8fiUOkcXsxi
NOR+CJOUbpKXFhSF6pf8StqH1xh1jUsFFPvftiVSKnEvBYxxmNSOORnxLNlGg2pZiimF1IkDChAK
5tE0QKcZc6FfhFcML0FEoDwUn7U7MULKtN5TdkjgIN/l06LuqxaY29llD+EY25PxoqBkpLlX+4a4
QwjTMzgvOlNq38wHuOp6vaviJ0M8Nj5V6r4Wz19YhcF50YqRK1kpQ520CZGFhYthYoJvZgvhPojO
qfSZJU77mCgQJ0yDrxdR0RReiQn2re73Y/ozNCl0ZMdlw2EzOLCYzERq05CdWgz4MHbKZxTpoQfY
8uZ7+ZVx+9U/gp1+v23wq/nL5WJybkakjUgm6lArPPuaHRzyXbJvT6z3x8t2gltQm7fuxv/Gpg9E
HSkIC+IRBjKd3nL38S5zpOvhtTjKboLm98IjFKSshcOQzgjaMfChoAqS0xLaVW53llGURZ0yykA4
7MCQlKQVIqZZZz6PfrFXBmVHKMNMe8tGOPDoNaWM6wzKiHsVFAzSQY7t+br1GPVCuqfQkMANvttH
0rJoniRYZJEe0uRSGE6H6uJxOIIAxSE0I+yCf37LjTR0Jruz0rN6snYBWArGEyMLbB1ESD0qVUfg
lMlhSFyqgyy02KxZ+pEkt0U1OYlOVfdQDo/JvU8kpJnrsHqzvfaY3RWfgk/izeyEh3JffDNikoOQ
0oqDkDnv6ypgMYxZ/pnHg12WMWiRqdmpBFDxZNWKmKiGyJyqLDmJ5rntUH4gOD01WOkt+/bB2FHf
heHSmFnwgRNGSlrR0ODKuKpua+Ps5GzUm/44Nvu29+06egYJ7xlDDolG7dVFXIjlFrEogrhETA0+
gNrYcee1U26HFFP6KlgshLCPWDwrw6Yry2TIMzeLDn7wGufULL7V5+NCANvEhYAeZQ5iPVrQ4tge
pUMLzg91hzTtnji3q8awkMPBa2Hk0pQFkGM8lEd9r+2Sk/8oftcuxXk6i2Bo0b50dKfRKlospHJY
q/X5hLJA8/8Dab96LNDwhokwbOwtlUmllORgd2iaMQpVWOKUgzQ93hUGJt1gzI2OotHt9STsgg/o
ZqVeFHMPSaAqVqTUKQqJkLB+47+vHR+8jeALqriiEE3dSfAxpINyD5YFpzuySAYV+af04XB20Hpj
lOMMRQOx4ga5Y04Wpc+6CItNnAQHoMHzOEiSkfQjczmHCSmh0dWd5kd9BYKgJ+3Emm3yPdUr+A9L
+C6SfdLicCWgcbQi5gtOJ/VkoGQp2GdHyfkv+1AoBTmsGDNMlJty4G3/On/+laxJnKCwWXytOapX
w4Fi/li393f9OPBoDd0PDebKCCK0GkO7FKq9Utxj+JG9be/rV6T1LorDj6AX8mJiUY3BMffRgc1n
E9DUU3ugrdgJR6pyfh3c38VxwNGGIIT32Yu89G8mobHL3i3ET4ROq17aQicOLrpGEOd8ghCwtPx8
a+Fz1AcMV3GS3V9Wwyrv0vi4kJX5ophLWMHxJj2DZwxd7v45iezRax30yRKATxgjHyWKhGLSchYP
1X0/eK7isT2qGQo8iSVcB/jf+8SHilDxoyQqe/mnmPHzVvBQo1UJqRL0De70HfwnUPU+bwulVGPf
tDjVxiTPGagEcJWFs92W31sMe92WsJ4AWuwV+4SFCD9PlTzqoVaLKFR5azxnXuAlTviSPZo79Qrs
pnvyxcWe3B/dqPel5OBDFrQ2zViQvAcjtnU1H/zzvJcmm+UHM4PQkEAOnUMOQ+9CJdEhzLfA2zzZ
SfNV6j61KkWPSe0VBxtmNUayUWCvQhkzUaOD1RvEvUJJ4JACJC9hpbCHcSSclfhGKIngNIFEPLtL
qVhBp6v4fT8+yWVjq1PlkGQHbBk29p6P/CDUbvRJASFyjSwMSEqbQd7H8a0/X3c18bQnFowP/YSY
0Fb07LEjtL2jFImbCoft40MYFx/4Mcc8GgJ2egTtvsi+qeFVVVyk6fO2lHXP+fd54QM9QtZjKK8I
05LxwlYOqN6E5/xfUI8T55KP92R+qJQaO5eYduDvwZ70rOeO6lr71MsDh/JZqN3hUKA1tLabmcsi
R3eBdJuT+VnCnvnAToO5l40RsmW76HvzJ7vIQ5RVXWOmTGpLToHKgEy0TSrgSDkQ/NS5oJijNmN5
VOEw76IDI8HMUYzqDS4joaqufCIovWYeGGkELg20ahmqyV3uiVW22cjit+nRP0mHGg8rRjRMPqzW
bkBVQsmaYmkqys45OSPye0rIXtmF17sj2LVYMLAEQRnjv8j3VKnT2vYtxPFeRCaJvq6yFH6SR3aP
Kay6b3dUUn11s5ZSuPBwEoh+mqdQanBEDKPQDv4tequ0S3POwbevfMlft8/yGmIs5TFPbXHfJkMd
o64DWlUJKu1kbFbfu1LaXKJI/wv4W4rivAdFDMOoFaPMLavWGbKdqPzN3bqUwI74Qpk0s8JIZxlh
KbWuEbE6WUm5C2Rrl/oR4eVR68ahRajVYjxG2Cdfa3dBB46SMNgNqNkyqQnNlN1xDoMuJUVuTTGe
aSL6dCW7HA8K/LxtM1hNuiyXjnMXNEGSI529MsJz9ZN1mSCufq0ee3BFg5RBPGi3f9PPv5TIuQ9d
WGdCHEBiL9zk07k2nrdVWsPz5e9z8GDpgxgbLFkfYYSbKv3oh+O2APaBvOuwEMC7DlVuTuZoQECd
hAejC65SWbnOBN9pAzQ45OVRjfvv2yLZN2+J5NAB2ahQrBmUxxKeLtKVHJ0E8dSFV5N5PWY/u2G3
LY+CI96hmLXSkgIFOsbHGu2d4PHWXdWeT9UxPaBi3SWpuhjebGnIgYRVgX7fHyGw8d7of1z/KN/+
4u9snqnYy2r2e7mFHGBkVpSXM7ORxmNlevGOTUvFGM7DdIk8wfEPM7qro9exc5HDdYi1pVTlIGQE
vbZp9hAuHMYdm6oU+m5+VZzxeLvAEZDvCXmUvXJAUpd1EGGIOPyP0jFepbPyPJ4FW7IDz/DKn70n
u+2n4LF/ackhMpTZcuDSTNlgIBqJmEJ5kVBY0hXfc/SVm9ITJtU6KdpFVYu4bChAMzh40VGqMaSG
gkj/gw7atydGeO+7iWOiv+lFQKih3FPmRCC1wSGO0GH+YsZe/lJxnEevk52MekKsBtYWFstnnFS1
9ONewiZ2Tuf9GsfDiiWKI8jsyOEobF82DiOfckqjRKlDBtHx8DAjGzOpD2E321mn27JINXAQeM0n
nMJiFs1iwIYpD52n/mxvsk9gb3jOf5p2cttfhm8KAaYUuPHJJyucGylgucLp1J4TVF2jkQpDsLJH
Rs+Dm5048IR5mBzYpEXvYwQ9/J/MEF1wqe3GoLwyNWroFakWhyvWLLdFx97NzN9nPHeI9XopAtii
G3uoHt9v48r6vimaBqYBkJfLnLjAH8Vk6nC44/FhHnaoDaF8E4b5H83wXQIHXEEmhb01zyzz+YuY
R3CK2GYhefaAMVyq+4bSiIOrcTarSs9FRPDMh8RwAvXH9or9wyF+V4jDplivlaYdoNCcOtk1Qybc
ODfT5+rIApLkQ4nSh8Olso0MeaiC7D9F1Y0jXVmBPWd2+DTtGNV3+ik3vG0d2a5v7Bnf2hPVjRII
EtZQMF/EtkRf7JdpoKKFhGIK5w5pJljhfWtCnlUoz6ov25lCjaqg9kpht/jiTTEEShNWtQSQQNGJ
/IQeOifH1BR9l97lDgUR/+CQ/LYMfspHbYaBVJQ4TO3O3LMCQAMhydxl0wFBGPHQnJvj6DEueNSQ
awQ+ra8mglAa6JRlzeKOWamP0WBNYeaGHQAwyC5GRxFtrFvFuwjuZFVFmAqRDMPX2/u5uY40zyeL
n9bdqncZ3OFS6kEJix4b1vxkY24wAvQyXxt7PGLs8kIVElJrxh2tADRD6OrCflni7Sycx4kA1+0F
0/l5sLU8NzoGtAJc58oJwCLe9JqtmoSbz3b242H9/yXT+RGwkdLnXWtCC7HvHDnxtAIEHpnljCI1
kYXShztNsTqIRW7hDtTiT4UPlsPqUe8olpB/uAHf9WEXyuLMlhggl1oBnszMrWdTYH0woN+PYGt+
i3h9m8nn8/oV9S6R2clCYt3FvQyowCvhE4i1GeVK6upfzPPw2fzMZCqUt8SgbWvL2EIvBA5ipWqJ
CYETxkRknn8MjowTgvktVDULtWccLnRF3FdWjtWMtcM4vMqyY8YVdcdT+nDIoIXyKAkDDL1E2FA/
KQfzC96ZTn4v0xUZ24dWFzmEGNrALJIWKBRHdmc65k8Nvl+yj87Gnak40a0GDmqqQIJaRA4oQl0M
q7mD4Te18WRp86spJ04ml8e/uXZ/2yHfr1+06Qh6bYZH0lOoKnaYnpL5dVvGate8KosqSBkMkA7w
GU5D9P8TZlN+TSE2v8zXjTuxPiMy6rr+jlsI4xCjUbFuUwhD79Rd86SCoTfcaffG16Gw1QcZzHjp
nprcsGofC5E8fOiGgscye8c1jzOqZw0qgUIJ4NBimnQMNGZhB6s8qNq3BDnb7S1i1vQBHRYacOgg
VlUgxjE0sPrSM/WrMv9sqCfRf6mC72XwuRQ/b8tbte6FPA4iUMKSZHKOTRIsEKdJN2Eo271KPenZ
Vm9pxWGEVc6YpmFh2Rq8fBlBZ+aYZ/1G8mrM/qHCk6ThcSghghHM0tlrfrrDNYi2eEzvgAern62L
+LlGe7NwTJ63l3H94lqsI4cSVarqo8Ze93gD/+xlVOogDOXNd0a2b87qLj6hunRbJGGKfBBTDZv/
RGEBHfYQfVUCZ1sAtY581jNqjDbOWZ9g+zphnFezn78pqIe8QfmbC+LC0PavqeoctjUbhsJHLcd6
TtWwg8gBSW8zV/aZ1X6TB/+hFtpvaHnC/2X3hJqrHsD71vFJ0TotNUtmodnAdObP/r7EGPj2ZHxt
J7tCoU5ADh9a7Z1ZwDCfHm2NyA861itWqLurfle6wbWC9rv0BmxX9qQflJPkFQ+5Q5FfUKvLgUtU
dMUYvlWe1BhQHj8K06FH4qPsruVesvWecHUoC+WwRSmLRhffnkQwnvhapvIr1KHj86O+afpBKAG8
/E/oSsM8dC+7aw/WpazAF8pK/KnIL7WAHLLM+hS1yGeijKa669Ftkk736ljbXemWGPcRaNR40dWi
mqWlcLCSTaCzDTADAzQX4e38OPzwXe16vDPuujPKhMFEnVb2RIVtiDvoQ6QS7XJyyoKHrA4/x2kY
dmBKIWPLq2+X93PHxyibrprViO1egSrkOHciv9oN7aMfUS4qYYd8fHLSBlGVJ3YfyI+V9JCWRPci
tUt8OBI+x2hlCTRJO2dUnMZjjn2xlxCqubPuLNb+nrj/Rcxhrf9jYR18XHLos7EpZ8jFS8wJhLNR
3aTKD0ndWbPbmt1Rb+5MlegVYlf1BkLzFfKtWbXdmAChZf/WGG4T47MwfYsgszRz4gKiDITDj8Sc
2iFgRWslJr5EmC8ivGjWd0UjYIqCEZPzTvxSSLOQpVcqr/PSW+YuTIMdIYE0IXc/HETqgJESORxp
cz8bW1aRIN30LqthF5z0is1n+xXopXJz1J5xKKKJky/4rMq2MJJDEzzXseQBmt22V87l0BDbRkiz
mNUuHrh6MJiVyFyhoop2RXYttIWndY1tZSddJRGSuL0tLpJoVn0V56wMTLkZPG0XnRgR0IC+V0Y5
EeBuJbwFwigt5uoutPMtyUj7t4jLnVrbIQaqYM6pj+qV+EnBhAlwAphg60mdO0IupSf7+0JuMwrt
GJpY1QxJfhnxxfm5xWhVsXhjoqXBhXgYWAxUF/KqVhe6it08gfQoo4TPeOnl3bZOlAjOHUmaolBC
UEW4cZHfFkl8byrhjV+qI+EpU3I4HAm1vJWKCCbSTcInKVfPqGbBnL3psK0OdaotDkdk//9xpKsx
rUqwUddU2cHFujS9zShTgx3FHkMdNR5HBGHK/bf3bpI5hW+6hjXZZZ5dpFE44XolTja1kByOCPUU
KaMOGwzzL3Vw1UTnRn0iFnFThiTycVNVMVBhzsoIrNbxv4ogF0MhkBdczNxGApjRU+Un9IoSFaub
pxpSORSZOmsQJgEmMiYiZtHfWAYqxRSk4ErCSCj1OPhQOqso1BLHKmxPU/s1CDI7makXDfuRf7yj
oQ2HFTLSNqPGLjRWisHGfxaO+V16K/VMLxJxfW56VxDGAYXapBjlaOAUz4NsW/kPAzmjbZtYXzND
ERXzbYo6d6EIcyXlWQQJqjpgtUJHUp/LOCCQfVUPMDBpkqJh2qTMmQDKOfqxrRFbzAOMX45KJ7QI
CesP6oUIbvODNun8vGHpya/RNXOtcW9cNV+SAoX/jNdRv56//8XSLSRyliDg7RCL/QC7ltULkuau
JWs/kqkl+goZznwwuIUYtraLy6JV26BSRKTzZjO6a1D1HQvzM7JVR1Wv7qwCzc/WX6V6FyKZ0SxE
alpYiC3anzGptLED49MQedtLtwoJCwHcrSHKWmv0FpZO13149W4bDzvf2vntz20563nKhSDu2vDV
uqizAYKUBwk9UIzEUXUbBbN6mQPzN7TlqOz9bebclTH30izGA7aqB9KpgdNWhj1TUcX1q3Ahhb8p
Ah9VITF2p3SjF/PUOAXC9JqXHI1Ti1Yhqn6H2Cs+Z93HbYuJDz1QVf8mTJFdy5EjTb1dtMQ9sZ7m
fVeMT1ybUh/7aoPNYm9jcx8fuxPaaI/9mY0kBhG202Cy2WdWVD9cWY+EpawC4UI4hx91phjiOHYo
ZP451OD8RNshqvj7g3wMFLiezVGp7GhHvR7Wn7cLsRyIWAL8sxJTTeGn2fNDcM2oKWO3PXQleDDR
i8WKbuhgFWVDCgcqnehbQSvBUgcnfhyemrvxqvSas5Eigls7+Brimll1phZqcogSSWZRWyqMSIg+
6Zh1LkihI0aJjYHIR72X7e3NpPaSg5dI0jGBPMWimu15VG605Bj2x20RbIE+oDIAHQNgZB1V/dwh
rOs010IJtoouZlvpA6RDXv4nCfxTrzfKsS8y3JmtelbkQxg+bP/+esLqXQX+dadHY9YGLcs6250H
u7PnQ3DJjmxKJlnAv+o1Wbooo9VWxJQyDofLqhsRB8By4XHgSi6qDXfRXsLUKDaAnmrWXL0xF8I4
GA7V1krjEsbWFVe6xhgaJlCbn3TJKcu7co5dYiFXEXIhj7OFNraUum4gT/yKAY+TjfmcLiizHfOx
+RJOb1TnshueMmoe8roN/l5UvveiKYS+CcQWsZXcNeKHgmLYXz1G73rxGc0kRU2lIgASW/MACxya
gxQR2asVESaoi3TDBFE7RhpwSyd0ddmZkZq6cva9VbxUTG2hp6aWrQlRJFHBQHT0UMp8EsIs865T
EzNy81fNZiMAK6f6pH4Rfmh34TXG8t2El/Tztk2smATcXFHXDBG8oCAG/dODCsNEbhE4TF2zftKj
r6L/PcovukoyhaycK1PRJA0tRaZmfoAhcKdj//0hdq0H/YSBXphs+Is4nY2+Iuuw2GOAAz1I00Ts
l2YZH06xrIp1Nfti7AYq7igj9npw3+dFeETIbZ8JiZ0K3UEsClBgkZz77ImwJZs71HKZGN2g1Inr
f2V+XPiQOcpe2EsXmsd8dfN0yTRNQzRAAs7dyUrpW34RQ80uCexy+t7qA3z8XZx/2jaSlUvRBDft
bzncJaxWYmyGjRq5ilE7upzspFbA5Fu12BUYOlOGyeO2vDVv+A+B7KAs/PoiN/pOTscYDpaGCqDx
ynTFG23PSnF87y8eERCmKbKqm5IsfUAPddLbvtITt8/r666J9mqmE0+j1YO9EMH5bI1vNigu70Gm
b4HEOHqy0pNRUowoa77SH4pw5qC1Y6nVmZy42sO8M3asUxD9dKfORZB3jzcSAYnrVvG+bpxVpHVU
iloNcU3/UuqgP61Cx8p+DvlFC/zdtkVQC8gZRDmIUwKeqxg1vWdzvFU6N/e/b4tgn/vh3C72iB22
hc0lRWNBJahTzztTva3Gp+3f/2jUhqhbmg6UFeHMAHD/FDBacx7kqaY44v7X4GP5WIP/iaWF/ov2
FLbZf6jDSeMiGcI4T0UtQ5p+6TxGRWpkYM3uXEa0ltykDlX88GGH3uRBPwu9o4qlcLDXGWWaSbWl
OII8uiAFN8pnpY7c7TX8sEecEO4WFru5bIURQkI0k89V54TUIGdCAs9Pg9orXWR+koPh8De90O9T
X/S2lfgYAfpTC56gJpeHXIvZUsnjTX6UPbwZb0wwgsyeVe18VEW1e+NIyPxwWDmZHAKl1ThpnQyZ
g8MGauonNpsagxMeWxvdLidG8zuhMdHWiB0jleVAKZDzQrXYlkm1h6ejDg6UeBf9wEMkNNzsOLkt
aC5JB+CDu8Gpy7Z5cZhBh5dV4gCpwVOL93G+aw/zXYciNwzKpqVRRsOhUyAmdejjTDjaQ+8qYIga
Y4x+7b32OjwZiL8arnUg9nP9eP8+biqHVp0xVpbvGwCTyTFu0tsSYcTEqcHQM9lvE7hvqPAKuZOc
q9hGUT4PGrS0ZKd4Yu//Yp9+0wxbf0zt8gW8VIJDhR1WV1Z/e4qpeJPxU6MxyE+OKqwtiOQNG0NU
bYtqr2C49AEnFxK4hRyrvm3VVIClBPHZL5/y5KLKP9E3oiqeMRT7v9m3hThuETtB6IOihbjoZ3hk
BZENmkf0s6TZ4g6Ur/v/dQE5WK4rFNT78BydWhrtLrgvUwJZqB3iIHmwSphhih0Cd+iLUilnxvC5
vWirV8v7mvFVscngF0aqQ4QkCU6bNE4YS/tSIl5fMqHJWxhigRlCNclIAWGpGEROp+S6f+081BOh
JItR8edP4BE7qzdRb7OOaoMNgrITst2H+goOqKuqauKWbVgyfS2kp5wiomT7sWHvb07kQkupwYx0
gZ3i6cSeJzrqejAxi6zrofaMqbkQg1IKeZ7YsUqN42x9q4XBNlvCAaVkcLA7hZbZGAlkCMqMKrrY
VtKHMiFOLDuQH9dLV1nXJmgxDE7IOJoywhe64ijGN02PPLPLHTm8z9PZztXQ+xtLfxfGgVFpWUal
R0D10DLau1G1kheUtym13bdq6NvbwlYtzRQlk4UbVImfAIEtiYYwiFRHME9F/9BgCMS2APa1H5bu
XQA/AaI3c7kJJQiQUBfXWec00dEtfAbpNSFo3bVeSOKc3TqWhbpXmCoIx0eHgr18vOzImuPooghK
Le6EClE4S1MTq45pVbYo3+XJjIzaKaVKkoj94Xn/uixrJU2AUn2UXDUKZncHj9sbtGrbi2XjDmmU
SVkizNAk1EDMDbpirZXsJBGR7Up3pvGvOa2YU7YQxx0lOYNRxz0UErvgNo1r1zKofj/2E1smxx2g
aWzbEqzqqqNVp8S8aUpbHl63F40Swd/gldDnmQ8RRvU5Sa8mlrgt/228gFsp7tbO9EBLggIy4uYQ
ppfAPMQjIeJjVJ2TwV3c4KmZGzOEDEZVA2JCe7zyD4xedDpQ3Dsfa53/lMUHgPuykhPBCmFoqKjA
DBXtwBwfvOa/9E6P1JF5GEBZPdnUs4fYKz60U2ZDm1bMHErzRsYwhgjpzorkhF89qPo7anMWkVdx
0PYirgiQ6eblqyQ/b1vcx8AOWz4cHYP9s0T+wSirRpCZLZqb5MvIGkrh6xtes2vxYmTvGSoHRsrj
EC5Wx1KySuYJnYQbDYEk/ahcGnd2JC9BVRvVDbe+fu/qcU/EEffCENdQrxCew+jY1N72+q0C9mL5
OJgTUGCcZSV+PwoxKUhCA6blhMV+FKjORZktzAf4weQwzGHUJUPlJ7omWliB7yeBcXvhLZt/Fd9o
gR274PwEy312jvbTrjuCCOpW+B561rE4UEG5VYt//wLeV46acDYaHV9gIVFafZtHx2qJ4t+P6W9m
jgsZ/G1rzlIlCbg2MEms8NIzKEavVUQxMLTssfWMU7erUke/AR0zGhr/dSceJ5y3TWnC9DHUHjuF
dR2ad2nxWkbU4A9p1WIWGnIWWUTx0GA+EfD3GCG5bt4iXFE+a7MdvPVvI9ONOHTYun7tbJvqW4HR
hgW9PcIXfrNkKlVStJD8a4SMcciPsys8F07mNKhnVZzci0/JWUCzqIAucgqpKfNhf1+IDwvmDzQQ
L1oPcu07WfOQRI/bOq6+QAydUcshR2PwKSdZ7GTfGnLV+dVZkOy7nYqQFzWuQFp92S/k8JfoWESd
2UCOBbLd1J481kqcoo6wPOgPvac5ZY2Sq+BtjD0ZLGEW8nEf35XkbtdcAEgEFhay/TzvZC9B9Z3h
Ta+mzYq7LbInZX3ffovjuzWKMpGmcoSuynxrVft5uun+9USBt4P3LoI79QMI2SLwnALbNPE4qOax
UGd31ikOTGLX+D6NFtT0XYHmPadVMMYixKxOS3KaQn/Kq+STlpUQ679uG+SqG/xuKHznRp63sVGC
9N9RzNEb/cCbpmSnh4Gt+tlt3/xrbg22kO9usMqdMV3Qw1af4ZQE6Uns73LByzqiHHP9Bl/I4Pxg
bdbS0k8B0dINI6KQ4NxZzmv99KsHhXIYVhdwIY1zgBSj10SFSYuTZt/U2bEsxnM2jR6cmovUDO5f
7NdCHHewEcYW2yTDAqqlhCSyqbigQHBQkPXcNQ2eYj7hKq/eBu/yeK7m/yPtupojx3ntL1KVAkVJ
rwqd3M6TX1SzOzPKOevX30PP7lim+TWvvc9dJTRIEABB4Jw5S5Mmq5G9Djp6nxSfLngemD9EUuwL
odPYCGK/b7wv6eD6Q3QZeMknDMu5jac8/D171QcGDPD/6K2S6cXlRTElRpezbZtO1i392H6BqSCM
F57z3biZcgBxloF6ZR4v757Q/W+U5Mw/UVQTxO1YzbSw/CYs/iZTC0CqOP1AevUveypOfbuc4qzU
3MuCmTqvXDIeSHUVJqGjw/fl6oLTYHWiCce8NR9C86y3+8vf/x+H7lkAt555t8xtMefEA7cWW8r5
oJre8nVCeENb1EdgmkoKYDKNuKVcxrAyJ8CNekn1g+o3S7G7rJHs+5wXcbSG2ID0Rq5lr+esdz4Y
dhpcFiF2Hc9rxrmOdTYoENEgwlB6v48NPxzAlrzu67UPbNks6v+4h6IhBHTpFjODlyZAtMoalhgx
rPUtt3iwDtFpfSg/W562zz7ovnKc75RD9CjbJ7YPry3vWSxnGNESM2S0GjGta1ytR+qGXjzdur+8
lMLIiU6Qf5XjrEFLQgvHrmLWcKWmuVvSfeZ8HNSTDdxgKhEm9h3PwjjTCNEN1aYNhJVgUrSno9bd
JWbs5uHhslKypePsI+4ys2tayJkB3tRfzSCfrGQLJzbzZ124eGLbfUltFTKi8TwtN8YouTAJdLAw
w2KrIO/QicEX8tACvSpVG4EdUTmX5KA2h2KVTZ8KQscLGZyJmbmiD3ONWjjZZw/Ey4LQR4vOsLMx
GVZ/iz/KZvRlOnHGNpt6t4Q9vPgMOKrHvup+dvpoVO7s5GHwZhN4oRpnanGlGHXHli/uALVdKZ4e
3iqDxJ5l+nB21llmNDoz9CHdLi6PNLxeUokIwZF5oQdnZtmgtJHqYIsqZcAU2pd4MoOuCYzq239b
L/7qEYcpuLGwXnp5V8bo+0CNSDqOIwp2W234kp4WF4WdMSnsFgem02/Zfn56YW+9OHPDQJHEOtGd
/IVA7aXvTrrFKCsNAlu/+lQzRFtQgfRX6efOJzv7lnUwJFIITVGV9IVUrtwQKl3UotOfVXRY30QS
APwi2jNCOhVoSt7lnRM4ohfCuPC0FFStLCYsHk6q+quwv17+vv6qLxJ9ghtPxPO1auBnn1LntzZH
8zFPkKcY/npYIzc6U8wn6qU37FBcuEKv7oE1L1z+A1Kr4dzGpHfmQhWm4Zl1JQE019d/rFhPRnmS
e8lfl+XJFpRzHXOpFg5tcOTCJgmysPctGcKbqBiGJSW6QS2d6hY/MWaNXT5E7OnJ/oj+t9qfTs6A
qQwG/WKDWsOdkbp/X0+/+7z+H0k8M0Aut3ghnzNQY+k7Uk2Qn55LFKuaff552LGWvzRQjlTiisUu
7FlZzkAVqwwbILPhDLaW39a3Bm0OAAZ2s1nKeiV2yM+iuIA2r2CpaNgtOT/PPgLad9bQGO0bPMRe
r6c5qHblflIlB1BUM3qxmpx9VuuwDuEAqX3j9+cJIL2sz2W9ilj5G8Xb9cTeSDT0oUqPhmwjOVtt
V1q2LXstbYEdOR9zMHlq6NcjmDxwfFm33v/wps/Ly8U7MCFMOgaknqRZXn1EKgyenjZYwGxHjn3A
sD5wA5RN6st2lYuBIOrt1rmGAdlNgnh+NDFpUcng/MSn/lk3LgDmGJNPMaWMh1Pjh67+lFbCJKeA
HzSrSdIhXcT3c+uwokCqGG4T7sJSNrIuetbeWiM/Z6bU5j/P2vR69NnZLjwz0J6a9eRdbDKtOEfi
LEU7DRm0Ugu/6W7t8Wwmma92s8SHvJ4kewpCqLfpUE5THe6MmUldr06Ddh4MQDe/shtnl/ojgqr+
2Ck71hGr+8uhktWoxOo9S+WOVxhVwGxLIXXOsm63KFHi1WsC3vLS/lEOseytW1DlgHbP4rjzZfRr
bYfJUz7+TLLz/2BgF3uNZzncgTKqRB1MA3JaNB4yF6l+1eCnWDg1j6ukrChaQw2jIroF7DSM83A7
l0WTErdaZ3pVF/rFvP5MB7LX1vW6x2yMezl0izyFRh2NGiBbJQaPx5LrY4ETpaIVhiYuTXTfHvcD
Og8vSxE1NVpbMdz6xVVdhgkmfrB+2o4F7WxffNSPDA9Rd9XPxlcpX7PIO2kWAHrB+0r0V3SOaaQB
Q3eZcA34BYqET0WQ7hSvjZ4aN9m47ynfo9dRoqbITLZCuWg6OGvcRawdSyldsq+PBYpT6WfrGxsr
Wg7a8bI44d5tVOTsxMKwJE0bIBzrM4Cd0zXxht5Id6U2y552ZYvJneoqtdqJzAMS17nfZ3F1P4aW
pPorE8GdZLur6qizIKLLPg/Nl1RGLCX7PmeBqPhauZG1ptfYnac7sZv0kounTAIXD4mSUHsoYONJ
UXxZG+e2UWU0lxIR/G1wiUMN8E8qe2vLjsYUBXObHS4blTA304BYaphEszVM6ry8ADZWhnmTiRhe
v7MelZ1+au+66+YUgemj89Vd8wGYolrA3kVluZnw3rQVzY7XpjCvkaZFxEfZv/zSf6H3w6en524P
BN6n6SOmlO4aP/ng5C4Avj5mvqyLRXhr2orn0m7aENUsquX3JRSN+7vwrvwr2o+IlQDuux4qX7LU
YnfxvNRsuzf60gmzxN04w+YnZ3aLxihvizlqfG2h7ZHGxQgYiaY95yBEQ5+YErqOYjeApC/iu8p4
OzYjEoat+pw7oUprmm1K8P5ycm7ZKEuBt1T6yICyWPuLbGRB7L0cYmHKU3MIn5+sRmKpKbJL5Cd9
GcyLVvh60wGbEZcfiU2LsgTNehbFuS+DrPnapYgFZA98hD0y/n131A+yJxeZRpwLS1c7XLuRolhL
wL1QmTt7xL07JrvLZiNMD2y8vlkYp8OYJ+dnOrKMS9xjn6gxBI2CUkKEy296XcmmtCWCeG+j9kqX
hYuBHdLOTuivZesmeDkwJIU0mRjO4SiZktnT0uANR2lcst4m3e1YwD/LUJ+FRSbteeH4B0Y1rtWI
KCPKFNcsWeyvjH2LYkzmx65s3EF4p9BsZFWGYTgURAEvj/Y8NAM6f1f069/TPRLGa9Yqm4AzBQN8
b8ceZyd3I4yt8MaPjM1Ykrow8CRR/4jqwW1I7GrNe3LtrRTOvC1lyLUQ0yNPpUgNhJbsxU1OBS+M
cRtluEBtmbHSxwpWLqzDXWmjfhWnEn8gFuFY6O/XDIIu/JfrNSyzZuQl4gxmll3k1YW6e8cRRe5u
ajrVMInImXSfG2OqTzg5hVGf+rgOxood0XYfZfr+siiR0wGRqKljvNy20Tn/UpdkTJq8BIi5Vycf
7SxwiqthCC6LEB1QzK4DQwinB6/VXJgqKgwi4nkIqVOO/Hnc98OPtr5ZZJ0vol3RdVROwb5uOQ4/
hNQpCxmnBv2dVXRdDp+yRfJ4I1ypzfe5U2LHSjSZpYM30LB30+UTQFHdPJfc3YRJhK4TBDXVxHLx
4AKFvehhNuCU/O4sQ/vtrvCifQ584xzkU+9o6rR0XG8sE/dENMdyfmYI03TtOw3NBfFjM39uw5/v
2PvN97lFq/J8LbUKleQhHD1KHie0gtTho91JwH7Em/OsB2fGStfOpAzhwlrtrA5/DYDwjpZP/00X
zrOoYao3RgoZa6H9bRI0IU35p3Ysbkutl0w5ydThYnQ5k7ygOjI7GxmNbSp30ezsNHOWvNaIEpvN
7vOjHwOe9aMlnbE7Cchj6zEIl+YmSZKgVNbrKO5ARhFVbkZ0iVxhcWkrmHNwITX7NpxYLPgWXlc3
RQD8FpYw+52ff5oD+6BeyW4HbHf4CvxWJHc5aOzJLnoDS6qOeBvqAYZkXEda5gEqc9HOg1K5l61F
rCNwQlA7A9uPyncZ27QNw5rFu3mXPTCgWvWxuNZ/kEfjNO7ZbDfN3EZWQhD6WvTaaYQawMWj3Hke
R0fp4Oox48pmRdAjoV5laeE1yyopybAD9Wo5N4K4g90CEXeNK4Qo2uWuE34kYEtVwUsAjqgqkpWK
hccBmapNgUxi2zxaZ6LXiq1ZwFkr7OI2suJjqRkBuvn9y1smPA4bMdwBpxSjs2OCDvSmS7yVBrS6
tuzaNel1XX+2nfvm7XhyyLzQhK47BP6XvMKyLNtRbeiCSbLWVz32hhEFhdefnsi33864AWEGIQY4
xQETopmcbWjRWOB+BmFq8SvvblLZxLwoAAM8htWLbcOyeYSpOq3NfJgQgHv9V7XUbqQ/XN4fYXDc
SuDcRmf3k61GzLrd5EZFpzBruKZ+dGQ9cIoff7wsT6wQCpsU2DRU5w/TQrMoamuI05w8drtY/96F
MqwE0TlCqeSPDO4cmYvTmGaHYu1kqS4a5k/RStwGzEMumoRuDWu9v6yTyEEYpq0Bi9yAk+AvFnUD
oP+wwLlts4/r8GtuQKo8XSdq/g7/sJXD6UVWq+5iB8XFpgP9OhhYaByE9n7UareQ+lqRf9gK46J/
ajdKYmWwPJ0qnQtfsVfj+aqKicypywRxHkKbSZbXNrSaykeA+rhhdo5iGX2XKFLhgOJuDmwzHaPM
L1NyXZ1Tp+iBCRJq99FUe2oXZJHujc1On1fUemRVQaFSG3nsGGyuf5E5Y+lKKJVUvwqwn6361wyv
45ftTniWNkLYn9gIqcc51oBIgrNEfkztF9AwXP6+8Ma8XTXO4Jx5GutFhQDTBTLMyQTWora39rCJ
Q7STIVeIIsVWGGdw2ujoZWLgSlMnyXEl43m019vONjK3quvDYJt7ayyCJm8kp1eqJWeA1LbWsgpx
XcvP2cO0t4/hIbqrXWASAGVR1kcg2zMuCw3zFakEg8JxakCq3muKzPLE6qD2gKCro3mPD+xUy+MU
bX0IGU/xL0eWBGCnJy6Xci+7IEqlcYtXpSZdihqGHh9ZQ02zd7zRY/PHwJGWwo0IT9VGNW7xhlSl
CmoquMjZN1WzW/rGHd+MGski+h8ZAHR+eahsPVUBhIjlW+d5X6nNTRYaO8m5YjGVT/QMvH/pmqOq
lPBBkIa501sVkiIdeEisW7o8OIzY+Z11KCQOuMXZFiE2z8s52H1VpoiHHrEAka786ufCpdOvywoJ
j+5GCOftYAJ4zWQ5xAgvUe4UTGgq+/wkq+AJz85GDOfvAJavTDRDGQrPlkdiGvdGFkruvEJNbOyL
YWOxdB4IHZW6KSsKWFh6ZNOmbEILPWFyJj/mOV9ZwEYOd3NKk1mx+xluID6uu/pu2DNIomRPz9a+
2ZXXupsGuScr78uU44Jg2JWx0ZuosZHiSrG/jnqLOR+gBLS2F9ufqv66B43QZcsQbtlGT84y5qIw
F73FlhkFnqgo5rPCWXKaZCI4q5jmVpvqtoT7Di13tmzX1KUoC8L0YaMG285NpDXsPtbtEhklsF5H
P74rz86HySOnerdeKR6O1PB31B1Y3Tp5z4CbBeT3PybJx0VtLlO6wlR0kF04uMpkX7Ll89u3CShD
iBboOzBeTe86at4BcxDbpOGKGw/fx+h4WYDwmrGRwE/nNmWFjgZA3KObdMrBMroeRncEZ/nkx4ce
3NGy0oQwMEERABuiFAoAE84syiwrh1EZUO65piftA4hRrrrdGBAGnpz469fL+rFN4M/zVhpnIEs7
FHZewUCSFBim+vcRl5txDsb6u1XKar8ig9/K4gwib+IW1yh0NMTZOU6BCVzIetWEvSEEmC+qSdij
s8Wpo80AHGxs7NZymoL6jl0K0Xx+HE/jJ4Bd+elexqLAPvhq/TYCOZ3aLATh1giBtrkj5CoGbFnT
en0qKZLJxPDZio46c9Rp8BVZdY679UDVMnXL0Eah1uolvu9/rCLe/jWgyxo23y03VnFpJChHe/q9
ve9ugIgKoLI6sO6ro84Y7aW4lML6GHpr/kjkLvO1lo9qOCMQs57t+LzuQK50Vf5l7EOks6x1Ww53
JLT8jUguktWGloLkDkFlGAzAEF23xuhm0VU/fJgniRMRGv5GFBe/iOV0UwsQYS8nP/L5mxQgSmwd
z6vHBaskysx+VZArjfXkErysgs8MA7HeMP+87C2EPaiEWARmgeIOXPvLeIJygZomeIX3cCecApCt
gJ19r3/Vvpl78iV061O7t+6GkwwSTdjNsZXLaTgUuZ6kNdop1lsG9RVdAVqOUYQCQ++YVr71TfNM
D2TCrnpmj6JSaj3hCpsqYgzGEDGuxdnn2M1lk8RolgGYpZ9Us9dMll8aV0X7noNONV3XgG2LRxjO
n2jFUimVAUFTO7i285CQq77PXN2qd5e3UpQZAD1XxbOlQ1BuZBpvMgOzBtnMoEDQEHZeVdBrRaO3
qarsAfl8dNreLyYqecgQLuJGJKcbygrJotktbkGdcTMAHCsi5b5T6G6udP+ydixIvnLLG1G8v5yt
ZZlZYm8DxawdFVcN3aaQHGtxqLY01GU0yALUy8s1zHF3GVdgUsBPJjftMTsl18Tvf60BfOStrBuW
feyVSs/CeCzaqSmAqGuzJHjPOF2VAJgdaDyRYjAwv3dJDmfq6DAivdWvv+EsMBOO8eLMq77ouwr8
aMqHd+zTRinOCWdKqKKteMQKktGlph6M4/dm7d9jDRspnNeKwlTTwRxAvKX6oeT3Y7W4vfF4WROx
a9wI4VxUTPNiqhkMLblvd+j9foiBBR/vlrsc7FcJqtLzvt7H+8tS2UcvbRaXLNZWPiltC8+vtJ26
180VLxSOUniXpYiT4I1unLMokdMoeNaC23+MHopDfFsfoiMDJjaC9D56VzsXsQGcgoFfBzQY3FKm
NG3LgmU7Sf5YqgD5vksdyQO+sIFnK4NbucQqSoVmsAlHO68UexWXXrscrOWkzLfW8NBnd6reYIxa
4neFO7bR7dVS6knYTXhkj6PBJfW9lh8ub5bQy24EcF42HIw+DZljV1qwbhWwvv6Ai5hLyffLgoQ+
diOI87HxRCZNmXq8kFmdpziZG2MW07b/vixFtl6cj8UdaR4mIAN4QxXY0d9zIYM8FKthIp0F3hci
IeccSGVUhFa4QsLgjlTXvgLJHpVbW1KgkYnhbDqhepUtOhoGRrNzK1TWKfmhTj8vL9ZTQ+0rf2A/
K8P+xSaqV42Zm049YU9ilFFnfz3Wj84V/JCf/5Uczf3iKyfzVNyxeY103+9k/kimJWfdadMuGfp9
2ePsTW2dkvQcqf5lHcV3BUfHzVjV8J7OgxEVc1ETPcJKqvfz7gurds3uMQFLVedPZ1xkd7JpZuGJ
2gjkDX3E0zramxER0VV80k0l2iXKlD7G2vJpAP+lJAUUruFGHGfxsz1EYZnosJTpURvBRTw8FLLy
t0QGDz5k13g77TH57q1Gvc+UZdfn9V1MR0ngEB7eZ1V4quhkmkzbybBydqyeLaDEGXb9+bI5iDRh
78xUtdFkrvG8xoi6TT51SFeos5zysL9B6Q6omIp9/G9yOMt24rJYaxOqZHNxGzuY1u98a5Jl5TJt
OOetx5VZKSm0SeqbNW08W/+oxBJPJNqU7Ypx5jyt+mwVEQJER+i5h6/oOyppw5WJ4Ew4GfpwdAa2
76r1odHbQxMqEtMSrxTVUCjTLcfkERqKoSWjWeJGOGem7tJU8czcugm16MflfRfmPuiIVPGcZplU
59m4EgxdgiET9bj46LirP/0EW5xr3E8YNmr3w2dZmv8/5FGkoxjZwh2Q255Yr4uxdpASk/snZPrA
vqsD6jNCGnatkBFaCdcRD8sEzSeoY/I9AKXWmEMGoEwvavOHrnAOWW8eMgA0SZaRWS4fmdgD9r9y
uPNjLJM55z3zOLe0xhW+9LOHAbcY+qFC+fk6OTKWCzRT5nsisXeR+95K5s5UqaFUBioc4oUrmH3b
71UEep8qchMZ3oHQ6k2L6DbyEeA+8zenOakws4PD26Rr0GvqXdWS/eVl5HbLsFESQOusqVODogjD
F4dDRx+VNbPmAP3gfjxMp1gtAAVcSuBPuCV7JYbbrLWaQK6+qHMQW6Nfps3ORH8VpeuuS2SI4MwV
bOziH1EYToT12azB+WXGUjpG5pAEopbF+mAh7ZqqYr92hR82pm8Z3WlWrKB1Shn1jngln+Wyzdxk
SvpCctqDkyGow+iAp9PMpZXhd/10ePuOUSB2I7W04T14yO5qceoU8xtzQNrzCsPrP+ay5zHO7p6W
cCOC79zMlJLQaJhB6AiYJC1BK73+xrzulQjOtK05r6ia6TPa4JLA6mIYQhf0jvEO895qwpUDqsju
TICNzUGRA988KLPDZEj2g/NDrzTh7C0DVmeR51isTE3/mhKwVFFlp2gAKqjCfa9Xu/+0/SZnZmmt
D12fQyMzLtzQzt3O2qfhw38Twmx9Y8tqX6ULjaHTkj0aNQ7s53oKLouQ2RjnEQDb10cjSoNBZjoH
NKl5Y7+4l0Xwif2rreEcteNElZWxtar/To+stlv8ZEOviUdyz9n3Xv4t8mVzrzy+2CuhXLhF+s5g
uyGUPWgDH8C3T4Yf76yH8qrx85syKD3HbxvpVI9wQVFCJ2xMAQkMZ4ctVbuxM7Bneljd2MZyp4Rv
pCb4rRrmB3BPAk3QK0q9vIjqSKEtMB3b5tiqwy7WutPSrP7lfRN5Ukwl/RHDraAZGunUNwAdKLQq
MBZyl2Biubbm9/gGkKIiSLBuRT5RMfveDCuKt0m1+cvog1CL3Tl5W1L5z4o9y+CsPE/Mri7CZg7y
DtzArGA4G1dtOkjECH3QRhXO0Mcx11OCYc2g6CxAahwwdeGqreaO+okqXy7vztMDNR9g0dr5Z924
7WlUK1aNfpiDNn6IqtVtsmOWfJ7tnRmekfoFzXiXRLK2RbFNOAYzbgBP8+9EppZSrdRheur0fS0P
GviGx/H+smZCGQbmSWzUbvFazsUkOy30KlzWORhm27e6Main+CYnMiZFPiH/bRQbOVxQqpM2IdPS
I7x+GkFMBVq2mz7Qbn7jvOT7QnL9Zzb2ar824jjHoK4NBbwtC1CFlXot7X0wZHtNMwBdtHkjzesr
3bjwVCgDAMFsDdg8xqkPrxJNEplEylhoYsDVCRtl8gPgaw++90It58CYdLeof+Vq54ZqHFhLJzlT
Tw1h/LptRXHb1IMCGm1WEDV5624JOregn6PAwVWDesT0G+Do3hiAdacMLpW4DE3a+FkoflQfGMYT
Q90br43ZdX6iT6DyZCTgImvd/j1uWzFvovbtir9ndYGTO25t3ocyuDp2lC8tAbebOIgRmmSUKcgr
k7ppRNFYtA7V7CZEMz+VIMp0FUUrvazLZFMZwo0GHycLNRge5Of6ej1L4t62poC2O8f6YLYTLpGD
qxayp2DRfQG82H8EsXXe5DppbqWoMNIpYCB2bP76N1arTIzIRW/FcJFgwaVkKRcHb9xO5tPouqq/
ragr9dVdRt5WWXo6g1vL4DQaUXxIe6NC0LEyl4CkqOpPqv7x7c4SoCx4wEY2YGBs5uWykR4tyr2C
yDat+9GYduBqdctO1gotSmo2UvipD83uZpAkwsiHtHU1de+0kpFI8Sn6owbPK+5MTZmNDnKNFngV
zm4ur7Jx956VggVjxt/EsDUXnNuCzq2dpXD3TuhhcN7NyQeTSPQQBhW8bv2RwkflTFeXxo7noAuM
L9au2mfeui8UN8YA1b7aTYdkkOgl3ptniZwFDDkJ0bwBvZYq2kVD6KHQJPHB/IP4P6b8RwY/5T85
YaZW7JYQHyOMua0H+zwBz9T08iDa2RJpEoX4+N+YKTHi0QQiT7XqlUepPoB/a3RkraBim3tWigss
SYemjFTH+RzTM0luxnJfvye33VgD5YLDkE6Z2RJ7CtqivJucVnftEo9QyfxfdeEihF2lI+rlMAJN
9yfD9hb1jtqy8QvZxnAOjYxxHq55gSvVvKvXY5tKDo9wQzQNcBUEPGivxpZspMu2ksDKSvVunG8B
D269sVXxtyFvRHDuP7LNKrRnuP+FTB28ft4eirHJJIoIF2ojhXM14PSbMSYJJ6CtN6pz6mTw5uKF
ghNjt0z71fAQnYZV1S14y1z/tKp+W1wljSR4CVMO1CP/FcEZFIpbQ52u2Ou6+DrPjVsUX40JM7Um
ais7rZBNDjEn9SrDwaXCAe89LrQ678TSKWwyvZkCs6tsL3N0JMUoOQf5kPde6tTNoewH3a1SGrvG
NEoqycIKBUbk/xXPN0YOXRdVqkKmgL2tsmKBQU8REPdMr3fRDgGqJavaFeNOk2GuC3dyk/VwDmLN
QU9dNDD5ZDTO0ZR6yWJczaHjvyP2bcRwBuk4epPbFPopTeqrwxLUoF9S7DeC2/w+XZjRM4C/imEf
flhBMdGBEy1wd2Zxm2ruAgQtpZTcPMQJ3LMMzmurmZaY44hceKLVFbGBm9A6D9EwuUuOkWEqgyEV
b5CDLgLdcPBOxBkmIDLzHqGPHbWfTuYl1uzGyY/LuyN0F8CfAxc50jjH4HanmocWs1NwSlll7O2m
2Vla/HhZhFCNjQguLSkN1HKUGWpYJjjmisUfjftYiv4izhM2YrjVqu1ldUbmwcGh6+le53bAtCGg
9jGC+lqWyvNNEb/N7VnaK4Jw3EKNuoKbrf+Oj4yNzTgnAaZWvNnDfMdeT11QdmiecsrRIp57lqTV
SLym6GPSUKPQKY/igWfFNSwx2xEs4V1XHKZuchUZNaBQhmmoGnpvTe0V3VykrVG71Ozml3y06hMF
HcgYXDYN8aZtZHAnqglDOo8hTm0XhHv43fsoALjKgTUG1o0bS56ghOd3I43zeCntM1yX4Yoi8yqO
931/VUQ/av0rnsXcy4rJJHEhLEvp2EeWhrUjD3Xjr/BITvWrqf2ISHRiWcOr6LXRie3i5u66EBBz
zM0/l2TnQ5mWXt8T19E/X9ZIdLsA9A0DC1I1VP74R6fBWUod1BK4JN/PvhrEiFTRKfHA2YIr7F7O
rypYwq08/gVKmwwd7GtQLMozww01NIORejjQtvONfvHNlB4uayhYyRcCudpfaTlxDrCsKdDLYtwn
PVoNqllv3KSzcjBWFm+kVWEu5IU8zvZHfVzbToPDmuqbjh5mGWWxWB9bVwEAAYY1voulwpW8T2cD
36/Ux7kDlasZB3rsfJvW9cPlpRO4CqjyLIpLbdHLPDg1AFcCS+9TbyQz5h7D4TMZUuX4Dkl4FkAf
A7AfMTT60twdwKPpswGrwJN4rR9s212s3WURIqeEggMe3AEFYqJHg4skc4NO5c6EpRfL0zgAm1TR
H6cdaus+yoy+RJxw8Z7F8QWOpKa4aiqwu0YxfYKmEwt3QTqpgVKq+1T5UprzscozpKJDYE6VHzr3
w1h+iAa6w3X74fK/EeQDSILRvg9qHCBs8JWKQq3oFKkohcVmsHY3s4wERWiUm+9zycAIXnMjVLF/
4/i5yw/xmPl292WMZA5YrIcJm8TkKtoneLdYrnkbdsx7DCVgcMxCPZqrJcOdFWvzLIWz+xy5TTNY
2Lo4s49Enz7ZC4wlXHDkGu/yxshEMXe58fPVoFp9MkKhNC7vtaY91ImZ4U5k7cNKdSThS2iS6H/6
d/W4XQIasj3XKvTq0lNUuIsdub0Mgkro3zcyuFOWgGXPqDQVa1fjUDX3AJP2EuPv3HkkkwxFWmwN
NhqLgUBnvno6KhSAb4YlFm9aDwA1L984jPXblSMo/vt9Jn+zOUVoDJoywmOMNWhIjHKfhW/s4nsl
gjPouJ27Os2xJWt43aT7Ivpe9ZLSgXDXGRYkATIIefX4pSidkTZgBAjm8j5yfsbULzoqsSzhTmxk
cEGPGkU9TiZ2oixJYPTJLgVD7eWTIlYD1yXwLOHg8/f5RLft0RqwGUvxCJqTw0gUtyvf8UINTJ0/
Uvhru65U6P9qkEuCItfP6PowDZ9zMn16jy4OS/ExkPwKmIoMSTnpBnTpSXqI6fApHbsriJVcJ4TO
BdPO/4rhznvcV3YIDAG8tJBdEj+9HffDrSqjfBW9G2PRnuVwZ74azVRZQPMcLLCCXVTMqadMeeWl
FV7H2theXJACfl2SbHV1lVDXqrMyuLyi4uj+5z8Ac+LlWbVQ6m/ilIVbEwQtzq66JnfO9wmDT+Up
2snwD/kRnt/nFiDoIIVRNYCQcOe2mpPOGQqIC69bYEODYp3xN1ie9W0FzHt3Vv35Og5kdWzhGbBw
cbcp0C4Ae/NSyX6NqKMoLFoYMBn0LgMjQvt4eSXFMhzgbVK0vL3CFrMNM10APAYZaGSd12mvpoXr
qLJuJ7HRwEH/K4dzGWQtkfWEME6lrXGx1r7NhXNlKeO+KspD1uqfnT6jrpaTQ78sP/+bjtw6LpQO
YZhjHXPrSNRDo32qZLMHsmXkYodhdFoS9TgTwK537Xl8cDClWS+KxLmLHK9GNB3gCZaNdwv2NzYh
itRqqqXmOAVVN+B2eKKx7LlWpIiG8Se0zKOVFOhFLyUga0ZbbDPBtS90dtUVszvaBCY4Imt1Eavy
LIgziNQpNbyjDjCI5aY2jrMMpk/4fVMDYx0Qb0CXwHkpCxDNITppEAdB0z58yAbJVogyH+35+3zo
yJpwVKNwZe/AQGCo2s52lagxDksUJuccldjA6JJUEniFu7MRyu2OkQ11oqpYtHb8XMTXXQ9Wb+lI
s1gIoAYpLmhApOSSVDU3TXMkyCAq5aZTIy9evzqy3hmZDC5WZfm4REOGIzmkxyy7C8lZ+/r2Qw/0
wj9acPtPBpLnho6jokVXxpy4S/bdGCRlG2E5BSmWDQpoHZO+vIfuwEeWmjr2w7jNvgOZ4GD72jeK
FhKyy4Pp8I5mWxCcPIvjvEwYRbERhRCn92cSPuTRPY3fNor9FOm2ItjGbTyMNSephWY6FIjqxPtC
ZttNAEQzWTJADuHx2ajCXbrCrs3VQYMqhHprovmN9itMbp3itinfOBDySiXOnqOmyNIOWV3Qlmib
Gq1dZIYnR1Mk3CJCk95oxJl0oQ6xE2ULImn0Pau9AlyqHTm8w6g3MnijVsp2iDM4nViLwbl8Hup4
V8seSHiUD37B+LI4kNGtIcVwJRqmFs8+9ecabQjDVxCK+csx86NbWSFe1GsLw7bREQi4HgP5+Eur
0zGIjdEjRJ3lvvpV/10erR1DtFYfMZ16Nh+Ia+3Hm3YvlcuCDFd33cq1uDQS3OOJ0mcs2p21HWsp
Lg+DX7tPHN172QCP2OT/KMlPgZi9PsQAJYKwpDpnZPbSPLyN4vKmafogSvvgHbbC3iRNZF0A5ODM
Xsnq3FoNnGSqX9nlR3N2W9RBL8sQvXuCzuNZCGf0pdqWoMmGTur98Gv1Z7jA/lCcixIszGOg+5gh
7Lx3NEK+EMpZS2RU46rYEBrH9rVRUk9t9IeYKsTFRKHkZVd4qp8V5M9Cmk+AvAmxinHuYSrOBjZF
LxEhurcBxB2jQXhBRc2SC+qJpi91PUBEpY7XWqbuQwJOmGrd/x9p17EkOa5rv0gRspS0lZRSuvKu
azaKtvLe6+vfYd25XSoWJ/mm76Z7URFCggRBEDg4mK3kINgvGup+MviNLCbqahs1HWcaQPZvI7Ka
AOQKj7qDnjUvA/9l8nJZnkg1JvK2Qmlc6xL+qqmep8jPEtkz42Ndi6ZGcHfJAsUdamkqqIkYW8+W
ItFVCRYRwuyyL4BLj8XXP1DF/jvyBqiB/oTNxVhYE5HmGACDpYlv0dy+N9rkKm6qnTpNgpuE5ygM
EDAb6BrVTFRrPooa+1GzoqLEewVj0rTKV7TEHatrZTkuqSwIYXg7RNsJMRoHWFyTjfeHdVqTpoSv
N22Mqd0rpHTC6dSHvy6vHm+DTIIXi42UFN6ZjI2bg95EutojF1k+lMbgDIWfpKKEJy/kN8ErTbB4
somb5OO6rVmoJhK9t5SQgByn2HWLiDePq8e7CPbCAIUwSYgEEcBMemGS+fpkO3JTeJeXi7srlonW
CTpbDlw8HzXJbClczBa9OqtWeJk8nJrZ8EAqV0j+ZUE8UzMBlaLHRgM7OnNwirHQkW2tIKhVXoy4
8UYpPJdrdqdPjYOHTSe4MLhbBBvAnQH8v8GeollbNKkbC3oH9oUny2t6tDIl/pPl20ihy7s5q1q0
rHJaQopaxNGuW0FdZ8TtS6xq6z5X0j8AhqJRByh2jTb7A0n7UZwxTFER9hIGI3RIDZmANMq4/+Ju
d3mveGtHH/0UG2NhSAEjxiqSthk7Mu4a5Uol+1GUnOZ/3wbckIAnlLD3ULW2bVnGNtSIhhaDFpIl
NlwrzMz7y3rwzpAFyPl/5TB3kJkMdtJ0OcLL0jrOhnwOV+0UlpEgVuadIQRbtAkEm4NL4eOuYBFJ
hUgWbzFpDqwkOoxT7yXTsO+mTOR5eMcIeV30nANPh74TqvLW4GYkX40GW2OY3yb7lzrty7Jya9md
1EhwYrmrtxHF2HZnW7BuagUDuI/VB8P0ukWwQbyVo3l3jOrEVMtPpVO5MFadSMCJgB8UM2qbJTnh
6sVEYQwHcFtVubtsDzRGZGISvJzhVBXwFMMwmCC8SbJ6NRcgNTsVg4SjJLL2cgHTi8w2cwsbjAoK
pgw7U5HYT5cl8yx+oygrmURtVsm1Me5QXSCObU5qIDXTIsgU8XZsK4W5+7Qy0S0dk+F2naQdlrQ6
pUpx1lfp3++aRXPTSHhhqCvc+UcbTCWMvTCtYdxNI+YAWefYBOP3GmSGgMKB9zx8AwnQewmj89iH
RQrSflPBy+IN7lOicUafHHIgZzqpdtmrphMLh1JwztcHkcwzQ9KyUSLU6Euz35WjfkPS7s6MMDZS
lm+BWni+bBecHYM424JN6iC0Zj3tnFjGYJf9iL7pU6Oeek121Kp1LgvhGB/SuMSEBMplxd7xwNwP
hhliv2qMYbTvu1oQRdIYgT1WcEZo7QDIghIUfrQHDGtbp5iU4y5trirzVU3cqc6DMVKcrPyCe9it
B+8PNAK4RgXZCjwvCy4Ky1oxSxUSJ8XeacTy1HwVGDl30RATg0APYyth6R+VSoDqweQa7My6RA/W
mGGub9YIvAJv98HqgeZb7Q3Py8gwxgxzekiImXBg559VZTfjf9sUIXd5qkAAnn1ANyifGBukfuiz
ZkzgyDW/rG4HkRfnutXN95mLYpmBSbVhYLswfenSa6m7yuaXdD60w9dyFpUNRMowa7YWdpE3ZjTu
WsWK/LJILbdW4j8oiIFz9n3JGDegK9U0NehU2IXyfrZPy3ySZcHm8zzNVgQTecutVA1Ggl2pe1v1
QR/U+1OBzo6eJMVjHBXfzGZRBOeGb3C/1WJBcqEa4jxFMY0fq1tMDbwa5dpVjUlUPeBVTWFqBM9k
0NaADp65iYgeahGQOwMSe3gkeTkY2usXLdD9wo+fROQTLJEeTSN+kKZ+PKvg6NJLm2Ap5QAN9LsV
lA0OzQqhcx6dZgJvyl3DjWqMt4uVjDRrDdXU+VUKv8jKvWT9uuzeRCLoGdgEeWrb1KWtQkQ9n8zY
xphSJxXSy/OF2LgZaG38E0BTtxe0YssQEjWnJIwd3dzXYeZe1oR7Wt8jLhYbZxRqZIVUSIWuxeHR
FIXeXCUwIwpYB/AXfELqSCFpoq6W8P34yxSDpmFF060IM8sVQjGEqFvjymEzF4us13aSI98Oggtn
HmMn0lRHNUV1Sq4YMAsY6JMBExJb+ifFGCo5gA670EC/Gl76bdQ6cSgJfAAn5rZQbf0thvHWUiKF
EU4mHsZG6kihV6WzmxtOjglZl/depA/jqYtmVst5RiYmqYKyu65CJySCgJ5rXhtdGDfdoMcmt0bo
oqqhTyZgXtI/6CT7sFyMm7aRHRviIkPOtEp+Ag/uY2asIH4S7Aib6gFcbkVjFxZqwijAGG1DJiCB
jXwGcdnlHeEvF0aZgIlBNz7BPKzBIHk8Jth6C8P+1rn1Ysv68r/JoL9h47v0ZlTzfkWhw273Vrgn
6u7y9/mL9a4DtbrN91FqkHKloole4zSUnq7fZurZXAVa8KWYtopJJtbnQXhmNA/23OPIW+shTW+G
KZiSnSVqluefkHcpzL1VtxqYPiJIiZbFHztM2e7mIFsXwUHkbju6MsBPCFZvjc1WEmUabHSioSxp
7s3qZRRBM7nvNAzKAb6aYojgWj7uSV+0vRmPLW2IH74qjrIfT/lp+EJuFJdewZ3pLMFlK+Cu3EYi
48SUogA/NIFEqzrl2R2pborx+bII/qq9K8W4L8kei6TUcVhI2UfOXM6Di8YaES80NwrcKMJ4sDEa
kc/RkBbN49LJTD9BMVc2n3V735mvlxXi2vRGFOPJdFsb0FuHNVOr9NDmyEM0tuT3g3IqKvNwWZZA
rTeQ1uaUJnoSK6RC5m2tpfPUqy+YkHJVrWaM5+3PKlO+XhYn2Ku3AHEjLiuNTC7VGKFmjMHUZPyq
kOnpsgiBxb1FvBsRedkV+mB1GOnRJYFUET/FUKiGiLiZRQvHRJe9LifI/dGKTHpOh1OsIclR/szX
o9aL6EpEi0b/vtVIq7VRXaBRU9aH0mqCYRQ1bFGT2mQGdEwq0JCrVi2UYhCjqYyDK7qShOrcAOQM
wvjStw6T3x3EczQYy/5bjI5SLQo/mOrN+J/aLoo5idvJU4rXTEHPD4xgetIGWeBIGRv4JIfxOgOG
r9cpLmovArdEOFzFoHBc/iVNxichjN9ZBinRpgVrVk76Lm/LL2UEDvCECGDP7KPpkxzG80hhEmKk
C+TIR9UF+Xhged+NAN2PgZDPnzHqT6IYzyMb8SjNStJ5hjOiZ7lz2oNeueu39gQI44MZ1NfAtd3Y
5k4SAJUZE2cFs2nXSUl0zDzG4OgkMXLMvJPqXQ1co3fZNbDYhL/FAGEIRkxks1kitbGJikFaoZ91
ZQWmr+wzDNdzBn++GzziF0CxmK//sqXzk0zm9MZTqWR6PXfe0NNBJNd9NKFqJwiD+Ab/rhhzsIq4
mzrQAXdeb4xP+oCeOoxRdUwjFNy1bH/sJ22Yk1W1A9rnNawgHb5DvpIjsr039n3+khwmL4RxEAeD
VTw65Q/J5kk4coLvqN4VZQ5dM62RaVRT583AXSwgwFE6r12/5dnelih30TkfXi8bjWhpmeNXrLKc
ZzV81rIgpT2314mx+nm2CN4WIjHM0dM6WZNs0k145tkBeMsfJnm+GtP+/g+0AYOTZRMAFvBI/niX
GDGgsZkRa145Pozas63A/LvgsgzuYd7IYC4TpTZr0oQVECRS5RM1c2chuJqNZP9jhxsZzPWbDeCS
kOYaNvczwkRn6yfOspu4cPmru5wLP/JVASaHu0Ebicw57ppuMQpSwA136+QkReLmcfijVKLd/7Z6
9HdsbntDDdN1XZvJS/VfifWki95lot1hTvCirWmIuXG46tsM1aCrkfiXFRAtFGPJuols1RhJrdeq
Y+8ZkzS4kZbL57w2VcE9LzIDFnIdW+VQpDqquMZDdq8f1R3F245H82ryMKn6rg5E+WahROYASUAq
Fj1dvukIILkXu9o+PHyPn1dXpnAMTwRaZjO0rKVrzGmKbcNO5gWWXp7nM+YX7HuHOPl96iB2Ahfd
5b1j4cufpDHnagF6uohDSKP+vUBPi/VD98w7Or2lDFbh5SgwRpYKrgEz7H8OlYYeIU0+ZqKZe3xj
xK9Go7Slg9r042nKllWLTTlCRBNdT+GPxQZZ1q/LayYSwTiG1RjAzQUSUK/Ob8BK7GCKBTpaRBvD
XylLxyhstNmh2fGjIkPWWbGlo0k+eqYIXG2vVR69dc2jvq/daV+8WIKrgjqCT28CDKsAjIWmIdnO
ksnU8DhMezgK+VVHdGRiVlpeOjn5l2XP/9jcRhDjkaTSHnTJSjtvnR8S/X4JvcsbxD9CGwHM2gHk
EzXR8Ba0mN/1XRXYu9G1vkcunU8oKnJwzWEjjIkXpkGPjZHkiPfGcPZI0Rre2gyp16GvUOD+6Kcu
7RDjaTM7lusyrmF5emtI3hittrZbSkMZgxVlPr+dbUu5qyxKEDaW9dL+0cKimRgcM6h/fqr7k6yP
w74zWo9Wj1avc5PduEcPXACY75OooZ57AjbCmIXtEEPnpQTPa+jrKa5sMHn964l69BkM6nUDcAkd
wFu6t5u7V8tm8OWnMJRGt3MnTLPdWJJAqtcrcxHRq/HVeZfFWH1sZsj8YriKV03f5PXWrAWpFmrU
n4xjowtj9LMmL5IeJbgal2kpndIqhkc0poSJg8Rgt+vqJQoSZd1fPms86zcNzFYB6SZAY2yKvJFG
1ZJiaIU+BPSJfJWrx9IQXcK8pdsKYe5gkNcYYZsjwJTMICkflFVEHcZ9KJqoVaIwaiETxyIx9Eq2
ymRCEIbR9foRTPlODCZYbQ/mIY8ouIAJpowmokQPb8tMdPFhMjuFGbD4jMoqNKWjaYu4vktMJ5Vq
L1/283BHFkFSgbuCG0n071tDL0nUSNbYetqQPCVS+zKFoqEJ1Pl8sj88sTWwiIJOzmbOUpjpk1oY
eNB0uxFxSxEogerre1ECkx+xbOQw58hSmknvFhpueuWhP+Re+tDvDUxAgXu/kzxRhMRbOXS7/VaL
OVZNqeu9vlDLsJ9a1Bzm3eUD9A+XFcAyNkoan+HXXWXrmUVPUPu9PtNkXOViOmvuqj4dIS3qd+Gd
V4RGv6Ux0WVZIrGtSyW8RKMGjSEFRdf/VS0iogZ+2LyRw8Rh6jKgfWHEsmk3tu0U952TeqDWAG+l
Yxzze9XJhKqp3AAGhQ4kzMEW8AlhDr6OEgUPu/XyQ7JvJbfbp6B7xjV1F3uWpzvtcxTkaHSQveRs
OZgruR++pe58016JSOy4RrP5Jcwqq4k+zfMMhzX3QWL6o/nlstHwv0+bHQCB+gxzj6tlzlMJ3+8l
DL01jDNpBkGGjnucN9cJc/tqdboswwIRWYaopiauHTZ3WlUelqrxFllxqlL2Gy1+uawZzz4J0Dcq
NhHYUxaX0BrFivcWweluslOfoLW/7c9LIgLxc0/dRg6bgGwaSYqXAXL0QC08xIhXwCgMTnWYHgsv
8kUM3zzT3IpjbjCtb7q4SXHIIzLdyqMJetLIa6psj6jkcHkFuQ5yK4sxPkMhKe4yJLCG3KMMev0N
HXSe5S4woQdrL56Bx81YbyUyhz0ZiihTaAJoil06f7bfyw+D1x3oKRdFhbw7E3EGjN7CPQ2Sk483
WTRL+SBnWusVAD/319VwrpuHLPxq697ldeQdgK0g5p7ptDa1C0VtPWlswJ9k+5M1uiHazUZZfq7R
ZUYpBRxtFdGJ8U/Au4LMhdOvFlo/SAW5mD7a6qbbgTR0jkP/sno8F7JVjz3fPSjRUl1vvTV8qu2H
VpTf5J8wUAgA20hJy9iXuFzH4zATvBW6nfmlfstjaEF1qLzWjTzRtcYN4NCv8FsaVXcT4JRGPQM/
8SZt9ZvV6RJM2E29RXKW79WP8KW+It8ST8Rpzt2rjVTGGPtUbjQ9xVFDDrfXv07tVR49XN4nlnjk
7bWMFgZIAfsI8PjM4apByhzqMgye8mEW14onT4f4pnDRaEIcFGj2lunIlVc8iC4xviPZSGbW1M7M
UJ9bnAA9yB8lp9hFfykpOnLpdIs2KAxheyzXJjcC2eWEweQYuYqgwTzk9TGSBTYv1Ig501Vd1OE4
wOgnF/2BZzqFuXLzl+Kg7ManyBM9K7i+aqMPc5RDMrUKaHIgLpmCLHvW0yerPA9a7KTNvcBMaIsE
G35vzYQ5z3FVxCpGN3ZeYcLpj1dG/3Ul34fiqx5/laaj3N9poiZF/hHf6Edd6ObQLYU04g0DA+kR
iqN8iMXMruQDJalf9kSkITX0CxqyfbhyPVszjhs1x2hv7Luf1kG5r3eUW7kNDF08/klgjmw3VLOW
tpl0b9ZiBQlElg+UQnBGKon4mVcGeuRc3kW6SZ9URHO/jh4YYMHYHklAWDE3vqFFjSY8WWPjdLJx
Vay6T7QuqCeErnMuSBuIRDLRQtX1qSSh/91bldVb29ciTp24+NVoSIX4idG7lzWkJ+yShow3W1d9
Xocm1bx6Ns42qW+lMT/IVeqVQyYo4PDNc7OajP+qesOOyhRHojynt7U/7r/nTvv1/5dIf0NMXFKM
8V3zQlq5qRU8Ss+SP/phUOwq1zpUVz0mkUS7JIgO6XXjo2XURQL3p+2J4M+ilWV8my7PS6XJEsqj
WnMrTYaXp1bsIlm3L7Tu4fIucu+9zcoyjq2aYsyf7PLeW1bjhFFOhd+PJHHlaGgEzxCepG2KhFlW
DOPLdGtAJlMqK6cZKkdJrubo12V1eAd9K4RZuspaIilHqdcrmmswMq7x/vL3eUqQzXIxvpkMNRqy
SqRGxvSpt17t+lbXBKQtIhGMK460eloXG1ECYMQPZTL/tWqzWzT262VNeCu10YSFj4FPKSfhCDFz
eBzrY2gfLn+fpQH5T7TzvlQsYCyapH5qCpol3amBfbPsMAv2L3JLKfRDp3VXsHLXRwxhErglwfK9
uZLNTTYlSkFQ78XdsiqVo6mV11OKAtUS0Q1yEyPbFWQcYBGDslVfsYKTi76cYEUQQgnHDXAGgWTn
QfJEYRw3CNmsKOMFMUlmQYkZl3RsHrTVjzIDwzkfxvpbmCiC64tvHYDJ66A5BKsKY4RZ25Qloljo
ttyhM6cX0dLwdwlN8WhNJsjJMW4njdYlGTqrBXXuQ0ReQkBC+uT7ZQvk6/AugzmrYSStVrhkiKOS
Kzk916p/+fssDd7fFv4ugFmkCmkAQxqgRNPKOR4oSDPP5V4fZTc1l73V2N6srg4JFVePY4FwwQKy
IZQWrWgJVSPNU5QarBXLLppir+r+ZfMHqyIbOIW9Ekpv+9RLvbO0iZMuupfO/4634pMUJnIxrDbM
5hzWlpqHLj+0ZefP66MR5QLfILAInTmxCrAZ0fhWTSyX56FprrRG9QRGwY/CfhuFTn/Dxv+Q6A3A
iEKUfCwfbT+/CV/1w3pnBPG+DSanOhm3LQAAYsfHf16Cd+nvM8XSMaCugul4JSSj8YBOLjF8Y18E
5o5SmDVev8N0WqShRVkceqN+jpbepTI3bjl2pWXSik7S4yCofiOpjim9NGYiWFm+93sXxLgMMyxH
sychjMRInCwPZEzxNaRb0NC7Yfbl8i6KThfrOgbVrjDlqvPGMl6cOta/t6UdUFKiy3K4OiGjIoPg
2/hMawAWqQndR8g6hJPq5ZNfm4/AjJPpi0wEUQU/hAarDvCT6FD+1KGaxUC/GxGNXPzuKwEWVU53
aEkbd5Zf3WA+orK7rJpQIGMYq53IWRzh/p8VD2BDP8bMBdcqHd1BqcKXJvePLBF9sGBaIRpYSZjT
PVTSkK8pLVst2jkzuyDNG3CuGK4eaQJHwlduI4s55cBJJ2k5Qbn8bAVTUAXkPLshRqDV7rAXuS1+
VnYjjZrrxqdIUdEifYkSTB9hKZtjtEPSKPLsYA7qQLSM9Kd/OtAbYcy+RWoqlTV6Gj20spfNsWgE
lshzGACg0G58UBV9IoO2F72zuxpZ0RHZ0DD7nhLDt0CKM/24bIC8MwwoAKDxMmbpfOrEGkq0ncvo
m/Ei6WFcUqeV96Mh5EzjarORwhhCDL+gh2s5efpQ+wkxXTlp/5LX4TyY7UGKwiMGjaDgEjqY337d
RvVVPnbXUqFexcZwxov9CslCgXHyNnCrOGMtXVwnnbUOeANFjVOjwTFUe4Hf4l1ymzI+Gx5akjYD
5A2tS/VHVnqzcaRg3u7abp679uEP9nFT8Gb8fpauhjFUEwJ69VGpDot9peaPl0VwsdHbZyPj7+u4
aC3TwLNxwWoBzuYlRwys2hHknQu3P447ZSfvF9CrOYv3/+MT5NrRRksmlgy1si0LBVdoCE2zMEK1
7FkxG6fSBceP60w2uqoMQwuwxeHUdJCSHkw8kLx5X30Jv/duvLMPIkQVN01rYg4pJe1BkzpL8TAS
9D1NeklT3qM3j44OWkagIG9s4BJ7V95rr5d3knvoN/KYjczGQh3sGNGIGQ8OMHBOnoeOVIgYorn2
vxHD7Fa1WkMUKQlqm6QDGa3tDuOTPaqO3aygu1lvQYLj/U+KsbsWK8uC8X84cUS+SvWDOr2okWDt
uJca7ZREKIJ2dQxe/HjN5EpW18UAj0l7/NvH3AMN/Ddys7qU+lGYIeW+n7fimItmmVD/jwzqRM7D
8+pleDub9wXyQm7rVA+2N+AqvbyI3G3bKMi4klSyrJ4QWMeoRk7WnodqcOblUC66M5sHS+QlFWoG
7FW61ZCxxqFdpnZcIU8P+sOADkdMJetcdZfsQm/50Z9sV3oevHWn78tslwaXleXFllvhjI120qRM
ES3lRmR2waKwNP4SaSDrS30MVhJcCNzHx0YaW4WvOqLFsolbfXKtu/jHeoigY+9AcoCaDHa0PNKE
6WUVubXCrVSmGA/CezqjASbU+iTQn4s9VvbQvtjILsX3433md70jSjAJ1tVmHqv6hLf30NF1NUZn
zr9o6h3mxabybhD1kvNd9bu9soVXLbS0HjQirUeuYDonZZ+/ZId1pzrxMdwJlpIu1WdbRXkXLEb4
h22wSjotSVcKRJmKoD5MwbwfJEd6Kgl6glRhCYjrp0GU9F9pTNjUUuL7WEX8rBSuQlYQ/9wkIs6c
f3Aw70IYfyYXOWajWynq1sfs2Qr0XSy5Kt4dbnVIT1LQusmD+mfW8S6TcWrrtLR1NHWtZ3bmTZct
nRMbtb+ikyIz7NatbE3EAfEPh+BdJOPVbLOVI42+RWZf88eH1Ld3QEWBCHbFsWv88il3SxFE8B/O
+7tQxrWpbQWQ1oggEy1x14gjrJ8UFdZDpuI2vvxlfs53y150IkRmw/i0Nlmtru7wELKW3FGVF/R0
Db2wNYVXgDUxBRXYOnDrGGynVWXBakiMPazXipzrNovccW0Sp0yT0rPbotvZGjE9TVlLRwOm8LiO
vSQK07hR/OZHMG5m7a08tjukBuwRe7iS3FnSX6OCrke72ZM5uxnqyKv79FpNhuukyQJJazonKkHf
1iRfLjsHbnC6+S3ax8AgMc25SFMsyNRYPon3RDmvi+UVhSAP+A+m/L7yjFvQS3QgWUNLM6rO6s9e
dTS+GfvKLdzvxEnwiELJLxCl1f8h7nmXyvgJKbZSLe2g3ugPKEtgoLn6GN6ofoT6Xnklel/zg4J3
aYyHkONEydKGPuZJ9Zdlz040N4fEDP3RilTkV9Mf6yo/5mYtoPrjnR0LPD6Y9WMRmbAUmo0+G0ph
oTCy1iBFp0XFFxIKYg6RDMYrxIbVGTM1WrV+Nle0tJ4whveyLXK9+lYPxges/TRbSFCoaKeh+G7j
lN5gymuwfFfcyCUv6ZMI+8E7iRuBFvNgiqVmzsFuimA/w8wBLb0LK/1fDsd7y4BvXQ7jw/soLDOb
Pv9aKTuHseaYUbgXLBz1GJ9v+HfDYzZHr6soryrImAqUq4bASCkk3hlUZzjgLvREneE8Y9jqxGwU
WqfTCovXojP8Kh5uW/XKLP+kpvzumNgmwnVpqqhroZIk3+bkSPqjkDOeH+79XjWNCTFXs4wHiaJn
xza970iEBE/qVkg6S3m1l+ZKFNJSX3phl9imQTReNin4lmAJnulU11MQHkLMMaB5B/kkBjZxjRvj
4cFZo6K0yKJ0gWAqtHTIgLSOnvTwprPuLlsdb/kwT+W/32ffBUky9KNdriqq2ecpP2mYmrmAIjN5
VfuflyXxNUFPpYFMOoU7f7yk0KM/LWECvzpFN3N3rpLXy9/na/L+fcZvz7Oap0uG7+thfyNP4eOC
ceNJpgVERdFXL0V3Ic8Q0EzyWx/WJRQY+fhWWKkWZ8GQstJrXHsnP0SjQ2FStmcLHMRbDoE1va1E
xkGkdbKQuNFoTAcGG3BIJMfoqbvOjtIuOlPYy+KjTOvWP5sThsOtt5fXV7R/jLtIcjstZasArTM5
mfM5y/zL3+de8xv1WGfR12ppT7QNvH8DU6OPwY925k45Ej8+ipyfwFpYt5Gm6EOxJCCWZnu4083k
aDQJMF+Fi4Y8DyPeBdbC87Vb3Zho0VR7kg8VGiYSai24P4rqNY6EvSC8R+JWDBMIxpY09QOo7JHQ
sILVK/0R9CKrW1/3gRD8Tq3tgjV+ajDWqogYEjzHgnZpVFlqP/Xs++gqO5en7NB8oUlZvIPd+VY0
IVC0mIwn6RZ7qPQRfUmxUv1VSemJADMuR6K5h9SgPymoAP9g4olBG3U/OqyuInqmAZyORGyyV/Yt
Wp9UT96LANXccwVmZw1wFBv9cIwfycqxkHoqRtXss2a0vtr8CUoALF6/RTCOQ1rhd+UMJyuqT42G
WQPtUzoKvBN3U9Aigwmiuob0JLMpwPuSNAY0z+uzv1rrMYnv2/T7ZQ8hEsF4eFsy0lqhoOUBk0Bq
zHaeUi2YQhEhtcr17BtVmB1RmiZZbBpSkKv6oKD3dnzpdpi6syuQAh2d/BRdqQ/RDwoTKN34Z3Ez
nRpBFyE3tWRtfgOzZXZet502wD9N6mONGT/Kaay+h9N9RkB7/xCrN0oru2P8B1QpW6mMjw87qVGW
WlUBbe7BjZZLzhxHL4aW7C7vJPchuRHENrNqwzjZyQJECQoqQez6TZDpTr1HRzzocaf9vgEMzbks
U2A9nyZCZck8ZBlccKGMV1lfOEW+HuRCdi+L4R/n3+fAZDw9USMAVDs4p0E9tOqxkwSWIVKDcfFg
4wtlqUVb4Sz7Fjmv680MmMBlHbiX47vxmVTHTT07T7OuXVa99Sz1uGIugNRfG/IRDTjuAFqny7K4
OMStKVCFt8I0XZXTCncWGZqbHMz9bZn7SY28lWY7SHju+0EPElT96ir2eq30kF/a1Y1yr+KNaReD
W1urP9qiOSPcDNr2dzHepp9UVM3o71Kvhp2Nvprkr/6kg3qfNjZGr6lDcemT6KEpWnrG90jdVIa9
OaueOc7qg5qHCiqeiVJdRUMoRchaWuNeGWZNDy5vA9Xm02WnYbAiJp6i34vtfen6MikTeqeu84sW
37YYdDlXmZM1ov3m2u9GEGNbXVxOa6NR1N8yu5Dpyoq0N6ZO8PLkHsONGMaqWisDsUsFNqa5r51W
ndC2EP6Js9yIYAykrAu0FIKn0Evjr2r43FSvSfdyeVdEi8VYQ9kjWa3NSG2o3X2fPerN3SCaXCDa
eOaiUZNpVGLMyvNkLWmcyjR9AAv2+mrdE6n/kxhhs2LM9UKwWK2W4WKdzR9ldzaUgzUL9l2wYizu
cp3SVrdCE+9lLTulOblaDLTLtH9CXQZ2/P8eFxZ3OUlrukwDEmkJqJ46KXJW84twa/iukSLCkBUE
HTbbpKLHedtEPULDLMfgbQyGfOqAeJDc9JdyPR+RCgVTIeq+y34RTQzlL+O7ZPYWywGbnVpgFauw
rX+FFRmOdZFbmBCjZALPw48FNloyN1oUJaOOsUK0mRwT5VYPNRlaa14md3TJdykgtWeNyCuLEr18
F/GuI+OJUJaMszJEQBBVP3OldyLhcF/+k3ajGuOFmnkcll5Gq0qHjF57k2DInD+80hetDObmQyWI
DYTyGJcktRUmm4fwF+U5DMw9RccMfnJruBgkKkTy82/IjXaMd0LkjXbkAYjPJSABMU/D3fxiupjL
9LyojkF7oCMIlg6ijaPf/XRXwSQwZ1OztE/DNsmIqnlYwWBqa5xdU8FKWiNwVFPd1B5pNDAOVLIg
T8Y9EJvsPGOkBYY5gsoVxpJmg2fb37osdaNChDdVuTa5EcPYZD+ATjahCXrgcb6TQPM7NE6237Jr
w+8C6zC6DkbgJY9gVHASf54Ad3qjrhDEsFxgxCalbjJ2m1XLlOojYh9qt18MZ/bUXXaMvRxsZdez
u3iRW6C18md6FBZ7RAvNmPBoJINUUqz55Cq+5mlgsfDpSFz0w4J7E7/ocYgdqRdmwzn3oIFXK5CP
wCKqssx4PG0a8ijvmsabyb6svSXqnVjzzUFgR7zyCIY/EllXwZpmfiIKJ3ESZVlUjMhyDaYHvElQ
BL1jAKCqHc2jtUdjwu5yEMEXCYwX6G8sIJnZylIZxUMfV2iwmY6rb+CtZV8jmXG1AhBLk9ahK99f
lsixYgMo5t8CmZjCwKj5agRXJXgR9sl0l/f/vlT24ftMHLGQcDUKowXwYUaFZLJ3a2zcFeEgqPFy
/MxWDFtYMmdFTgEgHT1T+RGBgXhSE8wleCmTu0gUhfGAeB9kMcmmFKMV8hgtD8jcSd/ptBjrNv/W
H4lDH8RJ5v4B5+YHeYy5R2vYzak9NV5JjD3eA4szQkquYgzGZVvg3UkfJDGeU9XAJ2WaIFwKazfa
l74Mr/Uao/P8WHnTfk6dSoTx4Bu8ral0PKBmAcT88Ulp64UNjgLYXz6AJWMIRhSM22/Ay5ABgHrV
i3eF4sYiDmSO5zLApfJbKuO59FxP6nxIGi9TXns1dyI7mAyBSfJlELSfo+3r87Ta0ADbTb4AL4kh
d7tCVZwiW53SED1+6QFlblio8i6GuYaGtZrJ1ESNh2sWU2SP0rUZafeT/KMK48c4j7zLNsL1vRtx
zH7VaqooPR2ImhSRY9u/ep04WVh5WhmKrJHrmjaimE3ShiGxcxWiut2yW8/wvuCAMtESqOBKpb5Q
VDbh2/9GIhMlJWYc12UBiWjl9OjJ7l+SoN+pvrqf9iJSTtFKMp4XwzYzE0O7Gg9NfW5eNO6iObNG
zvFkCmJNkSUyPlhKZCPC2PMGwdDqqGHjzs1XTFMSWAbfL76vHourDdd21daBEiHFb95DcvNva+uC
pd2lNfHIr0XHmGchmDmHcYumDEZQdm5Xpk2SOSc4xr3+q5ivO0VwOfLeO4YhYygAQB6GjpGBH73T
1Nak+j/Srqw3bpzZ/iIB1EZJr9p6c3uLHcd5ESaTifZ916+/h8530zKtaWISwG8GXC6yqlSs5RyA
IlWuNrhktk0AfZdnhpuJXZ/OGb9Yu8yT3Prluo+99Vd5n9YJ+KApyAIxRMzZYaRkVCotnCTrHr5B
SKSuTo8DiJZOxi0WfzpPxYRG6aIEhyaigxl36yYCsepxfAmc7vX6vyNvhZj1v8NZqjSFiQkUu8XV
vg6u4kh27QQHtOEeQQAknRdQl6GVbxfPqLCJBg+3b/hyEtwFaCNwRMcZFxDlN1byIsWCTummy690
44221cfY6goIsHobfIMY4c98ydNTG3gdLhJn0VT9FiQCTOqXRvxE3GDhcoeyqDEZPriQiMapdl95
DBswoN7kYIYbIMN54MifdHSIUbl01IPgQrdCz/p/4DIKTUpyMx6QwWDlCutkgcuWrSPM9xJ7cDBu
dGQrDGpiy4UvkMwyiCuW/dbPWVWQDT2lchPBlFgzoYDcGNOxuTPf5wdWIRFGiK2H77vjZga2Epj2
UqKCnQwhwkUef0Bb6BOj9yP3kwN0ol3/LUVmI5wAZgd4TU3uKxmOaRY1yEMxBqf6kVN8AjFKsZ/9
BbsvLbHzb9ePdSvAr++T+1IqYU0j0IgQF+6S3bVjF39t45B8GRqMXdp/JouLTcDOLxrDwIEu0bM0
g/VrJ2e76yKEl8YFnFyxgirG2B6e1m/TE07mg09mMez2C/HRxd6PoZ3VtvQkXLJhufu1i+PijTkv
YZURZACdC2DzQ+pZt+qZvq1ZLsLBX8G18VMUlTwlYdjgbTT5+S0L89HdcgpuBsSA8BVR4DzdCclN
BJapco8XdCbqMmeflv9Z5p30qB3YakHmGZIt3CoQiWO/X7mfFGfFNOsQZ+0nf1HsEU9odXblHYND
Iosr2tQQHSn3ghkbAPakOhxv6ePHFgPGjo65Nrc16/11GxWEUH6kIgU7tzwbTe3K0CRR7azM/Gki
dpLpopgpOkMumFjVUGNqGJ8o5WHx2XiD5BR760F1gMkoPMBNvWSiEYWCC/XD4tIoV7QqYwir5ltN
PWpyaCuKg/LV9ePbvKeVGC5iAW1VHzX20gxL5WxJyW4m+eNUzaKclEWjD/68ksNFqxLNkdC0EK3U
u+oLq8vnZ9M1vraqvWODgOxTq9psk0egn+gYuQhWLjIMIcYXtpReEkxaUGu2S3BxNsqn6wfJAtI1
BbmA1c5l3nWatgAjGdQf3fdO6+wxy22F/MiaxFaLbyBR867L3EzKLofKDyK2fU5TTJihIEGwj563
N2HaCNxr8zEBCmjwGeqgMf2wQ0PnYLD0EAUdYE9PAI6q/MjH5jGybn1X2YyHQRGNA2zf2UUklyoE
eSUZtO9rN9dPHfEDVbZ1cmdJ36+fnlA1zp+DVDHSiSzsXcuy+8yvsMCJ9a7ZTU65n+0WkcBtZ7so
xjlbFRZ6prY4y+HtO/PtKcRnLbxZ8IQ4Dmcghgrem9vf79XlcV6XEIBuDcOMk8ywq6qDYopMO6PF
siqK0khp8e1WblM/c8xF4HciVTm/M6PQmgo5G7Bx/wRQqUJ97QfBcbI/8dHjLqfJeRyabUNaS7i+
oqzsDl3LAszH5KGffizt66AK/FugEOUm5hOp0RolGwYQL93R4Wxa5+x3aqcrV+OH5yI9DgKDibCC
3gFlErp6ia1U/Rddafx0kb8I7H/zeyYzcgEsx7KBPS4n6Aa9Muhb/bR6Ut1yV003MXIe4iaeMXhp
6QoEaps3dhHI/qFVEpJIcWhKQVtjzSE7FE+sTyN55WirqEzkruR2599KQ1YqcmmIvoRYYVYRSvQe
T2MJ2KRVa0/tLBhV3Ro90/WVHKb5SjPaaErZZDpO7jAcaidMbfNp/oL6GHLkQXf+8By5wEXmMU8q
E86Vg3xlp4C5nMi+9HlydHRJ2ZDN+CKMXeykPngbYCfQfdE0sNdw3pahwCMXNMVT+Y49l9td5CJf
fZgcVmy33PxFoOOmd1/k8d+2bLTA5zH2g5v+YCjpMhDac4fl5tjJc7MGZYFkP7usHD6IaOg3vz8r
0ZxfgCggDlsLZbpE9yTjIct/FKlbqoKGzHZNayWG84ZmlKZlltjjH0QBnS8jpVz2lhMf9PPsU7/b
WQfhq0Nwi/z27ZLlsxE3yJaDM2OLqlD0wKm6AA21tRuyFyXnmw6/UpFzCzUO50SqOxhqb55UqdwN
6m+MKOr6SgTnC1EhxWUbsbg8PHcxoEgfY1EDYTtRWMngvtsG2KmtnPUfKXVrj23dMiO8lwe3BGS5
mCtg81uzksd9tiUrDMOF4Nii7hAZDyTwe2Hpif2NK/5scR/opYmsLo2hUz/b7TE4NyjJBAfA4zrY
2Av2P/2a8RGJbHDbuwCUQ0FLpIHc5n2obIPUCJOC2YThq/3nkHrzvC9nwUzTdj0RJdv/F8Ppp0oG
acME+mkz+lmgRQM2Lprh0vnntKzwPLc96yKPi48YnTNDvWTv0DsAj2Ls2QKUKigl0NDCJlqxs0Q7
0tu+9Usgn5AEJFvyKcE5LqNf1udYNBUmuCc+G1nkVG+iAAdo4MkUNs9yfLCyl159vh7oRWK4KLio
5mIC/3FxLZJHDvjAVRt0fbGdd0O9m6tOdq/L286JL4ZB2UWuPtUkHtqKNkhCMCvlpnv1FH2q0dHq
R5utfUT74qv1XU9s4ZAGSxA/OtzlvrhY2EtGFVohwj3rJUyH8FihDql6kWcKkIW3o8dFEBcR5UoL
QVSBz1de7vrgn2D0Z1E34F8i4kUGFxGDukkHg31HGDGf6oYecNCaPWrpTKMHeosX7/Vr27Z2QzdB
vQHCOYWLGvNsmRPJkQ6MmNvLtBIQ+v51CVuTg/iSXERwEQMNcCNFQR4inPGH6k8H1AGx/19hbRtT
H05iT8/J82/13ddSubgR15hXJszNCglzX8ltMd0O86exepizQ2geEMPsWP9bN5+AC2hIhzoTdMcF
B8vXPhW5zwJrQC7ZSp/y8SSZgkC8bY2/TpWvc2JsOck6ildal+q2VTZ2SO/KoBJ59Wa9WJVB86VR
yhie3nu10pAmtkBU6sb9jZpYNpZBbL2UXY3WrpEe9SKzI0DntdGuitr/PtQMuNeLbM6zQY0LFXVc
YWdqztCnTiqnYP41dwIDZaHwQwRRkX1jWwga8hF5BpNFPUbwgdZLntrHdic55lP2Y0EKrpxm0WuN
Gd41aXxgTojWKyO0YoD26j7dqW9wn6J0YHPwRF9pxd0c2iNBImuIi61HsfvOxliDJ4qU9A0z6S70
RYAb24+1lUTuvoalmFqzxBeAYAYTyEXH4oSuF3rjoRjNR3RnXDDWMiNfMiaLjebJ6LOZqq2BFZhx
VCTn9Nt1E9n8mK4048JyVw5jkAJcw13Mg9l+rY1vmOjWLEFZadOlV1K4WGwk2iKlLKsPylOmn43k
UI1P1xURieBiMVAD+mKsO9R2WqAE1XBelTzoZiQIfiIb54JvIg2FXjfwqJ/rivFO3zFUPOE04WZy
eDkxfnWryeVlHkqFNXsabMfFQIwDbtynn2aQOcvr9dPbTn5X8rgXbDhbcQOXYj5FHMaEmbjpLvBZ
K30+iR55grvit7f0NjUVXUFloATHuqGfSWTa5vT3dZW2LdswLUBsgl9J4W5qKZVh1DskNZL8TzLd
S8u4S6jqaN2PP5LDfw6HtieaEeGmsi7ypvZ+Hl7B12pLqUCf7UP7pQ//WSzjxOiVDnGBquGDBlTo
suuAXFh1or00Fsw+hHG2VAM0BFnDa+j9hzFMl7QCDgxS3eTcTy+VLhjc2FRk9fe5kJMVRTeFA0JO
qB7b/m5Mnxvjd1KIlQgu3kwWjIIUFAQg2CVOvgWWHxFBSNsuxqxkcAGnLiItGVT0wXL7JPtvnyF/
6TAr0LoKqA6bf0KXiPhUtp8iK6G8UXdLh3wGTVk2E/E2XuQ0rROe1YfBS/bse9S9FmfRpPGmK2mm
bGFjDVhy/Npa3c9zF3QIDkry0pHENrTYG5fADmMhgt7mmwd4aCDLI8Do4ZdxwqaPp7GGgtOwA+q6
PUg3av+jKW77GJPcr8lyzApRq3FTvZVMLm/Bw5/KhomniST53XCfgJ0vyjpb+D5mVvfBsVZyuLxF
0rOknlmDNjISOzcOQIu1hq/YaKv13rkelLZzpJUsLmPpMZ42NTp0ig7IIgCWwSa/3GpPejs/sFSi
72wRKeCmY69k8oFDQsglEpqLtL7p8QqxpkMFhhOBZuyUrp0iFz7GUgd/bo24zrYmCnc5AVenw/AT
VkiBG1B/k0Vlk+3sb6UXF02aMapzpasxR2igeG74ia/dLwaGkDIP5cPfeYuvhHFhZaGxWoDoBiPq
yk7t/5laX3yGooviosgYlv04ximSi/6oASZjohjAfL5+TwIZPLPKbAECX1mgh1Xe5WbhLIWry6JZ
BJGZv13dqjRDYzIWbQuXGo+sIYsPYneQ95GrfA9ku/qs+ckxFLEcb+dKlyt6+/1KaJjPeSPlEEof
IBR07PIttRENndwXvwc2v8YrYVzQ6BW5LXUZTtXPXlO/1IPga7z9HVsJ4CIFHWmiVDIu6qc/JX71
rThpto39Loz1OeU30cdZEG7f/qHV8RVKotWBjAe9YU7ejAHYzhrtMX6Whe36zafUSjUuVGR1p4SN
jCDIak4UvDTm99j5ya8WuunLdYPf/javpHFhoh3iXCJsvK7GKhcaUJqznBh36Pyd3Ks7tgVUfA1d
0QCh0Bq5gIHdRxJaBAby89UdHEA+hseji9s7K7mNeTuBntuerQNPXjEVS+dhz+URkJHVjGyg+dLj
saChJ7t8y50cX82/WBCe9zIqXyIz3Q77v6TyDyJpzOq4R68bz+J5xrYa2ok+KJFflbuf9I2zaABu
2/EuArkXUT2o9TSz74xMqV3E0YuupYKGnkgEl3jEWayReAFEoNI9EhNo5+Vf1+9KJIALHgWo4Yd6
QCo/K68Y9wxE3K6iv89+v3LlpYrSbphLtJ2kYzXfgOz9+v//L5/eyyUwW1wJAFeaHi0Et26mb7vZ
+W5+TW8mr3RjtxVk9AK7NrhokdBeresGtzFNp9i8ka1PhWgkZDv0mRj4VXTwXPOET33ZAKcZvuPS
5kaLDngEe0E22opo0GVblYscLiaEixxrM6svjlG0MxcM4ErmLihEBb9NMVS2NAUDhyBM5m5nlGgY
m2xkp1huzf41RglJEViwSAR3KRFeo1hVxaCtGT7o6td5uddM4TTvZmxZ6cFF7m4Jqska8egIzmzS
PPWkxKlOrKW5eN2uDVzTuW7XLMH6kMOuBHL3M+qSAeBExBYWs9tduhv9t/Le7roY0eFxeZ4il8hS
WA5WNp9JENtN6Mf9j+syths7F134RE/VlyVKWJyc0MYEWQoobozb8bV1GcENDYUIQ5sxZyWPi8u9
XhDd6lmC3ITuoinOnIi44oU6cYG5rayoXsj/7idzlxf9sXuRsS2jOoWX3iUibu7tTtJKKS5QG0lV
BiMFBoO2AzTPPTvE2HkjrkpBtxHeo16PIZ3krInevtvpw0oyF8JDgMLkcgXb/1n4y7BG0+wHR/FL
PzuLhvQFBsmnfoNV6oPeIFdZqoNeekHit4XokyFw5rc0bfXJoNKg1WUG+4gAl6c5sl2ex2k3HavP
QJDe1S9d5173AJFSXPRYUpl0vYFVtigr7QRgOEV+q5bPfyaEixhAXqqoXkOrOv9cTXdGdiqrl+si
Nj9OK0vgokVMSB2YbIGiGW6nRLZDLOcn+u1ixIKwtP3kuEjiN7dClvQEEUqZjA8l3deprbZOoNot
4KhAWkBAqd6EjjTa1XC4ruP2g5GCatFUCGqbBudoOTXI0hGYe3RgPSrledmbN9kPQEE4ya3qjXtJ
FZjHv/j2RSTnYa3VL3maw+gVrI3pPnaY/GaPwWH5VrpNndFPHnWnAyqwkySeQNvNatpKW2a6K1/o
oky2gO2+uGFavob5UUUqaBT/ANtOB4VCF9g5/ScG8cB1sdsOcVGY+2YTpY+XcMAOUDoX9rTcdPk/
g2jRaNtYLzI4pyONGZuBiceWWTxKyn4G359+7ESWKtKE8zqrTua5Zz2EbgDWSvol1vfxpAmSgX/5
2lx04RyvD9AONgLY5OgQJ39sbfVbCrQKNtLXFrYkpHEXnB2PuCAPWQ06DTi6WZaAqZzdUZYlu+9J
ahumCMFXcIT8ou9itHGXDPiytel93d6p494SbbluizBNgKoZgIviYaL0IqFtFen4hNX+OMxehVOb
wlhwTcxNP+RsBlaVqazolsHje/RRMmIfik1Pad9l8jqJiFQ3tVj9fc7WollXkBeaBPChgS1TzN9r
uuyQrBDi125+IQ1U14GDauHU2H+yigplQcYsztDDjCNn+TJ7aPb5imQnDUiJVSd4SX3RUPV22F2J
5EJCP7Zt2zcooWZxfwZhujOWdJfSYp/oxqOua35QKV5pygeaJ09TFe7nrLnXl+IzUHxE8VikPhc6
DCMCvrKFKY9y9tLbCOWL8tnEE9xRAIOV+1jGFpUSNh1upT13tVSro3mRIJHola3JWFWWniXyVz1M
grkSFik+2CjWbiwsvBsaPOL9zU5U7dO4U9mnpgF7zXDq/fEmOwqvk/2dD3KABk8hChWvt0/eyoLS
sE3DjI2bDn71lKM3zVZSGFwSOYmmPTZVWonizi7Ry26oUg3QBHV2C3YPDBf+nRGApE1x/zACxdI2
R/Ng5Z2g0f/2brmmIxeVjXAurVbCW73XI0BlFr2800MtBoDZlHg005N9AnzMh7JReydB3cAJglDU
it2uKQIqicgWNeGsnKuqwCWU6Fhh5vaYPSUwniPgVRyWQLQu4OpDVnVO7OJci6bMNqPdSjDnsLPW
98U0tJi5pV+o6mvKJEgSmJd9PF4Q4hkoH4CiinnpyoSiRNdRPIiIS6fIyOypI7uiHep/dKKjfhqO
GrbHpI4YAg/ZfO9QTQOwGQUgPzad3suVkiXNpACmOz8wIjKGJy8bb5MVDCtEMQRqbp3jWhxnRVGh
SEYzZVgjxKgDTdCI+w3YaR1u+Osg2X+wOkhQ2I94GQTEHabIW8zRV2RwmxV0fz2p21JkLYazRGNo
enAB49zCKinscAlfm0r0if0Xn7vowlkdWLzlTM0ghByxeoYFjg5w4BTdSlFUEVkf9w3Q6ZLO49Kj
YwheP/VLMNwYGlDP8puZPl0/t83P+up6OHvrNUUaOmrhrVPBbaMZCC7WXV2UguvZEkOJKjNmG0oN
fjNL0yKjK5QJCwcY2zH+yrHWbH2/rslmMXYtg6uKzJo1h1qKYEQfZJ9xoykHhuiznMWcdlvWthbF
RQdCsmiQAvQY4tH8G+QQjpm2XwTqbH2V1zLY/7ByHAAuoO/OdiuTGytzsu/R26LQ9NB5xJUfGCNh
4kmvIoAJ0UVxflSlAEYaNErcyuicUFN8YGAcul40pCsSw3lSGCqBIlMoV2aflOloDM8lFYRS0flx
PiTFRk47CmYbybybAJi+fBvazs5UEZbxZvIIriYM6WKYSyf8IlmuWimGL1Eu6FzZT3NMMmRgIkBw
yIGm0/2luI3pDaBBL5zrFrJthL/k8gtlahqWUj0jA8AburJDYzgk4j3A7Yu6COFStlahpJ9H5DWA
GMeydO6FnjLaAEqtTpMT3ofACEoUX2SFojPl+RuTxqJDxKbJkhuAnLvTIfOHb82+8+Qf1Gc4pqJB
0009ZfBd6ybVVOyPvve2DnwxpJCQx005OL6e2t4rEsHoxOZDmq5kcLFWn8OgamOJ1TKrQwIQnH1w
SB1Vt0E6bXcIU7Iq+LyLtOI+76YcavoYQCtzCdxJGXcEhStQe/9Ga2qlGL+502ZF0mp0wgMiDF8U
ovh5OfumWQpy3m1tVEx6YXlfxgzm+zsaLLWlGVu0GvUvQep1QPMrD9d9ajNoyBcRXFzSgZ3baoFR
u1UovQKgy6VyfR5alB8SKnDfLXxVHUOMGJk0GBIBPwGqBHqDDdTxZ5kx3rfPEdbZJaczMC2E6YY3
aLP2xADO+lMnGk3ZPEsQvFsGwM0Uws/MpVlcGHmIsxwiD4NYrkFPJp7c109zs7aIWblfUrhvWFfI
cURUSGFAe9P3ekfxSV7QpDDOE1ZQGjvxsp3yVfSg3UqfqArYRxUIdxil5IJWD44QWmXYnSDl5wHZ
mQR0v6V0zPCkq/ruuo6bB7lK2LnAEXXFgMczMugmzgPbSOq/p9q4HQJTtBf6L08DAwTdOjgv8dB4
b/4RNtuVsMVhSvvxh+HHD6kzPQZ3qoM84N4QXR0LRvwDCJjjv6RxnmDJUmHWBIvmLaoQ5Nyf6U73
rRNjRQ5uMBnY2Nli01PkYUJmEU1TsFTtmnDuUIulT5dygT3qnzCUf5RPCJPn6FZ/A6aJfusGL5py
YbkDjAsoVHGuwXRXVjealWHR5vm6lWyepi4DrhMXp5p8XR94jIY6jYiQo/VpSh81gMX305cpOZDl
ewyWlevSNjMDAAzLGIdF85uvOCp1kWvtjCgWFy+m+rkY99f/Pjv+D9cD91IYhaqi8eCFCknbxBhl
4s7ysTLOyfi5wJj3kH1ORyFW56YpGIzlVdVkYvK1HDqaSRrNWIdWHt7aE37wOtjq196NsKdMRHWF
TW9eSeNsYZhAR6MzBJWu90IMh87Vvgt+XD89kQzuo5yF4dRYrHbRBdSvaeKOaenPtSg93E43Lrrw
baw5z7MhSQlbx480EJpnvumSu4Wgp8OICpOvQeT/kWb8K68gMBhjNLHk0skYm/ND869INHOzadsr
rZi9rJ5FYSAXhqEhM8yqPRDCnc6KvOtasPP/aN2/LI5HEsyaVgYEUYcpGAUPhigz94AV9Nq63StF
Tx207m7plNxV+ut1udsBfqUa97U0+9zMKdtcjD//xLYJz9onNg+YYnBTtN+9GZFWwpiVrs5RHkIz
oCpmoyTaOWXdHXrpKaseSPlDB9OUCG1DYPMK9zWJs1aZigUTP4pxz0Z689hTI9HO5KZpmGgbyKqs
WTJfjZzyaQpGHT3EZIxusnY4GHEqsI1NPVYiOD2AjL0skoEPU1pjhxz80kN9X6qxe90S2F/5YIEr
KdznDxBwEykGfHs7glXk7FuT7KUYFEDogF0XJDoxLtzVpVKaQKfCtUSVP5UIDNoieIaLRHDRbkyS
2CIURp01T7P2SET513aYuxwW/wzujLQKtQamlTa2uUPQeXugPgKo4IEVn6UDpkyvn5rACCwuvTTN
gDQTe3iP47PRh3YgYUxdEAwEJsA/gE1QsuJ5gArTQj7n6lECsBVbQ2uA1PtnynClrD5Ok0p527Ds
ZacNznV0Gxiilvu2EejIyUF4gBSIE6Inc0PmBC3dtns09Rtd1JzcTEjMy99n8lfBLGlG0GOx7f3C
woREjHHtr1l8N0e3aSkw5+27v0hiv19JAjVzlOcjdgOb6pwo3pQcTdHe/qYyWIc2ZexKyYR/5s5G
aurZhNpYpKJ+qVKHqN9raW9GuWPov/UOXAnjAlrRJKqkSEhGJOVHrX4a6r8H0VTpdmF2JYMPZ3pr
KlUOD00OY2bn+3LX7Kfj6IIryxe9WzbvZyWLi2g06cBOVODwgsaX25NZP5iiaseWaxpsRFbFd8YA
l857E5DSrE2qhO1jVeQpr1PACI5NdopIe99bY+Jf988t1zEIa68BqAq9fS5+FnITWjGbldVyMBm0
dluLWl1bR7aSwG+ImnXXB2WPeZhePS7Kc9t+QVXxN6KMIVtoNLCuFlhI359ZroZRmrbQYgnAidB8
negJi9y/cVIrGVwQaPukznIZeZuUBmg1pcRy5JQuznUpm6VJdLNkFE5YA5J/ytEumJsxRlo9Ytuq
O2SuTOxG9sBViZJ87hemB/w34ZKXggPiUwIDbUF0zYGVAHrf9weYKu0yVxUiaPqDwf8waG1aARMW
AMLN7jfXNlby+LHZaKmkKrPwKA5H94117Iwn+IN6Du7YPrmwY8/u/4p6/KLUYpaNVKbIq2SAsWFv
zo/u0Iv8+nPCOXTLb4JL3JaHGQQUEw38cCEpG5Fmg8sM5a+/B9ZmRdbwd7gjf09e7v5eUDJAuWMp
6H+pCj/3YGKxPcK3HCvFJdYOrScCDpl2+Vug04YfmwbmHRiQBmIFjxhS0rROq6At3LlBAcNm/aLp
RP9HTA80wp35Iub/2hJqEhQ1AKSKpQGeuBhF2pZqYwnCgMU3tK8Av1ryx+uKbURA00RbBQU9QjXC
L3zXfSCHlVkUbpM0z0tqfK2a5nBdxLYWFxHcV7BPZj00VCwgsEGJeaicRlbONFn218UwJ+Ws/J0m
nNVV5QJmjh5iBr+DCzMEkt+cq38nhvsG5oo+B1rYF66sTW4+As1wPoN+RxAIRcpwESmmdSVrLbt5
oP3Je3pgUBPiVrjgavjFqkiiBb6OGYaSwuxTh+Z0qNX2lApH3DcCLBiOLDY+h48hEBneB1gJfaG2
i+vUNUJXsmziMeaC2JnkI8NXA+nq03Vb2Hq3sFgOAllU0FCyYIqvM8m2SibgoBbADq1u2JrFZKcO
WHxZzMvd8STKjJgCH4xvJY+z8cWclL6jkCeRHyQ99JXXglajUVovI1//UDfuMItI7WMQ8ZVvCyQA
wMFOsuT0r2xYAhSOr8OrQN5miFjpxll8i0ds2GNyH2Tdi088/cQIMuf7xmNg8MFt7Is6DFs57bvb
46w/QN43kVYHjCYYwIH+Ld1OoW2c2V6C5EoCW9n0ATYNrioyDPTNlFamUlsYzpAqxI1mSh2gttpJ
/1cwC76J22d4EcJ+vxIiq0VlgWMYwUn3uhbK5KJ3s0gCb/FpX5JBhQTsY0nd98L6fN0MmAV/tPCL
BpyFT4tkRUZoFm5Q/DOogzuNhpPR19Aq7OuCRPfBmTfq+EVfDRVCX5TbIEj1R/VZqSRBgBVJ4Yw6
6sAQOMdYTA+Uwe6N20gCikAq6KmK7oSzY0UOkibVy8I1AK0UvzSjd/2o/iXM/boUvgpd9wY1ogJn
xTDJlc9sdah6iW8YMUT1QHNb1M35F8+8COSrM3nQyZjvx4bxJ3ws9v0OXHNAAGW5OQA6/uyO3jh5
Vk4TS32yaFKOwNM9StpXM9yl5oPgBDevCFyRhgHPZ62o945pFrURz1EIa8PGkOrKJ7k4kPv4EO2b
c9kCySXZyYfrMje/FRSzWioxkbby9RqpQCM8ZlmdVngxJh2HZdhHwee8bBxTEVU7N+18JYwLPK0x
tVrVwkKG8CaMUzsz7kMR2hIz4w+hYSWDO8O5kWtrplCoBkqwmtsz2VPr85Tte/I5jV/DcnKvn+DW
pVm4LQyUsEF2vkWmT6hF91qMZFwndh8Wtpz+mQSdLdesTG/Jlyo3kqx0F7krnXCIscAfiYab3grz
/MGt9NA5b1rykM4pRgUw3FQooICVXesueyJegUVUNgHZ7OUd23eefWDg+OFNfkj2YA+5a34H+Rws
jgqbHTfhDXwjUCNDNMxpV7iRfCMNOyv4EouWQTYvbSWCi7iW3Cid1UJEXJrHPlVcc8z31+1iy9jX
WnDxNquBvVyBMsEtwlNI78vgLzqINii2jH0lgw+5Ghm1IQnHAiUj8ANrodcswV6SgMqdt/dpTl7a
bMKgb+j9kWp89681yt6kdY7d9+4mLWKnKTTHFO3zCs6PD7iRxQAIR5yf0v1lSe6YPXaaoMS7lUZY
GmrVVNMt8wNRTZvH0ggeBpTbZuqo0wtpKkc3E4eINvpFgrh8RYpnzEkNNWIEkIglkK9mD2qMigsV
pePbdn3RiMtXFnWKWvDioLQx29UNg89LARyNkQr2ZJs8TNQJV2q27+kiknOldulR00lxT3FwW4af
mhFQH6B5/R2LuwjhnKkI416pO6T9Y3djqKCR3Q/l4x+J4LtLKCcTaW4golIUW0mw7qxENhUhmAku
iO8o9ZiZo30UFm7fKY8jjR8kWMV1RQTGxjeUlEaj3VRTxOa29vRedVtdcy1Ju5+Wzr8uaquRjVD9
614+VKJQSSnrlN0LNgaT1/gYn3WwSjXYES+eRViUorNjv199B+M8WlKtR3moKgenn2on1wQxe6vk
+04fZuwrEQ3YfgtjQQGeVScVh+1kpc8A1z5aO1Cwu8Xud9LK9QFykaGUtEpNVYSggcZ2YNwV5qma
doJbUjdyIlSwdTSzFLRg+T4TnhND3/ZBgWqU6uf7egfqZwPlB9mZDyjxOo1oGnXzplYCOa302FQT
UG7krtLfEfPOmkRVcpEALs5JXTcX2gRTmBXFLQP9BnVewRDvZlxb6cDFta5Mh7onA7IQ+pzq953+
WhV/Xb8YkRZcVMN7aewLWkFEdhNbd0Q0GC9Qge/3dHEpR2qD0Jy23+PpmEhePLeCyLwZbS7HxKOB
BnoWk7hQc7fG6q42okMSTnbU3EZkELzARJKU974p9WnTRhVytl4ubYX6fZnb5WjZUfobQ4ms4/P/
/sL3sKRsmawugr9oO9VfDgHG7W87b3abY+xm4FgWUPAIzIDnAVQw9GamCr4JXfpcpMfC8q6bmcgM
2O9XQQ2XMyY0jZCJYgxtSvwm1hyp/PFnQniXl+gSDwmqtzo4F4LoXiteQ1XgLyJFOK+Xl6DPpVZC
f4D4Rr/YsWzPbSQwaJEQzu9BTJEoS4bYNdYnE+USJdhJsagILbJlzvPlYclrRdWQNPWVY5DiYGG0
qDKmQ18Hom+aQCGNez4OUZyFBR6mmC+ysfBcPsp26aQ7/auu2/JROjL6KsONBEa9/Sml1MJOCvDZ
0Kh/b3VdhLrCUCC7SQ4ymmCO8VI6kqPFbnogbu4nqRc4InC2bU+6yGS/X1l6lQ0ymou4tKjo3akJ
D5E5iY5TJIPzpkEr4tgcEFST2J5itA8Kt8WE6m7CDjvY8CiwLNy0QCVAYJciuZyDyUGEdTsJO9uD
GrS+TOLGCzu5e7ruxsyFPlQBVrfGuZgZK0GpzFPhgsPKzpfc1lvFNquDEqROmYlgeLbd4HJfnK9l
cq92REZRLU/2o3lK4so2w79ApC44u83aJKjQfxkj528EYzaBpuBLm8VAeqlv02O4K8EYx1hTkNgJ
h1PensD/eo4W+OXfW+Lc1WGaUStHMZTxceQPEWDMp1PzknuJnzqNx9hy2boi2BpHz3Il//o9bjv9
/xSGfK6aY9VBW6YKPpZtHbuLgVb+gpJY+98r1xRzEYwOycS8FxgA36vZxMU4W0mEaY+wtydyNOtz
NQte6R8N/70M9vuVU3dGn8ttRNETQdyYvmikE1jHR5t/L4Dz6IZgLoY2SeUmrQvEJqem9yTpj6S/
1YNOkMR8vJf3sngvDqXEjHMoQ7veKcBTGA71ae7y/zwh814M58ZWmwdDXMg9JpewgqP2Xte3/xna
/L0IzndbaqQYnKGYjwsBnOEZ2W4K/nMK/l4E57VUzuU01fPRHTpnDPb5+DJHsuDyN56w74TwNbQi
rcMxTGMg9+IJy558iTucNNdAPzE6iggHhNI4v8TGv5oHTTEC9gkG0BzaXeAq93FsA/zmSVyc2cBt
eK+d8t55Btp0CsC+e8Qhpl166j+rbnBYbifgVHf/R9p3LNetc80+EatIME8Zd1C2ZEuasCwH5pz5
9Lehcz9vGuIh/mNPPHHVXgKx0FhYodvuidVB4Qs5m/8KP7+bZXAB4mzobWxVEDIWtx0BLQWx5oH3
9OCcJcIAw5AZUYBxR0wJpp9U9daIn2YuSwPdj99x/PeFMNigjGqmKXEI3gvN0UC5XfvNORzt5dQf
Cb85iu7GnjUGHcp5qcdaRM/pfK/cV5C1mw7isfhJ0+4Q2+JA0TbsgTdFMZB0QkvE765h5k2UJEk2
OUofY4DDtMqw/TYJ8edgQO2pD/19l9iG8Ys5Zrf0XqkTULH1Tqc+RPWnzPwjPLr8PrNT4FlSpKxG
42GtoD/JHvsXI3jcX8K/nN6LDWZ/VA1Ht5WBFa2rnKgYSuAkXyhl5v9FR5Si20dnuBhjMLwehDAH
ic7kBMpzorlZ0npNgTZ37S4LQVEnvnSGs78++ufvWWQgPRqTHnyFuM3r+kc2fm6JPVTf2ibiON7m
uVVk2RTRU4u5NQbWa2muowLaHo6kH4TloctOSsZ5fXBMsCWzWhHaUQ5H2uwMXghDdsXe9Cb+SMLm
gb0s5UPRbG7KYkLB6r0dhYpUpzYIe09Uhjh0ePnPjYI3wGhljQHzXu7LHrqGoxOjSodB+dQXbyEZ
7WJymN/3Qo//B2dYGWPgIdJirUXLON5R3+iMUusbjiD7rTO5VKYXwhEZVxyYt2sMRCyCIvckhv9R
WVkdE1le6M/foLJMU5UqJSD4IR97HvMo/dW9hTLAUURG348TukhUkRyaiZz1MfuTg6VoBtHQ2Yim
TeYoLyAYKkDWD3JHiVg9ue6Mx1GKbDX6sX+ANwgtqYdcDDEnOI8EkJWoOr3u0UHwLTxgztw1Ckuh
LPqYqR3P0O7iAPs2KuroH8BcBghfTGbbGpIKRicT2vgBiY9HqnYMGq6fVCAy8QknJtw+BCtrzHa1
cTSaCn1yUOGrxrCGg+pSpZvSC9Eyddz/oJuIuDLGAD7RMmFZ5nyCRJAvCqFdChidqR8XNI7uG9p0
wpUhxkO0MI+Hia5qTE9ZeVA1b//3N4/W6vcZxxgStEjVcwAP1HPLiF5FYk+tyFkE1xMYZDd6qO5l
jdY7w7Nxb5wggOFpTjxYIJex0Q7IOVX0m3w4uL/WRNg3dj9kMbg8DMSxBlTWkFgaXsrpuYiuS/Nl
/+ttLQwzOrKEYIlgDoRtkwHhlJLNXQJVgcqWTPQBgh7lNN6Niit6xOEvbWO7wNWAflHaMgrZUOZD
Losqljlt4VT1pyA9R+YNl7h0CyvWNtjqQDXWQSKIsCF/Iidiy07mKaOlfQq8BawUnZ3cJ0+8dqMN
N//NJvP8yacoAlfPkDrKJEJSM3bQwsCDo00bEmbPQAioiR8IL3Q5rIQ0hQ2qW6jYmdO9FV/Mr+3z
ZM9OBmbdlhz23WMDJdD6o8A10Lel6awQhVaC+kIUUY1SW6eZD9BqrlI35M3xbmRU0bKMPItsaJhI
+TAuFizy2DUGUuy1ENhlXh6mHq05huYvgeKLSeLLw+yLOmgWTcyNpO2LrgmWoD4O3F4/ihbMyfvt
L2FgUSgrSSKjieS4RJzaOM/ZV6m+a2evQsbQzB72P+/mYQB3iiRqkgZGDMZpVEyUyVWllg6MkeFe
m85l/Ph3JpjIClpj2hiNiBdbwSVdZU9QsBV4ilGb6zA1CAGrmoKwl8F4qTWEqUfxypGzK0l7Scyr
KubdjhtRGybHLjYYnG+EqNWVAG9ikHpB/cUJD81t7g+6lZpW/BgdxEPAi582kqt0Wu1ikwErNGHq
ijAYlPtF8nQQhwj2iA5wxev8AkJw4dv+Xm2e71/mVBb2I1MrlTJGvNZnh1G4zxpOE83+NmHeBc6/
yjfm7TiBeBdP/jbondyo7NkElhgj57LkLYNxOQ0K9pNOJXFN9WFW7mrtP/f7rncFYefvy9ClspVL
0mKcMJbdVkw8cIjwoHYjO7LaebRA/m5Dm0x9mghuYOioYsxlOgQH9fTeKGHzshWbGLvadbprq10J
UcMaG9o0NRezpaVHOXteWhCekvAv94XBNkg26jSVgCbV6dyJXxPuCAPvozEwENZLJhqzhFDvREcY
Wh9dquKtZtEswsytfFA3+gDVq+/GAIJeQJFpqdEkrfiBn7r1dfI2nKAf4Uan/Asv7bzBm/m70zFQ
UBMpnPSJcrj4/6SvAo86BGqcx30Q2Dqksgj6NnTdUup4xru7BRwQbT6h8CC86jNepHnnFWLMsbIJ
bRj9heCkgmhMZ5mYqlQnVVLDGRZoitDpwQjZ2tYDtZULzT2H99zYSteCkwzwIlIynw/zgypaUhsy
wJ50a/g0wRQeMi+/HqziHGXIERseeQudgddetxlarO0yYKQbCwb6STxhSlJ/7m/qJ9MWnubn0YGW
nJOcTKfkFCi2nnG/rZTZwEKqEOUEcgkla6hjuMuhONRXoY2+MS50bO/i6qsyMBVjcQG03TAD+rx4
ipveJxI0DmzVp9RrhWIJlcWjQdlC9/UHZeCqGuU8U7V0dLLsMcYCFx6hx1YItjbAwJSKZgtJpHOt
RM1tpf+WLKIjildVWVnd4ELbydo/cDx7DGrl3SSQuMCMcAo5DGHRUBy21PAlSyBTZX6ShB/75rj+
weBWG5U15PlAWJIcm6PQ2p3kZufZozPJY8sdmduEk5WHMLg1T0TMIOU+OoYA1qRaOSnG5HQmT+Nw
6xLDCDCl7jd1gDIbWsRNVlS1UkKQ4lXuDzLYQ8ExbVSciin9a1nMX5thTnOryFKljjAzm7mXK/7Q
XKfkE9hlisyW1OdYeOFs1tYlszbIHOYSQ6qDMYKLocCJwts48rI3Dd2zVnulHASHy8uyfbou35E5
0BPoGrRFpdmM8Koj91PLiZ023/vrBTHHVx/qSY5SHazjP/PaBmWSj38P9TcUVA0bSlyH/Q+4fbgu
62EOs6guZbJIBvyClDfzDW4jiGoHtt5apRTfN8n3fXPc5TGHuZ+aAONm77ldCr7xPbkb78BgP0Os
UTjmvCZX3nYxZ7nok9SYygi81tPspVp2mpqJE7XxThZzgGW1JKGqI0ETYK5bKc9gN3al6rMovf3J
p1MlVaV6FZrMzmih7J1MUo8HVvi5d/9Ji8/fR48OnYWO9N87ETWE5RdrjGMQCBnneoVHQuuGD5ot
HQarHq3GXWwJAVzQcL7itmOs7DGO0VWlItUDWkWSo2o1R/kQYLzWvKbUE7HHcwuuNcYv9CBvUoOu
zuzs6qiAcRgyRJIF5ngPo6O+5nL2bhPlV6tjnGRBPaOI8xKRN+1W/67YmuqEJ2Qoj/1xTG3hVN/+
HwopW/H+ag/ZwYIiydIlGUCw0Uxe194T80cvnGZFtYLa61Onyn6mg2bJGe9IbILKZbXsqIEGuScz
EVGD74xbvJKQkIBeOpq951MuPQooIe5/3c1DvjLHXDpDrZeVPGOZkvoQxBm0JH/uG9hMWK4/JHPL
aIKeylPYldi+Cc35kpV9ar5MkRcc0qvyWDrCMZyueE8ajs+wxQ3SCnEB3lkU4M1j1N00pa/lx/2F
bZtQIJaCp4wCts3fn7ZzVddzVplYVzZ7URGhW1Ij50TKOdc0zw5zaxIlEpNYFkDFnn7KlEMR3BXR
YX8p/3KkL2uhf8PqmR404QzGHIQeqqVB9K7ywpMIJuDZKU7zgXugt33uYo2BR5VIOhki+go0ketq
oaGTOc1b1lhRC0b2CW+0wi95T2qKgR+iK/VilMHIZeyqJCdY4tg+NY1u4Rod25vA/JRovGzeZly1
MsUAZNUUXT9n9OJEZg0dp17xllnJzTsxjz3e/+XeMfDYJkJVz2k1Oo1pBX6Ft25ux4KVHgkyeaaT
f9m3x/mOLJc4rteqm6J0ctIsdebqCSpLGOW4N43rcfD2TVE/2NkyNoM8QKZHTEqsbCoqKyi/gxPT
GaczV9WPtyQGA/tmnjVIF5ZONYN0o7zqu9Oi3krtm8YjitgG919OyFKTDVGpaBmkOp2qcQfp61z8
nIejgPaQqcc8pvEHI0Q0ELnYY7AjSwgcgwgogPnaSbpq/eEg3wyn0WvRB4VmAF6Zl3OyWSqgxRCn
pUWe1ylE4XrKi6sx+JME7HpJDHjIORKkbYjNEpLQBrfkMdF5/c3br9jVZ2OwAjdWV2M6Eq9mDEX4
vR+62ZfKTe+gusEth/KwV2PQYoT7mXKCAzXao0sFRxP0HLee+d5pXHMSODxXZ8Ai71Vk4BoUZZq4
svPK7rveCdVvAWjtW177xGZacbVVLDWQkBuTuAToMEiOtEMzPpHj7EFX3uf2Z24Ha7/8XGde6EaY
YSa9gVNk6C6oPgWOaeu+gOG/yucdYc4X1BmwmPvJKASM5jmxgjmCuG0/SxhorMLpiMzmVVYQZx8E
t9NgF2dk+exkbRiQBcMrfXjX94jQP6SLduCVRzqvGd4WPNlPDuzqDGioct02koJ2xix5bTFxEtd2
ED9lEq82sA0WoFgSweckS+w8ulppVa6A0caporM8QqlyaDkPo+2VXCwwexVVkx6K4BpxiDZApitz
+0705KQ7xFHCC6G2of1iiwkH26YsRSGhUYWNwMaRrP5rAdYh7bvwoy4t9USf6PV5+DZ21p8FuxfT
zIaFcUTSqQNcmeN5nk59fZ0WnGCXtzomQIzlKRm1CsXCngSeUqHPKzPPolp+nsH2VY5hYikD+bP8
toZaOOR7dElhlXumQhdHNY3wao/nh6pPCjuaf2hlcRaG8lSpwuMgiYelzB6GsvWSpPemJXFmHa/6
ufb2j+FmFH75U9jnYKZn6CUQwF29GP5Uf5rEl1rjKUjwbDAoFkMtFsSVOBCKeYeDJ+meXvr7y9hG
k9U6mCMBCtM4lXt80qK08s+0NkLBUpPQrFfjMfZ/wGbq+B+iuJVF5mDMECgySUS/HBSKou+tXaMn
Ec1tsk+rMdA85DUYbeLKyiBzHNRZjONUQL6gyZ7m+nHmhaWbN8Dq95mzINGQajCRS5JQjeijH8b4
nBU/xsAbR+4J2ESwlS36/6uHmdbF6mhS+t//jTmgefk4nMXOUaDTQtnaoDfa81I8vBXS/19ZbcVB
MiIaEBcTiix6GFzFCwHTqIjzZ3xqx5iXMNv2ERUjh1CDgUwlY9DohKbIofPrCCDSLyFRmSEG6izp
vo6t+hEJVo/blUtHuT665cUkE3bphdEFUUp5e1FhpUXw+P3BBBlte//IbW/hxRATck1BqaYDxqud
sfqRqbdNtoAF4XuaPu+b2fZ6KJcYIpCSsGwBU1zEUS3CK6ulcdNAvy8NXsZjO6DTLjYYb8xMEJ6V
SjM6RVTZpnmQS5fIV1HyKEI/SLkN5pvY8PaXte2KF5OMZ9SGSeIxRGpzhqxx3ZVWn9+HQmxFoj1x
BQp4xhifiGEtT2YAcE4gLwLl5Kq3WjVxKTsKl1ZrO/BffU3GMUjVNRi/hqgx+GBxxb03/arXS2NJ
yEoHNq+Jb/tVc7HHdg6GyqAES4ruGFn6hxLxoTrXz9lNgXSL8N/HOtBT92vbWH6BzhAy9DRhbYXw
2o8HMnyCYPO+Z2zelmhcBmWvQZWEmXulNEmyhDpgnozHYrlWCquTPu2b2PSHlQnmJqkCNA4qDaqZ
3dy4kGazAqm1RBJaZHlIte9/Z4y5VsZlLKpKWeAJE/jPUj/q7uICVc1DMPJGsKhnfcC+1bqYc1y0
saZEedW/Y1/vp37vUenqP+r2WJlhzm7cRugEUafSgWibrU6LWw/npnjY/2yb8LoywpzZXh7rsSEw
MmUeNNatQtPtBCoMacoT7OE5HHNem6oKpQSsDw6ZXwVkzFvTTyeFc1vsuxwaYX+/emVSjZogIpYP
8JqsyzeBKIdm1FAyjY6KVr3tf7ztcPDX19PYrrkBNUXDHEvMpvycvOGYnyCL+Ua+66k1ewnaDrWe
g+fbqLeyyASgpCKDrk4IQM1DcZS99CS4s2yFV7ovu/NB4Ta37/sHBFt//6Ba1XUk7mhHgmyDmX2w
0kPqopu+ryxoYD+KjvJldiiZAo+Cdt9dwIj3u2F0TBPNXGY0BXVIc0ulHacYe+he9ndw89pffU4G
NWawey8thai4v9KM20U47P8+7/PR/1+FgqUcdkpcdqOjNak1zqepy6yu9JeeY4f3tRismJoYRS8V
RcWgjKxqBo9Xc1RS7tgw3e1/Rz5NZNAi0EwRbQ+4NCZv8QSr+ZQ4IijfqbtDzPkAvTIujzR16D2T
DGyYojJUmdjjRF9LnolRVCm06OQwMmEoWyK2sPZ3jHemWWkAUTd1cHuh5xJNsOkDnYw23aKx5m+G
9d5JbM8P+xb3rxPwH//uI4qUj3Op47lAs8zyYfj/oTTvOtkOPy++/g4tK18cm1GPtALhGdq8D/K5
O8h+dKgwRcebjeItiMGMMg3TsRQzbJk5PYhIQFjq9HMc4SajIUUoU2k+kha1VYqcGIBzCt4b/lYr
TJOkyMKFIAZIyXU4l4/zmM+WEjzvbxjPDAMa04Tx8ppO6M8Jpg48ZbqZeQkjngkGN5pCmqRIAMzn
UnEwkCRqcslHcZvj7Bz4Y0f0Uk2cYnHGTqXNTdE/pLy3/vsP7JxeiQEMEIx2SyRh3LrzDL+qrNjt
ROtHaoMwFjRsMd6l86fI+snLYfCuyXdx2pUndF0qzlqDd494itFMmj6Vg9s01j8F80W1Rd5Fydkw
llAhLRRQQip4gmt9YWXBWYoPOAV/t11syldp0j4wGjheMICjRn4OiPtXns3Sj1bQe0+kFMkmpfuq
JrcEI2aj+PYnNlToiZsa2i8+lCXnLJXNHmQQMgZaljT9nAXRCQ85DqpSz/roeRcz5HdUldFA1AXi
iCRMdVtGnVXIT9LyUg8nc66sXBc4W7PdTKxf7DGgl6A6Dl0rxCsqXqP/MGoIuRVOGB7Ggx/Za1yO
EY9RazvcvRhlgiRJGUxtENvRqcfJjkuM2QrLXS6mt7Icn7qSW0yhH23vozLIl09LLZo1PurgoSCK
Tm0MDj1SKoAGpfL0y76jbO8gLng8TjVoAzA3fzguijE0E2IzUPYry2uq3ozaVZXfVSno+/uMs4Pb
WPjLHPu+J/Ki13WJDQzlxImr2wi9iPsL2saIiwXmoleXJDEaCW+tRn3LWr+EfzQ8Gj+eDcbt8yLr
DbNH0V+v7ysFL+HuKPPmrXg2GFfXi3kyqgpeN1efVfV1rB6N4cfffSrGsU0wcYyTjnccaTNLMdx4
/CLxGAK3Mzr6ZT/oOleXRCJnaSrryMfRoequoJVje/GX2aJF1opXef+XwPJijrnTZ+iRo8sQ2y/6
ECBbHNmp/fi6s2qCKfUCc+O8W5C3T8yjIDCVeOhnBJZdAOnu+gt4x2wdetb7W8X9jMwdL0xdYmrz
QONXVPvva18OLeHH7FHeZYP3AOadUgYUcpLp7dIgCzeYx7685w49v1/UHyHu1y6xxIHVTMIR6Wba
bze6OrJijmgrdn4PSWupsSdb9DKXMjNoXgJu3NDJnvc/J2fTWHHrtkjKIFcmQHqIHvlXQ3moRJWz
ZZyPqDAgIWmj2WH2B6/F/NSXT9U0cAxs30uXj8ggRCVHGSkXeF6koOlIN4IfFZqgq/in2oyHThLc
v/tmDFpMmoB3aYK4f5g9CGP2xEmG49+ZYLBCRiqiBZf56PTJqRNsvfaihvPReAChMAAxynpY9rSi
37pUiSB2zd7r6GO3PBZI7hSjrfFSmbzDqzAYkTVSaJICL4ARrblofwuOxbn5OTugufd4HQucC11h
gKIYW6PqBho9VI9q86kLbhY1t0CYaYvloW8Uf3/L/uXBe/FCBiuiZEEwHqF/Ia9Cr0k1Nwja66pV
rTJRXU1KvDlYjrGBwojJY7d9jxZ2YITl4mmJFkLbEsRPLQoS3m1tFfbBcCcv1h2xsZJHGZ2NwbE7
6Y2l3CrH1skHpBcSx0Cx3jL9E2SXuL1SnGPPDuLMZSyqrYgeC7CpnNQY+dd64jVvUh/dWzcLLTpk
xsoI8Blcg3XbjV9zGy6M4ejpoXNpnKiEVttZvNDqXx58v/aabScu0tDsph73giqhFiQfclu6CQWI
VtIufnn8s7LkJXZQGcgph2AoVGEBS1/+gq4YzGF4rXobShknZuSBgsoATx4H6JR6nzOfof8cH+L7
OnESSCD6jUUsgiov7qEv+yeHt4kMEJngzU1R6wJfn6K5clbYBOnEtKnPzaBzoPtf3k2XjWMAKFc0
LSoMBGHZFUjZ0L+nS2DMFe+keyo4Sqzmx8Lr0KI/ueejDA6JY6HVYo5Z5CD+0vdHWbsuJpqd/W5E
j/sfkrs6BoKaclyEnKD7HJdtfKN7GbqLjeAQIwEyO+Ij+O0eeAVzXgTDthjLejqPaHmjL9HRrW/o
rBNld1wOxvcB3K+ynT6qdnIa3/JzyMV46o473/bD677oCmgJ4G2QVLd6dzcbB0nnFEd5H1VjMAb5
4MXQI9hQkUt/v7XwkhI+T1haZ0dnTNP6vB6xTeg0CORUoVMsfdABzRMT/QANrpIEdb78Tg0e9h1l
82pc/T7jklMVBmI/Y2wF5R27ndy5e5mRDibEiqIvXfJ539rm+V5ZY7xSjGYhNCqUl8PiJ9jRiYYa
vZrYoVxx+mX3l6Wz5bi4wVBfZKh4KUKRURqtHF2QOjEsKfoeNRFoY/6Ex0D+tTKdLcjFldRBGw15
00FtrRRjwXy1DOpdHzx8ZYLxPn2sKx3FbNQHIMaoe8uhOWASDr6Xe7HDO8zb4z8ra0wkXWd1CEUg
FKiC6zG0VKvO8HJEExgwMhdobKietAM/VNiOnVZ2mfstSUFDYM7IZ84n8AmBkjM8qifKgccrFmzf
3CtL7AWnxKCpbtBJ1LroJHKSWxR4Fn+AbE/lJ3TR+76/CVCGakIXGU+cD3K7bRoIo4o+HEydzl6f
dV8rAk59s+L1ZG0jxsUOe4eWrZoZIy6ZRsG6ej/yhMVCa0JNWduc6in/xO+V+hdvuRj9cJmCxqdv
gIza02x3sSXBVcrrJbHrxBpABKXamohI1Pz+d9+UQS809AVyVaL6OMznYfhOQLSLjOu+jffk9sdz
d1kbA1pZXQhGOWJtsiXaixPZ6Wf6b+kHlTXfYTbUtu3E1T/bwpE87NveDsIuTsO24uuTKE1BgOiS
zr9GL/8UBdvnFkz4DjkENo/I/F8Oxa/Fsh35kRaVLWkQqnfOUlq6V/oghXwWvRBLDB2eqCTnTLBN
+URvm7zR5NFZcrOzRtUkTkNQeJLA+8+5vLevnsvCGDyDPGoJ8TR0gSjkvs7uTM1r2qtout/fsO3D
Z4KyDs2Q6OxmrPRF1fRajleIICGCjEer1XkusRlEQlL7fyYYgJyrOVmCAibCrwjtIC+k3CXg6Kno
qLJ8Tzzc3K72IN4jPA9MzqOAtzwGMk3Ey2EyIlGQmjhpkiVydRe28wKr5THwlaklILnE6FN0pGmB
6TDGfu/0V6WX+UPh/d12MbA1gE1WDQscbWG+6aO7mKdwxfteDD41JZjOc6IBOky/hUekSc1Bp223
vngDA06LWoS9HEgj1XSYNc+AKGswe0PMI0DZRiKT6IYJYkYNHNaITlY5a11QpikL8amW2+JIn0vh
/YDrUrinTLGCw0vZbHPzrOwxJ0kigViHE4ow6ru0HvRUXDW0aOo69Qfb9KGlZeWFpf93rSuM3q3s
MscrGZVWCFMcr5q8dONrwBMn3EbYlQHmDPXBPAQLQRgHXnMQJiIb8y72afqdH3q85tFNgF0ZY05T
ESpqLwlwj6R5VqrXDpJqvFLgpgeuTDBnqIoNUqBlAIWfqbHk+UooJ6vtwdeka87+ad0K6hUi6xiN
RAX3g1x3IXVJPsY18v1K9QjKmLe0ag/9sDhdMXpdbz6YEY+HZ2txGHSCOLCqyIjbmOMl5VVNYg0k
kCSMWxsqMBYRw84W5sIK1P/Ooo0pXBB2SqCcNEW2mV6POlBpZgDXpT3p5bEmn3VeMnkLj0DiBQVB
mTIXs83muZLIsgF4dbT2qu8fI554yKZzrw0w/iYEqdDWKohBILRUIkxq7dDN7R7TAWDpBhuiu+8R
vPUwvoeBkcpIaGN7W4D/ZhktncuMRHGGjf7WK2IgfCFBMzZijBWd/mEgCRyMiygOmnCRVAwdrvjm
Ziy9tsj4HHgk5ip6Z0d60iBLgGDaGr7ML/JreYWgxTeP08v+V9wCiZVBtgAtCpjmCxRA3lISNy8/
dVPplsuXfSOcrWI7y7NkmMMkE3FRoW20QRGtlgmHiIm3DuaKikwhMFrIrzmi6g3jlRhYYuXvr2Iz
BbT+Vuy1tFSVHOSw0X2bbeGbRGl8X8zFwmAUFX1tfA0dzZz92T5VmqRi3lI0FLCy/n73pslglo0G
ZAg/U1kR+gpXXqaT4A/XuO7/IMZTVsaYI9wNoFAR6EYpUDIOwvKktiYnht3MFK5tMOc2WsysK2U1
xSuDzk5njgGxj8SrvgQnynwf2zKe/DlUYWTXEC2ca84u0oaHD4d6tUbmUCdDpabLDJgCk0V4aGlI
cSo+U8p2Pu/OpldqoBEGzyAaV1ke2pLIebvIABA1vhoiX5afU/MPXh2gs/plglnOpORyABEYUEmI
jdsE3dVSqR7nk9HD8+GT6SpRZSJCwpmVTeyyPKn1xUCOMyhtPfPqufhclvN1mT1WAkYFzPsM+RNB
BGFXdNR4527z6l9ZZ06ApovhKAl0w4RXDX1UhjTbg2nX3V1kPA3Jt/3Fbt76K2vMEahTApWtCtaU
/AYyZ1an9VYmV9aYde6+pe2jrRtgmJYgz/FBOSwYAIWBhpjmf5SX5k1w6J0ZakH8vozN5JqyssYg
ZBooaTsIsKYilYGSzkk7lkfadMJ72G+ivQE+alAUSQrYLH9HLL0b2xjyEqkjzq/Zcj3zhL14v8/A
8Nwo6M+BkqMjCadWPLc5Jxbj/T79/9VrB1JYRhSZFTqmythXl+o+Cs3D/tZvuvTqEzEuPSvLIrUp
9qIe06cUTXq4Wr5loXoKMZwytolbCtmfsEZhyPDXtjCOXapiM3d0/7VRtyoJQoONycm8bz7g1zYY
bO+JrCYBGtrQbUQlnJZDLVjZOUcnQeUTXvcr1xoDfWKoLgSZ8RJJccOP8CwNjvNtecRT21F5mdVN
WFh9PSYwE6cglMkI3px/GD/AtuSKo61UFrr0FyQ5URU9zIfoqiw4rrJ9bi+WDWa6qCFLofY6jlMC
qRYZ8peQhjnS6PNP+rJXm2cwnYINUYRUSkpMUkrXgZBYUl3w7t7Ni2S1FgYaaglCRS1FvAHy2Jqd
eNpR+KxYkm144/kPpKs1Olb7P49nZbeQiguTdMGeqdHsZnXmJTXvAbx5weOBiAEKohJdZhy+MNNI
HnNgRZ+el+kNLF9l999lcukyoOuqo3tZktj5l1YgQWWALxDdZ41ttJT8JbVUsDDvYxL9Uz9c8isz
jIfnYR+bRgC1VTEYUfE5J/IxMp1Gu88LDsBun6VfC3r3+BXAQo9RztQYjmao0XCLUaXKQutWcgOu
+cxv0evr7K9sG9Av9hjHlsrKMGcR81CJeDeZd9ns7//+thNcfp/xalWP86YEc5KjRDXGgjXZGmPl
QVV4lDnbt8bFDnPxZWGTIEKHI1SxM4e6hYx5Bn6NariNx9dw5iV8t+OTi0e8v4dW+9RoaNLSqL35
/h9KbgP4SgWAchS7uUk/imM7/vf+NF5Za5NKy1UjQTFOAN33fK2KRylprbrxMzKDTPc+VX5AX4zj
G7y9Y27FBd00sx4tiNCbxzjPraXwl1bh4R7P4xmYSMBj148ivmSH1w45gTvRHc6dbk0nw0J15YHy
tmd+rfPsbr51VjvI3JBxhtENSK6i0e5dcbO14lN10H2qo8OL+ngfkoGPfiCdYZZ4h5D+aw1ORSRl
ILa9f9A4n5Gdd5GHPFA6E6LTgtS5QuhPJlR0ZAwgLByv+JfQ4tdRe68Lrpwx6MJE01tsmOhDaAOV
iAqc6ajqQGSDV23n4C47/tL2aFxdUkja6PJDAJ6o7N4wf+hSYRkGb16EZ4oBkJRosoDhWgAhxlvn
6LouepQlXvXwWuhf9reKBx6sZGgkKlAGiqADrdwbPsbiTwOeUo5mjejyrPyG19LFcT82u6mlEQFP
CTxdmG465Th2vp66+0viXCOEgYrahDbVPMMnNNIfl6k9duGfkGGvrnrC4MQwKpE2aO848S6o5DVv
9EWIiUnfeODVB3iniQEHvYk0tQ9jyJxrbzlKKspd2Dz2A685k95+O7jOTtREkylmcw1HWG4XL8Cs
afX2bbHrR4TpXIYYzhax2cwhKPu+yrEkZVi+K3EeWVIh8rCBZ4QJJ6apj7KpLUpH763giYpvBMcW
eU3VuuodOpF85pL7vI8O7nxEmQkxBhE82FOJjzhiKNimvaZNZ6W2gi7t3I/t4af8zoqNVMUz/2HA
cZQPhe22zkWiwytDDQLa19V4V8o/xZg36M37rvT/V5ibTo2gqibCQm2EYKkWPRraxHvGUYTb+44U
RlY2qjpdwpZgKdGRFtAzMGkFV8X7EUtOoIF/3IeMTVQykbmFyoiIxjnm7TZNRRYLCsyZzbOWPczd
iZsd2yzOqtDrghga1ChNhVlSOcfLEEmIm4In2qJSeem9cNO+N4fNn/hNWltLWptjULCal6xRe3j/
LFVWKM/23PizVnn7H27LF9ZWGCCU+16WwhCXYjD31lB8Dxt338CWT68NMOCXllmhJvpcQHoKDFni
Yqu0vje2B3mSnvZN8b4YExk1dSNVqQZT+qg7ml74cSfbqF5xVsQxwzb/K2afSnWF9xvqf2jRXuwk
iuxaqe391fD8jW3oFwtlTEiVFohlJW/6XtvDuTjjUfqdWFCgOPI0yDZDsdVOqQz0TXnfNHPfY6fc
2VWvqObpcj+5hTueDc5dxfE6tp9fl9SySuWwcJD9O5VgZsxzHpH2tt9hABknlUA8gwnB8BIQoijG
12tkHfIg1ZXeIokNKVw1q77v79T2ai6m6P+vsE6ol0RUTADDED+ECCN4EkpkC0xVSRZB8iihKs8m
jKChbnZd1iFjcKrd4kgZ4MInFFVu3plj3fS6w2tDPhUuOngc8NYeyBuPs2qzJrf+GxjvoEmLNtNU
Kq0ZfjVO8jl9Mq4qV3g1LGKR83jmsfFyLTI7GEWVWSN9iqyStXjxIVCd0u8Okx0SZO6J1b0KSHw7
+1u5FbivV8lsZZ4oVJINAqKSqjx0nexFg2rnPaQVMuSLo5TTL7d9xlc7S7Fm5TqtmYIXvwb8dg5G
YVUQoAhumdmjF+CrxreZHb/tL3DzWKwM0v9fGVS6thPFWs+REnrWpqdxfAzQQiqK1r6ZzThq/SGZ
e0Vq0RCzdPiQiN26q3pBISQ9YfwJxPmTq7p0+iNx82N7/EoOvKbjzfO4WiNz5ahRKTZaXMO28ChL
vhR83l8c7/eZe2buSVLq9HUMYYCD2vR2Ow+cO2azM2v1/VhKVZANBEu04JJRXpWTZsdueQpPynE4
LbbgIyY4gx2U+0LmLIyV11CnOk8CjHg4VfVC4qe65qxq8+a8bIzJYEhu1NoiFXC+un2oRVcOriKe
bi1vCf+PtOtajltHol/EKgYwvTIMZ0Y5WZZeWI4kmHP6+j2Qdz00RA/26r74xVXTAtjd6HgO5zTM
0ZqnJYebarEUiI6iVaTu+a+/mXCvPw37E1YmZE0FpVnR/UIfGQ3X8uLn2ltcljyG91rnnZcnujT2
/ytxUbJIVqLhdenL7+MA2pMviiZoJ4kujXMKQxlXWWyhrjpkMqAdLbR8n88fYrO5sr40zh+kGD0G
PR78QaUD3knC42Ve6FrmVurnqb0cqktdv1CwF31erMDb2Zwn6I0+TmQgMXiWIbuFTt1S+VmoVw0R
pVSCd8PmXEJrzmGFebzCs6I8aFvLAeQT5nelK2pFrjGJxLGf47Or022+27yxG8x1JCzVz9vuExhQ
XIktYE/1bpTVS2D/P0UW3edhLFD986r4bv9GHZa0L/SRcSRLmITuQCUbYTxfTV/OfzaRHM5P2Akg
yCMLkahi+DpgLirbnTVRm1bgYk0e/C7ErAUdO3gjNgRtBIy2NN4R7OiWoNUOUS7O7gB7Inh/RUfj
nIeqd6YUz3g7cvpcKdcauUhzAdnveaV/R/CpJKHZGSqLYcj3Brentfd952rhR9playXkvAbJ4TEK
C6/FJGWOMV5RuXEiUVXrvGsyZc5vyBJNLKrDNclt4gBTyKGGoEkmiMFMvu2nZ2WSZZKUvNXubSB/
Yx/qG8LM75rfYOhaVIYWnYhzFeNYz2jMGaitd75uXceiBUqBhvFNP6rJdWvESBY661DS7xgANInA
m5/3dmCI//NJqrV2imopRoDV0fmos6XspL00aO5Mk1G6ujSIJvBFH+ntUV69grlU1EahaoVnvIJd
8shYa6MnDcSWt7+wMWkd/CsfxOePcjb0lUHg0QsCzMX0LqVfumF/XsZfUhyDWKwWbSFJ/PMie0zy
6uA3L4AwOvqyX6NR3301AF9u3ZAdVo+E68N/CV5+S+SLF9m8zHZUw4Wz8Yr2HhsGxzSYXMuhL8md
djh/vm1VPAnj9CS1QAKZFagSF8RwOjD52OVFL8KM2VbGkxDusVDtmVJg6IJoadm3KRYn+6twul6U
xTHKD8Z+J2F8eKkshqyH8K1gCFAwWLHsF9Nh+96K292DmEtgaNu+4iSOey1kY6BDaML75YBykXZN
9C8/EPuAK6uK+3bIphgunKLPLH/O+suxF5R6RDrAvxI0KtO4yBAt5z9HO3Y0fUeIwIVvjrrqyume
mI6szkHCiFL6NhgQLN5rInmxVz3Dh2NY00l8ybOP+c4+ZJezMwp5dkX6x8eYZjNkGYW/VWcpMBsc
FFQtVTQ7fdnvI120XbBhwYj3gOyusYITNjQ4nZgK7H6EVEVvMcZcrz04WAJ1i6/WA/awW3T8ROP/
G3XBPwVySkJm0qhWB1pm/Wb0VT86FhfR7f/Xon1r9/4Z2P4pi9OWkphLTkBH6jXSbgRTePyoeLWL
sOzQ+Nju8uIv9pVVAVRl9BSA5tiHTsQq8V5f//wLOFWKCynuiQGCH3l8CsPv0nLTWy/n3eJ7q/5T
BKcxDdEayyqAGYE1RpeQ2jO0SmARolNwD0s7QkJsA3GgmctXOsJZpebjFCmiPqrgKHzfRbH0Zkgr
ED6RIL/GnL6XB+Nth0E9BpkeebonqhyL1P9Ng1amXjbWEE4MvaT0Z5fh7ADB97o72iiKVFel6IFm
/vyMPvIzA1TWQjsjIxblA3KkF1BFEMKMu+yaLeSJG4AbafIfqvFWCV6dzk4JhtAynI7hTDLqjWHf
An6e7IV4wexZfHcyWzVM0P4aRDc5PS8NKdbMcsQyOWY6zV19lTwz4DPNB22WJyKD3lQT+CtFwXT+
+9aZpc9zWkig6crD2yncTa1wc3JT4VcSOMcx9WOkT8Cpe0PX6lsQ/fYopYbAaMcgRP2IJA9gLLII
bmAjLMX3WonlbnGqGjPWIkDElz8J2tPYpR32la9iZvWzCii5aCcKqUQ3yfkOimQ/TgidvEVVnTL/
YsYf8RyrE3GeY5AmgBg2BAQ+5D6lnwzQhItoSwRn4GPQfrGWfLbwreTJCIbK8uZMxFIoUAe+d9b1
RZpNNbS7GC8asJxLr9M/j53++PR8u4yW2hLiqcdFzfHOXEq3jLFQEKuCmovosriIU6OtpJcLPLnc
X7bhMREdY6MM8uc52B+wcjlFa+R5O8CFwxHMbvmFefHQS76+sVApboIAKnz+P9YkmKa+d0C/fQIP
fdXReImhygDdAdMBI75iY8ppMN92vhIsKMA0Lls9BtiFcAJy2/edRHPOYsa4paQ04KBVy++LZDoR
kti5dhfttUpfcxBMguJhyW8TWUalOjj/+Is0k/MYtMnkaI6wqSQp6SGqkkuJlNdWJxLzhr39/npt
nZEvk/f9z9HO+qU3gE1VfSMNJlgdBmtheTlgJjCV6NeXNZCLCUA8Iy//xzUuplEn0ZxGzVTr2zGN
QE0LDrBFdatq8mYsCp6/yG3DOElhF73SWy2lmA2aYBi2UtyTfHI7QH2dF7Ed+q5OwimKLFWmpEy4
RBJYxx4EsdHBApxr41JPtLLO/Oq578XpxRgDoaMtsQ7F8PvbwPabN0A9EZWE6Na496PUjFoL2WSi
2R9t+hyLGGe21fv0VbjnAwVV2vW6gWRBuuopG0XcZYYIS5PdBX9XCuIIS9NB2PCuH94tJDLlGqyw
zaB5MsjFrf5QjIsjK7fVJNh33ajRoNC9EsacyUrPSqCdyJLcw09dDqWDiHOXY6rSsS4nBLkEuyjJ
k6j1zdTq3Pk4nx8XpdVmgBP2zPIF4/p19CWud6UuOplIDGenbW90csaAwtKf+acG/DahZzzSKxNg
EIgFQQaKDMu4J4vAcDeDpvWNcpabUqNMIh2YUPXPX+AqkhtdagGzrNwbL0QF182UYS2Ps+JSi61a
0f5LIiyBQK92p73pm0F8Me9FwxpbBrAWxtlx3tdmmY9AaqBmhQc73rdg73MAoiQYHRB9PM6Qs0mv
rYUgU5jt6SbM6E6XjMsx753cWPzzbnBj/uRPE+CMmmC0lABI61dwbe5+8abEsZNjLnLwK790AcgZ
sJZJF2RPVWBczxeiiG7Lca3ulW+ITw1jLmhQhdDyXT481qOonbEVjyiyQRQbOIDva7F6qphhmsHO
w2Vv0osyPsRpu2v7Y6g+Zb1oQGL78/2WxsfACXqu8sQKHYOx14rEbbXaicGkVxoijNFthTxJ4oqw
ixXV5kxxrq6Ahc3ZPk6bgA61QB//YmUnOZyfnElVFHIMK2NIb5qHmLgFb+oC7PN5X+8nQeVh+wkA
G6ZOsBRGeG6TogDdYqcgjBqBEkLqwNYPEzyVJV2NomWI7Qs8ieIsTQZTcmbNNXIJZXLm/GucIJhC
SeW8kW3r90kKZ2M5ieppNvGZsqRPd5gFGy+UOBdRtgjOwtdrcsWu4oIC8EdTf8ZD7DQgrsr7n+eP
splSKIyq9NfH4Ws0S5UXdR1TFjZF+55NE+4nYPaCgtiPrzUXk02eeSvaqhQdjdO/PO8Maw7xmdTc
duPlnrafrfzx/Mn+4glPJ+Ne5knLskprkX5HXz43B+Ux8UpgNY6B6itOHtSjW39W3F+1Ieui+5EF
cepoohLlX0KS01/BPdxRXoZaTGNmagXY49N93Dvs71AVgEurl9hgLV1DUMf/y6t9EsrufxUH5eW0
KAmjYCRBc1h2b7AzR3qlPqD0tosnR1R3fqutvY+CTgK5Z7se1FQC4x97dcgR3XmUudMncohv0sCJ
n1OgajPCH9Di3aMI3Dv2rSo6ssAm+S2RDpWskoxgp60+9z7D0NAuhn38db5huDToKNzmz+f1azPh
WFsO52saY7aMZUL1eayza1plTtYrzlK+RlWFFnsR1CR2yRjE4Eex5K/nhYsMiPNAST2AS3aAB2pq
K3VCC6VOTQvyvNr/Kzn87khLpDanAJnykulBMY6ztDNjUWgr+HI8EE5XqEvVSwBSG93qUgVk1k7b
d6jMDZiO9aprdR95kQjD8i8v4G+F5XdHqkWLZIXhMpkRWhcgD9ccw0NeWruy17iFq7z8u4vknFEW
xeDK6UG2WUhf5CnIitmR7EnwLgkeWh6SJB3RgkpzRhpl30b5YSTPkXFpD9RFSC0QJfponIcpk9Yw
2hhAU3KFofoRI0atKHMUieB8ylBi1C0t8Ik68iWvb1QRMMN2WHdSAS76T+wu02PFRKG7p14sPQM3
TWq+1uOP819+o+HJIvKTHM5PZDSaCzuBbwTX+RHz+q6OvDS5kRCQL678vfWaLxGwTUK/exFPsIie
Ao3zFJNk6vEyIRaX79LracfqFaAId8ce+AxvlXb3/HFFAnnalkKrlzxRbbRFHrDWC2wm6tMn1mZa
PgHQTwjQIPCEhAuZtVZv5Jn5fRLjRu0pAF7DLi1DgSMUKCNP1BJVel52CxyuOloX+lD7sSYKijb1
UQG7lkLwWJkWZ1LV0lq1XiwG4r3vPf3RTtem9jiMj+e/j0gKZ1U0N2kj52jvTKFKQatT6XusZMj3
bRJPu7Rr5fvz8jbQ26D+iIFNbHdYBpD2/oxFZLMsc2KjgFt8g3t3Y1f7Krnt6Ci5k18aDuMmSohD
RR5+Uy9WYjmrC5taj4kMmpgwPebTY4XVa9ILTHvzLlcyONvK6jHK5TCcvCTbLfbjPN9ifJX2omxX
cBTeoizNWBpNg+4NtL5WqHrXFs1dvABx//ynEsnhTEk30L/QEkC2hyE5TvrkqCR9CFtJ5CHY77wL
FleKzmmEMXRtqqaK4YXGqDh6m+lOllmDQ+yqvozzGVxpoQZ0HL0HQ8IQ9m6YUNmn5SBqrG6OMCir
v4RTkh4kOLWUIw9myU/j/UKRl5D8xCAgY6AOJtrVDIqFJcZUdoR7XOzZf38VhqmaRNY0hV+uKsjc
VTTGlYOxZA/0IUxs0IBgGsoBM6bzfzwHqkAg83OrzEDK2zqpLQhUgx5TbAW2+MPHwUV0vst+/HPa
M5i+cjodU7iVMHuBX1YUvD0dvW/DT010l4nwpTd1diWCc2dK1ZeyHQId36w/J+Yxnm9I5X3ALFYi
OHXVcsx1aSZGQNSug7b+QJRf1U/nZTBP8U4PAHQKdkUTG3V8Fj52U1vHNm6KFj/jwnYs84kWV2BN
cprpiao+4PEFVrj5oK0kMkVZfZt5GgBMWqClR8zByWLVUW0RstG2CGDTAo0Z8Y/FuUcyAp8vrZAg
YfL8rgBtrr5QwSm2kzAgaP1XBl9qNBf0rWQFPNhZlF40oepGRXa/lNLkArnZV6LweqqBmSg1AO0J
3aoXURcKzsiv4Ui6qWCYDT0aS458rMEdItoIQo/tXGV1Ru5Tpbap5HoKGIfWHygg6OvA9O0rxsuQ
Ap7xn8NdwmhX0pjLWikG4IM1NWKcLunceDNwi5tl9s9r+wYZ8Z8y2K2uZJgTVes5Q+hdXBpXo694
/ZU1uvYbnR+5VFB16gLq2ZhJOi9Y9LU4hzSjAWvaajV4klq4dRu6oDwKzovYdEir6+Mc0pgMcZ1j
VtObokDBQtjgKtqHah0rGZxHkqayRcqPml3zLXmEPrjTBc5DXfqo4dWQn8WzyKJTcQ/l0CRm2HSo
pWn1fpkvJtuTtMfzF7cZTK0OxXmL0arCJJsw21CRe6U70PBHk0dO3RkfiXJ+y7F5JpzWMmii1ngx
6kVyFOkiSnLX6AWYCufvy+bZb6a6aqQ2QcgWFd/HyRtVUMlNIt+3+ZavTsL5hSkdMV00o6bQ7aQb
1a+D6El57eAW5Iv4SlhgY3b//on6n6e1363gtHWr6miXedbr4JXXbERBcqt98all4II7UeywnUeu
Tsf5CEPN9GWRUcNsfWWnXYI6HDD3xd5w2Lhi8kOEI7b5xVaxPCfObMNyiGqo35Kg6pRGN3nVvXYy
+VDhZCWH/R0r1yeXVdWEszR5obKfx4tlvPuAGa1+n/M/qhw31Makp6e1tVNbSIsRR87+lAic0Ka5
nuTwCbHUqVNujvBzBlikEvNqorVDjHtN1NPfdNkrOdxzpGop0UOCOCUdn6hyYYhQR5mvfKfWq9/n
vrtE1Jy2Ic6RzUASzHSs7NvL7ViYN3QGBcuUVILmm0DR3kGTSKQNbQkd9bR+suLrQvqhjYI3SPRt
OB1IgE3TRR0cA0H7a9IPMalcW9s10vfzurbdPFpdHvcQJWUqkzhGaYsEZMZKfIbECVhqSOBGp3MM
R3EjN38wkw8Aq7GiggZkTNUEdb3NaUVUKVNrNsjuFetLD0LgeHkdRJq3fYsnGZxmyENHxlxHkyrE
5Jm966fUzRiLw+P5S9zuU63OwnkErCQAF1iDxRaXigKiwOZgueOxOmjAUDD95TjDzxJPumJdI/LA
RsK6J9GoEXu/31vB6aycxqjtBChczerZWbP02pJua52ATuRbqzX7CYiu58+8XRQisoloCzmIyeNf
FWFag3oIzt0yPOkGYYVXvoYe8ZTGycDd47QHcoFVEMFVsy/27pQnqXw3o6iWkAIzCGNo0Rfwtzgm
hoQEB3sP2AjFXIngaii0CjGC3oFsbD7KnyqMH1W+8bk6fjSTX0niXv9cN6a+SmHkDMZwuewnh/6w
X2025tQ5/bNoMmfTba3EcRY3FS2J0mrGzFsYHxpzcfMs+qYkimC9fdPoVmI4o8undu5CBSM5jfRq
ooePzNjNo3syC4cu2f2cUwbO7FSpl+USZScv6V0MVPlscaW4wHrdZwTRYAgWKIZIHGdhUtbMyJEx
bJf/nCGv2Bm38XMLaI3cS29EqBqij8X55bqMU5tIGKlWqsdR3RXdfTMKDiQSwWUEBQq9ozHZKBba
utumkSd3MVAilsP5exOZLJcV5FmtdJPKlizGZ4oicT9/Oi9gO848aRxfXU3VuomHRoMeUKf/lO6j
uwpd61lx5G/Fvbq3TGcWrSJsxhwrkZyTSFOFym3OhuqVm2jcK0UgDwdlfmw1weSN4CPxQRpWYnoJ
GGyIoevS7asnpTPdsBVlVMIr5HyDIUtlUiYY8AHmeOMUty1WbwwvL0H6nOyNiw/WKFYXyHkJ4Del
va1A+azyFpg4gwjVcrvkshLALnYVpdtKa+aoLY1e1aNd1wbS9eD0GSak7GMX2N7wIlDCzZI4AfiV
jpE2DGRzBjsNeSsZbHCVOXPwELym7jd5l+3pTrQzsm1QJ0mc3dohtQsDgJpe32S3owo2k6IVdPQ3
g4nVYTibBYiXWpist250FR5ZhR6VFGueafIS9bnb9smr1IjoOLbfjf8dS+GzepIpbTnNuEDbAFFE
rDvzXDtq+xAagvzqL8p+ksQZr4Q6p9qOiHlHF0nWLnbRzAX8mu7PiMzIsygyY5f1/pk6ieOeeUsv
ktJSMPibYNac7Zj1u/YA6uPDeQ3c9hSmobN6vUV4Rp3apnmENXrwiWhVsHTI56Lh0M/K7ryY7c90
EsP+f2VX1pT1XT3qgxebhzp/SOZPTZc5dfn5vJjtSzuJ4cyJluAMClPkWCRI7/NjeqUFwFbdi2xJ
dGmcLbWhqStRis5APi1Obj7MGioikmgOYnuEjJxOw9mTFhpmNoYIlucjvS6vx9RJPBMLX844OPmu
38v7TIw8vh2v/BbKE62q4SQvbYc+MWuNta7yjJG1x1+MTta1eDlv2y2dxHFWpbWLjTEMqHn+U/9c
fc8wq2d9LzV38GUv8euvAM8OzuvIdhH6dK08JQtlwKG6jcrC6CaDo9kO/lVdwy2P1JfczgFJ4Nj6
8b4AeJ1orUl0XO7FLE0pK8sa7qpQ9H0xIaUrRK0RkQj2/ytToymgXjSC3mYNTbG7e0vLnPM3KFB/
k3sk26zVJrvHIeLihmoPU/qgtIIAZjtSOqkF5y+kssRE8YSnRJ0KJy2A35BgP7pKHAQyfS3CTNpc
6VVWKsH5jYWWdUUT3Nl8ZEzReRDu60MXiLO37SfydC7OcxA8hEYiIXlrk0PSPZjjN8Pcy8MjGUD4
IGq4izSB8x/NEIU6yqmwrfGpmS4jY39eDwROnSdjWYq0wIOcsaFrFOzVq2pIHMyxO3Yswu7flKSD
7cNU4MEtHnRZscywtytMnZGhd/TwZlIBE6bfF71A7bbjv5UgzniMWctDPcLQSuu3nxinXe5aj8qd
4TCOw1mUWwvFcZaUzb1ULLBYL75cdsOB4cIv98oR22vQPVGle7tnujocZ1RqFYPeM0Hma4IdKGDs
OU3kjFhdB6P1TrQftbnciLD29zfjbCrSrVFrM7hZNZC+RdfmNzaCZnnhzrhRD/SyvGQOHqDk2ZWo
k7npPFaSOSPTLWuWjRJB/ES+Z+O1mTyk0QWGnsqPLHqvj8gZWJyqclt1qCGbSXjRGqa3YJPyvI1t
+trTWfgslcZYNzAbxABKvNxRLTxWxnCVVf3hvBiBgfHTdEmYT4ok4yQdat+Kck9ryVvio1S9npcj
0ng+M62LtrdDG6U48wHTN6CpSjz9ftzZ2ExKjqI4bdMBri6Pe22VrJIKJUftKhkvWv26kQS9ENHv
c96CggbXjBTESpTeRXigprEVfH7hfXEeQo3DFiXvAfnNQ3qv+sueQVtUGBxl7BsiwxEpG+cgCnDx
hlIKYVFW7ZZY3nexfUejb/9SBzjPYBaDTXUJRXzjKgONV7aT/O64gBcXfMKesJ+4+eRiyUXVgGyh
o+r8Zzyk6QjWqxB1HoamBcaA0WdcbLnPNq0RWCwu0ME1n6IW1x9FsaZINpfEmRpGhywVHlfOATmp
V3e2ot3EOnke6+RKMaRgWczd+dvdHjtenZdT+jSkI8kHbHYPO8j1Uz/0sq+SXwBvKQ16rCjgyKqX
AoklzJ1YckpBJfcvKnu6cM4q9GKoNbAUsQZuC+ZjCN4hPqh8eYdpOhloAecPvG2EJ3GchchlMclT
Bw/ZSE15nMySBIXaiaRsm8ZJCmcaZQpOH3CLItZp7+KqAR/cJ6qJwhyREM4wKiWZoTBIxkep/twv
UaCT9FmVKoGz/0sgcDoM90COIalmouMLsVIGG81dnhk2OeO/1AQDEdtJ7EoduTdyXmhSVWxYgQT9
J4yFw+Hb98VPtkicYMes/yoKqgSX+Bbrr/KfdFwMSWYVIam+M1vsiBZOJolGc7dDDBN5ImC+NN3g
TpUBiL8aSwwU6RhDe9HVFvj/ZYJ5yqk6zLIONl86iygeNw+G5BQcr4iqUK3505E1hWY2M8WAFqDB
Xam9kJPXWr0/b0wiGdy5+jZJVYtgrA15qlOmnllcj6FA/TZlYN7qv3fHVxiaFFtqZYLSfqqiUpxe
xPmPWbThvZ3RrYRwXj+spmrpZjBwKUv4kES9v4wNVr1zXzWfZW1+UOL+ZqjCL0VYBB+4wpVkzudj
O6uw1BmpawUqv8E8jur3mAoqrdvh2ukKOR9fRHnSTDnKaVV0b2uRQ7KvsSW7vSTy5SJBnC+XaNmp
dYkU8hdnGhv+iXdT7MSe6ZpB+9gBYgu8Y6Ku2bZPP52PqdDKhtEZX+J6hNg20Y9tX1+b8T8nq4QZ
rT4T59Cx16FWdYpyrrZkflfFbt+2XqLqH6mVrMRwLl0x67FNbeyQy/ZDN+zK6m627s4rHLPJd5Xi
lQjOL/R1ZPcRc3jDjoFbhQclkAJQfn3EbA1Fs8E/oik2v89BYmXCHAEwDcP8wmzvpiZzNP35/FE2
KAnwVVZCuLMstaSDQAh+lQVrkkN8y52wxhq7kT/syfd2N/gaQAbZSmkqWvffDlxWwjnnVyjSVKQT
apHyUXJaR3/OUQ1kwyzZPjmK8uNNFQcapqaARVwGKdKfKl4rY10XBhTDCq/j8pqS/fmr3LTc1e9z
+l3KUYrxkgSHWQpHMl6AdukqSeP0KvXOS9p+4leiOB2XU4yTh7qKrtzVL7i/tsaqc4o96/QxwmBq
FDvLy3mZm2/ISiSnJzO1syRVMDvTgrEiCebqShNNJIhEcNoQN7ZpNiaCsXmqPDm9lojuhooIFE8g
hY9WBnWZM0tHymVqn+y8Rp0T4cooUm2RFO411OKq7SqWdZOl+wQg1kM8Zfu0F0ExisTwTx9pDSka
IQaAca5Z3XRTs1NF7o592nfu7vTp3/p0q7ehGpXCLgHoiuWry1bdl4sfgSBFlVxzwlMkmlhiuntO
GvcAFvVcZl2DuD/VZKcyb/rmUEbHUcqdVBeNiIpksetdnUzOjaZJCnS3Z6v323G/hD1w22+j+LLu
fpy3H4H3eRvwW4mqJrmXRzbsH7dt0PXx9QIqrn8ngvMKM/CEu1Rn1cblelDxWHSiPROBi3urQK4O
gXevSVLZmrwpTi9U+TDUphM20y4RjQWI9JpzBRYZosJuMBE4FheGeakBxFoX3JbgLDzoB63qblhG
xKuTnLoN+SJLQQTECKX9l5fGbxxZTV7NtQTziaKrSvLyJnRV47UTFfq2r+yUrHARal2ltkrZILyp
Kl6Vp25Y3CiZ6Z7XMZEUzjpBPWnH/UyR63XlTRUThKbm09yLyEG3xxZXqRf7O1aaljdtRNMZNaTI
Qsa8eP1r4mWIC1gpJfbY8kXl6kBhFBxve+ZgJZd7xC2JNIT0+FjYyPHBzuTrDMk8c4rriAXeL6KZ
VNF9cjZbFRFt0wTpHxh/nXTch8gCtVSUVDBzee9Tf+sG3zeivZ73JltNZ6R58zVqmj7wvq4kbLLU
l6yyWQT2ZeGz/tuHKpynC+VZ2sImUgFBCL9HWuo22V0eVe44iOa8BNdoce+gJWemYVA48lB9ybqf
ivbYdR8KgE53yNlXotAoTiaUVSQ5DaImR/8N0PZ5LIjtRCfhDIzWyxBJhoFp/zI/WLnq6q19k3aR
IFj9Swh5Og5nYGON11QZ39BylN3ymPoANvGTDDsfQCtzk6C4EtmW6GScaaUEo2SL2WIeSn0M069d
dUuX+/PeiVnLOT3nrUmbcXkWrFedJrdQ7vP+pZIDo7HcClzT52VtHsdUTAaCSEyZb+BopB6qPFOx
fjZJhdOVnR/qw41Ziira20nSShCn2xH6YYY0ZgBF2/1iZSajM7h6EO+bKwzKfUTNV9I4NQeFCaPJ
wRWGbS/5qRJejiSzDpNti6g8Nx/glSRO0w1Zpl2ywKAa1XD07qKXY1e2D4PxkTWQlRxO0xOjp9lQ
4EMRbXL7RvI6+Zhl+b9UB067q3qEzmWo8JZaEGdXdnw1qQ/nNY5dyDvtXh2E025zjm2zjVGDmrOH
oX8yRAjUQk3jcrwQuyzWoOBxNyN6nOosALXvsdazu3LR9m3Zg/inmx/lst2ZXf1Shplbh6JdO5FZ
cZFfEo/xrEuoEqXFRUIA9UQeTRFbhOAieZhB7LoBuqSBJ7LNr12kguH3y7/6UjzQNlb1e9Mo8N5a
9mU7PQ/Wp/O/v+nnTprAo2zLWtYh5kJ0RIrSlVk1Df2RTHKH7JtuibCOtmOilTTOJdSKXlcWw4Ak
wXCpYRITHI+Y27JTp0fQQAvnY6hqK4mcawipVZtqGLF4pVCx7aTs7cUxX+tLRgBaPYWu6HEXaQTn
I/rJLoFogzy6KV/a5GKIBRXDzRQabU/NsjHxQWROq40+WdC9AGSynoK/IOudpQ9rJ4nzY9aFjplR
V7Ez/7ySbFvSb5l8oSNalGzqZOw/FppTALtWB+GQoNckEsFVOZZRJxm6C8ihuho7Pm7G5pFE8ILb
ocrp8t7c1ioXGPMOsBMTmv6l33nV43ADdiYAlilH43Pnph68kCA42n6ZTjfHK3w2SF0lQ/3y6Ubv
j0tyWKIXKxK8S39xtycxnJYr2C0HzRCqnzYIpzCqg8knL/sJ+CZsqvwfw0iiU3E6TnVTS5MGp8oO
4RHV96d4V1zkfhlU+9Zj+4N14djoTj+fV0ORWPb/q6+nVaNhNTa2mYfMujKH0S1HENYNy52dG4/n
Rf3FU51ulH8h1SicW7z28FQzitntK0OXyYGEDRDe1IvvVEG8KRTIv5hWLRuVETOBITZn2JiDC4TX
AkCEjgLSkPmrIUp1RPfJuRIi1aXaMCikKcfsmrUz7ciNRsfoRIK2feLvy+QLJHLWlUZRsEIpnmG1
uQtFoE7bXfGTYfOVEdKEhdqw21syt7zug+45lTAeVz6yRFRY7BM4K561BsBYFmafR8PTpwut2HfL
DWlEifb2w3y6M85zVLbS9WkHnzsfe5cl2xX2dLXKt93OL9CAr+76CwZ6KGr6b5/N0k1iayqAbTg9
lKIY0TQYBv/X4ZWVH5IQPnL7ETsJ4TSvS7upNHMM4VtXxhEUQ4gD8DBHTrFfrhkgRomJTRMQCcR0
RFQ5gvPxBYxSLa2hRgHVq4sfjSU5gxroHwvafh+Pr1SQYglNoGkjwa9eFgRUAKwS5AjbPXLgzf33
M/Flip5MWmWZqNAytFgGma8E9UHdF+6Hcu2VIE4PZXWwkTQiu1erzqHpARh6LhESQbBfeZ+QnI7D
PWCmaqXzNAESqPmmv3ELxd6IFNVpMWWAyHDc97Z33sNv+iQLI2WyLTOWN+4xkYZRblWGQZhq806a
84vWygU2vOlfVyK4NySzikav5BEtFf17WOaOZWdOrqbOIJq439TplSDOZisAYeR0QcwZq59S67IC
Bksjwo7YfqBWQjibtUZMM7Zs3plhexguw/YwPOPAEOqBXrJXRB2V7aDmJJDPrTBm0gzqgCdYkXaY
snaLmxyNyUl3MHoSAmxItLUlFMjFoHLVTwpF4cdj5GBstKp2Q0/3y4OKlrXhn9c/wTfjEy+jlpeu
C1GzAOpwlF6n0nEQcYVsv4qrG+Rsd1zapVIW6DiWw7ysXgIZtLhWGQV9lAG8W7m2Z8y4yIMzJJKT
p2R3/ohvr+47q17J56y6bSdpSSzUS+S73s+wb7ejKA5SF4RRge1qwXgYXPlFukKYumuQi/Wiobzt
gH/1F7CvsAoZGxWD0aREwN/6QG/BU0Pv7ASgVYM7+aoTyo4uCSv/As+i855F6rJOY3o7tpcm2QtB
l/7yWXVCDMuSZYQIfx4qkrRQyxiMCwnKawT7AB/UA3XXoK0gmnTYjEKQZv5PFPcFMYxplRMIlbwy
+9nS77pZOEmVOqn00gsNftsiTrK4b6XkZhoTFRaRj8tXEms/pK534sYSPJ3bn+ckhvs8k552etSi
4iGVN4p+HLQPef3T73NePy7jeBktqff67kulOUriYkiOiHqO2wgkqy/D+XwpLOvSYJrdfWYBb/rD
dhvfbFxUq506oE/ML4Ngm4W/KPeOfuJnV6Xin7dw0V1yb0LXhOlkMNCaavxBqV8rT+d//y+Pzu/L
5DMHw9JlGuYYNzcfupf4wJgUl72Kbt3PChhW4kGp7Sf7JI97AtKkp6qWs3JYdFUat4NxV8oPtSw6
lsCs+ARCKUfL1EpYcPFZvSuoI7vEtb/GO/k7yNF2JchYk9bp3HkvSqEFH+xNq1b+MEmWhVYGCgWK
6undrRATU+SbVM5hyMOSGRWFyzfuZOxlKpg2DC/ZCqp6IYrkhcrBOYzOTA3E2Sgy/4e06+yNHFe2
v0iAApW+Kne729kez3wRJuwo56xf/w5975vW0trme969C+wFDKiaZFWxWOGcEPlDV7bnQ+eHTpKC
39t8IF56HFOHo4+7D5eL1cmM8xBUw6zNHPoIbErF7o4qjk62l3OEd1n0TbClFhwcvW384INm81ST
8SuJWq/FoEA0mLksDEtbanGDTqA4+VRb02aNjGeZMISqxD2KA+g7chAl23XcA8lr5uwlTxUZ3wEc
nDbKaRJJXW67/o6E3vWzoqf/Mfj4Y8oscNDaC0uXAiwY8xtPVXeUZbvgTfhwtIFlQWjHMJPKHK6+
yp5E4X4htyFx9Px33J60Mri+HI7LYMkP1B6PlSpFamhafTJ9azvHXL/L5g+p5CUTOQfDDmyKTUzH
QGhkalMweNo3XNiRP1rVQXGFA8I0zo3MOyn6gzZOCVOI/8WBCIV7XUTCy3xQBvf69vGOivEVxVpr
KEfhuizaHyIFH1Pf5vBmqZ9Xza7b2r4ujbcixk0kQt+keYGXX10mjU0M8bFNNf0Atnke2ceeV9BN
XVRFWVZE8UPia4qmuU4wL6l2RtCLfVCpzwgZHSVZOPa0t4MIN4mhSaAEVAxmB/Omb3pgjkHSaFra
CryYNHck/UiyOMiEH4P04/+/h1t5zB4C8yuc8gqP2qL9pa232fBQc0dB9s5pK4Pxqfo4jwS8Rkhk
C3iWg2M2m/x04GnDbme0ISrATUORH4zQTMAOfoCUPkIQq3mar74J1h3gachXOhCYgz45vZE90Sme
Qrtyr+/hnilvBTOWhU78SFkaYGoIwBgrT1n+fP37u1fwVgCjFFFezl3fI5FHn8yimzsUhkEHJnBz
KI+RxwN+3D+vy0YyOiGVSVyPnTIBKPOtyX5M3dvCSyXTa4e9NrYrYlRCbLVkWik8olSMdmc4syZY
QneKMWudu5J4SGXlE85iK5Ea3sb9ZUkjSlGLUfx/OXSylcFctg18H5KeNFCv+8KZp/pHEUdnbKcD
yDH/ulLs3VQbWRqF29usR4lHdUlHyKpmwZLn74L5rC94liwv3PEJnv5pTLxehYlaaTI68UswDryE
PnEjd5Vc7ST57ffSJZ3NjTrl6wqi0b9vlpf1Oea7Rqj8/47VREcDOY132l+f9/7mKLzGeA7RKKoi
HGjlpH4w9JMKRYwO14+LJ4LxESMYgZIWKLpOpko3zfitioFPzfWBu2YlgU2WSJKhEBZXftLyONEU
eFoAgbhr+TWLHwYjsvSotWalsEwgjo2fmPA2LiJZmPmkLklaCLiw4vB7pULz/7q+cbvJpa0ARvma
aUF+JiG4PU6TG9tSIDmNDUhCpzgIx/IbPxe/687BNIOL3pQlZMv/rnpNNxlKi/qFA3fR+sPYmU4f
6g0nHONJYfyRWmpNQ0akQYco9mOl8GNNdTlbtxe2GJuVMP4oXOoKoMrxhEL84EYIxyg3uRsedLtJ
EGeiPdcFlvw9ebwulyOWdU36OMpTRfE3B+AhZa8i0IMSxe30r/9ODKMYphrXpkARswa9elFHDNqR
wV575VQBU+3fiWK9kTbKEiB9gAHWvo3S/dhFwEd/UmaOT993tJcDYx1RncqDWYC+7t3rtQdwyTvZ
OfR0v3RjPAo+M0S40Q+NcUprpWSirKLXd16euvCoyRwF3L2jNsuhTnHjxKdhWZQkNjFBqKOVz0yF
1KqzfEK5vUMugc4dJ4PAeVhx7Epjghdw/yhtH6HGNcy6nRg5ajQJx3Tpz/4QvEhoUNZE/CvLzLLi
QRjDVsAjsRRWTCKcqkJ2++TXdZXbrZMYGynMQsZa7YSkQ96lcw2gPLlSICoWJUZTbVJaNSq31wXy
VsW4PVlZVjmvQ+ie9BwtgVh8XXPOXcETwfi80kwSEF5hQHLQ6lMSrbeltARRxqUFoff1tQNi/N5Y
rIlegDIBW7d6kpOB2llzAC8BEJXcxTw9x2z3Ve6PPrA5kEhXp0p8ByVID2L8c01fr5/MrhnJEnij
8boxMN75dzMygILdZhqKw1rT2iLGsUfc6dKUB0KNlgUiHK6L28UuNzby6Ho3ZguqiXwgEa4mM3Lq
k9ZaxC6xfcC6RiMQuZPsONB92UmP0ifa07aCGcOS5Sqrc7ANOFJ4zsrHdg163l7untVmbYxVhUpB
4qzG5Z6NoCwS0Icz/uZsH70MPmjfRgRjSFqyDsU8oDIF1HL0kxQ+yqm26dOOJn6wsmtSG2GMSQHE
yUiKGHjGjbzcyJXmgLDoMSOEY7n7j+uNHMakMElG4rBRNIec9afQn/zkaNzTvtLwVxmU1uKgWgD8
kgpUUJ8aZTVkoioGkO01k31+tJj6E3KQCTmL9KxNZ615G3lj1fsmdhHBXPBt2lfLLGJ+zVRehcIO
5dtKvL81wC3NUQ4alHxUjosgxpbbtCuITgY8Ne5Cvzj2N9FhwHgUrSpqj9dl8dbEmHG4mi06jGg+
RP6raW9r807O7+V29vWBcJa1r4WXVTGGiwndNc9pY5jaNWdF/FmP0l1X1f71Be1KUYAhb0IHoAiM
YRGpaSK0X+Jqz48ScEtaFI8+ARuBgfM/Ihhzak2pbhQAlzhrXX0btdbNjAGdHvMpSyL7+mp2PdFG
FGNR9SSigYmCbDb6LB6zvJgtMc5F57oU+oM/6NsfKbrIpAm0aOqiITJwd1S/SRSQwTci2wgP6KYL
CQ9YkzrPa8KYiFwYFzIYFBk1qu/lOCAaQfPoX4vCgUi7rgcY6MHP2NxPsziKmkiZxVC9zmtnBETe
wKv88mQwdkoKSR20Cp3Sem2gmShZJOlHEw6JHSrJ+hnr2ZwRY6iG0GlNasAn9EpsJeRJVvA645Ht
7r8tNlIYG0XyQa7GBTa6Dlb32lmUiVywI8Ga0aVRIiziTRLuR7AbicxdS5QsVhoFDzQhUH/2h8aP
0eczVbgsaL80r4Vul2n9Yru6yLiHuTSkNB8RPaSn+gAy1aB/ih7UIDuON8qZOtkCDUbz7eq2KPlq
hRVxf8LuFKxBJExCGAAtw3X1d82MSUg6oUWiTBrAJN862hHVUlub7PzGeBrd4tDfxkeZ1/i7H7Bt
xDIG0VWdjjoIsqmqVQPR9qfuUZRg7VfkZrZ5xu1iYWQ6cT71YtiIZWyk7nUQKWRgMWwBc2NgrAQc
JUr/GWSG7Z4y1rHOQtfqNVAmUuV3L7/k+Zeo4kS8u35rsxDGNGItyYXIgENZJoytkDudrNaoPaXc
VjG6Ix8c5EYQYxEAVhaA3IP8XE67EVanA2pL+2N9oFhfhVO/8BBpeAtjTELuKk1MBwmPn6w/LcIY
oLTpDf1wK5itd/2i2XWYm6UxN6eadUs+NdDBHN24iWTJvSsovKQZTwhzZ06LNopERGjdksd8/KtK
HldeYZZuyZUjYqdwhhypRtICSLfQEcC0YCRDTGgWrpoPaEOQSmK3lVBzwuv9dalguTVUTZdYsLS1
yAs1B668A6JTqxxWqxTtjPjXT2hfGQw0TxgA01FZeKJRrSVVFBBwiMvdWje2WHSOOPqLIHNijv3V
XAQxqpAUWtc2IvC9stIXire4+qtMfl5fy35WmFxkMJoQNW0v5BFqbrJPDamEvzNvdRfz0A908L/0
1efrEjmLYmFmw86s1UpFQIAuzoeoVF2zM3/mhhD8OzHMDSIWa1cOFEhDV39Kq1Os93HM8Xa7K1FV
gtqubsiyzrjtRu7MfKZGVDW30Zo6ZeRVU8bRgf07aSOFcdt5ONeaOePy15/qZwwfOCVwt/rj4Kx2
aOVueaa5Z14MwFsa/fsmMpQTwYiXGt3TKrAmqtw1ItxKOueNsH/La6qOp6hp6pje+LuUGg0AsxoN
GpiVHTziwI+UA7QTRebFWd4Agw2M1tAVOP51P5raSGWsSktb0lcRer4QTcRudysFoFRAl+1iExDF
q+nnNnMjkDGxFDydSRVB49E6JCgHuTvGMqeLc/e8LiLYMRFiEKMZEyTq5Po2rF5aUG+3T9cNiurZ
B3++EcEYlDDKkRnmeJNkwusQ3XDvi12vuvk+E3uVSj+Bn6HXnLEBMIfyEvffc/mhJbz6NU8OY7XC
JE9qHGNiqMI8ZXsQpNzqjadS/xT7l7FZEGO4xpxluGIplM9Re28ExdSav3g0R/E5tJGtMMZgxbGS
C71BmRdZEbeT60BrDBv95O51Jdh//GwWRXd34xiQZ2+btO00Z73DWzuyaHyMtNxD+BTeAerXU3mo
WLscGtuVMU4iysYCegEnoVpNbnWP7bN6yoEw3AciMj6U9bbFfEXlxe482ddXSz3BNZVnPEU7Csms
G4jLdRl3yH2tn1bllKbRjbF8qQve63UXxn67UsZPmMsioF1Eo9n2/tRg5Hd1QBXil6AIfVy81aUd
0sIhtbsvPP753Vjtcqps7bkQkrKaFuCkGuKxEHqvMN2qWUB/8ZyOnJwDx42wbOY5MRM5liCqRRhY
hvekO18/NI59m4wfWQsyF3GK+1JThsVuSC+7CH8KS4vmxlIj88t1cfue15RFxJsA+Ga5VvMMzQcD
QaKr6x5ztLSnxy70r4vY37KLCMbmxiasxHXAbKXZHWf13JTev/s+Y2GDIqL9rkZRliCnoGWnNfzr
3wlg7AiDNUo1GugFFqS/VrGy+/r7dQH7QZJ22SLGdLqyyLTcRI1v9NCRSRE9ZbdAvoL86heLzswv
p95PiZX8uC6Yc/rs0FfYCyKImeAOW6Cgx3JrF0Ps5G3POaF9nf6zPBZWIzWXbAXiAPoP9M4G5phE
wGS6Pn1u9Nm47CM75lVrUZWYVNVAWIg6M4Z49ZhDfEKP4qNTvayFuX8rUSzjNaNPdwDyS0EbqL7m
1T638Yl+55oc5vqNi1rOQGs1YOwIaUBKsNIGU24DphkoAwnAEwZu+oinDfTvm8uRGNmgVnkNnBq7
PtFyKabHzsV5RGYw/NlamRN53DEknmrQv29kZrHw32pz3b21ZjAbA968KJNx+/7+IVq/HBzjJlQp
xaxQSodNzp1LYRsAS7d+GYP2ZvIWR7bK2Y5fCo6BcaUyvkPXUQ4pCkTrnRv6/T14a4JkAlguZe2i
ecj8BWlALhg17yQZf7IQaSHEVMEb4iteZytfQke8V3y6zNjNwZmT+zxKw394l/zZX7bbp5kAtd2M
6BuIT5QQrfSMg3in4S0EtkGXl3LcD20uwpho3sjmJMsWbGvVh+gdDXRyENrH1vTGGqlzXs6cJ425
kxchK+tWRZKhzE6l/qCad0v0RZsyexneMNjvXnfK3J1kXEyUVPpqLBLSuLNnoMmye0HRnYI514+y
JRx4nM/78nRZA2EUao7Se9C8scEZCMGCnJEBOkqZZnLPuA+93qVETpHzGeBEYyOM8WvCmM7i1EKY
ZtTPgiKeMLz5DPYUThi1G3RsxDC+DKW0JIuAtuyI+ltsPhm8utB+tLsRwDiuMNLXRO2VwRnfNDc+
oLdNeifwMJ71s4TeHPEe8/QnwG/fcBH7qaf6cDVsRDOeLE/DWTApQWn2W7iL7ykXICoqtwusLXmW
3OaOoi0l3qdsbiOWcWWCUocS6jgUTng+1ursxpp47lT9WImxuxTGo5klnFPkqibjyIQ0TRddQ+fi
6AG+ygPyzY+EVqoQSnhAcRw8junt3rqXNbITkAkaAMaIaPTWlbzoJnOF28RfAfdAvN4nqc2rje06
6o08xo9FpjaFmiFBi8hkZ/FhnL512q/ri+LJYLyX1GKkWM672dF7NyV+3HmG9nBdxH4Au1kH47LI
Mi5zNsGqKxAHedIbsTGx4tXBHNvCGTkRlBYBo+19qnFxI5ZxJkUhtllKB0j1/Fu8fMunw6fWpYm6
DtQKmbDYIvFSTmhSfG8/j59lW7Byrw8k8MEBxAowDJTUgZ+9/Aetv0hlTqwXsqLuEQYBjUbyFCc6
ht5q08sbCW0u5Mi+p7wIY45OkrN5bCsVuFz66Mbra1NyfSVtLvjosC4imGOq2lVN2g6NZPmB8tpI
Ny0axyS3PvP0YT/c0i+SGLcP6sNOiaSC5iAWF1eZI9y2X5CAsBVb88hN6PYel8Vp90WwkcncBLnZ
RWRY4DOEYHDB7+0bD6Lb+ZgKuzGc6CQd9aP8Flrz7SfDoI1o5iZQ11RQRwMYXYaq+EMuA9O0uSmW
xQlj45wW8TdTC5+vmwRPXZhboENfMqlDxEJ9+Nytnpxw3lf73upygozHb1cCosBWx8UdfonXxupQ
/+h4nbucI2MTRmj4TxWgZSDf7BtHwLrjCQBUVp/XELobN16Oh00WtZLcxlUO9zSv4nOmloEqrGcB
kPVxpvti2vmztHBSCbsoIMZGJuM7pEWsWy2FOU+25pf30Xf9Z/VIyQPRzRZIC9jFejxZhWMOFjka
TfKYHvfPzwROhgr+E4Mw55dpfZNoBYKTUjl149dWPJfC7+squB///BHBZi3a0KzXTgVhx1Kqw8Fc
0fKfDZh+AivJNzmtyycFjZfOdZm7Rwm6Y7yaNNCXv6d5NzGyOmTmUKA5xyGqaIUkyKaX3PCi6CER
fmfoD7subf8G2IhjrCyMykhL6LB9bSz3XbU4kSB6oRY5WYG2Hey9lye6nc06RrGGm1Dt3ZqsnC5c
7o9gjhK9ng0oXuHYlmN9KIIUFK/SQ3NIkQkA4Ll9fcm7emNoKHyrRNYBtvn3REAtK7XaA9ffUVvx
GKVlkK3jSzPxUKJ23ddGDOOsw7At9DkeZ0cYWqvT2mMz6I/XV8ITwTjlqshWraSMKxgUdsHAcVgS
4+W6iP3NMtEjDQxp2BlzZ+cxCLnUAuFWvN73olOmTyIPJGzXRaJF4H9F0FVuFD7P0CIgy9PgpO/E
k8bh/+Yi9ysyGznMuRep1DVmtgyOKH2dmtslfW2iR0V/yVSkWxenWdBQrDxOwrc1u0mLTx3VZZGM
NjSTGHcJZQ1oum/q6i49x4T2VeHyfUYVhkle6zTG80Ua/Kk8aQtnyOW9C+VDZLXZPcZPkGyUe4nA
24dnGagmUqDfUviP/sy7yvbfuxtJjDOQ+kqK5AyvCOLTug5prfpAWVYFWz2vxxrVHdWWg/Qm8Xjc
tPuu988msomlfuxbLV+giaPwXS5OfW01ky1Fb4Nyh66F64a1i6hiXJbJ9pjXwjxqWhijj/1AUdAo
ogrIJWmw+skU70YWc1Vr4Yi0f/Wed6EUXh2dyjvrrnqkpF3DDQ/4gWPR7FBZGM9ZmIUQlx9o+jPz
KaG1HHwucw04S4qWKBKFBUlQ+nieMImACta3FYxkOuDHBLtxUJyR0HLJbz/cL7FuBDL7COiCcB3D
GYmJ94VR4LHUE+zwSbJlCxI9Sq3FbzSlzuGD7W3EMk64lMJIjCUM6Zli+aWqgO2mKfeJtD4sacLN
zdM1XBPGuOPFUPs8JcjN0zlo0aUB3Rio/2GKDXhz0PtdVZulMU5ZaPKiaKlbKU+xP3pADfXMwhoj
S/ul+OZRDJreEnlr5O0n44zXSCBTOCDtKQBX0XQLdJDOpT+HJSfS2HXKm8UxTlkWZ12cByyux8he
eCz6zzSzbL7P+ORZj1StapCbljXRIt23MO9siddCuhsBbIQw7lhbjTIEqKvmND0gXIavenUfDpxu
xP27+SKEHWgbWqNtlhBBb/O7C0ZvPlUPyMDplvIg+Pkx/+tTMeBGHpMN09clbpoC2TAife3Xn0qb
War5et3DczaORfZRCsCo9TLa3+NStMA+6mjkJEo5R8f2r8vNUhjnoIE8Z0obEZeWJ/ysflMCEOlm
rpzsmPjIkh26X80dbTzXbni9vruvo41kxlPoQFYt0fWJfE6jWqHkpu1XMh1zvbYi+TPhzUYU4yZM
PQOjFJgfwIJ+LI3nxuSkFXlnxXiEbjZnGXB0uEna3oqM04j/kIGziP1njqlppoJBFBmvu79HunHf
dniRlIszoO5Oy579jwTU8YJfeMMNN1u0v6Y/0tjUQ9X35ZDEyAlQYFcFZd36fjpTuPPcak79o9RY
uc+7+fc93kUmY1d1ZEzLtDSzk4S3IFXBvCNvnu09Mf7xfrqIYO7gClTICcnQTIo654PuZUfiAwjV
+U9/lXYy3emeJoGnAwWrvzd5bVb7d8dFPGNuA4guqjBFq7EgxTaZD3lm2qPoGrzRs33jushhjGvo
sVAphFnn/fSsF6rdlqDygUs00RYpiJ/qY72opskY2BSmzVDESJyGVWqFaWaVvWJ106/rLpGnHoyZ
TSVRinGE241LbxofxJmXbuPpPHPj6lIcD0RETo9kv8fscRwXqyx+Xl/EP0SBl6Nhrt10Gqsq0kAE
qd7Rp1Bz1r6qj72Fp5HVOXBR6FsMb7Mv82fylZsjYryHiFEjJSoQBY4h8KanA/hWrTD+ylkc1d9/
Nq8P43tG2JaqnCB2176FD/+J3qNDfUOLtNoNvx3z/Ra8Jo/xGJMaxvJEM/Yz6m4q6Fzi+/wwHvD/
TzSvuN7NXojEKQVs1gHh4ACy1tGs+nsagHDvkN9qXupGDq/yeV2PPgz8lZpM+kXA3S1Wr7P5PMYV
sJYnl7PXe+9NUxQlJPsUAM6wuC8gj5+HJcYTkAa+6y8hqA+11/jzlxSZP0/yVzt/lL7TUozOMcTd
q2grmtFheQaZtFohGbKkAaYng9qjs3mrhgVjMogPwr23oVt5jPLObfjfBHUnPbetK45fEoPTJc8R
wb7eF9WItVzCkiQ0TI7LSZlkW4449rHnwTbrYF/tginWM6hH0cNWqQellexGa3mpFt5CmBuuHHJA
lohIQ7QOORq442jj/c/iMB5pLw9Soje8gjtvVcylJgIBQskUdNTI87AeihqYv/K08ujceErHor8U
hTSLsYaFqVZ+MI70aZmcQYYWAFPO+Uwosj0pusubtCJZcq0gI3LKxXRXi3dVebhuvbxTYu6yVU4K
MY+BOWQoWtDAcgzSPq+maV0XsxcHbJfB3GiCKA9pTdGz4Y08oUX2Mu7vMCZ8yEbJM+LmMy+xrTzG
MfQm4HfXFtvWuel9djO8hAf1PAeD1xxyN4/soucskKd7jGdYpkytoHCL0yk+Sfw5e72+gbuZy82K
dPHvilB1tarOCSKpThXtGJjCxRQsi1dEx7R0yuJQgJ9MXnlBAjVS9l4zRUXVVPQ5mYSF7FnXSTFH
HWHqZANdxJGsyu8DYlFgJeHAo6Pa18WLMEYXB3PKG0nApZ3Gfmp4oh4IPC6K/WO6iGD0sBRNQ5Nr
ExeGfEzzZzI8XT+mfT2/fJ/RO0GLzQSZvsGJuh+C/qq1t1ELpGnyW6lfrkvaRRbZHg2jcYC76kZz
RoYLL4eT3AAXyk4qu4RrbawRD2dbs7rD/NJkdhzZA2ZmSwskemPKUfzdpMfmd7BJD9mAM5zDAc0X
UBHax7IGhvOTWAA18RLvMwRAW2lMoFXLZVYWPfrUavl+XB5j0LQTToS6m9PeyqBGsfG54UiiLpeh
9JTYiLYmUCLSI+UrkwPu0Mlu7nArjbm19LhOclFpMfv+pFJsExeZSkwO5T+Sg+CToPR5Fed/cCV/
lFShRrJZn1bOYCprYQQy2HkKt/Bpwwfl5+EWQTjuQ2FuLyOGT8kEPN4x+3HI7ylnSeyArhacJeU3
XiJnt6lqu5OM/2gzI0paWuWLXjW8pmV3OadO7PV4X1iKT/URDR73vDfnfvh72U3GpaQkbeSaZprV
pvIiKIrqyqluK0Ztx0nlc6ye42AUxsGg0o68jPhu9WgmsYfH6gEAKNWLGVnoL3G0N/HU2o1hpYgY
eIgC/xD5XJbKuBy1yJoelKk0adF8L9zo2Fvdm0YjbbQs8wh66WlduXrYwWGx0ddoimCFSdL6iQha
GEN/qMr+psvXgLOr+zcPnokgrlR1nUUKW2IFgeKMVLp0R0nYi6CBFzPdn+sxuwe+wLm0PxfXXSQy
NqhK9ax1qoG2j/Q0gbEy+kQq0BQv32csL87KIUW+BalT6aFIfwgGfy5+/y69iGDMrTDMuBeJiXpO
JriqkZ/XnnAeQ/+gcRcZjHENSxPq8PlU4ygLBZ2HxpQP8sG5K3zlpdP3pUmowWG0C1BJ7LOoEbOl
BtIUjXYMf7ilkT05zLZkI+UdcHvvdhV8I425Ziq5llqRsoqtT91i0Yx3YwOWJ7NBGblAKJJlfvOj
9HkOazfzY24EMzdOAzr0FPcoHsyvAOP0QM9yVs7KQ3Qs7P/kf2RL/BHe6pwX4a6+bMQyKj8o+pot
LQx6jG6G6FHTOSq//30F3CT4h6gy451yE0W42qw1Rw7RAGQM80siVDwHvOt/4SX+K4SNdrSQiK3c
Ye/SRXNNEdhT44NJRNvsErueOH5ptznN3Ehjop1BL8ysQLMw1J8mvyt/HK3ao/A0+c3wtiSg+xSt
KYi+BP9ByeNZxO7dtpHPqCiJxDBsaCQ0TYJVC3afBhpAxpXvkiJa7STaHD9MNe+Dz9/IYzSz7tNS
7gQZyY+nwe0PHRL9iR2/0mbeAtNUPBPcdfsbcYxGlkiCR4UBJymMxK3IjSZEQSb9uL6ofTO/aAzj
iQu0l05NIiI+0BbLLB7kcKVA/rX4iTLqVlcYd9wU+ZTkdDFi2TsKJmBXlFNXdbKuL4dnAIxHThIS
aivBvC0xOzvpiRU2gWKi166zpq5wrgvbPyBdERHTgGWRRa7TAcyorLAyR4odI71ps6c65JXR9x8w
0kUIE1ItdZOKizzTcJ/OkXZww9nZBCRKdag8QO/y0lS7i5JFzA7LhiTJGqMQmqysc0yfMHnXnpJc
utGAY2dwQeV4Yhh9SJV47XoRvc5mN/evShj1DwuweMAopw+pytGKXd+7WROjFWajzoNAIGyRzul6
jgrOYMuuI9p8nzmjpDLxPxVud1SJcjOUTeSOwpTa9bCY/jKgjqAMVQb4t5GQ4LoO7j8HZSIZkqwS
U2MZZyrEvCKAAWhnX/ZIcUlX30SD0/+lNWd/Gy+iGIdExngWYhWQAFVxrNog51Hb7uvE5fuM6tVK
nlXJiDlH4IIdwLXlGmJzM3eNf33L9k/rIoZRPUEAZlLYAArDDJcHaVBsaSrvwBCFelyeWZKU+SHh
TbXvv6M3x8So4JzlGOBUsLYRBZgZjVQZBk8A9eKiG56CcPAbqXi7ySilDnYvMWuQZKxKdPpkN1V5
l67P17eSpxFMUNO3iHNmZP6cZvxeJs9aw4uwd6+ny7axzywzzZcQzTEAThqspLNkN3H73pom6+fo
osT/JAalW9vRHc8L8uQyoU0qi2XeoB/TSVsgfYyVJcwgjpYAfskJC3mCmBhmKYBANSQUkVI+zeOt
BIy1oQnUjofluv96kHXAQ8kUw5AFMUyLWQAHlok2SNMiR8r10d+Iv0KM7lAUeo2X4qa/+0OstBHH
rKuXxcno3zfwtHoqqivkoKDW9m9U/bI2JjDTq8ZMBxNBTFuH/lyuARl1J0VL/XVt/wdfe5HDOEAB
jwS5x5QCkprVLSWODgOK8dfSkegDR9ZusLnZQMYZAm1NTeY8AQ6GL71lwRqMgInPDuqRlr4jhxdL
71vyZWmsU8zFuBISIKFU6wPRHsuIY8m73khB/VWRRRlkJYynUDu5Qqg5IFbvv/e6bGni4Mtx6V7f
NY4UtgwhR1WUrgoKOWr2bch+KvV9375cF7FvSJeV6IxrENNlkI0Q8yrlCWlrK0GGMvE1C1VKjBDy
ig67x7IRxpjRPI1ilRq4q7LpsTPv8vn5+mrotn8w0833GctpjClehwFJSeKHvhqMgeJ3h8LjavOu
O9jIYSynW1MF1LHvFa/Qj+36KTy0wWjLyHouQFlzrq9q16lupFE12aSQMUMka3pM+4dGiXjgiu4A
YF7ca0lUOWGSjxy/wBPH2A6wfOAYDLxDjXCy5vkpqj0ySxiJ59wV+w/uzbqYIGJqUtkUs5AGEYpn
fqF8YdoJ4Cv3+RMg2zHkr4D7hSZmKjTYebUz8LwEz76YmEKr8xgokOhGlE07bI+ksM2Ck4fhiWAc
xZzp4Fwz4SjiwbyFM7G7yryVVONT/vWylx9A6po2kycFjzdNtynyfeSqj8kBCbUjxU1evvB0kmPJ
7OxxM2dlqU3oLFLix2g5qgLnxv0H5SCghwK9CNEVZuMiqRHzdKY13tgeXBUseYNLW8vxXvRrt7Ro
uWapLfFu8TRvCdJz9OW61e2f3J8fwMZqXVMBvpNiXUmVYQ1AJGukWzx+OLa9v48XKYz7XYlUJVMO
dptxeo17T+k5b7l9Y758n/G4SZhqbUlQya67YyLfrUIFZujXTCD/ch2M5yW6USidjk4aeTgt3THP
OAmX/ReHclkI3ciNE4zqagylElWD1lHekqBATR5MpP3v9zEKXz20/qcSVopuyoC8Falp/V2isixN
10cYFjX1A/hcl/A4cKuf+xfJRQbra6s6izB/DsI/TGL9Ktq4OYJt6DUlq/oS66VgaWAEtI2sKFwl
Tg+S2nbnQSqGc2KqqXtd4d8Ziz/cngSkBUiUEAk29/cFA5S0RllvRVILYxXDK7J0VguWyuKx86Ob
xkebLBiNgSzg5RYyApbkz4B3vM2cz6ZtNj+FOe1JCvOlFOGZS/KrHIIE3W0rZnSuL3jXwjdCmAOO
yTTrIaG5hvhRXJ7V9EtfP14XsR9jb2QwB5wWapnQhBeSyrR/O3fMR3Ine71vOrzubd5ymOu0z7s4
Ljp0ZKW1EURje2ihLGlScNRk16NsVsRcmuuwpPHY0TQ1ppoLFVDavZVJ91XG8Vw7y0HPu6JghBSU
Qh9mbqNyBDR3iMxd3L0ZAPesHmThmXM6O+b3NxnM6UxRMkuJDu9L/G61KaG8aTdom4ts5YX/Ct9f
kQbEfQPchx8GY8eqXgRVxyt8RWMUjgbDMXLI8cO7MnQFeIno9QbaHGPDQqrOc9I0kKH+yvNzJN23
BiekobbHuAkFzuGPCMY2zRTj7e06UnzzkzmdFB7NzV6OGAJ0Cf1Bkgo+Y0aRM/AWDAptZOhcebFC
v3QUYJIhvo5vtfidlmHmNtbQjq6Pi7rIZLR6qJYlD3PQ94jH8KgAQyVH4/CANg3uBOKO/fxtdUxg
Iwp5sy4a6Bei18ElZwUcwBRhH20v5c3gRb9KNGx+rjtkK5ZtdTVSrcw1BeXW/g1AIFhi6DQOqLLW
d8Q+g/OG2FfDP9vJFncLqdFEiuDtgABsKR4N0elCTkSwr4YXEdS2NwEBCQ2tq1KaJSkrKw6/1DMv
pqax1xWdYGdS1UoohEh7LwjqFmU/X4P6hpKKAYqXI4uq9DVRjE2VZi3NcY5mD8DRAE1Vt4j8Wujn
MfxpLAvn2uNtHD27zcb1TRWFOVrTnYx8Vcpf8vR63avunr0hqkTVDRN4Cez3RRVcWDG6WyU1sfL0
Tir/Msyv/04G47jRqzKbVQ22uVGuFrDEa6aTpVJkdXWYetdF7W7XZjmMN5LETh0ahc5QlJKV5akt
joRjLXvBLYhwL1vGeB+QBel9lSFdBXSJYHmYPQpRGAPF3xZqIKen7tT/D2lXtls5rmu/yIA8yn71
sKfszEMl9WJUqro8z7O//i6l7znbUdzW7boNdKOBAOaWRJEUubhoh/vtda3aoYVMzg6pZqOZkgTe
U9pbLkhzPDW/KqfrKRO1tAoE8VX8eh7NkpAArBa02U19sC9LMD7qv+dZFE6vTddZ7qPKvab8nBpj
qOOsUJR9TY/6Y3YjPaLMDPZ7f4dRm9QDFwnq+MWjhWsc/R9g8QLl/9LBqfeSH1h4NSbynubXsfLU
joK8iUAh+RJZIJWdWWl4l8j6bUjALvkHPYefdpEzRiagMjSSYSAar/iRIPKXHOtH/IKkoBefaiGr
warrvSgij1tM5EBVegrPpN8y2JF8CJ71fQzGI2HajgU/X6zsQhJnNQrFMtOUwiul5/SJRXv6TX8y
7O6sOyX4lUTZzjXCr08byZkOk0Zp3OoEfNyvZWx3vyePNf/TB+0pKmzlFaxO6NP5k/74T1I5Y9J0
HSHjiPvGWF0zr9gHz8F46jGWXEdmv5oxdxud3wKnIrrknDVJS6SRJZC0ARDRDHabS96kB9ezZO6n
wH/ZtlzrAaKJMaNIDal4oXNBbheQahoM0HwZ363HBHqJdxUmp8a2ia7lByBPTyKq3PU7d5HIXYlK
lsdYZVnyUvXS6aFECU2wJnYqX3XzIoH3mlWfDLKFqJqx4ubueAgOKcBHvU0egdABPm26qp1kNxxG
0XVfP7qLZO5WYAhOaBYToHHDqcGDHiPQCkd+UL+r+9zWUARIHfUoBsatrxeMrhTDSQCk5Uw11YYs
iRlhZ087dKymmh3n9JrqMNGBtSvLDEO/y1Tg89bQ2LgbF6lc0NhWIzHNFulYcmKIJ8tjrURsZoQQ
jb2+qxdJnI768dhMcxOwfBVxfBPjf5CyKirb8kanfqE/0ocAtzF6/IMRQJ9WyGlqX8RVFUawprJ5
O6inMP8VRodtXWV3+auqXpbGqeo8dVYDPCqODqwL8iECVwuj4xW+lNYv3UUOp5gFMSXaWthCcorA
8CDv6C449XZwRi/6jWJPYEzcXthaMezT5nEGewzI1I41Nk+bDtpJdaNTfZCeiWzLp/JGOYhCsH9w
EJcVcqa6B4lZWEywmvJt8IONiKIH9P0cMqd30IZMdujkFI7QFgrlTLVW0xHAHQwPG19lDJ5mrMps
Rm7iKI/ZUX8hdiTEH6xvrEXA9EgxIvoLXNTQiD+qeWe4dWEj0Y2R8cZb72iyy1rEgh1G2W2f5GoY
dpHHx5xmgh6xkBE15tpP2bdLjE5RhETmq4HLQghnwsBlOKVtDROG3lGX7qrr8qCeVG86FIILt35k
C0mc2VKLHNThERoR6lf1Z35nntgOmq5+jWmDv9lUvlyoJmv2S5dNVUPyW6ZfksFSY1VVbKHvPgKm
HawPQeTI6T6UhIjAtV1cCuIMFjGGKOpQtoXjM0HlA/bavbRn+VFRF8BaSUldSuLs1tAZDSD0EutT
pGc0rjrd3o9R8Z4kO3kOzvPvAL0VBKWkGm42+SYmZVp95y1/AWfRRjSum/rI+gqRDe482Bmv2itH
45aABipxraOI6mXNVC8FcgYt04teDzssmbHeg0v0wEw1lijwq+wzvEfQFV2RUaBB4+LH9V+kFNKI
mHIXoTuhUzC1VCVelRY7k1p2lqUekaLdv7/dS3Gcb1U736iRtx/dsbqnlgkV/UmS120ZqyZrKYTT
y3KSE9+fQNkwOPmxRpf9eMgP9H70WpB2iWju1+yVjo0hFiIhA+xk2ODFBpIhMZIpROtFOF1FMTgz
HxpV0Gm3pgoG9N/ATD1FtngOSy0PC9qDTvljNkgFKjdWOA1PoqoZc1m8KizFcCpeoKO+ztjrQ29O
AcpFim6r6rPe3M3BrRVMAk1YCxFAy2kQouM/Ks81Sfo+ARQbIUJkaLYW/LBmAdBHJIDTAhkV4Hqg
eM8X020AYlFVkExfVbPlCjijpErGmCcmvDE8o47CJuyBare2AS4hsEKTQynClK86k6VE7oTq0FSB
TcYJja8st57dMxqH3unO5BfdmxgXA/I04SNjbR+pjKqHQtCVAivxWcHbrM2aqmaA+dLBqDGCl7D5
Rh7LF+MWs/uAAbOEGLC1O0UViLIsFdUW/k7pQRKHE5uOrSFFqMSpXaanqnkUmAlma3h9X0rhQjgk
YtomtkCoxpq2g4PBui53ktfa2REN94/CoJgFFVvyuI2MQHtraQVea/VH5FbuolN5hcl3nvJNZNVX
z+yygXzJgPh4jxYZoo45/DGUmZ2oorLL6hGxZAVFZKhhSNpnrSDqPGESO/KeWbGn4RONnFzEorpG
/oQWs4sM7oAwvYMkcoo6Yu3C9t0ZTuQBEo0CSPQcOcwGJm70mDypDHjrivSe3aUvp4UZAB9d/QZq
WZ8XGBlqEEk56tixcqa+O6UPRuPKksD9rhoRpEFg1jWCot9Hs+7CfaR9N1KrQkqw3QGRg1kU/cE4
a8DIpN4gjkZXF7WQxp1am1V12bMmXG3fn6XWbhNHfZ9t/01yNJuh9VVPHe0UI5kaZ/u2reoL+IxA
EWci3OBRR1NdGHkgoV4rV9fpjB2905Kn/58ILtTugrz1Ox0vB+JHj31Y7VS9eO/7P4CeMf4e1bIU
DLilvONKVbOVEw3RhWQdg+q16B0EwX/wCFrK4HxXUOvlRFJAZqJWtTtL/ZHH6K1ULGGP41posRTE
afkw+HJU5YAE6PbgqUDqKafxXOGJkuwZr1p80FxYKCfGMF0RDm1NI5aiOWcmZZVRRQwWZBqvsX6c
y1+xqI9jNWm0lMHpezf0OtUrVBUqpAAfGvzj+boW2jTRkJ7zQ3COT3nqzRQvGDUN3D6dVMFRrt7w
5W/grFg6FGWWBniO6XZ5ZlmX/ipxsrPs1Hb6Xehk1t5kS2mckyGR36WwaX934Qz7/uAfqiOmAwjH
9665mIUg3sWUKY1jqcHjb5i/t+l1rQtqJQL14LOM5QjwZa6PhpuG2nfLAhl/NqihHSeV7m7bjdW3
3XIpnOGoaBNrKQjX8LaTdz1wU+pZvprRq2InT5j+hWnfIm6JNTu8lMg9g7Q0qmStgmdTldAOskNC
VCdvzzKGxW2vjSk478VMtG6qeA/JFK+Hz16MhFqIC46saaX5oMvIgttSIa+YbWObko6aa/4H0B/k
9hWIUsC4z4+maLsO6Q6/hYOpu6dpTvdqP//K/HK3vax15buI4U4sm/0paTD909Wk86jv804Q24u+
z51PbfpWa7EGW6l8awG1GEeB31/X7ssC2A9YuH1MtC31tBw7l5ZP5XQ2/dMoMn4rIjSCJ6OBp72M
tzT7+0IEiHyJ3BJk6CvqO6X1nljGrkuftg9iTQgwh8D5WlTHcA7OuGmZXiNDCCFofbGl5kYxftI2
dbeFsI9wSgxapYsQzqZFatr2AF+Bjajw3aLwbSPCkzEDQ5ohH0ia2xmdBE9uwbp4CHGVdUBlF6hT
6X1domlNit020wCK6ExDoMvrogwFGQQM9dMJ5wejoO8NU0MuMmt966rrctAQaTQ8YlqTCLK8VmXH
Tl5kcf4wIe0wdgU42RqvYwUjTNMCz0zkhXfImCO4LkGw4IRXQC1cZbv0OdthMojAH65cLcaRxTpv
FFXGSJnPapmjH1rLImh+qyp2a9z70+O2tqyYvE8CuDViXLSSpKwoltTlTrfACpuFh0rWbSXBizyv
KiHfy7p+XpbEXYJJ8s00Y9YiPLdn5JC9/KiBnkhyOqBuke09tqfiiJlewjqLaC+5i+EHQ2aSCarT
EwnpNBSoBvXfG6rlbvLdCRKdw3SCGQF3GrH7/D4LUXEPjttHtoa1/SSFc1Oy7keRH+CGM6p99gaS
9yw+IphMJoqQ1q/bfw/L5FxH30dKPPuAWaKHZLCDRj75evO7zJt/H79gkImlo8XRBEsKnzbxNb3G
TMqscxPlTTVzm1Z3dSwA0rHz5Q2jqlmmRmWwln6pzUQggojwfkVCHE1TJbatAXGfJgY+sj35Igep
QbChGDoydtzxWIbZyaT2Gdi2P2uA5Ki1Q27pntFqWG9TLQhaFOZet+RxZ2RMsWZm4HNEZmbwQAgL
JKmMcXXpO3gkc1BVUQcTpyZQzqDz9i5yA1dFO4mgjWXtbgEpSxSKp572pU8wz0ajHzUgTubphlbe
NH3b1vnV71uaLmumCj6lD6TEwj2nmPDQYuxlhxDQTemTlf/Y/v7au0PTiGYqCmWp4w96m4WATGJD
3CTcXHo7YoRoBaRqfZXa0y734vs/uVVLYZwJ1DCaAzM1kSQEYcNzUACwEjXHPooEmrF2eZdiOIOn
6bmhaj2ch6Kb9iD/5SsveSS4VGsHs5DBz+qkDS2KuAbRHO7284R5Tnul16J/H2AuD4ePy8eyC+p2
RmPglJwkcxemAovKvCh/g5aL4G5QmbdRkLXM0VMNc72OSajZofEtmt+3tUxwIB83ealkpKnSEaBv
Nzef42FXVz8DxdsWsYYZ+rRX7MAWMiJSk3qo2bSjR0O3M/Q7s5K3ntjDz9ErdsmtKHsq2jy26IXA
UpayQGK40Uo6K8GxJWDyNOzQ+kuwMJEcLhQiFdEa30DcwGqKmmFnB8zqeQR10WHazZ76F5hcnEi4
OpF+c/FRP6i0HyV0wOYYET4QbzZMe3th6xKQ5sNAZh39Y9z+xUWVBpMMlEmsn+P5Vha5vX/QiIsA
buNqLTPrWQKV9oBRFMzxfdMDO/5t2r6tXYX39CgCxa9xgWmop4OvCc0TMsqln1UiH6ayy1JsWneK
j+GRCS2cBElTw6YOC1egiW5yKyrJsbP4co0XYrlrbPp4IgZqYbiaUsxnI+4zBzkRyctNUExJY0r2
md42u+3jW43Glotl7nmh/2OEbrbJR0dgi7x785DctwfDBrnUEzk0AmO7fpSLFXKXe06iQhoTbGzP
kNOuBZwQuWtPbKqTw2Yx57rAhawF68vFccpJArRwSDIrZzWFU3c3Fv05yOdpyr2GfhfaR6HicKo6
xI1Uj8ybkHvccacBVx59KM+sWtheRShsvExnPLcO4SBY5xrN5yeV5e55OSJ/bWTIr6bnD5KwveT5
h8QxgfFEgwxjCch2FrCtIlgI28AtneVCAeCwcmT7c/jPILmt1Nou0O/YlYYgvvngqduSw8UCndaY
dcymoOqpo52kw+DVd/5v9QzguJ15/VVwrXuBYgOZj8YjpK+P05XsWdTB4MSzcZgAjhQx94mUmccu
5WOaBoj0OndMUVKcvOygHprBGWsoc2w3SPXdiiyTYLd53Hw5Z23vo8/BzZS3qtyV/rdONHhqLT+6
1CQeGT82Y2lWBPa8BATM07zmuT+grQ+TV9gwm/KZvgnrEszEbBwuj5RvLCVG1zBM0PhzesG12WfX
CihHtENx1IGlFdlZ4RI5M2RikHSdsllv2rVyCt/gh93yajwxqAVxq1tJOHNibZITNtXUDQM5Oguz
AT8bWTUwx5o9AmD4ihf6yhrko+/GW3Ad7BkTTvoDEA8vvpZQ/xG4Z/blr3v7X8n8qCB5roJcBXmI
OyuDE2UnfxztpH9I9MnO4rMeHhQtE4j8B5dykcn5T8toujBmWZ8i25t7oEE9kGgCKObG4FISgpr+
wfZdxHF+symrEGOZwCbSuuQmP9Jd+RjuItD+mHawz47hAZmtnSSI6dev4kUo5za1GIVyNMuANcyU
77rKd+YkdNqpftt2zyIxnKqi87XX4xg1XLM2dy2NDmSW3CkSRgFsj7bUhP2ORRSAOkFDwwgjbRm9
N5t5rknwHKOT3TGI3yRUEZFacp4yKGUtGtignfiIuWJPGqr9jBwKzCIue+gX7rADYwAmYojn0qzH
BJeT41xlbURTL0kBhAzH0O9srSd20+51dHZKee4SEYHnaoB8ufsW5yLlea78VsPdn8hhNE5+Ishe
fzTqbZ0dZ1z6RrJypcdkLvlnfZR22FHPQq8q+Kg8dLHc9M7fg4umK+JGe/qdTRqp974nCSJJdmT/
/DMwluGzCgG1WcpJh1comsFtdIJ3+VkD6iAWTn3Y1lWLT1CNsVRTGnzojrrLPDbFQnZ8NqTTTZ3S
3b6AAmNmEc661HMz1JUPxpbIdOoj2v12kUNL8N4jztiJ4AarTwAF1QEFaXs8eTjdNCajKFKpAYwN
BOZyObipbnim2TwUVHvG2NVnweJWzctCHqebfd+XvTR/FENrQFJmTKvF4Ja/IsxJGM4tkABsvOC2
zHWRYKREohT1qg9tXliaua3A/poz6jnLv611+baqai+zRM0P6zt5EcMbGFMxY4mgNjlP34bw1AAX
Hci/TOtuLASeYD2cwNv3PyviDi00zGxUNYB3jetWsRnrnAniLNt/HMDBoWImiHqnPm1v4hrWQdMW
MrmDy8xyiIIQJauG9P5TofdgZo1S64FolenEVK72UxVle13H0Ke4yHNHnzXf3v4Rqxd+8Rs4u6Mm
Y5tmCt4cNFI6h0qqE5T5jWkGhzkXAStWjehFFh9sg8sCVAMZ4zodkluVNtdtlwuWs4Y7x56aaDvS
UYMDGvGzAZtyOdIyAnBvfNR39Fuxrx/ZTMUErXnzDUNpYUBDgE5A0+kOyW13EIVq60ncxQ9gm7C4
GmZQ9FNIAbNrvBy8e94I7Ej827DjBzTB7oY/erstxHE+v5JLZWxzOKbSiO001GFwrqb5YVtJhIvi
LiI1uqRtqwHJzxNeb7t0Z7yp16ODwPMqcKnoXqzryeUMubsoW/EU6ZaJgo9uA2KBQZzBiNiiPZRI
GOExEaPIKTLa6xbtIpO7i/mQxkZXgRRgbA9J9CKZqI8/C3Zx9Ym0OCvuroFh0IjUksFXT3EI7JZ6
MO/Uhx4tarIjATKLtthtiZsbqRPem6d0aGaSI1WTSI/EfNaL3fb3NzcN3+feCNRPEtCDM0hpl3iG
LHmx1aLdlrxvi1l/HKgoPqNrXwFLDScnNFoMYy9hKOVHjU12OTH2dOnmJ6NO1PFCaP8vD8zVxS2E
Kp8vclxKw5zJ8HGDA7h4ghwFwrFvxrH04h8srO2f/wiipWFQ+n8XylmvcAo6c1LBWTu172HzoBVH
wU6uqqCKgewGKkxA/XAq2PbygHQpNIK1+UX3s/t3LPSxIrsIbVEv7/omWrKpYAQ88BLcVW5qE/nQ
hoLlt3xRgsAGdbhtRYLCn0gId3dpH6N70YBfadST34E7G9Mpu17gWURCuJ3DtIJMNidUbpM2sa3p
3ZROZv97+3i2Zcj8fVUjcEqBqwc5jWnEQKvK1oPRHkUobbbnX2J89T9nIvO3tmy1UQPkB/AV/65J
brT4qFipl2d3dVc62wtaz68tZHGXKG/wTjM6pPyGUx8hrIowikMD/7z/yDrpIleUXFtDoKPjQTFk
E3xW+Jdt8cL9+kPZqmkKdDaBK4xst3rRMQckdn3VLj3/Fot8IW5oI7GHPojpSiR/1eIuxHOOMiW9
EUUteMHy8skfMRBY5O+ZLn85vIUA7kJVDSFaZA1o7ow7wwlM6a1LTWWPZqM90bvpTp9rZFDyOBCc
pGhh3B2zOtBDFmVvuOWsu5JJHQsZzG1lEYngbtiAAXbJbOIaB83Puv1Bstft7wu2jmf4HWNSxnkJ
XUyHG7PrnCq5AimpPegNRopndiPi515/dV7Oiqf7jQClapQRgAT1FvkYL7zV3OSJITAwMFawd2tD
85Z6T7mLFowS1ZQEel++stok6IX3PYZYoUOmPaRIqXdHzEFzFRtp9TtRzMuUekMneS5DYGq0sma9
uUZ+R6LrFkTksX+DKSoCE7we3KPp0SLAHunobvp8ufukasyewHs1nvpTcQwHnETHbl/szWPzc0b6
QLETgCUQW2GTxQ/7dQW9iOf2uPT9ph0jBpnQH7owsrvw+7aGrpvLxQI5/0+NtLQMH05Gvi1eokNy
r9yV3uAayKOxSWSiJPrqwQGEBFZt9ATpPLN25melb1ko/MzJuZR/UOnKGt/8+H57Vav+RrcAaMX4
IqLyfTnppGAid4htG9vXsv5W9ZWjJndDdqUGoh6n9Wf8QhZnf0vVT0xZQz1ncMInddfY5a1/jBxr
X7kRBp6Rg4jWcBWgqS0kcga5sOg4KT0q239PMkKyzgbqYc8yCPUV9chPXPqzjqrEh3Y+0rdWtOjV
qMFA1Kih1m0ifPt8K4C0ZVMQekDTB+OxqYEpjIa9ivaF7WNc1f6FGPb3hWdNu7AeAzZ5dmje6xB8
F97295l5/2JFFt/nPHegj3WftTg69nJXD3iGHVn7tAj3tJ51WcjhVGSMaa0GOVhC4/icF4eguQn8
G4zXcmPpW2Pej/V7N4ho4FYv2kImpyQdKFaSObSQVg1mL+z3Q9s40vA9V0qBiRTpAuemO4NgwFeL
SlGRG9fjr7EeDk0/CWKBVUdK0VuKxJ+ma4Rz1Oqo1qoeI0yNQToXjy9Wljpy9yDJZ4OktjwctxVj
VfEu4j4OdKF4eW35Ovj+gZmsyCMavU5VbQk6j9drewsZnGdp56gJFQVFf/a+RLLoWn8IThFIJvQ9
mn4OiTvZ8Z48FO+iTOr64lS8azFbQ6WU04y+HatEtSrUhpJTF1IbIygEKqGsiYCBUkD9Yxo6UKef
L26C5g4l8T9AS2Arv29d8wQyGTCRMKq2yEnt0QNPHNwMcRlDl8JQBkdDcLtXU0h4ccLPyMDY4hX/
+Vcg0gIm1sL11m3iMMucfE+cFgOXEZV8E13ytSUvhbG/f1KZTmolwDjcRkbmKEsOLSH7ba1cuwRL
Edyu5kMmaWnJAi45cYgWn+fKPBT+XNo16W1LVk6y0j1uy1yND4DqJapiWSYlvKkfarnt5hA9mcFN
dKgfMTPAauzwJXxQvfzafJgeIlHMtX5u6CUHWwd7UfGXXTcwFQOTifGC861rBLTHTuu9egZBkDqB
jVq1xyG6zpE4LxX1Ry0rh5nqgq1eM2qAw/7nJ/AGAOPfzLJn4GIja2xt3FcYwxALx9ys+Z+lFM4E
qK2f5CSDGx1KdMS8hnixdn8Z6q8JfZzSky4c68QUnvd3S3lcNKnmVhsbCSp+g6OcFNACFdfAFzkz
yAEqwKjmO4HuiHaRv4BkKhqT4iA1jNVuKqfcJcijTb/ILYrsr3g+vvsPoq450Z5y99DvJc0M/vbp
LN35NyVKthNdd9HSuLuITu0otgrgTRNMV5eDFOBP8DlFIt69Vauy0EMucjDkOO9oiAgo1R/m8acq
JDAXqQTnDMgQ+ugE/aBBoamjf2AgynczBJRPd2iFgZiiXLto57h4YRpyhUjADrqGfI2B1qD12Kvd
H3SSa0tN5+KFCiz7FCQyAM4jXgC7v6rc68O/b2NcyuAx4NVYhUrcILfeoHkDlNVleD+OgihBcP48
pDRL00T1DfQpBaA71XbG/9POfTw1Fl5Ll1qMAtQBajDSwyiD6d065aImg9UDZ0gaDX394BXgzsIi
Fjpf5ml0625vdsSuVLcafwpMzZoeY7SxKiPckA0AcD+7X7nKmsDIOkDcUvvvEV6mW7wme30/e0At
APnrbEtcO5mlQE6NlSaXBpIDtpA3T6Z1a2rH7e+vesGlAG7bgpFUqR/1UOEP3tSPCvuzCvKs6jZ3
RKsRSeMzVTnVy7EF7wMrPQB4igZ0wECz4+zl92Jpgr3js1SKVc+1NNbA8ybf4/xOTQTeW7gaztGN
DdRNLuBYtXtwpIJp00dBFk0uv9u9eDVr+r04KD5CCpPIkgsJ7Fhh8KAYTjucU1Fz69pjbimCbeji
mubK5NOsRpLGbM/Inti0PZP+psgP2zonWgn7+0KMkXZ1lZh49pg6cbJEc4lcerVaCZ4HTHP5MGS5
Gs6pFU1hBroB40zpex7/sPRj1xa2WcXgF3suyoNPvO11rT7AlxI56xBMRA1JBdaPcRff5aD60oBR
s4AU/ZOwYCmIswpFa8hAVkAX6qADJSHoARCqN/KzYD2iC8TZhrxISkxyB95nOtVH/co/TroTf+tP
DBSa76vYATjzD+aPaGhzo7qiUR0lQ2aBl8ohD1M8zK3h5sWtouwiKHv9TbCudQW8yOD0XE+SeEA+
gTXJNp65Vxw2dzTam48VUKAqsP6TcHS8SCT7+2JZc0p7DVN4kL6IDyQ4zvldMYmQPiyO/6rwVDZN
0FUpJuG2ri6NsMrlbHT9EliwZu9jjrDdoX0nc9Pvogr8+oIuwrg9lLqsoDEb4KLiiY3pAkm+K6Vf
2we1KoMlY1D3UmVwRnzeNGrVdCIRwN59Qa568ito9IME6q9tKataLoOfAM2VBuapcFreTPGsmy18
EtJXSnSFToHt76/2XYC17D8CvjTw+2h1r3QYosarj/0vdGG/RafoYzZI+pB7EnCBNQbFiKZBrLun
hVx++/RGz4MC6dL55+BRVCjjb93ub5406U5Up1m1tgthnC+cwmKcagJUdb9jOETWh8QIOIWLWvVR
CzmckkuWosiRMrB8FkimXyaPTZuUHjAX+WeALS3ABBt+1wWKKBLKKTt4HRAkscUNoCpIkjuazo4R
vrWDIA5fxYOggZrNrEYSxOIrChOdCZFGxJcpiD4AeOy+x7v2SkUHOnlFhIlKie9FO9HZrWZflmI5
V0mNucNwWmCtjOv0abipHJgOJzpSsMKCf0sIsly/cZdVcn4yUkqi+AbiJjZ0pUweZeHQlXXLcZHA
OUhqFF2mmC1jr5fBgx7vrAdquRRYY9Ur0EIRvOt3oi7t1RLNchc5Q0ICtOWpGg6v3ZVnxemPqRu6
4O7R99WTAgKBwJUFqQ/BMvn8kdarWaJbbeeCzszBBO8bKe52qia8dOxSffEsF7X8qAcvvFeWjZhw
3iPRmrx8gHBD2zz2QOH6dnzIXLBcC3Avq5ndxVZ+mLaFwGFKCe1ZZrd2MYLVLg6tyzxaf2VhOvh4
ihz9JjhJTvXae2g8eGbzD8zn6H3bcK/f+v8q0cetWfyIeI47DakDlPeK0k7CYxKltlnemiJOVdEp
ctYFHHjpkDPS/qhKbAo0bBhgGixw/9vL+Qd/cFkP+x2L9QRBEhnTgKee9cj8wXzwz9Hxb85g/0ZU
Ol/FqyyPkLMpYQOqRozx/jsLWN6lbmM42T1YLWc7OoJT8CS55oP2CtQj/N882CKbLbKlH255sVy/
y6dAjZDU6CfNqwHhbuTYkaXulEfhQZXTQ182jlqYp6EZn9pKujHG9irRsr02TldBlZ8rXRfc1zXW
VEaQ8R/7/lGtWf6mMZYzs2EFpqO8U2GXWmrXV4yfhfGysHYyK3cy0bNbYG8/IBYLqUSri2SYcPB+
+iiFT52IvlRwUfgUVaTJaTVkSB825V9KCKbUncKGd74I9Je1aGxYIT5LNYGhVwEXIbxwblh2lJS3
GlF3SjidrD68oVZz8qPqORlHZ6DznwSJCkFeCRkmQ+Ff330eTlmEZnWM2IzvJiO/maNEIGLVDCxE
cGZAxUCSeBhBJKZMt8bgZcpLKiK3WVWEhQjOAkiz7CuFjFAXjJKnNBuuMFNY8LhfFwGSEhOMSixx
+dnIpFog5T1F0Fky4C/CmDR43NaDVW1TLhK4SNNICyMDgxx8A5BH8s8ieR+VJ5O07raYdfuxkMOc
4uLWKL4WSX2P82ATcOad4jQYGwztvqtcumf9JxPmSYs837oSXBbHKYFS0FIPwhgJstn8NtbI8/gA
r6qZ6JjWQ77F6jhVqMEYraQmiiZkXx6jK/mQvwf76JwcY/Qjg19JPm5vp+jU2N8Xu6nHlcymmRiu
UoZ2H78m4Y0pfavy+20x6xZ2sS4utmyTUNKiHhuo7XPFbW6qa//JOBuP7csHLvO23qfXohIwiya/
GKaFTC7abKwsbzoL0YqalIEtGc13OQrvGpo39uBLtlJWBz21BBdtPdxUqEk04JwY6fvnHVVHrUun
GKxO4VG2bBVg0NEu3w2kMCzQVbkAgdqGIC5bDyEuMvmA05+LqJdnpBhql1EI5C56Myxn/Gi+zq9F
XazsrL7u639XyIedRdimCTHQJdVWwLyC6CIs3Ch/a6tnjb4J9IbZpS1ZvFUZc6srYga19jDjwM6+
y5ntH9A1BaROqwlsy/otvyyMMy2JZA4RZdMqMMHTNsOfjX/dT6Li1PqNuwjhTAnMVy2bGUt/B++5
dp2iDtZe6WQn2LjVtQD6oKErEPyOPCtbOgbamNRI0uiwiMA/gDbDC56VXxikFZ1ZOg0lq+tRaJ1X
dWMhlvMzOpxM24UfU9hKtAUXP1iTru9qv5JzKjv5QT6pwEFHud1ST7BidjpfVGUhmlOVvI8GuaIp
e5xMXvlW3PtHELWfy5vASRM7vRaFb+s2bSGQU5eyqlQ01MGm+YkNiASbxxbvlDc/t/EMOo9e9AbE
+a2ow2EV5UsXYjkFoirowP0eCB5tPzG+kL1xbD0WuaN70NneU5ESsb8vvENhBH3YETxkk2Jf9QfQ
ymijID3Kfu3WqXEOCFAhS89y1pdrRE6hPYd/0qyx3C7O8yShhYeDCbBwN373g0MnfacitiGR0nOO
ptW6ulUHZvJzqzjkTYGpao2EClpYzG+kMb4lWSR6yImOhnMzhhlNAWX8tmnWO6ayS5PArlqR22Zf
+Xo6mkENBbEnehw/K4BcVklJ1I+EDUsf+uBeZL3T4z0DcRVu66ExCSkUyVXv5F/bureuGBfRnGIk
cmgkdEpGl1aneT62+cP297/YYRVwJiSWMTuCQSz4Z0sCeH4YskjLt8bxMW5Ufx8oYIolSdbbIBbp
BXfp673lBHL2KTStYQa3KiwyJkqxfE1wT47WvgBbgehB+0UhmSg0W1lIzuv4P07no5B21RzWlTuA
xnmKb0bkg+pbpXzU0/ftXfwa7nCiON2XFM2vEAAwBy3vMLAC2jFnYIFg6Hi0yYWwSdG3bZnsk5+U
khPJqX4tRW2DpiV0RiExYw7ULsfbZLoqptHuNCfQRbwTX67aZ3m8K237YZDNDppStZJd9/1RiSVX
zlqByxaJ4Vwn7VqLpEFcuzXFDIsIMzlMq7gtAiH29Iuj5NbDKSK1AFXsUxR6kb2LMK1luI7Q+fXQ
2vVvzEvcY1qj9W/vMieR85QpZvvkwNNV7uR/i5XW9k1BI4No75gxWTiqVocNVgYcUZeSY2mhEar8
q8/Ux23FE1wrnrWuyOkcE73CtZpv1emsNKi74k4NpSO1mchciE6Js3+xj1mFmJ2Lcvx34iiOekA9
GdxcNUZMohbqDge987aXt26hLmbD5MxGMgalXslT5Qb5lbkHUGdPH3KwFR9zD4dGj9vivhh4Tik4
yyEr/hTOZUxcHbVeC8VyXaAUXx/TnATOUIRaV2ZDSirYJhSmAD9OhqOFKdHhoXBLh8hOL9nbaxLo
IU+cVNZhNlQ+NCToz4N/oEjmmm/bIkQWlyfQr+cMZMLlx6rkXb1jeKd0p8X2B9Pgb8Wu96K2na+R
7ueNtDiLMelS2KDJg4WcKQYuHtHt5cQ7s7Tzybbu2aMWFJsFOA62l7rqoi/6yHMrjLMUm7NpVW5Y
Pw3J3SzfW8GORIJCMNOCDXdicbYDxF4AqZrwYOSk79gYPX2PuUE7UWX+K+Sf20SmOwsbBYeRWZb/
vzMkyl1wPznhHetQDa6HHT1lbnk9n1gHiqhe/xHKbK2QMyUayA3mhOEIe0Y6Z57UI7nXToyfEgTk
b603obud3ssPGqaS5hhbKyxkiq4FZ1hUEgVdkiDBGfxu3fRJcfRDjCLcz7F09HtpH58CV/hMYjq5
tWjOvBS9WjL6P/QYYLis6hZ79WHGCof/Ie3LmuPGsWZ/ESPAnXjlVqt2ybL9wrDdNvd956//Eprb
LgpiF267Z2JexhF1BPAgcXCWTBcr9IdC4KofUzBvX9fQwJhoUYSU3NfFqMVSBBpOfgQuRYwb7LrO
pi+Qn/AzrC79fv1kbG8otcCRDzpjma+BLYEcNFKKWFIC97VyispTlIp4N7fx+WKDOxdxPU8ka5Dm
0e3srSyyoCkwPFi27IROBckT0YNatChuC7HMPC0Yj1EY3XRGb9fhae5+Xt84ZRtTLqvizoK50AQy
0QhFQLroghwg90DXstOgUO1S08531NPswTP85hh5I+SvdojQ/QLkLdGLJCaN/ZDeevOay1/DHYwC
onpSvoy12ynJ51HXTyjZvCRSd26LdgftVLvLo8dRifx0jHYgAxR8Y9GOc2cE4h8QwaJd7S71Q6yW
/lDfVminuL7l/3ANXxbJXcPJECwQrwD8RBiTdZgObDA68z07i/n9dEv2fxZZ/DbIF75QLAqsBqMV
+KKQ5YZgT/1JsKTtSPBigYvVczNoayPFdxuxIqlx2wfioUcX/TXFfvA6lOARWEOaYBZOGv3DXXwx
zd3FSDi1STwAS1tv9ubb2Bv20WvngbbQ0V6p24CrRnQwP9Zc4KYaBv1NCvER8IVwyy3nRgmHBH7C
sDQObXU/nRr8j/wVHwIYZr0bWuWJJLS3EEiToR+IUXIT0rMcIPQLKj3ljBtzQmm4kicvoJYg/bS9
NBnTcGBehFw9H2OMkE5tdD0m+JLVgcZ2i6w5xthDj+JqYpsagPLlp5g4YuvoaSu7HLoyevdB1tra
LdE10WOsMbdl6cd1N93COrD6GzpFUyWkZ7nPpqW9GY+1XLu07CNXTyA6EmPIo0jOKRkN+7qxrSOx
Nsb5pZV24zAx7cqhfE5zuy6/ZfX3VHWr+V/PnDJvXC2LvZxWgZQSt/UYWrgnasWyq8aTZ+R5FwE0
bkWFayPc97GWKiJpGixu3fg6miMyXfai/mXuUfKQ9lSC2sQg2sJtn7h8L87f26TNW0nGrW7VoECc
QzuXJ9uwBN1sIq/gbsBurqowA3eu25DKK+TSJtqh13+0IiHnzZBovYXc5ZZK8qBPLODVdowgInvT
oZchslz62a7eX3e/zcfr2hp3l4GYTMJ/kfPqUANjWkXIAwV+h6u82qnCcG8bmi6firvTGkrnsqC4
Ypa7+tPw4y337+IRpn9VG0y0FkfpIErGCzySH9IopbwM9QpI9UaldAwx3QJd050IdAVOyHf35mO4
dJWEsE9NkAcFfxztX2JhDkqAFjx9SJwoIV3qnj3NZ6+/zXzJtHVv+Z69giGl2rM3Se6WlasOB5Ec
92Y8svIUvmlEWaSi1FmyiOxmhyViM3fAqCCbDVbx+gm8654p2lAOSZbRIrHFEs1muyPlTtYCxwxN
AfqKjLB/X2GiqTfoM5dwQxdTfZL11Bni+VOqixgVN5MP673jwCNKwUkNFSY2KcSyUowFG0pr0Nr4
Co09761FYXn6b/vHwUgh16WxUMB9Nd8Ow6fKOOWiIpRwWRx40LLT20XF6w1U27e5N+3DU/1TcvAs
xqomRigsjKnYfci/T9c7ySEIieQuiHOgY39kdNeQBj/gKkNuj5VTRNjxD2HOb7zic9gosOkpZZto
gIUWXM1gzHGhFAFIlm9VHdl6RlSZ+qGou3ETJxWZoIEf89wf9KfApqrny4L6fUUaT0Ml0Uq+/IF7
XCzwJJ96YZmoU2IfawODjGbkV6NqE8hPXTezfb8oGugE8H5QLJ5ZLi+WmNIID0cWAw/38VG+ZVwC
2vfQFdX2hLY4d5wgkpkvLNFcUWTbcnBcm7dV81Zyi46i7MwmdKwWxjkibRRziAPEA2rkherTrJ41
8nJ9866bADHfe3SawjIDIw8gUB1Mtw4mWx8Xu6pEzBPbzmZSAzlDyIvyXGwVVcam1Zba1SO0QbfZ
oTaW5z9ZycUEh3/LTFM8Z3E7LqV+KKPYrzRIO2eECJKS/+ACF0Mc6o29Wk+EZXlZtRBaIHiRxLjx
FTc5isbWPlIKsYAaL6y/941zN2KEILrqGYct1BtmG7rfdv1QOhQlobJEN3m2l3Y7hFODQ3xoDhyX
L6MjlHnZxMPVH8G5oUHbpSlN/BGtR5wMozjD/sdyNHzjuxh8N0Pgiy0+lIL4uBrFJh5fhfkdTWmO
HLXQxbiXls/XvUXgkHws1RRRrIFKApFG9xgONzQ6/Lff595ccZJbQckKNkVq+mgg9QaMfV03IXJE
Ploa4iqtkxHfZfAZcXrkjxii/aT4pUsPvYj2/uOs5ntXNNmOruKYWdYS02IzKCNmG3tMFsRn8MiB
RS4SzO8L18VFTHFMEiPpgEnWDejPXLBnvY6+5g83fzAjzC2KA424HWMtC/E0sea7ML236ucp3F//
TOyIfogmVAgFUkzlWR+YcfUuiXSC/59R4sn0AbRxdmicGx1JqCEDg5ag43AT0FfmOMfLpSlqNB2b
l4WPZfadLLdG5F9f0ebZWZngXvlRFpthOJi1q05xWtuZqjapvShZJ8gAiZbCeVxZm0uwsIg2aL/P
HfLaEoRvqX19MZvPndViOGfrO0u3hgjXRqkCUKsj6b7XxHLIdIqth+umROvhnC0i8YhUDD4NKX+q
zSuJcifN/+z9u1oQdz3V0xQEaAwCWiMf4iuf1H2AAUpXvVlYBPuMT/Un83DsHK2McvfUPElKjXY0
NC58Dnaakx/D4/QgO+NZQapVOghD9M1rYmWPu5JG2ZyXxpLwRDyT44ykwvQKIpZXCRRWiQFi8GY3
76GQVwrOssDz+W7eRYuKkXX4uWTam4FnZCLoY0fnCli8QeMKZM0IhBw6xfW3UHBjLWd1j/J7Fjj0
6/84LVHsN6h73S1Fi+IQw0zBkVBbBovNQHxX2kMpjJpFy+IQY6ThUAYBPF+HBhWYX1jRjzpF40/o
RWKj8UniXV+U4Ky9PStXG2kV2RxqOYsjrF0efKKaH4nGKkQm2L+vTFDaS6mOHis06D+apRfl+2p4
/m+r4BDDykxrTAccKyku7Rlv3lC2JeW/wTk/9oV5yKjOZlYfJZJb0sTT5EKQ2BRtFQcPSh6MpUUR
qVDF7UpQ2XiaaCZwO6d5gQR+ZkseadbUC0PXneyn+/BYQfiQkcIzIRlR/wPDlyvnlK9jRRh0BJUp
kjrycjv3nqS+6NMPSTs10i1E5l1TF5xRwS3Fl3mSRi10qsDeWJzy/N4M7s3uzjB3qUiwVfCleOKh
YtbVrsxx5xrLYVZv0+k0idp+t1M6ly/F686acWrQbkSdjElUVl96TwED2YT63OzrICl24IWv/+kc
vU3Pro5qrqYN2i7xkDbkYzL483gKRBwtoi/EoQGkCqzeHCfipvNNHiLGa4ldtqeAnOmc/Edv4GBh
kbKZRha8waQ3dNi10mQX+a+u9mtVlFYUXLQKF02k+lRb3YDodZg7J5z2VvclVn4GuuhRLfI7DiES
bcxGawFCTH6wo+cwx/gye9JUe9N0wNCt+c2OurmglCSyyoURS2d2qTkotTuRe7l9Kqp7or5cd73t
nPbF2/ksWFPUcxWbuF6N1I6eIbVw1BKUMMPBVtGhnXixS0QpZxEW8sKSE6VK04PsE1wjrvQjAvV3
5Gt/ZRnqH+19KqRD2PZ9C1rliswaX7hthN67UjcGsjsgeN6NS7PrGvIqSagZqPWOZobgVtQ2wfe3
OT5HkMlZkGpFiYBFWnaDKntdSB3BV2NBz0eAv9jgCrRVb3Vz8Tbt99Cz+aYdWur0yTPs2c2g+Epj
77rB7XN2sccFYb2ak6jJ6QLewn1euG30Q0r3afdHj8OLFS4Om9pKMeOShZdpmtoF0up2pLb3Id6n
gmfV9iNevZhiH3EFuW1b07GV2Tu09Yxjv4v8ObGRz64PxVHsgZv3MXL2sizjmY2++vfWrBrHWKZS
hYIm+1jpLj3I4JcTtltuBrIrOxxM5VpJjKCIa7ehdnnLbq3kO71NGvRahjjN4yuUI687xubZWlnk
zlZQgDPNUq3F1esbOZydrn8lMhiLlvmQNZroqwnWxzPvqG1nBVMGBuz6F5PJbm8CV4KjwOtrn6nH
aQKHFHw3fvh5ipayyybEnoyJVN5TD8wt3v+HpqhgFzXueKVxU8kLe3prO+uYHSaUFvXThMLimIGV
Q0XQkaC/PnCCb9e/nmh93IFDlb1U+gl2GZO5jlLmdGwPybEW3GMfNR/Y+/viJRp32rIqNOu2hZfk
02In4aFPWxuM5kb5KbDOQflXWPupfF6S56q9qWmEWqTbj38ZEDcmtb6bwC6JQbzrS9+++FZ/E7t8
VwigliWFygZuBaZB2t2nUO0iT6AaOLMexfBJpKG3eSuszHFBEYShsj5lWx2RW4k80OFwfT3bv49s
kAoyJRkY8345U9Nl6hSaldtjUBgJvOHL9d/fjEV0sKgjG2ha4Bx4//vLWM5zw5St9DZxS6l0+xhy
D+UguGgEZvgUBrWSvCasPYJqnhXfN6EfieY9t3ZKh9qlZQCNsRTuw4fQ9W50zGC6cTMdlNFwoj59
vr5Zm85lQBbJhKIQut/4kCMxFKOwlrDGwULLO3gGas2W0S19QJYLxe623olixY0EuAz9EuhWgOse
jKY65wC0sCYjjy3QTez+B/3yrrhl+a1ekGXaeCC9t8Q2eHVyuihRzSEsoE50nuNDcVC85WQ9q4ab
onfRb+wcFFOie+bjR3tvk/toi4lusBCvMjdvSidbsj0phfSfH2+X9za4IzpV+lJNOnbQeImwcQjw
Wakbt2cN8i5P24vz++w+fh/GvbfIxQVVgzmFdIZFDc0r4De1jTy3C9I4smFbauzmi0jfYcMz35vk
QgRZR3ygjQNmrH/IvuGAvLd7NT36wEQ/kofx9d8Xid/b43AD8gvSEkVzBf6QY6N+NRADKQLo29pF
yLUY6HnG1CIkTt77o9bpathZauVmwbG3TlLykNI9pc8l2MhqtINfP9sfEUoGO8NvawZXktZ1Gsog
S4G13hvA3zyDz14kyLTl7WsbXHjfa5gW08wGvaVKf0rIdJjL6dd/WwYXcphFnppGgmUM3VGFm/Xp
WW5EIqeiveIwyRxGDFPo8uKOaX4YjWmfLqUrx6bzB2sBzr4hugIS9fcOQMtgmCpZqaAcfrLmI7Hu
kkiQItwEPagd/rbBAVCY4f6r2H5NfgFMn28YydP4oz2/0RK4mRDQPz654GcrgxwaBUa05IkuA/FA
OyL3uRsEx5j8lLTX65u30eHz3hAHQsGo6srQ4NEQ3HSH/muPiQYo0S6P9KY9aCdJtTHNALkq94/u
kfUKOSgyEmXogxyIwBJtku37rLeoO2kum5yY98IolLk0j7aqAhpGjWiEdXq8dxPJalJNkvF6GPy3
tlLQO2evDRgQlD346gXVwc3Ph5ke9FCDv5XwvLcLBNzyjMAnm/Y4BV9UNbcjeuoiURy7ecRApkpk
aiiMtOP9omSd6JMy6pUrafVtXba7XKttNN0Ljti2l6zscEe5xRAu0VPYic6LPwy2AXqO8EW+bdBm
AhUzxS5+Rh6mxESaUZvgvrLLne0imCUajxrWl6W9rcqxS+X80VCgK9/n+6GH3E0dC77dRoIKR2Jl
lDvs8lipUd4oqN8dkLD3Uo8+GufJUXxl359E0hPM7Xi3hCAWJr8UhG0fpFIadZZTI7Wws4TaWlmc
owgVUav81RnGHox7IlDeulw01YQkjKzL8gedFC0b5wbKL7iRu3hnknG3FPPuOqawG/fDkkD3LEPH
R4ViG3fSgnox05rkSMuanVMr2l2tTJDrHg9gp8csYXDT9pIvddGP62a3zhxjmf7bLAcompXVOrJU
sxv23wbjrqtitxhvpEiQFdj8YCszXLyhzHU5Q58dgX36aZZP6gLeyglMLqQThBqb66EGUaCgY4Bv
mHPDLsQEXz3gS5GCOsoQ7mpD9t3re7b5bsBwDioAoMGjMv9UmfJ6Nrocqe0keEiLc6y7nekr41+K
Hb2O+qHoBW0GW4ta2ePTo0Mlo+dIRttlCRKGEkII8WtnOtrj9WVtWpENA+oRaB/9wO+n6N0ikRhW
Onqn9DehfJZCJ+xE/I9bZwn6xL/NcOikNBWN66Gr0HVU2hiI8PSTPezHe4YVGFa4ERF2bS2LdTKA
E1xBmyI/mKPQOlCCEVI8VjjDzystIsbB1KTgtk3k4EdvkUiEhVsXDK5MqlsAKYVY3AUDerDWCohR
vrVxRT8wjDEeltvyvHwD5jtT4iI8aPeiqYytjV1b5a4bIxqgDofo19X1Zt/klTcPmSikY385j1Jr
G9zHy1Ulh+gzGIS0BzW2Tb/c6R6eeqCC9nM0bouWtAUba3PcaS7SsVCiJgFlsZXauUVdiZSQfbgx
IGSADrzr/r95ha2tMU9aPdInxZAMyqRv592EQX9UCP6CxInzxiO3F9WbRT7C4X0lGaNZxSDxtqTa
ruXPvZ7Y3fz8H5fEwXuQ60GzGDlekA/GsXDTr5abJQ5LpSde5dSVYAtFLsjBfEiNcpxymEvoIVhO
dSIqKjIfvuJ/POeDjqRvHU4Qmkt/saF69RUNV07yq4EyIVTb530xCu6Tjxy+YP8yTUIJY3ZDrMHt
YBpMlpJFReUWZxYDM85gZPOiO8hd/Rg8sD8jBdA4YF/eZwfr0fzr+gfc3FCGXsi9QWjgQ4pykPs5
ePMScjMOXkv3139/841mrgywP2Dl83HVSfVIIEtUe9pRgT4im6wFRY30kh9UJ/PSO/3LdZPbS4IY
ogUsJlAvfW8xytohDSoJIzqYY9VTO1REFe7NhA0M/DbB4e+Sa62ulVkFL5md8lbdow3qu/mSHqI9
OYkJAjbYJpiPXOxxyBsmUz7ncowlyXbX22zEZNlXJ+s+3k1o46Y3ytPss+pV4JDH67spXCv3AaVC
7pJAx1pHx9qxF0ZwCJ4pJHg0RN7193+tTcKOgyUrMoYz8LDnc9qkiuRgiaHGFoW3bdl7PXq/xkzy
BavavGcuZvicdq6HdA5BawytZA1MIUxWqPXDZ8b/L+5QZ0f4A6isjHEemcVN2oOgDHMGUeUo8V9t
fZPPx7l+GOIbff58fWmb7r8yxvlmoFWtqVWASDl5iceDNIgcQrR1nDNm0mSYJoYyIBY+QwNF3Rv3
9WfD1t4u6H8/wPjOHd7gZQUfSkcTmgfgow4KcF0CLiYDTb2RfX3Ptp18tWlcHECyZTG7XAOtK2jO
bjUkmbt9P9rmi2Gbx2EX+rLoDb0NjCuTfDAQ6UMv18B9xl0hg4MHo3cgslWpywREWAYLnEZ5ICr7
idyDCwvAtz+h/oKvN2J0jKnV9rWNUdd6tCFIdsRb+hXs6KIpzc1YZLVW7o6jZheOoYTThvZbnTUk
hvuFiLSoREa42KCtmi6aOkgJGPOhBYlR/FUXJZC2gfiyEL6Jj2AmTyYqwLD7MTvhvgAMk9GeTpWX
n1njYInxBqbmUZ/6UOSjgnPHN/TVEA+MZR3RIyPAQteHl+8aKMAofrdDlf3x+onYdhMNEnyISAzK
kw6GtDTaiKlVGv3jXNwV4eH6728+miwLv62h2ge5jPeXtK4E07SMVeUuwW5Svo311yGb7VlRBP6+
GeCv7HCnbETGEcoyy+SG6SvVILH7U68zO5xCu9X//cQaw6rLmrijFcvtUnQtbum0+UGTI+qk1/ds
08GprCOlqEO75g3EVliYtXqjjy2QXTVfpHi0036nl9+u29howsEiVka4695S2tlIuzd8MG3FiRz5
xIbTDQze6wIf2IbAlS3OCeZikkZMhpRvKb3FLfz6Jr0JzgPmVzMveJTu/6RiuV4c5w1KLIdxD+Fl
1D4QVueHuumc6/u36derJfE+kIdRM1NcJKUZOMPyl5rchFrndCK/FtnhEDUZ86Qce+YL2uh0g5OH
ihs0D4PwahQ5HYequRancV1CYkQejrT7pHd+K+IFF5jgQXUIoGpVMSEafT5V0IC3gl0S/HX9u2zi
2eW78ODZz0uRxYyZ2JpLzzRDv1FD77qJzShvZYLh9+p4Vv0ytDQFWzZp4/aEUmJ0sMz0C1gRFweD
pd/Qgbu4XZMOfwQLl2QQF12CU7SR9RmdynJgnud2GsFf/bmUGmGD47bP/TbEcxXOoTH1SQYeB9SG
kJJByFJbZwt0c4uzoFqtO7kPMQUtgVDQ9Z3ddpCLYW5naVdYehowvYvqYYDoU/N9XtzrJrYjwEtK
jacOivuq0TSWWfibXjJ6il8Y7X56r+xRcBPpGWxQPzGgvSyKA9oklsbY0PDQGZ3ggXydwVj0v+YG
lTiNR3fkGVxaolVuXocro2ynVz6qLaUW0gFXVAPO+OfJLdzizpBs49wh01C6+VPxafLQZ7FT/iSe
WBlmvrUyTJUJsjwB7dFD9qhZ37t/32r1fjc53M1lNaGhEY6upvrxdMpErOBb+GER2cKxxavf4ide
mNBplchThQz5ucHFJOou2Dpb69/n8JxSNC3lZgv3ix/C8EkPzlL0MESx4HravN7Xdjg4N6ZyLLAS
vHuh7gM13XgnPzC+iA6yd8LWV/Zj/Lt3ZYwH9jyUSmI26DNhrZrVAL2TxY/3xRNFndBGLejIpAsy
L3RyN9Fs0QCM4JPxkK/X42gkBFtKO28qjrKIQHj791EGAoMEiMf55q6hbE2pLurKNazQJVK+1/Pw
+ToqbQEf4snfJtifsDo1QZ5pQWMhSi6su4j8DOPOzrpJ4BOb60DCBZ3XzM34fQpRSwgTyZrcOsZr
EPKfTZwKajKb61iZ4ABcRQ08n2R8CkZD1Nc/1V4CY8T365u1GU6yt9nfC+ESE0FQDHkQwUp26A6x
l7+opWudZ7+G6FfkFTdIgGcijuDNGvzaKPeJSN5oaob4BT0o6O8GA+Uh9Ihkx2CAMXchXvEQLDcr
odTPZi1hbZdD8jHPKj3rUeViDAvsLi536U3rU1DchHeiC3gTncCrz9KpKHvytWO9gwACSVgH8HyQ
tHNX3i/DjzIUccFte+LFDAeCXZC3ESlhhvSN7E3t2O+tKRVZ2UQlpLst1pWEZlDOTUalAFM1yxMk
B6aOziiCWepURMSxWcRlLa1/2+E8o1x08PiFWI1Sjn4+Z46UFWdQE9tporkVmibSDIRmxHTBYSW4
bTe/FxpPZQttbzraCt7jRoNCQznOWGIxN/agNHaCBvnRcNVOVC/ZPNkrS9zJHiy9HzOWDOwhp9hD
cH7cNa1jPEtfR7exuxvtrj0oeyHfg2iB3DcsSAd9sg5VheQwnLUHeseqaZE75Ta5Y/SZCloAEcWI
brRNB12tlvukQVMYqj7Gs4uKuT3U0GXqRPMUog3lzjXRe5IXEj7dEj4m3cOif05Ep3kz1gXY/3YP
trura6WSFqPVajyGEOuijfaQuBNYv5S78hA6Ndg/RaXIbbBaGeSjMyNLIyhjYt/84SwzSca9+XXw
ZI/sA0cRTMSLPhKHInq4ZBk4qkG0k2hOkv1MRHQ+ok/ExVDSkEp5Z+IT5elT23+X9dwpJVdwmbGD
8yF2umwZ35JBpErTox5G0l/kGOx6KI3rt4uOcTwETL7IJbbeBSuP4LltyrrIlDhFgrZWHhrq18Fj
031DF+AsZ4JoQ7B5JgcYZVFEg9WwF0h7qPrbvt9REfptmlAxWsgoWdF4xH2fSV6mKG6RuwyDe3m4
LavKtkRjcdtnCB3HuK1k1t3PQWw1FbnRpFb59l7MHwsf45IVlOBlJ9qzhKyYrW/zG60scjuXo+mo
yjokr/BNZk8GKeawV+6HPZgWQYmQo+kV1Dp3hqd+ue6K29t5WSmHtaYW9/lcI++sTydJ26HlVU4E
3VvbALFaGwes2ZJUSWzB/9S7+JZhee5AdaYBXRVUt1zhM3jz+liZY0teAWAig41Y1/HYH4/hbYhn
UOD2iY2HcOsvDqouLqRukl22I6Ikvsgwj7yVlBi1hWeqVdxKPb7X+GRY+76a7P/2zTjAjdI006tK
QtpbeVjM56Q7q8rTfzPBwWwyjS1otwBQVn4iqRtEoDqs/qQv0lp9KO4o4xCXS58iNSjJv5T4eyDK
nbE/8gPKXn6fLwNDYi6S0w6/PySJg14FewRHb/lVJY1dkWIfivqNBN//7Xm+cryg0ZZ+LFNE7TX4
6XFFSfsYwtdm5V//OG/5iGsL48FCii0pTN9ydeMbVjQ4T4EDzhtv8EbfstnIUzF4Jqqqr9dtb96/
qz3l8KIPBtCVVgT6lbrhgd55RxYRqY5oGzm4AG8zjVMVAUwgPzTNkxm80Miwx17E4bwdw6/WwgFF
HtB4yFtgrn4HbfS3Vnh11x66najxXgDub8/MlWOMTTxPYA6fXT0l6J4G8oU/sta0LQ391EISf3Y5
XfMODh4KDG+3RgdrpY6ZKs2DnsYtGCEYD9wobBvcfpevNpFDimyiSdiwTYRusTPLeBLLxF1IYEdl
bofFfJdKswMyB9cMcG9K5Q1G9ZwpnuylkHbXfXMz67oCFJ7yJYlUCmZdvFesF9QBJxfdBHfaPXlS
nsbPo5vsQT3lliLuqbdE15X95hNhQ0aqRlZw3zSf51/hST7BlaC+p58i33DDs4FRtsJDsk/xdYfs
NZHmmShY4VM8SjM2aRIiWMl1WztqmA2UH9G14daljY6lfeboz9f3eRsDMP2ABh6CIi93bvSs+38X
rNE+9sm9kok6YEUGuIs0hU8tNYTm3QiViM/ZswbCimHfftF67GUHPZPcFwlRbIPOZU3coUH1yLSS
gb3n01955plD4OXdgRQijfJ/+FoXQ9x5MfukiPsZIXIM9esadQENnLGY7kAgdNOf+7vUF+UqtkO8
i0XumtX0EgqNEYh9g+bRhCaU9dSKsi7bAPfbBP+eafWkIUs4T5hty7x67L0pQN5ZXk5FLR1puHy7
7oCbK0JztKGgjR7SzdwlNCf1jIGbBYFWhPEXYy6UG2jyYVhFKlXnuqlNV1yZYv++gu5ZahSwpzDZ
+tnXujtFVCYX/T53ltp4kQsyo1EozQ5Bfqb/foocsxmrv587SkEZAJ0txIqxdBuYjd2Gu6kQ5UmZ
B31AwJUR7vBIho5+i6ab3/juQc/5pstVCZNum/Hcygx3dMalD3Bp4KoZpMxurfNU3JXKaJf5TYnM
cyyJphw3vXpljzs4RUuUmAx4G4W9YbwqMTgbmlI5JxNu0zgeUr+Joj/pc1p9L55wI1pqQ8HAMPrv
5PMcHfNulzfedZcWnB6+hRZ8HgVqJ6g7xJPpqHn5BH4PB9qkgrLAJqJedo+n2OgVLapjdi2q1j7I
TyC4HNvPVH+9vhjBN9I4KACvkW4Q6F9hYge6hOrrgKvBqOxFulUiUTf3dnyxWhIHBosx0GSe8HGy
8+fPBCyTiXsI3PkLo55PHkJf1NEiOFd8H1VqyRr07rCFClhsmKYvuvh2nfBcifaQw4h2KLq0Y1fS
EEFQ1HoOMjweersDq0FkuNe/13YyYLWH7I9ZAaqVKFHeNhSKxJhBhSa2w6Ttij2bQEXma3/dmgAx
NA4xSrkJRjKha6Orn3U/Qm6lRDukPIFj4GuMCbI/sWZo1GJ1ZIPPGoU0KvVBBj4FY/ezMyFn1ajm
YwkN1z3oWCx3yIefVp5Gn66b3T5oF7Pca9AIcD9JeYLxQrDpI8QsH/TUszqBlX/4cBcz3Embc1o0
Eivyk7azi/GTqv3Kh8NCblL1WJpnWf4yktdcfgkMUYS7fUdeLHPHzuqChYYWOkQmkPi3d9by+N82
kLuDVdKOUF9CfirVPmf0oNSWDQ23UMQIuI27l2VwxyzQSdhrqOy5oXGSBz8IVbtVyz+KV1DqBSeN
DHVR7s7SpcG0CoxCu6lyo44/lFQEgtve9tsAH+pBqCoJqYrNysivVH2WO81pzJOli2bFRHa4FOyS
WPkc51gIa9nJDowSMnmqNZfc02/yUXEjTyqcOXFmkbdto+FlgdxxQporS80Sjw+mUIQhAlu3Xhv1
NEi6PU+BADK2feJijDtUillnRgqObjeUd315rpJDaYh2kv3Gx+jsYoM7PjQhGPpvkU+Z0dEPTusd
60SiHiZaVCd6HMCMTAUPONGq+AMVqVJfdrA4hI9GchvOt+0sMPEPcHRZFXea1DmSCrPGW79xZ0+D
MBBKKI/qDoMKmAIVDjqxj35tD7lbKxqyEf9ZGNcPbmI3flBGR36ErBN6AKKvjWiYcBvxLovj7q2x
BnVCqGAENCX7pv9Ujp+uI972K1S7GOBgQtPbTkf/CQqRGPZ8ky1pTrS1g+5tjJZ+Ia9CUV3BFvK6
NtZgZH3JevCmO6iZHwqfPgZ+eljQkZb6ovYgAXpYHHqQPJHCSoOxMXa6YN9gwkPPfmZqKIDbzZkB
67KR/LBuXtW6ns3ocmbiH4sr27GX7qZTAuX03gM9LzRs573VOCWx01fRxIIAqiwOPQxMQy+0wDDc
MlRePz1rQ2VjNs7R5+MkPwlcZvP76Zhap9TCsD1PqagEpdm36sw6K+rb+WbaK6qXnv8Xt1kvRMRC
vn3AdcMiOgWVsUk4EBmTuKdpDaqm7jN4fw7QHfO64+jTIworQsbSTcRaGePQpMIDErQiiKG0oURp
6mykziRsJxIZ4UCkbuZ4JFY+uiQJkPAJXFA2nCqaeX/0pS47x6FHOsxj3GVvXf6Dy7r8Y09yAp9p
phVCNb9NqFrtHIcksaFLxBqxc7FB94WSnUIi6k0W7Btfx2liUtekBBoq7VmZd1n2s1cywUUsWAZf
u1EnNRnpgovYyH/OCADl+uv1r7KJSJd9enP31bsHQ3WVFpRw53p4aUcMFn1TotaRDFmwkE1MWNnh
MAHqXlLXqhHejPBi3Q0hBV0TZ07PZiaKlERH9K02sFpTNaZyGpQx5nyeWIdz4TPlo+gXZCPdQqh2
KPpCzEtWxrTaStNYY0nhmT6jvnHASJ8AzTefi6u941BgThqtTjvEnCajJ4AUR9eAMn6QbDofhwAy
On0p+FqiRXGQQCCZW3cTcrPTfE+TZ40ernud6Pc5KLCqoKqtAl5nDbltRSdLEkSXm24Nimfo8RKD
anyWZzTpVMgm3I1UoT2GpiPNhwVp+5qKkozb3c0rU5xnk5rgGmdNM+ORdRqj9HhfgzuUzfSKEi/b
Va2VLbavK2frFD2SKwKohgif/INFSNZB+pm8QoDKQfnue7UTtS1sgtzKIufeeWL2i1LhLM10MnZ1
OSZenYf9qUKXzv66U2ybAjeyink28wMfUagWvTbXwNNEPevaTV7dyaKK56bfGb9N8JBdzaaZpRN7
hpp+Hr2ooWjCVrAGHq9TDLJlo4wAb5bBn35qx5Mpiq5Ea2AB0coHktnIw1nF2SmD6REasrjhUkGH
5fbpuWwT59ImbZtwWtAx0C3G0SSybwbBmQwqiHNkARKwe/jdCwa0PJZOqQnCUqIofGuWFg9zQioz
cvPSy8ZPprULyvKk1+kRzOleMkDhvRcpM3+4izib3PIIZCw7tP7E7qxVjd03aKQGL3zvm70iO6Gm
kQNpp8y/7t0fy/qcVe7sgtGgUfVCi90gfdWSp7h+McCchjJocC4UR5cfJElU1fvgKpxJ7vDOmA4b
yZDF7qCH9pT/qspHwaL+j7Qr241bV7ZfJECi5ldJLfXgtt1ux3byIjhOonme9fV30bknLdPazbNz
gP0QYAOuLrG4WCxWrcWzwBxNVduKflzpkSOdxf2AC29+Z+wiO59AMQNeA/SkSZz6/eerDXVKQyEJ
2Te4sNgtNkFocgKHWoRKLUR67oan6lR50Bq0jR0ltpF/Bba2JYfI4T1Yvgt+fIrVhWVm5+UViZsR
bX6OdgrvZ6fzmsqSHzJPQCdwsonvUtHq99Wu94R7Q7dGDcNNkYsbFneMS1zbNIsfwgSwIUVKXDTg
x/aDY9KKVjs0Fsqg1uTve+VeDffpGNiQuuJkBZ8fGphPz4RwqVXg7jYShPDR94Te0l/ae9T/MY0n
hbZc2cOPxInuZs6Kr27XhbdMFMdN3UtjVmBB1dgGQ5mFpiyJHEYEWVrx6jerAb0wxgS0KmtyARpn
BDQmKyZUpUpkj+J9nFrtXjjGD4XLp4jk2WSyLX2aekOugUeJee6CvVFzmpNXMXbhE5NtFUIbpIOM
p3wFjNC522+DneAph3/dq8BEB/0Zi4MJCV0UlXVAicCeKlGztHCTxSB6qM9/AzoXf9jOFpJGspzW
NCA25h2ekA/QDQFPqXpCXuRmd6bDO6Q+99J8dI3tZTEmPSQdxpJhcdiYN8mv6JXKflNaaMi+QPyb
7DrTCm/jbeTwn4s+X2gY8wzwiPGYkCaC+d/VHMzAHs0N1VLNN5GrcrYb1xqDLu3cFXpDsAWE7QzG
sMpTH7R3bk8oVLn/vk2f8Y3BFJBLSAnJcEaJme/0ZrbJOtPzG0hoD9V+SktLyBK76+PNPJs3oZYe
ItLxXsg+6xIwP4KBmGn2Ca4jhLo8uu7sVPsIEt4VFjixGxflyI2Mw6z8cuIlpNyPzeBNBJqjJIxw
pkCnkg7j+rtksIsXGsu0W5Lw9FE/JaiMpwzW5I3UV00GrAH9lxVBRb43HLXjAM7nOi5jhUGcUjFR
Zg+AOEjhHkELv6WfsUHZUbUpUwlvROaz/vC7Pc0AdaqiQ1mb8Uol6FLHiRih6j67Ek5mgvnmeJfc
kk3laTv12G+ge3zb/kIFZZM4wzOPj3Edwi8/gHF46DpNmUCI76h1fTMWpZ0l8st12KOR8Dn7uJhg
4NWce8x/hD6+6bxt5S+TfJ+hsjG+/U9W2HK4H4HHssSshNOPz1HxKlRuLW6KjoMx61H4xxe2Do6+
rKr2KxGbPoZGkRsHR/lfv1V8DAm2Aj5rYiOgBREHeX6MpkOV765/KJ4LDEp201iWUYKQG+OH2gzs
TrA1dH39b0YYcCwyvYSa3hw6UfZrTB7T4kfIG5P9XFNgPhSDfX5A+nQscZrW43Qb+JpTRnhML5Nt
a/abAvfLQuxvM7nelpVu+0q+y5NuR8R5F1bd5rq7/4DDl7hg0HAs6mmc9QoZdmIZJ+WEdtWt+fL7
oNUc6eSfxTv9VN4az5HL0w9fP+Qx9owJVyLpn+iBtGA0J4OuaGtaZJ/eU965/jk6CbYKvZ/JIeAj
F9+qXYYqovA4nK77ThHi0/ZeWGdcN9I0y8HjEjlDgMGGPLXS5BzktlQ+K8jqh6/Xra0j5sIcg5hC
3ED5u5p/I2bzYHho0LUKL4dUlLLr9+RlAlr7Fp4RN+UpcnFN5fKf0ceuax4zmEmyKO1CRfh9kaMt
N8ID1epuPcHhvfyuH0gLdxnw9EcZ5QsR+Ew8+a3dSVvsVgfPpi/vL6Ubblazig4Xeyq9wS1y4Wae
VRBfDsn7vG8KGdnmREen1E1GrBSXCJz3X5WGgxY8L1XmeTGCImqsNgZy0KfWiSAwlsHLEYwH8wZa
LC5PAYPGyJUFVJm01A+VekqKKHY0tLaJymNYfW+UyEqMvSm61+OV6xoDt1EoTr4vtziX3sieaqdl
nn+j3SQ7fY8OLcf8cd3ee0Z/zTcGeZMsFIQoxaeUgQXq2VdxFdTQ7z1u3xon+Dnd0f75FgzBLQa5
/wvSFOrPZ/sg3NIlU1XB0P4xgLIxn7Opy2hhZYKQPdJiL/D83KIUmJnrb3hXnNUEBoJ0/7HHwI8M
Ugn0UUNqJtceCukp63jTdvQPXHOIARzQyIWxruBWMZ9xr05ea/f3EEjgDW596CdbOJl7fhPhPyzk
xTEGZXDxbRqzR4VKOZU72rQz7tKd7OZOsE/AeZPt8D132lk4ESfBd+UVL9aP18WHZZAH7RkBBN1w
pOGt5savrPFZ20138h4kuwfRokLZtzVns6yDzx+X2fuxORZCakDc1RHAxz2cZO2g56/X9wfPBIM0
Hb22zT2SBhXabIHmTuVk/4V6Fk1NLt/u/RBboGg9gK9oIrisKKfk9feEZuAJX4w70Yk3wo4nwMBz
isGYuJyb2hggLy5KEJAt7bB90+Z/3QnH+MQAS6tCE2EY/NAxxXs5fjS15+srs55DLT4agxxxA6KJ
qqMl2cBpI9Dp5c64TZ+Ln+Bxscqn4QV698hhMHG/MR1eaZIDI4SBEXGSSJ1FiIskfk5JZnUR52mC
bpcrMMIK/cq+PvRQFYZUtjb+0IXvY40icD9YMWQEoaB1M0bkKOoz56Py3GJARNagvuBPKFIM8leg
Yzqeri8aL/IYkEgF6LhCuShxKmj8ZEELcXsvCb9eN8KDIlbiFxeWeGwj6oWN80xyTQyFBZs3cgY/
CFJ8ZAgS5563ntT+QSKZgYkcrz6qNKKuMqiGlfkjOEFOpgBa+F0yJdacOBwP109NnJYy9CsUke08
8qPJbKMBbwOT/buLO0Y711tqdTeFK9xzpfZ45pi97IPYNobmTwiB6z0dcYtd9UFNnfx7axW7/jZx
ed1q64foxT92bwti3Bsx9jbJIAB1Y2a3bfX2t7h7McPs4obIMWlSnNXhTbdp0eOUHJWdj/EZKm+t
77jZ+fr2uthjcgMxn0zDzJCdx9AUkm7QJh5byi6C0g5NdvRd/pNXMVrfcBeLzIZWu1xB2R0FqmDe
xOkxMD0ic5Bq/cFPv9hgNrVmJk2JfgOkrK4BZWFhQ8vulKaBO+pJv89nUPxjiRUQAIutXJW0Ylu/
DBvB6jzjq+miu2pTb/LvwanzUMt0zBPVj5224ZfEVVxoG99L9/mRd4b+Q6J++S3Mlp8KsGFpc4zE
+Ty7emSlmEYx7UGyRvQo0PJ8xlPH4aylyVxDSr3WI9+A92AUcfNZ3yoTKsaD9nodXDhBylI4xWQs
FS2BlJA/b+O0sgKd17jEc4SBEwyRDT6kIFD9qH4k/k8lyKwSOpDX3fjcr0ITELQvGqakyERRmLCc
s1FRcRmmbxn0ShO7+bMGwjJ5g8k4nWeMfvtPkXkxxt6DR6NIUWrB836FhxPKHy0Elr/VLAGzssKO
d9zQn37NGhN7XRz4QjnBtfQm2CZ7bTe4IfSSeSi8XrQ30WwKZkY0L7w/FC/y0paQZjRzxHizodqZ
FVigym1xQ9ExcHj9Hus7amGNCQtwvNYmFGPo812wLTu08pqb0e5ukCqA/gJyfDyhgrVIB8UMEelD
O9F0Bv61GGzFqo88OA5eIUM2E+96CH6Oc+g+gZdToopMKpTxsIyLzzfWgSn6pEDCoU5OkxU7qbzP
ZB5z9cp3oyJqRJdAHqcAh5l0vghiUQ8DFJnrlya1ZGLRd7P2EEDfEl3XlgHZDB6l0ecv99Eks1Qk
ysPERwriBNM3Eh2agENK+xnoVYibIupkBTraKvvOIUH2JhUyDYKT5FEUFMwDHaN0cqbx2Vf+/RsO
bEHpCbxtiqxBUvXjKolCr5mTNgq24pFfip1sQtesbUo2hAaL1gqc7Pv1sFhpL/hokTmU287UUeTp
BVuct3J0Vxe5lYAeBbpnVZRayXHMQGodfcvIAfL2Fm3ni8NTUvxrHhvcXZeOMwBpQi5WT2pRsNPp
HjRbOuTPBPu6qys7YGmCvaFPgxAmE5kEuyghkNT+EqNvg8ajhl+BqQ+OsK/WcSnkczxjBYd9C/XC
DCvo35A7ir3mjgcaa9vtg0/0KFjs6gk6U02V4VP5X2h7SAdQVG8r871iJW4DZ+TcLbjuMfvbKCdj
yHSEi3on3Ol4p4684cWwRCdDQZDXevk58/74LZmdXYVj1NT0W6J78UZRUqgXg4utbHdhxivFfb40
fTTFwOPcYDLKmOFXQBTLSG5NqkaD3u9YeFajp1rnVOZWMQXzEwq4+XS8njLmxLyY5HySBDsyz0b5
s8u/J+VJ76INqTLnetj/ww7XRUMlpiTjmvYxRvC02PplLgvYVNboTghJ1P3BMie8yifptt8orrgd
eEv3D4FyscqsXY4LaFC12NCYknqgKkbqpoByRvD+Fs3jmlupv9Dlu1hjvqdZQmwtr2Bt2Iu2tvdR
2ZRQPO68fjue9NTp3gSvRh4+OYHN79dduXV8NM8c3sT000YJsZxZ/qNWbuLKsPWos5pu5wcH3xBc
XO6sZOC+5qxD2sVt5rgYxkYVcw12BfQVoFvKEW2s7Td0xz1JsxXh6pO8DFvywImozwnmR3eZM2OU
Srkse1WwQ2LRd50EzwIKulWkTX/EIwsvgHnm2LNhVlJ5NuHldCL75rbBrU77YX4zLNrsSHjpMw3M
j/nsB+dYifEiD5JAUGGt1bd5dhT93fWvx1kzlrJVHttG0yP8fT/7aYyPUWhYecwTLltHzj+BoTHn
giGnnRqWMGKKoyVMb3OnbnIMooFnzbruzjpwXiwx6CIbBVRfIqBLnhZW3IdWH3wrZ0zzgTQ4jLaB
yLkR8j4fgyumUNXmQBTBjsPXGJJN0lcxebzuEu/jMWAyk9CUoE6GJCxwk6m3TdwxypuGW5VePwQu
n45BDblP+4SIBKAVHMXkkOmJ3QdnYj7XBqfDkmeJwYkMun24lMJSkf3SyHHOd4La2LE19/++1enj
7mGgoaqLKh0KQMOkunN01+eeKXPOTt4GZeAAN5mi7iQ4o6fxqcKoowiSFE5UrzQ8f/CDHW3XiVbm
0oww6/YqeqdOFXoPaTZu/DC/zHv/zn9rdoB09FXxNhQnwFmGVkVGUOQE0Ze2OgSANCcOj9P0dj3E
V8rS8E8RVSJByRZKQ8w2CvK+rsQBB6b/BSre6f3gpXix0Df5vIX+pZWcTYf3Kre6rRYmmW01QNSo
HFs4piUKxEPeCunXoP2aI054rH6/hRlmV81hKClpQT0TnrTsLk09NeNg0GcueHpbWdhg9lMiy2Mj
G0i7Bzt8DH8kqHsID80xw2Rl4yDHMC3xMB14JRCeZ8zewktxo0sNLjDNXLtyb8djtREqnm8UsD+d
fwvfmO3VzRh2MjIsU+8GW/EL6PVxElpvM+hu47082AIHmzhesQ8kArSUKyXGtwyNL1Gwk6JnM+bd
WlYh4+IT+yQyj5WhSNP7pUx+yR4AfQ4uvDvp1G9Uuz4NW96T3PrFbGGROYAzIgVaTK/VNahtaNsy
rQyrG90jTmkH3Jnl9XR7YY85hrOo67OUbi7jWD3RV9v0+3yre6KT7vn1Zt7nZMCj6kohHQT6OeMd
mV4k3oQL7+8zSFEHYKKCxDsgUGitDCOrwTzxAJ5ng4GJwYcqj6rCRu8Kb6G60VDnwwu0I/wUUkd0
lNAqzrwNvFIG/oAb7Nx8Fvd+POkwShUJwjdapG8cyTafxC1vcIbnHwMWdYW6jpYABkNtUyLrw5yA
zTlDaAxfQQqZQQqoDBdGGsGEAMVi1c1B9i7+aN57ZbrDv5aL/Qi5LBlapeaqX0iACczCWE18a5TH
jjeCx/lmLBta4/sACoJNW7YvY3xG0nf9i63/fdlUdSIbeA9gPljSp0oz0ApUOeSbNIHyBa+hcR1M
/1hgH6XAKJn1uQoPmhTsq8I3s3oNU958/GfO4fe1uFhhSv6m2ARTkyKMsyc/QatWfl/e0YGk2Z6c
EqKLuxH/yCCizW3x43zBT89OwTwHTUCRB1qqtMsi+zZvcVWzKO1alVvDlvfOx7PIAOtIQpL4KtZM
V5JzH1RPU5TurofFerKpXL4n/Q2LKl5fF2Zr+PiekmRl6BfZ0fmn4Kh/kR/KZ7LD9c2Gipc1HXDZ
5bY7/8NRdbHOoG0YTFIfi/CQzvZRtnnZcE273egpnjpwWDllvOE4zAtTBnxNPQDHIK32jp3lf5Nf
UEhEk9/8kD7B5xOtleLe8Mgxug5XFz+ZpE3SzUkdGxgFaSR4gmiHjn6L251XIFJ5jxL/kGBfrDH4
2zX/gfpmM21oV3P7rOwoJzdl78+/NNu/K80uoohBl0CCxKZgIIp8aMyprrz1HfLDP9PX/NTmvRvQ
P/YZ+//jHqh/P4YsmvAzsaErqHbGt1413EaQ9oJS233T7/wW0NAUd8H46/oaXt+MeC77aJVEUEUV
a7iYqolXCMY2S0NebNKFueYZk7mZYYfBrwg2VGt2aYe0Lm2ik3IfP4NYHfsQcs3P3bM0WPiPlzZe
3xemyIBNNiVtJQj4qqR7VcbHQoutWuMkw7xvyIBNWGDvTSFsDLn4Uwzix9nkEeXy3KD/f4FnGibI
tDB/v+nthCSwMKYxEs41b6XHlOZSlwhkMKRtm3A2aIkregp7S7QNUFZ9K3eyMx7AbyF5wqm30kO/
bfflk+aSg3DPK0zyviQDKFU3qGpIECmV5N90fjBBKUjgRPzK/PNHNxkcIe3QJqkMdJ4gDgN1yqN4
i0vnffSkv9GG2nGbH6CnLE0b4kZ2dkPPXdpl+Bf7DvrQeEAwNA0qKB8XtB6FRpaSAkdEGhzraXqs
By5V/So8L2ww6zn72dilSU6PdvUt2kZ7DLUGOzpDVnpDYFXf/zeXmMVTlEjoWznD4gXHKj74PD37
VYBcuMOsWzflZppN+PvinjpTbyeXSivz0vzVraYqtIijoXWAbZAhmoAZ1TpGeGSRJcqenKGLS3q4
/q3op/8EiQsjDGQEQt5WPUlwcjZ+ZGuz6mk6cYJMfSyDgfMEvrqpFraYUFOrLlONOkUGm51LtMBl
p+u+8P4+E2ZaoIIOa4QvWH97Nkfb6DnIxLPARNbQTHJcFLCgKg+K+aOIeT1uPANMaEkheK+FGJ9I
OBDV+k2JX3jlwXcxwRRjHlrc8gCAF2ZMbpHEE4EONUyS+RjWntLstci9vjD0s/xjkKkim1EEkzqb
cVNi/zfQRyCu3zxM8wvJAlueReu6rdUzHp0c4EVFnwUUKz7imT/MspbRXeM3eCYz/NtSn16COdmJ
InpIpNBtkurpusn1PXQxSeFvcSaGslRIugaTQfYzrx/l9NgJidPzON7XY+NihskghFgOO7FD8A1R
mW67vlW9PGk1XgjS9O7zYl3M0J+x8KYv+qoqQFaKnmZxQzLDRbV0G0XhgzROdpZ1jaVGmpcX0lZK
G86XXA+Ui20GIYZmzpJBxGEUi61d1E+acpvqjd2j3T7lgMX63WgRKHRVF37KIHYmgYhVG/bdRnXp
CNt077v0qbP2/H+vpkEv1gtzDHRokUaSMXkHWhUqN7t+5jDPrV/dFxYY7IjCWADFNxZOuptfpDs6
HzOAo1J9GE9dZwc32Y5OVoXH5Pl6+K/fhxaGGQQBe1IwdSZNIV7ml+YXfZvHNJk7vQnlO89o4PK0
g3iLx77hiEqY6LWArylsiyfam9geGje5oSqg8Sb1eF24nB3OPtzMg9oIWglzSGQsP30Wwjul3oYC
T2BjvdZ7+ZQsfZNYDZMWiFjD36JmNCgVJ32SIWfGf33nAIrOAEpXIcPQwwqvNmh9jJrBknvOib9+
tvzZzzqDJWQOpdqs6TKNz6L8IAkbYfCuRx/PBAMZopEadTJQyPCPk7EZ8jvCjTYOJLINnIZSG3pm
wo3RLW7RDb6LMOWW7/md57w4Y0AC/Eypn6gBFn0EDzVajL60eruPwNZhBCDQuf7luJuIAQxNLfu8
AIUursOaZ+xxvdo2wD/BwyOhgxEgm2OPHr1XThadwYkw6CC2mEX/X416rOzsCzqHdqOHqT1ePZ5+
qSu2WN4FMk91kTRYMn8QvAad+6MIeVvZUsfZCsE+xHGNZ47JOgI9hkIlajR4cshvyGnY0AJmHlr+
Tn3o7QGz7uFeTi0o+HLCn4f6LC9DAWVgUZgQMuFNdCtu+jOyKml2RmUrgNKG3rGg3Z6JzkQ2gaNw
8mHO5mPng6o2qoSmQ+6YKOVjT3SwXKQHpfQ57JO8SDUYHClCUYYeLFZz2pt34i/KCmk44l0f2uGt
hh63mddkwzvT2C6+OQMzYxpjb4SFBe1l8NLfy4d2m0lOTbnYfouMGX/VYnGBf4PJSfQsiYgqIVFG
yfgGUke7Tkru8rrfcsKVIvu13cHgTI7JtUKmgBbeaEc6DR26NbrpRptqmAlcprf1PsWFXwzSyGkD
iR16firYGtF28CQLLGBf6VtCTbFmF+//teLSx3yLfZBpwqbLxB4L2Izf4umh5rXD05985ROyzzFl
r5jD0OPc8XvdboStnv+YksMw36fZbdI/XV8wzj4zGXjxI0Up8wHfb5R+ZrKrdZt5eL1ugrdG7PtL
2IPjVxJQpBEC9BqqrvaLvqW3SP0tLbXzV9GpPfUrb7aal/GwVY6i86OuUeFaeuN7xX48hN/NY7ED
bOHdtP163UlOxmMyOKLJZVHLBoxlkelVOkrA5tt1C9zPyOQj8mRUcavDhHzXgsIcD88Z+E7iJ8VJ
UPGidwvT4UrSco4fk8ENYTaqVC9DpI2D7IqB+DJp0jEeUTMMo8cxD3hXDc5JbjL4oadTF/gzgl8/
Sy6VIlQc7Q0K9Zvc5mYNvNhnsKPU8x5kCjhjWlc7GfsQSkIgNrMH19+CVwfN6abD7b2nN/Zrm5vJ
VGJjnMNApjWR0+wmW/oOqR7DWzomz5/xXl088G5irFc0JP2T1HVnCFMtY+PJ0WuinI0ixrjyLtZL
e4C+5t+E58UY25JDhkxKCTjvbTzuHjG3DD7G2OktNJTYeBOEdui05Yk0rG460NRDRVJVDYUdT9JV
re3nDncao2otCVM2hsqpWayGyMICE/61EZRGWuILqurb2D+Z0h7c4ZwPR//Gp5BY2GBCPlQ6Kepy
eBEX1gBNMDRPeZrTNugLKyBfaWePlMqyie2R49w6oiwsMxvAEOshCCsgShxZ6sv8RjXCMMYTfo+f
kvs6tYYdfck1eOMuvGVj9oAeYzmDCR9VE85x9aYlJ84X5Rhg7/BTq1StEMOAXm3zne7Grn5bDFaq
42uWr1CdcExH5iwjzyZzkEqjqkcFepzsLgue+yRwY813r/vFCUb2Cp8NtSyFGXZYppa20t0MQWaT
hnOxXs9PdbySqSIxNUOmji6qV+1Y15EewUr+Mu3JftrMO3mr3efbWHekDUDxXnv4C78WFpmDDVmp
XoMVAlVOTP9NwpOY9fY4v/xvRpidTKDA05Uz1kcBxRJmdQd1p5Tn6zbWbxMLT5itHItJpUD/Cf1G
EtiqLeGO4Ck42I+nRnAFL93w61Wr4LGwyGzhNsHcH6EvUqEMlavhJyj6++ZB5nWb8MwwW1YBSz8Z
Q3y9MvlWqp4KpbhSvc2iv9lEF2/Yfq1RFNM6nmjJpTlBKLNTtv/bArHNWoExmA3yGYw4hFZwS3tm
QhcN9KU90pYOCAj+1T124RHNBxa7KUJDV2HQe1czvE7Bj9G81aqad/SuYs/CCL2ULYygqhfUwe8t
K5yDLWUUSDzULBurxaAWCHi+8txaPzoWJhmUEAw9zxSax4S7zrDlwtLeFbR0u5ys2Hi/PJeedqv+
uL6AqxC4MMtARRNJRZEl+JxZhqty5EnmAI3wL9eN8D4nAxWliZk+Qgt/7XgOjFej+Kuiw8ILBia6
XiZQu4UXxtHEPOR86A/5QbyrbmgSL3/lsnas5oELewxIaL6cDVENkPCP7Y24aewmsTAjjJd/FXqg
oivbogUOKplbmFtfLsUwJFGUVYylfAzMsWjipElxe4ggvKPZGrmdQ97HXF+tiw0m+Ntirhq5R5lK
P2OyrNyBvyMDJ8l4aidLAelb/AWNWhwc4fnFRD8Kzz2ZfPil+61F1Ps02Ycxx7F1yL34xYS6keSo
bIQo/JXDIYBKXRtaEQjreWMJFLk/ZZ/6xQwT7J06dzGeWXAuvkvEJl6Hk4pwO4vfB6Wv2WFifmgL
uW1a2El+QazGadABSjB3GG18BwWireaoR9Vr0Su1iUCUMHNwYxWvVFBpiIqOhFd9P7kXEBkVyQzx
MZzMGHo0zwPa60I7SSzfQRfoqcxoix1InCveXCDdWazXS7NMoAjpiKdAmhDIqX6na7XXjqGX9inE
AKq9XjZWb/qP19FrbUGXJpm4gYQ5EVvaj/yfBZU8Sq3B6yFZzXVUTSGSJhNwN7BCoQGBSGg/Gsji
TxC9Qp4TO/Vh3Dc3KOdAUYc3CES/1KcveTHH5vRqpviCTzAjBrJHx4wSJ+d1J/I8Yt/iyghsOGqq
4W7uqW+UTh0Zqdc4s23uM8iF8jrB1jb44gOy6XzsRwlABNNixijfTKl8jnR5LzaS6/M6ILmeMRg5
qcDmvoRn85vhjTvMpKH8Vjkjpn9tcuCPo3ENMnE/da1QDgpWC+kB+GTG3bztrdYaCovOcgtcYqXV
W8vyY7JRj9qY7w8w2IKcvdmIdvReWwl2PqpH4AG2eau32kq4tMgAZ5lXUgqCHhyq39TCoj2fI+So
q3c5aipvIjrtJv2FQRebVhxJYPHYB1YLnMtfwEBq3jZJWJbYga2T7ySHChz6rnCEIObWdBrOcbQK
K4v9x+QQgxzUUUBDiMJK4yUgA6UsOrxXp7WTdekTc9HAy8Hoj3RKfBZrC5pGSRrb8/RyHSI5WMI+
4QWGEitTDiNBei66O6JzLrRr+ZYKNh6VEJNqMzELM4ggFphSLEwH5ZOqcoUc6qEkslPpLolz+7oz
q0fMwhizMLIxa02swVgo3zdDZ9XkIZdLG3U/xyxsXSic6/b+YW9fvGOWCCqHSeVTahvpLt+ZbgpZ
mXJLOcPCbftf6E6sw+Qfc+ydMKpHGSQbOhZrMrxqkHdqJv30Y2BIUXIKYutxcTHF1HAM0CKA7B6e
iXNpqeVt1fFGhHkWmIRYlvwkyeguGvCES4yjbG6urw4n9BQG6QXQBociHUPXx1+z4MXzuTWJHYkY
H2hy3r1zfbNevhf1dpFUQQMkLZUC3oQ7ZW+ei1vJqmxhIx8lTz9l91TE8S9B72KTAXodjc06OFbw
Bd+JI0GLdkd2OsYx8Ni35YH86uzdYicrDMhHZSBpSgWkENWXQr5rxE2s3EnFSQtOUfRFRXwY5p3Z
8Ma5V9/el3YZBNFQNRDMAV7+v44MqMTASngKjuNJ9QwcorUd3EmyxSXKpAH4Oc26fF4GTaI8Hmeh
gWHzLBErxKVeu89eksk1MSs1bOfcvR6vPDRhSe7kVtK7cIJBMEGAC/RG3vbPOGSs4HFy4kPi8ppS
/yFT+OMhS3Q3B0Fahe8ehpjVoMdmUlnivez1G0r0gsTSy56vO8nZJyzbe1MNUm/4iCJIIXnllDhJ
R7w2rjh7f5VRZhE1LM27rPk15rJgB80MyEikbX2gfWv85J/nEIMyptQNUUYz5dbfC9XeqF7a5tv1
b8YLDJUBl6COo5nUsDGfUTHLd8om2IPmK7H0owlyTsHhDYtysFllkKWWzaIs8GQG6YzHGIROms4D
zPUc6hJ6DJpIQ6iUaQOX6CTvpb2fN0XAc4QBj1ZSA6mdKGhhHFB81PLt9aXhnMgqgxG+L6S9TN3o
wueEBFAL/z5InavKnG2zaoc+XRpQ7zZxp/14vBh90ol9GAROrQvHrCltsw6OpiZ7Yc2lblxrxAN5
/x9bzNLofeeXfePTElmN947kSFN4SIVz26p4TjGLg0mqKlBHGFLGb41+m5Nt6J9z4en6Eq2j3MIf
Zo10KfDTqoMZ9ax5il2CS6s+4MaHcVvV1g4Cn3CJ9wWZtLBrhHYoga6OSGo8W7YbMTuMYK/SW+VG
9+tdp/qbKO/2SdVyMuB1qLg4+46LizxkHiPTVwaYRlW/f9H22QZD8hvS2sZ53rRe6hFOgs/7vO95
w8Iikcwp6SaBlgpoR15yoAJzwbG3NWtytG347e+OrYWPTOY4jwNUZzQs6HzXodEJYrIbBCuYQ6A0
sftvFO25PjIgT4SwHaYmDByVsqLlbvIl9yHd2e51z6eCmWfQkzUBJ6dcPVkWbjKor2JwrTfo9ohi
9ZVU+UOIDkNjCp3r+2MVIhdmGGip8s4H4ymwXuyj7ZS1bjomHJR8n2/7lEotbDCQotSZOEQ+YoS2
pmmQOfO/tC8SNOs6r0BpKSsw4mjVm/FJ3oNPBPweeGy3SzviF0fWmmoW4PaebS6iFaVkxSAZPuqI
2dBGvjOlwCLkWEZ3Q/tSm18L8kSMX03OvSpSlLn2CRgUKutMqpQWnwAbc9iIG3k77+hQ8wzOjMHt
iBVvdQ9T6ngY5ZJq8paYwaO8GUotbeF0mKDX+ZRr5+shxAFylhk072doLncAHarPJzWn2TyIyg+/
4tRd1qs8kMkllG1Lh8jGx1MwmI1Gk2RqJ0IWlGyDE3qBbbGwfrfuc9kS6N/7vGa6qYFQFqTC7BOp
2GXSmIT4bq2rqBZtCUmOkBp7mvcjtIn4ZdBVXiR0cP4xyCBbFvlSDeoL7BP0vezVbeZ1X/WHdl/c
zKmlegEep0o7tXteJ+6KshZIrAzFkFHD1lCpYY7iIVcnUdBQgI139S515kP3kO2hQwiNUn87YPKy
2AU2AbUVLWvIX/MjrwNtNUQXP4DZHpkxFX3WggYvIIVlDC/oe7geo6skEUsXmU3QQcunwOUfNwIv
eCWn2i2eitvqoT77juIYqW101vyrvMW7mc17IFhF8otzbJGtFFujDUp83UDc9fI2a/cVTwiOZ4Kp
18RE6mtxggm/kS2xdGtNtBuFUxRaTdoXfjDh2XVSqVYKFokIgzVOnRv4P/RGt0e0DITfSAM2S2iD
X183nmPMni+MuFPrHssWSd5Q3HTkRucpf/JM0NhcnAl6bBggScIlIa1Oee5KaPcSNc4dbr1Gvvh2
9EcsjJRB1xZ6hwWa9to+vxmRusxOj/w6dKbB6mSLEhkJ+8yN95NDJQ+k++sfcv1KvPgFzCHchg2p
8xa/QBMgtJ3NDjpX4nQ/xE+GnOCBf59h7p/wYoazsQ0GWTqUUXSMiwJD5wMp7kSZk1usY+bCLQY5
zFgcRaWGgSJEpYbqc4XnflsexpPkSagZvb9mFs/j1+ufc/XMW5hl4CRJxLKSA9z8VPPYZt/EEOSg
oQgvucC1egpdLLFN8Clm4qpiwg4IXvF8dANhPttwtHMFmSSM9qc2r67IWTG2D74qQblc19gOqgBI
LM5pzCGE5y0Z2wWfKpJSiQ0iEeM0r/RY9R2AyNa0zQTM2yVqeuLBv+XeVDj7nO2CN7rArCJawRQO
xrG+od0m/qOaWZFdEMu3CAiC1Hsez8b63WGxfAy6jGHb+0kDq1SGm+rE+IMlnjWLoCGjO9AnR26T
C89RBmuCNGjyMoNJWhiendxJz+1B+aGc9ROB/PawjdBBy9kPdJt9ypUWbjLoYnZBTRr6kFRH06aQ
/o+0K9uRG1eWXyRAErW+aq2q3ne7XwS7PdYuUfvy9TfYg+uqZsvFM/bLweAY6KykksFkMjOid6xl
30D0OjZGT7VmT19F2aAoTjlkGY0lsW0dURRfR4fmyrjV9ut1l+LWWcDFDG3linB0VGSTA5upKMCC
aAFsWs98y++ld6WYtYROzOqmX5sHMX/WdrvGycJyQNPkUKW2LCys+UCCzsVkneqnYfOG/T9dstuS
fUt7T9QQfTaEyCc2AcNeu7WIsbhjqfpDb2NQKvEbuQ3Po6jIDJe2zLliq/PIwFu+0tKLNj/Is4A0
7vy5B1e4rKXIooEsHfBTDVkn/ryL98079+xfpXkwxKUqM/RHJNXEmiGTdqX6pq/BmyNq32FR/dt9
BiMcnKidrei5AiND1XtLYexI91TnXzLpOpG/nP84Z484mOJgZC5bmcwtTE0rQGtw8mS3LLd19u28
md9EuKUalqLJIJTgoKPT6knCRAODK5DSPRfB8FS6OfpQJ4gXP32jr5qotLINVkeLHHRkal8lGisL
x3PqSpCUm7Ct+lvNvK/jq4kmghz2NyF4tMfBRtZas9SyBomavnVt5RjLXdYFun2hIuuTLjFl50Sd
IN/bgCqLWIpigZpVZ01tHxPOSTKmtWlHCNYor2b+sIx/+fe5bUWtTkkw6VJ6UTw8Gim9UYofgsAQ
ucBtKL2aQaWrd6VHbtagus0P+r1MHc2JbhjJgnUtBaL++42Qx6JpuOuDYBJCUxzYTpgEl6YRGhLN
WKJNBS2ahtFHTtGhSz5fBeC35R4CHo14qm6B6ogzlmSyNJTWgIRO2U2a4qBVTRB4W+6cWOBTx6xr
aiiEF+A1iNeXvFjBYzfOYT/mO9ssHgRfi31wDpmgG2ih/0KVDcXiSa6GyZyGZIY+YrZnPIisZ2y+
+7c1JvIlQQ65cXB8MMZhRiu1qp5OFtZu6Q6VYnyR7TXMl1hweGx/oqNPHFCMUq9koMsHt/cQmsYd
FZHJbWWHH/zgkMGQ6xzsAJBm0R3pgXViZl7iqbeja928Z6Q7RZCnbYfE0SMu6ExjlFDNrgpMrD+v
zYs8XhiJvww/zwfDxil16hY/AYderJ4aKWQl83isApK1xl5qmhxTacroRLE2+0m6zII7tsgoh3i1
DC01xu7gFdHBGgun0grX0O4j9XYVNnxs3ec/eMjBH855i1QljE2uEjCS6sWn6JO0Syf35++liym8
g+LmbyAddRI/aYQN5YLQJBw4traJxms6lF7WPJZr5i3xIkCPrcekDz6yn3BSs0ithtB2VUoEJ01R
/8z9XnasxPn38hJdJ4c/IDP/YJFLOfQu0qdKidGluGBiQ9K8lPhQo96dj06hYxx6zNMo28Ni5V76
bIXE03eMz3y+t19Xl/UI9JNgJUXfioORVSMJXaYebWjWt3VIHCUVXIYEcEg4GDHlalirvi8903yy
tdWR0IBpCyBXgBw8XfWyNvoCGrPCUxf1qdVyJ+vLS61W91X/n1u3DIzbQY6TiT5ClZtPculCm3iu
dYKazvTFaozaae1UdXQrsrwWbLtOo0VF+F+DgjPKxd5SzVVpTSZxwcm8uCBsOEQepMceO695LMB3
JAt4PT4FBWePC8JUUVfViuHkmtyb5TXNBQ59gkPu73NBh0tbEmV1pbtyU7uJ3jrUvkjm0hnbwVFk
QWlY5AwXgNZaJQ3m4qHWKl8r/Tc7fT7/dUR/nzu2ZLMe8mzGYskDCVBQPGDQZX/exKf4/rhe/NO5
RKohKbpGd9UeBHrxz0IfnNpIndxSBXCwbQnBjbRPJ5bBnD3B1VKlMukhnul2S+VIOQbFvmfTU6cL
5lc/gcK7Q0czXECXI2QA+lkFYXJ8VfW3BMRQkQBJRSa4GO7jZUEFxsJn0WWn7S8odmkRP5z/MJ8v
iJwjXCSPqtFkemQQME9jlLT8hk41L/LIdePJwehKd4w1Q9R9vb17jovHBXRqF4q9zi2iYXk11rvK
lhydQBBwuCGdICXbXkQL8yMgiFVVlTPVloNeUgi2ug14k0gJpd40cTpV9JKyvYWOZrgtlGeG0eld
RdDqvfpFC1njvgvOf6l32ZsPd4D3L/XLBp/3dVNbzXPbEFe7wpdSr4mjHaA169ShdstyW/u6e6Pf
wIG6Z88d7I0/A8OX/eP8z/icVXM/g8sEMQBhxz0E79z2S7VX/c7B7ceVIDwEQhKoSEeoAJ+3qG6H
y9FxLh0s42LEKY8QHcG5E3Y+eQDVvAd1daTzBt5QZwi5Zp6FGavq27A3Hns/ub/+htd+T8TJI4gm
Pi9M5UJXlApIGZXo6mxmJ5EeRpFOwueuXG6FOQjDtMWkytWKD814uPwGUxDl5OKwLFAJxSkQdhcg
lDYfuoOQh0Vom8O1dIgq3SbsLAhlPKYl7gqyoxlTNVOQY2GZ/lLiDy//+Ymac5nDum5QainVEvSM
acZlQyHZIVQFFwYuh3RkovKQMteif7JLFM5d1V/+kfzlR184jGg/uRP2dRP+2s65xaGPspK0lnSg
T/tlcXsMRM27NNQcgh4H1UuFSjui8ORQqMgMNUpanLKNdBtJ9210LYs24+c+kY8u8XMS0zJ20gC5
JwSn7K4e48HSbkGJAhaPPz0ofu18vkmkVAsDM3hIG2X7tjIStzEuV+w8Qh479ek8yghARuNARp0U
WhkVTHVTGqjq5DS57CgYuZqGa70XZA/bScrRLxY3J0mKXkFQQ1aBaGAVBm3x6C70cVWviuif8059
bszgvhYHJV2fLXFhIOaNV5BemDf/UpvGYFUFubhn3tlX6S0+HBpPTME5IXKRAxJqQmImJpS4iY0n
/9U3rJ9DfTPpocDDTTuWYummJRMZ2PRxKQu1XYd6wMmrvs5gnTdcDJ5DWVV71GIvv/yXuLC76DPn
L+1yK1s3NraCCpCGtunoyc9GOP+rpHWdu/ZT9VzdgxbyRZQ5be7wE2+5VW0Nw8RVYCEupoydZnYp
6j5N4533jf30T4nGiREOjBd0UihSC9dWeteDeDESPUp86uFlUXligEPiZGyWVlmw16Ak7mJXh9p+
CYhPQ1GL+jbmn1jiAFiWYlvJdGy01kZuuyK3rV1WjZhd7W3xwMThiTJBoUkOhJs87xYzZvmRZzoL
8qPUrzUHfSizW+9Z3bH9h2Z/9cUMnp8csGVJ04IvBorwWIHGb3A+Ithv/n1EgFj64ybT0n6huYll
zPayPyAfaf3uT+H+19dCZ+BHM+oYlZIxy8TV60fbejPa+2F5ytfcVfPiL1eMg41BkQub9oCNSA9G
+ZssKtJ+Hun6EOPQP/joC0Zkupr1JmBojQl/xAd0GqLPj2JmXZQ8nQcFg39L1DKy5ERi9QF79AZT
cbR4RKNrLliyz42MnEscLvRtp7VLrRBwO1uhhj7bymMVPuUiCdQ9a7tYvO6mCqUAr9l71swozKfY
op2LQw44zAkta1nFLvd+i2ak1EdJGLzgl0y3CPwzXnS/PpyP/M/q3ZzTHIKQqBoWtcEJykbkGrSZ
mIxp3WdPqDaEyks0ya5ut8cEx5XoIrDtLZTRiQk2CZtXAuioPjWSgV03L9eWdj2ngixkO26Of5/b
bousVvmiYLvV8teFXvdF7kbLs2D92B/5/MmORriNJhcAJyOeCOgk12DcpwfbVR9YNzZTfhIqWzEg
OmeN23U22wpWiiXrFpdtuzo0qENbp943QRpo9+edEy0gdxprcxMlUYlzjBrfOyl2tOqmlP/SBrfp
lHyIJbPHiR/rXxLiqw2YiESi0tt+WGBuNHXZJISD9zpbaz1C94Ar5y9VemOvN1X8X4vo79voaIKL
NWUt0rVRgVFEvuyUC2u9iAtBOH/uBOBscKHWNHotQYkGdQKow2LAc8eGqxh7gKgZZfuWbB294cKM
ynJC0XKKM/5NT1CGsYP5Qtsjl293PUgojSC7+99mLDZvKSeGuYhL0Oiql9GKFhgjd3KlcuT6Kcd/
6sVLPz2ej26hl1zoTdKwZsPS624PR1VMeqpPae7YYC41Q/PA+FJHsDqxRklRneU3p+dxgXmgH6ch
00fcMnUzd+rsWtHMsB8ujKLDC4JvNhdgnvHKxqvjr+ed3sbco2EO7kE+V0WLge1mqV/j6aGP9+f/
/ufnMS5IufSwioii5D08g7ILKb+uzU1rP65t7vTzrpULt+5xfsutR6qwmg6q5Zy3L9jq/PW9iaMq
lgaCqV2r98uo8Js8cuO69//ODIcouRGbgz6gVWtYUdetc0fp7xXRZUi0lvydHe8WWmcUAJXloINV
lIlNGJfawxJIBxQifRE3kNAeBzC0sTOo1iL9WA7tng2tj7shkIPIaZHX/Qm9zcdY0TiYIWNlkFgD
oBlXVrhCbyCBkGnvk59M30Bsj+3nz4fnr9jXOHAx5bhqqtzWXDu+H9IvqfSPHUVuEc2CGNyuIR1R
jG9KU2ja1WYP+Owgbax4pV/gibi4MFFATu5EUbJ5d7ExewNlW+jX8In4EqtqBHYFXNTT2SnKL7Ma
ZuDXla9NlOKUfdoLMsZNBDmxx61iBx0l9Hfio6m4WhQr2TdCNoPND3ViggPmJEuBEDrYv6cFM7B1
b/euEve304JuriQWJCDbNaQTaxwWx/E0TA3e2tDjqYDIgFwkHgb7mivWRwgSa6d1jBfQ97og9hMR
VIjWkkPjsW6HKbdHZMDmPzI6FTuRXtkmHJ74xqGx0a/aULAbJ62os2BShPSaJyUC0Bd8L/71kxC0
YCarormRLd/2ShKqXeTYpVU7pl1+PY+820fn0aX3fz+pLaa9MqtVA5eqSxLou2ivoe9fCls38UVb
6/OwAQOoE1tcVpeCVgwvsADg6kvvRe/FHOWFMXDJAfUnWGW3wMg97yH76J9g6sQoh8ISpFFojzEH
1wCLqzv0eubWo+7VaXMhoduP5NqtmcbeeaObideJUQ6KF6MjmtVESEi64k2Txi+0hjTDMNBQW4gH
WTPBrvusrcktLQcjCxr+Z71BImJQDBrU9+WuCBKMcgy1M9/ld9Yty8MUV74sDow/3t7LO8zEC36F
YHu8f/+TWBo1c8ybRtNcU0XVffxnID/HTNCqsW1DR1HJsNGfZHB7XFml2DLQeeCWxkU0h1l9oSn+
n3y8owlul5sxmk3Nttbddb0NqPLUDOF1JpKKeqe5/xyXv6x8og5M8soyImR2k8t44VJ/7HAHlXG4
pXdsrCg9NAaKj1AauElv2fVgkJ1qdqQf0m2G2qe9p6FI+EmwtjzVYEvmZRzY/sytL0N5P5PD0AqO
u+3D3D66zWGAlVlLZlb4fuRhDtp9FVh75bX1QX8NAr5EcMcTOcTt/ZjEpRyxp9FWBXM8+kfkAFKm
zvlwYeFw7kNye10z2kVua3hU7BkHXb/TQw0aPSL0FJlhvp5sLqKm4BgG6eW7CquCh8F8z6SAhDXw
zZrIyQfisoUBIRBh0oQVbwlEowvUrKqLBfe2/EZEHyH6PFyqsGhDOaydhdvFWD3aS3pdUi1zFE1E
bbydFxxjjsOMRKq6jmRwqZDTO7DV30VD/EenzNEEhxllY9VaqiHraZTuYIISd11TVHiofSmt6lMk
N+DaMzRBq4NoM/HTzPEqN2OcwLHkcg36vfKuAj94yY49u4vKqdurCCVvE5K46MrnNpOVT2kts8eR
pvZJ9VwKa+Bs63/eSEcD3EaibTyqI4buMeM/gAq38qI9uLTDel/4mHTfn9+127F3NMZvpxptAxK7
WCtmc41HsjAZl52UFIIjcft9xz7a4baTro+0qTVcXlgxmD4yqcg5dqSr6loDH6ayF4vqiTzjdtWs
KXlGB3imLZJTRaCdlopALBIoCgduU8V6bhOb3crITXzP9EQtz7bdFKI/VoBZDT+7BLvo330zbpPh
eqvGU4YIVKaHSL+NmytN1LAgWDy+4NFPLS2bBT0RdK49Kr/lKeRY45e/8oPvU2jpHKexDiO1TZ15
Rq6kzm4mCUJP8IH4csdgl0pmZoAkNT+0WukM84/zbmyfSL9Cm2d1NGvNmjQNVRt2UoDg3Gck3WUw
7M6b2b4OHc1wsJAqOmXoreEQ75y4vDaX74Q+T/bdeTMibzhASDpcHZck0/AC1+7RE3BBwm5fBqJi
8GfK8fdM/egOBwjp3MU9Gh3wlPikHdjU6vrdemy/5y4J1zvLKe6XfQo1SorO6mfzq+g2JPKSAwdT
pUS1WQ1MPrAK2P+arGy/gx1hT+PQIevitoVYNWpfoRGisBHgYJf3g2ejF8+VrshPNhhsPMl3g999
F71wMifOHCT86JhuFhLNM9xDRkqdZLrNlrfVfGjRcL3YqX8+bDY9tWUVEI5mM9niH7tTc0xHDc8k
rvze4YSmrYsKyqLqj/WgPkgo7OcgWpYCsHd7RDQEvbXFT22zE/UkJ4zGBhUsNLq45nibd3utFwwW
bqHh6d/njvy6mBfNwJXZJdUNHfxZudNkT7B+Wx/r1Aa3vUlSqXKaISKHd11qfRfjtbSB5pnmlZdy
IIP9Ehx73ixsyRE5x234qE6rOWJbgdUiJtDRKc68kzHvZUMTh91Hpp1I0nxr9536yu/9CK8FswJI
/peuun/n82lDUV692aV9aofb5V3Uj6lq4t2HgkwHg9a1W7pZ5qZh+QX6WR40L/f6fhRFo2hBuT1v
ZW1fdgV7bVISTKSA72ANySCA6a3T4NQ1tsQnIU+HplKSAV/NtBaniAJd3evGF3MWmBH4wtfg4rRU
jFFFP4YZ36vNdY53pXIQpO+CyOdLb3lkLqukpvhK9FGlk9vS5CBXsbsslyQXyZsJ1u39KnGybrpW
SbHMHm0r+ypX9snyfRgOrSQ4q0Vo+P4mcmJGMnDVKVlaPbmMghDUy2EKYrnokVzjneWdNqu4siAx
U4npDxna8bB/EhrvqfiJbaokY6+zwZf85xqAjPDBgm4iaR38H1ATF52kogjh4MOIqGxixgKeFrnh
aXoP3pROX3ayUsehACO3PdNtGV0dtq3whZk4suzCtuGZdpc9shZvmaA/zA6ZQKM4R9i8VkLt7pc5
7ljBy4cFArAZ9+XUYdKoys7Ygw+m9w107E/OfyYiRkZ0ao47ZZSlK5tZRwFlVdBAngW1fa/qP88v
4fbXOrrEnTLTskh9QXBSTtlh7ULD+jZp+/MmNhueTv3gIkKXbDU2KapNbA5Vc0Ff9WL7mmO+a3aA
O/o2w8tfEbaopfyriypSQ9h8gj/9Bdz50kI+T0oHeDlj3PZAg+hru8vvkiC+zJ6z+xqpeX7TXcRC
+mrR6nLnjT4arVxJMhIu67Udnssq0BORaM3mTfrUOe54GfM5MuxoxvGCkZydmYB3kIkopk/j4o0/
0WAIksr/rijGxSZ33ORm03eGiRWlNRq6xj10BfbR43Qb71e3fsxQZqlfMAR5PpIEy8mXdXK5XLJS
AbS0hl9EtVMvF7ST/9IIqwOeoKWZQbdRw3uxa9E3rXmSV8MlVMQtvfkGfvLReLl2EI2m1JKxJ6yr
9FrqfLN2yl0W2H7rT+gqLxwa/kmd6tQkBydyulZLPQFOVNyhyvR1FTVlbJ/bv7CEV2fPaG8X0oTP
Y62UHOy8GZypq3NXLzvWUDkfFJMK4GvzVfXUKQ5bik7DJFWCOBxtJ1Od+c06lAczQE8BtIghUfVs
6o6+oKWyD8WaxKJ45GBl1DOVKu9t5MNTId1oSebK7cvfxTwHIYw6DlznrKmsM17LtLggVAlVSTRZ
KnKFAxFDaZV6ZR1RStc4dn4DzgdHIYLEbtuITTQdAwamzldecmMqInNlx3V/H41XOv5X1L22+eCH
A/qXDS7K54ZA/IYBk3bX7qVAw2NQ7xW3XWgd2Muf4SFjZQ+5IEIPwVjKWkDsP2olPv0R3KnaUXNu
JYq3VVDUH0bdCvLeeKBVJ6D+2Hw4PrXDRX/arJbc26g0aVfRqwYJHi/3y6fl68S4w5NddZBBAVuE
Qt7n36Szx1XmIl8GGWpLO2z1ZL+ASEWGuoz6EyMILh7r6jfDGZ/bw3QhX7LncuEtbjvrOxrntkQc
zYVhzgCyCaN1NIihj5VfstGz/6l7iOH95+z5aI3bGd1UrRroPZEsZ4nmJXMeBUqpqX6Wdak7jNbo
YyGop9v96BZqngdrPTSeJamG4GBihrgfAlVI2zLw0IAWT74/PbZMTes1uG3Sxzq1vLV5iCbbIXjK
jtMwkf6z+o0BOaQTe9w3HuQlm5q0w4vycI/+m6kV9LJunYEfDHDfse36mWhtjyeA0o9CfZcExffZ
nX3tBqzsAQ0j/zyU/iZTOn5KLmmpO2tocp1hQ9jvE1AAMdkxjEU8RrbDMs/IFREo/Kbi8MukzmZ4
TrKJUm4TNS4mwDfFKzYEbBPHbt3ptgu0mwklnMzH87XhQ8Ho73zlVUzA2TRoE8HiGldswPBfX0cH
xaPRkSG/I56fYKDGxSeuK0dX2bY9cbUYjYb0FO1UlN6NnSeTROCT4PjQOWiPFVPtqILr19R97yx/
lUNT2Z1fNhbT53zggLvHhE6ytPAh0j0r3a/aDaW3Nn06b0XkCPv3k5Wqe3mu0Pes4VLXgeYWksbd
WzMIGkK2tteH78Ht3z5bIQE9Ybni5+JR3xUPkBHE0TeNOPSoK86GhAa5/TyRdaWGBYBqQZxPvAbF
NRKDutQAc2l2UUFg+O+WkUNmQ54NM6/RhFuDkHuaEddj4kl9LQg7UVxzqLFEbVaYMtpeqhYopZbh
QkSDYZvdZid7x+BgguggWesnIFMDMUQ2zLfuossSjQxiNdwNd0wFTwwKThK0CvEcaBVE2UglU1bE
WO/SrCmcfB2/n/8ymzY0FSUZ8CUaOj9yQ1EjSZqE8ThASgQcUPdTkguqClvIitPjaIODm1WX1lyt
YUO5Gb3uG6Nu6HdZ5GbPk2fh9JA8cisauRT5xSFQVKEOVeSwmeSdS/rco5mQ535jqvODX+w3nIBD
YgxTT1PYUF/R1+sbVxUGcLowCeiC55PcjS/1u/QR00aow/eDo96f/3RbRa4P9jlwmrVx0eWF+Qie
WnAMEYxpSd/SPeOsTW9El9INKPxgjQMpUBgafRrD2pqBwa62e7+OLAskbPKDwC+RJQ6dIlqlhjHC
knlT/mRq8kMYv4Lr/HZ4w/Gf7VjjH/khMLqRPMI9CHGaGNTW7Pdmt5OPOZry0qUWbm9s7E11QbBx
Q3d2qHrJQaRyvZWTw9b/54cYQvoYOEUxNwuNYEu76r34ns319S952Dzl7oBRk8pfLsqg+p8UZLf3
xdE0h8STmdB2sSUEZfSiTle5/gcdDh984zC4WSR7TmtkMyV9Ngiu9MqhyycB0KvbX+v/3QCd7McV
LOmSzUmGE1MLm+vBVwIDT5fp+0AE9ZPvg4dy17N9KHayM+3aQNTJ9putd7TPlZ4SiRJbp/Dy32hh
p4Dtp65+qHw2DyqITQZWXK5zsqaEHxOuVQRmWyI17YM1YE/RiUfu470BHfY2xNT/y3l7WzfzD/Y4
8MQUxkT6EsXQ9gu9pPvVuyFeCWl7z8a4iYHnt+Tn4GlBGdyBfRytQP8DY9JvDo3jCnPgiicEK5lH
jYErWqnumLY5I8DJQ+1HtjjtM/GTg2jehe27c+vMbQ5bjg1iWbhHqfS6kx8n7WXJ8Zia7Gz75/kl
3rrgfFhibpsUipTHtQZTbZf4UowrVW5eDG3no93KaRLlgioNJg20NRytwU0S6jZqsVON0uuKP5hd
Ov0t/Ethr6a5kQyAI7IEmQLtatuX/jtz/cc7Kv9UOMnWonc9dkxxOYDjpwiKekdf2CwxhgcPNeQq
bmtBbiNa5PddfILpajX3dFGxyIvuDAga9OrWV7arU3dSHPqMO50Dq6IyPzsIz0TRe/J9arWW5mTs
4KkRXbZIq5VldavxWwRxgPNBxGLknCFuiyQLVSBLiSye9ftA92CvhBhDD01R/sbC/pwdLs/QWy01
1BxwsByy/eyxMXjZZc0GmaeUDt1Fsb9cyk7q6VDBEjm5nQz8wgG+Iz+XSLQWOsrvSvpKIiftoTaA
yePzK7mN5zoah2w0wUC1iHNRGaNUw2wDa/ZZ8PSVuMpF7U5fmf6t/CLKpLYaqMBHebTGpVKTIvdF
bcBa/NPCoBvDNek6vRx3pV+Hllft6n32DdDANMv+SXuBs5spAORMCZMuA7E8h+7VpMuNCpET1HYv
SfKYioart7fdiQEuLpvYUlYawUCsX7y/cHmS35aO9GxSbPfI+V/UrDfD5MQm9wHLaIylVMZWj9Ww
WBZHLYNG2HAjWjnuu/ULXieNBEYkVBHNBz36cT4MN5HDIIYMKVO0KBvcoUDkui2MosSYYGm7it6F
pCDeJJurs/Rofzxv7P36+GlbH63x4xvTZFRVU8Pa+BbpGHZGPRg9S9+Tx+IWQo+BfLvcFKuLrnlM
XtqXslc8Q/QR1QjRiMPmqp78Di6Xgp5cZxo9fodchUS9ifK7845ub24TTy+6buKeyyu9LZHVjwvB
fYJ1dEgQX4aoZKj7bPpSfGnftgamK5XosoxDj0vuoyq1O2WpcZoyeUfUEYPosrjooD4whpWwUWoz
ZCzEi61Byw5vKcDuk8OmsLXKxEUU6W5qOVJ31SZfTVn3e5Fm7NbznYm1+2WIi/1mlo3aVHGqMRmY
CvyLxc14A0rucA1Ztl2iRVB5hhp6SL4KPt9mVnZimVtQ2YjqrNLxRDMi+x0fMTp7nXytsK7qvve1
YL1qQ/NZzB69GZYnZrlksNOUEo3aqFlN9F5BbiYa6dhErJO/z232ONbUvFIx7yaR2Vnq0ilz5CXm
4J5fPkGA8GVtzcark0rRe1x0Ax7Vhqb28A5rhJDiIN6itKt33t724Xb0iy9nJ1VTppOMQMlSZ/ai
Q4+KNuNYBXON5k0IlTEBH/2Cys+yG5zlTihYpG6lKyc/gP37yZbIczuyW/YD1jcoBUGgF6PWzviT
nad/VEo/3RZ8pXuU9IIqqw3wyuV/5EQDF5q9CB4PBZHCK3ZbBUSnZzwRoG2E7tBx5+oxrn1yL/hy
v0GuX1ucF+pOq6lPbfZ+VrJceQDZT3Q5Hnp0kvbudCHqPhOa4xAlWdeiTBt8p/R58tfL5qrdEYjF
S4f3p0jBNhCtIQciCm301kgJmgenl0TfD9VXSoPzkb9VVf8QCxxizFG6dFoPLJbvGPNP58a+4Q1v
o49XHDSdibh/GEB8Or9P4pwDkMzWYzNh/QYaXsyVXR5OQbITU1KK3OIr3noJSh46I/wa375hiT8c
g3gK6NoD+ip+nBAAFl+RTkcopSIZx0UR7/+avMvxDLKalpNYf7etDA4nslQ2R6XBzYJUtUPnt2l6
odlfwq/BJdtm0dexJAHlbetmTK6XZPBSyTOMR0HsbR6StgI5dw1aEXg2+Ah6soVecK3BQ1W+OPRS
91h7dg3R1dzPQ/PKuBktFxpxLg2FurabVfATy+wcPYFbbYmGNYnZWx+mE+ToOdOpsxpB21+PFE+o
yTUhP5rl7by/m9v5xCj79xOjharRrmAz1CMqI1ryQ9JKVy8KQYq8DVEnZjiIIuqo1zbrChwOa8C6
IEvX9KOb/+0o2Qz8E2M8RNXlbCwlFrJr73PUuPHSjBojeqlzkVub1dMTSxxQERNS8qYCoLeulED1
1916XYKqD+pOnqgFRPShOJBSJjKaWsZqB9W1Ot112WUmFOBgEfYJCI/uvGckJ8FQNVZh5GibBoUz
IyUFT4KbPfRoL47e2OxK5YqOru3y84lF7spiSXVtUgunSR/0nrQbfk5+/4U1DaAyUX0foTWmeosn
39Qj5Cczv3JFy7p9xz75BRx4NX3f1ARlWuh40r0d0AAlBB+lb+g7o78mmHbC0UXRKnMIs9ImU5cO
4Vm1VaiZsw99OvevdvU7IfzJh0wlPUaVkJ00pHY65TUrO1DYv5w3ItrU/LNqa0IErIsQ/aRwSUAw
9WnWaHK2HPZSJ+9qUbQIoFnlQESriFwpCy4SErVcU3/VyBstr+TiNdJTwQJun9UnYcFhyEpzbV1X
dHupr3hZwgnAbkmovbQ+qEnC6NoUnDuioOCQZK1lQldGdthlSmBKWQiCmVDwvUQ2OAhZslobM/QK
gjxp9oiX+tbXfpdfDmhB78PEj1xh05wAtHjhgWpaklyOYFGbXnX1SVmvpL8FLZ6CUF7wPk1GZL9a
uECOPcC85k67rXbWA9LtEJXU9EYUiIIDhnCYEcmm3awqAj+3u6/2ovo9XS+aovpWlfNfBiJfZOzW
yqppjyUkDywQq8C4Xb7Gl0PQXbInslI0MLkdJKiAoNFAVWVeoFAymyKyOyQE0hzvirzcF3ItiPXt
qDia4JbPTiuayRO+mM7q3PGDaWWuJAsab0V+cCgry9TSYvAyQd39JlluYm0n2E3bZ//RC/YDTjAW
rDBNVUrwgikIsxGPaN8fUOcOJE+/FdjaTg2PtrgsLS9AVYQJe2bLOAwI8HjfQSwVDwX785ZEn4aD
2K5Ma2WmWLXBJHvMphdOPJVeQqLn83Z+c3YcPeLwNYsaWZoHeKQu9vdIJpdT2QeRTnf5uLxaRucv
qhzmc3adl8PkoN/3to9n0Y9gMfA53zn+CA50q6mppnXGj5hc452CqkrwNqt50Btz27s8EBVot1fX
tPFkYIPXmR9Gpko0TJTda5e1cmLTBZG/Q2rBbWz7lPxlhK9TRXEVK0UGcOrNJvWkRZEdrW96pycx
xq31IgX1JTiZzn/Prd2mgnFGxYVJ0xTCBWgqFeUy2UApu79LcbmdRAY2n7FPLXCRmSpSiXo/LGR7
7QqKBOmuf8gCy9Nuoh0G+6prlqvVL+fd2vpgp0a5KCXWFGtZzs6vAvRVwWTs1vhPiuqnNrggrCG+
aM0JbCT76I5djUAu6KlfdCTcQBLvvENbY2HmqTUuB7DqJRvTBsmninF7/YY9d6ZPUHVwi5chKDAX
FnvS5Z9V907M8lwaJLeGJUHvM0I+pPmXdBZ1bm9xaJmKfQx77iYxDEuRVRRhz94m3t9gwNtg+vmB
vVCs7uqH8VUMCunez2+zixwzoDUeQEH3OxxYi5AwOd4+Ho6/hzvkrIR0eUKw1/8t20Jgfi/v41um
8y5qCRDteO6om5TIWuUUEaTWt1F6iFtQR7Tf2uigVX90PByd4s48iCSnyRKz4yHb9d2dqidetNqi
lEe0dByYrFOuqWOFT8kEPFePVclijP9j2EHYEbS1wU+jhkOVdR4tWadYulTVHMW6y8eXVH8S7Dn2
Rz4fM8dV41Ckz9VhQScDC02UM0FoZEEdCdfM+xwZNya2jKC/AiqLstTfnLFHuxyytHY1kazE1xqD
am87zSHaVzu2FejdH1HAfth/HLCMS6dbsQpjdDHccYidRAF3CXjUx0hw1gi+GV9G7dRak1QWhFZ1
bYO7QP/S53+UPP5aOb50qiy0pTRDWEzxcl/15k7KJUGUi7zg8ME0/4+062iOI+mVv6gj2ptru/H0
Iqm9dFDSqr33/etfYrhPM1scTfHTXnRRBDFVjcpCAYlEXk1WCROtfD9bz51R2WnMo/fxjLDIIE7/
SOhr2X4SJFuSdxamznD8m2eFQQVB0/BeoKBRWE90Xj3qjoX63U7emBlk1HN/3PFG0pI7XTlTLM9E
mzDLuKCIONnoW3ryxRsSHOJRdnhLY/BBKAxM55vxldL0sZPsWIntnDuI6NJaZFGCHLMCdrp5vLPP
XhJ63MmioiG1HXyhq8u6NdFXRrNvVbd41h/Fx+RZ9CFD5bQvhcD7eORn7EaeG2dAolvGMQgVJO+n
V3kbQyrUgMCKI76SoKD2Nf123VcuxolnS2VQom0jRUgoMZWXd7XpmSLvpXTp7jhbDpvCTNFgbFUp
atwdqFXEPl5ewhWxj4svf9JbZZzbYkKOER0SUoPuIKfdYuxcbLc2BaRQRzAfB0/yxHXmxJz9u4jp
5zbpc575ijmMxjL32ECSyCGerrohvdz3RDrvBuE45pHeemasW9ARn0OlFhcIPTtzKPBZK3XNO2Tc
RTEAUgiWHiUL7Mj3NDgw3067cFO9YTILxlDylKG51ujMn60qkqJkaBZ4/Lw1t+OBNIYWjNVroMgw
c6U6OQ7P5izluJmnUMLAUqMUnTws97HEU6K+yCg59wkmvpChc12XE7ZvjJz22Xicn3v0TsQH8c5A
I5Iy2zjLUNvO3erAE2TjLY9Bj742EiXvYXpSWqhgF/YwxO5/ggy2n2BcKrHLBewghJQ3XSl5fSRx
nsycVbBpynLBYAORkhFqvk2TvfIn0hHnSMHmKKOgmAM1wDZV38fcI6JiudJukhcogtyjEyMEoyL8
E1WafxlloKLuWwmPIhgtlfKbMDf6JkwX4u9KCSdcOhKbP14iqJeiFRI1U4vyV2dHKtXUDnPfqKQh
PQuypxoBfHETYYLOhBH1kbaN87/KlKPo+5uDfLLK4O9ilmnRUd1ZWM/bYFWgLRo0WuNAol3J3zww
vOwkJ2vMdqpJEcrH2XZtGdtLtcGK7euefjnHIZ5MMOFaVEVxuLRoiRPvZ2fYK26GA/UiOMsqfqJR
EfN6+MLldtPvvvbtaN1n325Qq6SYSRi584Vb2Yu3yMFtaArwZ1g+l9r34ZSnJTLg22hN1Q3EVelc
1DnAapVcXJsYwZs0tvrYowla3I2Vxy2uX3ojn9tlArlCnpJO6bC18r3kowEQI1W33UtsQcmI9N1C
XyPTn5DK5RlmwDm1ljTMaaiDlAerQRLcuBW3ubncyWGBxCpv4jsbsKqWhIHGhq4asg7JiaMw0dnX
DIe01xcF9IVYQ94vfJwRsUrzE8dRWZ9hrTCOWg1l2VgTrAg7fTU80fgUbOnPxfsTsWHWGOOgrdjE
RrzAWJO2ozP32uyGJkSUr6+JjXVYK6xjhlCvWAzauPZB7DMbzQe2shTuUoZ2g+aVKtsukn/dJgsp
rE3GKfUwxiRXCTY1/UEacnsa7q8boD9wfrZZA4zzRUMfQSUPqtr68CVpH6d5k1qbIvt23coHIGbN
MFGAIsvQGO6xDv1eeK38fBU7sz+BxCranxiTyXNx5g1hNbOGsgusyaBrtdCaRYshlMk7uy7t5kZe
o03+lifV+iFvyiyRDREEOW8rMcZO1ri+UYhrbdkpXBqwHTuqPXnROvzR2BiwvebsLcdH2NBhihvd
SmfonXT+jDS0nXvLjhb7q6udn6z9UPxmF0vH/wxEqCVPMQrsMOVSAdDg3w0YT0YycxlmJeoP19fI
WyKDJrqeSJBpgrky3YqVnwq3/+3vMwAyZVq8NLSFElpD5n0d8sIf9tHJ7heDHUEb0bxuLKDY48lp
05TH2KFW9mrF4yp+uEBZWwxmZHlQCmOIUUs04l1yx8MEnMf9qaKbMHSWv2O3XfMnp3zotGXNMkhi
RllfZyS7M/ii6dDAYpoGIG+GF8tJ3pY3DKRwyl3oiGhi5L3YOAdeYeAlNmdDzhTYhvRsJjhh57a9
d91FuOebARWzaoOpJdpfJNtgs9jW7eIW/niT+dWLeBs/JbHzrrDIq7fzDhtbGlHjKtQMmnygYcyl
AZY15n1gRKgJeRbZ5k9C5WwmKzjeLiNkWVMstAFLPu+zTSa0jlIrHNziXKes7lXVa1KlBDCTbAik
Sd5W9eU1LwfDgQ5Wd7wtmnnuCKnqAU3DzTcp21x3jIs3KNq7TBQ3LVVmt6uqlRBlxwBzbLRNAhry
cGj6fapxEOqyE5yZYRA3UQyMGqPrBduV2kSAmyDIPT0oSLhMK74w3oenxvE8nxlkMHeQIeIWxAJ5
HQlUToUtPGwER741DhXEcrJ7JeE+SD9w7d6NqpqEcUiKrIvMIdOFwVpGHS0UoyNvJb91qCr2vXfL
J5Jn4ad6Lvo6unn+scf246botSxSE/Ys81vVvFTTF/V/7tFj1sS24yIUGfRloO4WFHcwumRHGjD5
a34c2A0BpL+5TY8Xb5uzVTG+IppymCNhTPFPv1VeZWJpoqV72lOzmf51cAY084y3sgzRm8+84S4e
7TP7jOs0RatUc320T1IZ5mb0PzPSm/fxmFs7NfWmrxvaWPVpTHaG8hSanPCYfZu9fzvD0lBiN8QP
HWa9omeDOUEcXkeRWL8VJ69FPbj62vJoNZcjZONkibnC5kwM4ko9eolouJS3DfaqrZgONXzFGIF3
HbWOXvch8D+zx5y0rJ91KKljZQ2ahkyKGidwhobn8fF/Vz9mdpGVKM37vuvUDLbGMFrVerDti+bZ
mCvOjcLbQ5aZ1kiQnxND2OlQFg5DmxLS33W7fJIO//uEG3ZRzCGLw6CTg0IjcUhXUg9J+9f1L3TZ
u385hMkcorFZ5DkS4BClDlHXVFmlIrQoStG/bobnCKxAaagtQrcs2DRqbTd2gTvZug2pVbyTeLng
39wppzXRms+eDVpgxrmlY01QSESISLAUbuPD4Bgra9s5Mx6DBidz+6H3lv1OTDjcG2MwFhHWp0PZ
orQcUEDbZ9mZNrEneC/fux8YpraO0S2N7Y1aO6/s9qm5j/4SXF5kfjEUOR05k4mQwRVOqyaBx1jl
7VButYWjHXg5EjntLgMhikJD3UG+wiNwsqX2NUh3xqh4WvjzusvwPJOBjkWRmyAij1GCt2L5XqvP
Ssl58PE8hc0Xq3WmayPBU+uVb8viBzqemDTgyVjVUFF7ArtkVXzh3Zy/ibJ+baFFN+uZg7ZZHsUt
en/BUluJmT0fYhilrKParz4pEHfxsjZV80iMMz60E7WyVQ0yVAIAWiYG1qJ780a8pUp1cKN71z/c
ZYA8s8XcmFZhLpYMIguY0N2mxhyLwB3s6E1ysLYVt+398m6emWOOu6FkfZrkFF2FbocmPRrUMX/N
Y6QmkFL1xxfurUag++FWO7PIHPYaXQ1LjQQo5SVmUL0p76gsdr4/Klk+8DgGl+PVM3vMkUYTp1YH
1PKrH6Kn4Cc5qXynHSB/eiPb9SO/Ze8ihpwZZM54WSZLJ1KHdpivBek+/F/5W0e0PPv7zNnulgr3
QYQFFfNjkt1b4iFuH6974UWYOplgC/CGFI5NTXvWFbInph3EHoONNSlerI6r66Z4HnjsLjo7z3FV
5nNB8b15kBs7fJj2yjpw69FWVtVNDIn9FU+v6iI4nq2OCQtKTENcBvLAoN9L2taQ7yvzmbMqDmSw
VXezitKlLLCq0TEyJ8DrOfxbxa3dI9/CrU+TR105Umyn0Kg1fYiKHg5xlK2ypL5DZv9uRD/NqOdO
bSq2UGcuZ4EcLz/e6WefzTKb0ajw1sYCMYRa/Amp1lUNuRZIthlgMlBAzIN+nkkGOawm0s2CkF+e
15O2rsJXzppYhj5zsmQGKmpLXcZ2wZrQhQIOj7RukPGQvGzLTQjz3IPBiCKZlibICARR87R2eECP
vrWqtvw8MG/TGLQQjcCSTdq0Stx30aEIORHNB+ICs2lsUl1ROmMSIhhINvmN6uTIZ0bAWMEJfP1W
coqHBqQn07PueBnFy1nU0zlms+qGJia9QHdXC8m7HNJSdvm38VC7nTe7zdFs8rd5w831cS4wtnEo
65LeMuiGVm57b9jEW8v7Lr+CXQaX5xrjYBXbOZQFUtgaJYyJ2+yJ8tKZb95BScurnusN0clCd+FJ
efJskkudHe1ujqW6D2Czqg9QRay1H7Xpc44axy3ZXoNGSP/ZxA7ouNIhnzXsKjiNvGndca+uU+5M
kw/8BtZRGfjooT1eaO+QPLg04NDcIDO35d8vvCtNYXCkCqmnSMaRmO8nv7xBSse1Hjp7cao31K65
8E9/7gr8s6n1Loj7Gu0cCAjayh5Lv539Crsp3rYC78zxXINBkwx99blKr0PFutWalzT4Yg1rjmvQ
q/nKcthcumA2FV5HcD9hDbHTh9jLnRS5dDFGKqz6hGgJZ01sdjiXtGmS6IihK9WOx30zLXbXcDSf
eXE9m0sXIysNpBFWqHn+fbxqgMnS1GcucFNHnNPFZtTrJBQk0LiROUoeDOlrwwV9zv2lMhCRV4Gh
1RSDZvtmMx6CDTqGb2WfmANc3hXPH+j7ncFRm/VanzWwtXzP32jnmrW0NbzeRZ34E+NmuF+KwQnI
AVVF0WHzplcqkcVe5CtQBJDd8na0/+tzSGWwIoAgxvunwtRC6MNieZYXbsIntH37/IwY785k53gq
VKFoAgo8MKVeP9BMN6LXpk7jqa6xam4gs+dzJX45ASrbM5f1xj+PWqgDoG1Zx6aad4tNefbIpzJ4
cSO9Vau2s3mEr8s1z1OQwHbSjVWkYRIGvEdDOVB8HlyIFOwFu3WGF+JIRQ/9JrnpN8Qe4inVXgYW
k+gfoolRonSIzhxXruO47ycqtwYHOdpG9XPGa5y+fNBPJpinjJ6kQxdlyFehSGLXOIAQb+HA8eWj
fjLBJDmVuJXSMcQqhNrNb6hvdVTs1o0emi2+GKcKz9syBlc0DcxaI4YxtcgOMwaVYu7rvm95fRu/
CVpPi2IwZcmbIEWajzI6s2P4Wmlr+9oRHGqtkf15Y6w6bwKlLPZ5I0N5X4xBF7FS9XDA6HgnT1+C
ZDUHX65/L94OMnii5JT7K/H34wVjrNACkPrSwMl7/wYiT9vHPF/qNpMXyKDS80XdpjsaRjIhuHmP
R3kxx28yOCdrTNDRylozxxY+1uCnb+/T9zRv9r12gylI/i5zru/g5XS7+csem9gU6hFPpoKccBU/
QPhr0/vKlqibaN7g+DvHG9hk5phKtTHOOL+BGPj1UG5iIeGE2rQ7H8Op02oYiBDTiDR7sHvJpkOl
j4r40TrZ8or4H5Tu3sPrkx0GJ0atl6eFdk17lF6XR0uC0EH/gOIwmBDdTxCk01XrQniJWKl/MsaF
tc9AR6lC0AxTHZBHEpRVGCRe08yr657B+1oMalhqqFgoyiGsaiq7tm6tkmOA63oMOtRRNUxDgEU0
UPhekGnOv8T7epN5oc+Nq3irYZACl5OVDTVWM/nqbJsr2ZPWK+hB3xtIyxKZ3ecFOzyLDGzMXZ7k
IVnM67s+uuvE1+vf5zeX/ckHGaRIIgPpGwXHSV319fF9DpffydvOJ2WnzNcTu9hNzoIq1rDlP8R+
E139v33oCf/7xkeT4dKCgUIZCQ13Pp7r7ZfuRbrBsNCnUXYDu/TVlz/kVv0CLIkdWV7V6YKONOxr
mD82sR8ZrxOP5cqBfOmD6n5aWKkkYmvRhwrdL7S4Fy8TDnPR2o2N4IZzEq5fY5LIoMmsaX0MBVsE
/SZkK7N7IQLDpXrh+Mv12EYSGcyAkF46WBTbUAYJbDg/eAKDwAXFycn/E9Jjp/7tGo3VNcF0rCwq
DyMIfwbP92lHfo/zkshAR6xJZbrE2LHiVfuuRR5VblOoP9uL6czu+MgXu7t+s0giAyBGE+eZaWL3
in24VjBT+J0exi1J81bGwEZXtZC4ibAy87DgGBNft3Z18HWpvaFweGlm7ilmUEQEzSRMdKxLwyCZ
96FGVBijMVTaCspRmA1o3fGwkYNdEstzMiZx6TOKqbrv8U23EVF8L9zEHdbGl+BRRTvn8Fb6GdhC
fIoV73Afr6Wzl8osQhQ6UrHDyUZ5pbOtbgynj3ENpH7o82qcnFBBOv6cM3OWkMahGsJc55M2gOoJ
BWQacQqd2UOG080Plte+FuhdhVxc6PIUXC7zRE94eczfndkPQlERZgH2G4w/tHNMDvFmb7wBAf2L
8kCsTZqqkw/QCOMl/jmwdgx1zyynSaVGkKbEYyp6EKbvcvTWzRwg4JlggCZLAkxelbC4QqtW4TR6
uglcGyb3OnZev8ul4yE6W4kpFnHbyVhJFnxpuoch9a7/fd4yGHBpxX4OcKXBJcuvOcSTS3myZfHh
vxlhkKXHy9lIKpy5vIv9KrPsXizRFsC5yzhRHSaY/Rv7MVbVArccaxG3xV1P7QZ7k2bLYWgLFywJ
5q9cA2zpdpLiCDLMsNUuG+2VEh00fEu6x3lu3BStpJPXOSL6K67vJMcd2Cquklr1MJLZYnrUR2+o
f1z/+zxQZnui5mlSq6WGgcEfZHvZSxB50hWwoAxIb6TQDKAo+U/LZ78iOraOm+hqn9T4F3HOwUof
JYkTFnDcnC3dihX0ZUqMHHbm5EUOb0dEqFLMKdHxbND/nx1V3YAMS63DxjKrXp8+d0VoyzVv/vhv
qh6nrWICEC2Yo7ajzMPoFJEneso6PnQoeQv3SN0Htrz+j2DKlmujyCwQHZLBDmRMYXKKZvSnsXU4
rkcocO1IMSgxWXOdjB32Tz+Qtmm8RqXbMTfhfe6QuGlc2cY2h6g1/2LmnSoWOIR6qPBeAnG9fY20
Q5nzmHecAJgt3poQbrXUHktTV4qv1nboaTe6Xe/jDKw/GqCTu/qAzEexkh8SW94JrsSb+MpZI1vF
VdUp0g2K7qRp2iZi62Vm4l7/gpwDwFZsI9GADEwAE8iuONmyL5W/x6XlJEp562BeLGAOWnpPQY1V
3BrNY69xvhXv79P/n51iSNzqUQ2IdUqtWAuG4oHE4l3fJ54JBijGfKhUDI1GNhl3RbA0diBxymDH
M3nlLCkMSIxCLYgahV6tFz+k63alH5bXbj++0dg6oKwffNXd2Z/30s9OR/wZebU7eMXDn1d6LEm3
LPDtkQJjjldoVJ0RUT5Cuh09Kr2kqw6TsEiH4xN07os388kaW4mo+tYIMGyYnhUZRoMgd/lw5Nvd
xYfa7V1ZtvvBHjDBjksiuAhgZ5aZQkS4FG0yElB2yCopsh3uQmBYuFVhtoKwhLFavP5O3/EblS56
1JllJvk45S00GXpYLpsfQXKnpDzJOJ4B5tQZmGyxDCMMgK9m55mnDbwBZhfBw9IghyhquvxB2Kda
JqVqBRSQ0LgWVG+p/l1fOGHo5QDxzAZzwyxtblYddWMElUNJWuoNFS178agaxyuJ8RbEeP2caXNr
5LhUZvmriqleZWTL3CHOHCNsGFqoSwa4OoZrk4tO7AkKAdrO/Fp5VoR0ROfkt8nhzyoFp31ko9DS
FEJ9FqksbZWQEY5/FFKxMQfRn/XpoU7lw1Bpt6bSryVrtMNI3IbB4kRCu7UmkRf0X8xanP0WxvWT
OdcHVHvouA+u+DweSvQUoQX9mYjDwob7qOXZY05CmhplKbbHHW/QwVr5IM87lTcTbSLyMoeHKpdf
8WcLZC6k3LQiqxgA5fIKZWQP87keQQqBdLOAOfFIlECSEZ0dok+UF17odznYPDPOXFVCh+SrTF0/
8qrDvN+3FukZFdyhPIBwOTGxeKfmMt39zCJzcwkkBml0sDg68Y32XfFJ8kLAoCKn9QevazHIDS1+
m+s38jH+/3Bfnllln8FzKmfFCKsg2T8beMGBAZHfz1viaoee5bxPOckQZi/P8uPs53dmDMos71nJ
O84MQIkNSD8aqkhOlZe2HG7H6pAH99fXyv2mDDDlaRsnAjUt1B5YAgOyMvR07d0sdhr7M+y6y5fH
L2hno98i19NOJC36SkIOygigE1Gsry+KfvOV78dGt42ShxDzACLRCBIaSa2sPjOWhmeGAZtSE8Z0
oF6MYl/fpNvwoK2StbzjMad5G8ZgTFfJ5SRRQ1VY7QyMsOBR2y+Xek/urjCY0qpNmi8D1tG5yWAX
gU0JjGVHiq+G5n9OYukyMfDMKIMlrWCFGEINo3SslN0AWsjk4bXDRy36DNe8gcEQbe47IaPPNPkR
XsSYNaK7wiH88TmdnssB58m9GezApHm56qgioJb1WspHtwQNfJ61m7wdnetuzjPF4IMygAGjUkwh
mKNjZt+abJ3Lj8LMRWHOLacwGBF1WVhXtIPKY+/Vbzry8hiC/Ci+Ukzxp/Hrry1kuYhGUhtNQO2K
cfNDn1467pQs2pgrHsGSD7OlbgqFNo4e4O12eiVq6rSpnfJLDM3jBrKA8Q8ddzhfsI+zlSwjMcHA
SzyMYZrEjbu79hD5lB8c3SQE2kJN+U9SXadjxpISJSWd1TYA2saUUgC1M74botq+7oici4olJlax
qnQ9RUEYV2ir6lad7zAJgWPkcr3kbCkMYiS9bgUabR01ZPYrUh8ctgv6gGnur855M3NAV2VAw1SV
OehaHOMuOMzGndD8uL5lvECOpSCqWMls0p417gz2Pvrp1qlH91V7XzqmewzZo3WGV3juV4fw23Xz
3M1ksKNV2lZEcoYCZTTfY9oqVBPAlQ5eE7ghL3DkbSaDH0o/9UJKL60i/ysRXpKUF/ZzDLCvfCWy
5qKjAy3ea70Tr62dtNPRkoDq3fCPGggvEuc9H9khk5KZKlWMcbwITRef1OCn9XdkQ28GbjzKOV4a
XXBnSai6KOVwKMlS8XOZ97H6M7T86/7AM8HEGFAn17I+wRcyxkdZC90m1m2952Udj/1JV4CXHSMZ
taIYY5w28bGhBPUwvhmP2ZPq5TeSWx8CN/NV3M7FukdsH/9o3qyfw/KpbkFeyMPOmYyqqkgxGAyF
jVcI6usOYgKUbGJHmh1tW/ppBE5syYlKeU7KQEoUYDDj2OAzBvlK6e96k1Nx4IXyGhN65GnQ5fIE
zMKzpXakfbuKIIWMGWSYA39U6OOWz3lLYlAkDaxFSY70r0O1mfbjKnMjt9iRKGx7B2GjA5cmQL5+
zYMYKJmHeakXItaFb+ZquH0nQYI7RV0K/ClrvPenznCL8khJ6pQyKlBMWyFCQGOwdqi+ZYBK3c+2
Fea6YUbefzqLOpM4rNWwsYRjTqF+ytLbsLnXNM7txoN/dvBkrhmqqdK7evCNVwJ/C36SPYRgW/J7
cy+XEU83NzuBsraGSW6ogaX7Xj4rfrojen/+Gm+bNTrIfWhErasvKbc2drHOcmaWvPcMN4NlbPKK
3jXzvbxVveyROgre+as8v+TgJyuqHii4DAbCk05FDx5G8FkjHhny43XP4AT8OoMgudCXQ0MtTkEw
upjp9kPvzI0cj6teGzlgcqyxXjloOgMmjdGrSk0eski2iSABWnbLy+KWXvhg+JkvOCCmP3W2tDKh
vm4ntrIV3U90dXHOu84gTJeX/3R1RRsS/423c2IvK2ULQINIeMfTsuRhqM7gyyh1pqbTs7R6DR80
pPMiyIk95JsI7Uk4HIIbvlz/pryHsMFATDWWkyLSRo9CuAr6+UHJlhXmG3lW1/myrNl4RK7UCBQJ
iZfH5x1Mg4EaUcnLIuphW7odjto6EpTU3rOJCzg5+VOxIK/FOyy/2WRTg4qWIkqSyUTyqbKMvSbj
oko2mIPS2mgCeGh9QKoMHE+8T3R0Xnajk0Xm5FRmkRlhdbwa0dEJDWkTAzFB1ceQzGiLOZXaE+er
XgaEk0Hm+NQGjqW0wCASl286JF73uqN9m9aGh6iUplkX93zexG9i0pNV5rTkYlfVBhX6IP2NV95Q
K5oXz+hHlxtT3HRW8qZKiWYncS87WqVZ3gza3c0SFqJ7ff285TPHKBdFc+wEOFanPjSVW83rWvGu
m+B5Edsx0KiBqoURqlCth1mdkoyXpx0ktoCuKtmXMk/+BB5x1sW2DlRhNhQzPTTSxYuTXSd4Y8B5
sfM+okW+fHZtIYbrw5Rq2uI22CKg8i1PQ62wscUdr0fs8oXyy18sJuxfCsT9Kr1yxdz8ugz66xJD
QTEMgD0pJ+Tg7RxzGSdmEDUFraqwtrOxD6OboLu77hH0Jz5eWafV0E8427hShgFw/ZAPMxLbMP1c
/3ndwG+eDScLDIxo8lCGR7pBtMedOHqWX6agRFlO61bLkRnLLyTzVsUgiRKKgTgTBzwcS1sQD6PA
7TbjuQEDG52R9EVHXCV1ld8E2wJVAEgKvMfWPZrOstbuN59g7vOWxqCEVA9N3L9HoeY2ByobXxJ4
e+chy+0Km+mrzBG+v25QZlsFBNXqx5iuAbn6kSMM5TnI9Y3EZIl/e6BSiGFXU3XOUJ7nKLQDLbLb
wJt4ilnXD5PM9gWEcdKaCXWstO23Ifg2LYe+GjjPEA4OQRfx34uR0dOWlXRi32upBdSpqWu0feq4
GY7fBCL/f7AgN/9vW6pl1YVAG9e5BRQtoJz8xYTAfY0XLLHZ5B7PLflbLDnXDzSdnd8jhsz2B6jj
bJoLOaDaIO+VpPY4vaZt6ITLJhu4lDbasGvWGPQYFGkQdDrJyP3+HJ/TNU3VQzuHeWzO+kPpFuu0
qSxyLMYs1RSDSFWIPvvKXXpeKx0HEdES8O8PF+VJBj4vdrDfzhhlnR/7tiO/8rpnkjQe18rT9U/2
m6fraVUMaECqSy8SuoL1v/RVg2lZOvgNk1M+oZ6z+iOG7WkL2f4AXTPkamloC5ddhQLfeM9ZDccD
j4fw7M7S6ylbdAOrkR4N8DUQe2NwPDn95IBE8JXSGlAb4SZueGaZGCObq8VUCfHRg9O4EEenKa6V
L3W4zSqvhAB3kq0VL9kWzn/ErmNYd7biOAc/STRg2lKSdSSgc2qA8bRfXd/ZY9Xyymk7eu6ZnWbp
NKskXp28mlyoQ+/QM4V8mG1gUhdCY9R8UElw2hj/pF63wYl3CeCgRoHnZZRthpVqrkXUQz0icvAm
T3KiV/mYeTr7eZFSdZlKV1FX2jUSj251O+2OciWCVz91mFgi/bi+I795af46OUcQPjM5z2VpSNT3
Sip3+fa9tYbaUnn5ft4ZPfaCnFmKS3E2IrJEr/bKL1ckdWBBd+MzWsWcS/3Ydn5mzIwtCBJRP5ne
6M9R/VMMuVQxDnKzvQSCVcVy+75z0d1y1Oc0j+ob+R2Uxl1ulygnjmCJXG2npdFgHr+U9io/d3vK
i9NdIazQ93cjOeXXasUr8/KMssHLUk9NSovUyvusdcVIsRXrUe5//jc3ZJsKOkzKxkBb2LGy5n6M
8m1nCTsrNJ1UUdwphwxpp9hLJ7txWHnXbR//9hVQYDsLclkqTYP6pc3D4Abb1GvXxm1xB6G4L6pd
oFTU3kYu8cWO0o+fyYVyXIntPShDzPgDrYd+AQQQSLVeQP1X/15vPsdHuKy6cLrCjjWZs+OxqHUh
SjEMkvhIezN6kOffiB645l56KHYy5MKghyPZ6SMPBugmvrbZTLxjiuGsVVQhC28UX1kPa1J+4j8j
OOef7Uhou0GSofFDTUuDHfQS2iw4dwkPz2QmymlKUbAyzOpyCswE8q1dfkideBODQpK6Fpc6zFsQ
E+F05py0ER0QSYnsMt5FJi/FcD0dJrMcrFmv20Cmtsdok9fOkSPlYEwDJt1CcSf1/4zB9OviYflY
ogDZ2qiFOQkt/EoTO0LKHaXKOVdsu4GSKKOKqgZFNMZ3A1eO4GiHBYBJ48BDl9dOyXuxKPR7zo5V
LAxdmNH9Db2KxUOGj6iBups8T17p6o/WSntGAWzF00PnvPxYrlaoFFUkUy9jLt7KxUNn7LjEaM49
oDBpFEFMlgStuAicloOcb4viLhNuMl7bAwccFAYc4iRWAouyd0fOAwTJlZXq8zmUPDMUCJ99pqkc
/mngAO0YjQ/pqvf7Db9OwfssDECIc5H0PeqSztikdjxvKmQk5/E/5bcwVePfa0nTINNSot2rwB7L
reeX67fjpUWokgYJR9OyFJG9KaZRUqewHkFJQS2uC/dyYtpd6v43I8x3L8zUlNISRlqIR5o6cnWP
s7a+boN2m714zhfCfHS02UVio8OGJf2N8lVi+WNcexra8pt8Laujf93cxevh3B7z9TEIIavzHPYk
iFMexdJ2mqfdS17qWy5P4Ooi8qiSJZm6aSgSBkf+2w26cqqmNoM1/VBs4nW9mgU7vxe8ZYXm8eaG
5ggJ++gLbwDxxXyQqosq6jUarLMzSJIgzdIR1X4MPpk9xV3WKiawzy49UXnM50un9swU++xOp2Zc
RBILTo5UrwCakeOeHzlcfISd22FC3qZKMKBGhZ3OTWtnkTHtgRKQyXMLWfPjRciT3b90t6uGiBmD
qinqFvv6rfNUK+WjDHL1bM3PibT8Sdru3AL9gjPEk6pymdCggzX56pYuQnGTH2NL/pxU3mKYm8JC
tlOaFWyfELzJ42aqI85ieAYYsCgrsUKyAGuRBOTZs8cieuQcXaqufoCKs+/BQAWqH1Eukmijuhr2
1CXe+yam+PBFCC669JkhBiNKa2l1HGdy6W4j7TrIUEYQPODF3PR7r62HuSOUpA/1qoGZYrmbomco
hk5wa1WUnChMHc7m0fG4Yox9pjZluaDKCWPZfkJmBaNZNqlDJPhk+ych5JlXs01GkiD1Rkdq25iO
5OTq41SpnNVwfI19lsZ6gQnMhAWDBeGDuLdbhXMtXUbQkw+wr88oqhVFodaHbC86COH+6sB6b5+I
v6psON+G4wjsOzMTqmKZQ9hKNumD/DcxtqVV9a08COiHqvezizkDg585c8g5sxcfnOefikEFsxOk
UKIjNflJgEpS6k3EKYDopHSjrEqiUtC7KcSMP56XXORrndtmAKMY5yyJyCOn7+U628yeBhac+dX4
0nkJ2E3h6yeK7hejjbOvykBIKRlBKoToNiH5MNGrNqonrwKkvdL7AMrskydtJccMoJrHI1JcJOmc
L5cBFcmMcN4NmKbBPjjzrvqQbHoBMUi+HTP0cZAeEaRNY3vE5OXnNlyp8G2U1sQ/qO6e/xAGdmiK
etJP+OYleEDaXSQ8jrzq7sX05ZkN9tHaTbJmTe9DOpK7wh/WrV9vCijzcLUIKYK6gmvse1UaxqKU
aJiEiIGlio9pw5XbrVuX9EOKbR7ZwhPntF5GUlVCU5Kmamh4xS86u7QHIcKkdnrWidvyRttR16Ky
0rbUxWdyPtXlaNU42aLkwJmtsin/YZ6T0qLlB5sOUx/w8AfT5xPcP/prH/fyZI32+sxaFaYqJtxi
ZdEGHZke8fb/nh5AsoUCc/3C2cbLGH4yRv9/bqwOJWWgeh6k4L5PrgRqO/En0MhktuvmJvlT5WL1
bDsZuBN609JyKhG1EUTVe1QsK0ynF19lP3f58l+/OQWnJTIIJ2VD2ljvqehwre2QrbTTjep3B14k
wfUTBtfSsNDrnOgUxiMpgEngLin31G9B4tmay/l0vBPAQNlgZZOGxCyuX0ggLOEurQTbSjZJ4et9
jQke+774W1O/9jNH4eE319VpQxnokgNTjyUawqY90pwh4Vu3yfzhjjQ0xTs4zvfyR91DjSN04453
VV4Gml+2WQqTkNeNIBLbkHoIFD94TkCsbLzFKX9gjNOK27PAs8fAjJGpc5we691/VXvq3wWrcS3f
QpDg7TPszcsxyGl5DNKAnCVIY4nldbLR2voo/iVohoehtJumDjdymz1ynOhiBuN0FtmncVSFYj3G
MBg1EEJVfMkmIXt503npYL9Rtxpf3ZuDORaDOcgNG53a4fwP4W4p77qQFzVyENRiAaZq1HykuwHd
9aNHlUzDU28H0I3UNZ808JsQ6vTRGIAZMZH8vdtEeQzup30L2qL5NfmJMacr6SBBnjlbLZzEFg9q
LAZqVEwobAdaYuNWMooi9Up3lfvgloT6+RjK8xIGahRl+Se/LmS+lrwGsiv9H2nX1Rw3zmx/EatI
ggF4ZZikLFuW7ReW7ZWZc+avvwfyXovC8BvsemvDy1TxCECju9HhdPZ4WRL5Jy5YPSYolThT4mXm
bXdphsd3qR4rBLmsqt7NBYqKh2k3YuKdTJtcBiViddNgmGrU8r5J3luo+/O3AmU0yPKGSGont4jl
wZuo3MhwZikT2WY725sVRFXve8sbhsasFtwKWjedp+0slzwrt5zHH/3d++IbrxBHDeiBG4/wTqbX
Lh8oIpfvwSsrJ8bwWkRBMKgwine0o66ajJINlsEIrkycZV3U80bsmn1Iat+oblJZKPGyMiFiHVS/
BH/zSYTVpz5/zoms4km2Bv77ykMK2vbvGslx+LYYxz79mpaSpydXEP9b9onIiRqRIjBRdQSjZgVu
YWRuAyoSNt9Jh9BK1AYRuVC1iWpRy33L2h+8AjEclBDyxByoR3LQ7cnYtjfxTDAJmuD1RbBGF251
N5pdG7cY/cw+jL7BOVFdCNwEOjLiV/tJNhJoy3yu4MQHj5VMNUFlg+na7ATuFJDLn0L2YmJeN50D
iWxvCd4aS7i/pNFIU3fAmmw0eTThPrVbiVxsqSeMC6a85N8wVLGjBBmHMkciFXbMQsRjeLArNKnV
320EKIxvzdx7l1Xw9ore4AQtbwxBlao54LLqTqsit1AK9zICP25R0NcLEsRhsllmjwsQkiN3/IeD
BqLaTBr62nzlr3DEDpFat+aJNMDhkzDhnXq54XTfuavImfDGnY3WGx5PafbMI47pqO54hZ6Gy4vd
jJWv/wpBQsal1IbExl9hoJ7qVbN/GRVYlvqaIpKD0kxZ6/rmU2eNKKh1iGTWDegicNNBO+jWdF+X
C1jMy/s2TZ6CqXLnhd5i0vXJ7LK9ZLX822dnq+u6hREioCkT07tjU7HZYLgP2bX5GYNV97afX4O2
6PBPyKE2RXUFxn9fKWXbzJo45mANJolY8ZOl/MldWAEIWj8NqsnObQDQ4anlY61lsym2HhbmCkBw
GkutifKQA7Q/VRcezomzIOXXo8cjfSOYvSXHw4Xt/HiQPqEqQTJKbNOyEyWwlKUAXv9kVbckOHQo
LciVT0mNJF9xHIrIKaqfuur/CTBnkzcZqgl0W/QBaMi6qQ54/h22xiq/pVp2yiZQl2gRpj6W1/U0
ukmQ+51tf2C0k3F+bIrKCl8QlXBRAvzD0NNY7OvxoaoeJQvcst7mCkAQlRE9k1k8YoHJcfJAG4Eh
0Oz7cDA+tl57zHephleHPEzEv3p2nitUQX5I0gyjgQ5plyYHm32x8rtwlBFIyLZOeGTUVh2XyKvC
L4kK16rnG1Kzz/9x9wSj0zatWVKDY7i9BcI/UCt6S+gUmcMTME6/03coNN/JN3AzjLE+N8EY2aqJ
KRYMyPkM6jPUeCFAmj9ELqfsVdzlYZod47OKqL/iGbNEvWy+GU1Dx7wDRjSkNgXbEIdlnzcLjo+/
PFC276YlOGJ46Jk7R3h3PDPFkU0r2LZIK1TBPsRocdNVBajokfw8+7kfnihoYd0hQ4IBzBn7TvYC
2Cx3Xy9UuP66tajm0gGy9ZU7ntrIX9BJyKu103vT7cDluqMyud12O1frFO78iJofqiJRDctLdvNN
eqJH9ThhZFK3x7bKkgqb12SFJigANQ6yPsy4V2P9yKjiNJOsMXvzsq8QhMvearpalvySGHF54DrT
Wqgf5380hHp9WMKFj6KEFTHBSpbMje45x33kabbz6rJ333jdAvN6qWna9BxWqxNUwBJrk8ksnJaN
MonWLfeckNnec5qaai+jqZHePOHaV4y24TgBrSIu3XPirrJ29L/4kJDmwOfnJQ9ohpMtctNIvK1R
5Fvp2jpN1B47q4A6m+jf7Gpn6J+yUhab3crOr05Q5FhJg2IKEr6X6mm65hotPNonVFyDefyy4pYI
vUixAuoMFSTaACoQh8WlMqWPBdktNgXVwXTWp6MNCF6HywcAZh+YH7tsX3rpnazJQqaoRKYV01rs
BrS/XGeEh+5Ddtcd1A+9x0OgGKaBBq7iv+pGkVMlZO0ADgRA8qJ/+tV4zYHS41hhcN3ks5/yqjvZ
qQmKJJqqsLRLbGlcXdXFtVlKnKHNqJaJcmzNZhger4olT0NidVHN2dVBkP2x+MJtKfUMx26c2vv/
UD3x54OCqZHMC75dFsr/ITK/4V8fSKt3gTnoBFRogI9Kp//JU8r0yL5ZmGvUHjsp3eRrDcWZE/a2
WrEXyTbbQKl1+9cLT/d/5ZT5KAP7Ox+KYoCd7543B6nXjasu3lC6f5RzWm34646sVjx0QxYufMUx
hkb+IiIIdsoNgTmPfGkX1Laqfttf4UryiuGg5uTQnPZgALuL4hoenwLKqahldlV6moIZV4OyMTWO
ZtxgeDs9cd9wcKjmmCfM8NtLo1XbSvptdYIh59N8M5tP1Ck+55+CPdwj37o3nMG3EzzOFlT913fz
sywHu23c31CFO9lORk5DfmVCmpz6oLgiCzhDyPjh8t2QwQi23WhVPTU6wFD1UCqHuD8VyZ8kyk2D
2SahNmXEFjCyRkurWKO/NDYnQIm/Kuj05hp7fpZ1Gm4v6A1McBsSateVAlIeVwv3Vb0f593wJ2Mv
1usRfIXQtIrMyuB3WfNdEL5o5RWlD5ePZbM4dYVBuUVfXeBuKklTdcDIUOaW7HmsyHKLwslTP97z
OSi6R3X/HxBD8T/+XHn93j+xgkJpF3sp9dfDQmzWRZDshUKDaGB/rb3RM131ivrslPnjQZWYie2L
9gbN1cxqzUpj2DodsGZt2uXTTawpfjzd25Msovk/nL03IEFfZQhKoy8Ka+w+z+7riHPEAJHeSV3D
gVTuqqfkRpZb2VZblqpaKPkF2bC4sUHbRCSPYNbn0+BpXgol0p1eO9H24Y5JPL5Ni74CE7Zy6lKC
f7GVNrsxi89q8P2yfPJbdCYlq+8LO6iH/aJj+DOuACKHJXFC5TD3nwfzc5NdWdjJy2jbL9QVnKDy
JxPFGjOuNaYi/uo/sG/5y23wFz/H5BKZ17epQ1Zw/PeVINKSdChdAlwZ3Wjt7ZzteltywWUHJKj3
ci7x1udBlK77WPWPyShhaJBumaB0i9aidcK3LPzZecoPzAf0Srf6nmRO861DUkfWULMZZbZ0jakM
CR04ecKmkSqNu5bXRPATIijMTY+z1zjJSUa2snl910jC3g2W3aElDkghBtroLhofv2de4Gm5szxk
Cx/rCOWUR7vLQrilGNeowobSjJZVznu9dO1LTK8G9WO3PC5Z7GTKh2r5zBJZBfqWOlwDCpasajEf
e675hhrUmbVjl5SeFuYe0WS8s5vCsoYSLFqVW6HBcnisLQacs13mZc0++Nj49bFz6xpT7GZbcqU3
neQVpOiTl3FpgrkakB1xuaEZb2IQ0dLrGbMfYx8j9DwVNC37xK8QDEK/8z8gs+JKSlRi6z9BiLap
qpIkFZ+I2+2qFkP0po+8cF39y8boRC/gTPTSulr+yUuQgl4ezbGzdN7BZz0YJ50H2q7tPRqpQIgm
iy3IDvX195UWqxpFNzUuP6M7gJDcNa8XJ/AsDGMEJ336Q/FkrtemiVtvqKCmwyzpmo7XKbXII/PZ
k+1NeGMhZItGLuk0wi0NugYT9E2ilA1GNgPMmm6Y8hwwWXPnlo2zdJMYJlEJMcQUhVVqqIKKIKER
Zkne8QE/NRaUP5m3AzrI+2vEG3Y8DlDtTe+yqtmMOqyhhY20QrWarA7Qc4SzU5zCQx4mfBrcWMdu
osTMjU6LNPCwLZxvCxZ2NMgXm+kpUM27YJ/9SBDmM0BUMw8OkrF/Yp/WSxSUeKdpDYlqgNWvEeDm
LvTtx+7Ey7Gml3gnC2JuSwveH5pu23hrCHc9iac+QxYKkTbwuZreUElKr7j2P7/Yb98/u9jpWBDO
yLsEpzgonZJ9ZtN1bwVOVTxLpIN/6xKW4HxVah2yijO3BDclRsovB/BMOSC14tnrfzA7ZFtNvi1N
FMauUfs8BVz8KXx8jYzeGCD+/6dJ3G0tQnRds6GfVF0MFpFxMZImhmRgFN8R6Q63fEE8AaFfMIh8
lb3uN+XiDUw0QwOrMzPmYPZwCtuDoUi0iOz7gtwFg22peQCF36pfFwzbS2v27y2pqVlUJzqaGPE/
MSDa4Tka9SpFUhoUsJaDEnv0T1iYRmse8v2yRwf1Q309NU6cYzgsBneBHV/2uOGa4b1E8j8BHa8M
g5TRlCesMtLjfooGhom3GaLz6JEYUWucJT8kgn++maZmqzojlNnQHSKjr0FbFFValgnHr/5ZHQmC
aTkPweTOdBq96lE9SA22cNcIWEop/ofp2liXeaY3AtQfWiEmKPqtX38yYLBNeCazx1XwPzDZMjT+
+8pkK20d9SUG5SFmyH0iXjsdoqH7NUPlacfL2yns5t9LA/uJalHNOLtnSOES04orlDFM874j0X5Z
Yv8yhCAXIoR4uwyWDbre56MP/sy6ejKHbyxMJfIv+OVnGILsEdaRoEnZ4JfmELpmX/tdlOwyojxp
zHoo49wxsmVXBvm/tZdnyMJpRYqlBAUrsLo76wS+qV16Y9/wrEAhpXoV3gJnUILKJ1ELsoI5wllV
tyaGhYZ57/TWfrHj/eUTE59xZ0hcalYiaKh5ZIekHP06qJ2yy5zUvjKmE0XsqUWSSrXA1+nZk4Qm
WSYo/PcVapkQLSkDHGKUPvX6cx/sSykfqJAEO1uZ4HEYQzlgaRDGTEm9zHoEk4ansAfD/hQx1Fai
3kY/TfZ/vAHCq3FguaLZGraTaldKc1uir5P9JTkyyUV+LWlYbZ5mjmVFLMghd/SbI2rKTnh9u/Pn
/yffWb5cRtwEZBqUsGWCX1gM6NKir6K5gTSWme1EBqiGQkOVVW1u3usViPD8zStWj/0QYuea0Att
8+dkdNep0XzR5/zRNszrZqz3plH+vLy2zZu2guV/1moz4x690mEJKZl0e2/YzAmiijpF9Jz3iuyF
L9lHMchr0aimoOUGlZBqfsKk+dxRkiGX6MdtEEoNanHTKT4D5xzi1/U4LFyAfaxWh6jU3ct7tn1U
bxD8T1jtWcO6pR5pMPjm3JEfRksa8JQlJH8AsTCt9gUCytdGEWgv+ZhFmDGAt38juWdi3c7r7TZQ
MUN0hJ4oEU0N6v7Q2KxDg3A+2cXj0a74hndAcIZ1HtTlbUDgsNlZj5cXv7W/a2DB/phZpidLA+B6
uZnaK6IeLn9/SzUalg0/RLUZL5d+v7m5NcXTrMAD6SniMsZ8N1IMQU2W3X+DEc7QDFstqlt78C1I
oG4wp4z20fhwGWTrcq3XIqj5IsuLoo7MwUcXf+UYWvNTUZYeynes/SpDp+1lOPEp8UvlszfBFPDU
yKxoOisDvDe0EyMEGhyLqwm1Ah0m1cqaT7cOiqzA+OJXt6DNs6obTAhCNX/K+p1Z+O0ic3aEmMTZ
ggRz0tHIUssoHf1wHhARU7tp14OC0onoYnhtOtxMmF1aOZmpdJLSVNnqBHXcj1GmVgUMGckrd2TF
fVKlu3wo/kgMwehhaUQDe46wwGUJI6YEkBBaXtXBI1H8sPkgkQp+Y1avlb9VxRuGsBTFhENfZbhR
9Ebb6S45dM9t4oTX4UdMmYOeiBL/MuLW3oEe5feiBJuim0mplSlUMCbWLOVpTK6l0SoJhDjrTTUH
FhYN1mQXd5PVO+myy2qJCEg0nRjhr/UuLKiOszFRyKBc67F3eZtk3xcuEK17hnd/BuFuXgYaH+qo
+3evcdFIiI0uqkYxX63AFe2SrHCyKb+GHMoIn7fu6MogiFS+2UgWu0+hdKZ58ZL2Zqy/TtpptD/Z
5S2pJIm+7XP/bfbEYEmamblNc3hJbfY841HA1LugleXfNkEwZEI1VJNPSuW/rzRbOOjTOOiwDREY
bu2xcOL6NE6LxIuQoQjHv/S5slS9Nfj6XPusKNzBVBGWMSRGgX/m7Pajic3AjF0E/MQdq2g2KwUY
mPwoNNXrsYtf5nhSbqs6WI7mFMqCFptC/QYn+iUVIguY0QGhzuoKIRjjpBrV8fK92d643ysS642K
JTUmlWDjkuXDxHJfn15aTeaOy9ahv5eBZkaYrM2xbazQfcXEYz6W1VVITkb0VIcwXlhZ8fd0iZyQ
8SFWMGk+PSnaIJE02Vr47yt5zpidVakGZVn2xKEGPMM42P23MxGujFKUmU5jfuwgYy3KZT+k2g6T
y//j0Qt3xiC0jrQRK5lyJCXAvTV032P68fJaZOci2ORqyuYsaHH0s53vZorRVkZ3n2SDZwed5GT4
p84vp00RFUV3my2+LJdMKaY8gKapW7pLBtuNUeVia72vo85S1SuJP/oqUmd4FK4GHrMmGGOFYyrA
oNdUFq7OeCqO03E5dBibFx7ZA29EzFxpJeKm67HCE85rwTW1lxHrC0BvmDk8hjmh5NJF4uPn4mNo
75Usyrf1NkOxye8VCofHptas6hArJCp4Nep0p5nVA8uTXReBkyVtr4awdrqeyIy5mKX/ZWspeplt
ZlBEUPlWrC6ZtcxL3BC+1KfZ5XMd830WuOmIKlbN5TOgkpuFON2Xy7K6qQuZqZomJu4QS2TMtuM4
q5YFPopBb+PRz4OTJi0f4i+6M6FhaD9BHglRUnHsUhk0GGtKuB+EDpH4UHyYHBCOY5RWcjIlaaXN
q7eCEuSlIwxskghs+qqV7/Q6+JZr7aOpRL6uZz/+/c7hCjAdOTLeDSac12RnZjkUOC+ruaVkdjv7
vugq99+D8Bpgg1kYhKGL893ahJZJkxiw8faz1r2k7UOPaOZljC3tvsYQ9sxAZQ1VMmCM87gjY7If
e9kIyq1jWUMIl8q0EG+rUkDE6p2CSWo0/KSkz00gSwRvSfMaR3ipJBGB2g00OF76C0+r2M333pR4
9Zs6cA3CNcjqogZs1ALMYsK79ce0q4589ETxfdnTO31X7sKdlHdz6/qs8MQ2XHWM0NVeEzzxwtmZ
0+JDnM6neEhOWqhc291zOth/xXN3UvrG62Lr8CfSgXc6yDdBziE2pCq1OUVlCvSYelZzxwJJOGhb
NN6+L/gWaVhqC9x1hByap2pCfVpYOEP40lNNspBt2XgDEkyXERuzXcQ69Gv5Y8p3y8jcpZRFKGUg
wl0qOtOuSA+QJHpUKYhmU7eTpRxkGMJlmkFVz9CBNvhZx7ylBMMctQ7wbHaXD37LtUDlJc9SgnqV
iK2ucVuWNYapDX7R7yfjbjJ7Z8JzOfxRy7TD1oKoaiDYamomAnbCgsYmKfMCM67wTj7oE5i602OT
f7u8mk0MTdMwWwQyfFacstS6UdTVDEdpyJHAC28DmjjmYEs2TQYjSnNM4mnJByTX2h3pP42dO8km
ZG6pa7paCf8TVupnGvvUoGmPcvqx3/dKd5M3wd3lzdqGQARGM8hG8YeupukSpFhFYd1F2o3dSr6/
deeRQv39feFt1M06wbw0LCFg9+3khUnnlOm1Eny6vIztw3iDESz0UqfqtMTt4PfaeI/kyFVSE181
/yRhsF6NcOYMXfzxaGK3Ysub1dpZ0Jn53xYiHHk6FSCRWICgjkPlDEHsK8twKMdIEu7ZisRQXcPt
IEh/nOep1DANFhYj3LP8lVYvc3/HU5i6+sIVZTjJmE9lcPz3lSSrGCaWI789+Gl0EwxHq1edaP7e
YxJoTJzA+BPdvF6dYLfNJCNL0YJQnkZHUz8W5GTLvOlNwX7bQDFBFS1TnLd1Dv+jvLOSh4I9xO2J
hZJX2KZcr1C4w7DatyDKsqaecUwNuZ9iY6cot2ovpf/a1P865eV8BFV94nskt9mUMi365bUvnuaA
/+tRwTCj3DHRXo1xA7vxUF4Fi6M2Ennf1D8raPFGxWFtMtSU+3pE/CHo/VFvvMtXSgYhXKk2DbQU
JgFuB2a8TY11V6rVj8sQmxuIFj48JlWLoGbk/TGVqaIrgwF5s+2nUrtLkkOvKU7cRwh0ymKom69H
ZPF+gwkqNYyCLoVXCrDIGU/xN94CjAILt93FIVjb1B1nXzVkLeJiVfLro3UNK6pYPZgMKwFs62Og
hxahipV47afJ08FSZB3Ta/AMX4eVgwkpdoZiKtUJvd65vM9bL/b13yBIS5GoiZLgLeYnx/CQntK9
+TrR4Y9Km9Y4gsh0A5isAx1rVUH6dNR9zjEGGnVyM+/4yFdZdbBMfLiuWd3yAbwRljpBQtMKrIJ5
RVK/V0n9TSsK243mmFwhYxxTyWZuarCVHAm+WGhEIQOVO0x/Z99FtHvoGKaTUWVwItOUlTtJpVaw
AF2MJoFGr7iOGX0VJeWWi0K4/MnGaCIw/F93+yx1yB/ECNbnKNiBhNVVxBrcS43kXsK6A+lTLwkr
PqxBspubb0XUw1kmVKiBEQbCdmaqUuroJkd4JXVan08ST3bxDWkd487Y5ZjSoD9evgxbtoGpqqmq
NtYIxPdSgxpAAh8hQfhqedG6+LYHk1uXtk+XUba0J1MxAoLn2dlZTiCtLBDwW7BAU4iUQ5TukZWW
KOgt8V9BiHkAeKZLNFFA9LMdu32ifkzbXHUmM6Z72wSv1qQmVIK5vXm/lyUmBmZMA42Vlvs/05Ua
njTtSxNLfFLJzr1m4Fe3uqMWKcYe5xNO3V4vycGcZY0M26vAMwrpGhUhYUHm8qC0zYGyHtRA2nVQ
sevYAAFEk0pK0LZX8gYj3F1TNwYr5f5BNhXHpQiOSiKbE7+5Ek2lKmKThnUWbaaKPWWWAYhUPZYa
IqG6x/A+vCzLW14oynB/gwh6dsmioFdmOBnttHxejGqXJAi7Tv1VFDb+0LK7pYmK/WXMzeqbNahw
RrSfx4Ap3IXjlJkgUEfPxC8Gm3I/d2BvZ3vdKe/q++gko+6QbapwbmBMp6WyKL0/T6FHWuMWa3aL
spE0LGyKx2pbBS07UZKPFYGgz6HL6qt+kFyk7WUYmK9m2dQ4C5cr3UBVTMXG95fiAFX4CS2qT3Mu
62rZci6Yzp/blm5pqON5r09T5HeTesIywKDuTBqoB5TA71LHVMGqpPtMeWCyop/Nlb1BiiQnUVUY
yFFB6rXltk7RQIDgf1VIpH6z1Ge1MJHiJKiaXNENLIyT+6S8UJthAOHo6d58GEtPFuOR4unvN5Kw
pWnMClaXt8zpGAPYPfPSIowB9cO7P7KCqy0U3NKuzmdzUrGFeXIs+xs2en2/u3yFN+V7BcF/Xyly
qKVCU2xABMkxmh9HWUf7thTYqI8yoWPPkiZLklgNXvjQEMOHoT7pZurY7E/uEGa/cPJ/G8MfhW1S
DSS7agOqIKC3dDiGwUlJJCGFzWWsIIRtmrp51OyJ9r7VGV6Z1n496/fJXH68fBoyGP776jT6aIjp
1Fm9PwWnJvwydr4SHC5DbB74aiWCnRi7JdFmHXYibTC5mLFdFIX+ZQixj+31OYWS098HIpiFkHcp
kQUYw+dlt3jqDaijdmjXIHtEFNEMg4GC05fLmPyTYnJuDSmYA7b09ZjGgLSSg5Hu5/i2YM9BdmNP
ny8DyY5I0KQ6yDnisIDC7trG0SL2BYyFB11VJQU+24qG8Opdk8dIxN6acOnKTp2h2PhYlPCK88hU
V688BV4YSRmptldFdWYZDH2PIpM+fNLCzDNsn1I1Czigh6vFilp/YeD+urx//CDODgqGzkISVWdU
F2RjbpogaU2sqwiQPU01R8nBCkK/VfqVhQlzoaLITAS//ueI2EhkbRG+EFntc32py2CAI9mkRlk6
g5JEP5g96V6eJhYI7dN8iJxWWSbFRTo9dwtKlc5JJ+y+01lZcFXkTT16WcaSf19hBd/WsHG6Ot44
6KJ/f987BERTrca26w269IedFVZu3jSSHTg/3Hco4pyppCTLuARQXjG7nRZviY+m7JV/rlXeQwjv
NbvrlSDiIdeeRjdW0IN9JfMuC44MQrC8i7WkpUJRE4Ka7zumj2ABC7taYg5lWyWYkijOhraMCbxK
pl21cekjD+Yb0X+F4Wtd6flBi+eoQMjOR4lGiwbEstqhhl7bM7VnkhWdK0acDJrZCN4eGPAlTqUs
865siwEr0nrm2FR3qaaAAbjdg5fkqPXt4+VT4ubj/WV7DyeYFzNZ+n4ycUqRTZCZVMwPZpGmHxdj
KJyKkfrjZbhNoVitTtAmWtcaocVMjI1E4ti4wSvx8vc35WH1fcGsqEaWgy4WBjktXlTqL/23NJEc
0Iamf79lghJIzZ62QWzjoZuh85WHVkBpUSaOBVKazFc8WeeC5IhEXvSxQfVYZas9yuD0pzZCFG4o
DtNceaSQtUHJoAS1YHQhfA0Lch7EoPuF4gnb6tAvZG/H3y8f1IYggFoNzxjTVDEbUszv5+j0HsdW
aaEdJrzVylOVkf1liE1ZIBiPQnSKR5SYSRjgNemjyZX14toKVEPpYvSN9wcghooqIzS6ntMFGWNX
zHbFBU7pPYQknCB8nAMJyKZOWIEIqpQk0KNzwd3M4YMKZ6lVnUaHZQQvuiVL+smwBI1qDYqdkQBY
Bfu2gEVXJUhYl+5kNQ4q4y9v3kYglpuht93jUrLSq6k5U8JigM0nHdO5WrDeHMH36ikvKWh8H6xd
dLoa/8yIv4FyuVmBEnVqVW2EDlLK0KXZLS1bLyiOl5e2KXyrlQl6taN104QjhC8yD0p7y9htGck6
W7cx3rwRQZnSoM7DZoIiaoifmahYdrN/XybDD+gNQtCn05gkaPKHK9KXqbOAmbCIwCV1nAbJdm1L
go1SUsKpBGzR6ZuibOnnCkouBtv9KaqIvY+H/ENlsQwpgCjZBwaDxtP0ymdaMdwhdYisT5woXjqS
dNc3Ve739vCxp4EmKRvY3GYMwdChphDdFitS+nrpGjTq9L5agqRxHG/QROn1bJQ8VDY0IiLnOrpP
bBQ9nREzaRnVQhow1NUsk9eH1XXZDRKlu7WSNYQglEHdYk4Ja+FbxNNHvIw0t12K+3CIVInCeg1Z
i27FGkkQTZRgNEan4jgbL3hQ/XYfeMkz/WDs9IN0rJhsVYKMFq2KUl2j7n3a2Y6tpL6hzNcjrb9d
vtEbr2QMrF0dkGD3oRXVMOTOf+tzesl8b1SOdVweg0N5RAXenXYfFJJ93LLHK0gxG2Godj6YRQVV
FTbfiyn+vKT2z2HEFIw/qFPD6lAly5uFDSRX+C6vtGI+BWGBgSUwZFVgOssyxI5hzpUfBrFE0Pk+
ncnGCkmQwoGQtsxT6JQGSSI1fzHbq6J81vprM2udKD6oslGamwKyAhSEMemSfq7VvveX6sYy7zV1
n5n/kjwTIRRsn07wn6XT87IFYuVUi1sIfLeDovDBlL5X73kLY+ajNvMPvFwA2a+9wucpftJRUppR
0ftVXd71JLyNc31nSD3dzX3D+BrEucHjoYpBaHBRgymUwFC25S3K5NLk2i53ly/VNgTY+i1T57Sj
gtRFvVaqQzcBYm6qyMvmYij9Uq8ijASd6kz/EzjUGcFTg+9JmeDfVrk6jshCQ8jLezhSXfM97yWS
sLmiFYTgq2HwWW6UPSBszKRRko9L8TOUsdVsqoUVhuCjzch/zcyAm56i7Sa7KWvDibXvRf54+XDE
NLIBmhqdoRQT7cw66tnEUpIMznuOePDkBV/hD95rTojxgsVB/0zcGoMVZBlEYVlncMLWFUliq5jn
1nsWJu2MhV/WgQvwUcbZK7i4ZzjC9imjNlY6aP+9VJ8V86AtWeotba7/zO083M1hGLyAy4/K3DXB
wJ/B8t9XGjYy7WxegqH3FPpVC9AC9unycW1+H4EpbqIQrBOva1U306DldPS07mBXH1gm69PePJ83
ADFDNI1pqiDYDaox03TrMnfiLnGV5iedZP3T4hv7116toISLStnMoqImOHx3wnSPzAv97qrFOJGS
D/SQyLlwZc/ABLmjls7Qi2DzgxldLHJXI+M/GuP+8vkIdu8MRhC7bEIj6zgkGDMzKU6O2cDVU6Pe
aP2tzv7qtduM1hLvQfTC/kY0UYSNC4wpy4LhS0mkV+jWxViiqThoWvAlbkGtbqbMzZVq1zTakVqN
l8TmCQHgo2HLChtEl+nsDxBcMy2YpoEtee/pswvz6xl+/0Q9AlIy63N+D5KrnSywuX2Wb0sWnLSu
jPQu7SE4w8wcq/tSY05SXcsitNs34TeKGKE17MDGeB1l9HLFj8jiGsGh6n8MnawsSrIaMakwllHX
5Q2FplKuldRVuk+DLsmUbWgNvFdM6HjUtqB6h/8JK61k5VVVVvAlvEU55f1RryT1GvyIV94eF4F3
3+dbufp+MSd06BGR88CPnlkgb6aZP6s/2vpjwe5UeJmXL9mWzL/DE2S+zpSWWCEv777VduM+3w+n
/poPPwm9f0unJi5NlG5j0W202E4eUT7GLXLYyTfVJv7lBW2IACq4UMxNkeWx4SW93780HzWkAxBc
qsOHFDo3bT5GjSwtLwMRTFNaDnbSZXh3akjy1OiCzV9YLBGEjTvzbiGCoA0ZWyZ9HqFl2WmoTopZ
OLoOl1zWJ7WJYxG0wDME0W1xaqVGUP9aNzU3Haq7YHQf6lH35U1z+LunMXQTH/X/Mt7hzS18gxWj
tE3NrLodi8mb6282+TqDSY3a7mVZkCyNCFYRMY8ynPoSBjhHSnEadmpTO6zaaUUtsVUyJMEkGott
akaaTR7mI/01FKCFjVntxp3RO3UZylqLti/tavMEIWd2UQVNQDrPvHs9MVCaZlecSTLeyQiwz4ac
vN7aFZYg6yAYnccJiRvIh77nBbXFh/Qp/Jrum8N00lzlVHwNbnnKO3M9W/Jw48rnTBmusIU70INK
M1AWs/NY1WsHUhT9zq6SAuRtWeRFFgErWE1lDQiys+S/rzSwag1VPzFciCT5quaHWH9OIsuJglQi
nbIbIGheY6YZqcJ48qrmEJePuvFYylrcN43Vav8EjUsDsGhGYdx7XXsIo0+BrLpLLCz/Za1WAIL7
UIdqF08xfGheGcynFsF3ye6S1k1fbLf3iKs71nN8Fz1ZEBHlaN3Gz5ev+NabC0yPv9WXyBCTWKY1
RnY+ebxg6ZVb8tg884lri4+y5CeZ7yvZUbFwl/T9jA5z3Iay7sGx4EbRX/9xQYIqsWYz1bMFipGH
zcZ9ve8O45eBbyZ69/srIius3BZD5JQY7KWFWPJ7ca+0tlvweuu8cLEdRQEp+qA5KJM+XF7XhjeP
c2JI+2AMIKoBhavc6kqMOtq+86wq6A5InA7XiKMnrhYXsUOyUkUBTRv5ZdcQUKQz2WNyc5W2ZTOk
gBmvRni/ymwYq4GEBOemlU7TuWHLQKApKaZ8rWc401crlP8j7bqa49aZ5S9iFXN4Bbnk7kqrLDm8
sCwH5gBm8tffhv1dLwXxLMr2ywmlqh0CGDQGg5lubpBarSaZYQKXqx/1teaPN8uV+dSeYi9zlWBx
Q6LtGpeRa8ef9UgQyYlGyMFWXUjzrEe4lZnDQpaxJT3UYjPRc/um/9syMnf4h4Oq8rfzmM6aMuQx
cg6lAWnVkfp9EYu2tMAG30ndWzYoBHsd17CwJqpVw1Z5DHXlExpyngonDBITeUI7dNEn9tLq/XWm
gfq67x8hji5Y0c1PcdibKG6Eiv7zGWZ1FoQQCUymEuf6YDqLT4d82kPAMxekyjeXbrU3uKXL9SbO
LSvrEU5+6dLS1duAdj8u7z+RDW6bWxYFCU0kI0JZDvXwnergCxdErD/T6+/cfzUO7riZl6oZtAQ2
sHbFcN86V2VzWnJvgiofuqwrdUI11Oz928B4j9SMcgyrEdTCbUYUOSN99FoYgjct0dB4nwQVaWJn
Qzx5ZQZpPupN2mGpXyz1eXKuLPWTbh07BHyXR7aVDlhjpsXFr2VatLZsdCg0PzIBsmwX35oHA8LJ
0Hc7oUPLtf8sGfu/4/w3SFvc2eMomRyVRYezJ/2R9j/yJiWO0goW7D+ChrMVLnqVFTpW3Th0nnxk
agrmTMpPCegZqAdVK2gQSIHqIdy87qCOYd9EvqgTTbAVLLbpV5taw7uDbDhl59Xp9RQ+2UZKatEx
vgkc561gsW9Y28BDsDJR2nlztZxGJEpJ11V/BZQrIxxuqONiqpWOnp52V30Jj9o+e85cFpQ3ZAjK
e0l4g2c/eGGD8z0rmhIbE5LAnRc7t117qvQEdD9u9HjZ71WRGQ5HkjIqtEVpOk8Pxh2TiUj95UBP
2XfdQx8LRK1A17ALP+Y7+crxGr+HZFcEUT7xeEWryGFLAZo2zQqVzuvMWzX39f7Petz4/cY3Ig9J
SrPGRkZEoidb+j4OitdGszt1wsZTtnMvrBz/NGHY+dhrjTX+jCpLLzqqOGaI7Cu7+Gg/RK+CFRSZ
44CE0iiR5qiGRqSf3oF/2sMadm7ooUXMSw70mrpsEU0o4YB669UuSHErEosUOJHNoUwRy23RoRbB
s+fiOHQnOaRuL0F8VJ7J5dH+xx3kN6DZHKD0S2tVaonROjFZfCaCFkOuYI/q9sB6kffj1V9l0s4b
n09CxkMUoTQQAUOpJDeGlTXEHKcfWWQ/Xx7Z5hyCZgDibmDEfl91ZkaJ7OQ64llpJJnph0PmVlFQ
1gI7W+8XeJw/G+Jm0MgNp6iyGgNySHFT+9N+SF3Wwh6ERCXxZ6FQ0+YZsDLI4fPYdYvVpbj1DMrd
MH7rmpd++np58oSDYrO7OgOMYR7qfPqZWbPvQVS9S47xByuQPf1K/BjIVwT9wpLViLgAj0KoRV8U
3PUZXbpETFf5IOG5yW0/jT5EvJhmqePpIiaVTYRc3Xi4EEWJFkR0LF1t6satpsWniIrCoG0nPF/d
OCyxm7pBhbeBC7CBlL5TeZp6p2fty6KYT5dXTGSJgwzHHsdezrFgs/0R/yKNNRA1P42ig3tz0s6X
KD6uU6KGoksdDG6yOh3AdPggyVHwF0NZmeAmbWxTRQUmGZ5cdteVFPthvBC1bINJKGm+uZVWprhZ
s0YT3dmt2nmheuzR/xRZx/BPpQt/JiFXNjh8CFH3bUqmNnqTvc9BrGKVj7MlShezsOLdGbkywmGC
UneNGssZqslMPJsa2m076LdJYgTV4FznfePiDjB6l9dpGyRQJWc6FttGPKuSCZJWVKUgGDYHTz9C
+8XXUw/vxPNXJo8i6UI5s23nOxvkgitUY5ug/EedAJ69q+bQih6wfr6wvJ/GswEuaJLDNLIh7MHO
fv2YXg9efld6097YxV5HAIG+9pmlQtKrArLYI7RtykBUGSEYI58UVMpQD7VK7rzCkIlUv4aiovZt
n/89Rj4NKFeL3TQVjo9EC7TkNpcPqSRK6IhcQ+f3sFnZcalCJ5bpT3cHaNW6oW8E064D379If1o0
ZdwuXiJpdkLIiXl2lu8h3ODPikiUavvid/Z1nX3D6kC0+yR3WhnZFMYwya5+yhXovVC8YiLCOOUf
bIj42STEWVU/93vrLtZvstfL+020cNwe7+RhmU2nwhtkfR/qd1p60ERNAaKZ5I59UH1HqNZDQsKU
90p3k8wvl4ew+fuMbBJKYqytmlupkCoquLAxhIR+pZFG6uTbZQObx+DKALdMS2ZkqG4ckcZZDtlw
q3QRqYvjUogeWrbj5pUhbjFy9GpakZIO3nwMg+Eu9ZioBeiEfAPvBrUb/1Uy7zxx3MLkMrp0bAsT
N1p3aXaodEGSaNO3VsPhIrAwtxzaJQqkRrWEpIXipVMB1x7dy8sjMsMBeK230SiXeIJQYiVBRYVZ
Em2Kkr2kWiKGf5EncFDeNOakaTl2px31UBWalBQkTLXhlnJm7osQMkqXhyaw9+4+bNB6UtDMBWEc
mbTZTRRZxGwPuZZ6lw0J9tC767BKE71XcEZN0+OiFeI9tA3eZ2ewOfC2SkvRqg7p+HbXHKpj/+zI
uHBbwQwthuTRFmVBt2fud6L6Hf27bNVK1iCkTOP0ZPXKAY0I13OnX3em8vQ3c/fbFF9kHZrRWCxh
yu5qz82QEk36ftnAZhy2SrpzdwpNk8wpTtvOy6OgwE3aMIMUJWCdgiTP2JA/rXL9dXNa2eOWSl0W
R2saZD2RhQkhkNtDo1EXlVlse9x51jjUpmgO7CNVxUuCbx+TK8okeaGU3u36g7x37oqr9m8KlVaj
Yh+0OmwnszNbZQFMFPHHGLwKdisiixD4nML+vrLQD72VODXqQsE3TqrSIknzsaMtmUQyagxm3kWU
q6FwwKpPS6enC3brfGRhkHnQgngv70UZI9ESccA6pZEVTyWeL6zoWlkOnfZ42a9Fv8+hKTVHw5wT
RKWJdbXQwDb2//T7fJUdTZZZKyn2TbXsSuWLOgj25fZ7xHkdfsZ3qwWPFGVuEgd3ldG179WcoFHF
nV4Tt/uR36jEfhVnNbbOOgh0oF0Q+QPckLiVp7k95YWJG/nUlVdO0fpoVfdqO/6LmVub4VY+NuQB
9yJWzzU9TuWLNggijy0HXv8+t/JTG2emxYYBslPwfA1uUS+vDchndTp86mhWoIis981WFO3yBEY/
oW1lmD9Q7aUC2WUNw3qQPZhu/hg/1q/xS++FxHDZLYwJp8bP0h93Db6zzIG4mhWhlk24L6e17Q6h
7ddU2Weolbvs8wIH4Y9ZSW9QRToNk1dVaMBBNKypxwKU4petbCHdeho58G6UorHsHK9/DaVEsmPP
pLYfhdKrqdKHfzPFwfas6+BPy2OUAKMGghY6JB1n9KyUO7np/uK1bz0qNrer7VxM6GU3HBMF8MrN
oj4rzYvd/7g8mi3IW5vgjoimtBVTYg8cZbxr+u9C7VzR8nP4YOSNXg0yCi5SW/k2quBhKfTXLpR2
l4chMsPhw6DLNGcEZB5FHGKCgjBu3UEXHA8/z0v+mFtPFocSbTHZRsbOn/igfDVN7ycPIe5E1kLi
H/JHAxKDJPFz1xSMbnuRdPRhmej6esffljVmFUUlXkokWT91unNKQ1VgYnsCzyY4P+j6PG1qVhlg
4y2mOMyqp4q6VDYjbug0o04DrLPmO6qx3pag560AxOVjsh+/Vyfbq3cF2r53qlcHqagVi635+9U6
m+M2ajc6mawUMCfFNnGmb3p7W+ugRu5uRtUbClFWYXsGz+bY31ebdYmQiKwhSen1yalJbiPtmuIE
vuzmm1UO6ynklmlqot4BtTsO+GNzqCH8CzI1F61ye+tw2ZJoNNy+HQ29Tgyoa3vFcpvHsRcON0v4
/bIN0QJxmzYJiwINOADtGi9W44uUVp6ux8QKH4Z2IOYkqFXdPuPPC8Tt3qZD1ZqjIDjK4XOy5i/O
UZdKty8+N8qulnZOLtKuYqvxzgPBeQfqf9bbyF9icR4VIAzD61ytKK4ZHZLiixp+0ccfl+dxc61W
ZrjrUY/KIUMrIxyxIJPucq/WrpRZpF21vXtXVrgjNpSaDv3k2E5T4mVWTbrmpHQAvkJx58Lt62Ae
r9S68ECQmTQi5GXByKWZ5Paynkh1WURwx/9PTCbHBvXUwI2TKAkqHCi3kXvaxZZNcZlJrxdf3y1X
A1mC4hC5mZf4tnt57dRNbAekQ7SBEXvwTW59MrZTzQrY5Eajx8SYmqembbTPA4g4auL0S3VlVAhP
SRpaKPg3jBHinsmilQ1Rx2QEiYEmaTKx7db8qMtSrXr21OIWCwGrQXUreaoe+66RZbTDFMor+K4U
FQ1ScvykDjnIeKgmDxFRIissRDHZ5m1EOQ+Nb69rWzyGSg0ewdUTOnr3xb1puLNGRr8/xMfqQ/kc
3vzNu/vaJBfUjo7x/6nXJCEDmnEo9RQn9i4v2iZwQawI9ZUKiMT4NjQJ6UONshrjUmu+J2N3PSm0
8GDZV/L2Ws6HewxbcEPZxpKzTQ4sp8ScZennW3We702jv7KW5WZKxr02g9v58vg23wGU1QA5qLQS
zVbSGhfVn1zLoFVN9tFNd8j97Ht2ylAiEj9ozyxRZvqZV7rG02X724D2e6z8PTlqFAkPfQgawQnn
FWMUVObiZ1kmuJpsvsivhslfl7Nemfq6QIE/SB2CbJ9hr2fPDrKATlAfWb+E/Cp6xRENjcPqbCmh
akJRMajHmDltN4M7O4kE/vkfEHaeQB6rEQ/PRoyonu4YGy5LArACZ3rId/F9JchjsVDgPTafjTGE
WwU+Sisn8xLhYGhw9adyTUpIKdBrNXpAPvCyY2w+SKxXjMPmLK7nIkNfMBwTUbib+05B5AOkKNg9
+bHdL4L6L/btl8bGxVvlZFl6nCDyNszXIX10/pTY/Nct/LzTeDbC1MrqTilxCx98zQdnso+LS3Rg
jRmNC9CHFOB3wRQyD7s0JA5IoOMSVaXDyJGP2Uu0L/3K1e9AjHUng3xfdJiK3J0DkkFXkWZv0Csx
dMd2OMz2QdVFu1gwIL5RrZOsrmoKbKnBL27Y+3z5AUeaSRaXNWTQSrS5tmOR3/7ON63ZZtapdgYf
NOwTKoBdvTtpTVAqT1Wc4rx5UpaP1fQY96ISQVVw7Ggcdgx5G9dpAcNmRvTA2eNxxJP39i4/GD4k
xj3LrQ7lbXIqAqZX0XSEdfgUd/WRPUZnvkjIQbC2POOZUVsg7nWwNya9uLdBQqL0oZ/3w/6ywwq2
oMbBy7CMRpxDxcSL7eILaNh3CuSTL5sQnK0ahypxrBlJaeMiksc5URyJ5OOXdDrYmdB3RIPh8GQq
0mzR6czwC7KspDqmWDfHbT3taPsqGYUAJlok7h5XtTSaJordXoCLZjIhEQSCT1HrkMgIBylxXJTL
nCCJWXYfNb0gY/vU9f8W/2gckmihPakJq2zObdNXegV8BksQhjlJx3+z9K42RXaoDRJaqJRO9NCG
xc6soAnf29fOKPuXHU8wcXyVih7VYV6x7O+S7LJ8Ic54kMeUXDYi8Dm+SiUqjTqZsg51vWMVjBpa
/oS8d4IQQOfijbQqY9kGI5GX5B1JkQ5Tn8DDYKC7uy//pitzFQLwNSqzGUJLlOJWkY5BW15noEPU
/qJOYG2CwwMQRllDqLCkJShvijyoi5l08sfLy8Ic9t05jJYlsFPZaO3jS4Qdqe86fUaMlh4GCAA3
+xm13vI+Fh2Pm8u/ssNBTlPmVULlqUMsKB8RpN1RN/Z0z7rPrpmaUeKLmLA3nXplkIOcBcWMyRIi
R2UmLaGZ4UuhQtK2EOwd9t2X5o8Dnbyz9dgaMS5zus304nZOUzdry8CZ7y8v1PY9djUgDnoWp4kz
1OSxl+FBJRoqoZybem/GpNvpfhOATzKlRHST3b6Dna3yjNia3MzL7EwIM267Qxtkp+mA0DAj86fW
w6PNFavMH/fy528oNvPEnRUC9+SZpWSpkanZgN0gnW8aM6A1QlEH+r9LQ6h9b9mPjS4MhgWu6nAB
TrhY1mLTFCmmHhLVtV89S7slmEF44iGYYxHxfW/9DTquppmDLh2Znn6Z5dGbdfStS2GbumGUiDIG
Amd12MhXd6SwsFs1ZXwURf1VL/e1cmcNPVlEBVQiMxxwzcvoWC2jHZhnsIPQWxknft+cILwhmDXB
HnfYh6zGU8k0pFqMlSojbxyPpuNborNR5IAcjNDRKhIFrMTAxwbiwEUQHaSgC3pReLkZzq8cgMcR
aaBJzSh9zEiTwetoxuX3gcb9jdEj+UMg7iHdlIXkfG2KYdH3IJwMX0qIMUBQr6PadZGW8UwsZYlT
zwKm56SUc9nZJbU5d66etpbpalHToGrF6qRkp015mrhq2ubqbgIRMijeF3uofGVq84jk+SgdVVBH
DESXwuiHtES2RcBkoltuDmJIpPvCVDG9Tk30E+NLHQnEYMMQfZVKBgXBVOs/DVEOtngwXrSnfpmy
moxjEhVeqWeK849uwCFjO2r2VFdIcCspbuARDksZpBra82UAfh9dGLYD9nCwHqMCG70unLNFEZpf
NLX0pFElfXIH8cSsNUhXTG4ulDHaSAq9tcaBUJO3YVnlUulpndtd66igqNCkkVokJ7tpl+//5iL1
1iIHQVFMISpiSYUH+SZCTd1N6kOYKH+8Vm+tcBCkhkWcz6peeHn9FOdP2vx5FFWWv8fvtyY4+HH0
qu7CwSw8Cy8sTv88OLt/8wQOdhyaKnjsQMqs6BJXyj+C3ykf/TCHnlkpkm0QDYbDnxxVILkl09Iz
+u4waRCSckRF6iITHPQUuaQmNMZwwlkiEs2JOQgqCDbqS94uCbdDqS2XkdzCBFPxyPaMyDO9Na6G
vXFqrlpv+EJvrcO8jylRDpfX6mfq6m2A9sY035HdO0WRjj0cjvEW9Tfa0+TLO0wnchVsRw0ua5dW
7wxUXKpk2qVXjYsAmGS3eSDKum6EcG+/hYMQaDFKnY43JG++Vz6an+vDGFTPpkaUm+I6K1zTl/co
HLg8ARuPtcwouOrQ/CIb74ibkiEfzahDCvtXG3VyrPc/n6wCUV3cRr73jSU+BTYP4NXN0cPsaY9V
TlgikWUVxhxPw+xpXTid7+OMt/a46aR4h1DHHht9PNqBcYCs5k2xA6PhfpLRM7q4kVvdRr5IcPI/
nPn3hPIJsLLWc7stlQL9FmZgu3oQBrUf+w5a0qdd86HZdShNz3fjlYiE7z/852yZg+gWnHgGWFgK
FDiyhLq2Tz1GYtOggTTfNeiF6N1/cx4+7aXFjYYHQRwKejDvQJtztA+Qc7+R9yL+KJGb8tmvMZ9B
bd3geM2t2zD8kI0Daft9vdwq9bPd34fVpzwXFUu8D+7eOhAH5MuIt7m8aUs0Ul33te+0lNDZ2bXS
CVodEp4imyIRzShbo/d4dF5DDtArTS8TB5Vi3hR26G5qw9u0w85sDXdK+2NMk6eylo6xVZ202T5C
tOQIuvtrtS+8y0sr2jwc6kfLknWNLpdeKCdQi8h8Wc1uJWMJsnLxL5t6H6a/nWYO/a2hUbNIihHL
RNrHcELxC5N8aW0B1G88y7yxw6fMKlPv5yhpMKTPyE67NNAPydFyZ1/bmR8cIcvBf8Rov5eSz5uB
ELOb1VQrcSMHOYXi5X53tTzg0XzHyo5zt9onvki1ZPuwPtvk4sIhHuUkkqrSU5qjOV6Zy8PltRL9
PgcxVQ5VrNTCHBr0CXdFkujC6qHtQPo8BPYJq1ubMetzPKss3lAh+hNHx7xOH0Iz9Ww9dRN2rUhA
BwPZhdCUru1uCGYrDTQ1OoIo4Cqel10o5Z/Q8vZ0eeSCDcEztdMoyvpsGkF6kKjESj7N4X5KP3Sp
6NIqGj4HOlpkgcwtU0pPD+8G2hDHrFytOExjR5R5FoSqouXk0EZvnFFSJrYl4lNSybhN9AILW6e+
IyuG7LByuveyrlZYt5WUR6W3OAWTjS1ML0Q51Z6a4EtJIW5m3RThM1RviAxuL6/pWzlo1DbzLi/f
xrS++QxuWpupiMt6SrAxBgukqFdlDwG34cfSXsexAGg28OyNKW5SayOcqdICz1TE/13tzVZIolEA
mhvu+MYIh8+oPZBoxKKMsE2kZqfn3Rh5kjopd3QxQjLag4jXWDQsDqYzNTPtBfqroNrsXpY530OV
IYhG8y8C0vXI+IIcNZTnaclSlHPoVk/CVkYHpHNvJfaxpzO46u0rs0vu0gL/r2sCLxHMKq+TWlrU
iooW9WEhlKUaBbGT85hOe20UcFyJ7HAwPTqlnvbTgLkcP+NuOHUJ6WyvCgVFDxu1wMabueTgWqFS
Kbe6XeAlT/P7exB660RN72LzJLnSi/rV9JuTCnXBJdqLwu8NaHljmv19BeMOFAblooe7KNl1kjwX
pmAKNzc001mHCIT9XquXOp1FQ6srvczBTd501f6eRq9OXhAI6gp8km0mLihz5LMt3iWjpB70itky
5XunOoxgHe5iB4B1MukHPWkFe3srcnhjj7u52BWo6Noac9d8zBYX3fUBGpwlt/jYXpu3yGF59Wfn
IKqQ2dzfq0FyPmnIkiFX4FH0rIXeWOXsztL0USkGwbqJzHAuqSH3omuALk+zoIJdPHTTF638chns
VfatlxaMcz4jG0LIjwKCf7GYsBoclHH7huIWbvhU5mT2Cq/WUbmSfOj3KkF7vzj+29wBqwllM7Ha
AZneKHiTwUiZ6DIjS5JH9w7lD9cqCiKsQ+gOosu8YE8YDHZWFsPSqaxYwhLS5EMje8OUoe+jJKNp
kUVIBiUaHnfM9VM9llUYFgiIpruh0q7n+g9l3lB3BPhazSB3yLW25bRSDTi2pg+OirfaxC20xr3s
LFvX5jdWuINNm5a8H9UUoH/Sjyz3JO160KXmxL4tH9JdeRI9gGzHROdxmfLbdTIGK5QLGxZRIo+L
erKb9vphAGOduc+DPxRn5CeRT0znRiF3o1Eg7dIdsq4icX5o8IovmETBtjY59NBUJP6LamaXHc3X
BiZy7w0kt1D5z7gYJKyc1+8z0cPY5kG6mkkeTUoFPXcof/AaE28X0vdEu07H2+QPdeX+N4c2ZPEg
Lu+8q6V1KtNETwjO6xTPJaXekHaygqUVtV9vnzNnM5y/G2hgNCpVBjRp36B37KaFjse+66nTdlKD
K6SIGHt7C5/t8Z6vtoU2x07hVVp4jMechFYhCIYFQ+KrZJV6qvu2j1KPqlJgmL0bK5mnG6DxjL40
LYpYF1EF2vZ+1hzIQVuG9l4TWtIsrUNPDU5P7K4FNGpWRL42u2V3050cT5RB3t7MK3Oc52e6NUxL
O6Reznr0CzBQVqkXW2CgQOHsXi6IaNU2UX5lkPP5gaYVFENLvDQtd1Bxd7LburuZpVsbupGCXc0C
jXfn6MoUd44uxjAYQ4n7IcuODwcUZfhJwBIm6VGUHt4clW7KCh7RWHE8d5woVVgs4KoDTFEDNWDf
HHlnZA/6VHkOesIvj2vbFtTWWMcL1LW5k3lI1SpFRTzCb+kuMyhuZ/VOq5+nViFm8fHfbHFncoOG
G8NmoUhO1V093hmtSkDlH2pfE30RHGU/P/zdeunngXGTaEgZzrEWKKzd1nBF5ESaGytzw5RkLnaA
a7iFb52aL0PgHHQUXJtk+oHqELd0oUooIkjdxObVx3BohlYOUDBbGZILamB0o9tPvlq4eMfeXZ5h
kR0OxTCvRTRUSFU2rP7Z+qG3Q9Dp062ZqsFlS5tgdh4R/4KB+kFcaGqkprRWRn/wcBPVsm/21bHJ
uxO0Og+JNv9xlRdCoJVJ7ioQynE3zBmSiB213W5Gr8hoeEYqaqbYyq+/scOhGIrjWnBHY2jpgdWs
o3MJpV7sxUn4SsF+6YKP8hW5tayC0yTEckH16SctqwN5Gjcn9DCdnMMsWDK2+JescQhWNaFpdhQP
pOkh2Wf33b44jIcaz0GXPWMz/FktE4coo2ZROrO0fWntm2ofq8fZ9i+bELi5xv6+Cu6X2K7GMUdq
VxuuGiRG7Nhfpk8LFanSiGaMwxDFiCDGarEEZMBKuqRdcmAFZH/eu/nWsTl0QBa1mSoop3mRFgzz
K+KqPPl6ecZEi8IBA9Jj7QDprdKT7WpXT72fJfHtSI3Hy2a2r+vnxecfFpDJ1O2yRGqYeTQln9Wd
BnaR0TeOrB3v0Tn8I7LyLwttP9FiwBXCQ0YMxDmWmzjPaVuS2XgWDE3gDHxZLuR++lFXx9RTg8Fj
D+PtDI+oHtpg2GfXw67yisdwB1LIyi+DZthdNr99j1/NLBfqoNzdBHEHBjq6rBK92A0f+5fS608p
ezt+1sl4PbnGsbmBFsLOOkSPos5Hwabj63h7CYQNUggXgnALiU0Ec8qnxvzQikgUhD7EAYiW1vEA
1i+Gv8ne+JDHJHsGpZ3udTuWpLMf0qMFITlBwCDYITqPKSkEEtIcCQMpepClm0h/kFRBobroZNE5
PBkmOR7CCGuYQdwlPCooIjYChih/TlX0BlF0DlFCJAqKeULiWHE+V05zhBCpoNFqO9Zf+SOHKLoc
o9uyhjugmMxHVglvUb5+N/q6X/iKOIcqsscnHtMmUsxpQCKQIYvuKoT5RZC49JBejR+0w+XtJvAG
PvsNmYrSKawFaQnjazHed/NtOd1fNrF9OTvPoMHFGaqjIh/NnrekvXNbQvnGTaAxqVsB2jX3qFwg
Suo5T5eNisbFoYgG+VldbnAhVFHgqOSUFLrpRpEhuFVs6La8cUCDizXabkQhZAxPb3d9TpyEtEFy
qh8ZYenoWz/iL6wZVdml0Cbu/E70cCgaJfv7Kj5o7cZWGtzWPC19aIrMleObxhJJMLIhXAin+Azj
RBFOaSEuGDNFZdKd5ZQCRBIcOPw1sLYmSS8UzKF8jPag+glGP943gagtbEP77O1acWAx1n2hdqxw
Tk91KEQ4cUTkUPkSNnPsZtSRUTDcz65NR83PWiUnbTWGQSw7IngUTSiHKNWEVlGdIYoVvqb2Jw1C
CP/k/HyuUR7KXgXzYek5xT1uYCPoei3B/hKsGZ9hNJNe07pEZREja9Uc9svxJ77vL4/kZ+XUBefj
c4xLSI1UHnFH+aUx2JL2hHfk5+Io3eD9DI3foWciKjAfUVAGQirHqzwIUN6mQeaNe7ovA+2A/xPM
r2jXmxy6JPEUD4UBdCl+DBDNlU/RbqgQK7VukhFWvuggrcsu2bkB4nQiigUFDmSyv6+2fZ7WZgeJ
eYA2XqPSq9YWnN+bsALWfkeBuJeNV7u3v2+MZeEsCQ6FRRpeQpD8gB8LNRf5GIvgc3Mk0LVC/bSq
QnCNu+qqc5IPrcHq9cqrzkFvBfKsCyQfwsN0X7avILJ246PomXI78FpZ5Q4ku5ohylMjBGJOhV4g
aGA/KCSO8d42uahQ76C1BZELES0zi3re+fLKLDetphFnsZJiW07ydRse8/lqmllBxI8QYHN532yf
uStbnIsozbLES40zF7IV7uiGgeLRoP5QBerBCvJ99WiKCnrZ118aHXcW1YPd1aqJY4J1kGresof8
8E3vQ4DYB4dS8BfyfUDz1Qi5OLZtI6M0csxmu6tRnePTYCD9p+VIDwZ0R9sPok0vclUuppXkpYPI
Mp4dUAH/ucR/Ebmnf9zv+3ZM3AlVUS1smhirNs8lSZ17Lf9o5DPJpNC77B+bd5zV5HFHkDproSqN
CDLzOOkDajnf0yKJIR+DDu6wnkRPRYK54yuuWau0SXUkes3kOE6PWiIK0kUGOByRYokOtJzSnzQ8
EsF5bnjzhKj5F2FB830BYfju8hyKbHIoUhjQXrNDYJcknZz2JlU+Xv59AVzwbN1dPVVqVSHnn6lB
PB0zvF+H3532dRZR7W3D/W8Q5lWt1EGOnTFEDXq03IbJSxPeRIbgRBHNFQcOQzxrbcbSMr16Lzc6
KSPRu4VoEDwcSGpXTcsEcLXQd2glgazHrix8PtuMe84bh6cVne26TEoZR2N+bUM2KzllBxMXQVHz
l2jtOSDI7a4YHWfGtSIEeZ8TOX5p1k86dUg3gTEpFPVLCfDA4vBgMGQ7Qr01ql3Q8DGFtb/IaAac
FH+OrO+X3VqwUDyx6JzmOarHWepef0gsiPbMj9X47bKNbXdz0J0EFkrd4ZWpKx0kcdmoFl6ceL3z
vbdFCdPtQfw2wL8KSGahSFRhJEAQeqnCH63cEEUdBae4yAqHakNkpY2Uw9ki9Slny/6hFtVIikxw
IDbmVJapnCNOWHwwORK9BbuEsH+W/cr72OA8XVzkUzuxmtEJ8fKvnEbrhqPLmiNYqzBYLUQB3rY3
n80x91jFxzS1WyVsgZxh9c3MoCuD/og4v1uqf3UDNrsrQ3pYFVUMASrPUu5SqINp2pNqivoDREvE
IVtiaOOIKnwkSsKbPvzWgNBVdAJs7hcTZQ6OYcmayiv5Tq2dmJYNeA6b56o9WCL+6u2ixJUBDs8q
o5Kj3h4R5zdk3o03qYfyPZbVyg5M1DZDv3+TEdze9peBYHPuVnY5XMtpb1mdg6MtoXS35CYxTNtb
YkdwvF02o8lccU+qp9Js6/BvLYJcY28i2/RtqiLv8mA2Ou8RHv4ejSZzeJBOZdnVFmWXYSYKRgP6
sqCrITnqn8K9cpxvraDejZB7jo9a6aL9nwqmc3NjmUj3GOgmVkyT8/cJoBeFI0ML6IhqlVu3eEvP
UR0jiOe25/Nsh3N5VcHtTB1Rw5pId8X0NEQNsXvR5ZP53DtQWg2GD+iVrNTbkaWdQHItURIb1735
Ki++0X4ZHFEWbTv7tDLHbQHIH3dtwoodZqOUH8IijAltio90qZDAyJOUhEZquaVjpNdmPbyGbRh5
RoYCnb9yovPcclvC7NI5sRJcfouGTCjcKv3wZdkrD85N/GP0ZC/dOWh7TMDxLePfaFlrBV8gmHf+
MpA6ki2VFF48t/7S1K41XTk5KBhRRGOlRElU9/KIBU7La6a1k5kaWovNKU8qGkgcovVf1OUlF8ou
bXqtJcsW2u9tWeZfuTu0umth1/wcWG3edyAhaAWlAdtAurLBHW1h2Rk5vPwXBJTXLFcy7SHd6mYn
6smQv0FZa0pET2JbfVTQeD8Pjdv4NAEwNfT/SLuu5biNbftFqEIOr0gTGIZBTHpBSZSEnBvx6+9q
2kcDNiH0NeXym8uz2d07YYe16FzHdFUcZC/2AlcpPbQhZ7CSw05dXgxfDUkLiYwLQBOyzxC30V1v
D8p4Z/FC0qoWLn6fsf5uJnUmEkzqEh1sUhPWJ9qjIO+s7jSbj0TivNvqZ8NCGmP8GoJBNvXY2Cuy
7NgXA1oe1rU1xc9TPl3KVXrfyP3VGPIgyngaydg6yAkSWRZGFApT4VYN52tJA1tWL3IsjCOGbYYn
YJtSeivJ3T66No3HIThM3c9tI15XB91SFeASgfGAOYkOAjywxyOlU5TAbgV82scyJ+is18zw0//K
YB0TSMbmaGgQEMjrfBM/as+GHwF5xdEBl3GKv9AJOOVl+1jrpciFTCakT5GkKc2I5C46xNfTI+0v
hg+VJz8P6I0RRwDWJy8nWtf88zGZlL+czL4bTASirFd9PWqvdVk/VKNxJQWTX4jTBchWH7ePyXk9
tpSRCA1ycgHpXxP3cL8RhoT/O9A+XNDiIhnHONVyZYUiMr1cPsrJd8yDaeQzWd5CBOMEu76SggqI
TsCM3Jkgv+geJMLxE1wdZNxe07ZdG6kYU1R38R7YiTfWNVBF0Ex8A94sfpZP0o/tt1k1XlNUDOg9
YIMVxhFaI4r9Wt/R6s++KA9RAVhnTlmTJ4Lxfqol5Xpe9yidTqU3a3Nri73o5ZV0v32U1arJ4iiM
k+j1ulNHDe5OUFtQlt61/X0BOP/we9VoHJe3mlScRbEur+jHUKpHGJGu+VYJeGwnzG9nztOs54wL
KYx3sIo+mQCqj3owUPXBy3vRoZn8VdtR/NCUN0ux6hcWwhi/ACfeS/0IL650lq1FO2u+7dPWL9NL
GfjeasZj5+VoBYvN12riUAtvgw6zXeNjZRztyuT1XFY9jwlUaApirgDt4v0X+qxXZq936JCHw4MZ
KMDw531GrIE/WOJCBGOyU6QTwQyg3cWluCsfFZ/OgxvYKAFmrisf5JN2zDzhRX7ijU+vJ4MLyYzp
FkpRBeI/OyXNpX5UndZJTv1F6kTfJPAgpm54yv1PDfEthDLGrAlSOZgjjEwTb9Lybkq+ilhZ3jZk
3qsxhizXfTViaQyl7/xeF77O/WH799dV77dWvM0vLeo2sWwChKrAGSzjAIjcPrzSY39bBP0TP3xd
nq/pzbQXIoqxTiJdRivHUtIM8xnlvVqIGEXBcqMdtT+FMbuMexkEhdHLtuD1ASLUCUyKSCXK7KRg
oJgAt5fgNKLgm6HtW/m+6+/0qgOh5FVNnjsts3v5qSA+kME477Y++LWQzfiQ2RBiZRYhu7ikLK3z
hXqQjm9ox7w1V/pLH+53IUl5b9hRjr3zmCIt/IMknnp5bcugdxN2AIu+4+Vpq+7eUiVZURTVxPLx
e2m6PElzC6J0IBwfJ0D1AC+tbk5iyKPNfEPo/3is34JYzSwj0JSbMyosMbZJXPMI5i23bx3VDW8C
e/pCUN6RwXILEL3PBLTzCVl9TQppVKMSax+j4FvkfuiuOvGahD+3lXPV8CxDAzCAaFLi6vf3CI1P
MxKh+A+EOM+AJtak8NTidlvKetxciGF8lCwWFWDmtcI1h84plDuifJ+GXRp2tpJdheSlwfSo/CPU
CUf/VxOQhVxGTSxk05LY6FB/66EdD2gMdEXoZNkNiAg577XqIs+i2DZKrJepVqXodwVZ7Nex6EiS
wXFh60r/+7FYlhjwOs+ApoJKKOWLUntm4SvZsQ05ySHvIIzLIJNpym1XgGKHdE5uqI5W3G2rA08C
4yqktExSMcY6DqqzvtxGl/XAg5PnXRX9ExbeXpjE1CysFt5ozFwtIGDeQhE4w6hSKu+3T7OmY+D6
QqkesINYdmMyGmUicdhYuK+mem46eZfGxS7OUz9s8z0J2qdtaaumJImqqkgy2p5Y03h/MqXSu06x
0BkMrmjNed6TYwnKGeqCeNzrq1WmpSzmFpOgCoCdi5GO+JtSYqQjPoa73tF20YW105yKSwKwFqOX
8pirzHWza4UcV6lYw0WglUcVq/dtWzmzMNlAr3xNzAEb/yB23b7U9Sc83ynVpoW2yFPbdKAGwJ3q
KNelt1Z/Mcvfxjb0osByt2WtZfXLM9K/ZSFLyCJxkGhEVkC1mimnroudoT2V8q88/mYpHHVZ8+9L
aYzjDQrw0GVKBvTmBEhW5FD36EOEHL/E1RPGzQqxFHQC3XlXbwdP8+d9TkH7DnTX7f+11U8/s9ig
vDjVh4VWoRsKxQTkWT0lP3vMvxr1dGmaIIgLJRdL3ce+006WFh7SDPhcKRCJt9+Qc6tvfaHFGzYa
4DDEGt4lKeJjF/4Cs9LOEHhJN+9a3zYzFmKiwJibrgZYX/5r9g2/uE8dAwwAg1uAo5UP1sc7FeNZ
VNkIVV1GxcbQXrNEsxUYg6rzRo/WPDOI6bB1KCuiLLJBTMe6XpXSRR1h7H+UreUil/uGWpQTaDJv
l3s19V4KY2JZWet5NqHWgY14YR9cmcf8GFR2+zx6/XV1xSuR/8E3n8/G3KBIdFMZC9h26wU74Sk4
iAcsj+9Kf3ji4ResPpYkKegOi6qosnsCuQ5YPJE2UoE21Kr3RYVOjcKbpl8L1CBy+y2EuT6rmptg
bmDXWmQp+7SRy100cQEM6a98sOaFFObWBjmNK6nBIw1HuvYo7WkDRTpKAIeMjp9ZElweiQlp0mTp
QYlvTZcYh1Q+qPpDF3zZ9g68W6NPtzDbyQw6IoT0ey+OLsoBXwzA1/yMCNXAWrhhYCKYCSIGRrAl
kyabcRYhn27cduBVpde9Dxb4/yeDCR3gF0XDu8cMgnrbeYaf+YKTXVAkCQUwEqHLK2Os39pZHBND
gJkC95NDnNYetPa6SB//6srYmJH2ghQlEgxGy1Q7lcBNxqvXrZvk7xOwUUENkP9rLU7QNFeJcojb
fZRwWiKrCdL5TdiIkEwNIQ3FrEqEo1TWTjPeqJhwD7LBNqVLo7o0ct6QA+ddZMY6NUuQ9InWTarg
YBEAj5u8WTfevdG/YGEvepmbmC7AJ7bR3CraVSf/UkxeLOWdgrHJOspmC2P6sMn+WVd+DjwkrNUN
BEAm/M9aZCaFrEuLTukjrInH+TL1slMNhqnGOAoOAMweJ7dP7WKn3o3XIuZRXO4qDX2Fjz70LJ5x
CHJnqAVgPCj0S7hXMDbfAjhZtUVf+iYCfAgwiTav2vn28lsyGQcRGvWslDPSE/mrfDQd5QQWRbof
V+4sR7lVn7VrbJUbnnmwHOJVduioTwGWN79s2/Vqx25584zjAGS1Iivp29EVP3lFj6a8BI7bM22E
l25ae0hjQtfkQRZxtJadOEynjARJiRxU1tvbfgawfhbdjJhv3D4eTwzTcZBTIQk7A06lL3o7biO7
0ITdGPDK8qt9rsUtvu39LIywSeuybumSrXkl+fpo147Ze1SF6MD2mKLF6wR3vL0Z3uEY31JiQlMZ
TPgWdfyiG4UzDf5E+r+8QeoaFifDZEgAngQkMabe3CuRuq+ryevAVPyZh0Io1jBtYkgsS4+S1pmu
NvBikIWmOODNBNUJja/bUtZTTOkshvEzXThKc2Kgz0X5bYEGswvcV20HOPQLnk9Zf5yzJMalNFY6
pIYOjajyUwQA+OpeGf/yzhgPMva5lbUqhgjKed9rJ0G80sL99oXRv/KjkzqfgvEOoZgaKogGEJSN
1O7yR2ks7Gj6khp7Mn4CVQ9kUP/TAJaHZ+ykSSEmRLVDcBmmqlt12VXLL0nT4cWNI7GEO1OnBGVM
h6np1OF4mC8Cn8IBxSfe9wy1jC1BTPo/CgIhbYnEnMSV3Yv7OeT1J3gSGAcA0+/SmtAyfnhKw6PA
/YbmCaD/fWH8hp4QkEuFSPcH/V4X+0edO3q+npOdn53a0UKE0HdJZk5Q4hZ0RPlLoQ87Izlq4kku
9mK/E4fA3lZpjmGylDpTkcrYQkFRe1TTg9CGF1Id3ehdwVHn9Y/nhT4zDiAexkxFSg4H4E4O0LOH
6/iou+b94Dbt/6P8sP7BIYMlGczSGv5hlEHv2jiVBeh173e/MGzhG9eGo98Xj/Bu+8BRvmxf43ri
sJDH6EaRZGNIaGun98trCg1eSQBkRTPfwZzPS+CktlBx2bq4p2TUheRkCvoQfbIow9C1VthY+nwF
SahTBpVHuulyVENPD4eTUYe7WpdtkpQ/zGJ+2D49da0fbHtxeCaO5KMaNBoFaminqww8RdN9k4L0
UXUn8dUUeKCYq2a4kMao0hyEYduOuOpi2CX1vcZlBFt18wsBTCRBzyJSkhnzkFP+UxAcBXg2RnWo
pctgjjmLlatT39JCFhNSUnmY+9rA2NHgCCd5h2FlxzpRYCPrGguWr8RrD4VXAN5IfmPN09ztl1vt
6S7ks9vkZGpSUHehWt0MGIQTL6YK1FrJZdg+WdGV1e2bGXW76TP7XEupTCLaCalZWwIG4yq58nQ1
3mmBic0k3eGcjqOY7IJ5LRtVAF5vfA2e6IhNgtvNsCqbXmXfe7CU4Gavoofmlo8VSzX+vUXoyNyw
YE1ZFk1RY541IbjYKkdmJbRo9WKdtKtVu6l/AbeT48A5ktgHDOZUTCqCAlHelZi2BrqT2d6ZTXVf
JTxAYZ4o5tX0rqmNMa8R/4hkW6UtmX6uvc66z3m1jzW8d5fHvhoxR6MAiw1FmLcpZgTuTLkCpoid
fZOw/aDzKrsfY+B7eUyssIDOHJhyXLpJpH3pzVfwEdwHFQ9zeiUEvhfDhIjEyssxVOGs1dtgl3tF
YfemT2yw8DrYi8fHEQ9gbP1cloXCuK7oKlvYA06nOEuBhfeqb0F3opj3xOT0d/9wqLMMxldmsja2
wkwbvKDFQSnpJAf7Hrw4pTvtwZJJeFtz6zp4lscYVi/qozZJZADBQWPHw62gJc6keKPIE/QxCOC1
MBGCnSHFUA32E6xV2qQuJthVM92Azs7Jrcu5fGrjDl//AsdPfYxo72XRQy+yPqsSsjGmU5p1/moq
l0byuG1R67+PKWrZRGkcQ8fvf19XA+TeMrLKuPpZFdf6zNOCj18R9ABnAYxqa7NSNAMluspNJzi2
O1gs5qoJeFHI1cCjs/6YI78XxiQ9QqUOZlAhlaToJC2AnSlck8ynsF11Q4tDMa8SZum/OCDJob7u
T+FbBSO6xgyS0zzwCmC8J2KTGtDXdlYMdcPXq6Xt+oozUrVqN4vDMHZq9IowGQZStEQX/Fa+Vadd
3QiuYYqceLSSCeN50I2TTRgNtIKJEp2gTa2OxrvbZA5Ykh3xG9I0FzDtl1Pt4tvSAXWV7vDub/V8
C6n0MRcmBFbQMlTQC3Q7LHupTWgP5KqUdW/sebNUK4OZ7w/IWBPJ4ipQqB/XH0pPOdFuKsrmaGjA
lVcTeMhEt3H4OzPrrnZxRMbIZlSEkIIgVfsfWg7d0zE8AwPDsf/f+w/vD8kYmdnOgPWtUbDJtNie
6q8laGrj6e4TfmlxIsbCkDxZmZUhk5cbMAyXl7n5ui1g1VVgo0FXDVBFIRV7rxVxbMZYqaeuIr8Q
lVvJvB0kt8wOYnASyktLuN8Wt66Ev8WxRZvaUGRBndEPTMix055y607J9obM27he9RXnU7E1G3FU
JTU3kR81ikvUK6n8tn2Mt8TgQ/a6EMAYUxiXejsUSPTQ5wa2jPE9EAD4Qtt1cLR25AmucgO4oOwn
r0jEu0DWtCQSBJkGhcjIMU+vsSLvpdZhMBWfc0L6Q1snZGxpCpTIlEMELIqJmiHxsyNX/wHyIpBB
NrtBtLUf2xJXc7HFlTL2FCeirk8B/LsYJQewlX5RAsy2Rj1H4VdK79RuzyrImFSTpYFIOvRRen8C
E0F1qn/mDt33DGzzYrqQL3iOdzVPWghkAtcI7L8OhT18YpnAssDuKyaRZnJSpKOu7LfvkKf3TAyL
c7PRygRwYQ2g1drvgvq0/ft/CF3ny2PcRTgJTTYQTJZqQLacXfDH+9rdfB25QLi8La5LP9uJorct
dFsxLHa73GgCIg4h7i8qX6oA9eTmNeh//Z0MJiQTRZv7fkB+aYbPlWQ5FXmMdN73zfbrgIDjva+t
+rKvc8DmunN/I6PaRDilEt7vM75hAmGaJk0wWUu7C5Ibot1uX9K2IgM7+/3fH86KGMYdnTvTo71Z
xm6eVJdIm910Bh980HGaLwq99I8uyMC0J8IChj0ZwwHXUhhlMSx1cEbAzFF62twJUzvejZfFQfNV
Lz8mruCERx2DP70nXhbXjZOfAkyIJ8dsV3ipP/JG1Ncv+fxHMSaWSAHJkNZhyznbx+EvKeMNUa+r
+1kAY2JgwwhKgX6KCNNN2J3U4ULlDZusP+RvEWxFJFJiQDti9NydpCsdpJ5lgfpBVNmNcJ1MubOt
NZzz6Ixpibk8xAFYO91evtRxW0kDYieeY1oPi+cTsaZF2k7oDDpwkASAtkQKrZv2lKOMHfz8u+Mw
RhYWII1KJOS2RXBViN9TaxeVnKSPd2OMnYGqRpLnDsmFIf9qNVfUvqfZl787Bf0TFh8Dszbpcg90
LTdQDEezXqpsdorpv/Pw0FB7fhUm1FZCAGhYAZ8cQn3VYxVmvmp5XBO8u2J8BBkDA4MmUGWahasN
KkZ5aM+JYv/dfTFWr/VBOtcCEspEudTML2q303jDRhzHwq54dwmID6wQdoJRuai918lh+wj0T9zw
pux6t9IEfWZqcFxqclCsF0E4Tt2h03cCiWwriLxtaZzTsKgTQpoGmhCimTkHh9q4zGUufQM1tK3z
MCZfSAT7NSb6chhYrw6RQ4vXIIwrHDosD/YP/78D3r3TZnaLW676Omwn6ICuC78yrTzM1afyNxUQ
87qBbFdnWVqMQUq6kLJt5FN+oLQXs9n72w+z6ikXIhib1DXDijoBImZ5tBuUobSG2Mp4q/Y/tgWt
J9oLSYxpmp0qjGOLdCEdXHMnpngj43u5078MfjU+iG7kFQ4PhnPVHSxkMnaqlHmRmZ2Ij4jgZgzc
Ir0XeKASvAtk4rMSR+08WwDCtKRqN1ieVIaehXngKXvmXOCqhp8Pw848zWk1xyoF25NO5k51Ckz6
625m688NEpyYuwK3mhUsxDGBGpAgWD8aoRlhGYJRErNP8NrDo9HH6LXzUHA4D8UOQMVJkkth/1aN
Avs1co9Aixww37nbd8h5LBaTxtALA3wGKvx2K9l9e4iLyS3Ul9D4TGq8uDvqDhfxtJNzoc0Furpj
iIcmxnxofVuNh8QC2Cd343rVty6E0btdCJsQqEVC4ZeFixF7T+DZTtx0N98OFr7OdT/1k53I+bTg
3SPjNYa+SsxchS0XWY+VnbusM11rdHuBE6TWc34gMRiyboIEiJ226BVdiRQJcUM56cfhiMlU1L3A
hPHWmhzAmtPt+guCMTkTE47iXr/O3ReKOG3a+Q3+JzpLwF3MWtfV89/EOLLOEqwJKTO+29pDnVQu
SX7l4+u2olKv8SGaLc7NOK5hjOuyoROl1ehj3siuFI9IxNbmE5GwaJM+plxYQt6xGEcmgWqkB14T
vuXnpyRHI1G+0eTQ2T7XphBNZD/e80QdglKDUxFnbxx+CIUn8KhP1/3Wv88DEYzfasV4zMsKKjNa
qpPOOzF4Lc2HTPetgJOY8yQxKUeH7d0pBWEglmhMW+guIoA3JlkA30VRk7Yvbr2Y/T+NwLFodFhY
eSY1Zkawn4dSS9S/ATxbnvaVeMm+gY7XnO7HypgDspuFOMaDVVKaNSbBR0eRRhcAxdxVsXJbTOUe
tAGHTpRceB2nDtS9PHE5m+m9/VH5cVTGoXVKUwfEQvWFArIZ+3KXl3702HsUybqWnIk3TLwyFfT+
sIw7U/XUyPKODpF5oyuBL7H+KXi9M5XYtmicYc9tynIlMj6kHLW6agUoaeNOoIRpd+luvCMeCC/t
/NRe8DjAeGbHuJNGifBh12FopjSeC6uwjeax+lTPdKExjP/AtGKdSi38hy69YKK4s3jjihxzY8EA
+ijH2EYAtdDnEhApAGFRblTxh45hkeS/Qy6+04i3QeCFtenp0MpthcRRyF867b4pLrqc0wOmd76h
5W8GvxDRm8LUyQUG7jRdv6n14FhI1Y/WjOxxnr2kGW7SKHrgOJHNsKIBgO+9ExFSw2xkqgfNc3NJ
MOAD3H1kC8a1fj/ejQ55RBC143txH7q81hVP5d++DxbnTQcwmXeoZMHIJk+7pKQ3813nSpjlIA/D
xfifl3XevyDjRGqziTRlhDrSpncH+1LeKJd40NTrlmWomBiBuwTEyPsbLcda1itaO1OnBzn/Prav
pswrAf7B95+FMIFmFMVQIwI0H+stbmvHla9qTu3S5QDQZWluzSOUXE8pzwIZPZFaqTJJpyEXqA5G
9DTnvD3U9Y6ZepbAxBdNJS1RS2SQtHNgou9NHwmjly85VkcCG2RSYJ3A5gxHK7hXyaiFAKJTzSrx
XnRJtE1B5QGiusajqI2lgClQ7mcU7yqZ2DIreRLW04xsMb/NxNMo8iI1/YGPfuR8k0woMRsiJnmF
CmTt9S5d4cRWQmUT8Ky8ZPboUXCC9rv1JeXhE7x9k20JZoIKFu4mIoIRzu2OnZdfQzDIcS0nBH0b
ComH1q53OXCtM/BghzvxWfYzb7hI/WEfu4GXArglAraq9mXbxfGum4lCKcjf25wA3cKKPFG9qZun
7d9fH2Y4Ky5bN5vTOu9EDcufvQ86JKe6z50EW2W2bk8ugvd95qjXsc/r83KOxdbP9Dlrh0lCNXBS
/Tq9ka39Xx6LcTFDotRAapEwkPQrvBZ3xA331EebB7mzs4vq1+xlXqHanyqiLW6TcTSdbgxDaCCr
1TXlaQgUt057TpzlXR3974u4owZmaEUFPteK3nTEqsJ0Lu8TfD0z+W2CBuNUUKGr8orOfhjkWbd8
S7mzqpcYXzkGjxKFdxjGm6TFmM6B2KWu2Z8kID3wiOL+UKU7H4XxJkTuKlIJb/t8EThdvNQj+Oz0
iCcedNs4kl2mO9FuW/l4h2IciaCNadB36NZgobY1vsf9z0/8PjgbVAAoYFOE5T/IhMiqtQyl4Uz0
m/aGD3W8HlXOEtjSnDaqXZEb+FpqAFM1wwfPF+mO2AZWw6Jb3mrY6nUthDEpR2PqpC8tHCfUUz8l
iS+ovB47TwTjDSStErW5ovOP061QXtQjxyZXs6bFERizD5tcnuoxhJeWfwndja6+RsPL9qPzRNAj
Lsy+MIYo0umYhdoSW5b2CdG8wKz8bSncl2dMP1CkcGgBPegGD9RnFgA5bPYdIC6AYevxogBXGmP+
pO2nTKugZ9GBsmFq+3kfucKDtcu8MLJ5EZ6nBYwvqEmpREKKXKlv94X+VSu+b18e74kYuy/AFxGC
CBOpUXAVDodm3o8yJzviHYFNB2ariEy6RtlFz0P7nKWcQuj6V81Zk1nkU2wt5Fpa4isOTD7H6EeL
JCjevY3yUprL4TuPoZSnAipj/aVBlKQekTi3nujQkZsMKkeOInYzQu4O4mpgW5yO8QPibEx9KiPt
kFGDzIlpJ92zGd+YemjHn1hTwhfbQhjjFIpcDmJgXsCvVfMxDhF5Uo0DKMzROJVxCvUoKxncJ0QY
qq1ioLFX7Dr98ldqzUKSzZkKUoES0d+Ubo1OtpPyxkh4NCi8l2E8wSRlphFRwMe4yBxt8OviLtI6
ezD3M6+ws1o0WLwL4wZyVaM5NUQlB3KQ9uSNvFjc88IaTwzjDYZMtoakQAsobzXZyYGhICajI5PR
1pPkpsjE+zSZ7aJsOakvTycYF1EIFvieYmweKYYMnXjIpRpp4mhvKwV9jw8fS+dLZHmMgd9aDBnt
CEUgVa2slzx/EbUfhcIbdeX5BxaaqJL6ZAbQyj9llu469jTD1q50DKLmlFxI5jhAjoNl2YxLpTHk
EoBg2NlC5So7JAlHwPqM4eLmWLdghWBlmtFgnTTNaWIACoK7ZrqZq96p9AjDHV+Uxh+SnUXuhvln
aCZo7AGHNz5sPyDvoIzrAH9WHQAsHkMFKlyh3AL25XlbAsekNSaV6NBVwxgAYtU8oyRGDvMQAzQu
svOks6WZ14lZV0hVNkUdQGAiS3IkhBJJCtruKeSbLsw9Wbwx0xMYOd3tU/HkMGbdVw1mHAVUUpXk
q1W5Tac6gukKYL3blrP+PufzMGasJfOkVnTXrum0yykFSFtFvG0R20fBHOL7lFLBRGXUW8haUZit
gu9G1dhdENixebst5w9Jxf/OAqKU94LCWdTbLDZpjQH42XvsXzqZYY8Oeh8HOF6n4c0zbV8eYJLf
C7QqPSyaGT5QlSvbmveAUuA8z7qXPR+JseK8GAHLRfDRYk6nCPgcqfzYGtyqIv2Vj172LIUx0rBQ
TUxjIoWIfxG3OZTHwBUNj7JAhU5XAANIetl+Kp5KMDar1lnQm60AlYjd6DnonzAZMbScoiXvdegf
sfiUSY0hi0paY5ak0e6im0D81OfY+dqYCJ+OkkbCEh/gGZp8HYm/K2b3arXV6Gzf1nrVVzsLYpxB
opCR5CnWFSw05jOkrxCJApr8hTzRR5LdMkAf/41umBNGeA/FuAdwxubmBKZFt571Q0QAWtli26qc
rhK94YiiP7WhhGyfKurnnGS5mrh9txuE0W/EO3HsnSI6UGbjskRnml9Ppxa6JZRxGWreWNJAh6PV
3fDY7fKdAQhQawekSme44G10cS7zLQdZKGSpFhHQaejsILkbh6/CowzW7/+Ot0w/B37rCturSoMB
hLIK0uhMuskxwRnIIKiXM1tTOO/FcU1sYyojYdcrNF8n1k6IT116afytCMZNZBJRxLxDE8BQZp/U
1kXfKV5q8KoR6+9iGBLG9jQT1EDvHQWJS23STGTqtXVZzwdF/KZb+1p62LbiFQgG+jJnMYw/6pCf
GHMBdyFTxF45i46qmuyidvSrRvAUq/TA/3DZJ5knWvLPph+cOra8RBg9LZ6PSqy6s9LtiJij+4K9
5C7cBZrxPFTR/fYf+tal/WgU5z+U8WtzY1p9aiD3UK9aD2tLvmx4WDQDl1BzJRF3W9q6Gp2FMb4t
zxNjnnKDtqdVpG/3yXinC9+2ZfwhGT4LYdxYq+eR2kxo4GYHYELPrgGYU2CD7XW7u8Reo5P7qAPp
dxyp62H1t1S256GbwSSlKZyLca8fhSe6nGoAnEzFfIQXeaEr+NsCOVfJdjtkMkTKRElxZ0nbTxnW
Nob5qmgs7xNidFUzTeytazKbZpE2NQogJ5QgSU7tTAsAGXUaC461rCdzhqTqompIkqUwSqiUcZlV
dNW79erH6VH2Qg8z0Ak4ZQCRB2rBAsBYnGRrhYQFFopSN1bxLdkQ2SJRNwVJMfSIs+Nz7wa/9GOE
aWhglcmv5Htvz7fWlQJGlNy0u0/tmi8k0zi1CA1NXk3Z2GAYsZsqhIevRnafqIeheTatVwsn/1Rt
fyGPqu5CnhjWGCBK0BrHd6g9hpGj8PDy17+oFyKYpDKoErkR6Qxi4w6eYOMhHwSn9bPrAmvE/51a
4/3LUdNYnGdU4n+pwQsLk45haAuh0xaXZccrSKwmlYtTMU68HJs0EAJ8/4W97Gi1YusixyG+gbp+
cL8LEYzmR5JY1CmFugCa9eu0m5xgV/mR3w22UXroJf6LZZtcUcbE8mnkFPv+8HAwbBUbipguYZyl
ICKnDRWUSok7Zn4M6APT1cC2BZTyL3g7TPVw8lt6oI8H/i2QzfyyLkuyuEZveLI0e2yNQ0yuCDbv
9D0m3/efcF5wXP8ejp1Q0oYyyaQZHwVifJSAE25Ud+nM3apY9cQLKYw5i/HUF1OGArD+dfBkz8wB
WoKR231bY7s50ukLvn6y272Qyhh1McSy0isT8hilsAH0ea9L8fP29dFovPVUjFFPglKLHeXgjnrV
w3TtJOR2VF8D7KPKj3nDaUOsX6Opg84I/xos0UvTTHKcWVRacAqG0i7lSzX/1D6peRbCJCAIBJkl
FCpaUabXi19ifGxs39n67MNCAmNQST2VZQX6OgDyYC7o3jr90/CqLsT7FiTI0Ib+qnB4Xxsr6L7U
J/4+GEvuIkldJAzkbVbIOk27zuu+0T6LkduvnZvdIa1E5oMVH4yV/HeM1Peimc+qrpOysqdfOp1W
OWmk+KFYX2DGZLd9s+sp9eKIjJ21gBvBHBnGVv4BFk1AlnYfa0+mK2HElw4ngZynw5K9AxYzVzno
6sm64RXgOUpqMlanEM3QpQHFk8r6mhCA3vwYeKO9qyIAr2SAtluVJbY1omCGXRJK1PjNunHk0TEG
VKRrHnTiamhbSGFCG8DfrYBQuAeCgK06mGJJ4Ped/qLz6bQhgBi0ZMcL3Oup+UIqE+26JO2yIEQB
cnAstGT81DMFu7e1DCOOoUMe6LuBP5oTctYHNhZiGauvBJnEYob0kriGrQNSZZc+pA6IpNODCX3B
xDTw6LgT07wrZjxBVEtmCEgIfFkhLkhuC8Aa8hRe0XFO6apypj1vUIi+2Qd/fT4m2z8h4phprWBi
+ZvITgJmbEHZ5wpgBnhWsO7kFpIYkx8TQ8zrEUG89oiL1Mifrsfvgdv6gKr5Z+KyeNBujB/bHoD3
jmwjRemGUas0FKgwV0YyGwxWbuGHXvLdbPapcBXC8vk7XpxnZHGuYCiViPIzdvLC2zk+tcEt51Tr
Bq9pEtCNgOrHFnGUtmysijLFabZ8pHhnw8/QEwUs7uh2eDO5AbFDnww8o6Du8qO2nMXScy+yaAHR
PGzpG4pHzce01EhL6MQLXikNpCDsVV7lef0izwLpPSwEGk3eqG2Eyotm7swKmO88RIrV1NI6C2B8
mmCagakPUI8JnfggcRXzWsWw53wqWg7OAu8ojB8TErVTlAppRBvroEgy7HDmzcvxtILxWRj1mrox
wOdplbQOKZ6rQvJa3grVevq/uDLWR5VxkABeg/at472ces138QS4GuyEiRjXBHghT+uoZ9jQOpbk
wpx7adRLHIs2ykuM0kt+7MAlAiDHAlg4J6fkaAQLG1br4P+uKVRTF4NgHPXR5HFM7kXtTi54TWXO
e7HEFySRMitMkAVV1rdWuRfrK13bbXsKjtaxRBdKOTTDQE+T1AAg7lQvjXjcX39wsb9tSGa8Asn6
KuxaWrbeqRikHx7ojF5+EAGxRhdoQ+6KONWwLYVgvEI6G5SkHUFrzoKLODIxe2pNoB6LnkIAZ8pZ
edFLQI+NQ14BiPdgjLcQR7DSVBVSuaC2HAHQ2GX8TdSbv3wzxlN0UdiTWUdVO8uzoyhYvmbK7rZa
8A7CeIpQ1kODZDQqYj3UH60a3WMlivy4jnk0dDwNZNyFQZIqVwIkUlq4a8tLMf1UOeLsj9gh0T6J
pVro0GQtmumylLBGXeW6naTC10av7rRpPNQB9sZJ5cj4tKnJtG+VT1V9Fn8Dk9zIcoDN1QxxKpRv
LfMpVA/b78W5RHaP21T0Tvs/0q5rSW5cWX4RI2hA90rXbnqcxr8wJK1E7z2//ibmnLPNwVDE3dk3
RShiqgEWEoUymXGCJgLFPKR4gJotr87/h/jMMIkha5IB+aWPV60q1LHQEZRrGlfyFCeCtHTlaK/Q
8XNq8P3kaE/ujv9c8AvvQPNilHmf5aQHVX6Pk2wop6J4lBSvDf7a3rp1V7+YYJ9fU1j2Wo1QSZqu
k+muIL8qHtEPPS2f8ehign69RZSSVKFeNBBJcMTymqSSO4bfzeaU5Xg9j7Lt8zx+3Rku5hj4a2lv
7KQixVimnmSgiaX8Gs5dLDA4p0VdJkLPFGGl9mKIL4nyu8x+/LvPwoCckdWpoHTIRQXSMTc9v/9W
8agj1982l1UwINdESgWGOhR11LC0Jf3sQ/49Nl78jtNHwPMwBuHkAmhdGjKGGuM3jIPie9z6xus/
3y40FCkGQUlFlwljQ4BKHSkDnVb4T0rhZrkXcyee1qL7hQ32LWgkhWHGCl4t8YF226NjcGc8UHry
wptOPA7vNSdeGmPgRut9qZBzuBgKRUdTTE9zLHMCR+pC7LFcmmDARcC0qVqJuHkSLbMNkG+Z46EP
vSK5yngIsOYCS1MMyMihX9ZdgEqe6qNfr65LpxPbN6kOvuBqSzsM0uSJ2PvvreNt2+1RpQI9Wm8Z
XPUP3nIYhInrZpryAd4WGJUVRpLVFKYVh7w0OM8MAzNgd5kKCaofjt/c59KPKvjOfd+tYcBywxiY
actSrHsUSxwayif6oe5/kfZuih+2j+d7CeKzryEQQ9OfqWrvHTqLK2DSkUfJVDiAoT6A+N6e0gMI
f6efZWznPYq686+84HQXrS/tYpKBN3Sz+YAKpG9jDF8h71crB6V/lMv99tLWD+rFDIM8IJI1IjA2
o0ht7KLyylc5f3/dCf7+++zrbhhkI1HQWOiUlfrQNooLHdz9YH5lGEoTL2YYvOnasguGAo7Qjkli
Kap42zaTt71VvKUwgFN0tR9PPqo6Pp4fRlPcZpqAhqiCAwKcL8K+6VRZmFVC8AqpwPMGMeQ7c9Ie
t1fC8S32STeU1QwVI1TByqr8Ztap1+e1k+Yq9OB4swO81dBNXZwcbc58kvTI7wbyeW6vI+MLeZfl
h6dLXfz9rI9EzQjx1PGDcIcpfdfQdtubtdp+p6HnBucenVMmS9GvaaNZSiN8S3sjRxo6B0f1pMe2
D3Kna9kpofiqHGKXT1O8vncXw8zaokkyoiRGD3dWy6fcFE4V4T1GV3selotjEBSAp8QZvaiFQn2S
ksoxE93q29DFq+rZ79KnKZiPYxE4uUZcoTEPZljv2xDKC3q+M0h/kKrIK/3x2a+i79sbv37BX5bP
IOBcFqUYaAhYxhSPu+klyV/l9E72jypXanP1ebTcBgYGTSUZSKgDphpX8ZJ9BA1MDL79RcAF5Vvo
+fhmOua+eN5eIOf7sjzespSIeTSLiPrUQ2DsjS9NPS1WxTJ4J3Nv9pCoxfV41zraEXwOv5Qz6kdH
aKt7vMce3aLPd+Tfn8tk4BGE2kWIbDzgUf0WdQ+Fcq4q6FnkXgTOG6M9jcav7e1bx+OLQTYqS8W2
Gigem5kIYZPvdf5bLnhJvHWovBih33CBL0KiCbka4RuVY2UnI1ikukdd7KyMq8bKWw6DlHGXZpEe
wd1p/Q3SXk5wnOJTbxEr6i3RARVjteushJt/pdu09d0YlClHv4nzHJmB4Vge6tsYxAOgU6GD+ZRr
oHvmGeT5CYM4QVcPXQ+SUZRsaCG8h64GtC52vIoUBz1MBj1EvxibycCH67OburqpZNUSU0zlU+mL
2f13nsigR6qZVTHTul4kvXbJbSg/aMVh28RqQ9zfZ5l84gCb82AaKh0tW62THyiPs67sBVsYrfcy
vhuOtl/uODbXn4z/dX7YZKKqWeprUaMNGFX5V1b+UJNzKbiNcl0S0YkgsNpFx8p/js0Xn/DSfpvY
CNMMmmRNJaX1DOiqnez79JS5BWpRCPL/I+bdngPD4s0Jbx5AmGTwRNC1cBYoe1HZkdgC8+ZJDJXb
row5IfFqiUWTZM2UJTz2FbZ+KApTKObQaYJEYe+gWU0C50e7Tw7Z7Yx695eWtbDGINioEbOD9lrs
TJon5ftUuYs1zltltYq/XBGDXcLkV70kIwoTj9G+fU3hoI0N5j3TBU1/WCHJKDvQ4uR1jq0fisXa
GOzqWp+k+YjczLtGj5285ZRUZLZnV953++mZ19O76iILewx2dX5ZCPGIRHA0V644qbYUYpiuq8rX
7ZPHs8OAlxRXajNSzueykTDn3d3kom8LROA8NVaheLEcBrfUKQ6lhA5xBsl+qDv0+J3bHv7Y/DDa
axJfRdXsbC9stStp4Sksa3omdmIdppj8hmzP7L2zxlWWccge6z092sae9prI+9Yu7cDjvRLptn26
6i7rZWmnxrgd+iFFypCA3zroeytHM69Rvk0oJbUBKKJ4w4k8gwyKJSbevwHVkGzEfT7/zKG6pGHq
OEQfZX7bppzPuRqrLJbHAFikQU0spY37aXknF3bQnf36QDpv+xNynEZj8EQZ06IjyX/PnLI3DskB
Q/tH3v3NWwwDKSKaOvJ+xsOkSr+JwY0Y/BqizIqFp+3V8CBEo79jEeAl6f9GnJrfkxva0j76Zdqj
nV5rXrnz73lovNreuzwADISESPUmvQiXqB3J6+6ya2IXd/2zgEaL7qp2R9dwGkf0ROClGiOTYW+v
d/VeXfgIgyxZUSlJ06PHI9XTGtFskZLpFOtQjTlsG+JAGMvEjrJtXlc0PR8myJcZyGkHdpW/bBtZ
DfIuq2FHLKo6qoaCyiKg2LAvwukvAzXVtlLttK49eQw49xzHJ9kJiwjrSTs6lUvyyEpQlxm0fdYe
Wp/nlOI2UOkMbqgiOgdqDSgpttouEuuzKcbf/EoBOZfuVa1hZ5H/Noj5m6opvBHn1YL/wkNZivYi
lPUITZW0+yi4psx5IiRDEH2NNgFpduXFb8WP7c/I21cGUmYxAHvpiBaDKShexbQ+kdE4lX770AQ8
5kGeKQZWpnQelbjBDZ5l6G8XHiERj+KuFRa6tb0mzkHT6Q9Z4MpcdIk+z3gTGPHwu53iXwNUd7ZN
fD5iuigZSAZq6BID3z0DJU0VtchXYxgsNSDb0J3RSW+NncGx8nkhH60wiEGIVJWgOO4dI8HXV+91
LgTLn7z9owUmDBnMMu/B1N2/j4rQFlDfMW39bO7aXeBJHFxace8P1ljumcEQCDQc5N5pjtpOtnGp
RCARtTWwcr+/eSGEYLi8RkzOJrKjRXUJnmi/J73TV4KLUTevUgoOsq97A0r7sqEqnyv8UyvJqa8H
k6MqV5Q8XRPOM1cTjmeEfsqFV2taLc6lmWPzzGf/qSFOpnCwb32nLstgghjZ1/VUz4LeScTa083+
OgoTjgtQf/oYBlIPuJigP2GxCLnRpDSEFzhScRZUwZbIQa3vfaiYIyIsdj1P6I5nj8EckjZzLJCq
B7tiZmUKeZaT8jgahqOTCdSEoiv3+S4Umt02PKyENh/XyUBQWisSZpu73mm9+WVwS69CaIM5zuZ9
Wjzgt/J9Dnc/GmQASffruorGvkcqafayxtK+k9FWfoiPoZPY6q4Gn8rVdAVSjuhFQLGes16ebzJA
lQ5l0RZqPTiTDsql+qQLt9J4t72nPBv0Uy9cJ0ImfkZkOjihFlvNfMwxT6oO520jdJs2/JPNCxcY
HxKHCNuo9BVETO7G/qmbIFehP8cdrzFodUGmrOA8yPrnzgOjr9GFK0FcpIfYdg6F4ya1Zmm/vaCV
QQ04xsUK23tQhrPRpC1OgPouwlHZ1bUKgo52Lx+seSfcUbEx4SDv8eQ73vnutvWVGsdH60waK46F
uWlak56DnhKH12BoVE71D4w4OLVbf68t0Nje1rv0kZfr/BxtfLTMwGUnTw3e8sXgdE3phKodTgX4
ma4EnuuvHrzF/jKgqVTtoBZiiqlVuXpp8/Y6Fzo77iIvMsIf4zidtSJ74Ozq6q1tYmSeGKK0UhOf
ZNJrGmzSAU/RBWGtp153yOVimtoh99vW1t3UlExR19XPNbgRY80dFE/RuOI/htU3rbxRisdtE6so
bV5MMGg5IaQe1EDqHTkAnUvQgdqqHr0wkPC4aA9jWqWOiHmiFEMi24ZXcRqFNg26yQQfkc0Hjnrn
t12gouc5tQdX95TnZDcgKfhzAp+zuCexPb7+S5PMFQihjDrwK7FH4kybLOLOexrf67vsIbCRDuKq
f6xtrgzOJE1GwlPUP7Vdg002QqdE55B5tM3yRdOvSHE25Qel6Szf2PU8gaHVMG9pkTl6UYGara4m
dIXtIXHDb4I939PxWVrPi260a/kLLro0yJxBVa8mc9AaXH7mc5Md9TKyCSR5tj/cGqAsjTDfLR+I
VhcyvptavuoDlFCF27I8x6Av2LazUhDV8Xa4fDB6IBcXnZzVXdgQRMn/O92z965U6kRn8UZCUVRC
XYobQawd86VV5gwaVdqFxYCPFiuNlTS3QYmnbvaFO3xphIlSjDoS+6T34Rnhc1accoy1kMHb3j/e
QphYRA9qszVlLETMSq8jVWDJpLXnOPnHKb+Pn4mJR1qIw+WR2WpO0xS70WwRkFQPQTw5Y0H+3bax
jdi6IeigyMNdlnamlflPEmbsBYkznrFSSfiwIIW5qzHS2TZlGOEU2aItQ48ucvXAyjsPYwCNM7rl
cdpPmRUUnPHHtRt04RRsC3YhjFNnkgJvgvw1qDyQ4IK5M7OkATPiGLmMAVP/ykNYUa2giHtApQ5X
18Ac1iae1qFJWgg4jvg+ZcIGk8uFMYghmFKXCpGCFxuo+6s7sMx7FA8JCDUEe7zHFAwGOTJHcJDx
D3GkwcTOkylbSfp//KgMmIxSPFBCWUhdecF9dYq8wRL2lIc1c5vduEfXJkEbkgXa52PxPH/7dxvN
YEqDCfIwB9cBpmcxhiNZavLUaibna67U9D4ukQEVX87KIirhPy24rCEz5wRudC5d/ZgeA4/X2EG/
2dY3ZdDFaGaxxGgHwr0+cQMjOup5vv93u8YAi1nImgKpnRGyxBC+KV4aMbSDnLtta0+dhXeyyZhY
G8q+rt894z9NyYUt2HFuCSDKqa5oLQiz8bvaEx62l8ezy8CMScQwEzR1dHyCZKNdhIrVlWdZdfuA
lwhcyfh/cA0if7xKe23K+iRA7CrfRd/93bArHqn+Gj1/waE4E2fyVHskVvKS75oTT7yP55mEiUu6
uoqjWEBci8YB2WoPtLdJ2oE7HBJY/w+ybc7Nx5IFt7k0EuIjuTLY2o5cD3Z4S9zwRnyVD5VTPhme
uOelj9dNmsQ0NFMz0an3cYObHjQmWl4D4hL0AIK5NciSU1P17rbPrJ+6ixlmI/1KliuQMCL2Ut3G
vO/k79t//w8x18UAA9VVKdVJ3tKgAVX07K5703/MPg6CUoOHtt6NvVt5iRM//nNSFOqgF7sMPIdx
OmRjgTxRF7xQ8pwk+j5mPBoM3u4xMCwqsV5ieqZ3qiFxy1k+NUP+pTv8sg4GgzMwX2ttpkLeU+p2
dQT6MiVECU28Jdl4zOTRDctW5QA//dmfofhik4FiUxLVGpKO+GYFXjZpkJ/RtvhzUiFop1T/fHDn
44diQJnoCnAfXTmoiUZ7afwVk+lYEl7L2x/eo/9b0yfG1qTITCMvyt4ROmvEZZZ6UKY/lSdlF+79
5+nEq4muO74kmwqBZK9OVObDRWUZCFUIx1dbOy+s/EDcwg4dHRnEFh3WVmrRFwdNEbU8/rnVi2Bh
mvl+6O0LU603YHq8lvqdFp+M6TYeAsuXEmf7fK/C1MIU8/UCPAfies4Hp9KgDSFaDWLMmNvKylkQ
22DRRZk+KWKtOV1umoc5IMJjFJTBUYqV1A2TPEFd1OQ0Ya8egsvK2L6KJtLjOZvG3knnxJaV5C1Q
wx+BNJ/CvuW9gOkH+XTgFrYYsK9zEox+L45Qdd5V8jd/PofGXYF2MMi7V2Jqb38znjUG82shVAd0
wSA2MR6jMLSm6qeS3GXKfZE8KsPA8ZD1pMViccwNoFTClAc1FjdojoxLAM2YyFuobvlbt8Nr0Wl3
POznnT2W/dJQC9kUI9IhNi+v6GnPvWrXDHYkI1ei0dv6JN6JXGaSdZBZLJW5D3KYFea4xfsHY/8N
NLCqs5wjIOqc4SCe9Nz+5xpXAM+FQQZkpqZR+0zXkFWvz7H0UA5feR8v/j6DJAYUrtJeR+Az6/tg
2sn6QUw5hQGKEFu+zyCIiIJOm4YKsmjIaTU77dC64Z6vKcCBELarQprMTgtbf3Tktv8mzZElIHuN
uMoHQUd3HKAKxLlEV2ODy9axfRU5SeKGxHgL+53vFPHkoZ+WE7xJNKLf2Du2pSKAMnBrRBKOlmqV
B6qaF5zHGlJvtBeexy/EAUS2hUI1mrAw0whlotSwxPDnaAa21t8mKo9BhXOn6AxgIFuitPqIdIkM
xfa9qhvRrpSbwJXQk8iBwvXUjKQpoNMnoP+UmTCxz/GK0XuNel9T4fEe2tkbODl/jmDknL9TzuQA
T0UOJK67/MUoAxNdpomlFAKeINK9V/amO3gEoMQroKzv48UMAw55grHrNMLauiqxRvNQyL/m7h93
D1EAMiEdgEEiAk5TeOgipSopddQq6tA7pThaM/RX5Q5jscc0edq+s1ZPk6zIRFZNmU4tfbRTKRoI
g2k5wcx1JwfCKoLIac9eN6FpugGZVTy4GCCahVjxlQmdJ3kGdviqAid49JVgXv7bBJtuDCK979Wy
H1EgR8t+PezjGW2iKep0eoA5T+2gJryxuFUnWJhkNg4ZKj1vaAfFhOdX99qK+woUkV/5OJdlMeFL
RLJhgJJA5+h+cqgiYy/XASeHylsG42cJJvvCqZt6R9MMq6g6a0ozW51ftheynldY7BYDPVpYF4nU
okpNR6a0p+QuhFinFT+FezSDdk6137bHWxX9/8XpyYam6sQeMWYcNaivRLumqY8g/+Og3GrAt1gV
gzdhZwijUqBQpRfpFdq9j00zuJU5WUYj2ckkO2Mf7LZXxjlMbBuXHhTQJqxSzRkNze3laad0GWdV
PBNMbOIXei8kUw9IGE+DchvxxJu4zsAAwpTrolBXSCH03oDXGqjtDCcZrOwK8cmpaC1eVovjDWze
EArQUi7TFgkNxF5TfG1oP+eA43HrIerFF9imrSao9XLMowkejgsWtQhFRGKycnrXt5pvGJF83naE
9fB/YZABB7XWNCGlGabJNjCM64nf6anSbcQplWzJV+LedOT7baMc12DTg0mEoCFIxw4RxCEKvtcK
Z1H05vwUdy3WxMBE5ktNkEVwvaiJHKl/GbpXSAxadQWl2+Gv7bXwvILBCDVsBd0vRdCbCmdRfiY1
BD85lyv3GzEAQfypmHulGuEUtF889Upof58jtDfRwnL5aNwrnFWtB16LLaRbvIA+3axBdZID+iiB
bI/HEkQy0DlDELx2hxZJXL5WBW8nGcBou1Camw4vjaL/Uba3TfpY6Jz3EndZDGaEeq2ZcQnPG+zs
O50EyXYNlJCzq6vmIJ9MR+fEX5w1sU1IaEBqQ1y/ozOqboG8S9BgdbxaF88IE0OUUZaYvjQhXs3K
b9NIbnQyX8fmzKn78swwSFE2aiBXDcLiODyN7bUxnmLh1/ZhWm2bQrOGBMJZxUSMx7idODRqWDdD
9145DCF6n7mxY7ryTXBOIdJK3T198235Wj1sW6Yf/hNkLAwzzmcGRhIUBi6TuVSVE4aYQftf+KOb
++N3pA2QB4zLJ3DZgFXeDCXOVbnC9YEwfWGdcUtpyjtIH88jsp+nmQB225uxUSwV2hwQYUqu5xji
Ci/bK179nH/bVFiNrLCoR0Gl12ekEiuXH3vfjUveK3sduhZWGN/sOwGqfUQAjpypDHfpRXeorWuO
fqZfs/omOHNsbS9s9XZZmGT8VE4mzHG2PnBEpnPMzz4vf0Xh9s++orBDmwGRmspMcN6aKT76WumN
kuokU7jvkvTb9lp4H4m5ybqsCpQxAQybCmpbkm5X0G6RlYmzZTwz9P8XaB/3TVRNJQr2kXju/VMO
CbOSg4Srd/LiqzB3WDURHdLlM+58dDzrzaFPzwMGNbPpm1B9JTW8MMWAiB+36OeYAFRDq1wpRuZG
0BBtSXEdRjzlAp6vMbBRkok0Yo2buQrOkXGVhJx3Fe/vM8AA6iyTBBHCwbp4rbLXgDfizXFlVgch
DzKlKEmH+6nay5o1mLqThgc54dV3OA72nilbOFhhFn6kGsh1xBOebPqRBGhMNTkutt7zcfnw7y+G
hZU2lCOpEZGFiBsXmUSbQE1FskIvOOuPmoV5C288yih8l+Ae5Ekw0y/9GRQUyOKCOxmza8wRgp75
EMgqUMfoOptMD35+MxpXTfGQ+980wknKrj8TlIs15jSFqpT2o4ono3pDB0rQWXNHnOQwOZonWwJ3
nvsPMH6xxxwpQwQpkEZTYnRjFchn04Aws+drYlFJ67KyeCD73v20taHM0QKNI8S+DATWQWrRKgHi
XgjjvJWgIjDs/ySjfae3swP6Yy0RQRxBgDAfB7xdOmdyCkc8BU70vI3H640Vi41nDmSRZqgo+3Dk
yk0Pk4upbFe/113Vm8GMQKzikLrCAX3Xe9re9M/pTmiY8PdXYJPkseT705CjSEp2NXLx/V7ZCTt5
z9t6jiuzqfFSGQsdBT283KNxHxS/9fZXazhppUPkVLeM+kt33GVVzH2NbHJV6hNyR9D9O4VjdlLD
5jD3yf32p+P5MJsgD8NAlrIKQVZzrH5TcZTQS1FhTn/3Lm159rnVn/UrT0OLCDF0TWTb7XJ1kOqw
xeXd4XJoA6vTr7XoulIEezBftxe3juMXU0ycAL4o3HjgPXWqhOz8ufEKyJC2CFQnqHhum1rPuygX
WwzSVcZUJ8MI92gd2qDb2Gg7eySOetROaDvjPDr+EBpfrDFIJ/vmlDQi4gayq64pdUvnjS40sfY8
bs/1rkUiElkmmkTIJ+YR8CwoMsgCHHnXQyUUg6iyrXvqqdoZhz5D5hyiAiIEPoZ94ukOZaIWuD3r
66XRxY9gDkOeB0bYZ0jHzPqjcJPsx+fudfDMu3BAI1Nvjy59e/8/lFtWA42FXeVjBFj15n+vL8oP
4u9AOTZavgP110N3RV9d+VnnVdXXD+TCJuO0INCriSoBS9NDcg96GU+AWL0tQXX7VBwCm+zznSy6
HO+lC/l0rSyMMt5bTnqfBwmyeNJPYEBi0WuMgHrIKKzYAuXZ1wKDhUHGgeupLGcM4HVgM/thpo2t
BY1tBgdVulOSL1Er4Y5YmGNu6kkjU15MNNI6qKhpouW2t8Lf9JLunn3omzi8uuN6TmVhkbmoTT1K
pbA2scCr1muvcCUe1b1/UF3NakAlhfyhuOeV6FbxbmGTuYaHWZQN3UeeICX3KBrHLd7MoBSOeGLI
nGPBxsd1pmRzX4eTk5o3Vf2mGZyK03ogd1kIGxirVUm0cUBCSjihBckedtVOsFMLylNUXVf42rTD
wh6DL4lMgrLyEfAn4nDlDykWpl2RqrX/3TF7X/ciFDcj1D2nHKW0AeNFxMYwjBM8QszBorNapsNT
d14hTPzg9u9Ys7CnB2IE4WVcE9PROOYHxYGOiAuS9sxurfApeyi89CyfIocE1vZKKV5s4Mn76VgY
7gJZNxMTaRQxfwpFr0u/Gzy+VJ4JBkGMJPRboRQgaSP/COIf4bxLBp+zDM6Bet/fxTJGU/dnscaD
wg8Hmwz7qnswQGwk+Pfb28V1eAYt0iyvpKDDO2m6yw80ig0d8TU4zCjoQ1zwGw8o1vdOMSCyC+FQ
naUEiYxBkLUBBfA+eezGndYes4zzGOOYYKNyJegDo8vgerWOBB7Gr4rYt0fe1M0fPPzvlbBReSJm
I4GKLw27GrzSb9HI54yQ5+l+ziDJgJqTTU6DxXvWrgPgxSqDF/UspXoZIvqQkjdIPFtm8HvbIdZf
VORigYk8zFFp9ELD9sVX7ZV+Q3s8oB3n0ikcwY5s4W22GwyMdFcp4i7enO6621+MMyFIL4ulbGrI
3xQaOvLNcx+fA4ykFCLvIvmD318sUS9aHDCtQK9i2uCVI98huHOy/fycP0cQV5qc7iYKuU0svA/H
gEYQz+bcingRYGbjmujJoQ1FTjWF5/hsqBFDJGMwMa+nBt/z/KWebib5x7Z3rK9Cl03E4yaqApS0
ZrFrs6iCz8Q0YYLIN0IdWihrHLZNrK/iYoLJUEcG2PaaFn2VvnQE72yhQHSOh3o8G8wpMvwgmiMF
I/x9U0E7RLwpZXKLLPK37aXwdos5SkKuT40+GQC7TrhKZtFF7xnnuK6uRBXR9a0Ysolk18cPUhq+
GMlmgns9PpaaW2U3AY++e3UVCxOM50pjM6CxERF6Svy+c8cq1w1XAoF8xAtS6LZ/ursXlhgHJoI0
KbpRgr3hmER464EpzdHvIIby/4u91jFgYY+5+yAKls1q/T6+DkGUq8Qd98o95BBeqD3/XvxSbLKw
x0TJeVi1qawOmjMPp1w9z9KxUDmX3yqAXkywAXKl9bIhEczBjO1RGjHrUypWVFWWKfKmHmR6EDe+
FhsqF1AClAwhpFM+/p3oZsfmaUb3phOD6KN0RS+woao7eLNbI8Hb3g0n3l24/tJZLJY5xi1RiqkW
cL7AYmb+pPwDhZ2fxlOCW8qA08wgwHO+NLS5MMocavRKZLkJyS1nTF5rea/W1xkPN3gfkZ7IBcr2
aSZ0+dBqTguVtxjsRLNaWHr+VFWc3BEHPdhguS0zYUwTzPNO+XUxulF5Z4b7bQzkrYVBD9DlJ2JF
6CAJ3hvzdSi8iPlNVLnbVtZzF4uvwkBHIUIoPvBVBA6/z6Id2ugmdzAujDyCpTxN6EvlzV/yto7B
jqzW+liJUEiVGkeafbcYNEsOeDkZnhUGMUaj1PNkoLOR5mHq92F0NnkKuhx4f48HF86W1FFhgs0a
KTbhnOp3tc7LGNID8RkniKRpiopuUTbPm4/R6JsNMiBkh1yvNfyiTED6TvbwGrxJdzy+lfX1XMwx
h2cQ5kyD0ETnZHrjqqO5F7Nux/G2dei72KCfbbFnM6hsapPaEHdU2J4WX7QDHY3KvC8l/9WLKeb8
TJJc+WlrospTnIPylgS/Jf+6V7JDpJ+lVvc4K6MB3NbHYs6RaChNmaICicOjvkzNY9z6djrrTqMK
3iQMrl9ibrsApxiCTYtjm7erzJFqFVGQYhHsGcaZlpeaXXGOdqgnXYdHXnL5D1fHZVuZgyUlYSnN
Gb7gAAraaN9fTefY853xWBzQBuGVd/xc8vpZ/tskK8Y91POU0PQVyNmeWiBFKkGH9/v2HnKcn5V4
q6PAGCG3hMB2qq96gEYf8RSM1wH9sgzm0lUGKSoI4gy0c7zK7eNsKpbk93as8A7yemHj4vqsrHYl
lxIYYwAcyk3YW6hxIjeh23NoCzvVjpDz3967P4SDl5UxyCE1SlSnKqZ3+p/aXYHihnGrvOlv5p0G
GthmP3KAkbrYxlFjNUVkX9OCTKjH91Ff6RTt1B2te+kHzrLokd2ywyCInvUgMWrx0k2eykPmJm+Z
HUruT5RMH8CCA+n3NLX7HT+1ybPLQImgRIkUDrBbS1ARAc/sgOxBDNms11zjbCXvaDHIoddymYcJ
PKWPr/Ti2BU36bjb3kae2zOAUXdQZYeePbLqiX8Er6cr5eVt0cY7oRw576D1FMzF8U0K0ovrJa8N
XPwDllO5nSv8HJGVk55Nt0TpoLVACPXfRlP55LvDD5467vpeoj6Kyja4mghF6YXxoCoHlBQRVHfh
WQLtqxr8DkZOZ8j6Zl5sMBgy96JvpmYMmFIb0C22dt8/dtpNnn0JDi92mFjdb4N8GKoYfVTaqSDX
6sxxivUOF03C41sRwcEqMl5h1HmqBSIoPyZ7miwJRIAeUB05bvlnO9GhaWTMqPS5bMmiFZ/HL8WH
F/vsc0/v1VFqS8wTGz3E3Vv0PUVgC4hCHjTSD/IJQxZ2GKcQoEWZdwQpb1o+iPa0fOA/dB5UZLzh
xGtsXb3EFsYY70jjJKurEGmAXtZb2xfKcF/EmcA5ZTwrjG8UAhDDnJDKGpQHoXiCsso2YKyeo8Uq
mNskj4u8VQSMXjXBaJnTU9vU9szr4ls9SAsj9EcsD6s5D0OdpLhDwNnoB9/C/srMbsuBc4fw1sJc
IS2UGzslRqIEyTi9eA5aexjvt7dr/QW3WApzXaTaWJhihts3vSpxnIpraJu4vtd4oy06IL3gDmjK
vFUxt0bQo3ArR7Bo7oPv5WE8mHvjHN3XEbghwdl8wDTOMX2qDtlhPAqgJtrRnEYCZjxeyZYa2jpd
DIoESgO67RaBrwKlUVcVlKc6b0dLMWpIBkz+OYxnUKGR0Occa84GsE+/yNca6FAjWjSKyRrThz7/
FWZP29/1XatuY3HvaaSFi7ZZ01SNiUoWJbsPUXmMjm9UqsN8Dp3eolXp9DqwISp/zHeiE7vljhfY
8ZbJ4glkaEEtgbx4HuZWUGFANTnmHSeVsn5pX/z3fR8W6+xy6CtLyJBCcDuUbttp7q6DQZEdtenQ
ItyI+q4hKvHkOva9oivNXUXyZrDGWYcYYhSEqaVi8sxS+yS6F3tJEqw+n5r2IMfZ7DaiVO6kWJ1R
ss0Kk0cq8ofDR4hOZB15ZJ3xQGEYipBA5h1VwA4cYcUx9MLW8j3kNLzURbPJLTe6p/j62S/+Nsk+
h6JoqLNJAOFH45KjYGm0M9RRr2nGRr7Cab/e9sN1uL+YY24wySj8KRAlyonRVzdCS5XCMjH9vW3l
Pem5tSrG16QxDnSFkv71qV0j2s522tX0k7YJlTsebKz79WVJzA0mZoFRdBPuyTY2rKF61DAjNjW1
tb2kdSs6WGxkVZYUQv9/4dfga4GIw4Bnqy7fRoVhF5UrlDwK4vW2Mu1ihblhVFlWxrKMoIWkTpID
AcbW6XQBUxABya04g/J2Yiad3QUtuSVN01ty1IgcOPzDhXD5EcwVJPpo44WLgIT1ZrLrDNN+1U6D
FAf+NYGTdcYbjdyoLmbKAqS0/cB6RO7PVtyEWyZfDyx1bLeG8W0T//i461WZJaIUo8477eaf2b1u
YqAydcz78Yg82m3+1F2puxF9kgn6KP65cDN6Nxa2mchF9ROzLVvYNqBvSq7NkBNNrB7Fxd9nPKqK
Q0EuKMtubh7+j7Tr2pEcR7ZfJEAUZV9lM7O8bfMidPd0y3uvr7+HNXcnVSxt8t6aBQb70EBFBhWM
CIY5h1anUhdc9V2L3fx9zpZoHi61xeBMwvoXmXyKBQcr+tSg0EYIZyv6GK+VpLHYeWP9Aj6Sy+Bz
AVH5K3IwciwcRNzXSYVzJhbgA/jCjkWHNavjDjkxUX7jkv5VaMBitURsWm+0r7z/sqgBvjeiyZTI
nFpmORdrRDGfMWHuUH4dXrNHDOaiYNsFkqfiWcOIcapnLHijdBC55JifaiFv36432P4KLjNT87mT
kxnYAvIStfdyCPrrllg56MSmH7GRjCelzhWvq9HcKpKkvB4ySQgezELepZPgQmJZtmut59jSr1p7
8lZ3CuQGI5iGRw9ZEL++DSkDRDi+ylErFG2679YnNyfAP+xCeIW1tADiqgbWV3BHvRQO1nQe6kPv
6cCBQ2tSXADbs7GtTC5EqsVYqI0EH7wmnpLcd/Ra6UXxkd29C6fKr4RIZTesBdbQsSQeBsahesxO
7cG8br5WWBNPH4x73SsBGXg5hDGjvSSUc6aLoWFQx4DDCen0YEX0NC3oQCyLR9TuHoVLQRzZ82/b
c+T8Z4GqgL7C67h0wAY3GrFWngv2kHZro1sZnA+NCwAKTzoWkTSb7aV3TuOER8MzghIAqqJlzN30
cCuN86j6NI+YmsVXS/6sPpuKBGx+aveHzl3/qH7qLVcicM7d8aqtSM4RKbIG/EEZ41Wzj+7XU+SB
nMWPgFs5OsN15SdY5si//x8Gr1mCdslWONdD+rafWxmXwHgygdMZ32Gt+8EKGA9q7ogoYUQ3jvMx
hqIPRj1g1ioJv5j0qcGMeStYvhOI4N94VjzGUpTBoc/0NbUk21JO2IwQ5IiCW82/8UY0bcwyxxvP
SMmN1iwPWd/VNjEsfywG5/JlFinEZdh1VWiNlaMQO6yHaTpK5dVQHS6LEPgL/inXYMCu6C0ZFfP+
OutKJNW+1sd2Qf7qC9HTSxBmeB72pdc1NoSCmekGPKB/hfQbME7svnnthj95/z1Zfl7WTeCc3nLg
TTq/5mAyrzDg5y7xkypfgedUYAui78P5ijBDYVtu4Su0xa861V7oa0dEBifKEBTOPXTqGC5WVQDR
VlN+twQ4GXLvEaP1lkh3paYGtQygN5sWNRwjFOR+u+ahEqoTgvK4+uGxrFGixAQz26SbsdRTuW30
VC0/h97pc5F57N6ssyz+lRw1ypjX0gJZfUDXa1mKnbh91QdVcKv2XfxGEBf8qxjpRpKPDANweC2A
OjjbtVcdVRcUXFhxyQHAfNkQd+0Ej1cMF6DeADAsOOKNIbbt0ISzhaLXVAHsWa0qTxrrU2/mz5fl
7D7JMa/4jyDOYcAxDdWYAvUtP0YH5Olf+kN0BA0R0ihADF4WJlKKyzSU0sySQsUu1mg2t001eJis
iG0qmV8vy9k3C5O1aAxiArj3/eEtct/G5Yh6vBo29qw6ddZ7NWgBh9+X5fwXs/hHEJ+HSqVK5jZH
hGLQ8QwGlnEwm9czgrByKJ34RuR7BZp9mCrD7kWu52gN9cr1Qn25nex+tVNV0DHcdYPqWS/OKMg8
hEov4QAT8pBOr20hCCEsTfiQRmz+PmcIUoIJ9FzTUM1OH7PiW7ecivlrrWl2uB6r6JvgK7Ffe0ka
l3Hm1drUSg+z057AShkd2L6P5aANxKp32HsNBPJYA/KSPHYNNneXxtpoRqqJBuUf6heeBSbdxJ6Q
lllu8eWyrN26qrU5SWYwG1kZSavGnJHAaLZ1118TbPg2J6w4BmxTzPoxOjEyNJRj6t/0aN6KmvTC
C8AFmknNTNKy+MxWnIvMpnCNkkM7MFFMbnqobyTMP4jC236EOVsns66NzqOeLkuhYORWLa767kkp
7hTzNZGetfzH5dMVXQPOj5Qt6VD3Q7DOu6PR3daa4OW1/449fz0+/VyJCWhAHdgcOvCsAtZXWb8s
k916zZE+YP3NGW/q4FNrYhub4fNRIDorY1IhgVNVrKpb3fUgi5Cc919gG804D5J3JF8XUsx4KOCx
AMDcwgkP5ESd9JPln61CnDtpsEozZ2zfP5+vxurQtcd2EWQ1wk/FOZE6m4YGaA2sByBh7YO65GC6
/Yk+4pWHFhzU+vaZSt1WLc6PEE015hAbTq6aqE+jOttNkXzRrH8XLBXOg4CztFqxs4x6oPacNbKj
ma4VJnYx/rl8mXYHiCxsyIKAQNV0zeB8RZ5bYz0x1M3ZTx4p6rWSVx6Sa+wD+YU/XBnPl+XtPh02
4jgvkUTTYNICHyycXwYCJh71ZEh4swA9vQ6m0HB6hQrym/1kaiOTcxhgAqmikHXz1GC8Zu2N8NAc
Ge6rBdaYy+rtG+RZFp/7ZrESVhYbHWY8QNmhQCWyv+p8NtmtXi0uhpfEM2C7DnEjk8tKJaKEcm/A
X6k3g6f/id+2nuQ3fnPW/W0DUQlg/yNq4AgAO6Jq8e2VtFdNrZWwcMp6ovTQHxi4rZhKfTeiaGcx
3B3IBoUk1opx5bAJv8pSfqV2ZqBkkl3T4pRroj1akTjuJhSljv11C1rFZXU96OoPlCH8SKKWa1lf
1TByL5vK/lc7a8fdhGgN+7CksMo6vFPS3FYmERnabmK/OT/O7tM87Mx1gl2Ma+mYWBlvDUcRAQuy
j/AhrToL4dHpsCY8mIZMMVO+6t5SSrY0xjf1MtpYtvEunxg7kUuiODvXyAIAqARpzRAryK4ju279
WPsuK6tf6d6kKYLLLFKNi5ZZVxVz0UWY7a0TNzG9xOxtqUDe2DxdVkxgChp9nzrlWCCa0gaWR5Pr
YnHjSZAx7RcmNx+J/YBNbkajSiaAgELMj9x6tM0b9EmQ1hSBgqVZxSe3owGOsspFv1fwzUSqcdEy
TTHgVU0IL+1yOypepj/+u6PjfMSsJlWGGQAAbqzHIb0tk8Nn/j7IymXLopTyPc1OoUBzRo0BFB8m
6rjx2FzNka4El6Xs39SzFO77hCZjQq1gAEr2p1Wv2wyMZp+BAbO0swzuSzStRTH6iVfxrMqJ3Zj5
z2KZBDdGpAf3NaYGS+brbCEdy5dvy9QdygkNmVxyLx/X/sU8q8J56kVW5YkueGroZeQ32RAotPVJ
0n0fNcu7LGrX5+jEwta3bhCd72GacjwskWQAWEhJnSbJ/3Sx9KBKjV9W47FuqJfGcmVflrl/XUH+
BGoB1B1llXPc1VSbhRVhQpM1NFVneKVYUBsP2DvHaGZzBBeVm9rSMftyWe7udpx1lvvBl4NWc+wU
TGbm12iZBMOV/L3CfhwQb4MkKFtbx7SL4XS/rBvFB+mxK0oOd7/rRj7n4EO5q7J8xYrrhPa3vmBM
+WlJvzdzIjjgXTPdyOEcexGO2qAPsB9lkY+68aU1a5eWoorDruszNEORTZ21pjmvrifZvKgpvmLW
XHXhn7UWLZ/sqrERwHkNEONo2pTixWgOud1Ij7HyLZv+XLaJ/ffBRgj7EZvQodapvJQNRqtX4rbH
0gdbsjdNqLNKQR8sx+Xwb4+N8yHyMIAvZIFWGrmfyrtMF2yb7qfoG40479EqhkbqEBnLiC5dc7se
U79FYAdAdnGkDvldOkZqi+LgfzlHC4zTJsVSGf+81+KZqhJoQjHQJx3GrryFB/bCAlB0mQ6qTvm6
ILXXGqOPGaFTM85eJ41BVInWwPaN8vwzONM317os1S5BbT6+XoyfnSgd3C8xYBzpP3pyVl91DXiO
FBCzl9fjNSiw/PFKtVfQYLERgOEz0dnE2L9pmCpmvbhPuXZhosgSAApa8zjEr0n+ILB+dhwfUk7T
UnUVBsOu8Xvr1+H8FY2xMYMP8LkGv1cTxD+VrxQjtfGDyEZ27zMAi2WsxhPd4oGLo8noWxlUJW5n
3cbrdQuKkl4w8bnfg9rIYPFuc53ztqvijsIpldcKVk6Tk8KIVL02EE2DiJThYpixdlU9LRgoIMUD
TV8i67ekfe5lb+mUgn9N00AQ8l6bxGrloZhRTVCDBTuNbC4DC0lOa8sH4TwBM9wPprCRxfklHVyU
cs7qm51n/SLXHWYXlm9r8AZBfFf+FpWZ9i/SRh5n20nULUvfDmy2fPUVL/dNUAzZf+9bYfnp22VL
3/9c55Pk7KIPq0ShEV4IaXkXmVcVhvemahLE3d34vlGJs4k+q8cQuTrWdttDNR8p+kBK4pbk6bIu
e0aOtEkH3Q9422VV55SJBlkDcS+UAY7hiWEL9swsvOJORL/DfjBnE+8EcQpNJM2MJeont4qVx3Ys
76aV+llHnbipb/Rc95CQexUNg3+nIA8XpKPBry3NwEAnwoA1Tga/vGWLcSIFd8xiqyAPGET1Oarr
huiuuh5L62G1buvq8bIyOxHpnQguItV6r3dmDTSQNKGHBCu7et4LJo9EIriYlOkFtqEYs0zSJHap
VmAK9S8rsWPZRIYaJqjnZdOkXCoWWQppSYScYg5Vh5Rfp+R1CkNgVAsmY/Y6S+8EcR7PyCsTQLoM
Lwd0k4PH2D1qIJVhtsm9j392PmPFTu3m7i2J+cRSwjvhnAtspiJESQnCrRRn2P2updGRkt+Xj3Iv
P4MUioKmZqjIfLizTGeQMvagr3GtHiDIbzPERTCe9OPsJPfWjewz5jORanvu9p1U7mD1Dq2XkCHG
xEdWHCkOAH8LlvvuGms8T5qgk7t7rTYqcgcZNxMbcGJRWDo1WO5QrSAkoqIPey19cE4bIVwAUQtz
JQqFF1ytt0VkPCABZQ+sqBaLyMLViJ1M6d35cT53zae1ThOE4uhP9ccMVC/1jVvQHHXXAFMRTtuy
335JN87xrqlM1KgAfW2bfrckN5JNRwtfJzSSq1HQY9r/VrqlKRrK2hqP/lbWSrcOHZr7UdHZoZ4E
WT7ZS/3lstXvuigkff8rhffojVnkeJXg6dtLP7DZt35iGw6f5/z3uaf1POWJpqzILS3sGRfPMSiv
Ok0QlkQ6cJ68zKdZq2OE9ya5kZSDGT5fPqO9Rs47JTg/Llc1+MHClPW1s8filAXZtewzgl1ApXzq
hp7Pi3NCYTiqU9vjFVpVIXD/D62VOrEm+OgC0zI4nxOqxZIOwwjYsCX0c2uw6ZgGpBdNtwnPjXM3
VS6tkkzx8eMjo88AIPfRCtg6iBhpiF3zjxfzfG7s4m7eF9rQVlFRRIjm2XwYZVe1flgpsVvzqdF+
U5EfFUnjnI6sWebQErz/JjBMn2alC7RsRZ2uqF5At0ucSZZR1O7DzLtsiaIPx7mfQqezNb0NW5a3
SfEEV26HIu6zvWrc1tr5VmJCCqNGAWAC1nh5BGcMQ6/3gacJCrkAqKTKEzkxKGnp2P3M7uqb3BER
OLFv9eFbKtgTN9kqk0U5LTW5n9a5gE+K6wRsiafa+DalL6tyRxXRTvh+0D/L4kH6sqVoO42VdCc8
3hwVqxuxqx7zp+QlcfrCpZiwp7Vt/fWJ76gAhU5VLR3kOdwFzDoz0uO0RdpW3JVtoJggynH/nQju
7qG7bg2Mf9SNsqeS2lN8H6b+ZRF7tSVMvJzV4C5dmUayStIJ7R2AXlJ3PliOcYMRYLd3ErS4ReNu
u9a/EcfdOkJINI6M5whLo75UNU4VxsdFjwRq7YvBPLmsGnjN8RhMsUIH4DliiY8qkS1Pz4X2l/6J
hXec3FkG5+bLeNYVecDJEQB8xYdIuW5E9CgiNTgbC7s1LIwJ7xu0F65mKw50Tfd7VdSoEInh7IyG
UmQlkzK5Svilrd2cjrYUCa7L/utjc1y8oZG2zNqVITcCUgHYdf543buMTq5xspveLl/r2wrzeywg
5zfCFJN9jI/+6PyxeLsDxyRdFMxPR6/IMW5Br/p7kOzGLX9oTobtiqJzRMB5zMVdEsm5wIEoZgLo
ULxFCC09icZOJeeozPW/5kJ1mrB9GEl5MIf1M7av4n/Ya2B7bVymk40TKSeWrpX0NRzu1vLPZ/Bn
CPA//hHBmT4wJHu5LGH6NfXq7GaRAdssqDbu2uRGBGf6Qz+ok5rivRjK37T2ZpozJxMhJzO7/vCF
NjI4uwfWl9V2HZyRLjW2rNwM2HhL5i+5NNuXvaxIGc72lzwxlsZkMO7xbY6llDC/psJdxn1XvlGH
s/FMSma9L9FuYfNDjBgjxg4HyAX+xvcsg0/U/d5ZAWfgspoRlOuZoRm40/p9rmNZsP92+eh2E4mz
UvxApZYNRFVY0UKX7s30q1y/9mCKU5XYJqloaEPwmfg+S90sLR2AROmCCtyugBu/tnasu5cV2lt1
3h7bGw/IJs2VzKRIAESBuEHsECOixCYYg4r95SXxyp/51epQp35YsBTzf9j3EqnIOYdYaWpNDbEa
qLbNQbb0o5RqV3FLBD5ovySy+Wych5DrKU8N1rLSwd+peGxZeDwVRw0TZWLkrV3njl1hQ8eQBUpo
nLB6repkoqzTopxG6yozPvOM3/x9zhdhD1kd9QIVOqK/lAnGyEa7Fj0LRDpwvqgsJjXpjASP+EZ+
NZToua1FU2P7V+l8TJwXSqrCiIjZoU4/diAErXxVTbyqTn+geXUPfCpBs3Tf1M7iOHcUGnOuYYcS
JkAKLyTKraJVrjEIWdeYyX704mc5nBvSzBTZXop6TnkdHfDSKO3qJnPSP6tjflXszJ1F0Gj/xbj/
kcjjlUWTVEolQQmuAvOXl3ll52i3nVveqgcy2aUQ4lNwkhZXgKHR2qdpg3BLLaBS9gAk0rWD0qnH
y55JJIarwcgaHRtSthjhoMXDmK2RnWLh3NBEIzgiOZwPmvIoNysD6jCo31Gq7MF6oZiXv6wNM68L
ZmFxTqGtpLbXUrYxTEavlIsH8L1egVvMqRcQCrF0omofL4sUKcb+fePZSwv8wfFb2y1Wal8OpcVG
u6U+mL32CWhtBJGzCXLuQgKIRjUYiPUL2FPZXp6eaMgvf15WaG+a6J0YzmWQpU/aIsYhyg89WPdK
/yj195o3erKboZJuerF3WLA3J2i6sCv74dshcyWKYuqWwg8xWUuq0rrv8SgdMb5UfzPoDyU85dnX
fnwslEPYRAJjEQj8ML2kVJUMzEg0xdYsNm2St8Xo6N0i36xUGq+a0AI8kFylM3FXUzaWIwZXS0GU
2SMfxlj0P1pr3P1D368nyggUiO4043VE3Ri0w+Z9hhTu+lv+iKF6cH8NdvTl8kfetdqNWO466pPR
TUsH/zlgFAg0xG5GfplUkM7v91U3UrjrSOI+XrQWNX6FcQfaOWbSSNAd+0CE/ylSh7uEmdzVkqlK
gF6WrklxQ5e7uhZlN+xILtinxt0+A6EadzMG3cph9jU/99XJXm8BImxjuPiU3hBBRXnXl20Oj7uG
udnSyNRH3R3D9a6Jh+cu/0uly+3SYEN7pTZVWsEiE/uLlzTkQk4uZ8QoR+SJTba8YljMjavEzUzd
7sn0MHUiR8MO7JI4Llfol7SOOgMvMc049uYplACTaXkr2lv/zta5XGGZ0ol0+qS7zWDYhUrsrALS
fPJ6WcpuLnf+XDpbJ9zEAUPvx6jWQhbgprvGbO4TlCE/IwL4ZSZqXAaGTN+LQOvOko0ZKekSLriw
7cFqeoGV71+kf0TwL69UIxEpE3wTufgLryI7lJFVTd6/0oN/chEVb/DKhM8ryANZX43J+NQXP2vB
OVWMWfRjjYFN1+wzL29WXyOlC+w6gR77j2/sb/3vB+ExFEAAFo9thPxdOrCRG3rQS2cNMPV60A8Z
QIdF7+J9GzvL4/yplVol6JiQrC0h6CDRA8IkhECn/aB4FsEMZGPGMLuQhASBoe7IFzQykWusQU/v
izQ5dRWI/UorSKz6M5ZtYCAL48tYXuDH5rQkSUDMOANoqvmVKYk9T8+fMDkT0PwKQ3izKHc704YC
IVcCjJzRf53KbyE9XP77u75s8/c516nhhVUsnY6x7za/L1dynRdzaQ9h8y1eVUFY3Q0MG1mcdetT
oRRJDDxUoO7Q/Ksl3zdAV1QxdW3epEhZLmvGPvgHL72RxmUKkhI1VtQMupv016P1XBmHhr5cFrHH
gkrkjQzOroGJmndqjsWtzqP+eExO0+jhKvWn7GQ9MnBhHeDk6Uvvy1jCI5OzGPbwUzTRsRv9Nj+C
s/y4ofVg6tiWB4nHkh3nxCvql3UGMqsqgpffP1OgDRqWZWFonwvt5jyOYQ3fAfC27qqgCwBnF3qc
zEgRfLx9D2WeJXExFnj8Mx5deI+DQzuxGYZS7mc30REzTWyhsbwR4TXun+JZIBejzLGJmoUgRqnr
YFvTaxH+BW4HeyWHEX7rst1cPkYqc5daGto4g5+fXXMCcEgPzPx8vZnNMrgsZv9u/0clUL2/d4mN
2ihx2kEMNY6RHIwTyPBQxRM6wf2HF6r3KrVADfaBzl3uBuykAQXPxWZa704NMKjMExglgcdm3ilP
2gMB9qWbe+2LiJJu3042otkZbNw+kVqAGGVo3Ya4YEC/apwos+Of5ASGv2v1qgx07/Kh7oHwEXkj
kbsDjRL2WZZ1sxu+tG+ABzSygUrM2FPIlZE6ALUBvaBijzdG0AI8Nz7pIFlikFiXf8iuEW1+B3dD
2roOV11aAahTKL4WaleLtAbIggSv2zewng9+dCOHuxgFkHb+xt0Ej/qzdAfalmPnMZrS1Z9elaAr
3P7YvQIAEwwdrReXnn5s3Iped6Pd3Iv51vdnPM6/hx8gCvuCTPKMKDL6xS0bCFRSewKtI3O1g6gV
xxz4BeX5sdBULpd1ZkufUnOTDDeLqKmzR2G9tSaDi4lNpK1aMWP8Rr0pQKV2UMGTJXngxEyOWIk/
yL7ixifj2IgU27cegJdamPk3P9CtZ7Isz3oC8H1DuonXn7pxGGkjcOL7h3eWwUXHtoITry1Mo461
7E29ElTdKLiNIhFMzc31l4DEbKw95pJJrU5BpORmMEiGaL94N3GxzopwTiZDApZ2kTy7VtvYZXfQ
DQPVdbtMri3zdkkFadKu295I4xzM2ozmOLDKd9RHvhwdk/6bZYIbuhPxDu+GPHx/ooENTv/A4T7G
GdEyFYvZYZM4qXSq1UNPv0/oVg3Fw2ec1VkUZ+alXgwRdpHAx7reUv2kxo/1KPCHe9pgxMHUCNZY
1A/ktR0aHXGuvM3sftPS63p9zNLCKbUv6vDXZWX2YGcIbq2B0RAQi3zgdQyTSNKHCtoYT/VxfGpA
Z7aCC2nwiyMBWHri96ngKu1W8bciOROME3ludCASgtBWdlDbBJkegI8xFVh6if+JXWPMtlDYhcn+
4wdSUN2oKr2E14uVfLbbtgboc5ZEgeAYWf7BO9etGM4/JPoaTWGKbPLvFnDsrFflAQm0vwiXWnaN
Y6MR5yfSrNf0KWIN+uYV3RBbHr6RMrLn5ZvVi+bZ9r/VRhj3rcK1mmeLwVfBCq8tv7qR77UAVHfY
pZKOoux/z5FvD5FpvvGAtE3KyqrX2VVGw45Schq036NqHgXfau95vRXDZRu1gYWqhvmK0V+RgmM9
TPvaPDLLN/9i9PVaoPvl9+kO2A6xJ9JxN0pupXM5CBA/ZzN9W64H+YQZNIx+wlmBgKM/UQT+1Evu
xI1agc3wY4lyOJfAt8KVW+uHYjlm0k1pPqQKsMIE/mQviG2041evGyyPRdEKCJxUupHJVTgIUjiB
iZic8wXATowuOsKXmmsAoaHe0JuPphkKHLBIDe7BXSXFWswL7pjZrzfTlN2lk2j2a9/zYl/CwpKi
hWlG7h4v6dhWakEY1Q2+xX151IDtZHnRcTTfUJCs42cqPGQjkbvMsSpF+srIdVojGMurcfpEZNz+
fe7+GiVGBN72XEoACKCEvAInSBYYwF5GQRQZkOEYOtBBg/HeR5BOAi5GA5DFRCltzEh7Wd8dMCod
zFT2BI5ir9uwlcU9OjtlnurFZJiEoCYfbBUoPcQuguUbQy/wx0C80bJr3hvtOPPu1HbpomJGtNLq
oFDnQ2KFdrauAs12ZwK3mnH2XSRWsywZFj2jH6tr+dlDo9rzFyyJu1LQ+ROIpHJvsS23AlS2dC/i
Xdp1wBstuWBZgjmww534G4oI7HdAPWIgmSJGS5Gp8Bcs0cwlmsHxTg28aePnKHlssudBE7QPRd+M
u1WqOja6pWLkVUqyK+AHHNtSu1qtWPDNdl2SAp4Gw6CGavGYXxOx0mLJAJqSRc/Z8oVEB4G178aI
jQAuLFrWhPylA2oKuEadxdOd4gQWGAbHb4BFtfEbxTYxsAm6ERGYqUg1LiRKrdIuc4ICmWSG92Rq
fSXVnMva7X+kf06PD4BgB1RHzB9gMddAzVZv3a6UPQOIjpfF7L2usJ/1n4/Eh78+RHmhZVwzZfTY
jS8yhhG6U6E7hgIGolU4gL/voM7iOHehdU2fxi0aBQw0lQBHT/LawxowHLg2yJ1VlLqLTpFzGzC/
pWpizN/o1f0i13Y7F7YC8u3Lh7i7V7A9Rc4/UDMazW5BtgK/q59KP3Wj3+uterSBmHEkL5H/IAL/
3M9zFeDpUQPpywfyGYCMRnmqIydsWt88WVcJKn69XeRgnusxpyzKAncsXjXYd8MCAzADVC5SVn1U
GfoK7KC8fA7pn8x8vnyEO67v3d/n7nKoV5S2Fma+sW5tL/lPxcgc2l+Hi2jecMci3gnirq5SaxY6
rnB+Wfur0Z8GSXVSQLRe1mYvVdpK4adEOmuh2SojLCqN/LtLE7+slx8Y84ntWsb64Bh2B3mUX4CW
aE/JU6evd9VqHAptftKMWuAnBRprXFIAPoRUkoxpdtf0xQJlR66e9FSQSO2bhwnYbxAh4f+4kCLX
fWHo5gRssXYOzLT1jboNBGfKfAP3YsWZnmVwJmiVo0EjUjDuT+kOnEMYFI2OBjbMWkdyP2fvZ2Gc
PUqNQmY8WQc3ikHMHd6VoYg9avfIUC/RkBICyIQnuaWt0ctAccSRRbdreZqzX5fPa/ezb/4+90mA
sSSnxQDiS4VeTbJm98oVig4CQ9+9thsh3DfJJFVd6h4JukICNL6WhjVjT1PcepeVER0W9znGtlz1
NAfIoEwY4c2zvv7/eVcBvoJGCXCUFMviYZRAKqM3qoJLUkZBaj3rBkovynFahdCdOxHwnSCm6aZk
kBnZbBX5gBObGy/JqK0Q+b6KCWC/ejvLagdNI2/KQJgO8ldlwizsOr5QU/tz+UD3PdRGYWY+m9+h
zXTRpOYtpdVPq5s9RN9lMBcBkAPZtHItf9FlR18/ZS7nU+ZsMjObjuppicdwiQVRYh7yVboKw/aZ
pt2nzP8sirPMRUszqyb94AI0wSHN6sojaGfn3L18jvu37CyGM8wsb9uejuBC0mO8C2bdmyuvG39f
FrI37/fOaLigVUhaHNcWQI7pXfSoeIk3BfOVed0/VYBMKwCjqzloICiy3f0U7Sbt37x/FOQnlNa4
xAOWAdJM1lM3PvQiyrO9cT8UjBWCGjhYlXWT0y2Kqi5dV/Qv5VNyKO/6w+ysznSsA1HPbleTsyB+
FrsEf1MONiwQY+Tgi2v0YO1FJZJda9iI4EItcEMleYzhpspxeq5QgdHy7JWqhqCkwI7kQyTciGGR
cnN35zpOkrkfAVG6HlL0DfRDS3rbMF3a31bNs7mszmUDFOnFnNpGYKgMigI4ZaTtILitohpU5Y0z
C+fI2J28pBfnG2NwG2olWEFdU7si5iMYHL3CtDvrSy4aJttrZG6tzmIabzQaqjxRmhZvRwYunHnR
Q5OCxA11BK+IbYsKvMTeA+GdOM7xzXqp6tKio+MHqU7ft3ijYjvT0duhdIqw6Vy5yQo/U63Wxia7
afeJOdy0efNcgmIYyB1gv5X68LuSrKbgt+2G8I0xcY7SqipazwQPzUavHX0+aogJWn5sm++XbWhv
WgBnoAG6BmCT6NtwgloVPNmUIR/3rnSHtU4Aw9aH8MD4RvogftEEeu3b7Fkc55knHYyzcsiemvrX
sXtqrMxOBsHsq1An3nmh5a+U8ltJFH7lefldBYwGEOBgt3Nji4EPBErx3jjJk84iBrIHgCU6yXq/
VC96LEiF9tbOth9K57zYWobamDfIfemd/vJ3e0j1OqcIVBd7gmzIvDlaD92xcJMnERTU3jjLO+Gc
b0sz8GesCk60d1dfsoFG4MbuEITuL/kXY0WQD9K1mAiZeZaPnucfY9E5B6eHzQpEUMx+Jpn2YHb9
Uy/ExxCJYP++8ThJbfRGyDIFrfeq8FFdBAnPXkXg3clxLk2m3VTi+YST81df9mo/Bh2H9WIFlR+5
oi6lyPJ1zqO1vWqkYwVp+XXzOtziNjvAA/huBNIJHSH/E2gAUA7VDgwCAPiKn/VsF6VU+xk2yZih
tUa36XoXipBh/8sRnqVwSk2tZdWjDClJbi+s04uxmob4JGDDhG3QVv6nfOJZIOcTR2L1lsQ231p3
8LAkYHdOhQ0xhnSfn8Qcfvs2eBbH+cRizpWexCgaxfnLWgTrfBTosx/BzwI4f9iptVVMGSIIfZpQ
4UteByw2neihCOS/ltwBJDQFnAjb3BctAu16RlMxQJhlUGSR3EkaWhTGBMNwrqS+ghLGAh1q+Oey
dvsiECo1E9m4wuNAtqHUmkmNJ0U15nbZY2J7KewZzOSXxex+JCxS/kcMZ4S0Axb4YMImRrm1Cz20
F1GxTaQId1blLEdr0rQoX0elbUaOli/2qN9fVmP/MmFo2sQ30dA84cJI1usjhsUwK8aIOJNDVznI
dYwblmMtV0BRABPdZYnsYD448Y1ALnSUGpb4po5tLCOBMsuepU0PUjhUrrymIlhkkTAuYshF3gFO
P8M7firsVv7ZKndm+xALCXv2A+JGKy5uyLRNp6bB2y+6haTeDx9Ab2xHp+gmup5PvT2i1wGibV8Y
iXetZCOY/fsmYJkkllKiIl/rPOKDs8WPPOuWvvmmNoj8OAgfRY/N/Tx5I5Oz/XECHHsNZk5sEQ5e
dCCH2J0jmxY2Q/eVTv2L5eovQk2ZYVwyHO4+6PnYaJ2MKhazVHa6K9bsVbs6Vu5yoAIfuXu9gX+u
0Ld4xiO9qeBQqSsdjsoavmYtiDoF907w9/kRzSKVutBoqeZqINf15thS7JnWxLt813Yd/VkLfjaz
omMxdwZQUpQSIPHRlVz+UNLVNqIvnYhpb/+m/XNg/JRmX7ZRWVsRrrUVBVj5SqbW6/LvVfnvPgw/
eNUqZqvnqgaYpuVp0H82uWBEY/8+nfXgLvI0RXEEVdBqS7+bk5eZP6pIkLqLRHBXNgUvdiwlMOQK
pBv1lYFWso4R0MufXmRg3B2dqnIMG1aHzyYMzXZfDSE1mkgCdx9rEk0LlVCMrbwZmWyBwWa7vRod
RrjJsofpIGrw/5dghcIvelvA+aacSBoCp2bMsWneedUPtqk//iyctrWloPDTyhFNALNE66PHOYvj
ErGo6Huto5g8lvIuqKPXsnodzJ+l+tVa/oe061iuG9e2X8QqkATTlPEEJUuWLXnCcmgz58yvfwvq
e31oiH3wrnvQ1QNXnS2AO2GHtb5Upn/9g+3n6lga+e/huKys1RZpwUYyRmifZH/A4Fjoyl8mV8M7
lTGYVt+uy9vXwl/ieJQ1KS+HdgLPnCu37alcrIPVdQ7VRBO0e4Np4C69yOESDDL2uL0R+q3dl5Zd
jvYKYrH4KaPu6ABI04l+tHb3JLmibRV2XVc+HuXyDMOsij6MkQdSbFp0QX9Qg/hADqKwJLpGLsOo
umQAFaeJp8d6i0U3J7R84Ytn341frpDzSak2rFEcwmGUDSpgdzR6WeltbOWuIl5U2Y+yF1mcc0pq
qzdUBigTH+E42BSjccc+VMiwNwAQ8L8rIRutx7CaDE4VHnTPSGologa8VLM8F919NAa19PO6iD03
tRXBOUJDz5ouCWtMpykOUe6GWfCi31OA7e9zPgmkAFK9rA0q46ASnU4p+hfJHyQLWxG8HyL5Gs55
iyxWk84oMB5Uow/+3S1xzkep665eOiTKGto96n08vV7//T0V3hyBn6+rYowIkohZYzg6bYz5Dlly
lDCyB+OxIKJRD8E3easrb5LiNl7qulxxYXV0swwewAOsWPBNdltz2xPx/mWieUtl3Jh6n2rY9ZHt
prF1d9WQA8sIueDRLBtb1PEW3SPnbpq56knbI0h05Q+lflD60rb6xDHmZ2n4g0xoe0DO65DcSuSK
gbEnY+MpcnSq26y0k8oUlWf3XM5WEOdyltRMC2NAP4Yl9uaJgomiPpOXGHvWk/0H0AsUyOwmY9Ug
2O/mLlBrRvQbJ3y2Sn+ZpjHIxlNjfixJUM5HA9ST19V+XxEv0rg7lIu8lbUWuNsRxh2nH6S6L5Tn
6yKY/+Lj3PZA3O2Rvgtls8EEAZVfteKDnN2ScnRKhKLrcvY173IUzo/OY5MbgChAKXFqgOH7UVmf
Zumclp5Wikjj9132RRT7UzbmW4HLKJFavCVaIHN18SdJEcxW7uZa20vjPKquYfiazAgK+pfVfxtV
xUu9t8MBzSUGICmLqh6iI3H+lVKlVHQDI27YksvVYy2s6e0b0a874ycRjShRi1RHGLIUHZDkpSsp
hVu3i7t0ko0pT0cP9UNpzUCuthxa96OtlJLgYbN7SCwYYf5Mp1j84WxrKYu6zWeoSJpFkjNpqM9m
pvp4XQ/3knJzI4QzqWpNiIZGKsYt01dpetKj1Cbps9k+EfOwJB+vC9stdZiyCtZKHZi674jqlYzK
TZugVNpptvw9ekwOuRt5mSM9Fy9FYhPwk4MS4Hhd6v49/hLKB8tZjQDUEGJOS0lAKUx/xLP37wRw
OblsNek0yzOqD3T5YunzY5+JGpa7nu9ycW9PuY0NSwQd4sVAXpwsr3V47pMnUzTOtm/FGxm8vrU5
oOK0GFZcO4OnFliBTzzLA9NA/jVyhofiqRP09EVfhlO+xazMuspAYVmp57U4JmouCBj7acXmTJw7
T+JsoTRMWTBM8MQtvP5z3tvfAQqGthr9PH0WGe3+hzJk1dIxuq/xA+BIlcJqUcCkaiUValDPVUps
jYpi/G70kC9SOIdbjktRLS0S/fH7cNKwCj4zQjA0DUdbDYrJnp3hBs/QQCRYdDrO79Yojg3DFOGB
Yd6pnVtrL70Ia+wf1PDX2XjXG7eNRUcZMkafrR0mH0K3PmBn+JBi2SEPNIFPElwlPwxutkuLhy0q
9lJ3GoZ7E+OqTQeaOGdoJEHM3x37MS+fjd+LskATMViJAcQCx7AZekd7KI6KS/6E6Y9uBXGmPK5R
xlDLMAdZPLF9BxEP1L7hXr4RZ7hW1E45xdqGuwJ3Tv6qpYLnwG4WxsxHw4wotms5s51VLGIVCdUw
SmxoN+lgxPcJHSwHw9KV042mLnri7GrBRiCXjmWt3NKWGZSSYWdSHwC8fk+j17n6RNvPfxAtNqLY
n7Jx5WEzRRF4AuH04mMsnxZNMHOy+202v8/5hhB79tjMxH6msdzp1mMowsEUXRXnA4oaBhOXOgZa
gO1RJB+z8R7wpV6BQmUigqfadwaXw/Az5aucNhqwZdlkBEpr6FLIBzC1Bq1noUZpvYreg7sjUuZG
HhfKiVSFJImBUkBZK7wLstsQs3k14p+YaWdfySmRZQ1FyncEyJKkAWhpQqiIwHwtLzdaS93EuNX7
UBQFd7NZ5SKJM1elN2dNlzD4FX0aPM3vAuMRk0GDK4M/KHeEEwX7GmhgJ15TVbBVcpc4SrHV4kys
Cbo4IHh31EN2KznZMX1kCMfWg6iyLBLIzr8xqbbH/vEs4RVamu1h6YlTxr133Wr/QRMvh+JcamYO
2OiukCizfXgGH554sWs5o0N81ZPc+Pm6vN1Iq1zEcZ+s6ftST1cUKSfpc6Kc+7GwG030MtydesL8
wK8vxfnZXNEiFF1QnkwHR/+g+sZ5vJHtFIAg6u16Ml/IUQ1q729FkUXbXvv6fxHO+VzUlOKYEjas
3xUeNkds2sY/iq500FcXJUwiDeGc7lDkFUkWOF0DLgQAdAWGqjBT47GhE1AQfFoO1o1oXGhXpkpV
2UIsVuhbk3ujlbQaaRNm8F0VOlJIK9JJVA/ZdcUbCZyrlypqjcPKkIH659oIcrlyVGza0ALoZqII
udt5wBTSr+Nwfp9GaitPFEvjk2bTU37UEgzuNI7k9XZT2dQlL/UdHvv3oqL2bptqI5hHWsTeAAZJ
LWRoLQgxZODvhC4sgbq9x/zXFAqytF3Lu5yTx1yc5rlpCGtZmvLsdJEUNFHht03h/4GBb8RwPksq
ohyL0T1SnBp2F6uOEZrBrKfudTGiz8YjL1p9XBtailIxCQYvfRgCjEDdlWCqSuCQWceofx6+/dE7
YXM4znsNBS3LHBSrrgKp8XGWP3Qi8hehWnC+y1B6gPuFeCcoGJtIMDYhOZ1f3aho70muSCl2bZnK
sgU6BYDE8asyY64VmWwiwpBYd/QRoEmm4gm+lEgGd2k93j1FSmHN/Ut16F3GJ5a65rE8T37ycfV6
4er1/hVuTsVdIV0rvcrCYnbzY/qDWVbsqncFjNkfQXqVEUEesuvwN+I4h79IddTOBAlPuupOhGFT
ovyQ6akVAfOILpJz9v2C/utUQjPS5XNdB3PzJ6a7OQfndouQxJOSIklsF/VkjCSQqgjDmXIkeAXt
vxc3gjiXK1NCo/BNxTGwrx0qB/uhAZuSFLVd/0ETUMNVMaGjmfxCSh9L3apMC/D6fk4gHZLt5GR+
1NF7aR/T0x8V5Fjb4G9h/FIKVjNbsMeZvWtA18L2VDeCupLoODwlQNUOUtjGpHeTJrNrxSeVp9VH
qb3pp6CTfuR14jaW4mjm/UwO1814N3xsDsf59dgI0beurN5VRwACJ49lrHuh8nhdyL6GX26QS0b1
cFykOUfBfR2K1A4pVmjbP9l/MTcH4dxRY5GoACINtgPDY5d+iovTLP11/RjC78Q5oHiOpDrM3goi
SAOdzk4+SE6PeVlgWj2JHneiS+PcTzO2oDIcc8zwDINDFmzIRaJGCNnrHm3ujPM8M1Kkmuho8rG9
LrC3sU21I0igAlHlVKRlnAuaFWkgcwwTUtsjDb9bqIpYAiMSieCdTyaXINMtNOx1Bat2arpjqQrS
8utfxOJhSctwwDpSg4EtCuA5ZU4PIxUtgivsz3zX0Pv1SSx+IrdURqKuOYKBdo80HJsVocuYy6tn
1e+c1P8bPDMCUpbqUFe3Zy8FKQreIHfETb30WfRUFai8RTj/gGH7OURTCeRuJ/1n4VVBeWbYoSBk
PosRpa5/Q4yo//4wTgBJnOgp3h9tozujVHgmueksEbbKfpVdk6llqRrBngKn9kqZm8sSsacBqLUa
D8NJvnpuv/XAKfUYyIU2CYfJ9vPajUzOAiIaRkUyo8w1+rNb3yiO6sqfC8f82C9AFWd1DdPJ/xJ9
Pvar77RpI5UzinYZq3LFWJc7ooAyx5UtaYbTL2Cnf7JG4uSg1xG4SPaJrkjkt5/0riUYWwf0H5tI
1h35UAXjIQlmNhgY5H+Jxgd2NeZyQH4Pqisro4tklqOV5jEuKxTCyuOa1AJPuWv5GoW+oJSr6Pxq
S4FROZD/qbNbUGCuSKNNJIH7EkngvP0wJaSU2SyUpH03MvCh/QGOFlirL0fglF4m/diVC5LnqH5o
ATxVtK9LJbimXee1kcEpOQnVck4oZLCNTfVgvdUrxJVIkRhOqxGEZX1Z0F1Mj4DWDfTj5LPVH2GW
ua/Lv66Mx5bHYJ8+qhF8X1U/6PFJNUK7SX6Y9U80y1y5+lErOfYXnvXlMW9np1BEiFoCnVC5wqQ8
1Yk6UIz71G11KqkcaBU5XrfXffsxAVCjWCaBQ/zd48ZxJIM2EUek7TfdcpZiFDgEkQB2xk1VaRg7
aLMEl65Ydxa9zbODlgrCMjON9y7ncgb2J2xEjHnaZ3kHHwDbdQrWCO4nb8WSfz7SP7LSiyjOSrNs
qeYwRpI5Yf0Aq5eiZsX+F7/8PmekdTQ2Y07MCWyfupckw9E0p+D6F9/vGWgXGZyRNmpMVFrhDErA
dkaqoG2C5GZBWXg5JCL6hP0Rio00zlaLtZumJqkZUSxxqsfSz57R0c5tGdWPyU0P5Bw/z6pA6faz
Fl0GeZNiyBYQuH9XiXYxYyBijhq27R09MPzUH8/GaodPq6fYQNgTWNGuBm7EcUmS2lhhPkaYqMDb
YxhTp2gPFQU2viUCWt61po0gzlyjkSj1MuIBAjYPWwljV86fRkwBClRkVw03YjijLXJVHS0JpWAG
AUaBZZEA8Omh9xYXt/fUnMUQFqKDcTYcFV0PapwQbFltF54Nmsm+adbaXQyKFvf66ZgNvXMXm8Nx
NqwZWSJFJGU0zDdRcQjDv5Lmg9S/qrJAK3aTr40gzpgNra/UfMT4X9J+s5YE/HumF/oaXorpp1k4
bLivg5pCWbPZAM3A7yoP3I4CKCesaVYDbEnzJDRA0ipQBv/69e1/qV9y+KDYZqaka2WLenO+wtsG
swaG1fD1upD9FB17OP85DR/6LEoKbBGjYjA59NQf5UN4tBy0UT+wQZjMjXz1o0Ais9H3anGRyNlw
PVjxbM5IwFqXdVwSbzz0p9mRAizSucqfhKzN8Tg7Jm0p9ajRMhSN2tHmH5myug1BgenrvzwVZ8kS
Fgd0woYpOy9+GI+5j1YEBoZv2c4Mei6iQs++cpi6AcQeSwcC+O9KGCeFBAg6ZP/ogFjuEE7Ry9Q2
pYc51T+gWKWmfhHFhbEJLMKVlLEJ7P401M/AA7h+dexm3uvD5fc5e5pXLEpTeUDypQ/0sExIvcCe
2AlcLfuVf5Yi8yWF2dLWrGQDXyxjRv8+YB0+5SBsSl0/jcyXFZK8iOeqwTKT8qG8md3sHH1Rjuqt
FsweW0zVUlu0JyqSyNmTHBoF0SecrM19eX3sc4EJvTW2rl0dZ0NWVg2TzODA6IfkjmL6j3gl+g/r
WQJBMTlWjuTMJ+M03zahW54iYY9lP478V0FArPm7rveTsqAbDBcFvOVDXx1NNbXn9bMpfwpNEUGc
SE248CiN5RBqMl4CKQCdVbynJ581E0Uvnl0xhoIJDyRNlPLb81JWF/qYAlsB8orEyaecYKVJxZRe
NAARg6y1G+lRIAG9/bafqKhnKxLPRWbSgs2taKAyCe39ghjOFCt4ZwHPPAT4Trg+houGpQ6RJ9nP
FjfH5ryWAqq3xWLeeHEwWvBa+uMBM/R2/tj8P1DTd+1iI4zzW0qRk9Wc0TYru+PUh86SxO4feK6N
BHbNm/cQpqPZWnODfs9winX0qwT8G/vB+SKAX18GO3OWS4BiQVXJTj+urnHO700Xb4g+YNMl7W3k
LsS5fqjdyLKRyWX009omIBrDtc1K5pBQdxLyqRdyou1u8psbMZzXUmNrnABZjKjyRPE8kl1gaB3M
0kkcDRv8iVsGmBlwI/ePCnUYH9SAy2kopso5s7HNlTQ2oPplWvlzkwXVVNyoeeWakvQBiGhesmSi
cYz9muRGKOfB5npOTL2CB+uR8lhP0n14kg/GXQ3EbuIq34nbg95dFIr29f9yUs6VFfpMaDIhRbDK
26z7MMWC/HQXiM/cnIrzIviCcplbKEIxFqbkzMaMNfAgIRU+di7DscI6o13hDdgIx//2zwbgfUNG
G1Tho2ylyXXehcgZQAL1UtmqC9JtVwf2nwKzqP8fff59q7gI5NS1nmmfT5bUu0oe2UbVOLr6lykc
S9/3yxcpnHIuZJ6AdwIsu22SIo4+osNw6jhpdJZjtrQud25bnAl1Yl2wo7Jf/GDUCP/5Qpz2WbmF
5ZQRr5cl62xDOob0bloUhyJ2h9VXKvkhln/i/iZvn6/7r93H4EYwp5XYZk8BPIiqy0Jei8rrAQao
0Bs9DYbFj4QrkMJzciGt0Bu1ldhd0gC0lX4RJM7oTTeMZlHUHv+H8Hm5Uy6ihdTowF+KvXzzdvUZ
6G99QHriMDqXROgo/8FpXaRx0W3MFQMoeBiN6zziaH52qm8WrzrNZyw5PQ2qo51YISsTgWmITsmv
5Qypka6xjLGuyQk128BUqgSUNd0CbU2BgPBHEzwXfXn7wJsgPo4SEPoo0KmBP+UPFgAQp/BwXSUF
3urtxBsRJa3BVajiRGpxa+rHBNXs6wIEBv02o7oRMA1pSVQQELpKaLxKYF5fUu0YGUICb5Ec3nHg
aQNIISjg5KC9EdnkNjtJzngCHgXQmY6M+E6dHCHsj0gs+/fN8ehgxt2QAJc/AkxSB5JrKXESUUtl
f5AXTC6KKqNjqfFYNMtIVrWtMXYaPoOK2CneJsdGB7uRTPHEPdh913ERyGd3Sy53g0QA2bCc8CS1
G/TvUMp0BrC7i8g0dm9wI4pL6pTKKMuhQ2Axy3NfHcrqTjVEHp8Fp3fPxI0MLkTKSpoMIZvufgte
TnpfONMrS+/ZA0qPbFFpZ9eqNvK4YJmOzdDRGEmVLj3Iw3MmQtnbd0QbAZy2hxgan4vlraIu3YNW
0o394ZXBW/S3oSdqS7KwdO32OB23MGzdtDq49tL80Qi9ePwBwAZba0VPCvYVrsnhwqPcTGmZMVhT
1jamTobRvvac3ShI1yyXPl73S6JDccGxifqqrk1M1jT65E7RcQGYbC9/iZqnfyeHD4x6vkbLAv8X
DXkZRLJBjmmdLjZKV1htH+rW/XfyuNAot3UKgHSkn1H9pA2RLRVnK/JNLRHIEZgtv/JmhopsSCMC
hxGetP6h1M+kF80SChSCX8roG3NUYjZHML3R1ubueCix2iIFysFyLUEkFB2I8xG5Ni2kSqEQ5foQ
TaNt6t8WIbD6br0I62GaBcYqw+LhixIaqqZV4oknrdrHhqpOxaIhYCNmuXUArPlyXRmYcr23qIs4
TvnmRQP9dIH66FJ+zpYTyR9XtrejYcr0NBkiqL3dJ8LmcJzq1ZVZVaWJ8RZyWm+AzHTIboyTctAE
arHvXH8dioct6jvTMA0J/a929Qt61+Ufr1/afmnjcg7KRaQsMiO1D3Fr6DsUnvGiO6lr3fU2CLz1
76vX3IvJ+wR6wUMVFbneZXRe2Ky2YsfWt876S2tV29DvUsMTHG/fqi73xwWnTO07Us8KW1ZVMZ2z
nk0VmwmrY53IwTrCK12Xt+9oL+LY59xkSGFqliR8e4oXCLXHRp5sqwo6KloMEsnhohRaDhWoOgwc
qy8sGxMH55SSB8XMfUtbnOtn2n+AbFSEC1UkK9H4mBPMAmmho45YaM4bXxnlu7Ie7FjNz0BHvKnS
yC+SylOBqKoqgw0ATnfuf+ST9FqTKfqX98wFtKVIi1TL0NLUQthFrmGLcgjkqfDxUBKU3fddpaVY
GgGdqspjNs0AfhySFRWHqoxtnXypptJbW8FO6B6VHMVU9y8p3B1HZiI1lYZIxrx/8UkBbdxLzEzR
U7+Y9yjfuKgSgJJq9VLPeBUV4/a9zEU6d52msYD/IkF8wyx0D7qNVBcpkfCAnHcek0mbZvb26jyQ
UeEF27H9TUf9jCU9D8vc7uJWbvpJCsoTPM6fzUds7pdz1/Iwrn3JinBsO1BxShf7NUFvW0GJ3UBd
oDKC6+RfzqBfB6QxhU9dy1uyPmBP+bpFClSSfypbtAfDa4W7BAfgI22PC5jYtDYP/p0ULkdo+z62
aIUcYdCGIx3kU0X10zyLWA/2o8Ev3ePfzGRZsyrD3olrqhN1zJZ0zjR0yaOqaJNNFwRvY1J09/rZ
/uGReZHKOeq5XPshobjCEURlyR0DV4y+oH+2gPQt90yoosCL7mcnF4Gcx26B45IvGl5lS5LGtqZ1
51pXAwCuuEOeuuATt011ETwydvXQUrC6DDwX0KRxwa8PV7PF5eJlpp4m69GKRTA/+9e4kcBd4yj1
Q281kND8XAAKNtziKAf5cXUWd76ln0XP5/3hqo087hbTPMGQBEFTpPPYqmETtGfD0zFdtTpsih/N
pcfrirJrahuBnF+eqZ6RtJcw8ZH9XHR76F+L5U9G7DYiOOe79jGl2YQOjFwfFuKHf4Q3sPl9zvNW
a58WVobmVbwaX6OqPstjIWK4Fl0T517XkejSKEG7lUKxNaW5SWTLNpXueP1rCBSaf4cBnMMIVUbI
J5n3aXZPwufrv79fCrrcFf8II+D9oVmDUgMZwBgfRgCdbLHqfdNS+mHoiXw/tFbiRnlVn2iXpZ61
SHfGbPaCALKX3lmMQFHHuwl5AWe4Y11KmL8AulWWDPeAp3zUws+0u6PTIsijdmsrW0mcAZOOdHDt
8IM0CE+piyXvJNBuGfUlOXSg7/l4/YL3D6YbpmICekChnJ5M0dy3JLMmt4/Ow1g4S4gpsfhIotS/
LmjXM1loLf5HEg9MIdU0RO8RYWVwGORZ5qVuFoQ+BXhu7kW+aKF2TzO34rhnVGXRZIkmjBVHatBr
L0Lwp93fVw3VMnWUqDHv9vvDolbklk458PelKgnoBLJmWRVdGQvovz2gGZgLeAoIy0JVarGPt3m8
FGMtYeiCAoYQVWUseyH9LHBlxC/RXxCtAL7zGJww/kCyRoqlrTOAfJ6LLJjn+yYVhL/3OvAmA2Bm
SPwAr89f2iSNoIaiSY7VosmjGJKpy4PxbN4j1fSng/K4GIIrZOr7/gYvAjlXS1G+UUJQQrv5fO4y
0P6aYLbsIrtWT2Yq21bb2EP3+bqms4u6JpMzqUbXR2tS4tzN5A9a4hHiJfFpLWo/kWZBDrP/zX4d
j191MZvZXOYa32zqB0etSmcZFmdav18/kOiz8bPMtFUmOnbA+QFUwuprPoOUiYJlsJe3GSDjmAmu
kCn2lSvUuUy3VrB0WJZN5hrWSVJ7e0i/5MlhLQS5xHtn+7s+8oQ+xdDWoyRF+cbAxrMGqJzKX87N
4fo1vvMYnDD27xtrlhM9XIHYWrh0Kg/YtnUNQ7TH/b4ywMlgCrORkaoz1p/7CArxwbwt7uobiv29
+SBHdnJbewoy6fWruG0uOhnnp5JWT5UoX+E69AfSHNRFxAgt0nPON5G6kHQ9TKEP5nMdvfbNnVkH
17+OSOU4T5EODK9mLDJA4U8fSkmRiG3OpeRUXfHcYjpLVJgSHYnzEp0+FQngFXOXzAC1jY8r+199
vH6o9+k50weTUMyoY7kG/KS/68MEo9XlLAVSd2DcKAFQNykQSBjqXZGjd5w+9k5x/78/CjipnD4s
srYSq1Mzt/cHr3hUgf1TOdFfIx4hbHS6vSMH4QjArtfdnJRTkbwKu2aRYcrGvQQsCLb8FT4oD+Uh
uqW2AQyANjAfTUzDCFzwe8gB7rCc4pRjCZy1YsCkQTQ8pusMCLHcJ0bjVqDwSrXiuOqVn0v9say7
D//y83JK1K9Z0Q74yJh7qI/ReQRxdO0ur8CJ8MGNebc+S4DseY0FprJr7per5ufv465c1Xnq8Xn7
pyy/mYQN53dL4b9fKT96v8wVkq6xzVySjF44f1SWz6Z2n1X3ff+zxxD0epPH1BXc5W6ytTkVF3NU
o44Bkosgx/p/sQNSr2MNepe/idGab9elia6Qe09UM/iQi3XK3NpCz/l7L/SY7Mu/i6Cb07A/YBMI
wmEsczmpMjcLq4dCBViOPL5aU/0xtXKnzIqj2deHMgn9f3cuzt9IfTMmUQKFHMNgks+Z9Hr9999X
LTnV4F0LyPEsQEGzr9QezQ/x7egzvDTm0zKnq2zTrV5mZ/YKcPKIA937yT5OPOdlDELbtO2g+pOz
/Fzd0met4txN780Hzetc9Aa/Sz/Tk17YorqHyM+ovJ+pwhysh2PhxqN5VGTFn5LpttUYPAf2UkZs
NcbRs6SjfGbUn67f+n6eZKqWDJoupO38jqYhRfGYUaTRk4O8Hb3xES9Rb3aaYxt0ROxTd4PjRh6n
vZqsJvOs4Sv/TQoGCILJHg2AtMrO8sJWwGLbeKDEExyTXeF7o7kck9PeajJLq6FW5mJNXQ8wzI9S
pHwwj7qbI4SEN1qg+/1zigL1/4y08aZXF8mcWqN7NJlZAo8XraVdWD/WTOCz93P4zZVymlt2tRZ3
4Zt7w2oqeLrmz9FzjysFXNdTeCeqK4i+IKetllGbsRnO8D/VYtfkEU9l28wF8Y/9zde+Fxf+cr3t
4qIA1ngxDk4ygDOu6L5M4OiV+gVsbmALECjIvlf972cCR+3vXhUMNaU5LNBL5QuARPz+wbgnwYoZ
7cwzX+vz9FB/WtziNXkVu57rF6rzg71ZbsRYOUe+2Fjqj8aMCptk1GvA/SI4pEgQFwcNHZTHk0QK
t1IUt0LDJMs0txstQd4kEsNFwC5Guq23U+EO09c0eu3aj4to+OX9KP1vVqXz+zEmKfS2pshDwy/t
ERhN38LJWUNneJ38xc1hxubderucNc2ZBXGK2es/a6bO9yjDOYzKwsTDvEs+r9LX0MzcpT7WovnJ
/Us0WFmSYi6Pf5grKbFSU4WY3LpP22BNjpUucBz7PvEiglMHK0zyWmeGTNbSrbPCjizqjZPuawsB
Mwfy+dkUhZvd7MgirFQoW8C74Ox6JgSYLyWee/Q2vG2P2Ib5ZiG6Muw99h8arsfrhi0QyGe05txS
Y1xwyBSrHUne3QyNIWAzeV/JZsp4ORSf1JYTMfQRXJBvoIyA1fG1R/2e4a4YbicAwdh39htZ3Ecz
uym3ZpUgDfNBkohWWlgCCU23/8ZwB3KQoDy+6xc38jhjDolmKmkupdj3mW+B53Sfa4wiHSZGp6Bv
p9PYpUdFFXKC7CcmG8FcotD3pBzAopLjpWkGigeOGDCFs1O2jnhDZj/720hj5rhJqjMwxxp9ocPc
bhhuwXoYMbw5euu5cGoveogwDZs8tQ6g0j6HouRk19Q3srkMgcjqqtUqqopLdsqG1wZ8A4N33QpE
IrgUYZrWsM0TPKGRxTt9lftSlDmNYQg8v8jY+NRgGdt1akoYgmSit6GArnPECsL1s4iEcC6kGQH7
sLL3T5486vRbEb9e//33Y1q/mzM/B5ZhxybtFPh1Nh+i+UhRj/Q1+5vV3e5v82dLMEYs+Dr8XFhe
qLRfCxlOsf9eyqod13d1KMpDRUI4x5ENUd/UPRKcXPKxA6NIid3Hf12/ut2IctFknqUlrhkWeolq
4TKttjncT5ldVc8WuS2682gIPJPI7VLOQ5TJXEkLtrSB2JkDy3VkjK03WKmHlYqmTPbzjc3J2O1u
/IM2UiMLR7j4/GZxFi861y8zKBm6YDwrx+W7qaIABlIcR4SbLHC/lPMNGXYGqTolGVjsGswKyf2h
wvbjuJLYzgzLjqfWCc95ZglCmsDGKOcvannIzb6DsvTSfaXcNELAWvZ3v8uiNvfJeYpsbdJQXthr
+7S+MBT22A3Btd7b2dFCS1T341PoRJ+vq6copvAt0aWp1jmq4r8LQbrTBKFr3rDp9sy3XNE7id3R
lSPyXdGRlv1QhXCGSh1/kYyMYc4d4zz9hk15T9eJwIkIbE/juqJpY6hj2+OdKXWxP1elC64uVx7p
3Vgrp9YwXbUaRRYo8Cka51M0DFMA3h5WwQprzU/VL9lzPnpe7tfT7GlOVdqSS0UDiQLl5PGHdaOV
4ihBChS1wJ2TUe02RDOfewfDQ4xAQymW7/mNWb2TMDOtDaVrrHgh5erTAKKhIlo/XVdIkRjOgzWp
vspZZqCi1fmDiv0UVxEVl0Qi2L9vHJei9MPUrmmBAeAT1Vs70e5JL0IO2s1Kt/fFuSkMVJIepfIC
+a4erDeNE3k91tzNewKvmAjXfEWH4txTk3dFvq4LHG7X+GqFAUerv11LUeFYJIZzUmVdD2SNl9wt
43Mtf02aw/A/jxci19heHJfMTBJG6cd1yAFNlNmd5c3GR9MSDLy+Zzb4XQif0CAk17lmQkjvpx+r
n+Ypv8HUjcfgP9tzHgNHGZWiBDtLqTedK4HT3fP0mxPyyY1mAmYubHusMernuH3p49epW5x1/Hjd
lPbc31YM54o6oy6wNl0X7kSHr+0EhmgM6jlN3ODhot3RmnizLD1dl7nniLYyubcRUAKjcBhUNPqy
g2yUdiRcjt7NcbYiOA9hZUM26JhxBbTK31jUQEH/oQXTUYxE/Q9GTDWQ7MkYhOLrUGUb6rO84Di9
P3nE64IKXI/29xkL5uDARktR8FrYN6+LPO6T5aU5kkxvC6xkn1ZQqoW3qahrvv+FLiK4LxQ2a0Vj
FZpfZ5Gz1JpthnJwXQn29fsigvtCpdq1UprEpZuGC8gfvqro+az3nakIbkv4eThPToesq2mPB/H8
srox+iLhqwmia0w+M5Sde9Eem+jqOJee9hEtjaUrXF3rTkZjnjE87F6/OuGROD++jtUclxgNRgbP
BtQx9D9+Jlg3lB1sxBA7wqyufV2k6FScS1fqsen1aSiwL+HJxp0mckMibeD8eSYlLVHKBr+/zLa2
nGMApWmar4Hy5PpBRHfHD74r+gKQnNaEtX6P7vqjeo5d5SjNYDJiDXHpQVQIEgrkEsx4HuWwTyeU
KT5ouYPFAj/2o0AH79XN7FXucha9WHdHXlDa/a9DekvnN7mL3OpTWYxa/rZdW95XgX7TuWtgHr9T
YFMrduvkt3HqCS5WoCJv97CROvQtMGiwPuE2HtB+Uf+P/dozj72tgwsi96aD/L/unb2F58sx2R+0
ERiVtSxjRh74UlX+kJXDnZHVAksTuNq3YZKNCLXAGEllIdFsJs0zQwvQcKOHXTeBmP0vhuCBsjVY
TcGC/PtRYiXSW+wxIAqD1A/EULb6bf6WOcuP4sYEb3XhGqBUfdREQ0S7HVR9I5dzVmWfSlZt4JuN
ractt1bW2Ap48SYwuBrqqU8+xdZ9la7+dVV5jxLGvtxGLOe/0r4tZfRTCkTM5JH1jPXX6kPqT6/W
4+Cz9WIWOxmGOrCpO1sMoL6rqhv5nDdrk7Wfpfn/SLuuHbmNpf1EBMhmvmUYzszO5pVW0g2hYDVz
zk//f70+R0P10uzfOjAMGFiYNdVdqSt8VaKgg+nLXqJOnn/YZ3GTAiZuZSzC0GSDj940OneS2cuZ
lyu1byTpSxMufyL+KxJcGDAmsRKWyYASROQb3Wct+7TPArsE/h0OUG0sq9F1E7j6nEnuiG5EGYbY
vLmZlZM0hMtzP1fDc9w29vM8DNW5xeZz0Qtymyr6YNF8rZgaD20/ly1mGaocVkQ5hd2LOX1Umicy
fcxzRRAYbF/RlRIX40hWWNSxiZXMY2u7S9L4Vj8KxiY2zcf1CHlfY+F4sNqFhVHFiznjoTIjO169
7t/TNh+/7uktFF7ZKHS1JDQCqKlHlCDqH2pRtkLEBCdnuiyTZqlwTp1mOAO5x8b0hJ72eRDR4O5i
DpuqyQuUcsfU8MZscSr7U6xkx30qopNif1+dlN6YKdbFwS9W3Yna1DE6UaV4M4xZXTjjc0XBNEhJ
UntB1iDNP1WN4lolZl9JFPlDqwlax0Vnxtlu247kwjCkHPMsP1tMMqmto8c/9k9MxA9nqAFvrmZV
hROLU6wopydqAAIiPWH7tigsY1HQjrV5KzStTi7tQr2LcyPzJAC697VyNizMS5mKP0Uj9rMZ6E+P
z/koO+UoOXOWi1JyIk45a0fpQCQph0vS78OvaebkX5dLARSP1MUGetQlMUV8p/j5ff+/yeRbd9eK
76VFB0Ucgu+a1udJrdyUhsH+JW6mb1eWnN9GNwDEoyhSPBdYYWZ5YYim05mVjacgFi6d3GywXVPj
7EUcGZ1E4wJ+w53d6sFER82Njl17J+25vkTH/IBxTeuuFjkOgTrwO+rSIZFVG63JXtfojjw9VlgK
EU2C/P52MH9VcMKZEBuLLSaDGcN89lkuqA/0xB0rR3Ni4rDnF3mlIkcl4owzKoOeW5LdhZmHTedO
BczqObGAcSVq5XnrfN5RQcIZlIIWIfIKNEeJvDmxwcUFrQ0+UJ6xO3vAmpsOhaK/SwxRgDWKN9ad
5PWOOPMllCDO6uRFGCaqhhd74y0H9R79uy5bZDe82m4eeZPfuWLAB9EhcyFhFUpE7kdEU3l6NMMX
tXvQDV1k5Jgb2zthzsiYStmjYRFh/mI71anwAOxIITqZBYA01nzTHofP+7ovcHl8G0fZFJMUslSb
Vt1Z8U0nKvBtH9t/gyiVX1WvF2rXVamKqbwaQFuJbZXuLA+KOyil6u2zsv1YwVDe36GhanJXFOaN
hrATMXVlfWiioC6e+qhxNEn30vS+Nb9lKXEbVWA8RQxyVwY0bQzpNSC6aJmvaYD/AFifEQm8wGbt
3Ljyxk+NSq2dNvmAlHl0sgLpE9ufi81zpAIu+OJGxyogii8sCDE9ei+Ovw6UnySNE0OnI+ufzaZX
dXigJTYrK5/L5lXFfwkub9u/X2lxXoFgfagZSUuGvny2HiY8pS6DS2YY0KJYQnBl/GQqdh0NSYZm
M7SAnfosczr0cgq7ybeLA6sb4zxBbpoUGxlq5JG80Vd/TIfixIDgGPJXdVMyZ2Cj9QEpYC8+WKLT
FN0cO4JV1GCF5YglcXglhR/YYEdxsJ+MF+0zvR0AiYtbdCs3fDKe1B/7t7htTa6XyHmIBNNANGdV
F7Wh2rk05Q90iDqBxv2Dj71SYcyvmOttKe3ogqCzP4fYJ10cJL8HEuiBZejyQ4nZN4Fd3o79rgQ5
w9J1sx3aEspiw2T4aZ76kkVfo3xyWu2PclYrqeHMSdjZXYblaeBNPnXpbW+IAhTBFfF7MbMk0TUj
Zy8p9KXXdwyfBTXFG6wXCPoTceQb6WVfJgSHx6/JNMpxyCU65p46I3mk6A6aspzaCMJyEQmGiDfO
huTmrHRKiDiW7YSPj9khipzcJSf9EXtXHPItcxshegS7kB0byff518NgdwVwMXCexan4ZDrENVy7
c5A0Km4YpkPyxHKbi49Y+iDKC75F/3vU2YmsVGGI4N3CuMSr6FicMFZxkG/jR5RMPMldAvMN/Joe
mtv+lPiFK0I7FbHOGZnYTmJ1Yr3kdmkfsNHaaUj7HMn00OnWTQwY7HCSAgzKi4zbdpT0Sx35GW9L
7eZxLnDkjQeoH+wwRn5wdNWnGsMkmZ+VruiYRXLFGRx03KZhmKEkQGrJweIq1KPmphSwJSLCGZlc
0/M5BVatJynGTa8upZNKmSAl+A8vvevRcebFnrRZH5H8h+mc8dYz3Omm+ja4DAA+vhe1CG82d12D
Fo3v/e+rdmkM2uKivluPxI3c9DH0THTWOq/q4+gpfnSObntnEnC5f5IaX2/t8qZMQiYfRD0P5TnV
PuxbNEEwhgXJv2sdGTOlKFgw9vdsDwvG0C08zF7rsUZa6xX6LtwAtq9tGl8CyI3YjHUdkzYkCIHp
mn5sTvpN6MUufQHhxFOeFICkq750ooClet1ned+II2H9O8dLR6wom2FZyya81ArQ7qfla5U0h7Ct
BB6KKdM/mzRN5pQtlqNQKVJUbdCYNzlzjybEufZNvPZw5v4cDv4+awKd0GRO8QYTsWfYNcxrDN5b
BRj5jw6D+kDjuRUt6xAELxqfNQ/lpDENBf53ue/99muLenMazPfSrewN8BAiG70dhqpAtdd0GXl6
jTPSRdvLLTERhk6HMMj94tlAqFQ55htaGeshsk8LZJYco9vkImrVYx9/d5cr4pzYdLRT66IrMs+Q
C6cxiJt13zulFoRnm/q+osJJDK3M1gpV5FzM5hg1z+YokEjR9zkBqdWpoXHEXPyYObLWOtMfvcJX
HHBmmfSAIDA1nJPeTKpbhRoQZfSy9wSSLrgOvnMSrYxhNKewW60v3RNkbgBygKFdb3mqLwyXOvsQ
+TAe+1TZ6ezIAN8/WdKuGqmKvBsdv2Abpprcm/JXybqbKNZaPe3T2m7ruR4k3zjZ1WZntD1q6ckp
RuND8kwKzOwvLoON7kSWQyAXfL+kIg06aZgqU/Mw0+/FIAsEe9uBrthhv2AV3o1TkS96A9MUz07+
EYhhLnb/Nq966nT+gjRX4WYB6wRkebb9k9w0+CvKnNmQqqGqTEsCb8t9NrWOUvfuOP2Is1ogHtsG
cUWJsxEpjUw1nZmNuEVlmZzZ5kIJaN/yfXTH9riJoBZESsBZiyaeF2so4UeT9qgaZ0wBE0MwTCQS
DN5g6EqkVRIMRgxoj5FUgTTTYP9+RCQ4ixGazUypiZVVo/FqDh+MIRYIgOCYeJwcKRkTwDPa8Pj9
pZ4/xdjP3n/e50FEgmt8wWTopFcGzJEBIHnppo2/xKgD7NMQnBMPi9PpVRSaM2jIXWo4nWU/Kcog
6BAX6AoPiRMtBTXzClpaaW5Fnmv5U2HfqbPgxrep6HDjGvDUlDc9WtkCUtqzTXoTPV3W17QMkqJw
y7528D8IjuwfjOiVEmd1TBpViaWgSVtFQERcyYnP2tu25uoPlfFKijMzJBoomVLUQ2cpi51WBrpj
WkrHzIgExdBtObgS4qxMvYyhRbCRzZOzo0XQkxv+2Be07eyzeqXA2ZVJ1kN5GJDnsCvldmrzmzrF
6CdR6b0+Nz8bzCukoXZMzAwrgudHAfHNJ/GKOGdxrN5Elp31IdnPsrt4w/101FSnBkg0dcNvfeeI
Moyi8+TsTxTHlTzM6JBpiyRoB6QXYhG++/Yz68oUX/qspHS0gKKFwB8zQX8/H3MXgfl3y5E9rEsV
4ptup1NWFDmLVI8YEF8oDHdyMn6yCld6W9wUN2WNNJL2osPXopN7wdqY/Aa4OKOwc1dwqoT87u/n
SU7TpFLxPM+fB/kx1QVawGTwfSz2S0b5GuioxoYSLrCG8Xihw+NgHKj+0EreRGOBWxdYK74OKpuy
3Q89kLtGWj2qY3Izhjbg1ppAL2aBt2WitscUZ0NsoiZWF3aAMbLIMU8M1yKVX2qyG5H5IqUIloYl
9CgRYfqIWORMip3InR4rCGxV8kPRXIUAnqy60bGgVaDcm6WRlVRylkWLamselhitB2/2GCnbe3Iy
gfocHyLBU2ebJ8uyDA1D5Bpf8TFiVU7GCd0GSx9hDhTL2CNHqlFm1V73mdr2/VdCnKQbJCYVSZBQ
oLLs6eXo1EP5lDfK8z6Z7ce9eqXDDOfKa85yltvA6i8848voG24fJIcJSDOoLBnf/rCytKLG9HtF
rZS1wioXTBUo6sWIBydEpVzI0rY4XFni5L3H7KKptejrsanPJiURM8k/Gl8eALBe3Oov+ycokghO
yiO9quzegluT0PaivAACaZAGt54/7pPZtnxXpjgZT5fQhvfEycUmaprq6Fjy/yhxnIusc4rbGVBg
1JoY8yvaQ6XrZ0OTRPuz/iF8urLCucaGpFEDOF2WHbSC9i7+kiOblJ+6u/xZVF0XXA5fzJEk9MAl
IzIfsT6fI00+a5IGgP+oebAqU2iHBDrLV3JKLa2GBNvKYYfMzM2fWhdQnYnfOaNHfrAVyMl5bF29
ELiS7QTCr/O0OVPR54puJgNMxVA/JlrjdlEfZJbiKBmaS+Z78ZthO2eG3V0EC7xM2eLHWTV7nLDi
HG4SM5AycGTR9HGnOOjVdYHIgwqHo35hPevEi3xZ8UUpu81jvlLnszR4pxgqoRiT18rvpeUl8b0y
fv0DbVuR4OKcKo7KNulZE20ZOrVdH5JpCPZJbFveFQ3u2vI8a3K7QgZhxH5etKy79V9A/XXoA7YV
PCiClP92g/yKGmfn20gutUSF0tGv2ACBQlhzX7uSX9yYqAV6qGsel8QRF+A2FXBFljP4cRZZeiZD
Uii9rbrbmZqO0X6qG9Eq6e3IdEWIM/pZuVQFQmw2EQzkcMc+xH74gH+9CirodEhxsRInZntsr0uc
8SgSym2rtvoBnB/Q7JJQTPshHzAr91X+QZpvKXnQit5B3JOal5k+hfTrkgk6pDf9woos5xfUBAhf
YcGqHqbXY9yg/rAvpiJl47xC1I5JmxJ0LEh2fqtJ5TlJ9cfKJqf/jQznE7ImyXNDx+k13bnTAGX7
kIuWvgk44RM2tLaAe70g0a+28hlvUMfKzfsqEiH9b7/KrjfCAyhZcVeaWY5sBzZS+WgWdZdjc7M8
quf8hWHIhHeLcAqFKe+7CH9FkjMlVjmVo10hRagFg9edgM1zmh41R3GBTH2mhz+BDTFW5DhbohjY
Bpiw5hnb+q5ElSNhsYUxiToHtu9LN9n8h2xjTuP3WDGsytBqalZURsNyUqjekIanyC4e9yVv20Jd
yXACjkV2RTpMuK6wQXUplLzYPtmS7vSG6exT2lbVKyVOxufMTAotQ+FuKInf6NVDF1rHfRKboQCA
4/9zZnxGYDH6uM51yHhlncrIdkIUkK3PeGK6IVof4pd9av8g6ldynJuME6IDuQ6xr/FFOWnn6rA4
QHHsKr/ypQZjV5iTqx1FtOdHcI58EqDvlwRv9BTDRxb5bKDZYCZotN1njQnXe426csaJeFhVdJEJ
mg1UCTBlNHLQtOyE02vd+KUqSDpsZ/hXt8YYXr2K+rhYwr6FCNY/qwtr7utuyEtevvUKp4fkNn7d
Z050gEzzVvRQZ4zTksDYZtYZvX1KLzDmou9zrjDrc7WImDHX46equKtE9UaBZSCcZUjVmWDhDexP
Zha65PTyONQYfInqh3GprVbgYTchugzdkFlYSRDXclK+tP1sahRNx/rz9JlmgPE0D+mj9KQ8IVo7
m652n59UV7nN70Vb5TelcEWZs+s1WfRSqSCFFlb/zt+l6raTNE+bX2lnHPZlYvNMV6Q4ga9tU4+H
DPnfREVrFEH+bpC8rtAFZLZNxooOJ+u6PaFLQUcGT39muXPWXte9Gl58spy3Vk9PBAMhOkNO2HU1
mimZMRidt51T6igIACmmKINSP8XDj//tEDnBr8coSbMKtJZMdgzz4xQ+T5LAxIsuihP+2cqxiDPE
nI2q/EzjI5G+0ElwSZteRMd+EIJV2cSwOEdVNCYlVoPctbVIZ62PL0NRHcy+vY1LNGNk1gGb7Lx/
d3Ia9tNgexX8vKlj/Qnf9dGREbUurdBcEo8usFWsFGvjRHHLuycXR+WtRLEyfJi7lCs7LTV3dJPB
+XvphO7P5f8zXf6u5MHT4yxHXVkGqSPQY4nJ9LgcaZCfiFcFoj0QTLDW7oonxBmKpczDbGCMyUje
9cgO5ctDbyWOWmsCx8iLH0+JsxOdGk5zxFia6wfTOFvaUwxk6n1hEHHD2YhGGizSmTlolIlTDA/G
bLiD5VuxIPR7CyHfH5utE8tU1fdYp5YkYxIhBzNolAxUAApkTvFiA15Ae0heaeOpZ+KlB+Mobh/Y
PEYd6qWZsvkejtRKp7ybLLDYNcc2vVHLB3X4l1747aauJPjJlSiR5AhIUpqrqijFKB81W2AmtsV7
RYETb7nQW30sMs0dDgaCvzyo/NELnS4QzfgJTkvlxFua1KYogCXgZuRCs6AOAdeWioSBSe47YVhx
w0m2UYRmSDUQ0W6zSxj0QR6g/Wd5ZIm7/BB9UAX3w6zoHj1Oyg0TQF9jhPuhZu+TKQ/QBn7KcmDF
9PG3VEvc1rL8FGCn+8olOkv295UNTAxsUZIYm2ZzDpXbBcneRBdlm0RnyTR8RWRQptKYS0hG+lE9
6ffVqQ9K8Odo9+pZ8clR1Em7aTFWd8c5xTAtrSTKQM+QLlZ+tnQke+xDnQqqP+8idV6nmOdc8WVb
bTvNEg4vOemfGET3cKx87WVy2xM2eD/8WygcnhzniDHCYYZkAlv5+FVtn3JZ4HV5R899n8fn6uIu
TZGIx64D+4Giv7HH4EH2haD8n1Q3Uid45wgkj4d0CHOsqYwtUEMQ6NMscaqku0iRCK9IRIYzFos5
S5KRs1CCvlD1e5p8zoVyIDo43laEqMCkLVjRHjMEE1rjdCe06SDfb96ZH5TH+CUFdG/lSh4WhO3r
r0DUefDRPLRQx5BButNGN16+dHPnVMVPPEz36YhY5OwEKSo7zlXQWbLDDOC+LvygGJ/1ykNDc1q8
7BMT2EKNsxd5pOlFzjw+a0tUjs1xPBhYTvhvK9K8vHNmItO0aUmYmdCWyVUlr5TO0XTfRoJZ+LdB
3/em3cA9GBbiWpujI0nmoFEZIigHnVc8sB7mHGDZ2P75jY3bTG51gzwCwZpCrPEJpIP2GAXRaQ7m
oy7Q8G1lsC3VMHSdAEzld4M1q02Dc6W4xbR0IvNHWWMIRCiT29d3pcJdX9WptmlXoCKfKa4vDcYD
QyH/173hf9/flQ53rouGzaCkZnQe+7fSbuSZLj31nup20DVRTp954PfXeCXHWXutToc4mUGuiIK5
+VRrIneyrWNXApx9n6MmqyMdBEa3/IgxHa++VbEHL/tmfwXelG8c0StBPekQ3onkgp3UDmum/Ltc
AJtuamsZlBcrdZrwc6NhYYH2CiegdaL8ybbF+sWlyYWJZlnFUlREcM63vc8gd4cbFMmP7We2+2TG
PN0ciFuV/sFVX6lybqDHcFCaZ+CwP2vn7oFt89E85axg6ynr6heNQL3LEr3JJjJEJjGI/R65lTaW
KdVqAl/qY5/hKbq0sxP9kF7LD6ZvZa4dDOfiI6CZ3Ogs0otN9VuRZnK8ikomLMsl1AbpBGh26tF4
60UUq98mGVPF7jedjUqonPZRjYxWKYHMcGABHXZAA76zE7Y8borLigyndYpU2raypCCTlY6NYYgq
PCSR7nRT7/6B11lR4tRvLKcmeaOkBQ2yrmnQ+Ni2dBRdz1sv1ztlu9Lhw6yhxtoO2oKj6AKzBYBy
XBTihUPkGd58WHxyqt0xYKB2bG1pclPcLn8VrqgjcdMVrH4Fp4ZLMRly2+NXmOqTiSwzHjeZKtJ1
plV7rHJah1GW/4ii+cx0XTnGwfKonGU8ozFnedi/PxFHXBQ2xXUYYYMUmoo7rMv1i+5rUn3430hw
qjVIGo2WBiTKUDkv6PMHPFEQLz/3qbwD7HgzHqu74dw0MVuFxCHILN9L3wiGSw+E8BQwxtkNcwRD
IMbreFcx52kyPVxZjdaO5TC3QDM7DRe2eSJy4zsV5pmeJZeNPLaxU55YBbH6iz6L7OXW3Vm6jt3X
CsPr4x8D2WA3SrJEujuPHyTAAtaPmiUQjy33vSbByaLeR2WhGiChz3dSejtM/v6tsQPiZX39fU78
hiIf8ZrG90maPSjW4hjGeIq02k9kSUDqXdqcXRZWvShEVYAR8m4qLsoAN16HoeZihTKmazNnxgaW
Mihu9C9KhLvS3SoQVR82zw9ARCCroIXI5Oy9EvbAdFLBXyF1DtXRHtIJDLCIAmfq59FKYkoobig7
GPnXkHzdv6F3jUpvx2YSy8A+YxV5cc7mzcMUoRMq0eGy1EOOHWXwkR4QuHIHQFGAx0L3d+TXr3PQ
fP9/7HbZCrIs01BlFQ8Bm/DzT4mkYujbBPXogrEdl3xQj5ODlYIYgu0/d36LTXehHz+TJwHXm8e6
osv+vtJsLemsaoxSxvVwMdB/AIilGp6mPRnHyrUZVrrgxbOZWV+zyhkwdYYlMXSw+jYjemEgHt0x
P40ntuDgT+LyNTHOcmmJqc8qAX+pkl/sMT+jU+BPbMfqCDnZt+Ya7RSMRC8fM/UY9wJHuWn+Vt/n
JL9G91ybNPi+EiefIqBk6EkJEGIinfZlQUSHC3GKvqcoQoBONE0OKdCMV1+wlVSQ7xMIHN9ak+ZT
nSgWbr+1h3NujE9DPgmSR5vxtWUxSEsb/fm2xZ3YkKVZizXUuqsF8ZF+HbEKJTtgO9Qx+WmgwRJN
cyfsVfWKQJQ02DzCFWHuCMnURDWGyXR36fWAFP2plosbo2oEDG6eoWUY2P1ALE3ljQUQAQsrb00E
M/WLXnzUE4HE/cMBXglwViE2ZDINDQhoQftV9ZJD7tYJlpu2ByzEdaxjcu4d5ZRcxF3f295rxRtn
HXRp6COD8Sbrjv1sPTIwMutkFQ7WDSYfJ78AAEhYePui/64j7834r6hyZmJpzIlKE2MYzT2gOB2R
gaanyW+eKhjefWqi6+MMRk9CYmcZiFlt6Y7j62KKTOy2HF7vj1OAisa2YjJ2GKjCcJBdAqR82x/g
T+oLgywqAhFQ/maMiFmHX0LJyf6cGzDs3RvNwZse5kDD+OnUAc9RaVztufeiI0MZHm/sU+2rD5Xo
CgWnyhuWiiD4VgfQ793pIN3TGySX3O9Tg9YYHTv7qCcqpIpEle/e0/IqGXpglsFnF6f5Tjlqn7WT
DmTQIHRyD+s/1c/0277oCC6WH8EEmBFmVwqQDOeTRl8q3XLSRGBdNmPV60XyI5h5aRWzUYLGkrae
qkdulI2HMCmcUuQ5NykB7VgzbPQPABvi9+CjMetIGVIbipD9ZQDqBjvoM/Nm+bdrKt+Ue0WGU25T
N9oaSLHIEqhePX1SgfGtiKJHFh2+C/BXNDidLqaCyCP2YCHLHwZsJ3PpWhhyS475vShHwJR3jxSn
3HObJqmFjZxuuyz1sYskLIlqmt7pI712jbmmDhAdbWeiaiOIwbclfsUlp+OLUhd1lYDLCXvFDJee
McrnRGwj1oXBpVRBJTn7Ar+p1VeKfGU6NanSl2hhdI3ha5XftG2w//3taHRFgAv7geCVVTK8rNv6
M3ZLZ4f4Njz+vZ8gdEUw4kJq3DuTymWvA34X1M4sK60cWVt9emJ72ehB9CjbFhRVwx5TwKDIfG8O
cjjJpMiIRoimAeT5pTSOuekW44dueZnKD/sHua3Lv4jx4zOl2qgqhrd118zU0dFiI3amvtWdqiFS
gBqySAve5ivfq8GVIHdx3UTiqGVBnu6Mvn3svPTJAHCqhYVB9VN6tu8aQM2/nax806CfvwKmlhCC
ZtMe29cfwd3nTKIyNTO8e0u0n5jWY1F9tw1BxMxMxx6jXO5AleaxMwYwmpGfNrY9Z8AzHXs3WoLk
324G+dtSXtlh2rh6DYaqZNfpIsG90OUcpZEfjepBrk0v0U1BjCniirP9eW1M6khASpcnp6pGR5Ff
0uqU9JmTKrPAimwLp2ErFgaQbLTP/s6XLtv5EEqx7spa5cb0xSwbL5Zuy+K0rwTM/r2/qisdzjSj
kBcOaHhjDw82TciKWxhtOooUe1vqrmQ4M5wmttEnGV5qcde7OnmYZgq8BMEFCc6Mj6f0Qo+WCsu3
XZ0uP63RDGIbK7Hy8Fg16OPfP7ftB4f9iyM+lBrNOVy6FgeHPP5wYXM5i8egwHJXuZuRnGCoam7h
d7fFX6IUyLaHuZLmVLiMLdIuA0iXxh3JKDoORAW07dfFijtOg7OmrY2swpuXBN2lOpQBvdgBVlcD
a0YUhgtpcSqMUl2VNSrYYbuXse4Di2GnR7x2D+NROuzfmujkOBWuozAc5hmkEgnQ0TS7sxPRjk+h
YDApXVmkvsjrOQpBgwTYsByogNmLz/qT/ZQcTL8lGByQMYqmfAbinrfP3faDZnVrnNHIl4kAgxWk
NZBl8PTEtwLEWqgOpm42O1Pk5mhFLnzkEQAMey8qwmxZSAQmGFa3CACY+eh4yibVSFPY/bah54x0
Z6mMzgaNvlUTkvCS/nOf3y2jsibHnfTcI7drsrQxmXu3N6ejEUlO1OUCoWGf4U3kmgx3qmlYF8lS
g4xCSIrhYU1pXmQjbx5lTSKpkxtWMgmsyyZnChLhKCAgN85jGFZmlM+WDkvW0EtT3A2jr/SP+4e3
pQo4Hh07hWx0avK9E6oZqyj/AMk51sJDraanSlVFwffmya1ocBc0lG1nSTDLrv4MxNyX/KcKWMub
6GB4zc8Zw7UI+bHiqhK+7EV0uRvrpD4s7Rp0MeD6lIzjMVuSIKLKcSHFx/1jFJHi/KdZx0quMxbt
uHDCDmhj5F6tH4BCJjjMTd1anSXnQaOOjuhgq5BTbeJXQP6fpKz1pLLzB4qerPZP2tnWQs/xpRpy
llpAInLD/GdhAR+4wy6IWNTutfm6WJPhuBoBEA9oDugWS/t0Lwo2CgxH4765a4LxRoRqtqlVV/PE
v8wGtQ5nK0EAZ9e3Y3I3kbOaCPJYm1q1IsGF+INd1XoxgoTWZU7Sf7RqAdyJiAfO92MaNhyWEgQU
5DKrp2n6ogI1aV+mRTQ451+MWB7TY1ev2xgYsiy72Mlo7ZaJLlo5vNnGsrp+lR3nylcmc5WYb9ev
P1uBfUjuNW/wFSwqRPXDo8D33Wds+3ZUrKsybbwvbY5cMaF9Mk/x9pmlC5X+ymoBFNj2wV2/z/6+
YgeDOJ1doufJHaPQp1IcxKHlF6MI/W0rZrflKxnOrNIqHXTJAhnJqJSg60x6buQCC5tpMQdxMw9f
wj59trsEWJVyIXn7h7jJ5NUQ8c1VS1OaSAjAcYRK+mjJwCak5ehl5b9F6mMvu5WD4hurRivDkFYN
OnNCnGK+yMrHuHvd52Uz9lwfJecp1FQqhzBGxFJE5VnN08tgAi7c1P3ULAK9155pYwZ4oQV6RXw5
iwUP5c2zXN0kZ2Up8HPznGUESA6kHeIDLd3F+kmB6xBR4YxsJOtylPWg0keDF6vDJZNRGClFgJjs
x76Pk/4rloTHe24XostFAjKZ/ZXWf0U9xVrsxEF40X1o5W/7N7fPEwBuf1c1SdVa9D+AWIiyB+aQ
nLl+iaSnfSKbMyBX8SD8urm4Kho9rECFvY7z84AVN4PP3se14On6D5bweniczZ2wlKJMmGkKv2hn
4sdn25/v0R0D7NLulh5KX8AZO5+9y+JMoRFFYyvFzFTB8SK550b33Vk+lAfpJKo6iK6K/X1lFVO5
GMeFNcNE9leCEMIq7vPxr31+ti27SbBkGVuWdf413vQAozdyGAt7QhIjKR7GTjntk9hm40qC87xA
TusA9QESfby8dtj7jsWABzOZ/siHXMlwggB89jAKGSdNWTmjjZHBL3omCCI2T0vByC8BIjRB+P/7
jUxTo2R4deuuoS3PWDH/XC4iVObN07qS4GOtpl16c7DABmm+Z8lLWn9uSwEX26H3fx9JhO9DX4q5
ojZWsCM/fKM2QQr82MZ2Q+Nl/963fcSvxxixOSNtmGFuTAR0ktPbnqnj9w6dlF1QuKLZfxFH3L2E
emQhcwtKGNZyyfKp7KGX1uuwfBKwxBqg32n/L5bQwPO7AKjGaGkYOUMGKZHQt78oqDiafX5oCim5
5JOkBXKPtvAoocptVludJxmRyLYyQX7/G349QE1On5AOiOzKwMtpfmx91nI7oTkc8+bPbIOXfCPK
QG6f7ZUcp1fKEimAlIdAmuaHkX7KGsXNkZ1WhTDb7JL2+OIsa593fToVUC7pODfO+Nhdcp/68S3x
F5R39Vstc4ePSO6jVSk6i1JAIi45WzsXNlqHUnBpI3w354uy1H6uOvnwQyBBIi7ZD1kZdTPranVQ
cXvWrRXkN8UleWE1xPChwszYeJgPxU/6UB/Y2EL+R75yFYFyQVtJEqudKzCpK86bRt6kps9wvvFs
dGenP9YicJNta3YVHs4ESFoWpkqPOy3U9EJ12cdms4Nkl4f9U9184xPT0gjWH2vwZL8fajSXpbks
INNWKRJZx6I4VflfFTqNS4GX2fQAK0qc8pFE70tbwhGG9HECWGYd284+L5tdvxh4/8UMp3CROidl
yxROPs/+CO3WXvLbwXHsL/KBZSCnz4vIfm6nE1RLQQe/ii4qk5NKS02JhRl4OLbHAesXUz+9naij
BPlDF9jeKBrl3lSCFTlOEDu7SMwlh71OU6z5moOwf6W6U7b36nzf1V/bP4oNVvQ4MRznDF4wBb3Y
eA7jBxLeZrFobGBT1Fc0OB9UNN3QDyGOEBOArtTdWdr3kXwTyAb7oe9s5JUIv88uUQogZfRgBFij
bOU9fcyxDy37Gfu5G1+kIAaYVIV/2hurFcnlpu9b0eaUTKvrtlgm0NawPQxrI2/6A44S9lhU7xWc
pMXpWI70ajgAZMSNKkye1oeu6ZyoFpiMTUXWFCxMR0nQIhonghOdKTogkfK3InrU+vrObqzvgtva
9NQrGpzY5XQqqEFRDOoO+j2bJRmOts8Wri2+dox8kafe7NkAxvkvnngRrOTRahfQY2WM8pFt2VUe
sxvDYaWL+ag+FCIOmV14J49XijzoYk/rypxZFXQ4KIfkwnpF2GaMfnQwqunJ36OjfDQfUoEabArI
iionib1KQ3vWwOfSnilWsrS2YyV/FIiviHBSqA6anaaskmfKxcsioQtSnT5rffQqEJJN37Wiw5l7
vbEMNS1AR2p8gLlHL8QtvOkYXuy76lh7+Un6IB+s2GkC0Xj89tv5/0i7rt68cab7iwSQEtVuVZ7m
nsTxJjdCqnrv+vXfobO7lmm94pfsAotcGHhGJIczwynnrEQLEVe2BKyKOogurhtv8PgQXvaVk6/Z
lwYd8LJ7vVlmW+mnzs91Fft0dt9XcQp52t3ocyIVC426oIAKj1ru0HdcT1WvvKPMCxaHHDPpsNN2
XmK1YsHPpZoZTlWJJ7U2HiqtdKMSkyzqcXio76b0loyJM8UyZFuZtgqWJqlbVc1zrLrKBicGqiYg
ZiMZn+p21LBamWBrFrOjestb7Tuv/KgC2e25tVXFOP1pctm3xc8/AcjO31fe7aVxRCDGZ4mfw4rV
gU4BM4bgeaRgeiqBL8i+xTJ8xm07/SJCuB5IHdBaMeFWs/Qxbf5iumTaVvb7wh1I7VjNQbSLfaMT
8HEmJzQlz+3tdzAIKP7ZJUHtQTAQp6yFiNqPPpiH+qje41YfVUd+xbYDuZUsQcGBMKllKsN2xaaX
fWid1s2P/ack9+ozHyovT/sKIJUnKHcR0QRt+ZAXtX5oOMSHwBuzAaubH98jKeYp3/clbpvLl80U
9Lxc2jbtbb6Z6WnuYwAy/pUnYEP/CKwPWcTDTfxb72YxNB2CAswWR50KBgdQDYjEq96trptzcRhO
Y+WEKlCMc6SwpEQG/2M7XyQKq1P6keUzEHQQMYAm+5czZR7qvbPXuf8PmrPNbCZ7kSdEDMkcKVbD
sELjBp3jyGairfReO47X8gFe2drE2NXuR1MPVMhix+ID+sVP5Bx/AC4QPA0C5j8K7/5dmDjilczW
rOj86BI9MN2FKrZvKnotsX/ba9KpZTOGETxNjCLLMoyZMuDh2XlN7MSn+mj6BhrgOcilfJpg25Ks
xAnqUcw9bUYD4pLrX8nn0mX36RkMtFJQjE3TvhIlaIZhKwuL+AbOxlU+nAnzqXT2ZPNFgZFxjYCX
kWLk83U8YFfzSEbeSjFegiNHn86P4Xm8Zqc/KomtBAlWytLswY4apO3oqLkNGU4Dq5yGyTqMt/fs
ZT3C8QRNncxtgdtL1bq9CpvIul6o9aQM+eLtW8H/oQkvooTjye3FjLoFKwpu6ME+hBfgCNw2GLqQ
z+nwr35jBV827zmqWzn5vDKYnfPNi9rKyTrzoNSgGe8aLwg1R22TeyB7Sm6vZCNFbM3GLhqA9PM0
K3tSQnc+lflZsoEyEUJ4X+daZRK0oLjG5+UQn/pH9okSVztqLgBYMILZXinn32VYfa7MrnZSiGWC
bEmHGuCkbps+KfltWZ32F8Xvy95JCbHMUKaB1ltYU5dU75O6vFYIy10Mwx86c/6xL2sTJc9eLYZv
8EotlDRIgsjgwmqPP1rgO24UN1Sc9mB9Yp7hPDcjvO+fZFOl2yeHHJXBq35E5KFnbB4nEsFqZAgM
r2gSst7Ra5p9bBqgoe6vcvvJYqioYGrAA2QipwHtQrOpe0zIgDTdAE3U4GkHTKeBKFp9352WY+9N
mFWL3nGDH//RSCuwNv+RLj6vFwARqhOfkDOB+6tad5UpuWibGrMSILykmwo1dLAbAQ2wom46URfd
bU4xXQ2dbDp389RWkoT7NiWo/tVMR65b+ZyCjWKw3SGQtf/JliNcsMlC89psQMhojMAtqCfqW42m
Ol0Y/Uj6QgaUxu/Tm/u2WpNw38Kw6bsogzi9Ko6znr7vwdS5r4DbEcZKhnDNRnvKLX2EjOUbcTl0
huIa1/QC1hDOYySRJjskvr+rO93RRk0UgwHaiEyWmwVh5xRW17lWZUXu/sJkogSXvESWlSMgxERd
B4zNe9t+Uv/r8QjuGONzE8UwBdqxhmNtv0tlrRTcx+4dv+iDWzBmJREuz8sIwJ8wbz57jRcNELvz
gXVfWeRZA+jilXboJJhs0ELpa0dyImIrQJ0CEywFpjWQLknjaAePg/mEaHcGkpZxqDDZ48igd2Ui
BaMQR0pWsBoiwTWFFO97pdWcHkmYP1E13dAsTTUAvSao2sgYSYoec19lHjod8C0jdJwakquzbQte
hAjKRoo4X5YUSxnofUS/FGMpWYVMgKBtlWlUkwG0ZPAcRz+VOv1KFyLxBnwj3ir0v2sQIz1gcGft
8uxulnv0AYM5/IoB9lu/zfuf+0ciWYwY4MVTVuULn+CNjO/llLohlXXIytYiqJamp3UQ80MfitA1
B7Sugsc0/wkuSZY8/LfFCF4nyNXaBmsIc5W8PqRZdqn1SlK63XZsLycjeJqMWu008sOv2UFXkEK0
vYbcmXrt7S9l+0K+yOF/XzmAKU2aauEzmCBAqabEWdLziHa0/yZE8DJtHZqYocN+kaEHxmidQVp6
OyTJ474c2aYJ937qzD5cuEHrg3tmXaeKfZir2g2Q890XJNM14e4jrO+CvsSuscR2DbzHkyslsg5g
VM/7SCJr+4TQiMvQfYL3uXBCZhuPoH+Fi06rW3AnuhqK0A0c3P6Ktl3bixThiOoySRarg+uctHdM
PdDlPm2u7BnpcX30ovae9h/2BW4bhBeBwlm1LGQL2BUReVjn2Xj8swowZs//2TbhiAZriMDdgd9v
FM0JwhuSxuBflbE/b2vcixTBRhMboyExl2Ll38fSL5XOneFsKjZLoifJdokjuJNG4snErC9GAq+z
+isd/sSkYUqfEnS6aXjlvbYDaMaf27CAvYkroCDZ+iEYi8P+iW/Oe9krGXyNK1uj5t1IKkSbCJ+I
3/u2o3n5g5VcqffzHYdOHm6Ax3jf1r7+SUZ1snmJVqKFS1TEJqCZOohuYOaSu5rcd9nX/eUJJwRY
LpODcuGFpquaZVriDSporYd63ftgc/Vr7oeM1tsXIVaz3sgQLk0H5BbbLoATzur4ZFrZCcUrb24V
r0mqYzeEfhXpfhRGaOxcHvdlC5r+RrRwn8DLhRTNqPV+o16zvPDsLnfG7/o8SLREOKlfchhhtsrz
71RURKWYELq1Qe9b+ZXeXhn0oyqDbd48qZUIQQ912NlS72nvD6nlKNN4QUvseX+3tldhwkEzEMRa
4nh+2sSFGgb8oEAhlQ0XOz6BrUPiGTaPhP0rRLQJNkuMLAqq3iclqpk92vRsEH8liz+FoaSkJRMl
bNk0GnlkllBu0j8a9Ab0yA5a2J2Z/Wbt9Nfx66ZhqigvWrYt2CGWUBV0AlAzax5jb5gZEpyUmh6J
o0hym7jGroLfX6IMCvAEuEzsopAKqTlKa2Bi+/rgaQKtmPmQJO9HJA+S8QMrZCHDpkaALZjXDVBc
EjuJh2lcGkQLnR/renen5lZDfILO/NSNE0OTSRMClL/X9q80sal4LLOwKABI4Vup6tTsfWB+7Mp7
Wt/q+m96pjeihG3EpJDRjhbpfSWrPRqO7tTLnimbF/Zl70TeBxTxazrnfe9jtM+Lq/Y0t4sk/tk+
HtO2gAdioVNasKxFN4zjmEDvMMAK7CbLCdTIaYPfhDz5e7NexAhWtKSxGpZ20PnzkGnn1m7bT92o
ASVh3/xsXlfjRYwQltgD7Xstt3s/Lu/r4KeiEjdDPExk8zLbavaPHPqmO9oc2WI02LWOVDejZT4u
FcrBdmU6cIYHQyFf9te1rQgv8gRdS4cAo04lzGoUqPfNAko2pZbMJe4rAsKh10HKgNGlKVywdZSO
ZyWtviypcqXNg6StVGzf+KUJmMCgYFZCn4A4VZxHC3BDB4Yj+jh4HC1muFIVB0yhXgoWscZtAL7z
OH3a3z+xYexZKlMhj2e3NU20QnrWzGMwWJ3PkpOFhpEE4+4gFZ8uUHinvl78Ttp0tKWLTNUNkydj
6BsQfAvwCCROFrjCAvwz8IO9P7aj0ykypd/c0rUk4XL1WDglY9H72l16m57AYe4NV0DPDb3RazhK
zGPm/u7b9u8dfVmecNUUYoGLki9vQg97Zhxpnzvt8AdK+bIyxKqvlRKohF2WBgZ2rrGPJCaebaD1
M7QlXn5L99dihOulGARQHRhi8KcyP9kZubF1FMpY/bSvhVu3eC1GuGKLkoBX0cAttrvufUeme43I
oDJkKxHCiKBq6dwZaucnQ+ZXC2hgqJ0CigYItvtrkQnia129abqpSzvgkML7BZmTVZelAcbNJHtm
yqTwv6+kJCTTJnWEktHxipWHYjlVsl7SzUPRgPKLB6AG4Elhx7olyVNTw6FkSfJZ6ZvULXLS+vu7
JRMi7Jaqt1NShnPvL9YD06HNkqzZVkiHeJuiM40ayB4ICly2xG5AM42pI9U8GsnsKGlx7EnvjloQ
OfWMoloz/Gbt+pcFWAkV1LmxY0sZCQ4nzwK0tNfHwcpdUk3e/t5t2lEDE/MWQSgE9GdBBxBABvqC
vSt71VW1YxcM+Oc6zR725WzuoYHOFgZRGsbeXstpqyBsSQ+fboThR5sSb1CHz6ABPJlK5xF0mRdW
cdwXuakWK5F86Sv1ri29C/QKO5hEV0x/x5jk9zevz+r3ha2rWBl0cw3dbul5SR7YdGXMX/eXIPZn
/NKClQzR+Sh9FKsl1jBfGoxo8VJxfUZPkCsHlJYtR3A53WJPwYApNH+m5zasfRMjAM0ouaoSIWIl
OjS6GFDOcNa5QbxAbd8t8XgkVSzLDYs9yeLG6cKdtUhgKEuPp4qSZu/nss08mlN6jAz1oe6KwTOq
7LvZjw+NFdR+UyXgmKaJ4aR5/d0qqlai/ZufoxOqIlDBbIwpPkCn0SrUScE1U06IzU7ZQXF5Qy0H
CU/BFyIzu2K593n5OrF4IIipBMyYCrpvjnHTpWHvmzT8Mep/YdSnnN2yj2+bgjimhYz/Eigfg7L0
+vyxqSzJ3di6eyv54ksx7po46yKEFuCLdrRA99u8kMW63AKKL21mAIaLYGNV+rzn6/vNUpbrCQ9f
Lsqd6tdH1Jhu83Po8n7R3yxp/61PL8IEH0PjKtUTbkx48W+BtOjRCmUr4t5wb0X89qxWpGdAFM5q
CFEoIPg1D/N8HIN6MIHprj43ZVnzH9n/l3UJRtI2szlGSAM6jbq4TcM5eyBKq6JT1ZzuS9bI3M2W
XqzPTLCZmpZGjd4imE4wipCU7GzXjaQTe9PEAJGfw3gbhIktmylT2r5UJrAeWr5pqABRuW1BVi4x
zJvKt5LC/746qtwIzHnqsBDllH/kyH25OzhGj/dO+f/g/9n0nitpQhiFvLBSpimyIQP9EWcXNb03
o8DRoYplf7so3/YXJ9tBQdftIdHSUcXFMuv+MpQGRqGTkzLJIpxNXTBNlcIcavyf11s4pOaUFip8
gUGPJbMdvbNkp8R/4s2FsoltUAu0SW+4hs3a0kYrhC6wm85r24OuopMd77fEVVIgSQQOXGnoqpyi
l5xkUw2bRp+9SBczqe2SK22i4uGTnPMv5iE5AJDmvLjqgXd5yYH8JIu1BZfXz8uUT0WOeKRhGA1J
q2OkWV4dpuc2C1xjjCXPR5k88Qog6jZB84W0ia5Sd8BE633ACuoGafvU9kp6MayukjjSTZ2xGRjf
kFKz4Ulf60ybBz0ZlBSqOUVOrj2N0+DtK/9mQLySIERcCpnavp7x9DLsW1vNnFo5DuqHRkokuR3a
rQQJLjrs4pjlqI76WlWAa0LBkG41LS4j4U2SIEvYLaFb98vHJG+/RxZxzcSmkvsh2U2xJWiykM8d
FvgbTfvR6PZ9ZxIJMvimKcFh4YIj+47n+evzGrMZpQyAvPuJGjoN8Dm13G2HH/tHJhMi+LC87pWs
LHDL4+I4DucxOzTh6fdFYKQZ5GsMZRdUR16vo16GdF4MaIWpW7eZjfKLklc3Fgsqd1/Qlvqh5Ied
AqYOxcV5LSgFPFZIUhOwcsFNV16M6iqMvxSp5OpuZuzWYsS7C+z7qTZGpFg9S8fAQXu0PJNgiN9E
5/J0hDF0MxmC3qY9XAsVNlHrKB6ZoIT11Rv7Ln7Hp0QCrzhVP+2LCkhOGRaDVB5X/5WPDtQhLNQE
eqF1Rz7HFvoU1Dw30RcYfOrzN5Qq2dctTUSZyUKiAIM+bwt0aoFhnxaZgj4sAre059Rl0QxSTJrJ
vOdm1RZseZg4p9BJVTSFNCmiqVOhKb3O5wH7qxYcL3oXg+uoONhZe0Uxz0pBE6rb8cd9Jd1c5kq0
YCNpVgEEleA1owUPEVucJbwbDVlRY8u9rNcn2seI9jWmbjq/okbmTPXghhk4LHsVCEbAemzq7Li/
qi1ruBIoWsNabZSo1lHA5fW0QEkO6SCbc5NsnFgcbALNjPoRIozG8jQynqxyPFttJMm4buas10sR
rjcp1CUjBVzz6HJI39Ytj9WT+r3/ZmACrPTGUwNcsN+d7P/16HxRC5EGAqziSV10iBt5I2t54aC3
4wEstHe/OYfzLAhXDA3twKiDVRZUQ5tKuw2zATXW+lvaEARzXiJvZOW/IgaPwAExQCPHYWBFRko6
NAEBPD0P8cPbyaPePDvNWQMBLeLV68pPvvBpOlAqOkSK171poBG1croeAPFrhGvSynbpWWAtfYBC
DucW05BlRBNtdeoakOZxOlpysitH+75/AbZ8j6HC6YAJiYHVTLDP3Zx2ymjiLTgohwUYMroN3CG3
ItKGE+7E3uzsSpBgmBV7rPMo6riiACcZ05Cp4kwuBVx3cZRWE7fuHGjnbYNZxDLfcAEuaomR3BHK
oluPAWIqm35aOpnb3tQVDHYQwmGXUel9fVxWt8xAS4Su6I1vAybBKFyATmjd4KX1X6S/mIUM+2TT
uxkvIp/9w0pD8kYBVUOK2zZ9A6ogRgbTY+Vnf+uHnK54M6W0lidEJrSOA70oIS85awf90EMhgxPw
SZ3mQf6W2bLFa2GCAasWSlifQ9gQfdHKb/rwB0kCA8VKE2UJolJx4DIsKdgjedpjtMA02xuHcEB7
8thJDPHmMlZiBEeZAesc+UBkvSudAkkMAF+qrLNJJkLQvHAp2tRWYOrLMcTkOUyKC5TV1N83DRIp
Yt5WDRFGzXwhZHLj/oYWX/7b7wvKVU0xxQAxfn9owSVYEa9RDe+/iRBUKuvmwM4WpBswbuYqWnRT
2/QPXgkrrRK7zOa0Z2UOZktf031qAs0N2F/n/VVsRUUGg8YyIC1alpjdioMMbEsNRJgE2dsrVX2/
WEC0r87q9HVf0uaR6zpkIGZHYV/wBiUANqo+ggfCU8HrQwxzBcWfaNVKBP+ElQkDk2k5IUEEXpvq
h23mZzbPku3aNP4rCfzvKwnZaKtF2OF2xNb7SfEM+oPILuCmCLBRAboC5UFUt16LAEj3NIZ6NPhJ
PZ6JprodWL4cGhR/8LbgrFf/yBEuepbjnZvwK6J09gF67CpKeQYKq0SHt4IA7LnJS50aXjLCjo1F
M2hzgWNXmtpLlOgIsounvspvZo39R1H8U1aHMySA684R5qP5MzqY6XLIFuPa1Jrb9HeBfnnEyNDk
jjYstMqh/UZYVZbVcdpQrKrv35V1e6K8LKFQyeN9K6fzSoywoqnXM91K8P5jx+7c33A+1skdfMAX
XckMwYbaMQqINbRna4ANEFvLmGLQQEc7gm8sJyu+avtjMUm8l0yEoNl5WLZTsIydb2mt31ipTyKG
t1fl7xsasYP7+XBUdDijiRGBNhqIXusByN6AmGhATjfOBjCLtdkx4sZyQHo/+2UQoLyuTpaDIFk/
pKHSg8aMgt18ikYHFBS+3setG9tp4s4mPhC/NHlmaL8D1VJ72P/UDZvI1l8qGKypTmmkNxXcIB5Q
WcuOdZpKLNZWXPdKhqCqpd4mFvCikMb1KbhLONlt6pJzBy1qgGWUPv3Bkiha9A2OO4F3u7D52mLM
RhzDZw2jk0/k1LJFokebu/YiQkQst5o+pIPewmcN2pUWlEeiSHzV9qatRAjxQ03pbAPxED1Gd2Hm
2Hf8zYsHvJvkPjmonhwkbetu6DCQBFiHQEl//qCV7aqC2oqbvkHvzGD9iKwfmNc4G5P1+2Eqylhg
MEeeGOULsUQCyJ+ITBHeLgm518ADoE9OEt/vK8BzLVh4jUEIco54t7C3o0AMpXjAI/XoHj2ad8OZ
s9UEN7aDafEn61NwSTklp+XRS+hmPsBq3fGOOIpHMEB6qT6yQ3OUAXxt7a1BTAOwFCp4Y8U2dyUZ
URuqULwGMcvN2KW2pxnLV5rXsjG1LcVEHgE8d6qNYqGYQhtohdKUgkMslcRlbeBOmQzoe8OdsrUI
wYZmwRKV8wyLYZfmna3YR7ooV2OnnnNSyrwPj2DFg0TCQkfuGD1Vb5xcUCQBvFzEn9XZfQEUlPga
VtMFdpc7nmS9cFvvQYZgFy0GCBXQWC9Y7Sxo86YdaOfrQ3M94QnVq4aDgY57Ws3neSHHcarPmJ1H
kz2HYCxqh4SprGK+ueTVRwgGGTh6LUBFkCTU37PLMzui+23B1LGb864KyQZvxN6vVixYZs2ICJ0W
tP8BfshJhtAh/cOUto5SvKOWrO908xKsViaEEsFok2k0UWAOtE9ZkThte2bAqdq/+5sBC54TBBxH
BuII0fqrNfr2RkI6vzWgJGi1NrPPU01u6sx8Cqni6CUINGjlmTQ42Evyc1/85hp5p7LFZ92o2Hxm
KHnYzoONcAkYtZ+T6M4IvP8mQbh+jVVnVailnd/MzTUArD5XeXXuouTjvpjNW27YOmBE0OqIpORr
J6qYSjM1uca3cfiZJwrwypS4BG9gS51hJJ1EEbfyu3j/YawA8Z8BH8Q1deV9wsUwMIyOu0fvkHI6
9DeBpzRuf6AuSss3HEw1O8o40je1fyVT2EotgS1qeoZoEO3QnjU2zXWvzeVHkD5mZ/Bz9YB+L6mk
fritoDZKYWj0sZDyFRz7XCp0oEnNC1WTx3kSlNvuwsnpwgP7/QcWpxX+VxS3NatNbVK9SLpW79BG
etKH78rotaj/7ivKpsavZAiKEmqtVqNtC4rSXsdd4hQmOcy1rP1r06+tpAhWET7VDDMLnQCJ9ThN
d9qP/UVID4WvcrVTAI0Py2VEc51+Fxx5GS+++cbRPuVob1ypRJdmgu4ZowyUI9gIkljIGqPVjM43
zbxxKnAzeJo5ooeiNLykjWZPR1rHqTDBKDEcm2tcSxbsb7VU0YTpXgQhnV44tGnKY05Y5qOtDdl4
VZ+O9hJAJTOtvwp1sKyWiTX4Yaj8JoDs8+to/SHCXaeK0qgBxYdY+fwuNof7Kp/PaS1jj9nSzLUY
4Xo3SaHUfZYhCizn74qiE9dO56e5xY5LtGfLZ68lCS+OJcz1MUgqPPcyI7ippy4EKq1lxt8Ii/LJ
mey0+xqpsWcninmHVojsE6ut/n4xA9N0zKywib//RRuWDUlYDXVUXD3TFm2MNiYxSxEE+3Z+CCro
lA4kKN1TNAvFAl1iATbups5x6tCbhmaCNzFnGPWzRqoc7/b5aEy3dvRtfzEbrgi/jwZrUGzhWSJ2
muotNDeesbt2bzttVpzYHFw6K7wsbHy3L2qrSPVKlmBn0swOKmLytXy2wSd75iX2wam/xbGzAFvm
UnrKWV3+aANfFiiYBNVK86FtYKbV3nQy7UvRzRIJW6Htq3UJd9/KQGQ586gIrekuf0oGZxOlFbgd
rzjKEjkbJg4twXiDaIgfOC3aa2OaTUtlj7He+to4oU403ZqlfbXozZkQ4k9B4pIyzSQav6kkK5nq
a5lhPjdTUKF3wEqDv6peP5UsOixUO+bMkDz+xc1kyB0z+G2oOkOYh/9ey0pozeao7CevBRnq4qV+
5LH7EMC18OFe+SRRSf7lK4fxRpqwm2i+CNplNnqvuA5P+tWCDFx/UEEFTACTK6tDC3f5jTBhG7Me
N3Ao495TwtumvLXHh/3VCKrx9++jhRC7p1pvUvAq4Mfq3h47r0srwCbqzjJchqlwCGqLqf1VyWXh
iaAXbwSKF3oadaqMU+cFQQtQg+s4+kj7b4MuSTmIGb83coQ7DBs+6bTROi+59uLGsY7ojryLoRmx
23uVb7pl7KgHjmxMZaJ5hPVWQV72VLjbFSbbg9LEniqqGzTIclBnOtWAG8xc81L45Kp9kj2V36D/
/boCLzIFFx5qQYcgfu68CAxGkVvc0dJZvNzPj0BGAk56xHugjpx1p75SPsn6oN7w3oviBddu0wYI
dlkPNfLyL913PkgSnHU0zFseLHXsImvmd25eOLZHz++Jl3rBrWwP+Inubbvg9MMAqKasqzpvmXSv
bGcvZPq1Maqf92+MRIHFHh4tyHQzXkwgjeW2W6ZHwMR7enZL5d0h3JDsLEg023lBi7SfURojl/SU
XhS/Q+/c4qsOCBIkKWHZogQzo5KktPQSKtv07V0MzKaUDIkTRdPgZHkseXFJbI7YxFNMVQvi+773
Eq3MkIePP7dNfQpY+0TKaHAKu5kdEv0uf5ygooZgeMqgomU1lZ2XZk9VeT/LEJaFEE80OGJVy9BD
MEKxGk3g/ZcIhADKu0gpgcB9GzWFs6+C/8Ph/XvbDcHCmI1aJE0wTV7eHBrrs12mTjH8LM0T8peD
eog6JI80v0RzzfBpX/S2P3qRLNiZxEBpkJEBdib7UIAsRJEo4jOS8p7SC5ZEA75JiIkt2O0zsJwv
vHkne6+4IOW+Vg8Z+As5ungrGb+UmA4xR7UEaK5BHrHztOYDS1InaX/YynF/5yRXTCxR0Nk04nrI
YZpINTgKKjtBDwJ3lj7ksWw2SqYgIs0USRPU1VXY47+78xzta3PC+/loHKIHmfGQ6IRI80YSdNFh
yKfz6vSSmJcpl8R3mzvHdOBuo/5m6aIdzLogV7K8wO+T5hBhRpm298jrObUdS7JemytZSRLM4KKV
xoS3f+cVyJks97+N7fVsg1a/L+Rm5iGyMvQVTl7TVs7U3S7gvcU8ucQ8yPZLsHQaxWxlY+cw5lnp
FGhmTaMjye+y5DdnyH+ZvNVyhBirSwxrpDW2i9Spo1derbUO6yU5M7EL+Y0UwdihK77CG6WbvKm9
tBnKU+yUk9Gh6oe+uVQEveXT1WJJ0v4yTRDsXJFVqhqGSe+Ba5l65VQiIYLyjb9vE57f/W+s3WoH
BWtnB2mTtsHQe8/ArG6OkaHO6a6QaeXkNsaBXGWufV0cMU0EyGZyyh5llTB102+tPkEIm8YInzCB
bAamApGGnwF6IuYDTE/VmeIpFV/A2+Wj5RBd+4kfHshf4C3FpIgDHNRZ3pQq+RrRShpoBhgsres8
EwDWSDv/7M7oS71qP/GyYOPnZ+IlPvmqy9zOpgd42YU3BnNaIgWYSrj5pZPeqm59oc7SOYqb4gqh
2DNHTnFUT7Ld3zbUK7mCxWGjnsRA/4VF8Gbsf+QCNtm3Xf1I/eZGJk2i1GL37dxiYquLR2xlc9G6
a1vWzbH96FqtRrA8rTowrdBaxEB+cBy8FrgprnHpj+GDBoooE92jJHb+Hk2TuFexPv/LTHAEO1vF
GM0brlglmDEYnWGctPVHn2KwtVs800fhB1GDeS5+SPmcN3dzJVC4u3Ew1EXKBZIKi8z98kYLHXSv
OPFZ+ZifNR9AxETioDbVdCVTuKyocRr6sPDuE3pdZ35t/6ynH/s2SbKRb5hjk9qsAy2GvY3Oo0/w
hsM81egg+24c0kP0KOP63N9G1NvxClpl+oM4yfUyQylkTKIbgnGWpQ3f7S9pc9cQPCAHZhuonvG/
r0SwDqPqdgRgi0aPnaGZHFUB5okUx0cmRnBURdT3YMJuJ88aHnO8P0kCKCQmKxFv+8PVagTXlJtD
Xk65OXqd/q0Y8f6EqwjuNeOB9cd0+Bik1z0s1/4OboYUqMyZ6G4HGpGIT7IoVh0DhBQhRVEd2yw7
FTPAoxfrOJX1+31Rm/qwEiVYxHgM8pSmUL9QPUd55IQyROdtm7uSIERhpRqMetehbWACFSBqS8eM
OMFpPmh+dElu6Pf99ci2jq93pXxtPZMwN9seKAg/o6VFHSLzMu1Kz7/sy5Htm6DkVhGPJMrwcCra
cz8SZxxViRJs6/eLEgj6rcdGQuwaJ2PqJzW+KuiNbf/cX4RMhKDb7UDqUGXj6KmssgEhPY0OmZ5Z
MwwZ4a9svwTz3VfLvCwNT0Qmxvwph1O5DkOr/hODvdI1wWCbDcvLpIWTSPWrwfqqtJWnxd/2N41/
6Zsg8kWG2Dk/BWpR6xg/QTmrBVXF1y67McoPy/BOBx1u+ZujsL/8LKZt0c+BTn9DnEOJbLMvrGRA
7iGDMsceoYYT1pIn36YevAgRJ09YEidzHkNIQC/zcDLGq274o5BvJUNwPG3QYEqpQtXAemQRKMWC
i3ayztXsBhROHNGmy3HX4q/7h7VtfVZiBfumqq2OnnTkifT3+P+gnZor5REhmZ/4tmf4Emlcv97o
xkqaYOvMNiE52Bw7r798Hv3cR8cifHrmxanzi4p99JRLeRgD70EWU8vOUDB8MVs09PPDHQbzjVpe
q8Ypqw77y5OJ4H9f2VbwPbXjMhm4w/07I/mWB18VGb60TIRg9MbEItkQh0jb1N21EqePev6tTENJ
AmrTGK2OSbB7dp1GRqXWujdOjZeOw0fNjj7t75VU8QSDZ6ZBrdUJzoNchnPq54+mP/6FPgfgUuRP
sh5/sXD7t5nAQD6wcME6JzZeEQu5rjbCDR4O9l/Uq4+27ZGzdQdEO6d5rJ+GT1KSWH5z3ur6i0hh
gUBgxqhHi9eHeUdB+zyBpj4/B04CWJvClVUbtk/sRZhg2OEvpirmUXID5IHufhg/SI6L38yd1Ygk
hFWOCzRqFHGxSw/gHfFAPMHuG185aj4nT1tk09CSFYlzP0EVZ8HEaOdlWeIW3Rdwp/3HJQmmr6/S
HKVTdfTIA8hagAgQeMmT7oP1FSSVoWdLtlC2IMH2NYXaNrSGpa3z95lyPXeSS/s/btS/OmDxD1iZ
n3g0zEjX8HjX3gdHA93gkUc+cYADcFg/yTqutg3RizDB1oH0hvQL3n7eoP9UJuSoi6fZlNiIzUgC
Y7l/X1oRCj6rSlsJQywosi7G6PXsZtCvm8Z0qvqdIgN3kR2PaPM6Y6StrjEPgB0luZrNB4m6yVYj
2IOpRU2rmJ+zEXBCeCV5hhv7imvexEfmGA4vxoJ++F1+V58kovm3v7m8KKpbGArmeBTCYSUJzdGM
gbBP69zpMPv9O+rUj/GN6YLh7rbyx09gHUdf+yS7xDLBgrsiKcB49CEYvcU8T+F1QlAZsq8K/QNg
P9z9RfKf2lujcH5abdFMLRFA93Z/tiZX636ac3lsyF/7cp5bTfcECecYk8RSQFqE4vJh+isACSKy
Owf2sXwIfctj79vI0z/Sx+oorWrzCHBPsGDjiT1OfZFD8HTgTYjVXXuLig0wlgwOPzy5kz+eS6DB
VW7xI7+LvSrx9pe+eedf1EiM7Iv/I+26luTWYewXqUoiFV+VOk6e8dh+UV0n5Zz19Xvou+vWcOTm
Xrv8OFUNgwIPQISDEIsLu3YeXVTXT4FJH9poOhKpeLouZvMmrsRwkXBhoSSlZ7gojfI4zn7avF7/
fYFRahzux0YiNWGNyKNLetuid3L1TIezZjxPgSY4MfZJrnwyfqS0C5BPqkJUecnOPLa77jT6qi9u
Gt1Okq2OjB3pCvoLY64qEsO3FF8DzUaS+qF2uj1jZ2MbkHMXqXHBdRN9JA5SkPSby1JFFWzMj0V5
rAvRNdsMn1YqcdChdUbZyBPSIv9OhdXwzqqbn5lvtlxDUF8RWTYHHnVkjoUcswboJrfnGhlbzJOY
/3XN7c9620olDjloCV5gc2ItIck5CI/x7MvCIEAAgxoHElSSijrIULEYndErzrNXuECHXfYaO/pX
im6N2M2cUHCjBEL5JpQBjcPNZKG+m06pl/V7KYtsy8qdUKie4O7yxVfQT3VWZ5mo8R2ljy1KMcyH
xi/KyXQnJwQhoV9igasdHUPZvo4aAhPROdSgtIgttOX3bqm/VvVkj9KnovyjWunFQvheFLlQ2Foh
VjXAAOoMLsds0v1lsQ7hJEqfCS7wuwaUMjDJpCDfMGbHMNkl0eH6eW2HoytdOIQIy1nSNblBC9YP
ysY6/eFEH1Fy8bHrLbL/KB61qA6GHLSVYuHNWwRMa62WuxYPoDFP3d6UH5F/tzFuJ9Bq2wouYjhU
6sJqyDIpg/O3ZrsPfqAsnwuXt2wXrlbKcHCkZhOZUw1ug/VLECdylj3acd3SMV3ts7FjLI5YtZzg
Losc1rZVXPTjICpQF3TsSgjYshZMpU+JJvDtv7GKiwAOn6pSiuOhs0ZWUT1TV/liuuSpje3+gHKy
A9J/gRVuQ9MvefxqRrnt+ymZUaKSH0BKcmDrlmMvd8i9dNP7i6N48j50JYE7+Y0/NjDijdEo1mT/
1hpLXUfHcQ/bjw6KT7xlTx87Vo1THOrN++hm+XZdze3PdpHHgRMxggF7J5HeaNonsJSZYSU4R5EA
+lahrGpbrS5ZGUTZl+Q8SPu/U4DJXwUwQdWUeqchepejyc76VyMSEfH+xvIuZ8QhhDLOIDzLcKkG
P9wXfoDcKnwGGyADmdaNFrvXNdo2vIs4DimkfiyKvCJI/4B/esJ+IrW4a3S36DRBJCYSxIGFoZhS
vmTomJCkUzkdx8Yt70EULTAAoUlzyEDDpW4TFdV6AmpBHWUq43Z5DA8GRgSqXX36rwtB/s3YWZfz
44EC3Ba6GeFzFXgrl5hIWlC+LmZRCXu7Vfkih+eslc1OyvMIsYt605T2mNmsWD/tLTQJy65qszbX
+qw8sFW+DKG05+tmsu1QfqnJc9jmFW37XIUbDrOjqt0m5UkeRB3gIhkcOsS9YuKpo/aYcu/O5rE8
Dl9KyW680Q3s6ab/Et1IB1FCcrsuvDpXDjHo0I5Z1iK7FgX/NMb3zpTsEqG7+aFRPhHjISLPQ/D9
786SAxE9UK1kVvBwVAt3RgN0Ft/IVHQRRIfJ/r5CqgYUIUvSIcDWrM7O1aOsoB00/nRdE3aZ3r8b
L1bBgUcA1pA2Iji8Lj632SEbv1LL14u7gfpEfLW3EwsXaRyCVKFWx8TEu2Q+BjvLD4+d3br1Qd/H
rsgstuP3iygORRY1H825wkPLwLwwBn3QgNN0eW5rbUzdNMzJbQ9OeJH3El5yDkxIkhA1rHCemj16
xhOjGal3cQ1u7MhFP4mvwzN3DtmzCa55L4ts5rrW7/Z7qVkXq53EStX1oR32meaZxQshbrZ8vG43
141T4btXrHaYLYzY4x1rfCRR7ET9WW0igcMRCeHgpJzmGeVqZEqN+UNFFG8I/T5s9tc12a7Y/MIP
MEK+vWdEHsuqY81bnc96toKDEtqksuc7NKM5tT/uwZsYCBk9RbpxENInidS2ksIib63BWtB/vcFJ
d0ffcKzMRdN3bjfC3J5ILPv7ClSMuOrlroGymvqoEA+0BNMoOFCRCA5SQCiUhVGI7tgulbws8Bs8
YqZG0B0rEsIhSYS0rtU28GZ6l9m9AV6K8jZYUlEswibofg+PoDN5e1x5XeXGHCCoH3w2gznsW78+
sOk6EVxtRj0E49hgJTXZXmAOOJKlmqVlxKu/89nKjWUffCPUrrEJjb0c4s6miUC5LaxYSeSTrMjw
khoMWCoGek71shv6+2Y8y9MrYFJwjzdd9FoU90oZ0r4tY1aRYLt2WLfBdJR2xC4c0UDDZs58LYmD
jCiuzSLM8B5qrXrXdPKLmYCUt6r8iqQg34nKT3VQPdY0249F4M1960zxcB4MNTlKTZW744JuzTx6
zkbhITAc4W1p/V/jcAZL59ASxQKw4GVwmwPba4GmvwfdXjxGqSLK4jMAuSaOAxiiVWCtjtABocs3
g/nQG4JpJuFH5aBEVtOqXFjKeXQWfzjEx+BsoH03ehBpIrobGocoamdiNr3BLSS7BY/cxP/Zmdn9
7BRPjpkDtofrPmELXdafikMXotSENiykXOTGHrFctMPUZCGktv2NYpTdeVARvyOh0o0mTwbWwYS3
Isiks58ZVMsB0xp6U8Q0HDzzws+nDpEv8jg4a8N51vAOmDBkVNwzmlllN3izS/bisHz7CC+iODzL
SJfWUQ9RU7VPutvCcKj54fpXYj/x3sJ/ieAzLsFYLtIwwABlKdyp0dEcQyem5xIlo+glXF4zzEhc
lyhQ6udYw8p7ml02WA2IuF1N+1JnX6cC2edI4D5FH4lwEFYoUZhkBlKzbDCBpZEQJjNeFgzIS/51
fbYx4nKCHCTpetslCrvCdPSJeZMOkeDANsfaVhZHOBTqppRUdMLV1WyMOLJGf5ZdDKituwT75LF7
qdqZXvhU/kmPwlowh06YL2j7uYM/bdx/swigNURVh6AoZrmWIA0nsgsOoKTaaIyRTR5lJXUi9KmY
/wTat+vfajOttNaIA6W4mtJhiBDbsyGDyGGDscG58dpDcgxd5ZNA2ra3upgGBxWdRrFovWWO9CdX
Yux1p/meTVTrfnUTOPT5ujzRCXJwQbWAZmUPO8n6Y0b3ieQRTcD4JzB2fnFa2AdYR8wyfzl5JtOx
DAUhKU8dxaMr5aIcTR7CYFYYHiEDPAx486HrwtO8ZbbJHWuznpHW0V+uH5xQKgcXejxpcxfCLCY/
e6busm+RrrdA+g4mKX8+UXvwS28qnOtiRYfJIQdqcHEJZUd3nohTzti4F0wiIGT/8yv4Ttn/YYW2
LQy+UmZGc3eM97E3vBaGbX2uD5n3c8vCIHq8s1t6TR4HGVKXDGVSA3j1dNc0HxPtLmm/zOOPPzk5
g4I0n6poEeSk0FQGg58GH6JMP2h27ESTytte8fL7HBalsrxo0oTfn9LP3fBB7s6kU+2k750yg1nE
57l9uq7Rb4Lui0gOmRLsok0iFbUcddccomfioBTsz8lOw/TcjMRt7Vv3bAHBJPpi21Z4EcyBFPov
Z73WKBgnFB21iOnQF4l/Xblto7iI4IBJsYp5Qtc36w6UbdX6QKlsW+n90AvQ6Tfh9C9BfHo4NqQC
qyks1Z2Uczc4cl3YoQk4/A4SoCb5ENGHKvlyXbdtl4LAE+R64LvT+K6RsVsWpVkQpI1Om9nEU1D9
qzz1YwiSR+sP37grcdyFpjK2tLQmLnR/VBu0pbV2/GCA9M5GZyQLQl1hP9omhKwkcpetmIoRfMXI
AmaYqo+R3clf4sQtz9ktS7/VpaB9f9NYVuK4u0fmxIpiCg+AFcO2Hv5o8pOyfM4VwXdjZv0OqFZi
uPtWYWlnbIxIq0jYPLqUd3F1o9D9sjiBkdmGLoB6dkbXpHGXLAjnOjTDckLv/Kslv2DfL4kEb0nR
uXGXjM2G12PZ9aC+NQtbVz9hKvVGwyC/XUjtN4HRb4LG5fT4HpImSmM0yMJhAoJ944SZgO/0BiUL
W8PKWMxMom3WFogU6Mc3k9A5l4jcYRBvPhpnjE0WB9WLveCA6VAsn/9o7DRHfRX3agu+HN9JMumK
FhU9NNW6GjWKT3U22JGwTXHT4azOkwsFAiUzlUaH28Tm2+pA2Rv2hm3hDVMboch3FeRehTeeeiyW
2mFPgCc4W8EV59tL0IaUJ3oGUGGj5N3dzw7F4+iGTvEANhKBNJHtsBNfhSRVnDeRWrSqq7V4vgRx
Z+zMqAt9gU6iD8fhSEYCLcos+DVFsZWP4T71Fkw4nfRnrAh5Hm7VU/L5/5GC3KrOkNWH5GDFarRp
maOfJ5nd5zBPFVFkddvtxLK2z1ElVGdLfd7xAmKzmTrITNQcH/X6plIEzz/R7zOjWX2nMsLWqaZQ
8XrJdgmIJnqLCFDxN74TqxeJAX79d1TaahkDhwfcaTanUD6i53I/PYx+f2At/aDwFpjEtpn/EseH
B00ISsCSBafT197L7tGRtsc+eTbmDZZwbFw4XJe3bYEXcdxbpugVkOBSNBUMpnmmRni2Cuk2VERd
OiIx3HdqArVSqRbBk2WaUxUSehdkj6oidp1tc7how0GUZhZdmca4T1gDussKtGF0suDOssvx3kte
RLD/wsrixsYIJTVgsY1cock+Ic7SG51t9fojcv4/MHnr/t0X4qAojKc5VhrEbvJyNPTnOriRlUZg
5KJz43FomMa+NhO8aOV9mZyyTNAwIPr8HOIsqUkySYOVTdnsxa38o2gxKxXpAjTYjpcu34aLYLIy
LocJs9Wu2iMNGRMvwCbYLqpOQak4VlI5SRv+pWZcRDOnoHmtNQRNKNzn9cfEcuZZWJ26bnPvGAvm
DEw0S/0TgmSHPZGl3EZqrau8GKtRqNfsYle9je/Mx0zEaSuAv3f0BYqyhAgnYO+NOyF1XWMKyDy0
4INkK+J1QWqF2dm7y4U99HikYKcYJkveXq4iUrugHiEsjh3lWTL8Gavbh+frF2rTSlZCOCsBF7HU
DQYqspa02HFC7bkb7NnaxzN2DrXHNPmPO5r+zRcR7IZQ2e68d0sFmqWoEsIC0UIuvCxe/Gkedtd1
2j64iwjuAqt5Yc2ZWiCtZqT2rPu6LDlmuNPlf67L2U4BrHR594WSeMB6eHSc3w2lzTpJ6xfGXqZ/
Um7R/1Niezuez6/tqRUG15sgtRLNfbdUNRYTkxwjEmDRve7QPTbfvgZ7RpzDRi7/P854M+RdieRu
d2dYoU4TPMAwtPqP4qf7DBPNnw+KHYBmU3vQfqDVzzf92BeWibeVxdC7jCVlaEDmPJkSSw2IUODJ
2H5H1rJL0UKmedE/k1e6sT8KA4FtVS8C2X9o5deSdLaSRUYkpf4cLDEPox/tc180xLrpCchFDOfN
hjJtOkxVITnbjIpNktYAjUjiy0r2cN1SRQfI3wjZaqqshrUskjvGp5iKbgKLjN5hFcXuDl0Hc9s7
0uFyCPShLWEb0cHcUTc8Bn57ZnsDCkfUxL95aNgnqmHPA+jhfq6fWX0b2skxBbU/OheVexVrMEPt
LNev189ru0Z5EcKnzccy0OSwBvayODdCOWraG49f/51dzV5EcSfDifen90slPoeukEqxKg3TnvNi
gIm30DRHN4vxIPWK9i2Riuh+Amu9wFlvl9xWOnJhKBbFErXJ0ZfGSitsoHXBNuvdgh5qeb+IkpaC
r8ZvdwGFU6G0GWBfVW5IZNiafIdOJ8F7QSSEu7ZxCK6XiiA6BPOVnUjPBVjEu0TEGyiSwv6+MsCU
TIaUdDi3NCLaSz0YsasX6eSb6kwE30gkiru3NSaax0DF+6eQW4xbfFbJPTo/BfHuZi8YSLX/70bx
i4lbNISUeQ9jX76i9goSuNQxsGm58gZPA6S3J9EYhND0OO8VYy1h0RTodh4d2emeFdBiDOB3x167
vYjBexP6VspxXkvTwMnSgQvWXaq7vrrJhTNTzPlcubyq/NYchnz5XyIoXbNnjw1MBehK94xd+Elz
il0r20J/uPksvujEEzTNwTKkaQY7H/zFV9Ea0rWn7GSAtA9Ugt+JCJ4EVqhyQNGGYWPpMuzDSAZH
kdAKn+DJn4sgYjNsW2nFefmgmqpEaQDsSW/NTjNVmi1nfpqmt5ncRoIYUaQTBxUWViHlkoZBmYme
sfrQ66TXYCn8625EYHv8YDhoZrWh7/CdDOmYWt9TzGdfF7ClhWpoWM5lWFgUyW82SwtsORnrEoTx
Ve+atDwjhWb3KX28LmZLj5UYPg0T1lKQ5yUIwdrxpRxfNRFVoUANvktfhW1h5YnUopPgbsDyAEps
rf90XYct61rrwBmxMUpl30h4DgfNcoNFLLu4k+y6LHZNLNpsJDouzpAtozRig4JOtFZ11wqbXZmn
AvMVacOZrxY2jU6nuncN/bFpnor4oDbPctkI7GsrMFkfGvtwK1dnaohLI5YQ6/sQ20yWzI4jxekD
y49l67ZdkOu5/pVElsD0XgmUlyglQw5jLufPZXpfWxgY+aNYZK0V03olJLXUqKtZBmFJSlsChWP9
sez2f6cI5+FoU+O0pgCN/vET6Q+Veoyzj9dFiGyA82y1FleSHDD+4uDYkHvTOIAWEPwJgk+y2Wuh
muABxHCsgqCQM4I8XDS6xFbrRljD4i+uYjOO7uw0fq3Pul9gh6glpErdtIOVTM4OzK6RwxDNzu5I
48TpsVfY18blG8GyJPf6KSpbb721epw1UINk04yRY/QgYzney/I1x/4ItnnGdGmGLlp79DERav/A
0LMrGk/aRIqVmpyVGEso51hzAisp3KY5xenzdeVEx8iZiFwubdFjr5s7JeCDDvr+M9p9T3QpH6/L
EejBP5eGbmlCrI1v3Vw+yNG9lQhSYQI9+AdS2AVShbIDEvM9kkbY2GvMMjqaVEEkLFKDvAWGorUs
jbC50iY7G8pDJxrDFKnBOYa8zNo6CcG1k6XnIruRpWORCLK+m4h9sSi+fUhLkfqqGRc8CJG8REE4
Sl/DCNteOsPucgHIbcbxq7tDmcIrJMVG+XDqFnz3GZPU4+2yr06zj8GbB3HxTHR2HCLMBrazyQpE
GdjOrNbIOll3qqgkv/kUWivEgUFrtgGmFHAhk3PvIcF7VE5oZvtsIpOX7MGI7aqCm7OZaVhL5CBA
yydSzOwVnp2L5+GpxMhUZ2sP8T3LnsRPwrZyAdxRDhKiyKjUssU5SnssXMRno/7PnuhHyaGPyw77
2tzEJqfoaLlCNkTBN+SfSnVLsHkNLQ949o1e7aF47isn9lRq/dFlTOOhK6pdb/birs6Xfyv1UZ2T
qYEjHvzxg+zUHisasFU12o3hpYf2uXPSOxEb4qZrvtxC/sVE6rSzJuzYc5VMiu0JG8lt3Swtu8T+
t7uJqIVgTY3oYDlgkRc9tsoB4SBImnCKwZj72LSXOEM3DwKMFPlLlYHo6s43sSX1VoiYkH1Etu6o
90CD4k/4kOlOfyoPbENweRe67UnUcSzAZ/49RdSoxuIaHOugFf5IiEcU8/m6JxOdJAczeRvq82xp
eBeGpT1TxW7TxzZV3L+TwsFMNS+6ksS56i5Wuddledc244GYhuBbiZThsAWNbnOORhXwIzWP6riv
4DR1RUStK7J1DlCMIFGHvIDTNGDlsfqqZD9qdAUgM3v9zERI+W50y8Di8pilIcgNXnE7ug+9eKfd
6NjslWNMQJikYpeGT+yskENjOe+VoZvE1NpmBlIG1Egc08qwXlWvb8mS7clc7HVQytpLGaBlq3dm
rBQdNO0AN+VLNBBNFAjOmOfUUpZhVLG3FjyKMlxRojo18accszKDsMS5lclfa81BSab2yjQGE5hi
94vPkHLC+PDN4On+LM4Ki/TisCQf5UkacgRE6XjOqs7psARi/GEKl6SI/LrGbsr6WyoNpVjziF6I
ob3LrHAnYTCjjjN7kuipLqfvaoU8Haiok7BywgTr46bhpdDmUyBLAo8vADF+rquvx9yyEmQHhgob
o2bkwRNVAGJCdTl8mYq+1PQITo/eFQfNZ6z+WemyLSOBTT02PaaL1mhuY42lYLWgaWmU7/YrVDon
c42i6/CN6s9K6SyNoF9yc8xctSxQ0uuoimMB5NuPqI5DHtcUF1K5Q7x5Hg7Vs+40d8sp/4glyx7F
5DIrBxa3YOQ8/Qm/qCbjzuOfaoK9963wgoRSoCeYLFTJDVp1ivj7dXjbMov173NXgczDMBozOtib
EVP7gZz/E5tUBKEiIdwJFiatNEPKe5R8UIlx+l33Wt6AO8WO77EN2akVIXPu1g1fq8X+vrp44aDp
IcGCKtdCZeYgqYUR2VVZ9U6RG5+bUK9erx/jZrZiLZAz/SbTmrBXkRVhVa3CLcHNVpj+APpG9Fo5
Zm6rWGhzEM2UCcVyrpZOeTbLPUthnqPnXLdLcIAmrgTyg+WoHXUE9btRWAjYiuXXunKuN6Ghiolf
3Dl112G0ttv/3CSzE6Vn2ZHxjnAlhg/bydLNpGnwprSsG735QIovmnk7tpUthYJLsNlgw7bWYvcX
JRr4nd6ay9jmIJOIUUBBeIm9LmyFp/lMd9G+2bUn5XDdVrZvwy9h/PqhIiayKfVo9OpS07aac7s8
XRfArtP7g7sI4CKIMQm6Qk+hTarfYum8HVT7qFEFl1okhLw9Mq3TUq0p4bpKhOHlQWrPg4g9f/Og
FMqK+7KO9gvuThXBmCxFCXeSSPk9aY2nuhX1229Gd9pKBneBlkk2pJAtHQlv5wcWeRRPktdgp5AP
HqldI1yFJdKJs7S2tNK+ZXvmxsnw4lLaW2nrXf/8m254pRN/cYaQVuiCQpGpb2zMLJzTo1nZnY0F
YECFaJ/6gaMIKsYCtfjnLolKJDByNGLI0msBnsi6Edi0UCne3ib2+mNlugE8uYZfPYWTbWL6DizL
E9rvpgm9Vvby6fpRbkLQxTpUzvuOYdCVetoh7g8izHXN80c6kAkANH2eo+E8hoYIidgvvru7K4ns
oFeOKzPNZNFBeggkQo7kXDuhZ3g6hnYUELJjR9vuuoKi78Zu+UpcWSb6EGIy2dXRc1I+d+XL9d/f
9MO4wDJRTZkAXt/+fhUOYQJaXvSeE9Muox/YBO0ohdeLeLi39bjI4fw9TaxE0w2U2ZYm/57Is5s2
pmhoTCSDgyMyJRrJauB264WPbJ16UmEF+OAktwmoGwnWqz+KSu4ikRw65QlKuWqd9m5MJ6dUMDAT
lIJx6vdfSLOw1xyhrQLPp/HkpFlMMdWnNoUL8mS7mCJ7jGUntx66QNRW//4yvZXElF3ZmtREYZHV
KqbdlhS77o6KNtiN/CKl3qz8c93smFm9vUVvRXFmF2uK2WumnLt6OL9k/WQX0fxSgWjoupiNTsy3
cjizMyx04SCHUrjUlvbVmRGN/Bx93z0O2Pak7bJHDCj46et1sSLtOENMm2lUsOAcBCrh4hXjcmj6
8CQr2GP1d3I465OtsF4oIYVLgvs8+GDqiT3E/9lxvD1Bzh82plI1U8ROUD1PzcmoBJaw4eDfCOCj
LUtPJkmvChS6XHNHGN/qTkfvNOupw7KY3fJ3+vA7HpFhC4mSh7hO8t08PBnF4199E34PrlY1ltlU
S+Eq863RvE7Zk6kKHrwbj4q3R8Z5PbDUDU0oGblLe2yyc2fP8Ntd+pI6WsBGYD4o2GgQu7nAqgVA
ZHDwQNNcmc1BSdy4+qrIZ63/kIONl4Lx7/oJiuRw2KAOSthKdCrcrj121GO9nHrz0IjeFAK0Mzho
AOMNWMdVMwcFZKI8ywpt/FZX8RjLwn8CNYZQpRLNSYlkcsAAXs04zkoUddWyAMdIfIzj5j7IqT/P
syOZojqc6CQ5fNCwRi8dNZK7jZo6VvCpSJ8qeuwy1f27L8ZhxCBLGPbNaOGmseVkaekScz8kH6NI
ZBrv3e0bw+fX4eR5kmhdIBfuWHwxZ1/LvlxXZOOd+VYA9zIzEd1hkIjmaHmsDgYSZJJXnJYfbC/X
/2MgW6QOeetwW8k0QqWMCoyAT77slcfE1UcnR94FHG6Mbjr2J9E2iW0T1GT2wEDLPM/a09Cm14o2
LdxTil1M6YOeZ3ZKantG5UZwmNtu8CKKU0/N5ampxgzW/rk4pKf5e+I3r/I3NlEvg0Q78Eq8Q16v
C2Wm9j6wuMjkoJEOpRyZDXaqh6rqJqqyo6ruhRVWrNHk0M/RTm0M1whbwaz79pe8iGV/X4VOyiQH
VMkHGGbo10BEAywT1xUTSeBQkWpNbi0qfH1QJOd4wi7msnf+TgSPiBhBJWEBV68ZizPKutc34f66
iN94+8tBcQg45nEWVWYFToxDcMQ2lcLuWsd8brxo39/BaxWgdxeoJTJDDgVHK5OswNBzV8Igaqo9
K/Jzrf24rtc20l7U4hAwpGO8ZEOLxTAIn1Ntapyutk6Zqd6bhSraISBQiO+qQWYqLXMDV1gLMl+P
u9emUd16MQTfSiSGw8J2VhR0E8PiisF02i5z6xLz5Hp1uH50G4kDhrm/zo5yMDEqelTrhZKDKag4
EC/1Etd0LQfhGVpGyN46CCt4Is04kFC0apilBP4qeBkbbPpm1erI1w/LcWIN7ioop4NHUeApEspB
RNbEY5Q3MEMjHWw53eVVhcSfe/0wBejON96AUjjBLBZMI6ilWx2M7no2u10lO5ZJPtTTKIhEt80e
dQ8qG3ho8H3GdVcTTU2hU7gUthJ9mqbPsXpfBCKCpe2z+yWHbzSWiFkqTaLlLpj0HKrdTNNi66XI
ENlnf+87LlI4gzfwaEtBaAcQR/sLyx/En7XcHmz1Kfha++ETprKvfy2RWpzlB+DGl+QCFbiyO6uY
UW3PaiFQSvCF+BG5Us/SKcxwcpG1U6SDGh2KfLYTEe/Ftne6HB1n3AAkNTUDRJphEdqx9jrqf5ac
uEhgZ7nysJq+0NBoIGHOf1jyI5mw97xwBqWwURj4y+/CDnUlax7ruggLhOmk+RBNZzP9TIZv1z/9
5kWliqVYLBLTNc4ppSAJ0fUcIubooUplW+/8qD3lXeR1YSlQZ9vproRx3qmcykYnBd6kVestfn2L
oS6M8nhNjkmeEO1VQ4nS13X9Nu3uIpLnlSEtep2mEUBkBKMTSHutxQix/GQFgnPcfguvBHGXdrYk
AjJbROzd12C2R2zUsacQqXTq0B1rHhtuzNvYF7bLCb4fzyYjF/VA9QYuhNrkM2NDTu6Cb+DpA0vx
COn9mXrSwTjPpSs/Xj/ZTdBYKcxQbGWchR7MaZ4hgWFJR633lfSox38C6ysR3G0ukAQOSIW7llQP
abbvrTsNfDIi9BOZCHejaywyU4sGMVMdv07xgkrb10z+FJP/PgyD+GKlDXebrZZ2ilTCFFspPo9Q
aaH1x65udte/CzuUd95jJYZZzOq7BDSeOqx1Zw3bDzO97XXBRxHdYp2DDFXPadjqCfIiH4OX4Gcr
eoZdCNbPulGzG0+G4G6JNOJgYw7CKdcjPGr0qtUfDB0bl8Y4CQRPJ5FefAJQH0Ge37NnovE0Yi01
hv5KN4mwWZGNrKcuqL5Rtrr+rTYalJlNaFRD/VrGVCFne5acUl0uEaubN82B0dyzZgfdns/JsRWE
0RuNkW9lcfZXgPJ96gnsLzksrmRjh6/yv/ulYm9qT/iEmJ/wyF427AWzQSifCfB/GzEuynKWKRlN
3dMAvqam3S7GOGIYpLthEdVCfgPFFzmcgRqTpk0DMfDe381eKYPcNvTQTUVBnGRiUiIusPLHOqT/
vdHw7flyZqpPSUOiAlA8RfFoKzUixMXwlFJ3lyUUGKvgKPmnlzmkxkBYsrqqHqbqOGinUMSxKDpG
fqhBKpKk6noT+ig2tVkaCpUsrBrd0cVW0dQ4H8RbTrev+q9Px7/BhmWKpEqFU5mSc53cBroAHEXn
xjmtsarrtJQVvCWDO0M9WPPnXsh2zwZq3wPwRQem4wqAzVBdwhBxDsL33tOQEdcPrEMkOYp6x0WH
xYFH2BClVwjCKS08L8khSwQlCtFhcYCR9qlp9QryMEtTHkHnUdntDK6BRfomQEH2vrh2YhwwJJlO
pnZEnYr1RPW7n0/gB7bRloKfVP2DLR9vLirl8CHRrTAmJYA+j0G6TuZDoin3RdY5Y6w/DO1HOJe9
bjy2xgsl466NDOxVA34Yj0Zn2gLVWVh4TXUONDQjaMI8RPZfCrGEvMDSbvKp/ZjeEze9E9Xwt7+n
aVjIuKrGO5qSMK0kDFYgzVu0H4P4a1HdT+PDdX22TfIigrP9LNCbqsLwvCtbH8LQDcgfhfOX3+dM
fikaXUpT5Gga4krxKUe3FxgN6+mPLP8ihrP8JhvVYFlQ+jHIeYn9oD40qWAQiv3E+w9/EcHZfD5G
FmpLHR5eRuUYlq8G38yitOXx+/UvIpLDGXuwRHPSqQieFvMoSSAQLO/yKbFTKqIlE1kXZ8mWkaGv
x0QOZg7uzfos9S+jMPTchtb/OzRVZn9fQetQ14NmmdjvxXgZhgNCtH2Hzu/kKLoq7PR//3VUfpPS
UNJ8DAZ8HYNgV1SMdt0p9qPpk5pajiSJtin/JvS86MUlYNRklvpFmVntmYIwIfPDGi52OTIqfvk1
cEQ5wA1eYwaBF4GcH5wqpbdqkDG6lVI7mtU4lPwjh7s+2ellabfjfTZ/XJIf101xu6q1ksqhQ9jS
OWgrhg67CmSr0z51GkxXQUdbEhIbX7dHle8oqiusVSpTPB7r8VHtD238j5b/c12h62inyhxMDEMS
RQp7MWjGno5fjUYwNvWbkP3ymTiQSNUFXEIDkgpoxY9vs0NzKPx8Rz5Ne3LQHvTYLg/Yv+hkzhza
3/5AN7SyE93STe0dY5LZWAQlSLwWZtU3y8dxEeDfdrp9JYCzeYnKWW6oODysOgYtSeKj64Y1joAk
L9lHx/xLexLBOsO6d7d6JZKzekNTliyIUZTLk32c7ax8sCvwyA3IRFbVydJE93rTPlbyOHuXJolY
owwV40TdL0V9JFLoXf9Mm1a+EsH+vkLEog8q7E0CUEXyfYsSatw+17Og84sh9/tj03SdYLZBfcdo
ZeUFNfIYYJFR10p2RHlWi0faH8c4tc3oZahl97pS2+f2SyD/usF+AauZo7J0a2x6qx+6QqDQNhCp
FwFcsm4IsMIxWPASzfqP3XJfZjctOZrlTgLlE8anaPIxUCbkQk+6KrjS2yaICMy0FPBXWdyNBldN
2VdRXrhmcpzG2yw/9JVkWxhiauJja4gaPX6W0d9/u4s8zv1nUrBo7YJvp2q2fiRe7cQPlgciQKc7
Zcg0JF8MTKipfu5LIFT8JH8RedLtb3n5D3BhAapNaRuwYq5anZbgpBuCA928ABrRQMxjgTGfH7oJ
amXWegz2/A9p17VbOa5sv0iAqKxXpZ2c7W7b/SJ0GiUqZ339XfTg9N5mq8U77gPMwQDGqDbJqsVi
hVV4ZN9oKoqC+hcFnVofUMgLIRzQQwBRLOYOWNljp/gVff6773NaUaTyaOZpWXhD8VIuQdk8bn9/
Vesufj+nBTa6lqieQgusBjNsMU23n75ijIY5Hw1URKeiSMgqYFyI4858qqwyb5Si9KTmZWie9Srz
iXprl9SVUCzaV4CN/EOP4bNMPnpnFTRNjBCGlQxV7SQTccd+ftneRnYMvxnThQwONnRjUGNM+2Fe
k/2Uo/q1ve26zB+72uvqYFvWuk94IYy7H7MxbqXOwILYrJ8ldko3+6T7CH0ipYAd7L+J0tGrlnoh
kLsd5S5Vx7RDNR+mk2TF12F83V4RM5Kt3WPyL64qM9XqwphzZBn1k2K7Bfma00BM9cj2ZUsMdyOG
nVQZwwQx//aQsclW3T46MA5cW9xXJVIJDhmUBbgwlUgeyLFrHMH7+Yxk1h5T8DBL0X5rXcNoSq+4
bkYBJIl2k4OMbEjJlPWINsZT5lpW7cVW6kbRldIKuE2EisiBx5ygqVJmlqWilb54m2ZkMj1MMJsB
gVRPVP4jFMjBh9Kqo91lCAIWL2iIPeQoxOhO5KF9kXZsAJ/y8Fd6yRfzyWFndFaL6FNhHqb5qihu
etnT/zsVOV5cZ+uyOOzoJztsJXaF6PRLblwpxc6QHobh64I7a3s9ArC3OOBAG3pVhHDaPLvXnRSF
+oZ8m2gPyXiT9tSxh+rvNNHicKPX1ZBUsG0UQ97l+XFS96bl9s3T9qoE97zFoYfaR2WujJCil09x
f0hSX9N/botgn9hADn4IVM86/io1RN9BLZ+oAT7djAr2SiSCgwvZom0cUmBsZj9O+m7JH7eXINol
DhUw1s9OSQo4Is2LiYNASmcWZWVFMjg8sGmh2smM0rml3/WIiII0NVVGZ3shoo3iMCA3zYX1gBSe
NBR3VTLdT03vb4tYfwWcTZKv5tFpW7WYb4cnLvJgOZpagul5skHe4SAm4aHvRBVAqWBRv/EIomF/
yBScjlLedMUhFdVZC07G5iw/UvsprHO4eX15F85PdpU64yAIjQruHb6QpxgjUhURCnnarHU6lTqy
1TnNdG0J75311egYAm6hqVPhO9qVGBx4qo6LXLnPnOFVw+2a+OjkM7zBRNMMhm8GVel+6L2in6Wy
M7zwUiK9VySqsBiB7Zryp2j+vq116/t3/j5b9cX3zSwulmmBq59RKyDTj8y+LkjkFaL4MjOQ38HM
RlDKUkF4zUcw47Ass4HFHpSm3huJ6qjyPh1+1CGGVtMdSvzrDxWE6GeJnPbJShmSTI+RKS9Qxo26
2nb0ZFXU67vucJ2lcLcNiB3kOquhFXYsOxNoogYkGiS/7J0FSZqPnNVZFqcLBkFBaMrqr0oMYuus
751eOdNAnZwKWgbXVf0siFOKXurkyNDhHKj2DjedI6OxPP28vZi3qa5bGsHdPVM/hPHYv5UVasfw
H/mY3Uj74hDtyd44dE701H83HD90OnfxG7d+Qkv7fvsn/MGzO6+Tu54iMwHzRwXjikFfJvv6Pjoi
/pa4iyt7xT1GVDxsCxTtK3dV9VG12MgmI84T7fLsZsGlGwpErJdwXKg9d1PRuC/bLh/g5GOyFRqO
p5M6e4Mb3al+Emii8sP1K+TXDr4F9i/gQ9fSfMhZX0GoSIhVxbWbaeC93N42kRDOV9XDdBplOYTe
p8hd50Ugp53/dyKU9zDYxIltxDTLvEGhn5dkPHXLaAuWsXr6hmJhDhQhus2TNUxLN6SjjtPPq7s5
eZQwZ2buREXwq3t1FsLHHdTEjivSIVVIun1vXmXKt+2NWk/VXAjgDsOWkjSZM4BQekj27XW203dG
wBImoeBI1ptULyTxZ9IhAtApby/n9Cnapyj7wNw4yR3c8hC51il6YsCQBMqHlPpCMIfpCo3kdgIP
upfXP+IGBZqT4NIVaALfMmiYVa6RGZdunH2y9aOdPUbx6/Y5rd7rF2tgP+HSMMPRXmgEh1Vd7urR
H9vWzfWDbfx3ymO8Iy/kcCheY7zdHI5491dq5Ohm4ZT0aGGwivEzFqWfRKrNoXVt5F29sMdEIV0r
/asmCt2Kvs+hc1qh2VybsJQWiVzyGhr320ey6gJdbBWHzEVOFs0sUdaeHhiJZLbrA2mnCLmA10/e
UEzLtHRN5dlHOlAbqgrFNpnkc5i4PcYh0ZE6TfF1eznr23WWw23XINlghZfh3c/RtZ4+KabACWH/
/W/+AZI8/1sHt10GjfOxwtgDcBqXjk49UP/p5eeZBOGA2USfthezXl12lsZzj5h6kUdGhJew7lj3
s698Kl3JDQPGZIp8sDdgSpaoWFqwgRqHpFkvgY9uwH0g2TQYesMrRCOx1nHm1xbyvJqlVeSLxEos
0cGxSzHZWanyPS1E+THh5nGAmQyZrbctLh311mLda5aTdbeMuGXxO1cBkzIor8EZ1IhCS3+4Is4L
ZFt8gXLRmCYVWgZykKvQJ6QCd+UN6rVQFNj4oNByzevFnw+xLwruC1STJ9YksYkga4UyWdXco+vc
SetbuXjoSIn8I+hWPsDAzkD2vEwOZHspzkPJwJ2rLftp/Gl2DzT+sW0AImXkwFXJlLJILOi/hlqP
utEfzET+SGrsYhUcYNA4JHrO0t1zOaOdUcdogWs7ESV7RAvhYEMuI72ZUqhEq4Djqce86rB2t/dK
YFY8s2ZUjqjn7bCQwfwm9Yqjwa3WP3bb/TpznUOHaEEphzkCxrXy1BtXpBfUza8+XM+nwXNkqlql
KGqGRUjVfSMHRegPtumaaGvAgJ7t/RIcCT9BHLTXmmZN7EZCC4oq3TT/ne/8nX3o7AdcwEATh11H
UiCp2lw31r2cPFTa8/Ya1utDLvaLc6j6pKAYH8ICTb51D/b7uxrU06A4uk3wsmJUzKJWoXUts02C
2Qu2Yv5WMNS1UipVsMgpvB6M49IEtXAYz7oSnGVwwJICVyjpYSzWtexqbuZPJxlUI5GfucnBvidu
5GqdY3rlfns31zXiLJdDGyNWomUwEGAoZVTZVIdSEzgPooVxWNNaeqrLElKjQ0yu8+LYdV/7JHdb
zPG0M397MaKD4hDHrCUw9EgIbQ2h5ibDq4R0aFd/yNv6tWP8Q1tShwZzPHFScWi6dX8iXfmh5+lZ
Agc46pyBvddEnmZqn8Lpxe6ullzEeroecTHOQrg3XU8au0bPGzySR4QJWDKthp+VjWgzmfz+ad6L
BhcJJXK+CenGto9HVDTTmnFG1/7QZgEoEwODgtbVDk+0WFwtVXdFYn5qksQxyymw0Uy7rSR/8JHO
K+cwKo9BuoaedxzgIbnpZ5CBR3t9Hz8ikUjd1HIJJrHGtSMJaovWXwNnsRxsZbY1DlON5OWQfGkx
FaQFnyg9GuVxe3kCG3ijlb9AYAyvn7o8gw1gHs1+ltubtm5uarUX4MYfUPi8HA44xgn0DhmLTGo7
PWhe20+Z5lTgImFdUbo7aY4kOcK52gK0IhyYmCS1ZRAYMDf6IU1v606kG6JD4hBESqJIHhfoaHyg
g9MdsqPtq/fagX5WgcANRsaArMMTTYZ8+92/v7B+babClS+jM3lQB0JYmW+4I7fNIUZDjfVqYT4p
q+pABhqvn+JYCFlu11NdZxjg2VZSc56SiJEMxVcFwkg0kHz1OgMVPrjBTqIGLIFuKhzmzINVgWIP
CcKo/q4Zz2amOMYQbOu/QEUUDmXGLknQawXvQKbPqvo1CkV07quLMFWig1FAJfi/9y5OPmdjFfao
W+tI4+ddlniF3j0nQkL/1YVcyOFgKkGZrTIwvFCz5nOW6E8YPixwn9dP/0IGh0kR7TBVAyUBXleg
5NUY5oNJbM9QCHWXOQvkLkydqtP9qbBgzyVAsRlvYulDzRsXP4NzfqxmDPWGUcfkBebzVYoTde1O
Ra9cVojSx+u4dSGLw62BNLJqdgmrnkIshpEoRH7zrD70mOQRueXjiPLiD2jkhUQOtMqCWnAeoTDl
kLhz1j3BCB63RTBY+g0/LkRwsGVUdt4rLUBfz75o84umvVr9tTUFenRb09KZmtHbFigwAr40RrOW
ygxNCDRmycFkXWdQNaelROAJrcLxeV18bYw8dx01CQovSuREx2Zxxr73qiY/aGYoWNGqn3ohisOm
MVPLblTB3KXloZPFx7h6zsfHrHAT40PsDReiOASpc4JpShqK90v6HEY/InuHJnPBzq17WxdCOPho
VXnOwhwRJ0ZI3d7A7dhrT5pDkFDrdqlwEjD73IYG8iUyZU1sA1lEvCxbP+nRlIACgL9TOQ4kxnyM
bBLCYTXQu1s82JIf6gLfSWBGFocNSzPqWadDqzHXKHbUtDtYw7BrxiqQ8vCGJOkjAkCuUYtyXiI1
5xAiLeau1xsUmsWyehzmU5Hd93nrTaOQaENktxxQoHdtxtsCNzBrQW0O9RfFR9AssOH14wKQdvBw
EDYTXDPrywOFiAEiEVvjw6t2RhcjHNFpJlf/ZFrkLrJvlJgvP4vGoK2v7iyIs+FyLIpkjhF9kJVj
J73ayxdbNATjD1fmWQZnvBEavVCYAldtuQXxuoPr40sTusZtemNh0Ah4g7e1fh2WzuI4M0amYlAG
aqFaY3FT3FLIjauyC+ozVTSlQrR57O8XD4dI7tV4xnwYL9KfWjDEzfRTjD6O7eWsw8R5OZwRmxQt
KQqFA99HT0Z528QCCxapGmfB0thpXcaezqOdu9X4RS8ONVhXikU4TUp0MLzNDnquTgkATzPd5AYT
nSJ0Ktm+jlnGIQYVIiA1B7LXd+78LMzHMh37DWwtWUYPliWblsxZManbacoz+LhsyHtzV++6U+KS
I0a9gY6i+CQKsq/fJWd5fMjDmOuR5jnkpYf2a30swQDZOfRzcof+s53tierNVzXxQhwX/1jUAnMz
Q2RMG+nrMH2O6WMyi3q9RTI4qFDytM/GHu+exQDF0EB8GoVfp1kRPPpFYji0gD8RlgootKCP2XMV
t6Cnk4KUjIL6wfVak4st42BCGTQ6SwlQaQjeis33OpiTWMIMLcSHbRMWagMPFC2oriZALV7+mBei
YBgLeQ49Cb0b8C5I5IKHVOBBi3aRQ41kBHn5pMKXafQfnXo76g+d/Xl7VSIRHHDYsTGaywD0y+Vr
NatAsvuYmrUA/URCOMyg05KZoY7n1mgtV6C19+JUP5WlyH5WRgciCn+hDRw+LGGl1pGN95QZoUy+
35Wu9jqcmlNfYKxL78le40qjI1WO/WN7F98CFRvIxAcywknCROwctOlAxfnYXE1eDJaVaR8hshC+
DZdv/gmdyE2exqtuJwpKre+vqsHT0DUMhOMOUdemqBgkJKrT7qXMTj06H2vBBbMK+9ZZBHeEYTiR
3jLhQIV2ixK1bq82476RDS9Cs14l4i1e9zYuxHEnmXfzRIoKr9UhQGO0yzbRwFgZLQDtpKc8bJ/e
6uV5FsY/6gYtwquuwuVJc9nXosQxwi9108Az/Ngr/EIUB/F5UVFk+Vm64wtFoSFrXh6c4UhPLFON
lkNhwd+q43EhkMN7Qm0l6msTj/CiRxWG4s3jLABGgfbx7Q4xKKabrMCV0sl3ybgHgkyaCOfXb/5f
6sc3O4yVaobthGxK+c+/E63jR9MPHy103KQ+GIvdv9MItuQLn3CY0gr0rQjySsqPpZ1Qzv29yxWH
mKLiJfJWAfE7cpxXxmF8qkiEthjxheyAHSDsdosuN0dCwm2sfKkhz1I17Zu6cwZLcdWp8iNMCbWj
z5KCd6CMOWDN514GG3byEBoGSEBQhtCnaCUjnlVbntFmTiLvDGMXovGhiG2/SE6lfYzHpzkEt0YS
72KjcEfUxduF5dY2SieUxlFAO02kwVmKEbMEy+emeNLtwat19FY9xzE8vux+7FBVUc9e038zuwUT
XiT845rRcqzUwWmT2Ysqr59udWlyBsNyol5yc01xphgjOqNjLpdOV+168lINldehnS+h+U62MCWa
oiOy7dw6bRzVvJ7qOJisL6Y1+rZyCCUf0zj2ma45fY9JEUp2MDDvc0IPXfYQEuJYVgLmta9Rfx1l
V1Q9RY3lU0xoyVLPnsGgM7d+GrUOGXs3zGwnLndDU+6n+miki0N12e2j3s3n55xEDsavYD7mp0Iu
nEWVMCindMZWCcBW7M7D5NqpVxPFGfOvI+otWuNm7K7RKVj1NzHWm02YI6vcZPEVHdGliF7+hNyN
5ddi8Wmxn5dHLbnBQ3DoP2X9Y6aLihBERsldCUZfD2Eig/F91umpDItTTHonjFRv21BEYrhrYTLs
pposPHEJmjKXB0250VFZvy3jD5fr2US4y2AY29GsZTheI14cyQl9KYpvHAZXDuieHFmBVIORwCxJ
oH2pdiIsENx8NpejkEdZU4YJkD2Rn1O1z7ViV1r7Mn5tpQ9RiZ/Bmm+HmZvBrBJWn6Ja+2S8nz9U
X3jxfe4yqGGk6CXEJa7LnjUeLft1+6QE2sC3wuhZVtdSjLBlbJsvM12utDmNnHDMBHJEGmFzbj/J
tYhGjAZEd5ZA22Gs1UkNkDsKLKiFdE12i9s4hV/t2LNQVDUnUgjucphSND0njKdjbDGiXQ7s5kSH
T2r0MpHg7/aTuxtAFICAy4JraLTQW52Zbm7Crey+bEv5wyPql33xFAzFgHyPnsH/acLFjfrc7UP5
YM2Dj+mdjqzYt3FJPBCpV06U6m4iixwIgf9lcyBiDjRfxgXPg35YnJhgsCXmoEld4rb6bnupAm/I
5pEkL/WYRLDlQb0izUmqPvTs/d9OYlLJe78BDUaxGck4sHn4VNpXtfF9UQQ6sZ4z/WXECt/HBDd8
BEPmWyKHQOfbHXJVyTHfRb7tdz4rmKnwFO12FK8fgRvGtufPvooic/iRm00hLRFe24n9ElbXtvnU
q1eS/TrIn5h22FLlb5/XH94BGFCrsbJlna9zTPJ8tJHKRDRf/2GUfkJvzPq+ye475ZtifE/j2Zml
H6P5PU90wa2zjmVnyZzthaRbrC5H2F2P/RyE1o0ajL0oGrOuj2ch3C3d1Is9qSmWhzzWaUhAa9Bk
An0RieCMK8zTrjaXCJX+1atVXFnyh1T+vATOpEwyDRb4dd9ScNHwutDnzhSIWK9csX7J4Msdi6Q0
7VrFWcx4lKG+NjqS1F1u2CDxMjBf0YLh0WtR9P4P8Z6zVO6tttDeyuoWl8x4XILo1O6Sa/IwvmDk
rtNc18/zh7DpLI4zrjHv1Np4yxYMhTNWTwMiq9vWtI6zZwlcUC4pOrOzJ5bmMXI37hQHXHguIrVF
T71tSevZ5osTY1p58YCaVYuqigqQkohDQOCWHFFLchtdt5iUjIs5Q4DYEYWHRcvj7uVClaqEccB6
IN1zqiwg0InxKxWRtonEsL9fLE0q0BRPbCv1zBj0cJG3ZARJCs01kjbY3kWRJA4dBpta05jgvBaF
uEV7a+i1M5o00BCb2JYkAAme9N7KbVIgMwsPILvqi0/z+Hn7+yIc1zmUiCXM4JEsA55tB1aQ7BR7
GHBugtLP3tG9vBe5aALw5knuqTa0ZjvDEc3lor8eGv1bTcfaMe2uFXR/i7CJH6M+GFRWNQ1al1Gn
/qwGOevIBqd+5Vvo2rB3bMJlFKgfGrxxNjCe5j4xlbmW34qz5cNgPpWtl5v324cm2kQOLspmCkMF
l683mZEjZfepWTo9SE62pQhUz+CQomqGCD024OwN5duGPirqfvv7ItXj+bBaDBa0MH0UTVtX9VfF
X/aYG+JMmBzGro2/VTwOHKI8TKtMRSxsaOvABGtKmTkkbAVALjoZDhhmoyWWBB4Ir9SeaIG5sOPX
qhVNARAdDOc4SKDD7G2Kx6hZ2k45Hg2Q3W0fze/4ZqChDXyKCtFNBU3575GUDONI0hj4FjeYuNNq
Tlf+qEy36kWkwr8v5b0gbilVPxtWb8h4R9GbHv6j+vx3C+HQLZV1mtYsCmKnV/L0FA/xUVfvE+MD
jtC7hfCRarMsxr4rkeCgV4av3/5LBSS58WfJH9z2CuMlhXOOf9e19yI5L8hYdB1Dt5GD6rvUkbTS
rWfi9Mn8n1X6vRjO+zFUtVoo4/1XrW9x3rkdRTfIJMAa0Vo4RJNyDFomPdxtw0YF+/0Q74tRkCcR
qBofqK6TwVpkGaqAphZLvyOJqFKXbcT7NxjbKJiNhdEZsskXrkrToCpTiM7dKZj93C93XeVrzuAT
X97PaHMT+d6/v/ney+MOZoyjGaODEJ9GWusQVu74mdXogpX7rvnWYYCAFtBjyVJbbHJgLQJvdiJb
q+VODNybiT5qGK0xHklQpM6yR8mp23vErTAyLhDPjV7HpPP2svO98O6GeLGbrgNUoIHVqYydpn9v
p5vRetpGjBUH+f22MlW9kNM1Q7tQNh2nedGOOt7xyX3s0RN7wI8HbR/7//1mei+Qu5nUkaDIy4be
dHPszcl0KGKM8ug0gf4LF8aBujEa6M8vMIyW1WhojFbzqd1ZB+Mxeq2OFbqUREGJlazv+5Vx6I4y
SaM0WFRidO3bcIeGjp+hpx3Il86XPcUpPsmn+DoXpOZX3Ir3UjnMp8WgGfIMqf+y9SZ+9017GlH6
ArfisRElDtkaNuyAJ4AtErCWLxQ07/lgPRNTdVIL9hZOgVnFh7TRj41MBe1560j2yxL4aRdDrC5G
JgH4Lcsr0vtk+EdgAgJT40dbIKS+WJkFUwPL++ShBt+LjupeerBdfdcf8gNqU5DaKzvBJSA6OZ5G
KbGScFYTWAIbrjDc0oC2CCYgkRRkQVq6iVCgaCc5TGlzZSpSG2VEWOjoa1+JE/mlBMyO9+aOJTDR
dSOKXogUhsMXtHNkepsj0tmQdD/9CO2HLAFHRvcQm88Z8bePcv1ePasKhy1RYc+azapwDOlOJqep
+d6LSlQZbGwZAAcrnakn9iAtaG8o7+roVsvRlbI8ZL0fNbm3vRqRXnJ4QtVkiTr2YKCL7i2dFjtL
iE7eKrIf63YQWNkftNHWDY3Imi3zkxr1xe7lXsYN1yPKxIajSO5cOazUQd5TN/u2vbb1k/oljU9m
1VGn6hilDKOuTpJ629s7Y/j5dyI4hzExM02qBgQcy0FWDikoJ1wrlPJdGwlHJq903zMQPi+Hc06s
KZ0XMGwx6JddxY1duboKD2HwNo3nKfZncHvBvqTXMRKgyLqSnCVzjsmUQkdUG/ZlWnHoqpES78tS
rVyN2h1mSdiifK5IHoch1SDHGdiwUaVaHNOlc5I4dcrsVQ1LgfaLNIT9/cIxoTG6FJcFydas+hHp
si/rn4dYxPq4Elt9f3AcYhgYuzIoOtN6zNPeFQGV3OgTRRMdi+gWpavsY4HjLFoXByBGlBamnGFd
sV0mDs0it5VDlCGk/z2g8X5pHHxkjZZMugowLIjtaGS5myvtddvE2GH/DoZn5eN8D2LNNMYzDOG6
BHh4rZFP299fB9v/fZ/waaw6VqasZd2AHfmpDzb0+VFBy2omI5zbC/RNJIuDC3TwjNM8wQtAYtqd
58XJzKtFKR3Nmp1Q1OyyrQSET2BNVmLYFoVPk8j1Pgn1qwmsA2NsCJzD7fMhMgcOSqQUc6sj+m1Z
YSCbGJdUSgIRgnsDd8d7OzUTcESpRoWav6vsxgzqne0mV+VbAyOYAASHJFoQBwpL2xd9TbCgOOp9
qhK/mBPRQ3PdYzkrHQcJZmv3Td0CEuTd7E4eG4Ah+dZrjUff7LV48elu7Bu5E8kOfcmftzVepBgc
OiDSXqLSdoYWGi81PMCJPmqWqDdJJIRHhpg2ddVD+2KJOpq0r8dnTRf4EyIZHDREejQBflgoaozd
ZbwKl8+jJerbFQjh6+J1KdQtuVqQSJJ3rexn4zOdBe9IZfvCI29FCxf3kJ1FVVKx2YjyPfk+YKYL
+jP94qB6t4z2gpV5p0G2057iW80zd6Wn7R/z20g4NEf0MzgPo49b1Uh0LLVWyK0x5fdGr51qY9nT
SBF1/Ym2lYMNddZSu59hZXN/VcsvFv1i9oKbQySCQ41Ml8ahlN9YKb7GxpeyfqLJj78ypbeEyeXB
daiPy1hwehzrfaqWbpjru3DJBJC0CheKKuN/4OfSdM5ijVJZ1HiCxdZa5abmda4853jOld+nxM2y
l+01rccYLqRxpjvJI+jlCeq72eyB3E98BQ3CJ+kt8lax8rPHdCffiNizVipz4EtciOWsmWiaXUbs
cYBOUzZYVpOc75ObPyGucRL2N7DilN+8irMwPmmmRBNu/QZPrOKKudL1tXKYA3B23opuk1WbuhDE
Xfn2OJVsIijymvCVkUU1o+spix1qCa6UVdfiQg5nu+GiTZjuB8KLbizcpXxdulOkjW5V/iSi9jjR
kjjTTZcw0RodCdSQ7udUdYj8mqtOZIscmPXw2sWaOAPWCUbF6lqLAQDevy+eNEVtPAuJtgcVxb5e
/6w9CJSf7dOWYjBQubDouo6lBIkt1vgS7TN/eabPQ4PMLZs9kD8X37fFibaS/f1CWqd3lWYUkEZB
GTcX0i5d5sNSIhI0d6LeWrZbWyvjQGSwVGORDAS3jWwfq53TSqKrcv2lc3FgHHIkBo3akKI+pvMG
b/GIk2UOayOzbtksuyRAN8r2/om0nsMMVUs1BROw8FIcI99qj6Zx1KzIieZT3UruX8niuV6TyBrM
NkdCpTWie8xKcbWpvC5HzdGl5qSbH/OgzptpcsiR6EQZ7YTJy8CrZ92VBgLmtUDfV+/ICyHMHC4U
cIpKrSFsfANFMKYLFssDm8z2volEcHCRg89FX5ohReHIcaGGq2UPCSWCwxEoN8/xWmZjlhC0a3oS
KF1am6J6M9hexvoj5GKrOGSYh6TFyL8x9cLr6arfDacqd9Qvkzt7GHV0iFN/Wx5T3Q1zNTloQK+a
NZIaDnRaVI9gSt2Zy3gcaLyTo/7O0A3HoORYR+FuW6zoGuYT1Uq9yNIyMUg6hDvjZ72T7wzi1FdW
IH9r/nve/d2db3KAYUxh35AGgYpeuS8IdWZh7EqkGBxCUDmiNhgK8UaYA9N8ovWn7f0SaDefpS7B
vl9aLZ70Q4YX3GIGpYSCrzHcb4tZIYJmO2VomAiPoRWWwmlfaHSZgREyqYdxGEdLV561ELWaanww
h/JkoUhfyvLe0cAzYRmdQPj6Hp5lc6q4JAbanuQFnpl9oOSeirJa6yh+/j53M2WaHjYpI2o3wudY
PZSL5sQ9rnk6Onn7uL2R6+d1lsVpXBjPbR0beBSEchS5pKqvelBXogsm7ASWJJLEaV40DnFkRTgx
0yR4F/QHg6inNiKCBQkOh8+WYU4nKFkGXBMTG/ZT3Rrm0/aO/eE98GvL+OQY5vdJUjTBV56PJUYG
DCCuqq/jQPPqK/N69NgcqP5Z5EsIdo9PmJXtLOvT0sKV6HbWvKuj76Ui8ogEescnx6SJToxRH7ar
+3Lcu8So0KeFmbGhBYqT2d/eR9FBsb9fXLUKQvtTymgRVHJjaA+ZLTgnZoW/XxjnY2I7evH9Oa1T
Y2TB7BGjJUclStwow7gKOoXu0FqiKkrR+XCYMOthZ7bFjK6UPDxJKfWjvvjcJHIq8PBEcjhskGOC
M5LxftKN3aIfNemoSt+3D0YkgoOEpDNoXUWAt0R/7sdd1js5rqJtGSulk+/wW+XQQKpwraYgVQf7
G/zu6iA51EMzAz1h5scudOIT2rU/0FP/TihPsx0qyWBkhMWbi9ZRjWtFWbwyFnUPCBRb4xzVBgM4
Y8OA11+Qhzg7NIXARxV9n/NR05aYnY6uW88srqvqrugEYUSB4Wjqe8MZx6od+5wl8fRT0/jF8q0v
b2Ppn7/TAI2zf6lIGgydhScyugYKiXJ3wgjzOBjcOVC82tphbshNFgh5PdjubMAC31XSmOWYtgaq
KRhH1PSU+Pm16avH9g4NqSdR/6DAlDQOFbohKxsJ0wk9xbpTwwHFmntlmAW2JNIHDhJKLaR6SXCF
6327MyWyaxZRRFbkbmkcJtSKMk+G1eaegoa7fjft26BGqdL/gxaSWcfW+XDAgJ43mSg6tJseukN5
H3rfw0c0eaLtQhTbWD8c2zLRzIQMPN+xSHM9SdpYR/9quFvG2aHFty4WlIizffl9NWcZnJKHiVmX
GN0FLBheirjy9foTpYuzlN+T1sM0bIEq/CHicJbH1nxx6UVRUmcaeyRL0/hkmpODOgZn6vXXLImc
KW+vVdr4Q7W4Q5McOnCyxAsGxFpL5wmse/0Yzz+E0/xm6UislUhTDkFzwCVytA7t6xgwntlZlLZe
N4CzLM4ARhrWcccSOBFGOuZqjRnmgivxDz7fWQSn/xjMoSWNCrBKD/1nxR2/sFEwy673Zg8drw9s
TlQS/PcZYuy6OgvlTKFsZBKaM6I5lfqPPX4O06tuvt8+p20b+K1pseh0q01MOEmLvYBBWg0MQ/XU
VtQTxH7pn83gt77Fcg5NvM2QsJRR79juur2+Y5ogGlcnWg13M1ZUrRUjhlNBTcvP4m6X6G2QK4v/
d5vGXZCypfR6xKihMuWoWve9+jOsnv9OBIcbkZIPZGLnkkqS29bGTaeC0dAm+20x25aj8CzvqGMk
JLeh1mH8c2xfhlhU/7buS/xPhRWZg4FBDdtOL3DbjsvXtlgcPT0oaCmIhYPH2J7/pmGqqoIlAhxh
Ot+Ko8e9LBct8EbbgcHYD+/0h2X3b2V0ux/3omr8VU27EMdpmp0mo4x2epQKZ+V3tQfDJHhjHWMR
1QqL5HCqRg2DRLRAIwaxDvH43dBcU3RFiURwqkaGUI6VAtVFc37sKhqY08HKmo+YzMV+sR9xcS9l
fZMrWYI3BSmfsjhxFuNFEs1hWNW1CxmcrmGCUkqtGTaDYilnQK2CftDCL4b1Y9tm1sUYpoZCLk22
FQ6VxwR5udJG3kCFzzqjXzNDeFVuUvz7z21J67FH9ZcoPpYRy0Vp9SyWkcdudbCDOEDqsWtAVl/8
P1Jzq2BwIY17t6Dbo0YlJ+IaC73KpZ+1ISLzWHWGLgRwRjMUlVz8H2nftRw3rGz7RawiCQbwlWmC
RslKll9YcmLOmV9/F7Tv9lAwPTjbflPVVKkJoLHQcbXWYeemvt8XVnvd6ZKDkZJ3VT5+qTLlqUzU
vwG4lUju/iR0QGFehLQ6CFQLlI6Qp8tHxPT2d9g5nxB3eVqpnZWZopQ/Xm6J+ajOft4LTEiRCPb7
6urktVWZRQSMXvLTUDSO3LykKAK8vA7R2XN3Z6BgHimZzyend9rsW4PAzmAm2KV94ky0siyiGGx9
4EgLQsfsI2cof07hodM+j6rgSERaxn5f7RcmjhmYJgEHoktlT2lulRbMdtqhKm4ijFabq8PlnRNe
Ug4PGtQmZxEjpoxogPeNuCNaR5ATRhQNRRxEyx2l1py+TK7aSn1KU11UdLjtnJ2VnA9rxF27GCZj
wjaSzp2ikyF9z6JrfXGp/EyXK336XMmCGMF2LlqTFdOyNBMgyB2oXoe009h05elzvWeD6cEXfFOV
mPWJ3DA4MrPr6fXyRm+q6Eoid65KkE0tWuTh2qSvGbitzPD7ZQF/WBOG5mLijWIafLeoCjLEBsVg
rKwufAt2ZB+51R4U0nZ50vziGPuiYojtJZ0FcrdOKadQa1hFtpXLT3HSH4codS4vahM9kCX575q4
c2oCs0OVPHyjUn1F0N0uY08qBTduOxW4EsIdTRobddwUEyLF3oyHSvXCY/PS2flBddUXUa2KaEXc
fdMT6EgZl4kbZ4fc9FRU5YgibAIRfGpbMnuUqXTM+q5uwWthZUdCHv7pXPhsdmGZpWTGeJhUea8j
x2MdZtFUFNGxmNx7m2pqG84YHY9QF/msoV0QxZTKvYy6HukwSPYiWNImxp+1gB8S0S9dbpkZqHwM
vTqlU9mg7qDwRi28akASKQUYtn15D7dbAFYS2f1aQf0oE3VGIzxeld3sGQ4GoqOJSDFRnaW5+YFR
A2f3VmVnNWYAXhYt0hD2+0py1xF0OsSI60SZ+jA0qdNF2U1eN/vLYoRHyCHEWPfl2BDALHazORQ+
oyE2n1ipPMiYhHgkFMehBZKqGKUzYUNZQwqbjBJe9/7iEKdDNF6EfkJpHGzojYVdDCaUsuc+iZ5M
yY1b6tbzNTOoIg2M3N+ybDdXj1kgauHYDuisVIdDkdbQqJFONZJ4zuKrmD7GKkurvXQNjhLGovRz
rwrqPgRgz2fGE2lMrFJHDERFD8Jc79NBUDYruH/84IiQUMPKJ2ydUqTIQ0lB4RSaHu3lXl+8vujG
pyitDMFFED2alAMZpe+UoS7go/y3DSfB4GJ7YvweC8ZKyXtLd0SpPcHt41lHa8Po1VLvE3dWqV0h
oKkvNk3eLt89pgG/maxnDeG7uQ3TtGaTNVvPRzYwlx7I7u8G5iLItxLDIYmGgEYyF7gEcRv74Bis
tOtKAy9s83x5OaLbRjkowex3moLqBX7EA3ukManUp4/TEU03rhhJRJvHAcmY5mGeEfgT2Wk4Ia5w
RXbVjXjasEgROAQp86pCMywMqIge+uUYFZHd6QL/S3RvOaSISdIHdY4QTDoO9mjtE/Xl8skIBPB9
eXIwg7powQ2qy4eZPpFEdPKCw+CpJYdqCMJJBtZ1Lt1Fgx3umWkbXheMpzpCAalhtwdjn7o0t6Mn
ETM3O4ML98jiAGIqI8VaRgRlUyl0AnXXDgervtfbm0V5xMwRkU3A/t3v4jCwUqHoJ5H5IoYy6PpB
CUEm0XrqTxWNAsRyhyNYAwBFUuGkgsPb1sCzOM4EmVFnrHUarm/ePyn6LS3v+1Tga4lE8AgxkoXQ
lgXP6wZtHX6MymkqYtPffjzO6+DQgUpKW8jvHTgzOcToKmuz/EdrafsiHNwp/jvz9yyOw4dwUjOa
sOLRpilewEo62o3SvaAmwLt8t0R7xwFEgdC5VlfMxFgmOx1kmyiPliiVvX2Bz4vhECKb8mBoI3gk
03RnKW+R9VcEKdovAbyDX2atWmPgFBJB0ZUV37eyb/aP/7RRfNFCN0Yj2pRxIEtzoMYdUe8lRdC2
9k5P8tvV1GUNo+HZSByevbIkiQGGafRsZye6qz0gEQFLRH5MfO2OXVHiDEdmMyBF6LJ8mig9tJ0d
XX0AB0VhMidgtYafGlwzfyHzkwfJ6X1yjPaNM1+JzBShPPLRSwgtiZhRgaiXbDqDG+41j822LXUn
P8nodZVeRSb1piauFsih0ZRg2sIYolWFpi/J9KkVZSS3zeaVAA6LAsxsnODJMY8r3LdO/8MO3PmV
ce6yFKiU2MYn5W/e35VIDpm0aGoitJOD/gKs460W27rIht0EiZUEDoy0bFnKIo1YwVN5n8az3XbD
q9LXu7+4YisxHBZ1YLnqU4r4ejAZB23A6NBx3rfKX1WIrcRwaBQoLaa9KqhEy9r73HrOwxvtr7JS
ZxF8D2CQJCgPjICqmnE1azfjfFMk3y5v1uZ7tBLBJSOWeiYA7hFZFnV4jevMk1vwDdWVXUuLoy6m
oEN8g1kXZvhKHgcN0Vwo5UjgN4FR+ph65RNF32lyW3xl00jZUJnuR+b0DpopdAHyblpnK8kcSHSY
2xwkHSTLIFnqd+kuPNQHmMqCFW5DA7FUQjWimganFm3RZOiuYdAwjyepxXzLSRiP2bS99F8y+LiZ
jEwlyRcEoktv8mWvBVlUfK1fs24hyS0Fz4lgQXwEbU6GPJUYK4gEpuX+LQkPlzVwGxXOi+E0QtZB
PB+iRd0tkRFtRu0QquQYpuZfocJZDHf8CGCVA+IbcC/6BiZy6Y597Sap7v/bariXoUFJeU3Y6OKk
rW2LvI1NDZ5U0agz0Z5xz8NiKnEvT5BCg1NqeZV0alXn8kJEx849B6laVEPDiGxl69SGO1OURRYt
gXsMKr2V464eQO4xXwXDY1HfLKJG3D/YBecz516CWEOjlpIj+FuDhSiHj4KePsyb0NzBIw4KX19n
7R+1jLv9WbQ0ocx466PlIaDPUnJQEtHhb4eCztefj3ANZRhYCgjdXeV2cCUbZFzXgdv68+fJY+Zc
5oiIuLYfiV/7yEe8imZO2rxFuNJIDmivd4h1UJX+2pjukrYS6B3Tq9+N17MsDg6yueimdEbtsKWr
dkRkWyE5ZsPc12ojkCTQcD66lVuyVVgJGDgw2cm25NAvglogQrQYDg0Mc9BDHQDqEhLbEaaVxMop
DJ4yYUqNPdOXdo0DhEoOMslEkQTq5kBwfqh3tWRHz1Bzb96rormRolVx0GChJIsYmIUJho8URPGv
hoQKUhWUw2BpvgxC20nflapzKGGV85T2BI+DpvmsOXvY6yUawuXPmt/sUhHnq2hhHF5MsxGFCxtJ
ZCXyrSr1xzBP7ho1eZkjEdmcAP54Sip0HeVtUCOiplkPSfBohWj2lb5f3r1tBTeJblHFVBTCbR6m
JJBqYhOOpfl7HbyB+dP+NwHcftFQGaOFcX2WaBUFU9NOW3r/sojtBgb9vAgOUZU2GtsQY9dRp8wG
vUW3yD658m0OKrkEVKyBo15HAhDfTvSfZfJxAGtpl8Ri1cTqjpmKw773zSPICJx2L1id4Ij4cEDc
D2bU/WcGW7ifrxM/ke3i5+AhC+WgXR8M/LcitlG2Yb9Dxa8NfR+WtUqpJRSWfcPcI1Yjmt2mO7aV
8l60tO034yyGfPTJ1ago9bZnb6+F4ee9j3EnlX4VSpHdCx1LkZLwPQ6ktgotpVBEVLxokcMyeN1X
y1EftG9BYbNhqc0u9EcRAeD2JT6vkUPdZiJ6oScItEiTn+oPvXqS08fLGiJSEA5rcVSLUUmoK5A7
w1WyzFOoITDA/2BPnJfB4YTWBgPKT1A8qu2Ib35T3PpeHoCy4LRRnP7Q7cbWkUVka9tJ5dUl48Aj
Q00Xo95Hk5A3e6NTXhm7AY0IiTvYnd3NyGp1N7AAPFFnimhHOUDRMe7dlGZcbirD4QVNefV0+cgE
ms9P0miQZ6JxjDiyFmngIFLHJz0x7EXRjyT6HFupiPJoO+N03kmd8+HnXpJjMrDk9c/B1f30GDxK
T6yWJjpidIIgTCTQeZ2zz/p0QpsH43hLUZWrJc+BNrnLkAsMp00phmxaugkzTOcLpnszowQeFNQ+
Oyb9XT1f0VTgqG9v20oGd7UCTH3oqqRHCvzUnFgSXnJML3ljngFiov+4IO6O9ZRNiZQREjWTU5+n
9gAWNkUUzNmY2YXoympJ3J2Sst6caIDHMjno/uRKxDH9ZR/uoIY2fUxLm3GhyvsQrbOKBGIM0So3
79ZKPne35KqrlSFhpa2y+T3MqodyygQGgUAz+JiYhi4UY64gog+vy+EWPKjCcQbs4H97Ic+reDdK
Vy/kVCzUKAekARrpVVsOBUH9cfIKLmmB+bQJFCs53FUqUz2ZGgUVlKS37KJGX2ZmN03l0vYF8Wz3
MioJjubdV14tylCkbJoCLMrsrpoUvNuaJViO6GTYF6wkzOMSjzSB8hXV7dT/DKVjUonas0WrYN+w
kmEUalCZDWT0SDHYozy+BPr/PvaDXSINNPWmoYH3irNc5KbPNeSgGb38ocTEkSE/kl4WbNa2jp2F
cJtFixkmWAvns8lLDP743Bt7Y9hhZujlU99OJKwWw21YL5eRqrFQ4X+4jFqHIECgOKS19V0Ichyj
BV14+lLKdvNXAfKVaA5f5SJO+wLxF3fIfMV6LdJD3jxcXt62Opx3kUfVzALQjCZceP1UZxidMny/
LGBbp88COEAFy+Q8BTmCxmjWti3ztZoPptCMFK2CQ02a0HTOCJ7UapaP89B80nrRaOntuPv5MPiY
USIHo6KPiBmxdlwMe4Zr04FNJn+KncFT3e668lT//zLSnX3872D6awf52FFtUqqnHRRwiCOvkJt9
Fyd7Mxt9Iy7tNAb7c/sWmsru8rkJ18thK1rs2qaLEbLq3PRGcdudUrpslAKjuMz9DpVnbJZpcRKX
5IiuHB9XKiZdH0YDUYTBH71y33vdob9mdFTxI7IBzoKhONWOCuwLAZ7wVVSjrIxdVqM6Xm4zYHvt
VG3mjNL9ZIgGzW+7CytV4iAlHjOVpozfsPlMd9Vd7Uz71JlvYeI60hHMdjv9IDjM7QuCSnHTRHGd
ynvJuaToah/gFpoPvdO57RsrqMkdywkbNtLbDW9Fhsz203yWyKlP0JVmpZsInUSq4RhhaLfpl3Ta
YeJMVi6Cp0C0Ou69GQI9KY0WZUNJfR1GqR02L5f3T7QY9gGrR5MudRm3Ie5C3OPaBYWHQT2YUzzt
s/E2kIWNGts3/rx3nH6UNYgTyIinbQTFrOlrRzDnougzvtZcw1Ycb/b/UzGcOeXXywsV7ST34lhx
IZORgVyZEk82m30T1d6/iWB7vdrLLA6bscnh8g/qc5B+DanAKxGdFffgVDmVTJk9mm2m7XX9bS4x
9rqQ7SDK7br414vFjnK1mqBKiCRX0IwEwTVyNewtbzjGB9gHiBsrh8EXRYW2UzLGL+XgnWMNUTUE
qhHQVb8U8FHAn/sS74qfvSu7qVtdC0tRBCrB+8ZDB5a5sGFdhKFr7Ex/nGzWUg53SELBteIlnj4K
B0P84Qk4r5KDDzUNKjKC0Bmzkwd3OOSpq5kee34Inh91P5t26UaeZtoi+3j7GTgL5rAkw8yGJghg
SljG14C8psvgqHR0tFYVgNb2A4uoskxMRcUYFk51qLwsnaqD+LM4tc/IbpATynzc7qp2Zb/zik/g
KdyzfH50/Kvim7Nk3gMMSklX0cUIbCZfm+W2EJWZbQcGVgK4eMpENbqkIRj3mK0UOalnfTK93oV9
BCIOUfHSpoW5EsapCnp1uyxtYB9N7Y60dyaYdRcBLIpEcEqhdih8pQn6U/LU2lV1dOyNxmvFTIWb
yrdaCvfOLLEyTdICfzaSfOOonPCHO+wxSFMb7WU3utbPxE5dMdft5h1fyeUenFonaoaGddg+S3dn
DWhtsERUcds3eiWDe1pma6rpmDHGZVSYLS4ruWg6+BsH6cfL6MonNg9aCva5iHNDtKfce9PFgVqA
3gr9EzXKFvrStih4I0xbnz9fftg2X+3VArmHx5Jr+MMS8q6s4ozs6YFRR4grybdDVCs5HG6AGwGt
1j1ur6LYszN78bNxrPxpr7mMlWi6n46KY9ziBXKaL4UjmlAhUJX3r1s9eKGmzmY0QXoxNqciqA6j
PAsYkbefOLBlI+EFYxWcDB8f1dbSI81oUGkSnXp0SuUepqXsjQPr2My87IeoRUoojzu5HgyQSsCy
lvls9x6jlU7v63AfO8WztGt2BhWG+f6AkOclcocYlAsdqox5GzvrljGNFC+ZTVHd3mF+gAjvRQvk
C/d1czb1ooRqDt9MFNVjGruruY2H6VUObFrh6rbh8tfi+DL+TEURD/x+RLizfdq/Vsi79AIrb/tW
n0VwoG9h/GZsJiNENM+R+gTi9tj8Sjth9xX7P78532dV5KmXMLUnDC3WtzH4g8sKxYKDfjM45aHw
wltRodim6boSxsF/txDMS2H9FVPwliafdyoaEWvpq3BMlcreq0ur4vC+b4cYWIxL3HrVYXGrh+lK
cjI7uu398Bg+FXuW8EtdyW338S2riNEx7OnxMlyKTpB7D9KqNzBUBTdgogOCQ19oq9h5fW2KWmT/
YGedVYVDkypG41LNSHDiZ+lB8Q0nPaox6yfxW39swIuk2s1zYGde9aS8Xl7jH7D6LJtDFjNvzTqN
8KAzT25xM3dAGvVoYSTmAl+hhUVU++GD7o65M+zml0RzL3/Ado5wpVIczhSZkUXRfwYAKj6zMCcb
9YE/UmdyrGO3gzV2QvLVlQQQvn24pmXqSKYohOeuC8cuKuQImpyVr8UMymPlZ5CepFFU6/QHZDsL
4rQIeV1Y54y4nDX1MeLy2snhJrenBoZSsSMHwX5u48FZHqdMYywVGG8LeVoAcywLr6q5OA1xbTeB
tCtrsCA3lXGD7Jtv5LVjpv2NpAvnlDOt+f36nj+C06rFao3K0ghLN3cHmADHwVVOyr7bm0/GrX7N
wgOIkD2hoVgUJNtG9rNkTp3GKW3QKgB9xrBiV5Msd6pDnwaxd3mbt42MX2J4H3cKiGQWKmzFIDnQ
5nYRGaOi/8/7J1lThrRE5rwhd3JwXYrIVkRqyed4q7iuF1R/4nn6yWjlcm/a95ItP0wO68yE2yqy
YQQHo3MeSmJYdZT0SE6N5R0aGu0wfEvAYvVvx8K2dWX7zY3UYzjxBN/YPFpk10mi51YAGzr3LkVK
MKFsCM63Gve3OtqC87h0CnO8N7qXy0v5gztyVjEOOGidSH3Y4oRqb/EX1WZ91fmuH+3ohY1xUvEu
dLvshyKiFhKqBocgSkIDqjGWnMEnfne37KvEyQ+1ixofDAE0X0tRnYhINTi00KagMwIJpxbqmkub
dA+qM0eVsvvLO/r7nTLBToloBiWypiHG/FE5WpQ0xKTJB3devhj94yI9X/7/vy/j4//ndEMLcnms
Fm1wI326nhvZDzVy1ORBgPAiMZxepJK1IFPVD24yaNejNO3iWXHTVNT9yU75I4RjNSaSo2CPtiiI
+D7uFp17TarHdHSTMHdS8qqFnV1GuzR/DUTDtn6/VB9FcdCgx0Zomq2MxlK0JOXSYcy/6sWDLuo+
3ty41Yq486dRkSYxhRjav9XS91y+E/IJb4vAlqEakxgYK/Rx03IAjpRm4egWXQ1m0tRpOmK3wvkd
GxYj27FfcvjnZ6ZaFUdo54F5PLLuOzQjK7DdpE/hzgClGZJ8O4TokIOKni7r+KZWULT3aIpmaljl
xwUqhTyFkZnhDgU3tAJ5RnWDESVWBbKkXsR0ubmZVJctsNRiSDtlv6/AvJqoEUXBxM6rcouicGi6
HNQ5311eEjuT3xR9JYa7T0XfSIFaaf179Wl6/C+hpohrZ6OAEWe2ksNvXdYOdMyr4d3SDveGE3oS
yvqZW8OctflKxXztf1saB6x6nqaNHmMHExAAk30MPnDDF3OFinaQ1/phltpc7pEJUp6T8oCBLHYA
Vvg5/IRIlkleKiLq4t2E8vNe8uECkApFKDOFWxYW86eapKcFJIWX9050XnyMwOrA+TvEOiZCef8x
3MM9K04fMFZb2hWIm0nCKXnbt+uXxvP9/U00JaCfIuj4KOUrPS33aM6xzVI7YM7qsUhk9/ISBReM
Dx0oxhwoSZigKS89JMljGO8MTaCBG8bEB623ONA1ZmoZcj0iReLLKNpF4OoYueQmfmzeEwf1y+Ul
bWSuP8rjQGOYTSkzFOgiK3RFKQymvNvkpkPiWnaNPWqgA6feC2T+7nJ9lMkhSGrqZqhOY+9K+/Yn
PRYgl9RcFHpJOxYrC0SKKRLHAcnShUm25B2ABMxCmrfs6WlCZyWr+AtdUSmtSEc4CAnGWurG3urd
ST3F+o1WvIbNg2D/tm8zJssgxaQrOu8adGFfT6SAjMZV/PrTdADvjTO+9m5/Cq5i8N+JnP8/aOVZ
IqeVk1bPRdjP/btTjspW4sL96RnLjlP6nWazwpHLi9xco6VYBoh7qQVSvI+PmVJTY8C8YeQRKs1R
Sed1auJeFsGO4reHbCWCs9hIJ2dhNSswCjrlPtem1yQcdnFXzTaN5U8JocesogJCjY3uHej+Sihn
uykB+DTTOWKWCO6c0zrSp/Rk7XJ0qf7dqa1kcacWDLWudyasq/SZ9WyER8Y4oB9ZCrJCoEiUaN0I
gbO1IchPZU2lKt/AU/fxVEW1hMT1MdixgqrpyvLK03hI3XH/d9f6LI1/0zDxZFECajCdVHzVQx+M
r74TJeV+6IoG9W54lx/Wxr9uWd+MwOV5cuV8Zw43emrZ2ddv3xr1Xql2s+UkHTa1O5mK/zbH6SES
tbNtBB7ZB1BKQF5hgCCSQzGqgrUvLIYJlz55JI/TtwpBiMTXP7EuR9MzbwK/jm1GNWPemSdRwmET
1lbSOVhT5AXM1yDqcE16Heb7IVTtTFSYKZLBmUUYiTDPqQZ/Y+ww/rNJ/aHuTpjdJLj2op005I/Q
osaT1iqoZobiBLNjHHuvvmkRLEh3jI6IOMtxdse7zpPBr598EZVfbAPbr3Pk2cKtIMyleYaZNCw3
qAZXEkEzwh9u4VkAB2thp9C4mYvBrRPEWvRZM/20yEx7NMCvkqntwzJrhaOaQ+ZUsZ66an9Qu5HY
Q620/mWE3VorUcC3YlHdMtC18HGnLXnp5aTECRrKwTTcPBQEpQX/ny97UI00TfOpm9xg3sUYyRf8
vPz9zBDhX4jV9/NV74SYQRK28N5K+bZAgZhRfrHS3SgZApV8/9BLgvgzk0hclwliFIT2p6ZTb6Lh
86zJ3mjRG8Vq7WKWb3RlOQ1WIbKOmLbzole4YnAPUl30LVGyGrmwY7xPjw0yRQARW3JFgC243gY7
zJV7qqqtEmCS5uRa9KAWj0buBERgPW+JILKqGpZlyToQ6aOIqh2UWINrA5qT/VLtSHrIRGz/W77b
WgRnu9ZEm4ZIBkhpO3psQZlBdhqKYEQoIVoJh/ahJOWmrpu9a2joflSdIv8xiuZLbsuwFDZ/BpEJ
HokSvV7SyoJRF1dXo/kcxl4UP1++QJsXVD6L4PRaBreTTjF83u2KR816y2dRQf2mPUVWEjj1lXOz
XNpwYV6n0dgoq2RDMr8RVFrFQtbQzQ3DBCDQLyoYJMLT71s5nVN1Adzk+merAhf+8NaIak42Xydy
FvIb8b5p9X1nqdgytznlz7NX+bpso23IsTwrtXv4LcsTm1GGNsCb4lp0S/8ARb8WyY8YlEKznVRm
6tfpQ64/yurVAgLYCKXTlfSjip6sZK8n/zOfiimv18ypiZUEiTnmCE/QOopP2UjocwsiDP+yMgqO
j6fnG4eRlHWBq6ugi304xN1+FPIebyr86vQ4kAtHSpRSosydnr05tRdUucQO4z1mrQTznn4SOZyb
gLSSyFa9gtVSTZD3mmJEGI/dod0Zh9EHpZhwvo1QLzjgqwYFzfIyrjL4LtBLPOwrD1xBbPK3IDzA
oI1/kNbKwEFfMClWbmU9iguDmzzDVKUmtEu1Rmsg8Zrg+7/pBGfXqm2gW/GA3SMY2ZnVk51bRxnm
/GUpiuiQOEMIkdmxXWoYEnXkyDNSUyiWi+wWJeAzsZnZjhpYVi5HvfHEOFFFWd7NAPhqU/n2fdNC
/jIKkcvRb6PHYCd7+j56qHx60B4WTMWyWQdG90M6JNeW4DgFt45vVOjDfNakiGWRgpsmuVWbfai9
Xd5ewaXj2/ejTC6WVBsn1+g11W8iOvq0E7U9Mf3+XS1Z7QO6c6jGTx1o4yQMzSEd3ICYlT2p4+hZ
mmzZQTs+W2XQCJJvInGcYubSgLRcjyg71f3S+lkpuwpOZiAc4LB9POdlcZoZdn2jhhmOx3wwjq2T
fwHd8J3paO74uX7M/fEFNQciWtbt8/qvTF3mHDBzpHNEF8QcQ/Uoh4mtt1/+RiHOArjgUdbpmTYM
LTbPuKLaTWYK+LRV9iD9WRlgaX4E3WYZkkZrYTSjUd9J7th9ju/zI5qY82sV3Tgo98ZcplMd2eDR
Ac0ebjdSS6Lalctnp8uc7RORPGqlLsGzKd92zQvVP81ja//bVnIPmpVVed/o0EMrOY3DIx0E7qpo
Dez31fPVwpgPZYo19NX3EmXly7Uh6pXaflDO2sC9XDQxBq2ecFiLda2nT+N4P8n3cvSWg5z/8maJ
FsM9XaRSJEzyaHq3Cj9N5rd2rh0hscdlYNBlDhiMnNYKKIB6N62JR+iX3jiFmuTIgQCANuMIRDlv
G4cM6TDNead2zLL+T3skfbXQJBLfDeANEbF7CnaO9+SHmqppZGHnAvkxDU5Z8SMN/MuH84c38NeC
eG9eGeMgaEOrd3UVdIrNN/OWFQZnt/QOIzGd9CD3790o1P8/NEAKAON9s1dqPs5DTPoEp0YgVHOU
fXptOcrR8BGI9UWlQ5vh+tXRvf++kpapfZHNDWx4xiNiOGQfgEGEXMNp9VMER2VRlY/o9DiQUMyi
VkNJ6d08p343n9S2didNMGNgM8G4XhUHFcokEZKAj9WdwHul/cA0Ga879j4GYIC6LsGU1uhH/lWg
MwxCLwD9e1h4tZN62izLlCHIzML1AVJV036w1QcDuSrUfT6IiIhUAVbx9QLBkAeLZeA5ZienOeg/
u5K/g4bDU29x4x39y+xnn5jVrR+Kz7Ij46vqq3lv3EQnEWyKAOD9Pq3WjnivJC+gy/r/AJB64Q/D
ZfVuuW/diSqlNxOR69Pl4EadzF7XFQLsdBdf92MvcdOd5bAyKtnNvBG9d5fPVmCFvDviq+XpcElD
aYJBV0jXErlVzH972fgMVleB81XOYfPrpfqWFmXrR00Jt72KVO/ySgRPwru1slpJN5B5SFKsJOkO
kvysabo9kpbN3hX4MewMLtyG9yr0laAULWDSnEooTjVaEBHmttrdRvlRHl4y4utoXjeF850E0MIX
oaUIZA8kRw6LPFwNLktjobDa/lF/61mbM7Jm/2hU8THEpWikJKoQJejN1qFj57cTRoQPdHf5zETa
xxklyxJYeaFCjC7l9zKxjiGIcC6LEG0dZ42MZkzDPkLeO1OfieTEQWbrw195d7/eVJWzRvISYUXd
RIQ/K0MHwRuH6j9iRaDf2wv5bxqB8sPRajpQfR5gwFmd5rVSvm/a2Cv6QXAkmzm+c7ifGtyZ1Hnb
17RA6I2gceGm3wGBnPZzK9m0AlnQ4IWgQZq/kleMDPibkzovkDsps5bNZJqQ21Ozxg5I8Jjq3y1T
/XZZinB93GEVfRJaCF+z2HX7hiYRX7lKnyy0cRqfQTJ9DWMEDBCywFfaxozz2jhct3otaFUZZmTc
PIfyUwJ25uQUS99n82sT+nn4enmR77D6O0b9kscTQQ+kHhNFQSpldJrYlvzyZ6ParFGjdCSnOw5H
fZfsqd3sR3DDlm61E6VK2WFd+gDe+awwxkoGOYMrKYZdEYAyWgiK2Fbjm0gSsakKrgY/Z60EEVOo
afB0s7z5njTgRC/bnTZnD5d3VSSGmUkr4J8Vo5BIDbSy+mNaPRX9pwishZdlbCPi+eDY7ysZepxI
k6W2k0uKBcyw9XxMVU0AVyIZbJ0rGUZjqDSrpgkO2mKDa2inteFfxbLPy+BAJO66cMLTj/i5+UJa
MJwMopiN6DA4tIisSDenEXYwqW+DjtpJfqMpIkL1bZvivAwOK2R10dqhNQZXHb9I+l7JcJfKq3kS
ZHD/YGSe5XDwoM5pbxkDstWwWTzJRm3uQ+qYaMer/eJJFCsXgQNP+YPof1Ggv4dV17XHAo1yKavC
QXcvxtvBsDAd+oBMeHmS3cQLHxpQIniXlVy0Xp77Z5J7eZQSfMF/m6ZrNCAGPssQoClPYIL+wRH8
tbt8UXoS1FOnZkB8UEtg8EkFOoLckd40O7xDdYOQykKgNDzNzzQ36GTSEMyRGutJL4fvVRU7GAO5
awrt78IT56VxcCFVKLTrJosdJUWupXUUsJsuOxOlpiCMEaXFBHeOr62e0F1RUKzItYLH+Xsne41o
rPsf3NvzgjjgkGlm5ITlSscj+Qat9NJ75Pyc8hT4xVuIdF/2Q1Rk9+5OXnir+L5sXY2sMgtYMQpI
Tvub+tiDoT+3GbWD7Co/DH/e1yiARtO5wNYSaQoHLyh/LqvODAaM8Rjv5Aoe7ah8pVPq5+X/PoeJ
JRfP+8ohjK4uJF16vMd0fLOS21q+U01BvFmEK3wtGlHLcgoiOK/qLthhYPptvmv9Fq2LwR1ry34n
oXeDT7WfutlO2gvTO4J3ja9Oa8KmyMISZkDd2MWBdT5hvgLDM/lbiQb05klcoCm4EXzt9ZhaQ5Rb
eK6r6jWpXtLqtiIv/waWfMF1KykToSOCz8kBwwr2zIIbjgVKtMAE7YsaDkQL4gCFpgEN5B5eRtyd
pPC1bq4NEb+qSAT7fWV+hEWjUi3ue9QTXVta47T6j17IQP6HSMovhbc4IGlT2coH5PDfH7b+PgQ5
+Et8GN3GTrz55XsmCAqIdI8zR4J8SUwQUOIq95Wv1QgO5aIcIkODCzBlcWhR6alczgp8CNIcUnJb
poci8DCRThteSHb4R6Xj8MKIA8wRYUVrhWVXB+KGHmjV3uID2oRAUCQyCNju/HlpFp8Ly1O9amkH
yzqbMIUjiu1uuTXm76S4qjpB7fFl7UOX0EftCxp5KpDKQmSjSJ+XOf9EqvS5mHVBEZZoRSwUvlLy
NKonM5AQNpxAOz7F9Z2FyZWVUd3MTXiVlkL+08tPicVnwULFivVmxHmp6QOmy5R65KnBblRD/7Ji
XNZzS+bwAYZqT6QcUTYaP0xD/v9Iu47luHVt+0WsIpg5ZeykVrYlT1g6Dsw58+vfgs67bhqmG6fk
kQeu6i2AO2GHtawRE7/XJfBOwriH3AjlKROxEFnIqV93gL0TvraZ6o88xDaeJjAeouvKXlQIqsxB
AeDb19Z8a3UeEQJPBuMWjLRJxJ6uA1X64sxtDSBX3W4yHrPfdddgsu0wsTOWSJixJbZkpzLqrEHb
Nzlqn8pRG7/MKa/Dx8nfzd9aK1reynmKF6TkKwDpKX3jhCNaQJywCy6CJUfl3j39ypQI6aqoM5Dj
6nEt2pWofZuXqXWvax0nXpjvielKilJ30hyKA4ZTQJ2Faj/mUko/dbuddiv4xufM5vk87iUy+mdU
KRiHx/eNHIrOTheAjBPQJNBZ0O8+Nm3wv3Bosi2Vqa/qfOxxvDZ8UdABDnkBgwaEKy6c7ZMY4dSU
M8DRnOolffsi2bm7Dy0N4ABYZQWtEt0zAuo8cpbimdcv2n7gSRIdSZFlVWJn2qZczHQlQPBdbnv3
XxwgHXiFmjWjZ4IHpcPRFVro+e2sK3mMEySYH0+zGE0N5b7Z67s4tTS8l1/IgfZo5s+CzEWV2fQj
K4n0/1fa2XYV0IdM2lvMHqNyrxqPicZ5JvNEMOoYovQkxxEC4wCQtnG/lHcyr06+rfKrYzDuMET/
RxN6mLIy27TcEDihD2QvQN8mx9jjPa+44piMScrnrihRbHjvWxIHo71Os5sO7T73Mr/ldGY33dTq
bEzGlOiDscSZSi3sXp++gguBExg5AtjptSyeBWmhPZkseqiVc8RrLXMUgJ1Ri4ZkzrO51ZxI/5Gb
D4P0Rc0erlvOZmy/3BE7o9aJw1gQoOU5mEL4No0Y2DDmGszxhqXMMScD2x6KXgljyrV6pHdNK8Jm
Bi+6q7zcx2K9qx4wxuvyuB23o8dKFuMR4lJWClXGZEO0l8Cek7rDUQfXLBYSv7bgksyeebTXPN1m
oYiGxZS0Wsgx7neDQrHk1n6zMx4Xe8Q46n+AWqP56hWXpzDeoQswB5MQPHSzEwCXnOUoYnvmMd/T
3kH5uflQL2h1n4yjqAwwV/UxHEXS7tvkWz17ocpjWeDZE+sdpnIwzLDEKkb02rRexnu48+yJcQhh
mZRiPmAvu29ka2k+mxkyMl7c3RaiyQCPEAEewT5nNGUOxrBH5me0p1g7K8Ehm3iGtP3tLzLo/6+C
TzrEoRmViAyjPbrVnTHuhh3aOa2T3nX+MO5SHgfCHwL6RSJjusIcTXJf1ugL3xIvPi7HFDtpyZli
mgH+irtmu/lYky7iGOuV+zbuEvqyDlpsgAV4DeyC4iFt93rIa1tse8CLKPo9V3cZVqXejCreT/0I
+MBO3JWGfmdWGXAxCKckwRPFmGzfdmUgyMUEWJFDmXwyohDglq/aXHLk8FSQsdUsy+ZZCbGlY2Ko
w+56yQ10klmiRL5ejx5/8LKXy2MsVgOXYNYZUHazt+IzRSNFKcyePf1G9ens9rzjtTF5Z2NsOJ4m
RSAl/LoEWp5Fvx97YvUfm5i86B879zePkzRUKpDXZJQ/AABpgW/QEqfA4twfx5DZ2T9F1lIto1g2
FJqZEgDRUcYehN5Iy8OPLQqtTsW4DWVSm8BMkRBhv9ya6y/J9CYZ3vUjbUA+oq69EsJ4ik6Vk3lS
KzowNdvTSTpMT3i4PVN8FNnX7Y4ib+DZgZ4++miPshu59UdanTJq6zJ20URsQ/5q0fGwqLHQhHh8
gBBQeiPV2/Ujbqrg6vcZpRfMLJNJhKr2Ep+ixi2NW3XcXxexGQlXIhgtL9RUKzMdejGCITT51NS8
/ibnDGzqWi5hWugyWmLRafxRoTSvH6PIkvbaIzlUb/gqh+BMOO8ZzqHYdBbHkbVgwj5EtnhJdNvx
ADg33evl0thcNgiyoBBblHZGMT9UwbgPxNgNEyW2kyb+5/oH4slitHyeWqnLVcTDTjql2TEwv+nx
TcHbuuPdGBMGi1wZjI7gK4F92YqUL5Hs/90xqJqsgl/VT1MsC5gjDcT7BOjziZhaav4jG3lPJZ6+
MaEvn/VZm+jKch0pO7MCqlYP2oKFB9O5mTesVIAxfT0xo1ZdAKhVicRu67cAWL1CYknDwRg5sY9a
+W/590oU4wVImssJ2FVA3SaFlik9l8Zbi7UwTX8TNX8mI+dLbY/gruQxLsE0ysZUZ3wq9XG6le5v
MG98os3696UtL7dDQFc3R/k+30v7zKJtlRJUmqM17rh1Ms7HZGHLJJJpbWQgO0tOqQGkggJgvpqD
BMObb9V7E3A5H0GOR1i5HJ9lh0imJVgkGUXonMYuNbVI+um6LfBOxURH4MqRYNZwqsjcRZUbNjcd
D0yaJ4LxGlkigS2RLkng0V16TaYktrK0vQ1HrLgfOY0GVHMdZTidpWUswzZQRLWAuuAx0Kqf03of
VC/XZWw/6BVRBOwHcOzw3PnVfQRDLwBKDrF+AsRk7gKCxDzK/uQWmItuNE7M2ry8lTDGGaqS2uiF
jmnEHDufljQmphUFYXhoJ4GXqG8vRq5k0b9l5RflWM/qulRopaLZVycR3BKoBjumq7qBE9vmfWAB
hONQ3Zj7DyW4K9GMpwybehaqCCl1aoZ2LLp5YdgN75G6XaxYSWEcZUoA1WgI+HLRKT5TWPjAEbGi
W6Mrn3o8h7EZLFfCGFepgJ4pjNtlckbj3GueIGZWHdz8h617ccsnrwQxPnLsBQA1BkAxkm+Ng7zT
H7J3piv+2jFHF9mBLVmKOlEQsHLfBwhl6q6XQKtCdtfNazP6X07DzmQtYktkqQG2T1SLB2lU7YLI
nCnY7UmblQzG6QVaSSrRDKmij67kyqD56b/HN8Gp3NPJL2AWedmhsHmrQLz7YxxHKoSx1GCj35mW
z0QCx07zpIa9/Xf3xziMEASXqVqinTN0e109kpLjkLbXLVeXx3iJuG/Hvo4wNzG8pGfsLh9zX95F
t5kTfwmegjv1XDuCv9zIgBYu7f4oYKuK5y14hmyw7iKXZUHQkIiO91GPKZ8KTasltCTBm1zVLh+5
tFC8T8d4js5Uailt4Tlal2LcJ3CL4muCBAQcK9h9ANzUc9BwviT9zd9yrdVFMw5EM5ROi+jiLGlf
5NHvJFdSAmvMvcLgJAE8m2M8iN6D/Jm0wO0IxV03fNeWr9d1khcy2ZGsKI6bIC0CWpemUxylj2zt
TJ/DHwQ+Ay7X/8IzO35lLuZUyBlyABELUk52pwAdXLwrW9f06TY/bzPrfQflymdiZ6/kftE6Q2sw
R+RiLleKbPNFP/b2bOfgdcy85ije9ifphCx5cIl70pzOXVxth+kVjr5slytXJ5d/jd9Kr+uabCQ9
oEwxv/tOtPLFcKZ71S/vChdLz5zsnGMULDxmMKYyESpar6xjKOnjXCIvBkY/R3moN752wYzDWbpM
DaIY8c14nhtLA2ENwPPcmjiTO+9jT+NFBzp687s8WQW0mw6sYPbFTooqXpJUxyPDB7iGE95LKupT
mgXoPK/nrdNsm95FGBOKoh7JnGpi0G2sE0uugSnzIaQV5SKB0QrwkCREoFgJXf4alrkVty9z8sT5
Rtu+6iKEiTryoBQCIfAg8adZd7InDVOP3WfgvWuPuh/tupvRkRzlM5/KjjrB3z+WhqoXNvhkg0U1
60mX65GE+yPjY1w+SikQU4u7pLkr+sIKKo7GU0d4RRpbIRUb0vepCN+iyJOtxcRSo+momIM1qIVD
wv6UBN1DKvMMjSeWGRYj4hw1kglDm5CYo9rsykDxlXa8KLdtzz/v8j3qrvL/bJElU+khZjbPY+Vl
wp32MWW8iGCUsSp0rRhVJA+xgnl+4zQL2IOTOaXQbWW8CGGUkdRNnCraBJta4nLx4kKKv3Rzsc/0
yCtLXc/uCjPVTV67aNuUL2IZP6WZaRINIcSmmNhpb3WTE6X/EEUvApisp8ujApPZ0L403VHYH8FV
9vpsV28iah48ZdiSRgjQ2yiBIpFlttU6z7qRLUZMseiEl8wb/qkiIGlIXuEWfstb9Nww41+E0U+6
Ur20jcJF15C1moNgJ4nkBSHZj0V51FLznJnzLphyns+i18UY8y8ymfwq0LKkGasRnsmPYMGDFdlY
Y7f71/qlPdGRneCMd6HDQ5Pb2vz7RS6Tbc1iKIkIMHDILyjsPPQ3oTsLVgZijPSudEQLrEGVVd3w
kuYNq1iLZetXEXqLWSB0mgPgVLvpLRkjUQlW4ZLMj2PO3W6Ywi+yGIeVVGEiTR1BCDXOUvlcyd71
eMM7CxM1m5kkfVWgp429Z2dpDpLwtZnAXlqfdYHXKt16bPxyGMZniVo2VhEFCVVDPBV7P3KCp+Ew
ex0WQcSPgA3+Io1e7coSkrCOJSnEcssC0tKoTu2s/CEFr9fvj2fcLBXMIulak4polir+BJr11Mew
piv4wLazW4433ogqvxyI8Vq9uAzzKOH6xIl8yVPtM1bwEZknh3OkjTQRfgrlUtAaqkRnh0FlLaxU
U8eRJpB7Nq/LTnkdbN0Xnc7uSpvrHjdVcCWO+U5mnTcYqsWxFH84mZ9Dd9hJr8o3cs73DeZPky8w
4uIlfOQVETY9Jdp74P5SMaHO1keQ7PSkotoYFtGXDOTBPt7jpt3mQ+uYYevGk2tGw4/rl7v5DVdC
GXtT5kTXdbqqF5JDF52j6lMXc+bWeCIYKwOGKJFrFV2ftPok4wO2D3yS1G0Vudwd8836sWnmLKQN
RntyklcKnDfYiy1/wvvd5j0MeQei/78y5DqriiroAJq+lK9DCZTV207n9Ba3Clk0Nv9UBsa2KsAC
FSNdkse7+tSHVmopB9Mr7QFY33lsaY58L3r01ctTf/rDv8XOlWAmXneC0QRLZSB+QUyjAEAPWb+u
2mkT2ddVbyP3/eWITJRG+z5TyqEfkV77RVnbYZY4MagTUVQFEutyVwP8+7rErfmOX0QyAVrXE7Ht
RCQjYLQ9k9ia9uFBdZXb8GmEMylvww+hw69FsgUSPY8FdQqRE9CKpAJKZ4yIHikfPShLfdOReG9c
qulXvh9bJFGJqHV6i1I/dtSCG0qhFgJRZgitERW02uu+/4fCDMcg2EKJ0KYAVG5y3KET3Ed7Omze
+piQKJ3yBW8OB3Ask9UInK/Jk8r4FQ2nDDoqtQGaMxC23tphtEjJqxrwxDCupa6GUR80YI1G42M5
3CZlbOm8zJHj+k3GowhaYIpSJsB1hYDzH4J9runwX0njCEp3GuTIsLRC4qxT8g7GuBizo0AAJZ4B
uvwQ6f4IahAS8Wo82+qoS4RgqspQ2D4neB/UQaPupMgeVOm+4A2VbzuRy+8z8UvU9aFuJCzQ0/Vy
FeTRo6d4xYHnFbfWhmHGFzmMsgG9u8rGCXJUS8/sGFTAgo3lMRfLcjYYrbCZwu8zbbsrRRENWTVE
9TeqqSmdumAstcmZ/dLC5hVmcPcm1k1Vn+5m8vmHt/qEhKwEMiohzbIaBQqoJUZbOixOgXpusyuc
BOhfYB8BfCmYY3aNPe7aA2/1e/NDrkQzcQe9LtLVIV15ADdneoj9GR/yg0m4qsjYvxElMD0w1iyP
0pTUuTQ5KXkaxV3UL9bYc3zwps6vZDDWnPd6MXY1pjaGJXdSNT3OjfJ6PZJt2u5KBPOhgqQlektp
8CbyXVr8tHwqeNP6268jDYUCGcwCtCH+a5rToC2tpRGQ5NXH0Y135AienVsKExa545G3I795oJUw
JhmI6pD0QkABxoPHtjx14c2YPl2/s+3n+UoGE/3N1lBEnW5gqdSYfOzlHf7Fq1l8ck8PlrjBA+9g
W7V7OL+f18gijed1UbXyv5P7yRM1YcFuveVgYCgy/xgz0i/imAc6nHpeiJhoccz5rs93hp5areld
v8nNcKUZRAYJjY76LCNDDUiqRQK0T0gBeCjcZsZimcSf87dCeNQCnZMobuqGQQzdlExJ/237atHn
vE+Br+EUtSP2Nw1mM3hVqs0330oE4xaKxKhaMmJKQSm0m74MP4PW7J/WlBIbkJkHrNl+vX6DW70l
AjrGn2difAQACLumkDH+1AFXY/pWA6O6Q4s/dIuj6ElogAifNIvYky/s5ace8CkpRSN85ZGE8a6W
8SODkJFEVfD8M/PEUQHObfSFKwzGR1K11WkZVwLgNRnYTHTEdK7cMdoXFbbK07frd7ptaSspjA9J
4rSqGhkwLNo9bZHVvor14VfMV4kobY474ZTxkPro9fyWbK8kMh5lIkKqxyIm4NOptwygh1STtRSJ
1cUfaP6v9YUdcO2quMUoMn2nT6WblMWh1ngNK85h2O6YUIaAM5yxYKnoSW6lfWMHWvtdq8e9yiXR
fEesu3Jz7HBrpFVZHXcYHcOOvDe7wb10U50oC0P/3t5MnMAhD+Y93p2e6esPlav6IBemI3n7DyYF
l8+oMMldU3XD1KVQnFR+isbImsyjKg1/58UUxsUETQHShwLXS+KTpjqq8kJCTqWFZwHszlY6x9LQ
yighybcyYCKPKO1jGOWkut0nEDPv5tCadY5pc2UyLsQQRqMlLaJqg6Y8Bq93yTsKrukTLEyMu5xT
dNxOilcfi/UlQaWkWQNX3TlYhTyXXyh8T/D4rh1WdM/H+d2MdoYqEzABaupvG1Apqaah7FDWlMqv
Amav8JaWcrs1v8fRXSFwAsNm7rgSxrxnlkmssijo8XyfsEN906b3153ktsO/HIZRda3Q1FrVF7Tc
59zCpBTgxiIr5y7w847BKHs3Er2XwhGjE8prEnwWDc4xeN+EDZ/tFBidjFp6aKAHbR6z8blUnw1s
BU3TsdViju1uu8bLrTE6jlZVBQcBP182sa2mo9WLP9rw3C8P17/OH5T7IohR7rYl+ZRQ7MjiZfIW
gARkjyHYxVKrc0FC3WCuxnSS8S9Px8TNPkMVLtZxmUR5GMazJn1vh12UfgDrDiHscjYmWEppSPcZ
UAowpgC4b4OKa2yL1qqSBO8Lof92/S63Nd3QVSIpSDA0RlyDt2Y5CVBBwfD74SYVbhSV4285IlgQ
zN5YmkmlJEKgn14iD6twWWoVpANphaxp+QcggHCBP0+kM2n3HBaKkDYocoOw82wuwrFPePTq2xWA
lQzG/3TEiBqtggIqfg/KvsAXgFNBx+Gkfe/paCZ1O8rWnBz6Y/z5+gf7g/Jfzsf4JrNYjEWhc/jT
V2w80DUrO7e1J4wTAAfcOP4Hzlp6Y79nIReJjJsKe7MVxQStiWQvujeUirpxo90ucXkFvm1/eBHE
+Kt6MHNFpvxZUXZKQzco99fvblMTQd9qoEKl4IXE+I2l0+WZZEgPg3n2teUNGN+Flccyzz9tXthK
DuMqskgGO2aFQeF0BmoTyE7d4GR+oSsSfMymzTtbyWIMWK/NICtztJpnddr3SldYjS79c/3etosc
FyFsXl3XlakWc0krXkAQldzlqDnaLd3oo3vAvHEfzpHYFHsce2nELB+YGqPR7tWAv/Wx3ThaHYgx
4EFtDTlN4JPoLvX0lHkAWggxNj478938VfJKIFPk2NO4TzlXyVFBNolOarFeQgM3iRkBOy5VT0ty
u6469/oXo1/9N5NdnY8x2ToMQPw8ARy9MMljn/S2pMy+ICmfZUHt7ZRgeYfEt4U5cDKObe+0EsyY
sNmRIkU4gbM/oBcAtgdyFGwgV2NSHoUcOvC6vF4/Ku9GmaxjMvJ0LjMZTqO+z4t/ekygxiHP42+m
NqtjMZ5DnQ25nhtYtBh/HvMM27p+3D7pvFUh7vUxnkMXg6BIFzj3DkOEySs40P+hxXqptESnva1s
/Y63psG7PsZ/yEEeCEuCZp8UzfukUs5YtHEm3dj91Vdip29IPAzNXCZ4+2AsIV28lBIR6ZFzXcp2
YL58J7aRAp4YXYmBWfHeEKYKuHwbQNBRecHefFN9wxPvJnty6Sgr7yI5JqcyLkWRgWTWUooFWpoH
mLkP4mVw1n+orW6qmiQjyUEhljWweZb0BtNFjlJ/kpSz3Pd2Dk5Ezj3SJOJ3/3GRwhjVGNTFYJRI
okTV+rfWAEop9FR0Fe2NDBNw3AIwvZ5rEhkLK9oZz9UMhDjJaQGDNkhpwPtVn0J4DT7SxPZzfHWL
jJ3lY0TiEuSW2GcI/OmxtofP2GTw6AKldqyetQfOffJOx1jZRPpgzBU8jSKcTvXIznjCQDWK6Q2I
9nh3uV02upyOHdM1k9wM5wyw8/Mht2jpFMxCTggIv+9PI+ZNwWcSPXY7LFbYhat4mJ08ETd9LNzk
HpujgKm/fvhtD/NTl95nsVaDIGEgm/O8gK5b1CpLqA9Ct1hJ8u26kO2JrtWZ6RdYSZGKXNTaBnvm
5BbvXXQeJcHSn5Gh43wzbwhpOxxcjsTk4Ho/6YtG4UMMTDkZSm2poo8xFEvmUUJuO5WLIDaON9Oi
DnOPuHOgZwJLKPp9fIbfP8SdixzGqwx5EoQKSptOf9D8ANx7FN528TVL8t6bqFwd5SkF42DCTsvy
lOYJeWraaVzh33yX6SEHNGeLwZaQlVowbiUxpClsFbgV+VE5gP/AiVB9yzwg4sU3KIM0lgKiCWTl
VmNJu8DuOk5Eoo7kiltj8fjGZgymJUPdL5G/jfI9yd1McnX5JW2f5A9mD5evyHiZLsh0UMoi+km6
PYBHE63pxKuwCeyRxhJji6brMfdT8pSHJS8qxCySwHZJ66nUeeteeZ84mpOeuk9A3ULLnzfKu21+
YNU20TI0f9tALqvQqKUeo459qthhfezBRdyUCahROKWLP8SJiyTG/iZp0cQxwtG6FyDdHNNDaVef
zZvB7Z8kq/B5UzTvnvl3dbnIY+yw1HQUbilBaaAH5ywG80AuOQapfC1vvLJtTvGMJ5gwu+IYatZ1
F7ptkhfZjEnmS6EYeBGgqFoMuhNhbtWKC1n3U21SOaK498qYZR3WYElV8dLXWwxg1YBtVLEvacb3
ghl9kePivmkk2zDxEJuNEyEziq96aCm9Sjh/ybaDvRyaSQSKBDNFiQI/RCnU6UBkuKdIcbwhYKon
174rY5nqVBR1keO9mYbGMTeSXWbE/l99PnY7WevraTbjAE3K4DYf97WBljavIcvTT3b6VpL6NDYk
vE+SfXsukEQUn6Jd5QdnXg7DUUaWLGJO5Jp0CpQxHL8o6Esan+Lg+fqFUR278k1YgghNFxYVzKwA
csQoTdxhJns/xV46+OAg4GjZH+oNP9XMYPyISOK2VAAwhaVh3eroqkXmpM/FP5mVvKkuNggxGlUW
WH2QeS9X3ikZj1LHgGCfMrQQe+Oxqg6q/g+e55YhHPpif/0+t6e/MKj8/26Z3UoGu7Ikh6BKd1qA
dbjEWXaIsaA6ku5okz45RvfKTucI5R2P/v8q7TNypQ8mY8QgbpjcirpwmjvtqeiWU5cbCA28XJYT
eQzGXUylGeadgMWLammsfPGVbLHU8qiGM09jtl9gl8tkPAYKiBh8DlVaCSj2xg+AtO7nyhpsWpsK
couPbvCHMP5TIjuDW8dNCq8L2x5tzZ+cbk8RpTvgC6JfhJ4ylJNn5ByvyE7hClGHkQd0RUHhByI1
oROrg1BMmn1dL3lSpF9VZKqVptV6JOtleFNGh7TmQNnzfp95DLThPI+agPJ4D9gz5SYPOYgDvGDJ
TuMVQl5H2E/Dts/e8NVT7RuO9Bg5X/V74oq7hTeuwXG97JhtonVTMZWoHQpJDA6W9NyHozvOvFFG
nhgm3YiTGC3xptAcdQwiu6zH3AHp5gzc3pGLFM2TxXiJKAhkI00wpKd9me3hFNn0HaDbLVoYP3Rf
dhtfcNTCu653XINinIUqL92cN/BNSWwZjfVvVYj46Y2CSvP0KThK3OrQHyr1FyNm3EYopfE4yhNw
or5Stt0SE1Pzq4KJEMkRXnl5+BbsH15X/5NGWMII0uRVKVHCLMUntxUmBidncSjDL3hwjwNg/3oP
sW23YB42wbRxuftbH0JY5NWua1txVuAnS92L9Z2ZcMZU/1BSvJyRcR9JJU35qOArEmIB29AhTm3X
z/mN4SyYvpVvKKdN5VNEVN3h8RVyQiph+SSUxKjnaEAdTvINnwzWso/dEqAbRm+Rh86dHdmVdiNv
xmnLo2HsVzHBcavqvyEATEUwVcosYlhleay6h+oDQIdk/fvMlZpmaZZFh6pGNT324rFs3OuWt2Xu
699nPDLp5awfJ0TppXMN8TiF3vCRbFtCpiMTIpqYO2fsTFnmJFAaJPTVNNozqqREO6dlxnMhW+WD
lRi2kjeTqDSiBDkqxV2hSSOKF05UWIqz2IEVn/KnbDcfI9945s16bt/hzwOyVbtWbZe5Rd3SUYPD
rN119VeBy6dLL4nNwNenY/TAmPtCAKMu3fpBFdaRv1JoO2wN3ITfa7jn5C05S55wyEB/x7WsrR7t
WjarIyCKbaIYFdk6je7qhOxyNb2vc4BQaCASmJseT+65tOIKa4WzcTtPsvMRJb1cMDXCVeYqT2Ec
ygHmSQawZI5j9ya3obcsEi974B2UfuiVnHxIpzRsFHRTO+kZeDreqAQPSqXbYaSehhz/iuq5FGeA
zTduW2ic7Ggze1lfNBPn0WdMJ2UE/zvQYap99U2OrBR4aqhQuULuxInFZ7jf9l+Xq2XC/ZBFZbJk
aMVE3WQNkp8A9uP6x+NJYEL7PDZJHBk9hkyIepuOxkkteLjoPANkPMys9wMZAyweqRW5Sfv0KYzi
H/PY8V4anKOw1TuAdIqGkUIOSvNx74sKRwE455Cofq70LxVDg4gKGoydvpPUc5YFVgRSxOvf4w9a
Zsoa/lpZITrzyeMlHKaaJvmjLdoYCbPjQwB6ScWiqEcVl7xz23NdxDHfH1toQREmDUDAghu136f5
YQDyMQjBpvuk+lYqb9ePt/2NLuIYXRjCvI8GGY5SN2+q7NYwEs79USP83RP/FMAWj8qijJa5gBIU
Xfcl1QQfncwItBCZPQU8BLXNDRNJvAhjNIIEuiGGBB6Jbpi0b6OffqFfSrP6k3bqXA0LTcF55Jns
th5epDLBJtCLWYgElFaboLPE6q3KfpDkb++RiSpRqRVBXGHsdlYMK5fvBwOlsvwxwdP9ukbwTkM1
ZmVVStj2FYng4uTZE5Qbw9h3MWeGmKcT9E9YiajAcyJ2BTIARfEwPSK3d2ns9vPD9YNwVJstGgnC
AhyGJUee0dzH/a2kPl//fd5FMY4hS0KRAPcajkF8DTWPVKNdz7zPvp2mXXSLdQdg2B41EDs5dWDu
poF8jcbWiwhobrPiTeqj1oo1mXOwzY7n2owYp2CYXTgnC2qK8i1Fcax9+Zyc5f/W4tnA2ETG/vOA
bG0o6OMApdJcw0MvQJk89aeD4Dd+6PFKQhylY0tCbdWpgRHjwaPOqS00j3r3bCTPRv35r7SC3cWu
jLoYzQzZnwkMzyG5Dc2HavhQ4LvcGeMLuk4PJUmH/VRFLVl5WOpY/0K5MNF21w/DuzPGFxA8RuJW
wbQ6aLIt0jqlOXnmcgD3u31dEMeW2MpQKaTxJIrQOJJib0K/qRvgoGpcWjuOS2A5Q+verFrQtqCT
sZsPjWTp3vwM0AN/fGlq2zyUTuGXnCvk5Q8m4ybmYp6KlpLW/rufUWFEo/RjNMBNzPE233lsBZv5
A5EMURZVXVLZFZS5ClSzUJA/dERz9fZuFG+i4CkK75voMABSItc5yrjtLVYSqRKtvHkepT0RaxwQ
EzxegCW67qhYxI6O/Erypj6uRDF3Oci6miY5jKto9MGqIlV2tEr51IxJ4sh6+JE9S2kljnG+VZcu
RkCXQSqw0VuZQc7iqLn50u9KWb+LR93pJtH7gCWsZDK+d6z1IRQjFL6q5j5DOFGlQ4mVqL8Sws7M
BROGVPUEqKFaWjmGqFmYY7CkQuBY9aa5Xc7CzsyF86JFUobksq5CgDbcayCyun6Q7YxvJUL6Vfna
qdFnJYCHopCSL0Cp9fo3oMg6BtY50WteXEAOOzwb452L8b+KUQ6hHFE1VPfj5IXRK+dUPAH0/1cm
JWRRP3QKymQlhqpeZCc+pDedFe+LM4UASA6hw9tt2KwHSgTDf4ClQ+Hp3Y2tRKp5W0hGgPJu6zYn
yc08w8Hb80wLyoHVAY5L//Yx17iSyRwzj0s9y3oQdP0P+zd9TlpbdWcvwK5NfKv0HOPa9h+XQ9Iw
tD6kmhr/vxYVjyWWiEK7wBsLqftuikxOkrv9DS+y6N+ykhVLmtSQEMq/lIndd7o3isOeoyfUAf32
uFpdIOMPg7ADZoPUIgWN7FG0UZtHG3h28UZ1BVdtLWGylMweHc0DDhN/snL7iKamq6KomBLbs5fB
ONUnA2INrSFPA6ovy049z7fFJ8OqzoDXufvYW4tcRDL2rtaFVrU91DSOXoy4tDTJFfvvnGul9vv7
tV6EMPZN2nJRCWW/pTP8yjtUP0bpHQUza4UbeiVHUzaTn9WZGDOoglwmSzrDhwWJHemH2AQdAA8p
elv1L2diVD+XtGhWKLA3wHq0T63h509DxakI8g7CqHwa6ELalZi96aJoV5ieVlTWXLacqPKHhONy
FEbrm3BEIi/gKNRtYPLOk3S32M2e5s07RfGvKwPvTEwOEHVEBvsZwES06ihMpyY4CwWnBrMpAlPX
cLu6AbRdpmqhA4FZWWgd1ZgAFChEjjZLuwrXeP0kW5QvRFrJYWwn0pdRy1psiOiP4cN4lo+6lx8S
R3Dj097E6K7gmnZ9IjZNgzELivG69DbD6G74yHuLbZ8YENCaiaVe8X2oZeUb+yHWpSzC7KKYHBSK
BfMpST/y3aSLCOa7yfmcDaWK5loTPkjVm1oAviHgtX83HeBKCJusRe3URbSV0QV+IB7nmJMIcO6J
raBKel2QYkalx+wOY5K6ag4Q9ODhul5Qc/nN210OwZZRe7WL4pzOg4SS4Otlai/m4CuDYsUBwIek
gjc4S9XsmjxGDccIHFraAO8q7JSD8alGK9l0tRMoh24wrkefDjLWAHq8afFI+0E323ijPdtvstWR
GQcfIqJhsAbcqo3Tu+/DrE78rDimX7izlXEBYjdnhaWVPMbDDwIY4WVKA5CcmtICfsou8Uw3iTAq
HJzegRLt+rZ6Dj3RSR3+2D5HTd/BUFbm1ph5Z04d5m/SKvp3nLV5vK5DVNGvfVPG8zflEimkQS0s
z5GL5zpdx9Hy0xh0sY2u0L3ZRYMPlDWMY/Rk4QSEbSsxTQPwNJoiG0w8kBMQIMhxRve0hunYhTJx
+jAuvW6ZZff6OTejqHQRxXiVWm3FqSvwIVXpx9x5QfuiG56ZcRKCzVkLaSWG9SvCrA2kkFRAP3Wn
0Q9e4Zj/j7Tv2pEcZ5p9IgESRVLSrVxVtfdjboQds/Le6+lPqBf/tpqtr3imdwaDuSigskgmk2kj
fnK7PGlg0lt0+/yiXlvFP5wegKg1E7inxGDCdWBTyVvSAP5aKTCT06CMglqw6WoHtFpcDjYKQ4HN
XlBS880bWRCwfzd0IMtS06DAsxVev440nZbOUM7B13xzdoiDNm9ur0EcYLjt4BaERf1VfDJtgDiD
P0Y25bd7OTbyBXMEbl1tpiV6C8NsspUcwxC6jB5xV0E3IoT9zVgex5OCB34wTl3vGdP38RPw7xrZ
iBAszBxHMcg5KHpi9Pu6fI7ma0ORvKj7IeJGxrrMjRnpeIzO6oHjnl3NTnCobwo0rNAEJrv5e40x
MpBvqjIAw31vbyNVMC1xWgxZ0aD7OGKDN5XUHtX0d6qkxzmYb4gWXWsoxRoNLZwxb+4CInMAd2Os
jXzBukyAVFB4h9TkbHX+DGgBrmP1zbewSNEhFzoTKBsl93E3J74RKViZxKintIMJAPVHZNhKmP9I
xw6xTpcdgiWMbGB9XhrEehnLarSHMpZk9GQ3QrA+BdGNWu+gS910OUxX3SKZfZBcBxGRLW1yowTm
xOTGrd9OF8HsV8NRsoWr1fho0v61KrpgVZSAjlE5ItOr9XZ+0x/ya/qUYsDc7w5AgX+SSNt1oSjg
DFWTGhY1hR0LelBDLRb8wFcC7W+xlx5UD1Czfuw0f2sOgKm87HcOdC/Jc7R7Um9yxeJJOsZpHFUY
x6PtVZfeUy658rvPHQXsJjeJZphM0H1S1KkWaHDVan2wS4BqNVXq5bRxpvFTZceNKEHnTU1hi8Gs
yQ1MR01/lLGXDJJj2tW7jQjhlIZetbJpWR/v6TGqHwn0brw/rwn7B2IgJWOso2Gip8UbYkSoOwIX
0kxPc8eOmLuRvdbra/FBtembDMEgZmyZpzJBgbbzF19zU0956I6x8w9zieVav84vaVcHGBrSEJpa
FK0v763+lClGH5dI0qE7orm1phxEDppO/ZaMxl0/6LNkC3dPaSNv3eLNK5OmCHS6AbGhPn6Jrata
+5vw7+eXtHtKGxHrT9iIiNQ2r9R1JpG2/LrVEieOlMfzInZWATNADORSdU5xfd6LMNsIzX0UZHtT
fUwaz7I8oAufF7FzMO9ECAdjqotaxWufmR40t5wUx4FlTlbPT5aS+udF7U2ZvJMlHEqSxHlQJg0A
knunAKXHyfixznGuAyZAxQ/tzp4Ru4BhsjrIku2yZQqHpaGJLQuMGIYByM+T+R2wsp5egyOXlZJV
7qjFu0Wuv2SjFiTQgayyUvDWhauav5foEwhM7wQI5tTIFZqRAI8SDzEuqT5RGj0qLT/0k4x3TrZp
gjVNOUdLSre2iCSqrSTkmOXB0VRAclfnD+d1Q6bpglUlpODNlAHAIkxPrMLsSlLYtXTOaf9sOIjD
VNwoVURuMY2hD0sFETsbL1N607eSl24vJYCzeRMgXNguZGjtXVMtynFln13pWbvL4Kr317GY4prK
mr/XExCs+Dt5wu1VtIQUpoGYKwICR4P29vAIL+Wg3WS+4sTIw6m+aWeAujv+ks2MrWp2TrRwmS0+
AnVkpJ27MIiyrvIlcnLjQit/Y/JV9lqt+3ZOmHh9DbRbsAk1VP2xQJZx+ZE6k2P+XAeGLWkVa29s
4N2uCleYA+BkYgoKm8kpPqKfGeMCCBi8crE1gEvlV81LYHM/Be6vflejyR3U0tIZYtnJCrd84rra
RgVsZT/dsvmRFV/b7oKx+yH/YshAf/bv+ZvWCvd8LPKYpnMErW3BAKefssWrh2/lJI3CdkKSdxsr
3PIQcIJTN4JhVS1eEBaQ8JjzH5oBqFXtYqwKm5S385y6503L/uosDsfapBoVW+HrrkEPSG6N7lz/
VWheR+7jEdwb838TI7bCd3kXqWlbMNdaYYgvQ7SUPmV9HcauMihpgJZtM5W4B7vmBtR6umVyCwDf
TDi4JjS0thhwLZJTcCjc7DZwLYfdaw4M6KPlaqfzO7mnk1txwvGxhmVV2aLEpFeV3fIvS3LKzc6u
lNBWF78KjufF7b0JFqXg8OaA+dNEnzEyy1pvOWYYMuU2Ij9a3tpWX0pMy54Z2woRzBiOqQ+tFn4w
3CyntLymMewq88jkk0+MLNCtKMGITR1t1UA1mJu2Fsh36WHuFacLPtG4/06MYL3GeKrQeomZDLV/
trpT3R+L9uXPT8a0/r1Sr9mWjY+T9mOcZLEJ7FZyZVQXEXmaM0mCf+/wtyKElzTT06rulx6bBXrY
6Ger2ej2lJz9Xt8HRacCiCktZoB8SjCyCTPbeq5gZHEWHoB2Mb7SOiEKWA0gOu9DJ7HTyEZ2RFY6
WJVKfM62coV7O0GzUTyo4Y3O13l0hNk7fz57Jm/7/cJFndJCNaIRYLdlfWnoRz19TJBBj0fJ/hHJ
OsS27HnW42WgWId+W51aYEwSh4JZFAxsPr8tgKw2300X5Wk4hLcmNB7gPSseH3k4v9q9lOL2GD90
EABvo207xDAtINap0x+Q3yuv+8TG0MM3T3eGQ3zLZInMXcPxpjtibDYA+NpIewjVAt3OCgTqhTPk
HVrgIw9JmvNL1Ml5jRHBAPq6DHll4eWkh/GFozMjrG1kT9bdTmDzQWTiaYfV3TQQTFEfeNsncljB
m2Yf6NtucW09lao93UkpVfZ/GKcGxayZqX3oFOySZdEww4O9n9HloB+HY3E5YQx8TZGVP85vw76+
vQkTTFudFS06cJFTDJdDGDwo5accTQvvzf8tR7AI4aSteHOoAvXA9Lh5bYHJMdW+OAN/Be6NPmHm
tvIESxBMNE6IGqM5MHmOrQnAfV5dfzm/a6/Fj4/m5m1Rgjno4KrXhCDsab3wWJxWWP0Fp7T2ZFso
jhiH2o/9CPCfOsDZi0/RweN+/itfbBQEO1GRzCnkd+7ogUrThcOwOvBrUNR/kaUz9+pe78QJWVtK
mZpOBYKw7KT5qrdOU3dHctueUle9lF6AfZ20LPRdqOD8e/XRNm/hhIKl3nEDMAhX5oyaV3v4B5Wg
PgVf16lbOaCRTOL6+UZiFiXAoJ0ReZXlYWXSSCWv+75bqb4tSXBUlikdSNhjA9dEdHzMvfhiQG4Q
08Se+QPMY855/fwfB/YmT7jW8cjnulBY94olsQ5HLTbQvW7+IYSXYRjtv41vwoQb3ocgp6Q63nxL
gYv3pRnvRuNngvn384uSiREuNokBIJSGMNialYJO2dRbB7DgvVNb5u84N4hkD/fcJWtzZMIVr+aa
JqUBnQiUuzEBXpH1g0mHevafvH+3TmwkmSIytQUwfN2Kv+hzYJsAewCHuFFdFWnrnd8/mVKIFV29
SjtLp9jA5mvwfUUpLoHTWqBzBZQEqS+Ddv4fPsTb2tZ3bnOp2mRMeaNGg5tdobH/a+VHt3hOfXLX
/0QriTP8LkpHZqkkF/k1D7GRGa7TghNVOvQU3S/lZSajVZNd5Ff/bSOAJnofBgmAyFZeNeMSlSQQ
F/5E/z71c3gIhqz8soe/RNH1C7QPcOJQU/TErBF9laOJywU6UpuGp2F4jsyLil/2/b3GbTZfqJ9A
iH8nUji4EsW0JKqRrKnn8KSn+kUdNj9JI2vE3VeQTTQq2I0q1riZNOgwwIjRIXrqruLjAqr34rhc
tIABHe5j/xMQJMA4oAw1M84YEYc++jmKTJYAHHAJL8exdRRyMPDf+Yu2q4QbIYKhCvIwVLmGOe+G
dZdKaz4OimwCYtc4bUQIxqnlLGg0A9ObpQEo+LFyAoLuwOTn+YXs4ZlstksX0T5yzHQMI4W1rRBp
ZDYGwdDyrgNh1E5MJ7hdKcNR9tZljS+7lp5D2fHPUJGoeG85SDJPGZAiV6e09qgCQuOpyWyVzhdm
30kOSyZLUPaeonEpQ7e0G7LSLpW/q/Ap1K5Ks5C8XuuJfPAYN2vS36+pMKs+z1VM42SnDkz2eP1X
2Dmp87SzHIYQSuPohbIsgCm9F9MwFo/1yoe00O5SN7p7JWD3FVEurZTL9HxHCVGsQ2OsgfFd/gFc
f9DMfs6HjGHcrX1qK9XF9MW3Kg6fzmvhznV6J0a4Th03y2VI0c1eG9qthZxtHubH/yZCuE7gkkzK
GbQYqKcvNqHLAUNLkrBEsgoRUB8GgdN2UTEIkKe3MQIUl5hZJHniJSfyoRqTcaIAPQT3VTNVJwrm
b0unXIA/W3JpdpR5eyQiSxWtymQMDDxKUXipI2jmi2Py2m1HoDfemcYTuLjOH5BsYYJaz7OSYxCR
w0EPbqwRdU2zso1gktzRPQ/p3brWQ9y87mWCGYZxBd9Zw6oVeCW4a46tqxxyXznJSk2yNa2fb4RF
4LM19QTumIJOuokktqVn98jRSSizZYq3WoyNGJLFtVXoEDObX836ns2H/3Y0wis+zrGqLCpCm27W
UWnWweyJUKP7BADzu6MRrIDe6N2cJajLWUbmj2XqZkHna20GuojT+QXJNkwwBhgjHGifwsUbqsp0
zLZUTmkKGsDzUiSnL0bwEQ3NnJTQ6EG9qox7o/wNcCGJPktWIg4wdL0RJmloda5ZAnI5+T6GL+cX
sfvavL0AIgJ+DorECAjEeKi1b1242CUHTm50WcdP5+Xs9TlsT58J95+iDtUN/DWeXXzQvmMY7pQe
1xZ1sIbC8Lgm2CYyz0psGeKZ7JzWPd5cHzOaASNHYepM9brCdHp5qUkBx1YfQ/AN3q1OsARBnLQG
KBqRTbqYnXV0pjwYNxhqxVRTdS1Tb9mCBHtg6YOldkkwotsq87I+8AhcxyFRP6PfHCkczP5S+oG1
IAJZIq3X9GqWWn5Cy+d6Wi5Rf/DOa8auim/ECKsJhzBMwf6Acn1EvFbVXZpyiYjdx24jQjBw4OLS
lCLDTZ3Vk4WeGoU+aGxxmin0THpHdaAWS9RdtijB1nVhAr6pNUrpuFWPRyAkkM4Nm6GU9FvtqgKn
axxETP0DqrY5TYamr1X5hbwQ5DZmBEWyqtOuidjIWNe6uT9pEpC+zIH2AXQx38pVu9dbe2kax4z/
Oq8K+0ZiI2pd7kYUYXoIKmPgvYxOdVUXXnpEls0e76zr6T49TR6m91wV1ShXkTQG75/X2z4KSojx
3XAkI8PbpLHJW8qyOxn9LGuDWvXsg5XYLE/QwyGvqLVoSItqs9KcSlrMTp4z0zUy63uWluwyY4Ms
57YXATLkmf9VEUEVaRnTqCsg1HgMGCZkCt88Lfdrp8ia2a6cwpEVDGRKKTy/WciyuEtn5k6T2vut
zq2LlOuJM6PNXnJuElEiRrNhxnqDmSNQEkTXqnIsrdvJejmvlJJDMwWdnOnI/5loquLnPHtRlQfd
iD3dQq+mbOpYthpBCzGYEtZGgsJHmkz2GAJmTbnt2GewOrYaIVYoe0Vv8R4ODLdsxd3S7MQHUHtR
uuFpfbCKw4jnRJoG230i3/RQTIOh7dYAOAJmS4sMxmoosuEOYWABbDvU5f1hAB2UF4wopx0M4GdG
aIZMwKNYpBOGuYLeWL60hjaEkrBRdjvECacGkBABxp/WgWRMeV+tVUT+TfuiWfBIkgfNm4+ZzFmQ
nbJwIbuSxo0O/HpXL28D0zPmW2OWzAHsJTnfHbFwBZcwr6qkR+vgP2EQWr79wA0P+qE9YXjcTb+c
vyMyeWK7vIFXtVCIjtj4Z3F6LXc/jrrd/1RRHpmP/KaRoTftB3pv6iSCDk1NVbV5FHQuve5RwUOx
18l+6IfFGw7FQQYhLjkyEXpoTic9j1d0FG7dqeh4657H5vAft1BwkCfM2MR6i8uPXvrqm0W5z4hO
fLM1zUPY88ijeT27S20tjs6L5GJBddHtcgqmrFmtH4Iu+PN28a0OiRDWo1UVQdPAt7ACdLeO3/qx
duvx1/ll7w2pvZMimNdIN7SigL0DkPQKcvNsHqgX3aJ9gP/KLrHU19pGBJLz9a36FBTxO/GCyZ1J
kxdzHuJky9rCsNMU+WpafGay4J0Y4eXnSVrqPIcvHTzPToPsYemEz+S0lnsLL36UhTzrrz7jaFiC
iSnaOtDrIAT2oMYvp4odKrjucT4+pUb2fP4AZaIES1NMLF+CBBs4T2Di0ufbMnvoivAhTL+eFyRx
DjUxlV2x3uzqBI7Miq4fH9XajvzOnhx2kWO0fi0rr7SW1kkWPezNyW0O7wNcdaDVk9WpKNX3gKv0
q1THaBrngJqa48pRIk27TwOdXrMq7GwScXS+NAOmOJKGSLZgxxVBx6aucU6JaRhUONYGeHWtUtYY
XlWa+TopFuugdiCSG+pmOmEKFOhr1fgJML7N6lWxpydUAKTcr96Cll6x6aoMbiP98fzRSrxvsZEn
a1A5Yxmi58J6GixHUyVTv+fNt6aurskmrJiWOGtHBd+fz73dh7+beLJr/Xh+EecvwgfYbyvJSJxU
eCNIheJK54FP1uuVE/iTnfOCJI8tgFjfLyetjEDjKxDe2l7EfyduylEGVn6Tnyu4z/wl5Z9zJwwL
hQIVNLxiVnpKDS1COX2VGN1RJ/UwmxocQYTygLkUJzvM0q7oHVVnqoHOZMwlYEBKbFAu42QJBgt5
cHoYrpq7zMfsw4rUlJ4qbwLlKzgGUbb61v+QZSklgsWWZZ4nqZJZa/05QnEY/9PQOhVD6c19e5sS
6bO/3tkPpvptoWLbaIRb284drNprX8mX6Se/yL3EhQ5Fj01oRzeraatvmRNdfCp9vREtXIuSxKQe
UuT+xuonynQGvTQ7yaXY9683MgSvRsXEXqek1cp8PXr9X2vzmOmy74C++smcxLNcmau27xjCNuoG
R1LxA6pwgkGjOrbQrQbs6gDOxAJqA9MFscFLdx+7puQy7t76jTTBJMPo9nANkVpik08rP+88El+m
vWymZd2mj1rytijhlVXmRDHKYM3FXa0OUnkY7PBqZeiBXnihK3vydg3m26rECLGK4WZqJSyM1Xw1
yWjX0UMaSSNCyd6JEWHQLoPFVJwULtmFejF7BYiH4tKhJ+aNKNkUnjLawYPshu/bz83qBL1nM1/o
GCOhZT2OoDwq72snP1jP7IK4zXVxLWujkS1TuAKkNPO60iY49mXjdMp1Mb0Mw2IPw4/z74Ls0IRn
AdwPVcp0uCmDofjZnAGcHlylo+H/NzHrz9g8pkmfjaRdQ0vK7aH7HSpu0z+dF7Frg3F1Mchpoen0
9QA3IvIhKgqrgfsapkcFUGQGfQkUw87RS1gtX8/L2rUXAMdA9VvnIKAQB4s1HtTLEmAUZg2VVW8d
bWou4xMB6EJ/Wcvs4d4haRpXuaXrzPww8zvwDtjJIGmAuTfvE/RiWpdZYZtAQOtCW0Nb5jG91e6M
QmKm9jp12FauoBwVcL30iKD8kjdgRAkOursu1PLIr+LIDgStT8pJ1pm8GiXRaAEWy6JAkdSZTgSj
lRUjmVg6MQBF9XZA5+eJU083kxeTkCNvk68pq+5ptMj2eM9Yot8KXCjgMFCpLl44Mw5Nzl+9Fc3H
Y+oPidP6w8ogjck47W55PK9C6959WOdGnrC35TBWfKlx8Yy6djQriO3GrD7RUYM+2rdFCdeur/Wp
x7QuUOaU8G7U8ouIa4cxsRcl/nV+OXsTDO9ErQZtc/2SCPNFaQddUY7NVfpCHA1+H5o23RgcEP9g
KrX+4lTgJl3pZv//Zv12rfR2wauR2PwKRYkHos14g5IT8xHsJW49eJW3gmYSO0vtrpQCWe9ezs0e
C495W5ZlFhUhwFtrNFY2QOgsQ9s0v53f3z3rtl2YcC3UqujakihwiQpUPNv4gOYcf1GzY5Fmx7jO
Jb6DZFFi24pZdCMJCdI4bPbj5KZf/LqQ3bidJ+5dYCooJ89pGlYsW9ON67yQBupPW/EGp4CHAuo7
HFiMwdD8z8O6d1IFPZ31uTPJAD1FG449L3ZV/KoaieHc2b13MgQttEJgiy1By9x2KNwqTK4S4yY3
mGQle27yOzGCTswlD6okG9cN1PziavQYwKzXUaEKHGRgV6gOuowybu+CbWWK/QvqErYjw/gp0KWr
q8XF2/PI72JQvJj2dEhv6cN5tZfoiNjKUDdxrIUVrDLvc5tWM3pTX6bGz2RFlPWSCtaYo38O82tr
BEBFr1LRI5MqE+3crAJqGtqo0GMwhtppXub0N5uayamXkdpZskgOcVdVNoIFt1It9IU0K2oEC3zE
yOHvuJdIWLXg3NKEh22JmaJUwwh3Ga3L+jE9jL5yAPGt7Dqvv/SjHI7xDbw3wA0TlD6tazVTYmxh
yez0Zr3PGKr41sxuDpi06tCW7nnV2PPBOLpE0SKNQjaouQT7YbAgUYsOXarFV3TrH/pD5JtX9HYC
JDMwCiXS1uf4w+oAVgMvAzUniwnC1HLQy0XFLnILY3iBYUcW/fOOLazHIJpJKOM6EdpfwV/RLaBJ
hA4m+n2lVIDpLiRmfW8g/50MQd0ya9Y5ixcYjMcV2i0/MmCOxkcN4W7lFTfBMT81r3jPtT9/Ac0d
6BI/ATbK4WEBCpRoKEiI4EyEkUYNeARotPm+45i8M+0FRLnnlWPnudwKEUtL+rQ2s2cDQt/c1+jd
oDYg5pidpW0AzCzjJNrzfd5JE05uhidH2kAfkT0o0BQJoIh5toHpy5bnOPqbkm9FnDhl4Tb937S9
oJ0KYlfUJ4OXNIuvwii3g/hHRS5Ion5h+mWs1XbaKU5Thw/nd2XX2LxtvViRKvMsI7zC6QdtZzfL
D2v4qxkkjspe4vvdZgj2RrG6bmnVrnslMaXedCyO5WnFl8C8k+SUd632Zj3rpd14e01d6paRg14Q
mGxObTT3y5IctSzxIxJ+j3WW2bkiC8xleygYgnKqusRoUuaWESl9E5Pojp5ghIcYSvUZN2KzPMFV
acyspRHo61wz9LU+dYP+Tulk13HfjDKgOazAAGCpWDd5s4lGn6Oyz9Fp1LjVSXMzfzLsGqyDABC8
N1z96bwK/g/1eBMnOC2GnjedsQC1sPNBnoSZwvJ6uTHWtI37CS52aKIBSGPkgzUqBukEqDttFEHU
ig6qPDAqUfVd52Tz/cL5cCVrmywoOwBVJI7RYOozqW3Vau2wkbUo72vd21KEx7VQKEoFOgpmurXc
5hFK8yRAGangueSdkwkStKFjGm37pelcQpEt1I56yO1AhmO3h3D67mQEJajmIW4KDTqXIU8DKihb
uV2QWwDysJP9Hc325Bn39UlF8XY8ShVecmwi3qGVGTwLZyyx9hpfuQW86XdMpLnqHbupAZ+FOl1t
K8jgS4yVTKzwSKgmy0M9RgpMGe4UpVyZRKiWOc0nOoy3e/s6AL+5zxEZ+rmPB/hhi9cXfzXZBR9/
/uklhp+MIXX4KBQW4wPTQFrPRW2yPvcGYDMNt/XB8KrZHry1b2OSJTE+qOQqjLDVOsH9+oBOznPC
imXOC29KvtfKI7Eye6KSYpVMhqD2RRxwrRvCAiyyo3ljaS3p7NpQ0wuaaYOsP3tXmIkiFcAy8Fdd
P9+cEJDnZz1Rqspr8tZd8sXHIPLVPMjoxD/4QOu+mTr8PewcwF+Eh7hYEPEYVl15sXqc1B9dAJ0z
0M36IwJA0HmF2F2RBeeVY1IRRXbhPrOl6YEoHVVeVHOMDYJqa6nbi4Ag1XRe0IcXf13TmyCx0Daa
fRaW5oyMTgOg2euJ/c5o4gTFNxb6OpE1vUmWJZbZwqKfx8hQK8+ouAeORDtZSq8prT/tRxQWRd7r
Ay0qM43mIfdovYBm61uXXLN5kDgTu9qw2TlBG0qLjUjv95XXJ8t1NkXukma/wTR5hBKeEjX7xJqo
qhomNVW8v2I2PpgnDWBLc+kZhRH+DKKpfkmsljwMfTtIAtwPhhXbR1XMo63EJ8SkgvIpZhGGgK8t
PZOD2UULb5SRXGYhnuFEBk79cSz3vSwx/ZH0et2CzL7ykvChNF3QyUTt4IXUC63nXH/uyM0go6P4
EHmuIolJwB726p8JTz94E8IRcVvujRgtNZrxgtJF5pSth/8uuhVkCOYPncXT3MRm6QGEzcF4l4M+
3NCLHST5XYsD/ERWTtu7WQAvBcsKeMdho4QzW+J4Nlp1LL0heijiU94fqk7iyewpPLUwEElUA3w4
Yj6ijsqwaLOu8sboOuqJHcY/1eA7AYdXEv7xnBr2byXdAc/bCngvpiKScC4CsypKL80A3hMdE36v
NZLYfW/LMOOJ4Vg8gYYmzsIYrTGmStdWXlWxU5YvL7QKnMnKJC/h3m3ailnVcfM4LRNi2L5fcq+M
vio5BxIPjHl4GxIZ9/y+IOBi44+GoWzBH2rTZNDqLM49rX+k4SM1g0O+FH43y4hWdjdOM7hqoCio
cjEMYEnfxm2o5Z6al4NXkyS80pqx94q8ij5h9bCSVQlMvO7iGG65WI06z/CLKHYt60KHRioiQync
1t593coRDqlIK8Vs6g6PUehVJ3DuuAqos+zgkfjJa3e+zGne3cPNwtbPN1oBzsl+ihtoRZIDD7rK
bMCtXwfafDr/vK+/W7RDDFjNGoPNA1+iYBaYjrFs2uEeJWXkJlC5qSglWbY9D2IjQvT+h7AF/Ucx
Qb8xGK2F+V+KUt8q1lfCFLeM2RdL2qi2q+i6pjMM35oIfAUDHgdhkCnJmHvT/JKQ3AWF4UU3NG5o
VBKTt3tKG0mCGY/SAqxxKhyJJkxvyWBc0nl2OJhVJF7Y7jHpFOxIcMgJ5YI2lKU1N0WIPUwigMum
h6RoJRLWg/6gCDq+HGNkHETforcCFzMf0xK+63Jbpy+BYbmsuGzCzEHTb13cDOXzec3bPSTEGBx+
xGtQ817BNQ0BKbiq8QIu1UOqRJdt1j7jVT4OpvnrvKjdUzKJaWlUY4C4FfRhGVXAPwa4vHXSpcB7
5BdAx7/Va8P7b3IEbdD7pZsGCr+oJqw69POSoZHEWG7KLM3886L23lpmWgb6ITj+im+TMofIgxUQ
xebES9TxAN12MEHnTabigXVSIm5X/yy+CoJnqYop5KlIwV1C8bSnWeD3WmNrSMWdX9GePiA+Qjsh
wcLMD48GGcoyqOCgYALVXybuFwBUyKPBMTsZGOjHDBy8h62s9bdsjGs0xXOlFEHpAQ/oagX+y0Bo
bz6tDGpgFD+cX9jezQIcPkPcaTCYI+HZHdXMBNM73AhaJxW6Y7LeG8bomcdd6cKLAuoLwEKPQ76k
NkmyQrKteycHfFUKHHYCg6gLul8GtT6GQYttjcojZjh9PZfhRuwuED8UKLWGppli2BuFMLZ8QqCm
XjA/vUgPDOxpyYVsH3cVhGkYEAWuPAfk5ftDq4w5GWYFOmjx57H7kWG8qyu+kOT+/HHtGQtA1qgo
lHCO92/9fKMbmMFT5oGhkzQGbBKynDZvIpeBl+cTYrhmaYjfKVHF+qcZpoXSc+QK6nFsbNKmxqlJ
k1PXIft8XtKuBmAlDM8HvGUxWouzeiED6D49ttwlLXpVq+fzAnZ37E2AGKLlBYLNVMP568tk6yAu
iJcbBQ/HeSn7l9YAUhgcPaQkRPfVwHb1PO6hyfHpHxcsddLR1pmNLsSL5iCDuNpVa9OiKl8TOqpo
kIrO7Aim+yqodXhML7rj6AOC+SADVP1Y4F+NEchDkS7H+/4BSabr1YXyAS5YdEUCb+35Ck7ag2rZ
89c1N1o5Mol7b8dW4KowGw2fZjjuKNOUHrHS8ATaNvJEtCR8rtVayd1oyIbvi9abPyTn9wFB+3Wd
sIQmYg9gGQhJl64djZTWcekpgeV09W0RXiXFL95VzhBNmMi46s37Vgaxtav81ptQwa1JO73LZgsO
WpqMzlyxB2OoH88vbFf9NyKE7TRwtepiTmEw8v4hXIranqroqazRmHRe0P/QlLfFCKZpLkxt7Eto
SmyC6lYBYmMC4JTwN0UiOCB2d/jzFgPhzISHkvEGwH8BIrl/CIoxdan54WF9J1N/rA9/XF4UxAkm
PkrDJqkzOKGk0vyILcDpG6cvYVo5HSlQIVHQt51Gp/Pbun9+eLowfM3RR7Hagc11GPOIVHpQ515V
sgOy0i8kAQRXPAJv6bygfV38V5AYCBkLBeqRnpVwBDKHxSy21TH9dV7GXrAF0HGGpIVBVVMMFLIl
RS04J7m3LNwrUsuzRuO6aHqHTNVhaGK3MONP5C8MoqKSCTOGNk7h0FiX52PCEamOFXzDBng+pHOC
pDhx9FqeX92eC7AVJTjYZaMXlkWRx2f672C4XNIajZVeTGWDgDI5gkrkCy/nIioqL6xearAnqJe5
emPJYJh3z+pt48SWvylJAwDu40Fj5dMCkLc+d/T0WLG7mP6qZfAQe8q32TpxNijKqqqnpMbriUkW
e1wY8SISd/75A9qXgo4uuJw60O8FC2WYi2UkPKs8BCg2tPQ0mpYknbD3ehmIUv9PhGCSjLkbECdA
RD6k7BH/sh9WmS3PXWiFDzEdm7smjbq/z69rz0YYiIxXJ9pEACnoeE+iQGNanmNc7J4ltyw7tIFk
62QiRN0udMwMalXpWfRnVd4D3NCJquUzT8h2IYJmK0AhQeIZue3VVzdUG1zLrnLNrtdKIgjSD1zW
mbl7XG8792FGZSxIlVkcuRgjDT2kVE9MvSfLaHf1lNu8Tqn3n45KdKzxxodzqTXIcjaDrenk0oiA
SDLXD+fF7Gr6Zl2CN5MnYTqGTVl6ywBkhiI6wZE8nhch0Qhx3pKMVs8KmuZeX85HdVT+5gW1lSD9
THV0oxMiOoc2oV6QYVDfG9VIO5gsjC9atGE6xkwLiQH/2IyCFx6ZAiSaNBNdhGKVqsIwW0QA3OLR
++7UHsIL02286DhdK9Jepd3t24haT3D7roOvJdcaKAI3p1OfguwuNS9qU1bK2VUEhFaAvACR94fK
fK6gkl4j0e01E9LPbZj1J2D6y/BUd6MfYyNG0LdFHwqlo3H12gCQH1eSpJ91CTRc9Zg5qkS5d7eO
aYQhqtctDOi937q0LupZ65FANcPASxcEwvk0PLVjLKmwrN8jJh2BWsXRCYXCJYjL3stBhRT48avr
RfNfgP1qGm5XbecQ7UswHLL+W1GFEgXcPS1mYpAIITfXxbrRojRoT2pX66BYGOjhyoNiVRILtCtj
5Ys0kMdCQUxI+BSlknZhxDKPBdl9o4yuxgfJIygTIWpDgdEVrrRoB8EqwsGpJ1ndf1cFUE8B5igy
tOideH80hAeFxoKl8Gix2G32F/gKiMklp7HnAeHYDWCXITMLLNX3QhauG+slzbxGfyHB7w6TVvDl
CuMbQxcSUyT2dPcO/T/Srqw5jpvX/qKu6n157XVmtMuWZeuly7ET9r7vv/4eKp+jFocZXivJW1Rp
DEkQAIGDAxCooteJVvMMNlIdMClKWWasaT6hHP83dr/3c9XXPDpvQlRy5R3SXhzj0aVer3TDGIsg
dcbErdIt9oBllgV5Ea4UBek98A0gBcdm36ZZRspWxx3qth/VFkjty2Uv9JodZy8p7gq2C5lmvCtY
TZD10SxaqHO/uu0tShCS53QeBW6BfyiQffkwHgxsYBE1s3tZNlc/FMexNGT9UFNm9IMUq9nXBqIV
YyhOilGrGK6HYazWLCOROjiZlxX9cdpqgfnjb+k/YlnMS1NUZV85UwW1VHy70+9SWxFcYBqlnm/q
mwhmU4kkG9m8jlVQr8Tv0xT08OVftoMU8GqLrvL5rCA4XfttG1/vxc4T4tnklJMGRRx+jF/oXN4Y
3T95QHLXBLfJ7Gsm0EOumLWFZ0P2cpnki6WjxwN18yJozKeqCqvsK1kEUTN3H1WgUdCOoENFmcA8
yZDLr7QOU6+qaEqvzNYFctMls2iKDVcTMcoLLpGm8s/8Rr7YQFrB4NrJdBpaNaiK5FioL8Ok+hjX
6k6b8u2y7vOtFV7xJqVX0JyzEk/sSFY+wVVB0GdQVd5MbuFuf6kgjxAflcJzxbaB1DqNBMFYxCgk
ZoyrfZUMeBg8WJ8wqQc9ttqVdq0cHAwQtDp3A0YUs2TQqhzF3kfwWHvhjDsr0SikygRV/GENWxnD
q1ZwtQhAS1xlhCOzLFUHNQabfuz1eI07SYMyTou7GUpgq5g6iWjt8rFxFXInhtH5tVGkTi4N0AUZ
NtLt5edanz01mdwhNwS6z3taAfqCIAbWGSURuuLdtW6mfq3bRgaE0mgDSWkf0wTt3kYSdJMWdr0Q
FsrXSAS6KmqAr6XH9wIBS3WMGM+2QDqQW4IeFsmbiKthqkUGMLkmMJHcA7NpqhjiTJmNQIhjT722
oqQJFrzISlVk+0kStGCqEHhQ7j4CPuKgsIn5KWwUkksbKeo0r4JiDRHnusoouZXxPJEfg4jLgwtn
s99kWUzEmzVboTcKNL26xrzTGxv2d/OkU3ZKog/o4U4Qc59LubNKkGVVQa8UIClZisZrzc1yZa13
AnlTq+CyPMEmWswVRjLLaasYrrob9QUBI2JSyMXU3eOM4YdWUmoCgVwnvVsgc9GyclJW24Ayzpbt
GWsSEfUjb/z9YdGfsLtgktI3kz2heGCSzi3kx6IRoS64Oo7eNhMAMDT+s/my0ZpmC1jeIlgrjBiJ
dRc1GI84msBS8G/uTg61WruV1Frdm8lMN8ujXBp0lorxOKItcbqJA0lgabkmcCeMqspe2FBrM3qS
qoBgZkY8V4orYehy3eifDeoqL+sdzzGjOEevLRCbmJL6Xphmy0A+aBW8pIySiCG5hCgeKcvNHdsh
dfE29/A/PVwWyq3EoBJJkRCYxYw30nupVY3/iskZCIYxvTS9pfQ1EkLi8lg9YvCicJoKT9f34piX
hApJSmpQRVwLH8D9m2leflxeEu/QHBTXgZhCLgOQpvcrygpZTiQVK5qcHE+iOixK6wWdQ6B9F9WL
uavBgCBAf+BJDJUxFU3dFMj70ZhtQJnz5OQCy8A/HcdAVV3Fm+VsNua4ZJ1WUyO7gc3ICtso9+LD
cpp92adcRkK2ELo3bDCPMSBoY1aBhz4bJDg4VTzPDoJD2hZOb1f61FzprolJy8BFR+nz5aPiGA1E
hHD4eBBpAHUwRzXUeTWkKCQFeTPfypM8eLIt/9T7+XBZDs9qIOI1kSRF168DXX+vE5a8Tkkm46D+
5gvoveXQHXTXiTAVMxSNmOU4EB1dquhxsWnOgY1mdGJpg1bi0FTtYcgUd7SeaiBlyM9aRHLPMRmQ
hOKEYcugTGcDC2NUUD7oEOra8/bapKqmICZYrgzpq92jOEd+3x4CRADEgmW9wqcYY9F0zqCaE1J3
cf0Dc0nqtA2U9QmzzwWmkKsXFkC3Dp7KFErw/rgkfUuzSYUaVvK9jnzNFN9iLsGHhCAnhDEqNt4m
jL2tkkWTckurArOcGzebZwCnJLlwa0JagdfimCSUMHVD1yho7wyJM9VlLNfmXASb9qOyDwYg5eb8
de1y77Kec/cNQ7/QZA7wOpjY3+9btmm6U2RIcNjTHwDZ2uqfaDEUyODYPKzlTQYTSmzpOm49MqlB
D85o2c6Ju2zGh87mFeSIPYMhZ85mKfUiJQPSaa16stHP0mwR+FkECsC9pxiQZiBhR5kbGKNgd7Jd
Az5XBSO5GbZr00r8YnlxQPDZk+jywXA37U0UCyyqurw1q0KpACyKv9WW+nVuN4GOcW0BIgcE/tg4
kFm9P/u1xMQjskxFIKsnpY1cbXk0thtA8Soi6qrjuSWY0TdZjBdPyWoWPeh6g+rr7FH+QBJMbpvB
TzhR6aehCL3B02takwCmEgxLZ3SQZJnbIgbBQTDJeUS6v6S8wPQOFQCVy8fE04i9HPX9HkoF8qpg
yS+DOHkuadAPnPewuEv/zWwELom/JCSlMS8SKq4xykdsZZ0m+D/UrsmdVWm+pGvhpooiCJ7ioTrw
Swxbme9i2wYJOmAvtjndrLJ6qIqfl/eM61vRJC2DYsyktQJGGdAYNshLjhILcE9/E2MHMRBmW9B5
qZAxiafl4GlDfOIAa4hxdu9PqE9qNLbT8L/ttORm0+RvGE2i+QBpIf0nvYDUGgpfpspHTmsnlhr4
3UOAzNOS6DFe8GtuoUknd5018yRHsJX0zJnoC71Gb4tjrjDqBMk8y0iA11rUSoM39NE6VV4JDtkO
jEbTbaYoAo3nquFOJHN4nRaPdplgYcg3tnbiy9r3dhQZWq4SWrS5iXZnnJVKTWPTGr3G9d3i73X6
RESDY/gquBNAf8DueJJunNKavqA7hK2m10ZlHVLesOwgH/BOm0VNDFw7gQQcsoy4W2dVRXvSnTFv
YP8mG8MZHgapdWPVH7qXuP/r8u3iqsSbJNZxDEhv1LFdA9JlbqfJLn4aGhDyGC21ddlJNts/qj4/
qOkiEMs9MYQRdMKLCuZKxjr1KJLoQ4ZnmlErP2c1dg4YyNLcXV4bbxfRk62ZMB5A0BiMupu1qsd6
lwHpP1+1U+n1KnHTOmzUCIG1f1kWb0F7WYye14pZD2tLY/L4uQKDJHjWLgvgHRQeF7RjFdDkM1bH
mjL/ADaJAjCoktCKBguohx1wKJfF8O6rRhtVLag7cNBMhGeksZ0VWZMH6AMBpPBrnERlPwtCPK4Q
RBHwt7ZimGz0NTqjNRY13OCS989T3Vj3A8a7um0hi8rm3JuLoPQfUYzHNVGEKO3STpHOWXw5oA8z
K+gCDCX354PoYSZaF7N5aq3bqVVrWdBvh7R6TDB4JBXotEgEY4mW2MrRpYCtU5UI3KiuHLurLqhj
imTQv++snZF1G1nXNsfctO1UdtqnzI7DFPbhsqoJz4ZxeibRJpDI4GzG0xbSGrP2CM4BFE5K8PGI
MOr0Y6zv05Aix/BYA4wybDCeyEqHF1kBQ7cqflk3D5OEcn0rK8d+GMPLK+MZAw1dLBS+7YBwjDE8
eMOOmlSpaaBkU1jW/XUaC3moqS6dr+dNBmtwlqoou3jLggYzv8CgjBKlegTDme7TkTfpgMqXaAu5
Yfl+XYzVliu9V8FimQX2Cx0Znz7oRytq/ZmSl+PIRFE5r56OF+0/a2RBL1Yhlb3cQd6v2ZfgTDdi
L5+QWkFnO4SC1KZbouam8ISwDp7B3QtnnohZUg7I6hhZIGfSi5JXrhard2uGlCVxUEcqb6xhPU25
MNYQHCyb80s2JJrkXkmDtozII82XJn6MIXJuPbmyX71UnqiBlgc1e7fPjN1CK95YkgIi7Ru0pGDi
dXPVXlOkRypEenBty+5IGftF4rQoul5O8dK6NzSAWELTFqScBbeP7Ubp07pUxn5Fz1MNYmCjCPXN
EoTrIhGM5bJNy+oAnQTIv75Kq7uFCEyjaJcYAxLHoOBzUi0NLKl0AUj2Nqv3EuHMIZEYxoa0U+OA
CwU7ZUinUr0a6j+n8vE/mUK2ZSDD/a2VVc8CEpcogeaRPYt6FPmHgeeagtIQsnmMu1pSW167DSKQ
x77vRtRaE1FjNnejTBUhJGhk8MZgLkhlWNJmTEUetPJRKo/OdswsQXs+19zsRDAXA2BqJVZSiJBt
4qVZ+qMc9GhZNBCs9SejVQ6yWp9qbfwAgJ9WhNDProPa0WYj8TErnbwA8QBanDBgfJGzO6mLb7YG
UT9mhv2+MmADgSpAkhKukVFr0JdqLXEA081sFTTEbShP+vGyCG5QsZfB6DRyNuocD9mvPpwsnGcX
vMeeEsgH5dtvzxXQbDCyAjYGhheFNii8D5WkKhkdnUayPfjWG+TiVQ3zUkD4c3lVvOAF8Egb7XUo
gGIw63sxSTIRY7OMMiit+b7WJ0/RtWDLsmvJkkQbyPM/e1msbUPuNc0n59cGbgcbAxUl16LoJwDf
68E11w/oBShKVOBn0Rpzlo4f1daxixKvwX7qvF5JPk299Xx5B3lGwkDtUweBKWAt7DtXn6RpQTEF
qY859RfVuJ/L7emyCKq9bES2F8EEDPZakLbVSBFY1lNv126pfKq0SLaiQticwF0NEsrgW0FFF0Ns
3uuD1Odps+lxHtD5PwCLzaIWC5EA5hYl+pxNmKMMjFN9mwIFl3/A2qGoREswNr051Brunhi1ZUlZ
L5mooTZ3ifVgJociP3WZ49ZO4mYTWEq3ROCzeYASgEj/kck2lXWA9Q21Q8qgOE5HWoUeXAuAnOQk
qnJyNw/XFOUlkMOddZaZi2YNCeg7grqsb8g6f6vqUTT/gOeRqCn4JYO5pauOLPKowvAYdX605vFx
2dbAie2vl3WaZ3j2YhhF2xZtQ7UU6SGlCDfjBhOv3QZobecjhaW9HEbf1qWy5TFPYOAMjEmZzK9a
86dBsi+XV8M9GHr70UouO8j3v9c6IBMHrSjhY9GE79s9uR9T7QORG8hh/hHB5huaCqhBEy4ub7vp
xokb4qHLZvCqbhJ1kHFVYCeK8T3zmGUVHjBpkAOTfuorafXGoZ+fpExKBU6Bv3GIDhBd6UAjMNc1
B+WvsxCEWOOkehmGlsqpGnzkbGiVHmUfcHUwmkaIXJdpqmMiAxop6r51S0xOvyyCu2HoSXNo1fx8
tvQKSnopNWHUBh09cfpyGMbVHeQpvCyGu1k7MfTvO9uWzVUZNxPNNMx9ZOTWTUOkz/9NBF3pTkTV
lvmmbFBkpARdx278YS6iyyK4N3+3Cvr3nQgMKl3XuEQfnzLroQQSYeB4nu269ptENNyVv2GgW1OQ
8D4fxgZKr3mT6yULquyxioPmA23LiGzfvs/cSRVJMzUZ8ebsR+s2JW3uKhmoqFQRPRlfv97kMBfS
qQmy3duSBlWMqjIp3HWYPWMUPG/PJ98g5gTdnoxHpgqeQhbqr8r1vKUOXU4wFq7qmZ52tRyMGwra
Sb44Eboowk0024q7NozLo53LIFaSmbWlRmHE0wZ1iJvbFXCGeYoSlKku6xxfCLwm8E6IqA3GPpNk
auvFQVgzN8sXdHB5RK4ehrVevMtyeAoHUhvAt6HGGKrDyKkLSy7qrSmDNFtdPc3vjWH4/t9EMDrX
Z9qamVKKGGAboom0T2uaChSBGl023tyvgjmShphraeP9FuhJB2rnYN4yP9MP6fapycOueVRSEYKQ
dz7gxscDGIPrz+cQSaTCiL0M+YJMw5TtPpLbrwBLCg6HZ3j2QhjzaRfGXJN6zIIF87iGrnOzdfMc
9CyQ36510GgQJX/0VKm4Tew8YELbrGRrwJjVbPLqofDjUg7MXL65rArnTSWMHLqtO1Na2UlfGqD0
8OMXymFZPmoYaSDfx7K/nGg3sXTsr/I/RGT3Z4f1KhWocLhrhCNszkJHG6SsbEnuZ8YX2/oyLU+O
8+fllZ0dFSOCOapm0WQya0nhD5ns2ZscEd0OzGX2nETULCBaDbOHqzk3lU76HMzRB2kKHRAGD4OI
NuTMLjDrYXwedMEc5qoofGVqMeNrvlqsRYBwO3+FMDKYOKde5h4kglmOkSfxqfo0HbbHPnUpOXUt
zOtSC/DOQjCymKg6dvQ4XaU8x2y2OKKT4KUxTL3Rp9NGc18Cw3l4WSG4p6SDqc4wwTx0xpsJ2jMl
X1o999Ve9eZac3tluOpM9T+KYYxro2ozVtVAtZfKI6SOlqnxnbEVhEDnuSS6f7vlMBZ2VOXRAqlk
jmlhtOwPLHjs0/2juaTsT+O3fSwjjrlO1aIttgoGPL8FsX3ZXmNQkzubggIi987u1sRcJKWd1dSm
yGUTHDl3S6dZrqqr1MRqyfToyJgX5l9WCqrRZ1q4k8jcqtXEnN1SW3J/zD6N6+SqICYbtUDf/pAs
0SyCM5/IbCFzuzDao0vbmeS+sijh2mBVqXS3LqaPQtJpzTS3ARLaNUdh5yDXdOwWyVy1zCLI3SpQ
laqovli5vR2GSuoEWROhQjLvsLogmdVYeQWFjKM5ykLpMff6r1Ogore0E5XpzyPN97vJZkykIgcv
AQib/O3OjIwQ41+eiqvhGRlAV4qaE070mTxfVhaBBdGY0GweY9D+WTDBKLrJy7FfF5f0n/6bDMZ8
yONmlh29ApJzt0p/6l3ttrEt0HruQoDYR4CB3nYwUb13+n2qNeCiTQu/a5dD2XXXq/Xn6oia9Ln6
vpPCqB16IbuUFLDwFBXSR3mkgVCwE7JbiRbD6F3WtGijmCsYjaUPhqG8b0ygKMruI3b9bTWsvo2G
3teZjtWA3QqDUWuvTv3c/nz59Pnh2E4Ko2J6nZToL4JWLxgQYV2tATp8T/HnpfHWEANzI+k6+VM6
SoK7y99CIGcN9N4a6NJ+rw/qttRG2hvYwun7XJZu2twN6Y8PLe1NCKPZmB+4Iosi5/7w1TyZkRqs
uguW58UDr8tdfk0nb+d++klsKeiHz2w8ONN/rY7xlPCSVpYkcuHLhjscq7B71n9qL+BacyHxUy+M
bETyqDnehdQoUGx6WeMMZ9C7qR6dsxzf6359BPQhNB8vbyvXtu8WR492Jyw3Kk1x5Krw0/7Fxi4W
gu9zXTK4v4GFAk7pnFm6TKsyoWEGEKmYa3OnZHOYmL6tCXA9XEf8Joe9XlmlDkhOGYW/DbOrWNXq
VUscFmN+AJLoe6WJ2lLP8SLUf+wEMjpfrSbB4A0l9407+1SFy7PeuPI9OYLnA2l3bXY3EXJcsJXs
gJlmArh7lubcn/LrFYD+Nj5281UiRMJw9W+3Mkbf58bANFWZlK+Roeb3kS65PxaPjh0GQ+OHbMdO
GqPtq1Ki5ZsgggKYzs1M8IuMz2YTXdZyvl3cSWHUPCvlyi5XPIfVh+aogzHWnZ6bQ/lErhcPjYJe
FzUPBO0/osvMtYw7uUx86GSynKGDC+ovXdvtU5s9WbXA+J6PI2U0kfHGIEde1bHaqL0AXSIYHdLW
7UMTpEBlSCkCnKMIEPoKMzkzibtlMa7ZJAWJszgrXk3U8Bnw9bAJ08XtnilPAE3TtdfUPMoY6NRf
gdH0YTwChB3+NrcKs3TGd9e2PpLegakcNBDN6T/03rusOII7x7YA6E3d9hnVTlX7upDqXu2+z238
hDBBoKFcO/y2o2wDqwWaJa1YcLnX/H6SAiG2UqQlOr31O0NvW2laJDEMcfOj/OvX7AL5p/158pzI
8IanD2WgditizIg5LzZIU3R4FguBYoamE7vCuJGxF3gYvuVHGgitYZizw3YMNok1FyaGTvqIsNxB
f9nk23E6TqXuOYvoFct/pNCc0/+EMfe5cKTMyWMEi9pdc0y88hQfJ7wYys/2VeWJtJtrPCwVuBWw
KNpnZPwr6bpBQzzvy87tHD8O5lWbP1zWb3pRzy4yCkbAjiJLCJD3e62Q1NSykJcu/HyVXN2ZiZs7
4yk2s7CpnOt2IuijEFVf+K5zJ5RRxdQpylXvWvQwv9ABsk2YgHd9OFk3/78RskJ5jCbmXezEJEOM
Q6TYm6TixqAcbes4+5OFNERd2wcQMlxLphOQdnI7rQ+zrXCTORbxx/BPFKQZChrzUOBmtlsmteRs
1G4qGKbWaN9nrXcXSQSnF0lh9nepRsnIdYTjc+rFaICZ8tsh+V1aDmp50cj4ayXMntp67JDcKHNf
Lv4qNCSo8JAGtOGydnKN4k4IExvUAGk0rY3EaJyecvK9Eb0pRN+nG7mzidM6YcAY5l34BIyoKeaN
OZOoefFflO9toxiLkWRS18QJLAbF+VLvPD2nTwOeLdQ9a7MY8Mq1h7tNY8IBpR20sV+wabPXflFL
t/HtSAt7DympwHkhkRJZ0XArH0RUI8KVMkGBgkdgYidQ7h7PM/piT/zmqgc5mOYBIxCJQit+Bgf4
NHAVodEVhY73p6dVS4tARMt9+8V+sGqXJjHlzF0e5xDDr/32WIfZQyIoeHDv1k4ou8ixNIxthcpk
ZtRlDx05Fr0gi8l31TsZTFRTdqrdWTkCug1OBlOTMz/x+7A8xm6NlQ3oDLT8yxeNqzNvEtkwZygK
TEap8cRtUnSRTKo7N1LmliTDtADpBr1MgrBKsItstIM5AaDn2xCON6v8bR3tyNH6h6JUBYfFvd+7
ZTGGENQc9pZsCrxbFSUUgJWLWgC5OaqdBMYMaiPgKYNtIq2dYaqq3BMgy9f1lG8xHu2NpXpyP9be
JtWYUNCIJm5wg9OdcMY8xvPQ9RpmRqDWIR3b5loex4M6flLSL5e1g3+zd4IYOxnHxbJkLQQlR9qO
kdFRxdkzbRIEavImebJFhDj899pOImM1lbWa0XauofqmobyjXbdeqruDO4KjEe9SxzVOtFU6eVo+
4tZ2chmbUma905U1QoW5fQRM0JW7Z7N+vrydPJ2xZcwAtTBmCXAdRgbpDavqdPqOD7vjiLwmZeBR
D6L4mxur7uUwpsooCgkMLnDMy48xiE80g7o9JLe0BUk6Cq0xDV3YSHIvjTFakiIZxaLOpQ82bv81
X3szlC6Y+sMh2iRBYMCzHzbQtGCocVDEYjuZHTmekbdFhNMW83216Jgyv9YHTLJ1BILO20cQ5+wl
MYqoxjMmzFsSQgQy38SWfWzK4WjjcZEP1Zc2wdva7D6lluHbkvRoVuXny7ryL4f4tlJGWfJ6abts
JAWS4N01bZhRj6jReZlbgGtN9OA4b0piVsuozDyBGyAekNhfwjjCmLarKsx8dXYzlFb1uyT1VH89
5LKr3KEz+PJKebZ6v9GM/sC6xKDxQX581B5K9Yuw7eR89vX7tbEoaVBbl6NRwFQbn5L77SsyuXfO
7XCID+an9LN+N/sdKBWrmy1zRe0PXPu5WxuL/dHXDaXYuKUhGeXdKnyMb3MeU2/xpKiLDEBbPuBf
9wIZxydlDdhYMErKx8yMZCRukx5W+enygfG8z14G4/qmLVWUiZoxi1SupR6t7E5f71Uh5yY3ztsL
YtxcUibLlJIOOZgbMxqOylX3LN2uGjofbFcJmlMa2o9CDySwMAbj8pDXSHS1wJH1dWTOJ4nSKwrg
tAKNNxjTovRjnhcdLluZOREZuytNEnHHc0PJ/d6x5sPq435UEWj1weTrX+an2vvRBRsqJqDwRFAu
8m3/IhDIXUexwBz+ehV2T6peHnXbbvAIyI7pAbmfxV1nb4umQAmmKPX7wcUFE9XW/sVKv0llVEQH
dWOV0DK84dKSieIqV3E4BWaYhsbxstrTHTv3c2+iGMVQkSiRc/wDjEHlK0S7t3P9aramp27rDlWq
CDA1fCV5E8coiZlbwxhXSNsV3UMyfC/mz5eX8y8O5k0AoyGG1kt4TEILadm98rNwrWCXbJCWYdpA
KTwq0fYxHqaa0qqSc9yrVkbXKXRhqu6T5cmQw7R//o9LY1wKqGyJoYEn5rWQQZktDAQkiCH1UD30
z7/dGfHqX/7ZSLah1+i7GYB1rEyyn7rsLrcfLy9HoAkssNPutcIsJ5hBo+2+dEbvrXMnsEh8k/62
BMZtJPWcbBaYmv14+YZ2vqPcoSTTfDdB63R5LXybrsgm+KPQr4Thd+/f7uUyxM44p7Qekz7qXv9C
guFKe2m+0Phe8rOoeRJ1XHP3byeSWRxZLByRA2DVaF5p2lHIQS36PuMPtT6NMQIvLvD9sKiObflw
ec+4Hmn3+6n8nWUtiKL321QWvlkS1wI1mV19MzXRoBZ+rLITw9g3k5iV0SHz5pcFbCnc7WE6mNfL
aXylTVyvRAkVrkHARFZwQCqY6MhyF0hSI/fDDNM9DKcu/4wRAIN+R6YZbNO/zYxHb+ibKDYClPVk
2dSYxtJmCpQ3YFTeYsZd0DbWLLhJ/MP6Z1VsxCfrpBudAcpmk5sUgHV5ODVC3PrrlT/zRbsFMSqt
2s3/YmaKkBmjBQc1gdMVqXwrKK+tiCaMimj5Rp47H4+yUERfz/f2ux/A6Hw6z7WkLAls3mEL1+9w
H34emT9pSck8rM95OB4uXwKBthjMJbArkOataV74Trx5ZnpC7iXqnUjurrNsFBgp6h4u7S5zE6p1
BFPIQN7wR11A3+kiu8Q1urs9ZDy8k6Onc+jgpcY6dav8q0qOLSndnHyoeLXXf7q5OwtSlegSSuOM
ntbibz667n3ndvEqNzuUv087x1w2xtHnICfq1cZEWS6/m6sRSLdI24jgiPg29+2aMR4ehHOr3C40
7jPLyNrke2tF3vKyygmusslwdc8IInJNprs29qFSS14P49RUgyjrK5LDuMRVdiY6GxOPw+u2cOMI
HRxo5kOlAIy15NuA4Nm8NWZXNGxRsIUsIb4EE7IYtQXw+eTbxvUmqrHwY/M3/TYZGyFJTjfVMq4R
3gGh7iVgKVJunahC/qIVBMv8YHYnizEPY9MtsUYhgzNYd2i2JA7/xndQIIJo50QHxtgHp6sNAtYH
pIYM4o9pfz/m0/VizALFENgHk7EPKB6hOlwg+do5UZz+kJPva/tHL0pkc7H7IL5EUVIGRa35mhra
GYdYio1FQ5neLyvMlhjvZMvvttRtzLCfHtr52ei+g9pdcLf4SZmdVMZKACJgzy0tdUhX4DOhpeBQ
P2af8icHjxC8ir0iIEggzlfr4+Vb/S+q8rZexnQsGAFUqDYKmDQnA6Z/1FisR0wsjACaCUVoMe4l
U8FWic42DGlgaTysEuyiDcDNflx/MfKHIf1AoQONa/98n9GRukb2DAz/sIO26TlDeYWpXoLXFFfb
dyIY56EPZB6WFkV7qydeTLRo1BY3V0TcTyIxjEJsSar2Habi+KZ0vXXRpgBKF3zk6HdLYY5eybM6
Q1o5gx/EQG/KOAfn0bvmJymyn8XFNf7VepPnMB5kHIdMUpoOlr2dkDfertA+565mqrmGRT7nJQAA
bawHsbS5+igcGUe/fhbG7KQzfiWxF/TpbniXZkf4fDc9NQcr0gAlFRWAuYZqJ4iJRkHp3Y5FN6T+
NLWYc/JZsW679cnI/7h8fFQDLq2H8SdFVoGPmNr4PD8p0tXSBU3r4+0VWN2TXbSCCEOgj2wfnbmm
g5wPduaXSBbXh0y+cUSFGtG+0Z+ws7y91vRdv+FmkeovS7oqpeNmyG7liPpH+EaIsr+Cxx2cWMzG
LWZXm10DtZdN6duAUYWFvR0vnw3fqoID55cMxgF3da9imA6CpREYgOlYhGRxrdUfXyvyXeuCcuyy
RO7mYU4BSPDxtjsjpx9KdGohxwkcClik5va7Kd2UGGSl/DZrFQ1n3+Swd3iTdClTWyysL023N6T7
Zs4xYEo0GYarbjsxzGUl7Yp5T7mGdJ8ze+BbPIHNz8udNLy8a9z66n45zF3NVHRZmyseHekXJXRC
ctXiMZDD52Kc2/WKUoh+Jfm24C7xcwu71TEauK7WmHUUNFTL2q0yb4eqWf7sFmNyp5Zi9zofTZaH
IY3Dslg80tSh46DvW+19wfLpNp7ZkN0PYdS0zBcFbHfAjfYBZiV5c0StYnnUgvKTJboS3CfrThZz
vbcq1aWhwVZP4XAE8us5CeV7WQeqw/Z7oFTmz53X3WS114mqpCr3xu9E08uzsyyYjVcOnYWwg/b4
VZhIYfpz2KKbQDnk3uRJj5ZHE/P6IXvR7qdvtN8gD4WnTnXp0mYzkUNtSbI9LXBA4yn5bIR9JAWA
vW0nJeiiyjN+Cs6W6+9QMEWvAarr9it2ebfoTK6QKJ3jDIGd7E3IX5HIgL/LhS9cvjpjhhisDhhX
UF1mthezZspGQXEFtdnPAEZ48PChs7nWDY0iHRywwNhxVWknkFFbTXL6hExq5q99HiTOYTJOchlm
xo3UF6K7yr0iO1mM2sp5PIxSAVk0t9SeECx5tP/KviLCsjNXTXeiGDUlQ06nCaDGUdtq2JZPGPPo
C5SCHsWZDu5EMDpYapsDaBpWU/SBvLrkCvsXmj9VKXQ61w5Tv/BEPep8X7iTyYSy0japA5pi/lbE
FHg4xHm2r96113bY3LQfqvnuxDFRLSbEVRgeDrgHqr+eBfK5PnECDHURuA76mX/fSVVmglkwDcQY
EaRhJ8vujzV3DmWcn0bjYcSQzMFxQrWwHsp1EljRyypyhlOuclNVJgN7Gce3qva4SY+XFYQbVP6z
earM+EOlh/dPzBiP7Hx0PAtBn685aRy1mmmkbi91wxenbeMA3BGiNkeuyzcUTF2CQwZbGKOaSWf3
RjYhnu2GT0OJOVVx5ZpN515eIHcDQfkA9hFAj9CJ9d5WJZjkvJkT4her0ilp+GyhmYeI2iX4yZ6d
GEbn+yQdEsegRbBMVf/AG9t0iY6BrW3bOt8Na+y/JNWSv9htXD5MY6+BX17ZthdnkEF6cHnFXEW1
cCCqSccKy8xPkY11wPAf5J30yD5RmBU59kekb0U5J5Ec+vedv6lHUyVDhfMD/s+T3MQrPk2DW3rJ
H/or9pXWs5InitrE4F8RUI6axrPb+LbI16fnTnhVqmazqihpjFIwlhL4sjN3c75sjYg+gv+I3Uli
ItM2wRzBMkFFo7pGZymKQmMoh0D2RsINpXftfE0Y9oNRWqDQY2naq37pplyHIRv86kjRMtPBvu59
CiQTlzC498J6E0b/vttAUAPjUtYz2s/I90X+lohapV7zZpdWw/hRYDykIScIBgyAedXAuVOD9GQ8
KpEcZgfn5hXCEo2HUqSWXLOyWxjjVEdJH1Z5Q9gZ31iJm95aIUG1JGwO9TG5UsPOS4L+D1EKgCsU
HGcYrIUpSiZL39SCe2irVnS4J9vtkt9ocUBWUbsbXwaazkHE4VAu//cn1htg2FdNKYMille0dR8V
UQ9sAWg8W0fvldlZODmF78tpp/v/hDLGpFanrsBP+YXgUtwFYaXuymENiEktOjvuDdhJY0wKhr61
AxnxqP3FzWFY4CilwIUh0mZXRPTKvQNv4mzGpfdWq7SrjmdZqdxl+de6/1DmYSeAsR2L1gyNnKML
Mq8Kd4x/LuCPvGzs+Q/anQi6pbt7rFmASdobrP0UAnzqFXe0cm3/XO82lE/MsLwbn4FbrAViBbpo
My+AbBmMps/Q3NGqD33eBkV52wiZe/hCMJEMTVqadj4AbYYr1RI4GDu+NwCvM3VEJLNozoxICmMv
ysUZFWBagRauu3swpd33be3WWupfPiiRGOb2xnK3kMZEsqs1rsiYu/LW+xgB8xEpjoZRXphOhn+Z
c1Gy4v9Iu7LltpVd+0Ws4jy8cpRkSbbjMXlhJdk7bM7z+PV3tXNORLcZ9UnursrLdpUW0Q2g0Whg
oZSnAlnkVCptMzyXI2qtBV5ucFvpQAgEnmRLEjHP5r3SjVm9xHUJw3mri8f1L6ctxf/GKIwP7SSy
c5d4kSv9c30JN2PVFSqzhCTrwWG2iOgKAQFnlKmuJeT+nN6reWxnyr3Eu8hsuQcLpTp02gMq+tjH
i0LsikENtRhlE/ZoPHfhv9fl4f0+s4qzgjEIw2TEmAH0KKqhPaox5zJLf4E9g9cSMCumKdOglNGE
m1j2II4n1fxByCscLCfi3EwIQBHQrKnQ2UZshrWQw0VbKJHXz1q6+jS8SOfhjQeNHNCKlb5cX7lN
BcRIKCS8MRobxwLjWNVEMkAmjJqw+LnYK271UDrdS4Rb0m7wME763tgrlW3c8WbBbO7YCpZxtkvU
lTJ4QDBIKfqamPdj+3hdLt7vM+Yr9kWCSxHsKsJITiHdlykHYMsLrdeNfsDqtKhkrW/Cjl5i5xcB
0zWs5Uuu/QUjxRqDfsMKQzKWOMMzHOrnCVr/Fk/CkPRMeJGI6bdct8q7hDBgqDbShFFDIYQo4ZiL
h96TxaLEWFMdpMZl4cfzvI814bEuePS520+4l4uByJgvSbQqFjJcQejY23wnvFLuJv1OeF6QTEaX
wl461D76k154Wri1ieYKmLFqxZBieTRphJtkyq7PxmjXGZrhlCLGO11XyC0oCzyKCqXWBek1A5Wb
1gIKtjlxrXofk90gHZI5uA6xWRK5xmBCzGmcrKGmTqpzte+yl/kWKA3uxL11QqUTApj2m3In+NdB
Nw0NpgpiMEwOQg/lex0lEYhEU6uBw5i92mzsSeVNhdxeuQsCY2kkKisMmBvQ4tC+FpbfSI8hb9A4
D4L+fWVodSFayxj3CTI2j11zHFq7JyNHATYXShEtvGwhrYzyCAZjwVgGIa8TtxrOUnkj6ZxbzeYJ
peOui4GWGPPHXpwEo7RyDTGyOy+9bZIIdhw58vRvXnTe9S3fvMrgbv1fKDZlMKmLCraQjiZ2Zw8c
rkFSB8PbAIR5h+5P7ry/7VMRowlwKIJgF0Oj3q+dPHdJqVvjzzyo7LR2ezJdZEj2CiibZu6gss2t
QgkLGhAQmOEgfg8ndstQ9ZIau0JZHsPQupGrnmerPAzGH8jDlOggVqVriD4ivKtjjICLuscDbete
niKf96rBA2ScQy2NCM9COXbNxgfpmt3nPEOln8zESBi3AKeJuV6UVpURqR5TuZMEgb7NnUDrr6mR
LYeSO0ZP4IBzr+vghsW+w2KkmWOkqkCHjPA8nzFKYpdqs52InBLcDZN6B8JcorVGjXPMzondUlOC
oUqcUlrcXK68suPd16/LgwTre5WrWlOywrBHhAyT8jFAB3wWSnLqPLykHjBoKnPykeMweJCMQzL7
oVpEDZW3i0K80TRcSUWfpWbur+/Uht5ZGDxEqUIxZxLXz/eSFUopzyOaNtx4/DoaTwv31KPG/0Ht
FIz9UlT8h27p9wDS2OpzH+IlNvxS7Y2b8klwUIrTZGCNrYL6ZeZNH90W6ILHOKOByMKCagvkCbRb
rTsWvOb9zX1ZycMsmBE2mdkjf4kFwwBf8UGKSJDlPCownhT076sjr5+UxNDNJXcnof0xTwj0Jdm9
vvNbqXxs/WWlqKQrjCZXO3WOkVEZnRnzJYmDN/Kb2af8sLwS6K3k8jssxmeHE4q68zdCSW3ogyZt
jhMZQMdRCyc0FaMYJgRZcZ6rg6vog+KoUvN8XdpN77cSlvF+jWL2Rj4jx6JWmMRdHqM+iIfHeb7J
Ul4suemXVlCM8zO1lswY0IN0TvHPYvmz8VxaX8e/efB5t6SM+4sJBkBUA57BK/MQh7cRb1jn1rG+
BmDjiHwAqY484kWpAl11adMyuuFGOdffKVVc+loEvOpejtK/KexKIeM8FMeZKoko5I5cdvupNzhn
Blcoxj30Ypvnw4An/SHyKFHctCtuyI/+O2VTk28s929ag9+tIuMvMnWeWpFWsMsYT4gGPHAhLYat
u3QRu6AIcAxf1/Rt9TPAlaWiIg8s8O/Nmix6ko9VjzpO9QkRjF3PlV1GT3LOK1b4zVr+QjKYU3HW
ZAJuDCTq9fs3/pkbgjS96TaeEbR35F67uy7Ytue9wDEnyZyZpVWgMMKtzTPRdu34opa76xDbGniB
YLRDr0ez6kZoB/r+QzRwTxwvtHWXhjZcABhtCMs2nOcEvkG+R7uuA1rJzpZyW3/UUJo8upqTeMI/
cWGH3njgte5yFMNgzhS1LcwspPd4sZt3S1Y4Qip6Sx7f5RgqfX0dP0AZuHDiRoCGL9TofKg179BZ
oy71DEduuOgcx1DArj82vDvVRwVkYBhPq+j1bMBnKE722v7owJ5QBuZj/prZ0d24F3e8zuAP2sHA
MZalD2LakBxS1VZl97JsV7wqhY93t/cQbI+pKA7IUHSAIMfO7fYoKXHkfbwXXUquyCMFot/7LjRj
wBiDmjAq2WjjCbuES46yS4PRb/dNwCuQ2142jDDHyDdcStn08lJLBEPue8VJUDDQfpsMXunDx8zK
myAXBKqOq4MjksNuVCcgSA/9D0Oyx9le3MIN92Nlt/i/aEnxOgcd3efrav7BIzG4TFBRTYO+ZD1w
xflLrZ6rEm83MsclbSs5rrsynd0pGmwKuCfWhENLBk3OiTb50VHTxtlAzkjycp9PESJv2u4Kj/GB
gjaBT7wBnlS7NC5EqYcr7cl+Ur3RU9AAiD6Kpxys47GN9B8K4gxPS23jfvEap3L+uHaaLvHqa1iH
mS/tYIiS4vSKaGcEoWPnRfInufnjKx4DxHjHch4kIWoARBd5xqz1xMd0gdSBbKg2djTIZoJnQ3Ou
q9CmcazkY4PwJszqVgNsai1nSxjOs9G41yG2zWOFwZiHPC3TYobAWCw7Np3pZyxXOqByjVyS4imB
MocbLo9riadJjHmkmaGaaQxNqou7UvdF/Uk2dn8+toPZOOYQEEu1JXglVJzSKJ+mHH2ydXnbpryU
0KatrxaRcf6igHnaIxVGH0AyQIIlW5xl4LT5fHzveS8My3Ldak1thi1FeZLvhVsVTBfRF/lz6Ou3
aJTxMFQKBbw8G+PoIDu2QLVMTIMGD6SzLJONkYy21fNUkJrph6PmsnostTVphibWKsglB5K/HOMD
BlgeZHDy0Ntm6MQvHJWnTuoaHuM26kod4qkGXvGq3usHyl+sousCHutnndZ1ON4C0r+vzp95EVUj
pNIV6j+JXNpVxDsEqBJfk4dxExOYfWORHgKUZHI8i0GxN3xwZjqtS4u0tJMBil/MqX7gxQgfI1ZG
Ixnnoc5lJ814gHeMyLVQARrboMZCD7rlYAQZ+SrhGFoOk4dgCLr5xx2Yb+A6yALRJ2h9aP6oc6Xo
SK9BwOFm6Bxd+yYNnKXdXtlfEGzfR7eY86xUquKYmA7RyM+6WNuK0dtK8lAYogOGUs797Dc2fkFk
wi5VTcZMmxUI9TB6olehvklwdLdMQKZG519Eru5lJy71F09Q5lwPFTLqeELEuY6C17qtTiMKGEZQ
4mY4FuQO7VU1XqEmK1gaBJ0EpQDpsJNq88aKq6MpNLeSmXhEKU9DrPnX7Yf3aYy16no11rqMFVnG
BuPzfqh550fxJ1k9dcVNqHJ2fNuTX9afsVbQbDR6iZ5bR8s/d0jLEDkY/7zG8b3mWozBhkKdSCAP
UpzxvnN1lKcSX77rfe2gOanPawHkrR9jo30bWuJQYWvnSXRH8SSq5y5xULLqFONiyxiNfn2/eCvI
HuxL2VUzNgwBxSmKd0MR2w2vH4v+xkePd9klKvPKp4bSJCtRh10qhNIZkqdE2QtTinbl3MmN++vy
/CZCstC4SyvMVPb5V+jDqJZbEbtFkAvtFwc1nJ7gfJczRz9CTsqCmTnd5+uw2yJeUBkRI6mJZ0XA
ZS+Uc6cQ74ic2UWZOVV4XngUn9tbdsFiwpeFlKkozpBw0L5FYeEUw1cS/rguz9YxiCdUFOIYpirj
2v9+y+qoFReUaylOlL5Yxlmuveu/v3kVWgMwLiy2ahBQLgDQHrTvuB2fhl3skK/xo+gib+LyCJ82
b+NrPMYvxXKm65kKvPGgH1pH2uUBxm7f1/sGbz48rpWtHVqDMW6p0jDgGaPFcdD2lp1VdqTEtmnt
OUtIl4g1qzUK/YqVWWkKKeMBxKsIxNQDTX9qHqWbpNSI/L4fnkiMX5o7fa5kqhB9E/ttnXxP0Nxr
y1LKyepS5b0mFOOPqrYb5qwwcXerx72+ON0wPA6aeGeqCwij830yHiPj6/WV5Ck7Y7wE05DSEXVi
Dij2bSE76kR0/n8IjMkKIqJmMmP1pO7VwKWjmDjLxtNvNoGbm1JjKDEQQL3+KINNQ90XP2g8Secs
8bJnHGVgqfEbEd03E7JbIEs+kOoBfpybEORBMP5hlEJdG3PII+TF16wkTtkkj9XMu81wtp7tX0C3
LloKEsCIwkMnvOS85l2OOn9I1FYE1Mgafj/Za356iNHeSK9JvPz91vGzcgUG6wryVpDnFBpcFjep
9mhOO5OgxN7cTwOvVYe3MYwj0GivQoWKFWfCYDyUMPa5rXG1eSsKWsvDeIFkUsVuGgEi3bbPb22o
DujpfZAuWE+9i2k1YEVW7tSTeeY1dXMNiXEGM0aLVzldSsrETDN0gqO1NuWcpSyLFa9YaRtPwgxt
rBmqQtlaDn0JU8GMYUtaZCR3g6Wj+9DKF8ccl9EOm05F75eS7JuuNZ0QpbF2iV6sc9TEomPo4Py7
7qi2dhcP+ygdFsELIJms9HFh1nVXqs401ph6F9uDgUkIicGB2drfNQzjD9O0jiuzBkze+mN5WMKD
2FdO12W2lt6IBcc5coRi74VKZzRaJhSqE1nnynys+2DWORBbBrgSyGLipakuI7yUACKZbor5udPQ
WVw89+knEBl717doM3RaYzGuUU9DBZETaK3pDCnxgKYaX4ts7QvtOWmC5F/eS9rHF39cgNaATOyU
lQWMgvJo/yRBz0GCbhwwuN7h1hbQX2JP/zUSEzgpjVFJKAVTnVl3a48mRqJD8q3vbeuLFdCWsj+u
S2VEo6qziqFUg2B+zoB9K8JbcCd18n2Xf/p/7hfjMeMyMco0Acbkk7s+yAOQSR90m07awOhjh1cn
uulR1ovIOE/w1MxJPAGPHOkKLjemGx/zfUSTStw2980UyBqN9RhyrBcNRZPvl1fKJR+6mhfudRfO
Q7fJrjigw9mNvnEWdevgXsMyHiQfldDqIsBiDmhsy2jmROrlbIEpAY8ZM15fiSfznuPlbbeloiBT
hMf+0DNgTO3cWENFQQdcURo/g4N0RU+7bfbgKcc7FfE7Wwmyr1HQoULXK13TjgLlgKF1/0NMvu10
Lp/DWEszygmozPA5gvClbls7C+9ywV3aBnHZP9fXmwfF2EmjNAq6WGoVv9zZlhZUmIhTHwX53kKX
2HWobW99kYoxlyHt1DgVINVSikjd3WoDuDfwfnMd5TdWcoFhrCSMcbOwTMDM5ng/6MifiV68HPqm
dpOa+LFhI8UQ4B30YOBabw28LjiemIzdNEMiV5gdrjpl/y1KBzsUnJ78KR3dm3e7yMgYSR9pXdqP
2DUqUdnJTlqMDogHArMxd9fXkyMOy7yYk7JpDQviqN0SBSGqanXjuCwtbzrk2xspe0SgFOZXvMSs
W5lVUSLWSJBhlvw9ikSRdm2d0ome4v3skmfJeZuZAZZ+Oej/h4f2Tb1Z4zNrKqjRLAkS8MG10dqK
u+wsR3+QkDenz9ISj9Fyy/AucKBOen9ATbGUYxoc4MC954nSqcklJwTtd0NOS8jZQx4WE8SgK6NR
CozTczLln6Z5bMbenoxjL0W2yn2jpVb8+21UWBKH3kJddgYP66Q/9MD8Aiu7IX54VB8WtGDlR3ra
jzvu0bilpevVZCKZVl0mbaaoyVHMvWav7Ygbn8wjyjK+l3s8DH+hQzivW8bmCbkGZdy0KUn1FA8A
Lap7E8/qd1RplLN8Wzy3kms+FA16k+mwDl6HNxeZLscquim1pbZSC3cLSp0k2DpBrtDWwYl1Sk8g
FToki5eCAu5fvtBbx/NaZsaJhwsJ+wh9d86cmF601CchNTzOuvLUlfHgmPRpCfgGqOsRFyeXlr1i
iMEBJGZovzYfNISo6NH4xsvQ83SIcUAdyfs8og5Alu5j2dfbA5e3hbd6jI+Js16cYhWSxcutogUZ
ub++dLK8ZX1gTpFQKa4ZoLl8rxhLk+Uj3gLhVU6Ln8GVKs2OMnpGnvGpRAElHbMLDig8Lo32iIlH
9CVr+Xz9IzaFRI8O0GVZR4HZ+28AuZjaEXRLOyCA8ivBeML0nv11iM0XTxSr/8Kg67AyADwEdKAg
AEbZ2J2bn/WTeqgwJid1ljNEk+5lfwjEHb3L8EqlNh3cCppxNeMcV2Buo9DGYE/ZiYSeaO0N8fW6
iFurCB4fxQBdjCaDn/+9hGI/Cl04EAT7saViZIes34CL7Y87wd8HEuxzwIyarCo2EUgQU0w+zUlD
9iQHp2hncJzlljgmBsP+J8JmGY51zIYtowhhRKQ+dvV3Uw2uL9dvLs8XAGZb1K4KzSRqVGh+uWvw
nEcT59EJPlj2Sze+5T26bzmptUBU4JUGLjPogZSchnn6a6Y8jaqnD7tcfIh402E/8rsze8TYdNR2
qpnTpfs5vBIUlaCQE7wOt7DxCIozd+IYMHctGSeP68d/NqtFOZn0mLiTLZ3TveRgMARyZTyHwZWQ
cfhiFaUqybB3KliCCjd7iIPGK2467222XZCckIu8ri5bvn69e4yvLxQpzNUaep9ZX+VpZxRnteXU
CX0k/mP2jXH24pzWqK/Fvg0+Xqbsn+SOyqvqoMDKDzGs0J59WpCXv40BojO6MQyIW5y3GVevRGUf
EDK1jUEDj8WtvecO0yzRlewgwXqaXMyjwiii1Ckte2nsl+qrdeBPwOMYPvukkApLMcoKMj+kx55W
kqfJg399M3+jr6aEnjkLpDds+aUVl5XQozMFcpU/KJdkesgD+bEtYfuUSZrH1fKxLedtay+AzPGj
gEEM5XoZTNKnaYIC7EjigxWUwOIl6bbX7wLF+DWrmMZZmiCbbhVCMMdZfkiKiNuQyoNh3Fmdtqq4
4CHVyfaVu/jxrkZZs4F8FirooKMFSg+vb9q2BV7kYryakiu5TjrIFdXPw3TUrZMoP12H4MnEuDHd
iNqxlAExobenfi1l7/rvUyfBXnVM8SIC47aaQgSluIrfH0Gwa6LBAjPYUJ+jRrIz16bT5px2w9/k
ay+AjNdql8QCqybVhdPsqegFK17yvezKN7wLxqZkErpQTUtHqGMyriuTwXLZtzDaBUw6uzaRwFA6
jM1O00RlvyRJaxtTMTgkL/+9vqTblnVBZlP6DZEsTaQPCAjsdIR0SDqe+1d6ByceL+Df1I8VFhOo
kjZvo5wg1VhmXoby1+n7dWGoCn/Qj9XvM17CjAvNGqiKy+E503t7kR6rNOLY0VY4ipvmf7eKZQ8I
87mIF5rDrxblVkiyxo56tIGJoS+YAifs5glEF3QV81jxDMKRApsjFjeGVSAv+ZCRf64v2m80QEUP
vqWY8geahzqKBl2PIhwY+25f+cPOONX7xEaDra1x1m7zHo1hLL+wGIPqybAkES6byCnJhwUUZmWg
IHNgePFxdItzDU7S/mb50x4penisQBnjkpRe6YockX1fPSf6F72vMeT58/VVpDvxUfV+CcZm7fRZ
1uKMCmZKhZ2Ci1sIP11H2F47WTJ13TQ1DHVl1k5RSaSqICF1zMHVAwnd91Fqqx2KTum0jxHvqhFC
m+zETbtQs/kg2wqYWb9GkAm40kJaZys6/Zl26+VO7WqB7jdPCSeK245Nf6GpH/J0syaYVg8x8dDv
9h7tsAxd8m0JKMtAE1h7HvHc5sViBch4JeSv535K6brOuWzDC7+06vRQpgIyW7KnZtnfnGIrPMZL
6UmUy7loIZcEt95oXir4Q7lPMN5EOKW8htVND7ICY6IZRairPAG5B8qEb2rhHyPdi9xmnOv6AZb9
915KCBe5LUroR2ovlIcu6G5UG1RMAZJGNu+dcTMTYa4kohKvfGJhjFVsJNiu8VDtwYHoGn7q5cES
xPhHbaC8pSTuMb/qm67V7+0AyeL3yGPaREQkkDP/8XOABgGhh3g7/o/j6Xlbx0Q7IhgIpKkCnGFl
dqUeu+SgoMeO41Wodl8TivEqo1oSQ9ChIJ2PRxpc4UO/3DfI9+Fm5FzH2jw5VzvH+JGhykpxMCHQ
WBt4JDoleeeUeFsM/3zMDfX4FyS2S1tNhzpcKuhIaeDSBVKhT5oHnrj6SIdgCq7FixM5i/h2xK50
spdJGud0q4ojnTay2GhAx7wRzOkNeC/7mwfNSjTGe5RySRQUuuDVpJZ2Sinty5jnoHgQjM8wkl5f
SAJppvmlK+8mbhTA8bhvR8BquTBjuLYWHHEoSlLv83M22JTwNn5SH5FJP8+v0R0tvYxvuXkWjga+
lTyvgKssEvNYg2SN2xznezQP7ukYnBwvYLvmB83OCp/bXeVe1/vt6zI4mUUZB7fxgUcJjI/SXCuI
sBo0D4qO5Ba+cFbtxZnhrsAlvLuOt71/FzhGRWRTbzsrQryTyZIzGIljpZwj7DexyAWCURFFDpVy
lAGB95DSBgHasmt26sNEHNF3SnfcgS3qlndJ2naIF1Aq92r3DIxd7GoNy9gnu2hwDRFvzMH1pftN
9HHBYE6XVCzzWhnfBNO93kML8E0ILx/vMU0BQ1pjl3ct3yyzBxHZL+VgTxWlratQfAu/DQzAI05j
2oIj7o3AOgDw1kKrKbfvZdsCUSiH8S6KjuzJ+6UMJTIlqZjQHFX5Yw7UAO1gu9oZdssZ9S1HzGSs
911gcT3ltgH+wmVb+aSiH3pkpnGhLgW01LWLbzTCl7kX7SlaOMfNtrpcsJi4rknnOeplYPXhucnA
tSTfqAonWuWsI9vCt2RZV5EaGNb4QhLfkBrXAu1D8jrxuiDpjnw8py/SMBbX6+ZQWwqQ2s5XktaZ
NNkxkZAuKpvUT8pwDJeOFxtQR3ENkzE4tOoQNUqBOWt2g757AqIY2zz2YCVHWvobL7Tb9lsXERnb
MzQJ9XhKimyiEszLXcGbKr6pfApq68G4ZIC8lm7myn+YRhhPUombO+UztLxmTGw5/pSRlLdum1qx
AmJiqqUjs64oACLHn0W3dOaNfpe9KKfBo24kJXa9I3uBF4fwgBmzlvshCfsGG/bf8X4qeiJpUCd9
Mk5laQtPol94IKnp/et+c3Prfkmsfbi0xWYqhgskjqdP41KcpN76dB1h05pXCIw1Z2oszUSAaIb2
CQw8mBR7NxqP1zG2vf8KhBrESkMaTe+blroMxAe+cksfcksnR1OnrdraoXRBzvU3Z/UKkTFrSc90
M5uBWIufO+V56XnvgNtH9QqBMWJQTBHBoghiEH0VvTmzdYf2caH6LNlRwgRxlznGkXuubesiGp7A
HSoh5mCsuUrbRhKzGCn7Vx1vTMuO8gfUjuDEDvi06Fid0s6gi7wGst9s4gWYOVAzA+F4O+EI79z4
LB3bID+pewOlRaGNy+FDcuI+p9FN+uAnKaXLf0RlHEu9CIoqq0BU7xdf9mgmf77t/dGV0ZgOGjwe
LQMPj/Ev81BVfTy/SYjnQoTOtPYmfqPKx+uLa3HMYtu4L+IxXkXSil6UdcAhfA5Enex7lTuAfdu8
f2Gwj2b6kmdCJgFD+h5ONu3Cojq6fFJOSmNLoMwU7cj/m05q87Jv7FNZHcagRcAZ58Ri4Qpy4ySj
imGifzwIgN5GVzCMVxGtEi0+BJbQy59LY58r7nW3xVs7xocsFciIpw5iJOODEfuddTeW++sQm9HH
SgTGibSkARUnXalkTxM85l4JyA7lHsF1mM2awPVSMU4D7G04/2n4PfiKn3vRAc53V7vUTTVBzAtw
OIptMJ6CTJmuYbYAzpQ4lUy7xFyUwhlHyeT2pmxaLHyACcoaPPGwhI+WrLXRaOJNOPpKH5KoxYqf
Vbvc02ggOfASEpu+dwXHaJxsVGbT64DLpce4eBitxMswLC0SNDuV/+ZgXmEx2icQPOsIS6s6ITqe
RRO1OV813vDazY1aYTDqp6mlqggxMEb50agfwp7nUemCfPDgKwBG7zSVlNNECyLIcfFprxJ6j2+0
YHZzvEhwj8ZNg12hMXqnE8TAoQ5xUPe+N17pUPrIE0e79bUAE6FyF6QRO4ljwjxQ5pDCeCFDDSuq
guRUYNqWnH6J5b+yqJVkzMkUljkmn7eQLBtVv0oM16yEv4mYVhDMaaSTYQyrDnJMQnpMUAO0jLyx
T3T9r2gDmz40SRVWYwUpklp/qDp5r8wY2RWBfRgMwg7H5W261os8bO5wNIyy62XIk+xHTz/1XhG+
RWhZZyNpuZ8wyQUlhHvdTw7zn7PJ06MJrIgSysRAHs3yIkp1hJuS3MHfguVG78EULGPSCkfztq0X
nHeqjgpJhZ3CFqN8okLZG47ZIXTFCuXB6HvgrOK2g71gMIqXGVktGzHqi8rZpgTfyW3yEt5VXvU1
ROhQBCIvmb0dV2NgtgY+STDGsk/2ZttJ4Vuv8/S92Itfy0MZDLgmCPdgJXJoETLNFvFQqRgfNPMC
yr7WRxE4pGPaUyl230j6uiz7WjjH/SkKn4aIl7fcrmRaoTF3LiFC52gWAU26bTBl5Y6WBateek98
zVO/h+BsB0Hoz4pr+VwhT8UTd9NnrT6AOcfaoSFRhAmCNHIi0XGuT6PJ6Tfczr+tMJjzSx2I0IYL
ktHhk/Gw+Mtgt85ip0F8TL6Gt/1R/EtyKXOFyZxnSZ8IZTpCrs78piaBZr5eNwfeutG/r+6x4Sz2
UmnQl5YiCOWHdPEF9W8e1VciMGdYZnaCXCwQQatOVuVWy0nnJmN5YjBHFhxulVtg2Ec0OCJqap1w
tHH1R0uocBrdEjZmPJrnQnWvrx7PtNmX9l6c+1Kg1Alkr6jeEON5IvXMu+UT4jVvcJofyVl28wdu
9Lt5FKzWlDnaKmLWwlICN2/sqnfUBq6scKdd9jIcDG9ywlslKI/xHe3Ji1zes8z11f6Qw0km0Zz1
GIZA6sckP8nmU5JyuCG34/tfEmpsHIxKmdEaaRe/cru8tmcMK3MR3YOZEiVv/0OgtXnyrOAY/9FP
kxBa1M6myCN3lDgO02i7HV1J7RR+lzzCDb03Y4cVJONOOt3sLFWnT0zLWc7uTOFUqYHEK1bfrkxb
wTAeJEqSMA6p+ZXTl3lycvmoZ7IdJTVmD97MBGla9Xk0P3MMY/Odc4XK+BUlrSLRDIEqBvSxeNmJ
+xLtsBhZxGU529o6C9PFLFTDgTL3A/tQoSlj0uJZRIu9eQxUXq3ilravf58JGAQtraywxz6RzJeT
IFc/6ck9Z7m2Tus1BmPPGBBkTmQGRvzco7uOFs6kTnRAmPDPiBSY7KIRGwsX3fIyRFuOZAXMViNl
eVKmYMyhrXUhCqzSgA6xlrlkGZuOco3DBAhZbIxyPkJADewSopfflyfjPDjR4+Q1NvDOiY0YiBfr
cVSDbW2ox6loyrcCGhj15COviFrv4aV2J8R+bgdHonIbljnqojNmXVsov2waqCOdtIhs5k236yhf
o73c5Cjbzez4LtoLgb4bd+0hPSdHy+388Mx7IuGuOGP3Grhisq7DitNhaxYoxm5LpFRpF7zk6a+i
S92o4BPOMxdvxRm7b5KiGAsBqIYZiOqDmnHaaz/Oi8U9ZK1ITDSBNNwy4JqAK8Lz6C0YqRXvKG86
rGXfu4OjHMq7DjXR3OXcujascZkIQ7QGSo+DaorwS+/Vn+i9P/TJ8+CJbnfik2fxtIhxOkQpJuOt
gkhIS1uZMAgo6u0qf+b4na1sxloqxu/UaaPENS1UCk/jcw43Xb52nhXIqOk07v4mRl+BsZnbOmxI
i4m8iGXzbLKb2hgdNe4Fu9MjHhRHDdl8rdziPbenbq1e9sN8HKTd9YXbOrvXojDhQhRlTZPRsDmr
iKsbs6N0nY2coBdWvJzwZk3IGotxKO00hKNJ664aV7iVHXq1Gm7EOwM5pwLEerynQY7msfRJ4JX4
j+bNyU5PMQChHW2lWOzrC0jNhb2eroVi/ESozEarUy9ZVZUt4CE37OxhcetuXxacveIJxHgMovZK
3dGjp8NUL2dq453VYBIfSXkVcttAGAIkyhhRJsuMTJHUqpIxIWRdwpNgPPbWnvDoVrf1+gLByIJi
0KUWK3SpFnpim9k5E3iWsxl4W+IFgnF0GDfaDSmVgs7MNPzkNnV6X34F8SZiNx4ab8kYN4f8RKkL
FcD6vEVhx1MYm3Y+c89k+jMfte0iE+PmUgPsntmMaFS7tWzBxtyIHX3rVj7Vbhxk9ugmPti8UWaV
7KpA9+ibuGhjGHgQYjYCr275bQrBla9hS1s6UhAZzbe0E1jaJ8f4eXJlzLJIUVYzUWaD23BnfTHu
+2Pp4yD7i9v4antZtupS0fuop6SCY05sMb1R4pfW4AQBnF1la10IZrZggBkw9OEJef5aPjYLJ7R7
M6Zri8h4xSidRyMm2NIOhPNCbMef4htMYNrTy3/kJd8MDBmOPsd3Pa1OOtBgp0ezPxJPnA/hycqE
WUWht1aV4TtqYfQ6qbkVCgR8VctJPvFg6N9XeZquIdZcUO5OqazsTL8Vu9oWKk5VCMe7KIx30Uq5
rmoCkLjELFYw27Scxdq+bfyyQza/q0Z5V2A8/c+RGemh26V7pAV3PPpg3mIxXqUa22EqQyrHgnGk
B6W4aXkkg7ylYjyKqKFmuMe8DkcQH8r5IdJ4cS7HZalMk7mVlUvVtG/6TTlXCJQ6dKWd/tnALEq8
qPrhTeVkjvXY+NdP5s2EwcpDsCQBLUZGwrpwxogH2rDZBsZZOAHxhjew6jdXlF/qoDJRVBWLckon
cTpzkB1zu/fQ23hPhwPqd8MBnFIDHXNXBDov+Ngs/FiLyDgP8OzOBvrV6Xkg+YoLxjP9SBkYMKeC
zuvg5cs2G6fWeIyTaIde7wSLassOdYz+sqtukvNPgipepcJmlnqNxXoKSW8sQpWfnmKyl37qg3Df
2b3bPKNTBuX60S23SJRjcCrjOOZQjzEmF5jqfbHvXmmt9LAzsaTCfY+eB8XjT9/hGKDKhClhLmH4
NXUloVbaAzqKQ44d8AAYJzIZ8ihFBcyAZIUdq5hNwxvMy0NgfEgR56kUJ9DCJhLthJyqWeRE2b9R
PBSSg04cqTG2BbHJqkEoctwdwsqh7Q2hG/pg5X5rj3KtHcdzbN+RL2iMmpsmmXqLJv1ab/5BCXFN
3Mi1e9H/yYPHu5Nva90FjtF0tM8LPUE9jTNEn6TBNzSMlRqer8vEw2A0e2pbRZ9pgj+rLTeZBZfE
GC5QFc51mN+4wossjDq3w6JmYkc36mnwRWdxtaO0q17az9J98lVB5Z2xT194yZrfuPoLKqPjyRyO
1YwxeLhO1J+jNAnEoXgUGuJUU/pj1pqXaYwCKSlepqkQOLq5ubKSBEYcWdR0i+U3GWciNiZN5CjV
4LSYrBylPpdeiwfCnDBE6fvl/0i7riUpdmX7RRVR3ryWazOemWGAF8UGNuWtVPbr79Kwz55CU6d1
4QQBLx10dkqZqbQrextEgB/kK/Q2Jy81kz3V/EveuaIbToTXRHFztZ0Y5+TOPvxEzs2C6Z8Um6wl
ZHfBlLehJiiZXSkYOzBBrUax4tMSYfEoPAPkb5A3LuPib/uaRVoEKEQbKU5eWSbBX7wpoD1YklBi
Pxe3+SmCAnYdqdjCr7BTmntnYdiNDExIez0M+n3P1HPtzYGxpuE4dddlbqKjiD2aWD7f5wwAt31s
p9Z1187hZV0S7txABQAQS8DSNW3Ng90TPCc1rZg3TcBh8AbNH1vnJqM1VjswCRkxL/OOjpDSNrLB
YlXHWFR8VHu/ukVKEhfRhb0TvhapYtkzy23NRs7+IQj3C0AaBloxBDnLyzJbvWFkEUPnEQo3HaPB
RB8TRYaTuE/IwZprIAbiX4EzdMSOTW30LKI6nOdT1Xf+nB51W7YIQ/Bx/2HojY6gncZCF7xchEat
niR3CRbq9n650oQFrWso57LEo2j2WfXRmRKiSewP15P3p/lGXDhNre7TaWgTAE6rxZ1Gk7OSNRKr
LjtHQVUJcdHsjg080VLfjmvckyoiFEgNi4SOjBVBDzlKRIoVXiwaKOa8h6fafrysUjIC4ito96Y+
IniLMgTS+PkO9qP+bxSE96+327nGMlYWTdgCyFC9V6fvlyns66vpWtisaRnoLRJIDLnTki4bhyjF
SnrrOovck/tkPKzBT2ydRNbhtmuHNvSExzXp07T37IFFjnvqW+woqoJUHf/k6jdEBB+SOVZt6SqM
UN4iN8DWq7I1DpcPbpcPC6bU1HUHIzGCdFGYmrl12RBpRey1MD43RDYYvitfGxKCfOXISHl2s0K+
Zi+7Gw1mfXDHxvx8mRF+Fu80fkNFEABMZLcM4L0osCrlwa2yYB2qeE7dk+1ap7zo4o7WPywn/3GZ
7K4VwPZJ01SB+4g1m/hZm9RN2dsTyp/9EI0mqnBoScFWphzADMqny3R2D9HhqWcVWMmeZfxKh1Ya
Grt6c4iGSj97Cb0COt3xMoldUdiQ4D9hw0q3OoXdTAM6D53npIza/NFLJSS4Vry7JKDrQWo1x7XF
Zrl6SWmZatAatEE/2mRgB0VFK0bvWso31VLtyNXGBZ2HWNEseRB27+mNstgxN85z5iU6xKPDQofl
PHpJqAyfF+mrJ6MjvK7u0s2VbYHOoLu+XoX22PqO+9i48eXLEmOKn8/rhiHheWXqOqkZxfPTA6hz
ugUKyMPo10dyLD9OiMmXI8LOo2xr5a6IoGPNwupiDxCJghR6lqtYjgURMbE7C/tDyHiVKU8SznZF
fUNElMNk7ZtGmeBFOif7kB3ru+KAtT/dtwGt8hzsSwl/M2/+8zA9NKViQQMAPMU52HJYtAKewhAZ
CrupEuWgaNldjWnKy6ztiT8UmO+AstFwK04eam5amOWkDxGphzzHY57U2L9TYCY1NcZA1+ldWYxO
SFXr62XC3PiJerclzH/YRrU1Y8HOR35vdMzPSQ5/HsdrGuW5zdKndVZk4d+eFriqAVQq1zCxnVew
ik2eGQA3wWs8Vp8L/eQYVZBhY64lyZvvKoGrGcBhciwEA2Lfcls01PASOM0agFbLmPfnKZHyVx8t
4fCEhV4Ai3/N+cnycLv8vdEVi92pOduAk4Ud81Y7qNqgax9KzLHVRXj53vb0DW1PgNdD07RnvHo9
m3tzs5w4OW1gTeYjfPZQR79Qof6PRAR9W/vCts2lhndmODMwuUz34LFM8wutcB8u87N7bgArMzmG
rO6Ir2VrJ06qpTXnp/ap8mIr33RN93v65TId/pPfyTsCRKAGY8u69drRvDm3jjSsoqSEcSQPJrlb
ZHA6u+4moEUsIA4aWDEjGowGm2jbuoMAdJEGsesOxcGK+oi33wCbKJQlE3fl4I2cGPWmGjHduge5
xFmNx75A41OQqBhw9GlNnUzyVu6cnoXXFpNcwHzzsPDsV2th0NJMwR2LGq/4ko9ZmHTjy+UL2hEE
7Os24Qk4MIbvZgE0dZpJk1EaOStDGsPo6tTXSrsJ8wptjCWxFVkeh//odyLhYekYhMJEs7DAFPWG
tGcefGkWYhaar2lFW5F+Z6N1nd+YrPVu5wwxC+A5mqYBFRopsF/PsGa5brUOXpRpubOKT4RJRpX2
vt/TkCgA1pgDhRL9jNRiJXATAE2RN+d8oec8+XH5ivZkztNVA7vVTUtzxIjKK0taGJPNIgXYAhXg
zpO7znu+TEOsZ7w+vFsiwsOU9labNZbDIvL3iPkJI+Rorb3jw1WPeKaL42RbT5eJyhgTrgYIwmPT
ai1orgdjxDBZe1rNP4naN4y5Qp5qIF3ZLlXKIgu13GLOX5LW+PA/8eEKIpC7elGMFuy2VWrFUSMp
6eJCmbvETwjVkuBPqBmOjS1WnqqJgeLUTq7SuvA3k6H5uhrhQprH0pAV7/bv5o0Ktxsbwz2SPBnd
xmSRPbHh2Zgn44c2Uk3zy8JrP13myNzRIeCtoHCiYbepg5bJX4mZlGGLUOr0Ud4/VOsnskYlkm4E
29CceNRubOtcUQe9eQ8uQbRgf7WAT4L1MGGu3trKj5Rg6XJ+0KfWN7Uq1IC7oc+ovliaX9GTZ9x1
BBi1zhVrzgivG+XGTD4aSumr48lQAVjaHNP6vrRGv8Sri6VJflXdUASRShOXiSEx6WLjzz+K5nBO
YQSRL/qVV31sFJgpXF960jCbvqIZGKtvZ3hIPFYYZfR279FQbQxE2RyoUJDNJKu7rnIJi5bWBleY
13DMaw9h0eUrlJHRf+WqHaapULjr0hd3ZEXNVX+YFVNCZEdMAIlpIu52TcQGpmAv+q4a3SSFKnfL
XaqEvSGxR/tG8I2ACDnfzaxOJhs5bUxVf+CoxtVNe2Vjaq22//Ffuyvy1+WT20uXIIJDTA1ITED/
COmSBHX71ZlgeP8zyT3FvDX8NxtofoodUiMmnD0XwscvcKPPq2E5NOnwiBhqAlXKneLgAbzSR+ig
Sa5pL8bxTAD3u7BRiD0ECa9ppo2p7mGT1PRIZ4qqUxFX45Wma75GOok1FOEHfzJmu6aBdQ9cpQSh
oE3V2oCLRBQF6PQWLmAZK5gVXnJsq6ru9SO55R11WGkVyuCvdM6I6MnAsYBiWRbmyMUoMrHImCgD
SI+xErs37cmLm2ebLybDjtLqWkGv2xjx/gMltI9Z7Ab5WVan2md/8xuEd1vPu9zMulfxGXz9y+j5
2a0XdwBJ0Z+KEzlOn6wI2MUAvpOBB++63lv2hZOvs4l1q+vQKL9mmc8rcm44wAajwQ/bV+LkUdZw
tKsqaEs3kSNFSCH2NU0FZmZLlwsW7/lH78P/b4pi15Z5HBsAbjcUU1CVombIxDYWnr76ozMc+vlu
mCVOo9gx8FNqNzSE5zXHsMuSTBON6ux5UW7L4ZHllu8Wpb/UkCJACyuUu99WyHTJzNc+e3zEGGG6
hef2V0uQtqVSoKYGgzPdukjHj9qdBoizy1Zt1wZgkfd/iHBTvjE3U9EoMx56xOVV9oPa3p3hFT8M
pb8pMyxF6mUrSWQ8CVdW9sqyOh28lZp8IzmN+L7NlTSSrNE+U3ym2cCfd3tdumktSALkiAhQbQGj
8+rXKuS8sW8NZb6arNGSGLed4AxRxRtB4VVdhsmZSd/AsSy+FJAN2/pgAAVv+COJeCMjSISqsSbp
a356iRNbbX2tFtgIYdcPl2Vi55IwxIipdtXQkIpSBXuh2ImiOQ3Ut2u+97rhG0jUzK4kWBKbzrhm
4clCLKbCMJtAFftV8lhfL2vC8IY7CdbiTIBG8Z5VrMGJsAUl1uMymo5SeNMdx8RSdTgOtmYDU1J8
w1mmd0bKvR8G97SP9LMOtJzZX+4bJXaega7EO0vCy6e5SxM98ABzUh0Pm71+5dNUxmbqezw+SBNF
qOJc12hruUyCvx3C+4bE4RsJQYmpbiUuxdLcqFdIpFGAKDneLXyM67Fcw7z1DuU0yqKbHR37JR8h
vGdLw5qypxB5lj0ndtgqV3byPKy36e92xvwUlE3mQxCUHEM5BatVUJosfy6mq9kZ41pJJYe4o8Nb
hsQOU8dy+x44CFjlUo1+bvbh2ljfVmZhQ4L17fJ97SqYq0H+HMDhq6Jlz23bqXoNom/aNCpyEi8I
fGrbkTxeu2KxISOIBUGHwqR3Jo1WMgEFP8OKdA/QYR69UQ0M+6VG7lPWSprdd49xQ1Sw8HphVaya
kCsYscViKV7a2oiM/N5tP18+w306FhKKKIohOSrES72+UiyHRo001dSncdGjnLIDKfOnhmiHy6T2
zhE5KTj42F2AerlAyrJTtUNtFP0EugtGiN8NGRqpp3t3cT7NdXVWPKQsLtPcE5EtTeFFyedeybwW
Qs/7QXQnj1zVi+dctsFulwyS5ToSY57+bkanmMuRJAZuKy+fm8b43lKUVkxXEjrt2Qqekv8PFX6X
GyfDmzFzNCQaNNhuggnrwZAWaObUr7uPeppK7K2MJf5jNsRQkq1oXaJbZ24QFar546RoUeOWPy5f
0J5Z3/Ik2D/DU/M8U+A4qe33EthDRJWhYe4yYtioGaLnCNhXgtjp/ZQoxgwJr4qzboXq9KjMEsmW
kRCkrCRTr2q5gaQyKTWfmNNyTQ3rBd5SJ6G0e1wbZoRXcFrsoVU6zgz9ZqrYAtnJuqf2XHWLR+ZY
5meayB8LF2+SokuyltFIPWdHFxhhBzvkXewE06JH5fvl6+ePjvjkbokJ16/qCVFzh5czGnfAUOBg
HGZLPY+5Zf9dlo0TjBoqbC1Z/8Li4PV4mfjutXnwmlRUOBAa8M83Im51GW3mBFprknvNzKKmObJc
lljcS4Ch68CyNN3hqT6xJNQwkzpAJmWRjtfQN8bhm6Jovk4As7RYlXmgKikjrzALX9WpjiVCXR4B
P+U+T0j/cJnhXenZXK3gAsxmiVUJMPBR30dVB8AUyUu5FyJbGiJIA/k+nVv6X0+0bKiXmQRhHnCk
gF/2DUNxWKTtBar5YYz0MI1kaR6xWfTVq9EsB16YZngeerl+pdjqZrOo2QybSM8wupb3ClmSRF5U
ln7n+az30VmGtXJIS8gBPnYl6I26WI4lSWc6K0Eil1lwubvz6Dy62ofLl7b3Qm84FIeOM0tPhtFE
FrDJj6l7tsHiqJ7miUocNxkvghHD6GeeDugWj1xsy85NeupZFitjFf9v7AgiUk3Jmhs5sih0IF+w
mPjsNdgrO0+FnyqNbBB0V+A398M/32h4NameN3LvZgZ0Df2g5NFlZmRnxj/ffH9DCU1cHbYyMYwD
1ivfMltFw4FsLFEmAvzzDRklTVg/pgjEVyBU+wMrgBOgqyTQq6GJFGedJXe0a5WRdEKo5aLlRswI
2UTRViycRX0CaJt17J745lh5jnbXNGqoVKIYYli6LTqfrr4mrtPDgbe/jBhW5fC8GHgfubp+lK8l
4A/Xu7dmQ00QcJPmVVmZiFrNzj4Aj7id56AHsB5Vzo1swGNX8Da0BCnX0G48AS2aK9Ot5ca1K7G0
u4K3+X5BsNV2gS3kJTizGh8rzRiPfZsmvt01sunNXdnjKHOYq/c0/P1V9kynHoHkhbh7saawxHLt
hl6XjoXpolHSVLPPE0bcTc/FRiCx7mvNqpqhHQqUvDGYp78nHR5HLhFtcUnnzwfDeaMieBzAiyGo
q+DkyM165z3OoQGU5hmbwAAN/eFv6xY7k69vlR/6JxjA/9cWmn3RePsBwoHOaY6qAPc6lOTa8jBU
3Mhaa/fqOiic/0tCrAGTpEkyq0aS3NGu0SYeGZhER65aC00WaGeC3SZ4ieV7uiSciQEe1kA3C0Z8
EOCd15jedgHHLgd4CrYicWCY/8caCa5G71X6jVFBpZF1S2ixgqL5hYUcsDd99LAZzL1TsQKYz9z/
gblH2Qq5PIwwvOtZXu1iVWiCjJ6jxOVwq9Z3TvN8mcS++823YuhI/KNfRAhXTIoU9jhzzT7M4YpN
LeNRO3Sn8SYJ/ygyQpOSyju9UY4SPP2hoZpZZOiOd101yE10I6S9n7uZRK/3xGLrAAuX5Do1JVmP
uJ9YnzLtYy6bg939fh1LRFykIxG1CArlqsvYMMzHR7V+vY6xa/x+GtzSAb+hYqDMRFcKt1ub1zed
UL1YFIVGzTwAZBhNr2nnt/pyp4+AIJtdWcMQPw9RqHXkdLHDF6kSTXx9V2UglbPAEet+LNGrXQrU
z6XvHPRQfZE50HvmXXeQUbV1x0ZXmfBQETYzZgFtIMIO+XC25qOePdBWyUNUMX8T1vbV9G5p8Yvc
HORool1k0pFS8JIkSNMWaf7T2g7+kPcSRZVxJV4ZcTOLOaCkDY9uYoZLGs3jBC/t9Afaig4C9OLh
xpBCE7QVO4GbaVlwfOq5vMccDkail9g7jMBu+oPWT1Rd30gJauQAbM/LWmRKyDgjXO1JaBptilcE
Iwe9Uq/BZdZ2tWpDThAMZdI0qg3Ies5L3CoNOoVz/zIFfgnv5HxDQRAHlMxtpcGuqEhh5xagMOwD
mSSquysHaNJFm5oHdRItXGp1NiDikF1vtOWl0py4Zl3r10kVlvP8dJmd3QPb0BIci6wnWdVgIj8y
vBvWHs3l5fL38///7rg23y+YOYdQvPgKYpnRJP6ajg+egm18o2F8hGR+x6rs0E4qSaVs9zXSXQe9
mGi8QpZdkIK0cXqET7gjvQ34NpLxaF8v3/h23vbgSiRuTx7Q1YCeRVXjLYwCLSPNurZtkAtqVvPK
K9bSb9BWsyr9t8sHKaMjyF1DcgvofQvclKmLKvR/2lUa27PkuvbEYcuNYIK6JsXUDkWupa1jm40+
SWSdfruXsyXBpX9jT6sWiboCsyVRagQtNudyJL5Fw5ZBNZRjLe5FT1tigrOgUjgRkEEMU9lXFrAz
cuz5QB4rLe87NoaXb2ivvR4x4ZsoCLqE6cx5Aph3H8H8AKSErysgT9UZvfYBDvS2PKc3y5VsO98+
h29deYItJ1qBNSMdjEWBwLCrZp8HIG7tvJRJEaje9Okyk/ti+EZOsOcu1btE73GgIwBTPXJQ685H
06BEqUQhgcOCXl34RQir4CcbYvzWkaQwMgPj0By4Y7rNzuZpBdZLe1YBXHSZo/eD/7/Sev18I5BF
OSqlY49mCERrwAc39Hvfe2GrTeciSZAg07LFn5a/dXvp/NSTtSvIWH39fEM+s5Wi04ZuDvMT3xZW
3aApKv3YXdeRcspkY9Ni8kI82NfPN9TsorUxbJIg7rjjgDZl2AT6fXbSAvjQZ1tmiHnb7sb6v6Mm
GEdEOcAJ1wkNFU0/IEoPsM/FN5rhPklQ6FedEJM9kVnY92aqSbRReHjekRbsJbZHOhNZ+jkcse5+
Hg+lhn1NVeQYL3P7sZJVOAS1eEdNsJtGU2uGjpxQmLJjUnwt1cBYJJrHX8pLZynYzWkph36qBhZW
JP9bN8iTZzrYTbbQQ7k4H0cLURBZlavKSSTuiPAmvONNsKGpzRrMG3AB7Y9Gcl2tj5cVUHZ2gtns
1yXVvBQ3VZPSV0BH028a2cSzjIjgh7AFA1GVnuP0mo+qcWbsr7SVGBIJiVeou41q9bPbtCUGGkO+
ZYBRv1njSZMNZsqICOa+S3LW0EGhoZU0191aXltOGc5FE12+k90711UMpGFkAgN4guKunT6pq+bR
UG2a52ZIDuhZkK332WVlQ0PQ0G7KMxO4oTTEpLbL0JtgXjXDj8t87FqBDQ3+GzZ3oq/97NRePYQr
q2+NTqOB3gx/J0tX+tZQA5c40ayAALVE9oAJ4fBPpdkQFrTVVTVqz20xwKrP10WEQ7QC21djvqK3
fi5kdl12X4KO5ktW1yoqIWFRZFGe9RFp7IfLR7n/dOCtxBJI3h4m5r3rci3NtaMspJERT1/Iablb
A+LTRw4nKEta7V/cGzHBz6gzY0kJ+n5CoKfncT+rxlO2TsA37GfrOE3dl5m1BnD5mvGPJP+NsCD5
Vk5MtRwglXZzWwA/RjbTvS/1b98vSH3d1MmieLASdDmm02Fsv5V6LLkpftvvngoMIiGCxOA4qoy/
Sv1IimqpypqF9oN7qKLuZvzaXqUuZikiL0CfceDG5ldvCjwrmKSSv/vmvxEX3SlLo6up5B1UriGP
bo1IJV2aj8ixfu70PloWrNda9ACdu7FmerLk4L43hcKMaaNb33o3hqUOqZGMpcbCOa5uhwNPQ04h
8QEZH8s43dW5DSnh3TJzdxwQkLEQndD31tye8/UvyUVya/7uIjckhIt0vM6zQYZhhiY/LmMRFeQR
rUcYAwvK9EmfYE2GAYuqX1pT4rrt6t8bZTEZbyB54uUdDEo9pYGJRX9aVkdI/N2bs+enBvLiTUJ+
L7Xy02ZuaApvm4mUlDrnUI16vqLJ36sNLFpH1pHJDe+FI3UFw1ImBGvU7QbiaQEBvsGsPG0/TR1m
oVtFcn27qo5hTbSoY3Tz3QyYpTHSGxpMidc8GGqYrje57J3eN8obGsI7000szZLi1SiT3uc70cjn
VEU1kk/+l0X421vSebC0oSc8NPXS6sY0QL/ULPfnJiLs/rLM72vV26EJWtUXdJ3bDIeWWS8qPebj
0+Xvl12KoFKETUDequAIlh3J/UUDzKY2jQHpfrNP5x9p/pcRcUzJmQ2mrw00aDJcv6ATEoYfAHIo
0Zl9cX6jIugM9RJ1XPlzlZnuw9yWt8bMYoDJhejrkZCSyZolqM6YG8o6vD5dETY+QdSSM7n+iTGR
3LmSd1hKTXiIKzqTTuthDXLP52tTmoP73ezPKLRiveB0bBWJ+74veI6OYQgkxt+N/CmeR+xh7CEY
Cobti+tGl/nuYtf7PyLxRoL/hI03ymo3mdkKrxr1nnMaFGfvQ3mFQpafH3mfT3lIXv5A2OG/Wybm
ngChIUjH7C195rgQds8mvrsAu2IOWiZtvtv1NzZkBMEoXA/Du1wIizVXpthYPPdhSCvtxe7KxIpo
a9fPPXXKx8zIV+PUpevwZTUWVLJTht2hCnGTwAVQ9im1y6r0STt2j0jf6lep1WBA4PKZ7GoMxx9C
y7yKFaLCJfQ9MammK3AlhzToke2MCmfmq+7Plld28WViu9ZmQ4x/vrlxjZZrj6FPGqYYRpmmh0Kf
/UT9dpmIWDn/KVcbKsIjYJijMirryp0eLZ5ukgoNbMnsEyvAYt6ze9V/6IOhPctUdP/a306Sf75h
jtCy1gHBjbfAy7KT2qtLOK3Ovdqi1uwtnheSWYZev3+ebwItGAVXIRXRR4eGdGR+Vf/l1l/6XPIC
7avpRpwFCSFr5nYeg5o6j1PkxPRGuS0CrB4ZQgMrldvnMsgkesq/8Z1TsqEoiMmiWpMOAMUhdPo2
6jOU4orf3pbAH+4NCUFGLNZOiUWRPqJLexrm7MVza4nPuH85/8qDONSjuIUzag0BYgS5yZZzqj+V
o2TAQOycfCfqPPrYyJyjowcH2bYhXM79af3W/bWGWHp9dkPmF2nYfeJTlBglTX0ZzpKEOUswpZi0
n2YXcwDh6JYIaTxsTxqY4ucY/pNo867rvdFmwZqaBiBmNLdDXHGAS9d87G7baz2wgzL2kHVHFkF5
0JFHmGe/Pci8Y7EX9t35CgpWA+YZ4RNeDMyoOp94EUOJRi90bmYAJevHAiNFwWV+9w/WQScdOrdR
sROsyGqMllpZEMwhPxeWz+YPrmyV6n/h6o2G4FSmMBmkz5s57EP3wMe+mhu+bH4O0mN/SJ9/e23M
q669kRN8TJUAsT6r8MQ4ax0xxw3n0YjcVNYvIDk5MeGouG7T5U0+h5Z2X1hfkzJIh8+XL2dfFv/l
RGwDV7xMWwmq3WGtfKHz84I9klT50gGBoXT9rpWNYck4EkTfSJ2SjZpFw8pSHzxkKNjgXJusPlzm
SiYPrzPjGyui8M0L1oKmGGBEnbEtEivm3O/ageNfleckND9I6HEZfm/f345ReFGS3lsBgQnLyPeP
1SF23ubIvPguKuFof/S1YD5MR/WD8Xn8nMv2csrOlH++5XWti6KyodEGZrHcI4HoS00Wtwrv+AP4
ka3Dfbbe4Rb0bEVXEZCMQwb9KsBSekzjDFVPO1aVoNF8Oeb9LlsbksJ7VulTuUwMnpWTPrfjleUA
A9iWyImMhmCalKbTmLKUqOpYBQtJNs9fMTQ1PyuaKxvG2ZWQDTuChao6FAFXAtjoJSEYWMqoX7f2
VZGMR+ZhjyudFInZ3XU5NgQFG1V5XmUwysWCnfPh1vMkVaNdhhyUD9CBBrwHsb8N4KJ1gYEYFlpU
w7h8WHgfjUUNjeQxV75dVq/3+2+4vX2jJeJ9Oelqa4250lB7hA98PRy8D23UnEnoRRy4qryqS58+
6X4deOH6/WE+cCBw9mcJQdfCsAwaLQGPKGhamerWMOXjFEJDwok9GnT0L3O6K5AbCoLQ60ZqJcUA
iz84V247hb19n0rBb/iXvFPmDRFR6oeJLlPqsXDtPhnj2erZuQTqATMPl5nZlcANHUHkSd2ULVae
wF10uwlFmLUJB2uKLxPZTyNsqAhyPtXVpCkpFKvWjbDP8iNjc+cnjXZK0upcpdnZrgHH4VgnDDDe
UbNX/FUfKsnF7fOKsQQM9KmAeuQGdGOEi7EfzKpH2a4a/rLMj44nKwDtX9obAeGFGT2i5QByM0Kq
V+ex+0xbALZNXqgnEo+An9d76XgjJAg59gfMXe2qNCxP7pkCyG/gUxZXw1Fyb7tPCnCm/nNigqjb
qpGkWCgIHH2sJw0UuKI5XNESGe8fa1TFTu7/kSO6oSjIvbGwsnL1BZWflF51a3IgNrtJh0LCmc6d
mEsnKMh92pU9sBJxgvmJ7zKCnoUcYSo7mChOY/EbsFm0AI5ItFxlX/NTgU23sgd73468Ha6gFB5V
k3HswWrF9KAdisAz22uLyKIJCRlxqr5rdaDWVyZkxaU+rT6s7Gtuyoal/4uG/8uMWJc0cyh0TlEb
nAI14PM4K/aRjsESG8DT6SS3J1FkcU1Thqqjl09YoNB07Xl1vGOT/iYA+M8Q7E0OTcFWqOm6ZEWn
43IKdu/l683UUZlVlLEhmAub0SF1MC6HM/PuMPbwwTo2gXvqFL8LOfyGmcW/2bP9ji3BcEwzeuDN
Cc/K0LbplQV8XRb0Tl2GulonL+uwRJctiEz4BAPiODkrHQ/53BRtSL7BmsK3lP5UERJeJsT19YI+
i9uXqr5ocqeBbWfddELTvd9Y3rWWkptZA1gc8tW1DE5LxppgQRo3b5d55nnk/DlzI0x02IvEfZMJ
iGAhcrOZ18pA5THzrs30tiWyVa4SAmJ5JFPIOBnUgX+IYVfWaSerlMHnartvFYAHgMzK4ahUQZMo
cELGtlKn0LyZ75dgRMMbYHOwUAiYcQf3aT6vASwusm2HIpbZvn2ztCEuqFg55phya+GU8pjPfO4O
PVL9te+dk4A9a5Kc5a5EbIjxzzf+xYoFwlpnIeOwLAua7aa4sQrfMNLfG+D7qcMbMoJOwWRMfbXC
bDR6fprMPsoA5pBa2emyRu3GDhsywkvstCpt3R4WkOhFTM1zO/doASl8zXoB8JHENZNelKBNNbGB
ammCKXJjnwF1ezbvp5hec0g4gOt/uMyalJqgWHZvkUntX1+rKTIDzad/Fxj+ak5NvLzIqrUSsRB7
MaitW7ZdIHZN1BuKpGhC7nIZeLSMhpAYHRySWqueIfZHN4eenDRq+Frz1+Vje81lvTOybyLxeqxb
AbcWVDpzmDxEIg+97mN8xMaOofbFvbYOxJ9vkaYEPuccmXEV5rMve71kXAqmhHgZy2peunNqHOHn
BMikivLxMpMSsX+tS2x41CyvXR1AvoRKStEkg0Yx9ZDX1GfOiI51SbJ+1/5uDlSwGMB+7EhdGPDN
qi9qofrEebrMjezEBFuBPSYmFhPCwJPO8JOhCvKe+Y0m2yyzX63ZMCIYi3IAjthAcGo5oFpNSAWW
Zh5G4Ep2J6gw8mqyOGG/BrGhKBqMTFFIq8KB52VcwIi9upzJTXK2It62rV8tVxzNUjZKJbsxwXLM
Q01L1UPGa6hevPKhIn8UpHoeqmuYrMRQnXiSedcZNuAOw9QG6BufZ5mt8o+6PjdEhMMr6Urm0UHo
MTLAFOex0WFZvHW8LHv/RSjeWBHOijWLk7k6WOExAX/vVz8Ns+Cbc+iwR5oEEs2V0RMjHUurU8tZ
kbhGFBLVmKlLY3KdnIFn1/i6r/rDi3SR934S++0kxbinVLXBUiqcJC9qmEEadM/s6ARqDBF8SWJZ
a91rrv+9Cf73TMXQBzNbTUW9mYZdNCJm9eLxGj0MD9XBCfLbNpp/pB91bLdsA+9+COa4k/Wf7BmU
13VvjgO4xXeQmP3oVSYp5ylU1OGaGfe5kQWtI5vn55IhcrmlIrhtVTW7OilhTkoAFWFnd2KFVfuE
jEBdEL/4NBsSO7zrpG4JCobY0GesWzIhquZD9cEOjJfs1ooLbM/LguWbFkwnbJyP+a7asglkTure
i7OlLdjoCl2YppWXZojVoZHBhs8oQ/ueRWJgKB56vYkvq6XsbAUDAyyLoVnMZQqZ8U1DETpoTMu3
UQtxgT1MWTAbL5cJ7npbWwYFa+MNQ6LQeuROePlkYs0986d4uM7RhZ1IK5lSaoLV6dOR9FaHq2Qo
K/VYm8BHwIAveW3H+Zc/8Ug2rIkdmoBfJEnWQR1KoKA7SpDpiZ970eUD3HtztkQE584zvbRRXeh8
q7Mgbz4uucQf3ldq4GYAOcNwAb70a+CiYS8IMWsELoBtvbEbL04S7TqzZDH6Ph9vZAStzpw0nc0F
Pn7mvAz02BPJAyD7fkGJWYdpeyUxkcsz05BS9aDOjuSkuC6+N0xvLAi6utoMowsO0gxjNRUB7j7q
bXrfjf33XpNhisrYERRVsTK7LVSw406ndIgL9etlsdp9u4BH8e+1C3qpNWWT9i40haMFYGvruf0K
h94nfn6VRt5J5jrt27k3coJiMiWn6uqhpaLliGbNAdVDnxjfEhvJ1vn7Zd4kZycmNkjSJobJDOzm
AATDqU1s404tmGxjgIgI8xqKb05Q7EdhWtI4SwXNHOP0nseR6zV9TZEbITa4PyWYl/yJHsb/Va9Q
Xr4armTn+hpAXhBKsSVUKVbsmqLwQVTuBvvasT9aB75f908i2S27gp2oi6ns5hrZQztJD3VhR4n1
vVh/XL46cYL33aHyu91EYOo4ZhWW7cADznwt5igW2CZ8XQFLcIkXIP4jI3D8rkoU+788G/9KpyUY
DwpYOuSJcJXATA8BjY9Ho7/iZZUKvmojcY1l4imYEcdYM8y64kX0vDu3+T/Srqu5caTX/iJWMYdX
kiIpWXJOMy+s9YRmzvnX39Peb0dym8u+O/PsKkNoAgdoNHBwZ/ImIbkmwWCHUurLMCKao33p7wci
yv+e2LHLC4Dr2cT52BgMweWy7i2CY5P9Zq8E5l7xaTsPTwzvwBjsMNIRL3cRKv6zJXqxWjyBxIjD
NcOzAJ3papuSIuvG4j1xoEWhzDUT29hNjuB3Pjj6uOPV8nYs+cQumutGZNY4OglTwCIeyZOH1Fdt
PCjf5x5vIQDnAHX6Yy6cSh1rQcqxO8OV8qX3chCnPsWoV3LOkJNIsNtpSBjKkyYYcKJl9vv5rmyi
XZtyylA8IQw+dJrciIqFqrha/dCGH5XxuiS8ggZPBoMG+ZSDXi41kXIpWAAjieBkMcTSNcuZd/Pg
SWKgoLFIE2cxBW+/fNa8wgtvw+9TUL72Lt3yJVR29oP3Ts0zBgYdpqRr6qZFVTwb+0Co2uuh5SEQ
TwSLC4YWj1i+joKQeJsr16O2/7MowbJ3apVcZ4UJg5680Fdc4yVyi862HOqvuafhBjxeJU+8iSz6
NTZCLcvaWSSg3upo1QlPTKhlGPKxG/ofQ2o4ktB931aRA60seycJzSzXsF4BGE6CHuz8KIjvkwMP
WnlpoMFAg4LFl+CgBu7RZ0jwEaAvE3fRa8kBUx+Y17i4x8kD2bHmtJoycUiBe8m+O6o/BXv+Mfrx
XRcANo7Ks/kCwHWqJ16jPA/fDQY3rKowo0yHnjQmRk5+F3nafYsIn+2K0uEeK72VbZkKAyGKUIQz
9qSia/MY+r2f+62n24qjB7995/0VhQ0GRIxB7GRJxXsGyLhKOw5o9qJ+p51/0g+Be8XmfUAGPkDx
nqepjg8Yx7I9hF+U4qpXbwzrquTVgTjgaDAo0uOSRboFQCV2fyWS3Yh3eexuexnPo5nMQk2ncFhq
eDSpUjuceluRd7lm7tqaExs5iMiWCrDSW8kVETkfKX2jfot5vKG8nI+dM0IHSdZVFT5LtKd8S+Ge
7OkiDz6dGE8TBjBCkZiDKMGREu1olc+N9bz9SVYLuRf3DJO5Z5hlNOkddR0FDG+7+TlHs3jzEjsE
a1efaVTMnPSNI5ODtiaDDmB5j2YDRB5AQfqCkbnpaXAqbwpoSAGhp5/53XtYsf4YEVk28SUW+lEh
sMF615Q2uVfc8ivZzbcimuNpF1LqNde5i2sI5yV5HRLBfoiNqej6x5F/zApLbMYQ25z6lz+4fxc8
5X16pBGUeBbn0rM6IUW5Fv8n7d2AL3JQ3RQKKaSD1PQxvseW7NoHc4D6KB10Lzpoeyuxre/y/faH
Xf2uF0KZ4pma5bWa6Ghha2TsWNC/FWXq9NKzSK71bMBIqFsXPD3pReET8l+IZPzDJEUiNbmFJCEu
PClJT80wvli1mjpzWD3OSXsET+OIKlUZuehXdbYVXscBCYMcGoYcVYslwx0XLOvK6ZOE3gyJXbaJ
aU/jcNPI43FOYqfuJl/E7tAqa752XXfHkU6V+6z8WToD2USuQWXfAhyEAG3NNJ/9oj9ODkUik9i8
THa9WHChLGPBuEeTKOkgji6V67BQjoY+8YFWsSjLB01h+Nzt/+I3v5RksdwUMmWSaSoxOhhlcQqs
gJ3s4srwabfbb13dziqyuK6CZBuvAqgxi/E+yU9Jtt/+ZKtwfvH/GXO1MkwEtTQfy8brdn4pU964
2GomdCGAgXMtTmepou+AoQGyud4vnepNxAo+EO02T9xdezxpDJDnixYuGUbDUJEYMxvPDVeWI/nl
vr/9f7AI84QxSd4IOmtpJFCtcUFytW+dKRhv6eNfdFB+o7sILLX/uLXJ5nhGZhqSAlFpeF0WuZ0U
u5678eRfMPoshcntRFUwcsFAloLT29GiRORq16Gru5Mzu8RJvmK9Fcf+Vp/yLzVjIKM1NdUgkkKv
cpWbPr/zxn9Rb9VHYRcG8isNDvmb5Yq8Odb1m8/FkTLg0RWdPJIKyra7vys+UWSLt1hoFJRe6lru
8GXb03i4YTElJr1SsnmOTLxM+cv7/s0BPHPxSfHp1mgFayd4b4u8YGBRA76IuUVjVHUqQ0XV71Cf
i326MxVNLfz7Dj2sDeC3GBgRmrg0sGuASlJ/Wl6802/No+nGB+16vP17sVv+Eh3aN+H2dxrvLgyI
pf+MRaVXSnqDTYobQXjUBWwCmDnpO/ckGVyJptYgS0Wf+o5YLG4XN83V6EXBb3bdX6rDgEqSDEqY
YsH4e57U2tWDkDjZG7jQj9khqW1hP/H4dFdvdGdHsBhs0UKsqo4mvLf3c1C2qd0s34oaVH2Kl3U8
jmqeLAZh9KgfKtV6dzrJAzNwesgd4sdP7RfNB6sEenaSU0PLN6XL8T6KI1sWyuAMkSfQEcQwkwVj
tThcch/hyYbsUsdAozrqD94IAubmwN81s3rJvDhfBmjEWEBOGCLEav3skHFvTDem9SaRYFvD1evy
P2LozNdHZ1+GXBgjHUcbDZKdgjCuNBa/nGXeJ1xPcP8XJCCHARVw7fzv+SIDr1rr6/vloHpiwK80
rLa7/HIFSGJARRzltE//rslHj0VsY1h0LyHbqk/YDHRjtKADmN3a7V0MnHtq+P9YFLBprvgFTPJC
g1OIktXoEvlUT36m3w/paw/+paSrOJk77/MxCBNWeWmFArywlAsUni2nb4orsdG9bSvZBGpoxMDL
XMzW2MxwA30BWS1WXE+m3U/XSoyr0NHU9mNS7bYlbgdaiGTwJQ2TOAtp7lJ9G538uvLIrhDtZLbp
7Ta/IW75wpG4eQ2BRAZlLMprK+SQqNmDW91qV10QPeNpxcYumqc/i7KQxiDLFEZdIZtwPCrN8NC9
vJ897Fw68HhyeSbCAEk6dMqIbcitOxffiYIJ5tCONZ57U5P+V5zENgEGRuQ2rFNMA9KklqAZKj1E
yP+kezzae50/vvBu6BwPY7l3QfgrpVLyPpMS2/U42EJyqPUbcb5uIt67znZ+C90YQKmssm2nAt1P
8ldMdYG4It3BFl9kFMuwCLndo2fU403hbqd9EMpgSFyaCwlp4KF8v9i89xDuLYc+0aOzjduhyjGR
9+LaRcZXWZHZ6waEZf0ujK80Meji223v2gyk0IdBEH1QRLUcNcWNyXy/iOFLmlaPoJ551vvssCya
twwzJ3hT7NuySQZBsOkuLjAthcElcQ701jxmEY/GjWeHDGTki27FYotBFU35gUlU2nBoOKUAJ/u2
fXxce2DgAilQG2P8gN47JA/UkL7gKNf0hT71shNviTlPLQYysoFgN0mBqCJqlS0M8OUWVGg9CDwF
RyK8BlWO9bF0GLoaYZeHiInzJN6JRu0q7bPScZu/OQj1njZc2Dja5v/XJI07o0tbv0GEYbrNDlHa
Kb4KLo93hvfF3sdJLwSKaHGdZRozR9AV2oa3BFWQHhdKXYJuFN5TFe8QGbzADbwpogzSlnBfYAx6
NA6q/rhthByHem9tutAorvthLlRYe9pIt7kQ/bUIPFZ1nhoMTFhpNrV6CGAn+nDcm9VrL43+thYS
B4pkBhe0AveUkcaq8FS55XO3b0+5o36PPGNnfLUacIk0TvvW29gG8IUjerP2g6XmDF5oerFgkThE
x1g370uuZE8v422+Fx/5FUfe12IQoxYmKRks1HSLvHgxK8sTjJSTFvK+FoMTYiEVeaQh0ZWnm1C1
M1B0Ly7nyDhqsBwRglkZwjvwNS46Dr/QrTftF91enPlYeoVjXuecFw76+TfChsLcVLS2MbFZAEyZ
eSaIrmFlp9HSa0fWf/Yd74GPc4AKk1pgN0hiWPmIxmrpqAOH5tJZMt5OWJ4QBhriGfPcQwujE+q7
mhAby9jNQba3vxPvM9G/X2CDCYqyGnhHLyJ3Vv2gGpyKMO+rMMCALWmxIRGUwaap3rfYE6rnjW5P
So8x5Ip3YjzsVhiICCMSy7UKwx6d0nRIoASpjz5XyV12yQ6x4rf8CPuisVEWJK0qo9wsRkXajDg8
a3wo1Ny29Fc1ef2dD3SWwaiUY6txUoZQqRK+hsMNyl8cC/iXatdZAgNuEnhwSEQvGsledgQbBB24
0dAqJa+n9F8+z1kSA21loU1YULrgbuYuHqUFSySnAx8TZTrLTvyi73o+dJbH4Fwx69ZYCD2S8WZX
7NHrfiiu0oO5n+7oXFLrmWjSoAVSXv1+/akKI10SXlot7C5lXHc0QyEyYvDGRHvTR1srnkDplsMJ
vHl/k03IV8IX3pqxVby4EMq4crdIqaHMCTjppS+KGkzYjxnFvKGg9Qf7CymMzS+g4wnlDJ39VLU4
6E+lkzr6UfHjWzUgN53Hy5BWEepCIOMA8mKYsYAGctfq/ErLbSV/+w0PuxDA2H+kS/Eyq2CdUtU7
bPywScZx4fWbqIwZKuyV102VJWoUMWovtDke/XvNTp/BiUC7djzkyqM3uqWbXCtOccfztvVz+yX0
U198hLxB6iA0jOd7eVRumojXUMMTwYTccRYrkkpIVfr8IetjO825ZCPrRn3Wgom0kaamspmiuVB5
0H1x199Joi1cWyjihsEIflD9TWwdnsmtstrr5w/GLjRLY2LglQFF3MYFlwBubaVg0yuH7OJG2ji/
Y39nFRm/bZZSak1wj7iktpwxx/i93PBaTyngfEqOLhRivLYELzGyIhhDmtmyU9+3DloaT+GxB19t
eysG9cu2TtQpt+QxTgsuhqnPZrCd1Tr2VnXGrjPJ1zAUPNKRv7ZF/Qsinc+P8V9R66tETTDShM3X
nkW7AtBcbTjpXgAl+2yDgoz3hsKzeyaOhe20YIIAjSYLxtKn9j5XXI5O1Kw/nR82RerYc4fFXGyb
EIaF67G30NS/3ExeHCBoKXaNPmHkMYfM50bKVS+7EMd8LnVuhTTKEDqK9nVpfLURHWnMOEqtnpoq
ghlbU0xFY50qkadZkvIY+4ZGYsfiFajhOZ70WQ3NkkzdtFRdBhMe2yjcgvyojKSqcKcEafmDVsa2
wCuIcWSwbcFLXw24YIxY0CDlgaIQT8Zq3GzkFRI/H9YHVdiOYKus5BSDeoWr1Hf6cJdHHL6ZlVzs
owAGWM0wFqQmU4r3FllK7SDltnFawDorBsZe+75t0Dx1mIRIj/WyHQZ8mSosvLwufEylBtsiqNN9
dJmPCtGfcHGTScfJavSmK9xeuB3xhir4ceNkQwse9tpuJQ7q8BRiATVZSn0yhsKNx6GxBYscZomL
bJ9R9KNKjFvKg6CqINQrcJ2hXDommt+xm+dN2y0g3ih2WLaJLJ3Xbs8TysBpYdSV1s2wPAuUdvFy
EJcGzDZfh/p++3vxHIkBUQVsOTK2ZBduJ3QnPTRtdTSPxhJzMIGnDnMHKNWhJ9Ko5K6iEtsQO1uU
Irusg1HndePR/7RhgGynGHiVZqVoYOMRuRXLZ0lE+fVmnK+T8SRJdyT8sn1+HAtke8VAOtQpXWzm
bime4vFu4i3k5nwfdnFLqUekQTNh4QrWjdybdpcFtG3lz5RgcKGIa0lWKlh4pByV6fs0cw5pZdr/
gwuxvb5SDVLDnBg52nA6V3gFV2PQ3Ag78wgiqtmd97E7YobNcq2AeLxpTeopWwbBYIQyh3PULzCI
YnjFLdHul2dSHgrLVzX/z46RAYouyXRTrOFLdfI9yQ/h/Ge+ajKYYFYyaaM8BhAVxNbKQFe/9crT
tg48e2PwoC87pZJ6BFYavPvOS+VbUUzdbSErz9OwBwuEoCJ2ncoWezNval3D7gyLhj3FW/bgrnFA
t0aXnJgBNoI4WvTfU++PEpm4pIIrbATheo70dMZ2g8xL/eoKlQA7CsAnv+dNt64e44WCjNEJuO2J
ySglrljcStjfWp3Mwds+RJ4IxtoyC9m20ui5O7XJTmlehAa8ez3n4XE9QblQhLG5xWibcCmyAp5L
A58UCLvlXvGXnRxYLq8GwFOJNT6sSI7jCMY3KN/GSbHVOAFZxtv2ua3cVD6aAhOLBMusB61qCphC
M2B5FOVYxeSpgnQYa+KIQ9vGg4UDgatx4nyO7DOdURp9m2nA8WQebZKnp7zm7XhajbEXIpg6APgl
jTIe0cky1/dKrGGp6D1ih80rcPE0kT9meL2u9nkz4fiSST0WNdo2rZgDpNSoPkH2hSZMPOqERszr
ElnxBIouQ+tBeHMloItlDAwr4sQ+niwGGOKwn7VITpDiD3nQhkeryeyxOGHdlyOQnxzTo2ezpRgD
C2LRTkPXiDSVpIP28Y6UjnT9d69mD0aol215vE/FQEQ9jJ1UhwC9vLjSwVLEawNdKalRV1JQX9Ww
w0Jmsx9UXsexUoFBso73ZzvC6nSaHd9QVt/qZ5HsaX8hvwt8HSfOYhkTlENxmM0MJtgPix2nqZ0h
IIr//Xnpo3KMFRaDOpOugmWYmeVgj4ydNjdSz8u9eLow9jcRQSvEVircrDuY4x1pTnHF6aTliWCs
rqj7RskTK3e7+YcS1/as3Yzqb2X4F6bA2FpUSrFZaUhOshrQE55IMTniMtnGWHI89l9i0vnzU5e+
uGMKfRxmqoF0dfkW+ss+Rj9rdqW+RpR/zuM1gK0QV380AyYoFSMm05tSzUE5Mu7QgbMzD+a96E/e
cpQC4x4LmfYRqJdjn0bF+kvsRZzHu3UvPqvLxKtmkKKuIlLu1sJLp35Vw8dtlOCYB9sjH+lR2Mx6
hOVZzZu6oBPsrcv8bRErr1sfDpHtigcJDZJwLNQGY0q3f28BRl98FCSH32BQ/yiJwQa1b2aiaDQK
Olg+aNNJRkosgk7BgxpkTzxmbN7hMSAhGnKFPm7UO7CU2hi+j8kTCC15Bs+xAIvFiEkRqykFjg/e
BA46EFd4uV8Fk0P7K7G6xeM+nVGj/hyoftmcxUAGuJzkZYxh9CIubPqhvQsxyxA9JJ7gLPdIm0u7
juzipLnkhrcVjHeiDJB03dDNxgBwx9udTaonabjPdE5ayztQBkFMs1X6bISMuLyK6kMj8To66Y/c
Oj8GNEJVwHBGKOd4n0P/OV7AB5AmoAv3TncNf6EkRckOV12H42bU2rbEMlAxxpJpCRKCSfxMx0sz
TzHs5X45CAf8kl1y6jhZ7cok0aW3KWwDfNK0kmo2sJNoT+6x2/i1v65uyE5wwsC4GxzyKLrd1/iG
1/+7bSMK2w8vtPOSNySFns33uDqC4LfBJNH2YfJkMEAydUTCznkAiZr/VLUHq/9L7x62Rax029Pj
M2QRCxktS2efJENF00neAtrlr4s3fbNcBY1NX9HtZntDQJ2tCnfdz2mnOXQ6ildPoFb+2Vp+SWff
JpWlG/OpA3aVWJtoJnuVBIJAHKLsttVc97azHOZi0qhhOIEpNMcArviI7sgr0le/9bHOIpiPlY1T
Iw14oHatRvYGMw5CrG8bDMIJxeuweBbDoH0/i3lXkxDVPtxOrZzYeFBzehHN4YFA7gnexf/s5Bjg
z8payEDhlrtN/og7kMSdDVrHqbNC1AkuUimdDFFcC2KOGSvMx2G0BC2q18JiZ2gRm54xAu9gxONq
4NHh/svF4SyXAXlDzkfSqT3KmpFtHbWbYi/vyGHElJdhhzfjscMVvMQLyPZxrrv0WSoD+5ExRb2Q
ogotWtdx8myFt632dVsE70AZ4G9zcxxLAfd8MPGeoioJRLN2cKe8DvuB41Y8bRiwJ5I4jDqBccQT
+jGGn4N0iHoeTzxHH5ajC6MJY4zaPZ6MInGnGI1b5dJpAh+sKid/pg9Lz5XpiViLAr7OaOSOZnmV
kblKwetO44ARy8uVZobU9PS+r6WP2LStJ3fbBrAGqjIGbtB1LSum+B4xLzxKSFuzk1SE4HQg+6YS
nCgZ3NoUHgp52o8ZtjBty1v7QJfyGIMjqJipegl5vfpFx2sxKZ9IfpM2mbcth6cXY22YKTfzfMS5
LdZhGBxB+SuZ7yPppHY6R6O1L3ShEVsqCw3cFvQaT1+z9SCOe7F/3dbk/R+wce9SABOP9DRqqzCB
ocl33VHeSUF9qJ0m9oRdZ2uHyW+eBDd/QFEYK7cxt/s7SdqleCZWYcluI8xdkoIvN14czUNNFf13
eCUntzQtFFxetsQxEXbvoxgRuRkHJKPZ+GBkxzGKnaU/jjEvCPM+HBOttGKZUxXPyu6stNdKaV71
o8VpL17DPFlURWymsAzqYx/jVZaRqI0SJH5CRRxRvpLmr6PGeZRfV+Msgx7nhQcnqMZERQL7a8L9
KB/ljJNE8HRgohAoSTRZJkPiSormysNeV2V0u/33ZVeaJYtgQxBVQ1LR7MFo0apWlwx94srFdVGO
dpb/HEyJ46rrlnUWwnxxqSijIRrn3A3VOwweuCQ99mAPmnkPRutHdpbDfPZQSdSmNPHZo8Lpp9cm
Opgqp0i2+ixweWDMZx9JSposx2cPnyqQWAtvNd1Xapy6xp7BL1H5s2EPAucA123trBhjC1pESnmg
xfRWv8r0u37m2PLqwUkiWnFUVVMkdm5HxxrbzDCRjujzSUeXjHDXTME2nK6qcCGCgbNywvrtJC6x
XAgtK9KTOj3/2f9nDNkqGnWElSNgy8fMup0I78PTf/ApHFwowBgx/KeaLWzYcacSo0aZIewxabJP
IvRDt6D8EERf6Gusm6rAvaYJvtGKdhcttmlWHE1Xn0Xli1/CmLlJ9D5VB8Tydqe8TpisUcFIFR47
rHcBw2vp8CbVViuplwIZm0+bGlA9QyAdo6XLFKQ32htt+OBT+frfW2GBSBfaMbauC1UdzTM+JMgw
QfixjP0ejNG87GHdjy/EMAlROApW1My4U9OlFJRXLBztFJRiJpZQld6I2bH/Ti5MFVMpkbtkod7B
pEZDkdft0CJHNuddRb6Uzcu2B6w78a//zxZoM00bSFXTy63+rUrupmRPdM61hf7Ezz5wFsGkRNFY
5jI4bgCwgwYGOM18m8pbQ3u1xq/9eFvl99sarWPGWRyDGaTDmon3V+VpaY6ZNt1LHc/aVrqHP3wV
lqNkbvXI6hO4dRtqTtHixa15UvI9mbxcCRTi1/2tstzkvGf5ddUMUzIVrP81NcbKazKNaNlBclks
t6XmCtnD7xzd+f8z5j1rUrik6Hp0ZbU6JHJ8k2eFsy2C/ovPxnAWwdizXPV6VjeI6pKCHtcSDaLY
9JfZlV49Zl14s2j9vkxUXsl0HYZ/SWVvmjMNYmVPO9Fc4YYurxk6W91n9pC9zxQWPhE5wfdf4O8s
krH62BS1SWg72hTy99OOsJOulwOduuFX2yiWbpwqe/HMm3As1WqizZd+nlwR+ajjcji/bn87nhR6
yhfJq5FM0dItyJTkcAfWc6c3f9Yimht07qME73sxYbNOoyVSTRh6+DQ7zb718cwSyCCCW3YZatu8
hxaOX7FrpvXaIm014ZWqlQ+DeSdmHPvj/X8mFKpkyLW0wcGFGVYXmbONLdPbn2Ydxs/WxiBDMg1C
iNo83tlQqCmcsakh58u2jNXXSlk6C2HgodDzCGOleIbtvMUrbvsWL2DVXrCtt/ypdrudhC3C86vq
kW+V39jmVeXzLh68g2TQY7SUQckU5BRLhqVI0RIYDTdXX7U9WULVXNF1U35fjX5h5XGymEoVI+K+
8+E4RmdPodO/Lg5WadjJ3Vj7vFv76se7kMiYB7hUJBnDpWilmJ+K5FGu70jPmwJdx6MLIYyFCGJh
gSoDEChHp1obba25L8mVCu65NrqdsdbdOinKVWNNft1xhfM0ZCynmWQl7SaaZ3eUY3FHWUjAGRM7
vYsF9gfFyQ60Grxtr6vGcqExYywTOgTAoosGEhO861gIYRMeQ/6/HKqqo58INxGNzQMiycDK57DJ
3Sq2Qa/llr5a2dXOtKtrmg6St22NuPKoyhe2KWOftp4buA+JdxIo52qH7PTvui05JjoNed0J6x/t
rBz9+4WwNB4lE+NlSHaV2FajQJcjuxbdbZXoR/gUueSzENb2hUTrRVoDVtRv8ZTZtXptzEFsHmpF
xtrfvdTvtwVSO98SyPhBNqlpmYHL1S1L3dcwr9TK2b5tVU+qpV1VTxxxqzHzQj/G8tsmGdXKRBpQ
Z6YXosNMnCfbWm56g1Mb5n0txtpJaDSloI14PpplRwox7ZFiN28s+H9yfDr7KNuRKWkaEZnG0h7M
9mZoT5as2INI3KYlHFnrDvyPbejsSyza+EFrW6HA0BrO0P2YdV69fj2P//V10C/80cRFNLpW6oxs
VPXr695Pff1BcijVbOzx6Jm37U5nqceMVhNkkqDZNUylHcbknUmznKGKXsoqyu2uV7lT3/TH/7ul
6yIDFssUTvI4w9LpyoEUiwD0yrZOdMQRJa5r6fu2YaysT8Kd6OIsGbgQlEUpsIUSz/XHah+9TlfG
Tgb95ux2NgaP6CoU8Pci9+0dC+zX2FB30nf/jwr4tsPpLDuZEDWJMdCWfEzidsfKix6G0Ml9+cbY
lcfKlu3qFLdOeP170caUZF2RUEBmX5gmscWLe4sczyiTWwxuHOKZF0bXTegsgrFWI877sBBhQnH5
vOiTbCsjSFEMhGvRqnZqP+22P+k6pJzlMfl+F+aKQGqkxVKiYj1wauvaz5FXsV7/XmchjJWKRDf7
vsD3MvTEFrKboQBVpa7ZLY/JmyeIsc+WUshpBC8Vo3QnjZHdTpMthl5DeN2KvGOjP+QibqIpI5Pl
GRqlxu2knEjmLAmvs3OFf4B62/nYqK1cCGnz1mgaC9hIOSjvBRu5h9O8taNdS26+pxA2XoWO+YS0
Z9soeMfIBLQaFdN+UFFVtnpfGb9nyUObn6aO24i5Cv4KhmOhpYlRMeb+jHKpnhcd/Akr5hq3BM0g
uksrwy5LIAl9PYtSG3kdb6KHJ5bxsX4GgXZVAzTr7EoRD+IYc86Pns8nVL7Qi3EqZWmratKglxhq
YEnpdqDnGbpbscDNXbxG+r39uXjiGPeK6zGT0xh3C4nkf4k6eo2NQLaaXWbUPuh0ehvFMm9b5Kr9
X2jIOJo0DUXZYreyq9e3g4IJzelJyoi7LWR17AuUDr/sg/GyuUlqXS7rHOVllGJ9IdD98aAfctws
ktapEzs/po+U5Tr3BDeWOHcLno6M+4l6nicqvSTG4smwPFSvcusPj5FxtLKQ0SFmohgnZUe5KmxN
uM26/A/1YLJGwLsRWzn6PETlYFQvCrZiDL+TmJ4/lCp+RKpRmTprRhsJPOohje/UvsagIWcEi+O1
KgMWxEzqPKIFlqSYj0OY3goRr/9x/Yujk86UdRlsQMwXVy05a2sRaoiT6vb1MQLfqq49cayaJ4X5
6LpSynlYANazfRzkExhl5D2d2aZr+HDLxB25PfC4z3gyGRswqrBqtQaatYPhmGrid9L8GFYdx9TW
v9E/B2iwNwdZkKtwWnCdVJEbxVeF9sI5O2pIn5H1LIA1AkoToZYQIOepYmeTsDMEkORMxS6dZ3uW
FjvMsawk7wdPNrqAI52e0pZ0JnBgEUhvxglKAZ1L96ODfqOw9S+6Yn8DEbyf3ZdIersv4XuzZcvr
5Vt/3VPOujNRJZxDLOmLcM0k14qnBclNP9rC07CTXTGQ77Vb9X5b3W2bMdi7hZwORizUKOiM0kEZ
rkE4bpM55IRKnsXQH3GR4xBriZuyTgDx8nNMC1XCl20tVlsF5YtjY4LINKVFYjVxgiJ96I/YtgoC
ceu6y7BY8f3GQjeAdNJVzjFV+m+3bIXBkkGxJF2cU4wv1XsxfVamwm67K1N82laPd34MmAx6YaSG
lqGJr/gpis8Gj4+BZwQMcDTGUKV9idxiXoI4vcbmsJE3I8pRgWUv7pUmtGp0Hrqhdb1Ms431vBwj
W1fCVBVVVlDOYGv/4VAsBDS08NtY/m5E02FsutwumuLb9sfgyWFMLTa7cKorXKZC7SojWLV1XUU8
DFo/rbMujF3pYLC0yhHFGeWGrr1CGuRnGHJMbVCdugUI8ogr8rh8eXoxRiYraD6dlBEXEUzvJpad
ZfsK2cr24a07zFkxxtJIqOrCUqD7y9SuBNPTpMYpsX1+/LNvxDK/AF41rcPOFBBMHqzygLXmc7Hf
1mR1qgHNm//YG0v7ktYkksUOFj14kkc3S1dg+0jc0KUDwtJODEIHfJrBwmuL5tgGuxgSTDmFlol1
gkG96KUZqm+GVvFaqVZlqJJpiLJoQUUmCknLROq6xM1Xr37EZXovke5x+/hWDeFCAv0FFyFhqqV0
EVoYQp62dqhfqUR2rfo67DjvaatDZWi5+KUKNfsLQT3qSGVUQ1B2NA+SnWDMiy5bkQPeUBn1yU+x
4EIQgwuDvrRzoQNE+7l8y6vcXprGSSY0qE+TE2ciryOJ940YjBi7Io3mFDgEEl03fC6dLpiuBiCE
5ScBUsyn9G37k60XWdEhJuroWwBLBZuXGZPUgI0bN3krfox17LRUdGJHZYOWp3onS+lk17LpzD3Z
YdrtJZf11+1fsH7E5x8gf/yWQh6rRpFQlZV5Vwr111nDYptJNJy8rHZgI+fAyLqRnuUxbjC0bRbN
BeSp6UHWXyLlBnLBAe1sq8UTw/hCKcrdkES4uyGx/jqDnLbWsOZ1MbxEHjitfjxRjDckYZgUi4Ag
merYqJ4EYfKtkL4kGO/ZVmm9werCVhhv6Oux6qISJc42et8uNgTaaSr24r536R6naFcJwW89v17I
ZDwCtCep2E6UviNWHQ2DgYNYHTTCo5Rbz9Ev5DCRMi1A+VUvQP7pG5Iltz0tQV84C9rjMIMFn/+R
JZzjXPf1syGyYRP7CMWOTuBMnbCvCeZVFZVjGRwRbIKGbiErzkUUQjQ8Js+3ofnIsQiKDp/x8ZcO
7+hyCcRRKvZTDIvAtnPQuWRu/KN9FXwA8QvvUrM6MoeVbP8g1fvz64WsOitJRSLEf3hRjjlDccz2
RSvWpW0lfb9fBP1YSpNuYhljrHpYxmW+UK7UQMOinsbupSF5XaJQ2UdDoh2EaX6awjACBbeVWK48
i6XsS4WSS3Zr+KMgcbK/VR/FGh9TFzXZBKfgR5RbenGyekpOpRj3unQ1zD3m4/eR/PI7H+RCDuOi
wyjWlSCgYxBFt281QeVZCZ0pcrJ7NSjSHY/cZD18XMhj3ROT3XEh0lvGgbLELEERtEeCnVL8joHV
XBbP+DKGJnVUKBh/6UopCUsNqFaVjxjONCXNVife7Of6I/5ZCusyeS8vZrYsNAPMr/PdFKBqn80g
SZYc2jSg8KgmV130Qh4Tfy2rTuSqQSozpOoNiCeuqlzkZLWrB3fhOEzEC8GlYnYDbppZczKze4KN
s+ndtt3xRFAtL3wznkk+N7QwL3X7GW82GjbOgmd8WwgPo98LBhdSJpJX/0fady3HjXPdPhGrmAne
Mna3Wsm2LMs3LKchCeYcnv4saM7vpiBOoz77WlXaDXAn7LBWvRgES5HeiG34zklnZ8ScCgB8/cTv
nkVdQ9GpOGOalymPxpilJuYNXb/r5FgpT9fPtL+SZLwObgFV1NA4A+o1YlEtxQttQlvoS/MPKBlf
6YHHm/oG/Vk0RfGcSkEvnYP/wn7RBbXZfX3fyOfiHgaqZD1nbXxJ/VHkfqvdZ/XHAtW4LPYW85iN
nxZw9w438vD5+sn3yzsbyZw9A1nfVpQMsYMqmNeez7pfhfV3rKDqjvxF90xnOrfhLIq6+0+8i1i+
4m3Sic0T6nikGM6XEeQIUYq3+OpILjYAXtdfNTcr0QwXoRqzL/kuVm4Ec5a+jkrT1yMymUT/QfXE
VRUUlrqv0tyHQySsOe7q7kYal1b31SQv5sK2He8Zu+i/UCktgM9GH2hhh8FZQhF2xL5Iw8SSo2wA
5I39fWOeGs30SmLgPHn+yap6p8/uLEW0eLR/ixchnE2q1aSMgwIfUBLyVStzz0wlvwG/mbS0wRLL
grUzkTjOPEs7p/lqwrEt9JgOsxtJP4GsjFr1p1ETqeZuKDAuR+NMsVaAEB4pSAiTMZRR1zT/ZNB1
8/85g5sw4YK3HcZQR7l77jEclNiiWVp2++91/PcR+OhZT7NVlzWm+hR0M7P4p5xhYXS4XxYR+ZFI
EGdMCu1H1ZhwFrW1nEW7seYfjfq5Wv4ROClmJtcOxJmRqizr1AMI2OtqPHmsoHMrV3JbzLeGc5gF
ooVNgQm9RsCNCUWNBMBMlia208fcuE+mp0jxrx9JJIIL1fo6r3Qt0RwgPSDPblTpFJuiMobo63Ce
YBkjQiMDmszw202XBumv9ibC8OUBaxh4TSWn+CO5y0U7dQJjfR3L2NyeIRkqEKgV+DyM8aV9EJmL
u3SJp7fPidQIHvj71govB8ZDkJlaXFZVmOuYGT0yX1Ud7+ZGx0J5Jkjc/iM5uMjgvtVqz4Y2sXk+
tqUlf36FHz4kgfkz8UZnCPQvrIPU3GTPNIzvRS/v/4iUF+ncV+xLuDjLxluiPEchUFQ/AgS9vC9B
AfZshK8QTp2bYVXjRvIWEWH07u1u3hWcfc9tPhMZMMjekh1Xq3SWdRFlk7uGsBHBmXZPiDosHVw7
eSK3DKMnaxwMCLd+cZx92ZOd5WA8mP4fWN9GKKc1czwslqniTqvhg9X/qoezIYLm2TW+jQhOaWiH
HbicrcyWSuLK43eiP8ta4oyRaItmX9DvB9m7B3nSLakSw1lJNTqaldMrYaM/1JMtuDORHP7OgJJe
ZphbwRDah1imbgQShUXpHCsVjRHs56Sb1xh3d0ZS4hEzYLWFAZNAKVR/PRDPui2/yR71y5AInMh+
+r0RyNmYYYJdL5HhshgupO42QCQ1j0poh2wwRpTs72v85YOxi974R4XUUq1WeNum0cc4v9NUBuYl
GkET3iGXMjWjYmhxg8/FeNBREfpaEF/7wPieDbd/SvyoFBYJRRrCZU7z0qh9wQqeMmhkVvoiAWNh
sj4YqSAb3PdKlwvkMqg2pku91jrGTIr81lyJ26ST9ycO4reI15Cw+Ua0kWur0+CV5p+Z7eXjh0QU
JfeHsy46x6+GW12XZURF5GKcmPP9V6Z4ACR1JDAQ+LMLxQhnH+Xcx8gVrQgJNPB1iWlzugVFuqLt
sG1ayC/6ACSlXnXzQpR+7CZtmwNyDkNZCnPoOryp2QFZ0OwtPCpXV/FBE3xrfPq7L8b5DFpNE5UN
hCpqJG41fcpRlShFAMkiR8EvPiVxVFfZDBWfXNlND6kvAZbU1QenOpZ+eQu85Oun2i/2m7ZmELCb
oy7BmbFiN+hWt3AWfVCDu0u5ke6QwVlfWR+0Dukvcpc9Xxe5b8UXiZwVj7Q2mn7G/oxqyS6Zs4ei
l0NiL0ddqwWG/B82cJHFWXKkrUsVM8Dp9PP8UB7Nz3BTh/hk+Nmx9ucTgHmxaYCFuRv9u3A/WXBO
nqhA0/JI7tgoVPyNnMrAfGCPiiw0/OqYHoEQiOtNe4eIKj37tvf7yDxkL1XyLq4pQ5zAOE3hJ8EI
xrwP8kN0YCokHeU74yUXNbb3k8iLGvE0Bu1qqEufIOEZXD2cPcnRDu3NCOhW1OkTJx0dVo0YAYjj
iTRYdF7OC2Aboi77BDt1SfLBHj/XShgZAkCX3QfH5nCc6ZeEGrbO+iudfFtWX8uldNT1rNFTOQhH
rved2uXzseNuXOc4m5JMJgQGPSw/LbfrDcHBXqmtVYacrwvi0H+E8Ys8PlmI6bhODAS5DcwwvsmD
xFte1oP+0DuDx2ApOsVVBI19ZnXvXtub++R8jtEagx2B6xXMHYW/0MYh5T9rirH5uHNNJJnJUz0K
zinSEs7p0FJb+ixC309eVqxRlC+6nWDzZxRYn0gM729WVHmVAc2rjnzM6A+tP5tNeN19CkTwYBGE
6pJZjsj7jRI4bYtDi7tZEdkz0+grX4iH8wUHpz3ZCXAQm1x51JPqTNdaFHkE/tHmHmbVYBaVReAf
za/ZZzOMwvmIjTYn8kwvTR36LfqBcv9JxF8ruj7OXWTlIq81Fug8cy0dS8qcqrO8zhDNBYgiDw/p
aysppjBq6DhjwOjvaSBTr5YdAws8YERB7TnQJpRIJK+7sc61J5pu3G+iXGyMB/hFcWnpVANPHC2P
f2pLfa77OVyr6DCWo6OP+m0NngKydB9Iu/gkie9VRQlHW/qzjvvmh3AOpperok8yjNAPpzUYj9qN
5ErfGq86szkr5UWE1SL6vpxvwdTxCBYspJ6Y3Hft7kBj0yGRoMT6H2nab69pc+5ENtJBsiNU1xqf
9RY6JNb9TRTIgeangSFwl0JpnFdR6qqa6wpXyOpD3Z2C2hAGmicvB742FbgXgTCdHxE3tZFgHROe
0qzd/lgGbQRAC1cJTTCpjE80E9J+X/9i+rvRpLIxCoXVeIdqcbQ2c6eeuKT4ct1tsi/y3x4N/Hhv
4yqhIykrihiu159r4wASLE0LC6tzJHJbZAL9EB2JczLpMNoq9n3go43vqvGcYne7Sl+uH2h/++y3
Yen8+LcWzQidbB5ztR3pPsZoNtgmy+coGF+bP/Q0+71bffyzvNZSLcyxWrpm8TMOgP8HPYgGz8bo
0uTPeOQ91pFXfge24qMZZAG9QcFccnRZEDB248VGLudITN2c4qZCpmJn1FXGxEEa4bTjB8UW4ePs
fr6NJM6HqCbpszlBy7LI6Lk059s+1j7hwR4IvuCuTm7kcF5kSZYmq1hVqAGlpgr+0xrzjegF/IyC
JdBclCa/Gz/1kJ5E33A3vG8Ecw6lpC0m/mIItrXKzasw0Qzn+tkEV2iwPZFNGltHUi2XDKhcbZ9G
RXO6qHRG+5/rQth3eGfTl2MYXPXYxtpUVE14dGiaNDh1kX2so+FuBle4CwYgALmJaA4E92ZwTsSq
02FRIth1PkUvYDQ+VZmoMCQSwbmOPjcmI7MZukR9k5JwVUVPYnYp1y6N/YDNl4ktpUw6Cyvi9Pgv
NVIRWj4brVgOyvH69xEpAfv7RtRsDZjoU2FHkT05bffIwLQTKigDiYRwbqExMTFIIuTD6doGpfSi
NECYRm7zd0fhXEKZyI3VAPzUMxTdj3LzzqpAFWt3oq8jOg3nEtpq6goaMTlO1YIMIvonQbU4uQet
QOSXYBUOcj9/EvUj96tAG0viHIIxrVIEaju2tDB68aEL06e8dxpvdle/detfsScaKds/KBaLbVsn
yC05PVciSzHBSIgF7fjRIoOzYtqf9oKvth8j0Wn5PymcsqOdNKZ9hnJaia+GwbUkMO6yJxMQiMNZ
v5/9V5gJD5SV17Vl/1W9kctpvmx3k6UyypU5wNSxR735PISx7sSVM7tAY3DNFXj/68/rYvd9x+W0
nClgt55i5hmvT5mgttubQWf+ERzB5mCcHejwt5nUotqS25mjWw/rVDitaBly//GykcJZwdB0KuY9
oBwdsK1UPw+WyV1DVo+QD+YH0Np+uH5xImXk1D9ODPDvsNruan2fohw4TMeukQT5i+Dr8CX/mAAp
fl7wpq4VzLNlqABGv64fYz+f+P39+Yq/Tjod45IYParzyikH+UbLzup4wPDXY17/qkvBrYmsiy/z
Z82wFEUPedJHxnZmPLPJLstdXbNyXtEPDtMjyBe966cUGRcPdw1QonLuCHwkGsYMtvA4heDrBVtO
dK++zCc77N1MyEjCbOd92LzcLfu6m1iWYOmF6g2yT8QyL6uDKho9NL+66M8iwEUQ5zqqSEkm85UE
1F2DCjTyiUsqN/lo+/IXzVdi1z7GwR8VUS8Gp3KeYxqww5My3rq2eulSzSnGL4NwnWc/87DBJceG
e6GKb69wXIrZzpeGsRwxdcmDGjTBxwUbPfIhFoEDMJN9/70uwtS3wuTYGBrwBLM0Jz10t/3BCBVf
vRFl0v/hqi5yuDi2aiqZex3vyjlgCLsYlcicLFzuZ1B8o7lrCOHl9xXxIpBTxMg2wSfOJolTg0D9
76iMQG3EzrSISjeiK+Q0cZltI55lKDmpU98aw8zOwYnSuKX6ODZfFfpci6Ca913k5WycGspJIddD
iVxO73WPqPPzmkoC+9oVQTRFBlOSQQjPyFPVa6J0M67PMG97NbSiw3XvtBtKLv+ff/h0rbL2g4JZ
HrnBOqFFXKrXZzNt/b8Tw9lSM8wgQ2dlrqr7LqlPTfwtFuFy7yeFm6NwJlRGujY2FaKwfIpOyYOO
Kfkf8oC2wOKpTuIDv/CPgF+IiTYkAbgDpqXfGm3Sp6U1aTCmZvnWxpNrojdw/d52n4wbCVxm0TRJ
QioTQTi38mBIDk38Y0QhOOuPs5B7h5n+OxdEbNtim6aGwXMZLFFPu4oBYiB5CWbAYEXHH4OHyXzs
TcSe6O52g/9GGmc7cTQZA2XAVDY5TNEHEoO/LbGdpvuoqHemZHrXL1IkjvtUtoIVmEydMAI620FS
LOclT7zM6J6sPgfkXXQepPJ/rqqZimlZtmWYwKHTDC5Ls9BkrJUV+ljaj4sczPOhSAQidtz5Gxkm
V7fogLTVNwa6p8m5f30IVa5xl6Nmrwe9m/jCXOZ9THwrj7PjOolUVW2RQjF8uPYeV+haj8khA1DF
/w6w+1YUZ84pFKQG1yXgadMvwJS+MTpVsIf23ve9lcDFQrPB1kbNyp464p8RkhQIyP+z+34rgot+
WT5hu96C+7ZVBKIxCmYhy7voFOzvm0xv7pTJHlmDTStfpNrDhInTS4IosdMvf3sOzlpByLZUGmPb
6Xw6OrOXvxg3SaA+6A5twPoYA6IkigEgVruiAv/7APhWMme4BfoWRawh1Uubs1aGZiWox4j+P+dh
64kMTdJDzSLpQdGOQ/uX/5/zAnUvzzOtwHuCRlZQ9PnR7GOBkr0PEm+uiIcg6OM0J1aFxCcbUY+1
ps9oU2I/pwjmxA7H7H9vGkMc0YlumTL+E58XD1k0ag3WRDybfk3Bl0blo1Y/XXfX77PGtzI447ej
XsooxVjB2PpD991ef1ikAET183UxO0/Ct3I4FwBW7zLqGduxfNICIOIFWHD6mFZudMa2NxLi5UCo
WzeOSKt3jXZzh5xfqCWM3MojCi4tsXUPd125pRIloRSrouLOroJvRHH+IaZRW4LjG5zy5GOSKE6q
fhNc4m5Q2EjgnEMGFAI57iYg4pzyMzbFAvKAjjgrG4kj0P7FEZVgAkwBiQxnTm2iahjUQ7156c9U
P07RqSCP18/z+iB/mwgxpfgtg8+JAYBTtaMGGRMoe+fRMd3hyXxQn/Igu03dJViOeLs7Bk5nnEiQ
etZD+WT/vP4jBOfkewUNCJ6tUsI0pJX4kvVpLX1ifbou4rXece2cnJFFRM10gPP/2/PPUV4fbs0T
4EUeiTe61dH6urqxq71O/ZZhcrK8VTSVKzolZ35WZMudusLMVYDcL+3XBQMO/SBKktg5rp2TM7ZF
qbSmJTDy5h/GQtuF0U/pacWDF+3op/+9NPFWeXhzs8ahy9jOqSk9GLni9PXP3hKRHbzPZt8K4Syu
pcMSz6waTRYMnUzVwVZOEVbOrSbGIMGpxabkdV3ZDTEbk+CiMFZKslZucIVdrfmaMh6LYnSjwnQR
AIAcLcwzRYrBReXKjuLF7KCarKKqo9VY/TJf2OqpHmCxgzoE7R/teP2M+47yYvaca9HaXE31BF9O
Vgan7ye3oCJKSYEIPl0fgT8Z5Q1miKbqhqR3VIRpuFNrfKMYPKKwNTdpvbbTv6s5Kso72nOceS3Q
owNG8ox3JDjp00BYAReYGE8mMqc0lrMOCtlqoJcug/G5cNvYsR5Xvw9t6hiCb7X/8LkopMl5DvBy
VplkMc8RLq6ORtNThBFZrA7ERzsEYHOIFaC/Ug+T9yJVMZe5iiOmwzmVDoomyOIEKs+DiilV3dcJ
QaJLtMqppsNkgwDrTxBF3moI5zpKhWTWMjPXUWMeQnWHsHFljHb52uLIHkMx10SFuZ3KzFuZnPcY
+3yguQ21Z0VHxSuDyh2fJZeR+kZOfUrvzQ/Xv9UOKsdbiZz/aLU2Jba1sBBuOelBu0k8050ap/kl
ueSTeR99MQ+1a1Anfh5ueqxViwqtoq/JOROwrTfFyEjc9Oouy2+m6JskfJTt512/HRaf98sRGOlf
ARXlUD0ZQRMqljM9LEFykA+r4V6/0v2M/CKM/ZjNM1MGhXzVWhhemJLWSTvJAdhsoGGXWhKhHQuu
jkcd0wfCyrjw/cV4rudzSg7Z8uP6YXamxt7oB78mWWlW3Jusg6aht3nKoB4FQhn27O0Q4v5ggfat
ON53rFKyJBaez0b8LTXuUu2XvgpUXnRr7O+b75OMygwAW1RmKCXOBC+/Zq6cBtfvTSSEcx5LoWeF
bjDnUX5X07usuI/1r9dF/MeT7KJonLNoQR4KmBUWI90ZcBqZj20ET/me3Esuxn4Q/wGn1upO9SyQ
yyLGlSzR4lxGssaULGqDEAbcB9VFFxyTn+74Wt2YfyV+9f26QJFBcR5CrWKQ67Dup0HuSXQ36ham
CXtn0luB5e7fqK1YCqAIDTa98FY1Vq02UoyGsZ0Z2S1mb8Gzpn9YD6ZX/1Nit++D5tNH+0G4RciK
j+9udCNX5eTaFjUiHSVeVNCPNs1f5gVsLZWlOh0xM0dWWkdVCODHqFvZlX/9endTrY1w9rk39iAD
jAs9eRx6quh5nTNvnZXwughlNw3fyODMuslySofxdXdl8acPoJa6A0+RrxvYRZ6C1Ue6pSMViXxd
8UUoMMwMrl0uZ+9EHrtZTtnMZoOh7PRk5JlbrTfLdJOvghLWfvVvc07O7OtGV2voJsMp7nJHNxzp
BxvzIcfM7f/Jb4xQ+0dzxycxM8f+RzQwBGCotqbwLQlNbppIJ7jgCVM3+tcMzHGCT8h08P01XiRw
RzOtosRGCQIBPTMI5uw03mCiFyGUsUuJ3oY7uFSIA/ZFGufbhiWKV8rI3kdsr7UfqddMbnZmy1Xy
AbCC18+2ryEXYZxDS/NISyllZj/dGA2QE2MwGdZPpX1rCTEOXiE0rt0j581GabATjXFLsDG9zsk/
xiFmQn1Z2MHedZuXK+T3SWK9k9e4wETPUqr3htYfOiM7V1V/oygiBEOB9vFbJWW8lCU4cIEiNh/1
6FSLBuVFR+H8IyjfwcHX9dQro6Z2Onm+KejwgCm9e4VQSxAFdkP35t44f7g0udxRFgRG9dzWLYjN
wkpEl7LvD39rHL9EksS51Y4qIB+lFEDm8qmiqWNimDzvv2pqgVaBqIkoukHOCZZdoWg2o/DVlzZ1
ANRMQWHYHNMRUS0TcbSIdNzmfIWqzEOdMhA2+aS6uoutM0yDmEEtfDwwY7liTO94A9qoLk0Dgiq5
/ahiHLCVZrdLJk9ppG+qVuEV3x6BcPfjusMQqQjnMOpZaoaY4jaTtHaJ5htx7Kpj/JeKyHmKOmql
ugd+LXbOvmjW4NY2dUtbVGm5fhaVXwupu4LorY7sypTAF6iVT1RdnXgQwZkLdELlt0EWK5qsYUSd
lnb0IVvko9VPHmkpdVZaO9EYfSpJnjr2XJy1JPOvfzBBPAEC4dskR+80bU0kZFjKD7bEyjCH62f7
tr1TMXd4XdZ+NCGGrRgymDkMzn9Iw7TKTQLGh0pPHjRzOc2r6kaV7STqQ0vK8Lq0/c93kcZlVumA
zHFpQbxkajc6ldBj8pvJFmjifhEJnMj/dyb2KzY5InaPwZRtI+XXw+iE3fUPJtDP6+flB1vKB8qb
iFhHdCrOgfSNnLfdgKKAoX+YhpdmOJm64OL2XfDlSOwzbo7ULq0uqQxgDXxBTt3cK6CRqvJnc5L8
TH4wiGjXa98DX+RxPmOe40wdOgw3jrk7+P1Z8drEIV5FMXcDZOFHDFcG7ZMtBA0RyeW8iJW1Oci/
oCDr2txKFTAJs9KRZhAM16agMLefBvw+Il+0ndI1HcFpyVpOQaveR4OoQydQC75om1mj3awZwmas
nqL6vJSDo2SqSNlFx+B8hRYpUmxJ6Gppg5N8isIhjLzobN5boRKqAQgfAhEZ6H4Yu1wc5zLMFJ1v
08TMjZ3IB2K0btGNxzbKQmVNQqJkHyyzeloN/ctf+Q6+UJva2jK3GWamlqK7JXrslm0aYPvRuy5G
dJ+c82jtPo6XFNlhBaArIL62/c+/E8B5i3JK1dRiU+Vqc9MtX9paBLki0jvOV6SxBB5ODe7Plk7Y
/l7a284QVHNEIjj30BeGumoLa2PG3wv6I8MCoyyk5BR9Cc4XkHlUqq7D26MfbszyKUIl5fqXEAUK
vtI6gLtLztgu3zqXozsOoLGDm6u66tNcdR4l4Khcu9ixp9FBG+SmW3sPQ8UvSiXK4tkneZ8Z/jYp
iyvlACRPlU3W9hhXQIEkZ72XndV+Lk3FSfpAcGrmEa4J4zyGLNNEs0DMgfBY3ekYgI483Vt+MJSF
2BN1o/dLspdgzJdkl9iUkqzDW3/EDgoaiz5wXbrg3yWKPDQExiUUx5RqEyhpnWWdOWBsinEaKB4Q
O18MnzWFiyB3lZfrVymIVhbvK5Kx73W09L25tYOySk81stIojW+H2rsuSWALFuc0ajNp5mLFHj3p
g2E6Jang3kQn4XzGksVtCcgfbD+viFJQBrI4+RpG5uP1c4gUnXMcFfZZMxVMS9i3KgNpJHjTpb/6
ZAXCg/oxrycRpc9+j2qjfpwToUWqjYAIxbjh5/iD7CtOc2sDfMrtPOKkL03iSJ4ILVRwRh5xJ9Ft
KTGzEVWgenUS84s9nSt0u0EllIkgYUTqzg9t2YNc1kqDJ2Xd0NvSNp02im+WnPi6qnvlot6nUuuu
JPWTfPRaixaOmisfr39TQTDgQXf6jna1hGcr/v/T2nmmTp1y8q/LEOgn4XIO3WxbmrSQEffEs8cw
jX9G2s9EFcS1/6ip/3bEhHMfsjFbnZmzdhiArwAc5IO6zU4CVvWSPbaol3nZPUo7umgSY7/Ff1FU
viZaaWbU6+yEgB9ojwXgqQuXPsfn3JHCHOzI3U0q3LcReBXCeRVlrFhHFVsC9dI6Mp3dRtSRE9kC
51eGTK4jlcFe1pHuKtKXaQxL+Ula3X4QoCPtaSEjG1ItDDDaWO156/htgqG/pMKXAyrGfVGoaAvT
D6tZH64rokgMp4gKNSSwlCML1ep74DwpRYe1F6Ey7F3b9jCcGvag0TBnHWR0WMCVXfse7YdT5DnW
Cvz5f/GQ6JNCHe/62Zjz5RODrVR29k3sRAmsnwmrBQBqyiGt5sTFXUw/E7V11PJc4eV5Xd6uzm8F
cvrHFmOamKWRHVWdeU1+rbECVEW4MRpZLl1mAPA0WPNo8tnB5wyi/mfUBLnlS8BNrUXLLHvWsP01
nK42ia1Eqom8WWuPCZLNshJ9133lMXQTyEUyWqFcMFqnLjMSGd5aGsNJe8CQ16gKoJ/2Nee3CL6O
nktLr1AMCXtxFQKX0MW9fRr7+2gSfTz2W98pi4KHhKHBa4Ek462yzJn5/0dd2cpAF2Yh48QqAtHA
xW4tzNrI4b7KMGlEK5AteDba64s0B6U2O6pah40pe1mJHXGDBoVNwqIbTtJQHa/r6O4n24jnEpZW
SdW8mjDRa9rZoTYrd12Me6CBi0xhL8Btj8mpRjKoGFdn+5bWxzXQ/fx+6b2pxpo2wUQq9XNXv8M2
hiuEM9lV+sv5NG7ThHa9BUZePAaGCOs5R+H4k+j78eTdfUZlbaoxuhaR+qQbY2BU5u1gMUs2Giee
iF8ri1dmbVCvGWthCD7g7tjv5mY1LjCssm0mSYqbVe7l03quHiunPmtBjnX46GcRSu6AGbrsRT3Q
29P4uULBRDQVvpulbX8CFzTIIkdUzxf24mJvIBpUVUDOVgj8LS8lTixqIr8ucb83TsOyFM2Cidqc
QFMpKgR2FDE6XwvalwZzWcoYpLetD2lAdEn8/K51qntp9KnbB9KnPzGai3imdJtA0rQgnxjQLALq
F3VHu/b6LvUKK/L+TgwXr8Zp7IrMQiXFrqOw13W/7vvPVdv718XshylVNcFiiI6DonK2OQMgB0RL
AL5iWJbm59yr3HoFJrruSI8MYJ5mDtYJhJ6PKea7j3gRy5umauZ2n44xfc1F0X1l29eujlGmHOhe
piBusDNcE8ZVIPJubLqZwfSyCsSSTi7WC5DGfzW7LwugM7voRMcXwb3u+p7NATnLtE2aKsaIt1nn
6ycZExaJB7iP1DWd2U9u1EMe5l+ui9yNjhuJnF3EUb4Q2gN1phieaH42UUUf5bDOj3omeOju+vON
JM4E9HmS5UlHLjUoj3VdOZKFdzWK6Z1orWE3QG0EcUZQmMkkFxaqsWW6PpI4d3PaH0ZFhJMoEsOF
+yHp8jo3Mb6llp9tPXHyElHYEGzuiT4PF+vRn1LbLMelYQDHXTCQODYn2mCHBrQbwpLH7viLtbk5
LrRHtiLHFgvt9Q80igDJj823Y/arcLWv2uPgqefkFLnJeRGy5ewNUG0Fc/5EL5MijtiUYmbDhQzw
wNngVVqUOEY3fjGMEnHRIoe1Nj+taAJeNwGBYvKMRFoTK3aewehy0jmDfqfH6KGWjqYv7nVBAuvW
OY8yUZ2gMQvvnBYfY/JtFuF+iP4/5z3qcTTlaChA+4GD1Ep3VGj9d/qoc+5CHqpqqHscISkAErFG
GMTF/R3bNr8tIrvGUJ+o/rBvZljAszEYBVgAzgLkqTObyMJogCY/6BPW/VBbNE9KtoD/9dsce/by
iSxYDTnm8JfVt1E7LVXyRx/u8hs4uzB1xSxMFOm8TE0DFePqc9wKlHD3mIZmgFmP6IbO6waVKqO2
UpjeNKR+YzaeWWIfLxW9UXYL/NZGDqcj2IZfq15lLQRwuDFYjLlnOOZO/MCAYSTP+pPNp61ATmNq
GpXawDCFZ+tbgRHBTnY6Koib7P7fherNoZhhbLIrJZvKrlwIvKTS+pMV0v4GwFOu2XzVrcSpFxFT
1L6j3AjkQ8wwV3mbGCi+5c4Aeq/mpGBGpjwwPLBXztLIUZ3yVqWuCKR918Y3krmoU8SSCVh4OKvE
vMfA+JQKdshEesiZGxaE5SHTYWRNn7pg5U1Z2VvYcBGdgjMoIufqYhF4cpY/jh9zLwHDt/6RsTyq
jvyM3a4P113vbhzdXBsXYCx1HSfLYPMjqieVp6G5S6eTPR966ed1Qfsnw9y2JhtEIzxL5kQMhS4E
7qrIH5B/r9On6/9/dw7HMn4LeP37VteNuR0lhiU2pxFqUkZ1mjPVB6SxlyfkSJf+lNZxC6b52ovp
/AcTAlvhXARb8qnMbQ3aVxbDjVIXR2UU6cb+l7qcj3NQljmSBS1z9lIyUPUa9PMaV17SRkHb9Z8R
JfzrF7qv8Bd5vH+yigHjX3iNUxI2yUFaDnlyuC5it+WCHXJds2VNBXoKZ1SqWraynKGkMP7oTj12
kXS3eGSQEuviWie2xCV6YO/e4kYiZ2DqYLSFpqhQw/IOda+0rxwDgMs2DVO0b68fb/cGN7I422rV
WZVnLIx51MocO7/Vq9oxFIHmCYTwLaTBkmk7GmgsquojsRpXsf26E4L8s4/9LpBcjsI3j6olbteW
LTNNj3OQHgo/92xf+Tqh1YEpixvR3Mius9iI43Sd5FU/KwaqAoYdE48k+alelz9KXjZCOAXPphYk
CVjp8wz1Q2zawKP637EHTWWj3nyLqNZto+hnhPi+/pRmP7LsbJp/0svYHIKpx8brDU2fp7RDk0Ef
2tzB/K1TjsO3aBFNU+5XNjaCuPjaJYuRmjUSXHqMTooz/NIlp3xu/QXQH/Sr6qQegnolUO7d/GUj
lPMPs5zFdsKUe65ul7lwVmMKigKVsKTyZTr4RiIcktp99GxE8g5CmgFommK6HEVVv64dMCtSzK44
5plhpS+Aksp9CUtj3l/5Cr7en62SougxNH6W/4m7H5KZe8YgkCGwKr7grxID01g2Yj2pHqLig7iA
u/tavdwdPy4f2+PS9AYGzMzKxKADchYQyIMDJHs0iJvZ8ZmUp+iPqhoboZyvULErFrWMVk6KTnn7
PBe+EIp9vyprgvIYpIqo371DEI/bTJp0yIgyZ/LZShpA8/QXthpW1I4KqsPr2rD/pS7yOGNDUdYo
MD6EMXpyMq3DsAheq/tB4/L/ObuyZlueTUrYLMBjSk+LhOLd8/UjCO+MMySlrmlWRnh7mLeGdWCN
H8mPDoSEizeHYliQ/SuzgJNnWzaxX993G0eI9EjvQZeC0fxscM3+pMije/1Eu5dmyRaatsB7U/kY
qGXKENcELwBtzP1Jy8OsRausSgpBfXX3JBs5nEIrtCvHRUd7uk2+JdVDIqrP7Wddlq4Q1VYBTcYj
qDRzuabLiMxOA6jbqT5aB+o55ktieTLYvIGHH/7Jxf2Wx6OpxHE3x02JSfxhPaR14UjVPwsVFFH3
P85FBpeAV0ttShPjr1wq+3G0sFtFjcdezf/EcC5XZ3DfhjTpoDcdPNzYPCooviVt5qi65ly/sH3b
2YjhUhNVolo8WShGyKfpG0bTglU76ujwsZn0ogYOy3V5+5dnmUCYlBXwWXDuQDebDuwrENfR3K1i
zZmNDisgP/5OCucQ6jKJU9CnIjroL0OMZR1AvVgiROF947kchcu5l5QApYHNadLoXl9O/fL0B4cg
4BHXEQxUjZ+96es6WWzgXHjTmH/q/h9p17EcOa5sv4gRoCe3tFUlVUlq2e4No81teu/59e9Ac+8U
heYQ8TQbbRRRSQDpkMg8J9ScRo3OSi5zTmS7HLWSw0SAPhVNIxXhzka7OE5ODihLcjRQBkjA/hZy
Ock2s56VOEYDlqyfdI2SeM3trSadS/FmTJ7N4GV/87bLQysxjApEUy+JI33GKW6jp8mJb+i8CqBg
KQliYHVoWKEAFMBCPu4L3lRwA1hRqCGaBFW3j1lyKzdGSQR6arBXDYvDSJqe/dgXQj/+jzvSSghV
zVUE6poyQR8Hsn1zvNGAo6qT0m6V27a7lPXDOIvevrjtI7uuia55JU4vs67KxKJ0wvCMbK4NDUDW
3HUhx2o3DWq1KvoZKzGpVg5tPOPImh7urn/uearO2zZG9aRUAAjniHUIoI6W74wMjYmpm82nKHzo
uNASPGmMBpZDMMrpDGlj9p/YtEMhRbk8PxR4WlnIoc06e/+U6NfvKQXjj/B000lS0IwOab/n5DyI
33vjrmliWxY0XtSgWrwjix1TMeZAJyEYdhzMZ8uefED7tDFa89cRpJGhPQGyzJ14oYpjWezkSjWn
cQPatdIpyjuzlawu0ixS8JDoObvIggv1IWjSRZWGjh7Qt0ZnzaYrZbT92I/qlhPjN4f6dQMVM80A
D4PIoiWUBYkWLUVLxPBmnCj7pu5FuAQaTo+xMNkuTmCgpW8CR14c3ra1q2AmuyDTnAFPFlWWpKhv
4i479QOvJLHtNa4iGE+oDzm4KzQhcVBXqQZXiQ6zTNwmazjeaXMpyMI10C5pusLeZ7U+ILIuQy+6
9EmdHHnkIBJs6t3199m7rCoLSojBBJT7x5sheE7Uyg54JX9qm3/Y00oGk1PGaSQvPUFOOamGC4hf
DPh8n5RDoN4uw1kElXOsPu97C86usQyDMapshUDRDnJZsUDjNCeZsy9hO7VcLYpRgD6GtTY6lNs4
T05kt9+M+9QOHqHQwPOxPjPgrq+k0QWvokdZzqMMXmo8L2g/k/yhlCJ7HO6Jybkv87SB/n8lpp7j
3gQ4LTqyAuWBgGJB1KevPeGNi26LUXC/RFFBNVjIsbgF0RvUHSOHoKtos4u5gJVa+MI5oU03bl6l
MHs2kqbMRyErneBZ8wUrsoF8cRlCq/wpn2R3PMSiy5FIFflPRb9KZLZvIigiDxTYjLayL45ohafq
oPsFIPY0jqytLTQIvBjRcf9U2XazJhGkTF+g4Tp9j7ktslPEe4rf7CNcy2A2sK0HA4jBWE5wFj3d
Ww7j1/5tcClh1MR7xd3yp2tZzNYtstmGw4JXp055qbRzkR/V+NzxUsstT7SWwiRhfV7FuSFQGADx
thEvjbFYqnITyS/hdBIn9B9PPKAS3jkxWVlTZIpqjPS1STiVwpdcuZ0nXpyl4YxVu/WqmFysUiKi
LtSHk5PwVnm531mAd7yjdCixp//iKPmWWRmigQZk1dAVNOh99BH6MiVxEqCmJj3QttnlRnNqR/b/
apoNXMPel7epGIBCB3S/JkpY5kdx49jnijijUmAUoLowVXTkqy4KISAAfNiXtJUcIVH5WxKTNYyJ
3ISpAkmhclLjm1Y8LzE6R6OHyZisfVGbWiFreMNVEO8kdkJvGjthkugje4yJYe11Vr8M4eO/E8EY
ryJkXYHrAFQ9/l4jkdWDCzCy/uU6GKtVoqhOZ/DKIc4CS/QcZ7Ya/dxfx2agNVZ7xdjsIhYhyJXf
UcxEL0tw0Z0s7WmM0VVb3wnH+cu/lMdYLKbfdVGIcf2MXyjGrXhI/Z/Jd/mdspfXNbyp3Ku1MZYr
5kI9yRHWlrWTPwWyM8jzkWiGm3alt78unsoxF6hBDgBdlsNsdfmXGmiot981Qv0ZY72uh31ExdiC
mY8t6gNGedMvAYBLz3r8Fsnjv9M7toSMNsKqB3JG7gTqW1O8lVNoK4Lh7O/Y1hV3pXjskF0oBtqo
ZgQWpMVWnv0gnR0MN1F4SuRTUHDy8M22i7U0+aOfw5uV3jQU9kltzWd0SdrKIjnKlLz2YeZWKjhE
otoTxPkwkuywv1DqCv6IH6tTY13FlA+1KMIbyZjniMCIPQ4pJ7HkiWAchSCEWqXT/kuSvYjimXSf
qPWvd49xEpoa1JGS4U0hGM+96Vef6Q5Y/z7jFNQ8akENQL+/SCwxEKxmxq2ZjykrcY6CcQhxHs8h
cmZY6V3gF17o5rZ0Vx+hAXZg80Ir71AYlxAqNcgBZAjrtTy0llz6grlxjkfgGBF7vyzGIjFiSjir
Fb8m9SXKakup34T6V6AcGh4tLGdB7LtpjBKKUIew2H55NuTkQW142JYcL8peLPVOHzU8asNUotAv
J8NX0v6M6gInpdvMU68WyWb3c5nGfZcjBuntOeoALwxi7FR5DLUfxZC6puEU8uO+D9gslK80nEUc
A35aOCUKNLx1myOFKJgA3yfdUf6bd5CCX/vyeEfFOASxjFMzzfG+kJUPS/pacNvYeIrHeoRGn8c6
QCV+tBMQD5wSW8PUXHoSXAUE6sSRfo1eddEA8Mu7mnGCOttQXFaBPgUhejfJKDlVeieluRUrx7jh
3Zl4e8g4izCN0Ow94z2QxO0xLQNfwJPt/jHxwpLJ+AiByJE0qvARU1c7aCAGlzMK5T8qlCZNjKsm
2U9Q+1mVwvHn+3Yms6BjQRAs09xDbGs8JtpvJW+dXON1fu87W5m9WvRLbMazocCYPwVdzMlkZRZj
LO2Vaop0DPwY5+rYWineoua78ig5kRs6hss5Od7qmIRizsIwGCZ4XuFg+NOx9JGPSffjfQ6B86Ea
jhx5+2qPm83HBGbRYrUEqRU0xQv81i6/AXHCx2XKFdD9PTrzbX8H+Hou4+6+EaAp9qNYLRg70aR8
eGr2TKCKWsgzs+2FmYqGaTSioBf/owRJqfNeSHEvbKL3jpxDIJWOUsV22S/e/iZuXkHlqyh6pqv6
mwSiEgMgw+DX6HorFi9laWsGwMj9IH/bl7S9bVdJjHYEM4mIFAHdZOy7WzQyHMKF13/B2zdGIeIk
i7tQMtF/od7myY9Qv6sit+ZNffEWwp5/jOHkqISam3hqD27k8vv+Rm2+YhirM6HLXJ1JEw1gGKI4
cPPJOLXf8Jh26HSL3JkPySF5aG/Mg+oIx9I1HdXZF73pBBXJJJKC1l7CtnprLfrNR8pcY+hLeGk7
TFLUtSj7VaDi3XVf1qbmXWWxXd9jHOmDpKDLKAqL1g5IYHd590za6BSV8teh581Ecdb2Xntc7Wo6
YhAnVlC/LOcnRUhctfwhVjNnAzc7dIzVqhh7qoM2qA2Ce6LiT+A3N/x34ntPxmwbxhBfJn8+5K/7
G8mVyVhWF1eK0dEW9vEk3BGbVhAEO8TosXlqLJvPiszbScbMAJkVQx5cU6x5YfCfOQC75SdmNtbb
yNiY0KEQ3cQoYsbkGFWnWrolOqf4tl1sXh0VY2YxRr00hUAhaO1c9+rn3O6s5CK7hS9zoBY3XIaq
m4qEOW0R1TdW15uwEdpxbiZnHEu/LmMbdc7/fzvxBxFMzEjjROzFKJmcdgidpRPtoczsfOCFpo2z
/yCG0e9cmkywsk+TU5YXLX+J5d+L+rivzxte/IMIRp1Tos14Tp0BxVp7au1OyYNcuHzy640bzwcx
jBYLk2aMkQAx7W/6nJY9Lmh0BPyI0wH+Urbp/LVod3b2MB54JfqNm8IH0Yx2t2a29FIEsNmW+Flh
R6ofmGfQxgz5wWg5qsc7MFbLcbMLBaCsOIDqp/Mmp7rGuH7A65bgiWHKFZIQmK2aQcykLXfpmB76
yrDF5TOw/R+2jrmB9HW66CFdTn8aHBP0bpmXHYlLL48UNUdEJ/2Bkt7GHq92wTs05l6SYV4+yFTo
y1KU1pjpVtNcSvM7xvOkwJ+53ml7Q1F5Qa8navbsgI2YJ5ModNP43s0uvcxu7+d+8rr4OZrJ0Lh/
ih8xnLpveTyZzOZGgy6VQYPN1eLsEsadLUb6RYs/0Y6rGliTQdCGJ8psw68hRJMezv3o6Ok3szqZ
yaMx/t5fyZYPWYtgjHtMVXVupXp05PjLpOaYEjp2wotE3H0xW359LYZu6CqniKupx5MLVtLoeHwt
LrXKe7d5b1lhSqUfNoux30Wbxb4b0YZEp1ulF/Mu+iofpldrsiq3PlKmCrCl3wp/vbwV9v76tlIL
cDWKigoyD/oZjNIXmqImnQGlH7zwUHnZY+Kh58Dr3MkNwRphHtWnfYlbKrgSyHYcd3MGNDEVaj+X
v4jwH8VAp2n/9TMyDFlSRFlW9D86QUsVo4QmZEyCeDGKxouE5aIbzf+/ooC9u4phTi6sBqVYegR9
wAA4VYT331Z90CPV21/NpqqvxDCeNzF6KSVSC2oYtB1bUoXGBhCyTJ15J0o6581g+3SuS2IcRL+k
QyymkNUoXzLyOgD2InrbX86mSa2Ww2icjodWM5CGEVxI0U2FXCbgothvlUXWJ8OWiKUyKwVJxTKC
8+xSrvnOah0dJkQwDMWLG1t1zg/SmMxM1SJjGXRYcPoC5OaHBHRVye/BpclFZY8/ePI27lUfxDEZ
miLngmQWIyyovh/JaFVlaFW6i64xTeaiXNBv/8M7XU/rj7LxtAxJOkHYCEI67KUtHtSL6otufveJ
WYQP62JcetElgLyc4Gsr4LDOi24JdeCU4SeuiSpoljD8JxLMpLANx8WEJ8uxo9knOZtmb5nkriEc
Hd80o5UMZiklmnLHXoEMpbzRW8GuusSqeu7o5+bhrMQw0amLhL5XhgpXAkDv9JfMyf9TvpVHxAsg
onL89raWr4Qx3m6IAKCm0XyldWcXRLSuejEvlIpWAxGzej/9/y+IH46J8Xry1NfEKLCFc/oYCl9S
OifOcXabnmi1IsbZhWovqxGUGw3AILwavhrGr31Xtx1dVxIYX0eCQg/BAwgM48fiFn9vgQSNLllb
eG5vgTn1jQ8GytE8ttE4bYpRDfV2dOLlWI33wfSoDJx4tHWvXh8N21jcVkDjFXWonQFK4ubxr3Is
wP2fcu8T0wEfRDG+Lu/brI1THa51fNaMF7O85OML55DodfMPF3c9JLZ10KyyIJsDbBkFdlBcUE2g
TNCdcNfASI/pLJ+4r6G9TjQ1sLMDC4mJFjPe/yfQ6EGcUlpzeGzNzioAosdZ1WbWsBLD7FxKYlWr
GlxBFb87tpQPBytTE1t5qh3aKk1Hg0PV5918qUb/uZnX1TF3+yBI4F/FGsnKCWL97iD79LWvP+wv
bwsbD4pxlcN42CKOlTKSECykh+oI/AM7uRXuEJ2sxDNt+cH0cYzu4re3xCEHXjP4VgH3g3TG8fZd
IgoCoHbfc/bxgvuUWxwlXFJLO/R1v32TT8KpOxc+b/p06/Hsg2TGCxdap0jLAp/1F7Rx4XWH9Ngf
+RypvINk/K8uFwtIC5FCpTqUZniack/GuBOYosTmJa1PwczF+dlWWfTuSpjhMg22MV1UlCRFdoPI
fA4eAJC03GIwFbY4/5T97gRqd2cAQ8Gh5ujStsv8WyybLIZzaHZRV06O1AmWWg5uPkVu2yycfpXt
pBStgP9dHttKIExh2Y0Y7nSy28BfjsGxdgBGYjdWgrc6XhsYb1GM+evBMLZ1jsiT6M1Brs2bTGtP
yqh9Kkpf18SYe9SRQYmVAtVC5WbqLmZ8HgZe4rGZ7672jTH1qo6lpTVxzQLMxOjqXvscOaZN3gQ4
NeOougAafKke2h8dryWMe2KMmedgz1mGMqSX4+QelShARmoO0AYVTzqgBssJDLx1MqYNyhIpmGJk
PHV6MsRDM/9M67d0/q0GnLSEbtifPvp6aIxpo/JUj5IcgO05fpYl2YqiiBN9eNrHZFZ1OYYl3p90
ZxKbE5Ddzr2R/Vp6ILrshwHeljH5lW4OWq3q8Bh5911WYuTYByDuZmPuarW7L2oLZQOe93+7ZrL9
A9IiwIwqeN7kFu+n74A4rR266P7XMCIpOdqP2OEFmv2TwgQwTnJVfpqjfNYFUxidXn2VVU8ZXjiL
ogfxz6qAZ8GPAgoRDAcxckanQm9qNFiLox5Eh8bt4D62F3t4EZ/jowReXy4w6v7ZAWXoo+ihI6pq
NsgUwMDWvMm9LQK7IXLUSyo6uGAiQen86r3qxetj2NdOFF8/SpaqqjS6BJJV45AMsVWGTr382N9Z
ngz6/9XJCVmYqOGooD4p/dZ7YEIaF8ApcdR/UwjCiYZCq4FsiDHkrCmKMI1LpJLlpVcvgvjEBSbd
4lIAKNhVBmPKSZmM5QJwaScqgfPs6D9pl0nsDuBDRmhuGweFZDQyfzKCrQQztl2gJhpUeQp3KH5r
w4Ne/SdWONFr+352lcHelgADVWdKP45O+Tu8yN7om7kFjMjuBNZn1OCLh+KZW4PfjioroYxR12la
zn0a0uQRzX6IKqkCuFzVX9zSk0frU5nAShxj4l2FmalQRojOwzd1vu2G5yXk+ftNPyWrKlEIMOQ1
idH2RBPaPooJ/PBcugsoZ7RQcPYNiieCiY76uEwk0qGBgv7NLO/xRsQxpm0Bhimbpg7gDbbSVRW1
kZGB1jdIb5H5Mg6ccsO2tV4F0A9YuYR6zqNOVuBrxfqJJH4h3CfSp3JM+SqDOQgzAPDJDKh7pNAD
+Nlzd8CEFeBpKdq0w+tcFTdd+EoacyYAXTFzcBjj1dtG9uyKHigaL6mb+9WNYhlW1mJyMXGFr7zY
wTsqxu+lXVpHRafoTjJEFgmsWXjbVzbeUTFOT2pIa4azMSJCILST0A00AUQ8o7cvhrd/jItDX5ia
5+OC1yUCLOYSIAtGbPXij0q8JLrJ0e/tBOZ/pwW0JPJR//TQMJYGkNYO8YW76h6lKMd4CktLdzMk
MLJb+YNgmZy2492jglDG2QG8TRvMSNedoLyRpEdx/PovthC/z3g3ZZHLJaxR5likxNPHxNJnX2lO
RH4Rw5mzg7taAVlMxmLKfZoRA1diOfsWoe41vEXCYX85Ij3yPxKy1SExTmIpiBFPNCFr3fQi3mkn
9QCmKwrQVDvRZb6jpRvlUNk1XjK4TEJcFWHcR1g1YhIR7CbooTVLfYt+oW/CQVBEfHoIMi9+q4C3
q3zZXzR1E3trZt3IhODRldARuQztML3Pmh85pkJjjnPkHR/jNWZQbGsaMbG1rQza1Rd0oVhykXGU
ZNemoSSM69CSSGxzAcVRJH5t91NTXjPgLjT9z5aXYu67X4hi3AcpGzXJacTS75o3PNk9USgEU7fC
s+rXIDbALbU9SNZs8aqy2/Wvq5ay7U51jQfJkt6FWrf8rt+pHm4MpZMAjhnUFLRsmvgC6jTFg8Dt
YPyH9Om/IU4lbJtfWM9m11M3Vjk9XiIqr7Yjh9yDKdVF7yTPHqn/2NHN969ZBW0jV9JGj1FnVC0a
UDG4fKT+kngF7SI77hvC9hvLal8ZD1PMQPsRNJQ6QB/Wvki27Ig3gg10IRlmDyBHj3fB3LQJRZJ1
1QRztMyW8lO5UGcpQlaV9MexfE7JrRhzyhrbyrKSQbd4tYVLhxtmmmdw0Xe9K9nzSfZ637jvBSuz
Ri+2J1vyOmSMVvzIq0bzlsfsZ7UIilng/dIJ9ApTvj9LGVDNOa/Wvum/0O0iiiY6DnSWWWQRqsIc
R5h8J2q28b1K7loxtAqdV4/aXs3fclgqkRZU2caYCQOG6k7KdEygJLrCOy0akP9Q+OtiZCZgF0k7
xqmAkgptR+kv4qE70Ode7abAuBhH3XkLYjRDMM1JJ+ixgRvpbmWAerbWO6Rng/b+6Tf1Ixraor9w
pG6a9GqFjFIABROeK9Gp86IZa+yCrkS3B9c8JaCKEH9xxPEWyUR0rRZ6oU9xj+2cwJed2g/9xm2Q
IIvvOVdmzz4v6dr2kasl0m9amVycSsPST7T629uUTDpxBLuRDnRoQnbjO3QL7C9yM8tToP26YRoI
RExoHYQYTaMBLgLZci9qrmTyKh3/4ESuEpiw2pA6jpT3VNkJHqJfGl56ojv6OPC+l3eSV3rFc3MO
XB7eMVcyE2WbrlvQq46sL4mt9Lv5k2ZE3SH5bcJxubSNVPWJk5x0h5Ou/MMh/m/JIpuva/UwCBNN
xkZ78SQ7sms7ODYHOmxDXnmBYPth6e8jFNlEvRk0Y2pn3EUkvznSVkRKqAVKgAPv6W5fV0Q2Y1e1
uCwDzDc6NanACl+WP3J15gRSngzGxKcKb/sZ6SdHNxcvaIgvGQovM9h0lCqAqIDVKhqKxtjYkqim
UCU4HvWOjgDQLCS70X3M5/kqZznbqrCSxWTISg/G3W55f6L+iw+5ItbPyRZ8vKy+8t4YNx3WShhj
zCox87/CWVZ/lYDvENUd4Eh5Fk3N5o84s5LCGLTatUupxfOEqwYeis9/RRnphqdt2+a7ksOarxal
ZMiRLmZHTLgsnuyJTm0b99lN78S36JP4KoFIrb4JLtzwthlorqJZYvIuHgVDrNBKH5nWbFdHci5t
wc5muz5SmF1e/9R2qXYljwndXaLNrUy7zhW/f3mnGvMM2aJsY5MrorgYOtG5OHOXyTEEnYni8bxo
maGNk4NePu1EEWsFW5Ns06+91As+E2kA2wKMTeCcGCxUjGgCyJHQm0cmgoCvH91anJz9YLbFNaga
KxnUu6yiZ5ebKdAS0M8n+SIQd5ufeLeiqX/8oN2DYN6VHP1hBP0HABVQ5ZJtYEFzX362rwKrj2Dc
S1Pr6LFZ6Pv7i2payBwOgtt66XGK3mnQTedzZn/dWcbHgLZyaLQOydhi+lP6ZIZnQ/q+v7PbnuUq
gvEsY6e2dZJDU5o28ZZAeBKA1b2YPJvf9P6rrWNcS5T1JFD1bgJE912jHHqNk0Hyfp9xKRIKxSlR
8GpgoPOS4NlRDTml4s0iwnUFLL1XNhODaBpaBSRVAbfdj0whYBXz6i5Exv/4mUMxVdAoiaYqsYF/
UYu8zCS8hsk9cCJH9UesI262+uu+mO2OHVwz/yeHcRMqCHrGiEDO0FvSSbBaK7mLLeVEb7loIVus
kgKB2fMjcUp0FOpP+/K3de8qnkkJ5EUIo0CEc6xwB9TC174x7LDn5GzbmnEVQv+/8hxzNUpqY2CN
c7ScFD19nLrB31/HPwS0qwzGMdSJVpbDBA84IJZpdvrQHGlEi5zmjtKzRN+LL5KFi2hx5qUhm/fc
1QkyHmIStFyRIniIgqT2JH4Ra1zUAmCZivb+GnmCGD+RLWovTDPSHUF0DPWJ6M+leSgXjhlvp7yr
9TB+YoorM84UuFjAX/tRodnCAsrMUZ79tJVu26T9vky1G3fLgyi1P/aXyNMUxoeES9zJgYb5FdU8
C+UhiP/l4tgSnaEtYVMnKFxlx+5ImXs6i97jswdeMZBjWGw9Ls4avQlb7GKl/K5Rq67TW2nhZYvb
PafXs2LrcGURkC43oHtBZVPCAiBTV4fOXdzuIfV4DQLb7vdvE3uPzSszFoYIhOWgUXe04D7VHwvF
J8NraoK5jId29g+Z/VUU6zGaTipFFRWqaQhuxg56KOfP/ajfFJPqmlllRwXAOLrivlGUU5UbB3WU
OE80PDt4fxVYLXdB8+skDIhnS68/VMBhRETILSkIXLyPe+iMOyapdAcwaEcZQt41imPr70ntSrja
z3qsRQh1nbN4qgf8PxD8xSflnvyM7/EEfxKczNb/7ZIZDxNGVTMXePl3yNSp9jwMByVtnyWz+xYb
ui0DJ0vUTSdvFVcOF453+4fU7nrmjN8RAOo/Am8fz35O9CQCwLj2la+0bxRlttfM7619V8PVMcbX
DBowmnM6QDTa0RNl6G1ek9fWobdHAazLPHH0HfHPm93fy3tPBNYnaqp1kYSwHqOEO9Cz0UqD6FTm
2QU9Aq6atajpVYbVVCiEqTJnczneiO2u7uZ0HIXC1IEDiylYCZwMi+ogl3f393RTjAZCRqiBDAZM
ZkvRMxpG0BoUMTDZUbYDALwudZ07+1I2g8RVCnuBFFrdWAgdzgvAcN5fKi5C3KajWwlgbozRkmaD
pkGA8m0+1S8j5nvQKYr7W2dF3xe/jnG76Wz+qA9vYdLHPGkZC6FHHRZ50phbeUKsouRZOM3n/tDC
1dLo/1daGOignUy7aHLMR4qYELsFsZYvLQa/u4t0CFyFF6I4KqEznrxfxKmPF+R+ytx9ncL0GKTZ
bTsGx3+nE/QzVusStWFIcwV1k5R8M4XbVOU4ZN7RMEme0ApRlNY0GIj36IKRFM73b3uj1cGwrneO
1akWcPaKn9zT0nRqNy7gk9FENlsRBzRhM7oAZQdUU5ouorfn424VtQroLDrsRchTX/5HJrMVy4Jd
DjyE/+3T/1sQe2MzomCcZOCDOWnwOuavtdJaGeHcCrevUNfVsLBBqazGRM6RBCkoaNrEHR6RooCW
Mfcx0zFbi5t7PVjQQM4I8iMUJXilHt4iGbMlqoAKgYaCVgIqCHR69dpsKQYvfmxb7nUrGcutZrWa
yxwZQaqTh1Qs3dBsrGBWzoNuPqV5flA0yem68DVeWi+RBhDdK3anfyqSrDabsedEngva+YhbvtDa
83jQgtnqJo5+8naUsWZZJVobUEeYCL1NhsLGO6nVCJG97zR4YhijrjXg8QsjwpUppVaEDscmP0jl
58LV9eAYy46DqF2MHHlGlJCD0Ui+VLXe/kI49qwwqdMgdY2i98gtMlAYd79Bw2ORxrTyiPcMupnE
rE6fcRwing8qc4YbnOXK0iLVkbLxNNay1SftfZIGbh5MN02iHzEk8LC/Rs5hsRPyU5zp4WBC/4HC
bVX1o9ndfoZlDiD5fx+VygR+iZAeb69Q7na5k0V3KC/CxPFW20dlomEebFmUWvij6x3JErTCgCy3
l/QntD4OFoBK7Nas39qwdfa3jCeL/n8VFJuoM0VNghnV2WsWY+xAvTHMA8AnOXK2W26066IYFa+D
HFTCI+4NnUPs7mm4zzzzIv0Snhebtu8mN42vH6NjsPCcIj2QP9OZq2BG8aspSQKTvmiRk+r15wkd
WeiecDSv8ltOEWtb/66iGNWX5UCsiz7A0wgpLK27K1Ni6cKnWoavO8nWJ4JFCw1xwE7G5JxXt3XN
6+2mwWhnx9i6RB/lrWaMyMeCbwBZ88MHmtUa1vKi3IBbj3c+20Hr701j6xPhXORK3KFkNZ6Wd2ID
oGgcJptC2KcO3kXcfYXnnBFboZiNLAJCHfwg4BhvlTb08pTcZDmPyGq7NLA6JSYIZuPQBeVE73Kg
JKHD/8q9ioFO6Yb3eLV9E7nuH+MtJmNZxLZC59MipX5tmuDKXSxFeNaGm2rkBF360XuawXiLIAqA
cRHCwUbmryF4FPIf+4ezPVaw2jXGS3RRVQ9FSG+HmMuX7OmYnvQvLXKzBVMtjZ2kFrdPjbcmxj+M
ZW8EqY41NY50Mt8kt7WNr5Xb3qqZRR84A5sHJbgpUZdxB9ZFxdBYwoE4nuD5a0hU1S+S7hPicHZx
0+WtBNAPWDn1ElBrGA+Ch0BN1p2OFDVfONOxDAK4gX1ZvLUw2rcEVaBNBh4HSuESaW8Sr7Fv01xX
S2E0bpIRbWMJ2QTozW/AdXEgSuINZOYoNk8Mo3cgqdL1MsSOhcK9KWeWEDXWEP/c3yueEEbTwjAv
liLEXi3Jrdnfpz2qOJ8B1lltFxOBZiXtYlNHsJPrsyBndtaAWlHjxlT6M3/4gasYlloAzAUpIAjh
cwavOnZgvXQ1DPTlduEld6gvq99GBwCLD/PBuCn8iTdvst3qvRLP5GBACAkwyk1Dhl01zvhCe0ia
19SlAHWaiDd71abzwdohcrXc4kUQjsqzVARavKD5k8B8jSEHV+pNpXPSCKoHe7vLXONSkN+0sY7K
dp8HloyMaBC/9sHRnM9B8FWP/53KsHzusyg1ItqK8GS0tH4hzh6AmO20ft3X/c0otToyxk/MwzIA
tBo3HEzOGuqrnv8WgHzcH5WaB7e3fddfiWJchhoEGglLaIfi0ymxwhvoYKYtULpzxWq+N1bqFLb2
hSIvZ7bAObzt95aVeMaV1HVWK3WP/aS4JVQzS7u6oa1nQBs97m8qx6EYjENpSBpMJm161sTBwgOx
l0Y/QEXq7UuRePrIOJXBTJQ273AfISfazNFnIGLEwOkj+il8YlPoCECzGE7jJl9UoO+JtvhAg03u
VP+pHsYbbsMdx/uwsAN9uixhNcGPklN+CQ/5C3J7RO3gXnej74iqZ+Ehv+988wg0YM6Ob9fgrqfL
QhHMeB0U6xrKhZ7UB7obETCr6p/ookTViGc0m54GLEs6RUZVFXZMQWsFIxBlWuxVnybzMraP+ye7
qT/X32dvEkZQhFmjAIwDRjlpbt+bVjI+7Mug1vaHM1vJYHx1ELd9Uze4LwfZCf0DU++pqldrnPjN
2Sn2EqEN4lSnsoFu/DF+ClQUUHqRc/SbHmy1ENYrL1LXkwLvzonwXa8fA+kkdXdFiSYxMbP394y3
Gvr/Vf4mynU+CbRlt84OWXoOeefO+33GGdehBhj1DBc8FcAkY028sKncf7cExgmniW4UpMQjglaN
nhD3vpYVHBHbtrg6EcbTThXq0ylVXwVkEvOZ1sOn0wD0RbTe3vAquDw9ZnztrHXoo9bQPFIBd3EZ
fwML1CbLbZV//3cbxzhbGUMlJOkAXFDP81MxZIdK1Jx9ERxNZp8Zk0moulnB8efhcgqC1M5JDQ4d
zJzGi9sUvOsIx8uwD4tjODVd2UGb2+qngIH+ZjlGPIK1bY0GSYuuybg8sZCwxTyJsQiGBadXtC9T
kh/7IOS8i20v4yqCUYAWyB/zQutIcxd7U1FbUmEcwALKsf3tKzAlf/nvUhgFyJFYm2KJWRXtQT5O
HrpRrfa5OWTARaQNkzM3nm5r9t8C2WQ+ktIYHGtYWAc8rah9jZS3qHgURk5Vc7sCeF2YwUSCJZuC
rJHxBiM+Vkf5tjqGN/1z5AEX5nd9K9rVibxOZ4HLAv8PbuK6PlruWnnTJAGY3NSHdGol8NXDAgT4
5RJdaAEQ7Fohp57F0USDCRPdCNxiycDtIFGReY6m3QUC587N0UQ2Yy9N0RTbACg0jXhfizeDeJ4S
zqWAtwr6Cas9UxcipFKjYRXmr2lAwlc97/ugbaXTAWWjYZABKLofBdRK10yGjmndYb4v2wSwAYBl
J67ecxKDTTkAKtFN1VCIypb7ZBBfDIKJOKTnLbLWoeusMShLvyqLykvbhAd7vHk2K3l0Y1cbJwXg
/hQnHP+k/BrUc52WFrpDOTrGE8JsHnr8El1sMDSkgIZT7e8T81GPf+0fEE8G3djVQkJtybpegwbI
eJBNi9xq5d+G+LwvZLtKutouJoTrUyP9H2nXsRy3rkS/iFUESTBsmSZIo2hZljYs2bKZc+bXvwPd
up4RRA+edTfeuGpaDTZONzqc1rDLDXa2CxdbdRM/H50w/2emvnPPSxPZAofgIMXMYzOyEIrO1+my
obVuZ/XF0A+Cz7N6eU6U4hCchFmCuwOHJ3UauuwTB/TRnwlGjyJ4Fz4ky2ypE0Q01saKbsAHHAeT
Tbvv4/Lj/KEJlOG9tzRnyhywQE5b6i1RNDvsRYsqV+ORE2U4gA5z1aS0wpuqyRU/iTahnNymPabl
C7vWJQGyCYzgbYThxK6HqcCOrFA2wAkt6/s2SpRropeB3c79T4r9Wt754xNcI4Ud74m4Uk7Rh8Ra
utB+4i2zYqtjcBeXy+a8GJFW7M84EUONZDIkUBq70pQ6XXtfFg9aea2KOt5XMwHoBSHoRTdMk3fh
sR5LBMiJGMgwvHQ86K1nLMiWtt+V8cZMRePB66wKJ/I4y6iTZtTlGPBA7a7ZNbsCNJGYHszc/od+
D55oMG8ooS1iVVg3+aOWnAunw6iVNZsGqscXRdoq9Ov5jyX6fc4mMqsYWlODvc/6t4ZurEmAqus2
d/z7OWPAJkm9CSvk2lL9YsbWc7KJhTN87Aw+POtPvgwzyBOD69uwNmI2FFB8Y42n6gWoLlJQXaA1
0qkOoS8qE65jxFEnzlHoWvlv71NdPkXFeEHhv834VxzlryRIPhNhnWjHeQq26Wka2cTFnG6xP9CO
0l2iiTqYRZ+JcxOoOaS53hqoOejfSjl00ENsj5ooVy8wNj5ZNpFQygLMbbtGeGEVV8anCkDHo+IT
YnFVqIXRaoZbdr4uX3SB4LKsT22cCOAwILO6Ws8XuDp5U+y052qXe+lz/CA/FVuySfO3umDhZAfr
iyjjs/5iORHNAUGE7I5RMb6xILV1RjimgsGtx+TIgc2DV0j9fJvdxikcKtmfImA4kc2BBJmkpiIp
gpUmvZwlEDSGfqQ+/icgsjigiI2CxoEGrzFNxSbSGrdTG0E6XGDkFocTDaGNVLK5nim9zIuXoDnE
wiXhAiziZ+hpk2pGECBl0jEihDtGhJA7BhpLGru/LjbWl/Ontt6FfvJpOHTALI8UlwwdzDCsrrWW
ZTaTQrsohiT8GgzSrUTS57DRHD2khiMp+XXX0u91OD8r+fJ0/o9h53cGh/mVoBSEOXmDzRboFbqV
xhvV6O1hXmwzLd3zgs7jyAcSTx3P2QBsJPiQ0XdZvmnTT3Wd/D7VD4ydZWZpkZqgmNF60U3lT9vK
690AdYQGxEmi2/WHh8e//uQDfWcnWXQyWCTDSuTNTbyvQNahuNmtaKRyfSb2RC8OROSmkop4ROJw
dGZ0nhZu+lK9Fmh+ku+Hvfbauoywc/hpuR1GftGA6syPworJ+RuCUPu9t+6aUKpGRtTOuHjYmEji
Ym7jjc2csfGIgPP8pbf4Bra4DVSr65Aq17XcyZZ7tV9sWX89b5DreZ2Tg+WgJcvpaIYK0r+gQWUt
NjVK0HNiL3v5MvWzg8hkzt80S+YikFEnxZgQnKEkgdxBC70+jmytqQ+RLmqgFVonhzBZk7dEYmt4
2PdiQ1sm1hlp/weXrOhLcTGI2TdhubS4dJa1l8BDmHzTmv/kZCy+yLQ0UTT3NV5AnbFt8kMbCTzM
esH1aAd8u1oZ14XR/XtYitPa6LXazf5bg9/2vM0JjosvM00lUghlhWBnie4ypQNr8ne9+o/nxeFF
EhgUZSZ8+za4D4unSUSUtw7khkqxwAWUS/zeqi5EaSYPwXCTdV5XNfZUiWJ1gQS+DTeJ69Zoe+T2
5GG46NX+Fusf/fMf4g8f/bcWfBtuHCCna4Y4pWTXfGElfu3+H0KB2NcFGYP1j34UxQWgQ2hFKSXI
hFkSBi9Apd40+eVMNEegErtrH135UQ734WFYfU6CHCUzLAfRQNAGTlAnuU8dwzE2xWwPnu4nXuGo
N/1WxKDOAIWXDZ9umDAuivF5DtwkSdWkUsMlbRsQFoLVI3owa1tKDkV4q9Sb85quKXoqjEO3xAyN
omFNftpmuCz8fEM27a4Tb7pYs8NTORy4ZYoltdVAwa0L5qGd7Kg+Ntw6d3fTXXloN5Gr3IS7xZFd
Ru0k3bB3K0isdud1FfwNfKIOfSg9ps7ZbW5MzQdH5WgvSqgITvSNJvjM9+OzdEGnZKq2DMxhxFda
ZqfbfJ//jOE55EPrDFv9svNkN/eDqxR8ovZyiC46B5vOfVFwvOYlT85c4S5LlQ4j6QPmucjXkJZ2
kLwuKPhTTZQbWruVp4K420KyLFIJknluV8uy0xaGsQmXpbDR0jsLTnc14D+VxT7ySbIj7nQ5wUIa
NhEebsFmgk63ATPhs5vYzSYUDgsJLiPPCd2zVSXNWyTcxc6QYpI5O5T9JlZ0jNG8mMrDeRNdDaRO
1eMCqWamhmrVALge66lASImWFs3tseJVsUPyf1AnrvbvnQrk0MbSk7wrB/AaapsZOyEcxkQJ5ht3
uhvQule7DMllRMLZBh08gtTOan0V0ZtOLY1iRwO/xawylEgzaPTPIMIb1899/1NyBoCs6oyFPW7T
x/MHvG6qR4mc+XToCCuJGUNdPDNa3R6jjVaImB/WjRSFNJWAStyS+R0wUQT+W0UD/WDj0h/AVi+6
pl7ywl5QuS99bnefdZTHJ5aiCIQdE1Vnd3Ys8Hi1cFa5Ez0aG32LwfONqP9i9RBPxHHVY23KuzRN
kNTMKozyD7pH1WEvZ/Vn8PpEDIdfvamOM2XzXpLUfNEKea/0qcDRr2tiWGj8NjQD+2s5NAkyXelL
FS7BvKqqrTVdL6kAsVa9Dgas/xXBedh2CaJpUVG0aTGkHjT7PBc0Q4gE8K41klFumCBgzu+H4DGl
AgUEZ6TL788oUMqyjGd8bct6KSufll+XSqCCSARnUEU1EITHEDFr8k6uwb5f6c8z9iWcv/zsa37w
zChwgyNWw55YHszDoNSqWNIQY7SJp3ZeXL5oFNlYsgt1QYfF6kc5EcXhOHigMdPCckHJUuyasvLM
cv5ELGydiOBsd4kbbFCtECcqZYSseG3rKbbyiUjkRYpw5tujt6ErZyiytDs0WEufSe+fasFZr9Qm
FpUC/H5evw4SelfH2k41QSOX4MPznLN6HcmhmiAkS6hit8aNkWzL9CbSB1sPDAGkrLvw43dROWNO
KqIseGejqrkvvsgPjGeziLD0O9oOD/WjaBOxUByHkm2sNFVKYQajw7pgI1DBRm70WDKCze8iTpnV
i3qiGxfpVUY0Uat9S7eOGynYpEHpJEEuOMKPNmfIqqZbKvy0jN3bnGWDU8Mw07jBaifpWkYjVI/1
NueRQCSBs2ojTuQqaZreLfrIMYODLO4dY5/5Pdi8V4IzbItIEW0sdXgj6I1QlQt24WW9q/ahT0Rx
FPvGZ2TxL5tJauGJAxk52ofZGS7VrXVFD4xZs8OGeRF54UcbeKcY/75BfzT2HYPW1S2p7AwzOWT5
/LUJRG5nxbDfy+EMu5yifLDmon9LCyvY1oMDPGCoBHtAMJ+qCixCpBVn2cWAeTdZXVhvxXWL+QTQ
yCXCh9JHHHqvEjPLk8dLV4yk6Yyhd2v6JCeVWxi1vWDrduNQ9e9LmpCF62OouqJhMSh3iZAgbWu5
jwZXqg76tFeXXSZ6jH18YL4Xwd0iORuwZ0FFgJbpu64HWXh4kLVtkonqpqvHdqIKd5WMZZ4loiS9
K2fYlGIlTgIKwSp2K9J6mtkL0GeFgfSdWnwT5kwSlLHytEcVAPP5YBpSiTM/1aAaKhG8907pxn77
KMrUCZTk+zk0Xa8XElW4w7NHv035YYof9f6mE+Uc1+/V8TT5mamhrK1Yi7LBNSJ78M1N5aMF78Ka
7HIHdtVr0YjWSgL9/XFyNwvljoWoeTlgRMSydbbDdZfvVG/eCkmu2S99gMETzbjrZQU0mee27gG5
6uzL3nxgDabGA1m2ipv6BiZiRLayChsnItn/n9xoa8qLeS4U6tL72cl1PKAx87YFcf5c2RNq0o1d
+lZiY+HoeQfGTP6cqlx82bRThMSu1b/12xd+umEbanNfOJG7fqSqKVsUnOiU7w3NLWPpWkz4uMOP
PHdZ10/8k1yZBHs5dN+8wIpRQYy+0mPAzOUokdNMLQPTpBJCDEYYHm+xruVn6ii9jTTIWwmycswr
7HLd5I8iOFs/06NkDjHDDD2oFcENJOQr+O7BBIzGggDtBRKC39iRETsKoW2lr+G9uhyGUrDRFKaq
IUyAYhvDD/fml8CXnoeLDpslkH1BXxXdaZ+YV3svl8PUvMVo7TgBu83iqqm2ulLbORHtGhKcKF99
iLBBXh1Ngti3TC/yIt3MfYVUdlU/VlHvW224G9vQSdXYPX871m/l7y/JVyRUeRpqScUnzLTcRYB8
VZr5lTLKr+fFiD4e5UIULIvryJLAU7A9xiz2bnvX+s5aHgK/mhGq6NgaHeS2ZXiqIOZjWPYRAI4q
cqhq5laN3DVE6+ANqlLNjyzhslCRDPb/J+A2KoautDL8rj47BJ1lI6ZtthjscazcYwRN5XXoloIS
oshkOECd0rqbZQORObqQtyr2drBiq7IVMTWIVONQJgUB7WIEwM+GxLbZj3YrooleSQK+u2F8bikK
jWVqWFBefJsdhpyRH/iGZxwUP0O2X7QAWqQRBySEDp25jDOiFis0nDQsMi/PK1EKRfR5ONgIrTrH
BCFcLJvzYrU+dRNt2aak8zdLcIH5nFNRZphq71Tcpq4FMPX1/ZxMWympBWkakRzurQ4urqDSC6gj
YbG87BCsZBy886q8Pb7O3FSdAwnLSvrQxD9ucChNGEK7CVDuSi/lm+A1dnRbwRYm6SnZZ5saZiGM
UAQeXOeAolCrkVKWW2s9yHay+9wxv/S+bkdbedt/F3aAsXTgOXU50BjqNOzqBsAUHGaswon36tXb
PomDqJNmPWD+jYD86oqIpjpWaAEpxpw8G3nktql210QL5mTA0NRoApNcKVa8u886BxkkaS3SWRri
Aj/5AmqX0CVbdNqaro7RJaChbOz/D0qe1TTCMRzSuaBEDQpDb/oAQOUStvRhU4D/53L2iSdvF+qc
t1XRdeAwZKjSUgLiU/DwGW6k905RWE6Y/P1A6vuT5EGE9NhcFOHLpQa5HuNmHxWVe16TP7w6flsH
zzo6RaUxDF0O6yi/Kocsegm0eyVFLO4k2a+l/Zqp9+clCs7O4KDEaksFaxwzFEHl9Ckba69Lim0U
FAK/z6zszPXi91S0Yy+PVoreP5W2dqnNTlf/aLLMjvS/zsm/+0g8M46RhFKuBvLg1jHW6BTqdx0U
vHaXTqLMCzOqcxpxgKE3ZAIDHhKYlbU4UbdR4lfWCxMvN/F8rwyC81v/TOi1wdQEMa03r30S08xq
ZoyoMsCz9FjTXW6lMnP0QZCaXxmWYId3lMLpRAs5Wlodhc34l4k2aTZMpSQ26LdR26xBbO+lrnRj
iqSuQ/1RKtP9RLdSxS6yJljAnrkPNsuuBJ1+eLmwBTtO5Vi7T7qWozwOEU1QJBtU6VkwoPrzQ+il
TuWVO7JnjxYc68P5G/aHp+FRHoeFnaQtY51NyDddsnA795AOKp3mIoA3Q5cDmij6LUWParbJBVGp
yGo4YMzbPp+mpBhAClk5qWTkNp2x/JjIQt5pZhkfb8NRRw4b1WGOowKNWnDXwOAOhFEYkd2UO+t5
cYjXYShXVM1dR5TfEvnkMbaJanQmFH5NweIFtb/MpNBvaX7b4lUq+ILrPvsoiwNJZUYDV5UhF8Ta
w5cdIwG0/AhUzdKz5qt72VW244V5J0wqsBjrzKnyrTBhUcymnOcDHmoGtuAgLPEmNN2ywES+EEXi
64B2VJKLuOaMcfb1IyLxWb3WJhkPXtXLimmbB+OFLg1eO6WCgxXYJz/aZgXxYrRBgobi7H6RLmTr
xfx7AhRAmi7rJkEWyFD4/CT49RuKzmU47elgVoeleBHYxqrlnwjg4mQ5qcNJ0aHDuId9IEyOfOw0
1Nz2Le2T462J9ZcCmauIeSKT+1ThQrNcjrDLZ76FPaJxIvSsu9RRQWJvgmBRhJirV+1EHDuCE4BW
w4y2s2IMriVfKf2TGX9HYG4XyuN/VItzBBhKhzmgqu5Gu8GlfoZRvXm00dTztmwN+UjRrkZFpBnn
CjCE0WZJaMIAN6aBLeoUC7RSm9pm5Oj7+G3Qnzy37uL1r/K2dtvLad9jANNL761P0Eq+t1TeTZSB
ImuaAkCrVGcpU2fJIzvORAWWlb7X93I4p6DXvTypLXKjjEYV5FZuuC+2FiClOHwutX1iOZxbmKcO
4DHUrJqIxjCEE1WHDcmVV19iXbGDCVPZEdjQKmQeJfI9RbOS5ha4g9FesGGM+gXbyfyDbKRN5vWy
bQrErQLYiTTeMYBHTqchpGX9pqDPeoYJq3uBRqsv0xMZHMCQVp5oraSsEBGASzUAR82ILLZ4XZ9I
GQ5VrEzrEtKzl2K0yYOfYecpsWiNruDCWRyU9CBwizMFb6issdxBOgSZ4hnJTvv7RpZ3Rs7PpZXZ
WC2lCQqUPvpWxg/CmUJmuB88s66hv4dicZfOt8DnajOVeoG0FUsotZsUa2U/nVA6iuEz0VqXF8Os
A3kj5WuMSTRym/093yM7qd+a8ElnSRop6MJRV+uNi764q8ONlH0/b8Kr4dOJCM6CURehuWWaGPzK
BzsLLyuw5kmP5rAZNMEzSSSJM2E5yJd0CZG5r5EBUJrCpmlr68p9kia2Ngb2eb3WL8zx6DhjTgcj
NamM8KzNdmVyVYAzjD7/NxGcS8yUvtFqE5e/JMW2qoJdbYAIKxcN/69XV08+EecI+6Q3pkSBPdf1
j0ADkeOubX/U1HSG9rKxvk3JZpqvhmwXm7fnFVzPT51I5txem5ttHMhABPOZoPiZ7nX4eSTrJ4+5
CJYvEi1bFCrLecBYTWVpCtHPMDpvs2w2yy6y7l0wLB5EDItCBTkfWEhVDApaHC2168x+Wzl0u1xU
Hra7Tp4CJsnq59/3O72703we2oitZcpqiDRH6sVL5la96Qb9JLD/1RfD8dPxC+xpvPRmQRjzO9nN
ydduyZym9JroRkmux7/v6HuvEwciRaRmdZVOSOwoczu7kTaMg4c5AUVA97N+qQ1KVc1SNTAnvg92
+0TV+iUJqDsPUbvFhujAm4NcdeVlSvzztr/uDI+iODvMJ6yqJ4mFnfIdrP6Vjs9DfRUnRPCZ/mDv
RzmcBZpxYnZJBccOpluPuCDedI27f2Ki0C8fzyu1/h76LYx/lwcl8pczktyumqT3bTs4raIKPpFI
BBd16WSOxnJAjxpYnS8TBbvq59g7r8Ufbu1RDc7cMClRkX6JWeSK+sNtiiV+5muH5gh0p22sp+RW
dG7rhTf9KJHzXRrad/I0Rvw/70fP8Mk2k+3+afTfKNs6G1mVp/M6io6Rc19xXRZaZQEGg+prJ7/I
6Zfzvy8wb75vmQ6xOiHxCxSac69rrsm8q1GyjDTRe1ikCOe8kO5t00xD8skAO45E9tji4ZxXRQAK
CgcKmp7EmlLD4oANTluBS8YYbIUI30vMqj6GlUcb4BBBHRb4pRhpXvY2I5cEhWR1U+9Au27HriZK
vIq04nBBqmhp6PhCsHEQm11kfu50dsC2ViOuRQuAdIMmAKFUgY58V7NKoqW0mNm1HvEV9KnB4Xc2
gZraNjsQgZGvTAoxv/H7SPm+5mEJse9sgS8csLI1whaFZRfczp6xLTFskl1MzvIrfgouEi97IJ+K
Ro+iOQzB/FIW9BHWhdFpsrXqajEWux8fc/kuye//k4Hyq7mzriiycS7Ra1gndsA4JHbRoNnnhQgu
tMoBBptDiOocNI+S8rVWJC9LvvXR5Tz0/nk5b9fpzDVQmeGeJJzSSpeVfoA2o4NtFBQDZfmGHkDU
YrMsQukEO/CL71JQPrL4SXI7jNCZzq/SFVN1rGKLIVumpemGAhqx93+K1cxDVjZt7+ZqibWJrtR2
glNddzUnIjj4YmNuWPmMri3luZ3BQyDZ1X3gwoEedBsPptnVtsLMMnORH074RCYHaFJdVv8shC69
GfQVmBN+IFezj8zWtSgYXa8qncjiQG2xiqDSFvgBlj1vbpCtTG31IoGGFlZKqE55LQeuqBVjPc11
IpUDNxhroaUznoL5sm12dBu5lhNM/uxK+2Yj0lFgJXzWSelM7PEmyCM2yUuRPBbp1/M3Yr2596gN
z5E0hi3BQkokAhrJD3VsS2id8kFyyLNuE0c9gHiH8X4U4k5RgaFYHIZF4JDuO4I3rkH7W21sHD2m
t7E2eknYXkiptcmKYj92xUXbYCeeQb4IFGe/f8ZQLS4qGpYqIVP45hHZ0ylDzAcn9Y9/IpItqiqJ
PiT7/xPkCeqSJkaObL5Krzu6Rx+g4LavvplOPiSHJyjIFR0CrwEk0J0do5u4bGxq7LX2yYhCW+l/
Cc5PpBAHLhUN9KAPgF+YlAfDybiJJ5stYzI2zRWWPl4Ed6IjXO9hOFGRwxajDfMqmSwmkrUNDdt4
J21YACNEMZFyHLKoGk21YEG9mlwv34xvhZuBlMZ8DbZohvWwBzvyRBd9vS3qRDkOVlpMcs+D1OMi
usFm+NawInlkk8fp0cKQNRgWWIdh5MmXwyZ2zbtZ1EG9GrP9lo853fcGOgVTlHUsQiyGfaE80P4y
MAUhk0gE97xqSy3B1C4mZaZmq6NUnJtYs1sLAhbCrODPF1uTOWCp1TQhoYYwsHGrHUvUB251kV2D
ndFjq8VzP7o1UY8XLSUVKcfhCYhFgtJs8cqKhxer3IbKz1n07ll/yRmo1VAN2/cMfj68xUoESmOU
ppPLxe928X7YsgEgug9s9PW6oo6y9VtwFMdhVknUrMgLFFkWPdr0dPDiQRdQa62f2lEE+/8TWKRz
TcteQaYiMhZ0B8Vu0yS7FOutBGjFTv+jURzlcGgVjMHYgv4aI3T3i9+/gGXK1yu7/sbwvjskP0VY
xX7vnDwOqmirGmaFhnI3x9bWONRds4ovy3qwo0URvLZEX4nDqkAy0161oFofflMwaVGNX84fnugb
ccikDADChTWfxrLixoZ0U6ulO8iBoPdUcGR8bjFpkx5zou2Avdjoce6vhwrj2yEYX0RLCgX68NnF
0SKmqYwdDgw96V30hLWgtiQ6tD8E378tjm9zxawzKeWKBVY/LM3rdupF92h2TpPZgd3YykW3iTxR
bCowBb63lS5FU1ICq4vI3IDc24g3y6LlAoP7Q9x9VI3DBTW32sZiPTmp6Ug/2IStvst+BZfGofMQ
NAJiUYITxTci3TikiBECBgrYCVxFQepZirypafz/ZOgfOlrz2jKygNUpCfrt0u9lv9fHn+dliNTg
gKEOqrjIO8SBpfE4t57099zoyEocXYTOocEyDrKpyngTWZZ+U1myv2BlXDAu7nk1RJeVwwSzj1oa
zjpGIeRdETxZy4uO9c0kEYgRXFW+a5WW+tJgYyBQeq69Ukmvpk7fpG0uyPuKLJpvVsVch4mxtY6l
jqwfqhvv2xGVotmNd+AssRV73upXrSjiEpzhh9bVLpy1gDCfNCAXkd9G4Lfq5H0tmrwQyeEik2io
JjXt0DIdqvNFktXuVESbOFF8w/h7SvF31mcw6z9x51JSWaQJ0CenkL027fTm29ALIgZmWWc8q8Hh
QKLmmiqxR7+8V/0R7IONN152wnmw9SjyN8YZ7FBPNFksdNHHMh7eaWzukyH+VRX0omzKLya4gbJe
+OJYfw4f5XG4ENSRJk0t5s9YLoOAxyn9mV10HsuWqqI9Lm/tfefOkAOJzDRRjJoQiGeXylWHMJlu
wU/5xLbB6U/UQ+gM5nKbOLVfHOqt+iW4U1/P44foYnP4UVAFxAklDEUfcs8yGkdVqn0Vi9reBabP
jy6TvGraYoGiUvyMHRsZKe0p86Jhe16b9ULYEXX5ZkBwQNNiNBGYUyPAYvG91d7E5YXR+0rIKLLc
QrkM6L5PLzHBfF70+kEapk40olmEZx9QzYa2JNdBxWlmSBKNthlYTqyWznkx6wd5FMM9qqokC4y8
wmDQPPX2Yvm0SGy93XbT5rycP2TXjoI4sFKiiOaqhqy6MuubLlCcoo7twgy9IUCkXo0d9r2kTlLH
mi2HySEbRG1R6xf/+AdwEJbMaq+OzBUE6eus7srYsehip3FuG6qwgMp+7ONFPArjwCzvdLlHmzGa
Em22DTf1pkdzZzhVZsuXyT5wwkdhj8L6S+gokgO2KF9IsUyozcgbbW/4y9ZCh0KDuA2Dp9hpLXpD
iuyTw7Uc1BjUqGE4Tb+Xy1tSO52oN0ckgkOzyDCWYmbx/KD/IFh4p2ql3cqiGyD6VBxikWoymijH
WIYa2HP2EpNPvlF/fxm+fhXmtZZHNcYVwFyzUSM7c0FiNKCEBSICdwE4H0RJJ8HJ8SWsWcGwLMoQ
eAnVl0U52XJ+kLq/XznDYoKjWhx0KFlgzmWMxFY1TvsAWYQ2lEXPe8Gl5atUU5kbajqjqD466VXr
Vbv0gu3jMHe1m7xUuEy5m17/H0ns9WDkqBsHFlpkogQho7EYCZkfxg+CPGH80PraLthVnm4ndwWo
LRVkKLONLHiFvVW5z2AHX8tq54RkZMSDiA1bKw6GrR/CCUsAll0NmkQ2ejJ4nd0g5ZVtZdm2XOVq
OICpYyvq7xfcDJVDFGx5DVNDxquzze6DsrCt6PW8UxCZKYchqPZ3bVdgzmVM7+V0kyqX2eT9NxEc
hhRDnLRmUAGmrO+t9YsoB1o+nBfxh/T10Vg4BIkVZMt1Axlzep/cqFvzqbOxOv5JPMy9Phh0vHIa
l8tNaWSBpQz3Ov1lXUvXLJdcoEd6ApZM++jX7Gd3nTM8hK5offwfkq+/ddS4FG9UF50aqThH/cE8
9B4zy9pJNWBZ4BZbdKk5mo/8uXhqR2CEGocyCxjy8p6AHcmKWjfpkp2lF5vzH1BghhoXmoBWbDaj
EJddW56D/I5Ur70oQy4KfzQOUOKyi6iJEMTNsmmLBKwvZ1ViRxE4FIjktxaKuHlyoRnhzyBSbru+
FdyDP0Syxw/IDuHk3VM1addpJV7cwQEXGuuTnMhnU9nEma60zhZlrITyOPDos7yPtRSmml1ii9L1
sP2RgxWM1Rz7C9G4yR+e+UflOCApzJ4oeQs3kezApOKitHKVOtYBtxAkRpUzbgMnePlvRsMBi1W2
tSGxspzSogJR7sIkd/pJlNIUWT8HLbKklLOZoHijy9dZslPK3XktBOE/3y6u0MzMgxDFWn140OnV
PDwW+b08pwI/zg7jjEvjW8ajqogSbN9ApjmavCUO7NqkGzqZ971yJ/f5HhUygWKCg+MZS0hoaqUx
pTpix8ktaOPOsijIF8AGX7QpK2U2yglKWeELVmp11Y9UVBgSieBQowiQSZIGJCvUprhIlfqe1sZV
kbW3561gVYxJFMtQTdPQeBrfFuDXpZQ1IwT1jdQ8JZJ2W0oidrN1SDiK4Xse8iQv9abGoyjBlnrJ
BlHIdYoXiuZXe/G2FYFOfP9DT2ZVDTvgj1a8Np1uB3Fh58v38we3amUnGnHOSVqUgGYzCmlT1qIR
XrvOzXh7XgS74R+uzokIzjmZtdopSwcrG/x/iUhY7kiE16Lj4iwtqst6HhW8tbpYug8n7aGMB7RS
1f55bUQHxv6MEy+EZQAyFpoDqENTdszU/N4YlWAAQiSCczx5FGigWrDgeHLz0DW9n1atc16L9Tjs
5KNw/garNtMol5DUYx2J+leyjTclnnSgslr2yk2HxCUr27aPeuKoIhoB0ZfiHA/N09CkbDog0L4t
xit2hNtNKMjFis6QcztKJ/V9MI6o3nYY8BnCn7lOPhN0/T5CyrclJEpF2zqD/2wxtNgPuZPmz1Zx
d/5DnT8rKnNRq9EHhtrAkt0uOBRYU1UVeBE//jcZHAb0sREoVYvXfUG9cfTkZjdqn3FmJ2fFYYAc
NbPcUgCnWl3T9N4QOctV93zy+9zln/OkaFWWejeb70b2LE/XmnQ3hp0N1iCnmgX1YNFH4TBAC8q0
CAfsUKqMrdE8pvFdNQoc2vqT7EQjDgRAMpkVVYwn2bwHtYCd+JbHHE22F63aWm/dOJHEQQGJowpe
BteRLfUq79hqEYomRaxrQi1Y7NbWHxIn8rjrbyJd3FcR/EEGVoF8322XPUvxyXbhSJ9hRjkRxaEA
6FbNJs5wiET5Fcd7zbyuTUGB7i2N/Wf3Rt8+5IlDAFKnSdbATdP74jK8Y9xy2b26BVOnj8Fq7GUY
kSX+Wn7RL1I3+llsPjWPe9Tx7bhP5JtKrWCXE+STKfEIUe02B3OOMQs8xmqcfSKGA4l20YgVhKgO
Y9LY6bLwDlz5oS2r9QHdBAIfez5i+LB+fFksbcSUFeum63bpPt0se0aBRQWgJAjn6FujxMnRKWnX
jCREs/rgY3j6bcFbvun25S7zxAuR2DX6aCeaoaqg+aUmTzIXqnKxmAoeQtFUfkvSAqs66PSgTwWK
7dJdERWCsGu9zcM8CuTuWaAoUTwNCkWwal2rvs7W1z2alR07EkiuncyTdrXoHbv+5Y4yuQvXpNiw
IUfgcsJY/y3yAaEDYskDwlhkpQMPN8XVKtnrx8X7jAv7LZfv0IlrzZq1Bp11cQlGFPVCV1EZj0XE
v38wmKMYzht3cjyRaX4rxtcvGohJKi+6euvI98UpXIHB8G06em1MbSuhEKmpt9LwUwle+3myg2WG
4dTu+fNbD5eOinH+OaN6o2D8C7Wt+qopr0bpM6w8R1vUOf+cJegqJjPCsVgLHdJGdkcqrAFU7PNq
rCf5TuRwnnnuCjIEOSsf76bLzA2fUacovmO+J3bQmnhX+mhQvcI7Ciy/QnasdYQ8niHnsftCGwIC
+W4Ux790U/EpLbZDW27i6HOPkKMozmUXiTqCQHka3HnpHvS8+0bUSAQfDNDP4BXfrmNNpJ0D0jB6
z/5FRxd6t6Wp3YMYpNugC110t0SnxyFHPdO+Gdgo4BTsm3prmj8t1HPryRL4sfXY7ffR8X07SVJG
BAkbtqT6vjFv1eDGEo17CVThW3aWqWc0/6hjxpnm0Olnh32eYzjYfeSfN3eRIM4nZ8GUUTUI0bE1
PSz145Icwt4bYkNwqwSgzvPLkWjsWsJQ71/iB0b0Kn7Aiy4v36KT1YHRZQSfhr1JwWi4G3bhXnIy
1CJURwcFlIo6sPS5OvARM/i2nTowJxBv4inc5xi20iy77nZClgaR2bFPeRpqVFZutC0qUVp3qZKX
Lt0N8dfz1iBy+PwegXLGaoKywo0d/PqFFfzmECV0VkCnTots8s3/SPuy3rp1pdlfJEAjJb5qXKPn
2E5ehMTJ0TzP+vVfybk3Vhht8ZxsIG8G0otUs9nsrq7qzjwOYM69oTM5Rp6DqyvyMSSaTjdNd6uI
nGf8dl189XGYsCALVGkS0PMCfCS5gL85ggNUAKgEZrRram84SMeGc1fxbnkWmlP3qZQLC3nd0r4M
DkufyLfFI+QkIXjIQyHwVsgCdARiBG25DG2BRvkhOC+T6tpDcFlm1TM3sKuzzB2F4zgjqyuQan4i
DCUyQzX3iuJCjEPORctwsheDySjaQZpzKcWNP1jF80JnW1jRFcoWmFbpSrOxo++jV1qBTXhBkeOS
BpNqJEObhOoE3biUfqrjU0md/WPG27zl76uTrFRpR+hQ4aISbsf+WZ7dvv+8b4LrE0y0qMU4qcoQ
gb32Qa9UqJchVU9iMN/oJHvU/NjK/NLuGu1QV7qV6pi0Td+GIbqmYoS8t+dxL/9DieDXpWkw+Ubg
l23ULSNieCi5yws3toUbwYms4jje5B7v2c7zHSaqlHKfqAHBkRjSw1g/pmNzlELAHEvAW3hwYZ67
MAEm6MSyUZbhIi0ebocyvgEpgb3/ObcHqD6CGNs28ONOjcIGKknL0Dk2z11IrRKvya3Imi0M/uBW
8y3x7FuCC0lVd988715gGwlpmQq1keLrTZ7+uERR+JQt5ihNUK8+Rbb/wAtq/1AUMSQoQ4FoCbj3
3w8Jlap+aiKYbJxeMpPUbE7Z8+I4KIu8BBfBko/9ybhV7tOb5VLPPd5DdPuUfvwA5gRNZVamxtKv
U+dT1JxUGfzknFO6jVU1Pmwwp6LUxF6D6jQKWSA5Va3khHvpFiCQU3L1XfX2/V0I0rzSbkHqCt5w
jwdvWRbxZ4r+8QOYc6ImuazWI27fRvmsEc8Q3WTOrUbkjWvzNpM5I2k3tkZJiGYPemClko5wg1Zx
KnAcdfso/loOizIbjEqoiwXfKAUp1IdLS484yT/PAvN+r5s+FGgbon9nHCLjucpe94/aO3vnzhdR
mIx8FqbWwBA/5r7f8ie4BNKV5hXIqxsdYq3jgTrTq/E4wCHUQwRIY4E5G0zbcEqS2+HzYx+Zqzer
tDouUQ0HCckX9WtaebT+VoSeFnIAvv+QKH0YWrZ7dRWKcwWmdQFVl+EkQQBmRvdIfswACUxc3+Jp
vvC+HRNSSDcrXRkvuOxi8HQinRNicByQuyAmahRKImdqj7C1ZH4zMujxm+YI9wsr13AQH/adhbcg
Jny0mjqnZQhjSX3T+Feh/5duwESHGAzxUbBQBhnx45C9zH7myPNjrdx0PicSLv/Tntez8aFUhVmb
UGYfiregvkubzJ4rdBLrL1N/Eozn/X1bPsKONRZCFrVC7kuL16XK89gd/RBcKmAAaXkVEM6qWMBY
r4W53ycTKt4zmvy0dQyg02rd1Htw3c53PW8uj+MPLE4sEyHF0M946sjTrQJwScBpKXGiOAsS09s8
XKhv0KiILh1084jgkoHzbbZPEJWICEVlUdZY7oIs0nu5W1K38W3RSIofiZ0cw4cFwZ1bvFHW7cxm
ZY0JQIqQEzBj6bDm+p4EDpG2gWrZQqVXQSGt/KGDRNre977NXVyZZMKQoPWZKgQo7ujJpRqejPlm
4hEgbjr4ysTy91VYDUKlH4Ia73gpcdXxEBqfK+lG4mHTN91tZYUJP0XdEdL4KJVWRnYS0vQOKBBn
f6+23w0rG0wIUiMytQHYd/F6x1vmaXlJh7Z0I1whFGSWnvB93x7v2zBxSCvmKhxEVLFL7ZMfNfaQ
Q8TOf9s3st2//LUowvb9JymMYkEAM3rl6O/UNcmpPA+Q+fgv4LJLvvBHrFvZYhIWzZ/GVFqEzn5q
igB374lHqNVBQC5w6WF/Zcv27BljkhfS+Sn4mJdGcAE63FgIYrtThdiOoyRzKlkqzm1UjxYUTJ+q
Scg5qPF9fyQik7WQtDYEbUIBWFZUs2ioyeVk3Qzoq81cfsHqXDVJTKio4lzJZP5KcwghBL5j6OFt
l1E7TI0TiQivlrTgmff2lAkXpdwEYbyQ5qKmiQkvAOAVvBWoORzjU1LY+x+QEw9BoPz7ClGJy9RQ
QZUxPi4VwKXokn5Ln0uo2Sd2d0hcHuhqP1QRkQkiMqhgq0ynCFUZFCmV+KWjutepmDSb06/7i9vM
aldfj4klCmmyrG2hViQWN33viE0EgdFTosempL3sm+IecSaQRBhEqkqKYydrpuIqh8STvmCA3AF/
95V3ie0HLcLiB8JplkCBBw8pRhCJdi9FR+05eNpfEc8IE0casVTKTEIgjtoHGQKikvI06J/3bWxj
yj6+0HtusDpfQq20lbTUuIFVvSee6KRuD1UMeqNb8tPCNJvY1K7v/wtICW95TOwQZFGe+iAFle9/
jP8odvcjdNvQ7VzBM4C68B3luypyAeKcgPV+GFfLjYrMj9MUwIsiba5g23tIItXd39KNdSGTgjIL
kYguqezwUDyQIsJTp7WV6OIHx2q+G2pv38TGsUKcEClZtMKpziZslRLnvtDOLebYlRdRCayhUU7z
3FukApwEHNL75jYCBsypCjUkScXLkXHEgLZ91/cj4mH1lueVWflgEmpjUxn/giHzN0vMbRaBzkRs
5mi0iTKYQXNbZuJfhNvfTDBuV9V9lQ652C7iDRf59K5KcUos/Srci7b632CnNq7o3ywuPrnyOUEG
mlr3p9buUE/LX0Gglx9VJzjVvqXayUW/91F2Cp4W0h3+Mdv0xtW3W/6+Mh4Oad0XNXSzuvEQhRA9
xeAcAuS+g2z744eDMFdYNavV2Ic1jMyFmcmXufvPJD6H0VXQ5eO+KZ4vLj9ltR4KPFMvytJgd8ns
KB25NZLJGsvRaZrsYd/UVgn4tw/H3F5GVkltlMJVoIMNR0mcwPGfpmvsGhjHo151WeB2kGICJWd2
nnmReXtTdajTioZBNHlxq/VK5akiBtq40MlexFNy+70MjY6+5C0ioZIlXmoLs+H/+62DlECSdVFc
oHaU2WBZnEVjbCG7UQ1f5yE26/TQ84j2N51yZYPZWE3qIy0JldbOJ+miBedplCyiNZxAvPWu/W0p
zA72eRe2xhguPXDfS5zoPnAMO31eEnGhNHnV683vpas6ArMCqBIrmAi6BappIRoRqoyR0XQAQy2G
bmXBzqXoXIz+Yd87N24yLO7DHHPmaGhMeRmAhiNLHyf6oxw5frB50HQAO2VREiXCXmOTkiRFHauA
vvmn0neHMjfD6agrnBfEVtqGdXzYYaKjOIN4FogptIpHd5FyC07lQa2d4C53hnPB2bRta4ahqpQq
uJ4VxrszTUgxEgTvzi/jRTlEV9XMjmhKg5KScFa2ODHziiA4ub9MMU6eBSppQLyGS7ondipirsEI
DqQabvQW0rtddhvm9eu+TywOvWeScXiBYGIxhOCfXTXqt2Js3S7xz4LUmyX4BsbCtysKXTeVvuyb
3XTFj5Wyxb0+Coupz5BDjgMKKw9B/bj//2+Gi9X/z+QfQyiFtJ5xczVUtFpSXURdOTVayYkXnA/G
1vJIBYUHYN5BdzWnhZnM8X2b+JbRgFM/FZysSh0or3LqvbylMdmIHEk5RO6BY5GAksjfkvY8/QUL
/doP2RnQFox74pRrrZ0CDEHOOa9kzfv6TIYRD4MvSylyNjFKLL9qLkrCkybcDK0rB2BiXQqOXD0o
8GJFNiOfZSFFgTLPotMQS9p/yOh3VtWPvMEx3rqYUEGyKh8itIFRin8Rstos/oJI6bcPwwSIOZJA
ZOHjw+hq/XU0gm/BVB6auZ7NWcys/SO0VdX7zRgTGpIkUKUwxnWh3sPBlybXA3VGyzDjM0D8f0M0
vDbHTniCUqkv4jAf7dk4qtJjwpVjWc78H6FuodbTqKgBwM94nT/J7Sgk7+9WEEqiajK/+IeF2QLC
nw5n7zYDw8oW435zncvQYqlws0NEqbwlJ8nuPnVgRUglq8cIvOySgyhZzW0Kym/Oh9v0wpVtxgtH
IaqMSqsQINLJyubKHHiS0jwLjBuKUlz7mF5r7WB2huhOiDkdx80Qt1oB43kSBaJ8EQezo7G6TXzV
EzvQn2cd5ytxzLAlmVIhUUZygoGo6WXsfwxaZKIGynno8IwwN5ExFGlRQn/MVtTGzLNrFH6Sxs8c
d1seuX+6tqbIkoGnPQA8+Psq8U+IQI1ZlJE4eIa3DKz6d7kO5o3BVpzp0Lb2vr3t7/9hbvn7ytxM
07RQ2r6FSHtyFBL9Go6pt29iM37TDxPLtq5MTGi9+BHBFRE2khnlL6XSWa1xUavSTCNO2sVbDnNY
Kz8zBkldZAPL20mALgSXWYe3GuZI6kIGXQgKqKEmYDpotn19MqvaMLX2lqs1ue1wHzvHHM5u6MLE
FxFHyRjh/d4kALqObp4GAsezt5jbUVEydE030AY02M5p0pZQIJ2aFoXAAYin3I6+tGfMsGEcqreE
e7CMWiVI3Hi1pe0FfphdDsPKNbCNVAnJ8rlUYolgGPWbyo6Gv/OKDzPMmdKlaBzkZMSLM/g6tp9m
7h2x/Ad/HtoPA8wpypoiS0kIyrYeXU3Vmc/CQ3CtbAA1XfEsDaZy3D9S23fShz3mSA196idRjyCh
lE8DZjOE7HXyQTyremp5LdXHfWu8r8QcqiRIqF4GcMOwOSrxU6ucgr9QQvzN/5hTFUnhwgeAKaS6
PagQXPA5XZ3lJ+59IOYkQb+NxmGPSzyTTlP+jYCYisoncebNKvDsMNddAxKsakqQNk5NXGNgxXCh
/mRqpXTsKx4f4XYk+uUEbJbVx0M1+wTFvWz40iV3oyEgnr5oygnEQNa/8gCWS0NMGk0RE0Auh+Yt
zr+nrZv39//OBBMKAlITKVhYR+bIUeQDCcHZwclFNtNgYBwkqhiocMki83X6QCQQe9IHe34cgX5q
rqH9pl0nyG201l8BGtEboiLRdF0lUGb5PbjNRjDG4UBgzb/WtZdjginwuZF7K19YW2FOTlUEOikS
XODBc+eMl+SUf6tswCucwpbPPGbRrUiwNsYcoxE0ComULjW18py0hjnOp3LitQF4RpivNMmZr+hK
iRXJrTfUgZf4vRND1nHf4TYLhKvFsOdnCkB+X4DPFuSFP0tPmPdxga+FWA9/NJBrjUkeg1D2s0wD
VkiXTN/roJBr2MElOY7AEosHHuYFEq8bEW+9OuY8gd1abLIakEJ5pjV65t2PQIsBDygGCGvI2qvc
yr4tzULgBHGY3bVV2aO6IktWVtQS8AQViDFzdXb6AaOf+gxdVCqLkb3I1diZSFM0dUHZowJWYLV+
Wbq1GransO1Fc+qixjTk9qK2QuH6atA7pCuhYjn3n4bYeOpj9VFUQtlRogbkihlVrRHc/W6Ncq0d
p7JhNv4geUEmR+ZIgsex6XKMg+PtUE29f5ibkj5ROcndTlNTyQwb0p4aWYucJtHKO1o1uqWqdfFW
NWjxRIZoFyA8/SyK83SjTiS5lUnvGapQmaM0H6OhbB8DNauucTCFNoQ6HOjk1Gab92hxJcB1ieh3
RVFVWUOodKYWdsKPpm0W3sYMDJcauZmNGXPxjfzZEAl5iZOAOHpYQMo1T0VPpuKpM1Jwl/li5Gop
lAnKAnkULi+CSyIwnDwqC1OIAI3MM2CBoywKMBNLM6/X1NrMhFS8SpP6o/XTyOxEJBNaUn9JElnH
KLckm4AM3qjQEXbwtStv0vAqresxx92Dcd4hoGabhQQANUM2RaG8Dwc1ArpbxnDRCJLGYVRSK0yE
1Azl5C5XlZlT4toCOKyjIMtYNEAHM64mY2mj6PVxcoJzYykSQEXLfKdIPVRuEpebkG0VCCQJYDbQ
TssKYUd0stLQojFB1y24WZjHAAuFond2lO2ay3u5hZwna1vMSYtS0lQaKD2xQiR/VmQeUfiwGy+6
Kl50UY9gTTHDc21ifNzynYQ367f15FmbZ5LbqFPENPdBbSFCAH44UY1za26G49VWMrltlQnqzzBZ
AhyQ3MudR0VOdrb5/FivYfkNq3eAZgyy3wZoaReO/yW4qY8LT5P+4LvJpTnGYPgbjhEAyvsXwGaE
XC2MuZ8zXRKLuQF4nYo/iHSs++9l/6kiTqAc9g3xdpC5omU5K6VKhQLtrHsUDyr5KFbOvgmeEzAX
81yrTVu0S6O3yXHOTykGOPYtLLcum0FLyJx0hQB5ILJa4nUdZTQa8QhQ/YsQeKT4hCYYpn1LU9df
I/UTJo7sfYvb2/bLIns/S1WNEc8FmDqnX3IC8mbdHRTe6dlK2FfLYjPbjErjqBnzYIvTaKW1+lRD
5kAQMzNKi794Rq1NMXEijBaVMJixqXYQ4mtT3pb0x/6W8VbDxIIJzZigDIC4isVHSmazLe5SsEOl
PNL393rajjdoTFDow7CX8HpqbdlTXAralB7amBAI4w4+bt8fH36nLV6yCg1ZPU4zbdAtjo8/Wa0X
kv7I69ECx2TLvX9TcI4Sz+2YsCAaky5MEdpoWXxSNCfOb3xuPX751Hvbx0QEMg5KlAQoiflfAO6G
iq7gJJb8Jto/58r+nVOwsaEygH3VKlQUq9mc/O+EekVUmkP/fd/Odgz6OK9M3g5e9TIEZQQeiZUr
04dUrTghaPPLyLIB6BPwCep7yrtyBSoCYi0bKL3VkCFRbYIcbHzbX8PmAVqZYPaqT4hkkCgY7aC8
0dUMk5mPenjw24azlC3kHZFWhpjNkqk8llIIldJoMoVH5A6gawgAv8swYBhFmJ9fZtEmO0ZyxEOA
bh+pD9vvyJfVPpZDOrSTEOBDYdAXLeFD5GSWevw5L51f5QOPsIrz4d4zqJVBtVbQVJWRoujUN8dQ
uMSJbDbd35T5Vnv6Pv23MhPFrbGwYsHR6cUor3nNYflbPv4fpxYPJ1UDpMpApfT3UKTp6mwIYohu
DPWy5ksT3bXG42iJ6qXD5b7viNtb9mGLiUJKHMS6oaLcX4afisqtqteBR6a0eV5Xy2GC0Byns2aI
8oCCa/sjF3VrSprX/VVsH6ePVTDHiQS5WlDIY9mS/mkq0ZMJJ6syJjPsNU4yt4ntkFarYQ5U4VeV
FAZ4XzcO/MxNbeMo3b8P5Ls8CoUttnQc3l/LYqeDoyEzusJAzSUFqWholRcAtDCgG3myA7vDcoSP
1BkAZoV61VEBORVwk/2n3OJRsGwmZYqC179GJU1jD5YGxGfTQ/oU5DlLOSvwNE9xwhOv7LNdvFjZ
YVKXIhXCUAgBVFh6oBCWOAO92LlLS6r0SmjkOvtus12oW9lj8hiBJprSSNBHiC9+CD56SOzdkru5
cFRzclFTP6TC4a9MUkgoawrF+DPjqm04NL5E86XvRk7vyrVWfU5NzWuO0Bg/8jjg/mGJH/YYf0VH
B0IGcoM+kimfggP0hp3oWjsKeNMW6Qz6v/PqEUn5ZY4sUw+r2NirIgmHCg2ekciA318L3zdbntzJ
low5tGMUaEqCAg4IQiZC5k1NaN3BSnfKL2gjuaErH/27wAtOi7ak4GHQFPIF1YHe+Ryf2TwKK9NM
wASpdDJoIZKD0a2PHWb1O7c5/hURx28rZIJmWXQxjQYETdqfCVD54hPl3s/Lt/jjnlkthXFFmSRS
ERTo7iQU5EDtYBO57E2511CRioabWWoPWVbfTTT7oumv++dgM2KvbDNuaVQG7SvJV+0sSTJTqRo3
akWPjNJL0vzNsNl6M9nxcQCThlijuOQmjwZ2fcyAsUXZEdPqj9RTD8MLryy6eeV9rI7VKGmCxJjb
JRWmMYrXwmD2A8cNl2+z8+3YcXI/os0ImkU88gRqpZ0zEWrHxV2WXnyColzi7X8u3oKYQEkEwQhq
iF5jfi6mnqgkkRkaGm+Qe/tyXe3b8jNW0aMsqhYMXDjX7/w6Z+ns2+17JI7vud7P8UBWikQbNNT9
Y+xgegzAqx/a7WPs6oHZKaZwxUCPV53DxDFu/oLL4DdnZAJIFFdx1Sl4vuTC06hFVq0KHN/ghUcW
fwq4l9GpVYEg7HYnw/Gv0cOSqYCU8KU9jadFGmF0pCtoRRxesWuJvHt+ycSUOsTknFj8fNhkyosc
eDmvULiEvj0TTOio9TaphRBzttn4pa2PapiQpb5sTWWDYkTNe0Ftur4mgkBeBYRYYedShLLzq1hB
jtC+ZSZ00C8DRLw1R3MkNF4dzYpcXvTYvrNXJpk0qKmlHNT4qEUsstoqXmt1a/aWfv/+VnvxreRl
/3RvfjQNJTcFZ0/T2SEAtYdWjVZliI95hDr+fR6OZj4c941sfrYPI2wQjpog76mGHL2qEzOtncw/
yNMZLdi4+rRvafOLQRVcUhSIOGmEcRCSV0XZVEuhXMKsmWY4Y8SLHps7pmO3qKwjJ2ZPWFTPRQV4
zGCXs2SXBDO4g+YkqIz/zUo+zDCnCeIVpYQSK+Kh7H/yl0dHyQWrb94kq6UwuwXuW1keYmD/9MfJ
Kh5AAIsUCkxEOQgutHoR/oWLg9ZxvgagItpfH2cbWUx3TvMgbnzE+xaPtSG7IRpkxMbnfSPbLUoQ
FMv4h4E5FupGSRCBFxODQ+3bjBaQcc2QIi69moN/CCPL+F7Z1UVy4hPv5bu5PENFY16iVEIl6ffr
TFXkeEiFZYzIuBvi5z59aVReYXnzzYTpCUPBTIghg3TodyPtHI5NRPA2Gyz19FO7KLOga+wNx9Lj
rWjLWdbGmMgkK4I/NgbQxGM/WVp+HdXXLL0dqzcfDamE09PbOsdrY0zS0UxC6lMDK4viY5rcxjUH
xMdbDJNtzKOu0lnS0Q2qkGX0F0UO3Hk8zkAaVPUhUQ8cP9zKONbrWdxlld1IidxmdYSssMRlZfXH
4hSjOY/pvGPvgA/WUSy06F+4PUreMpmEoxtnEhUyqggx6MaP+m3QmCD6sqFKYKm3yhWzN4fqIqCm
Hti8aaWtA7Be8XInrFYs96APnnQk3g0ul7iYXbycnFjncRTLW3fL2s6yBSs7XRqmVZTjjpbvIZtq
Ir+/h3T5t/GcOYUng1TQna3m2GKQrTmnTmKTB8XsHP1YPAo2r1bCWzMTT9N5UsZu+S0x3lFFZlZB
g8GBH//Ol9jSUD3KJe0omorZZPpXSC/aYW6qn9VjbwWX2RJtqTLDe8Pi1RM4O80yxvVqVqjxAmap
6XxIIDRaGfJbZgjXAmhbzShf99fJ2UzKxJtKG3xDjcTBlsW+tCWhlKHE5kMmfpj0/126Af3GX3GU
HXfWxCKm9VKmBCmSOvRmngC397a/nM2S+NoIE3IafwzVyEc5XjN/DhQUi9CcEdnLqKVmhQ5GBgXF
5ljl7eLy99XxaI22H2iBEdPKSb6md/VFRRcgfEysBiPQYNAt3PjEy5B49xJlwk48KNSnPV4CP8Wh
pYNvB150lF0ZgUZ+2F8i56pg50lDgcitUmKFIBM35zk3pZJT2NpMytefjokxpVJ1YlsjV6GPQP03
wCyTzymKTf2zYsmH6cx9BSy+zb5zZNFAIisCPUDYNpQmClEuoi9pK7fiyT8pB/0me20dAaPAwh2v
1rx9N30YY1ZHpiA1Qh1lSRm6PkJmGcGbimVOkrP/obZd8cMOEx0zwEzbuVPB+tNNd2kVDGYClJPZ
pcpfecQvQ2zzqRLCdFImcIGB0K+fHmYeWHk7EH78/0zaZZC+ypMUX6enrSklT312jrKrTz6NPAUb
zpb90W5q+zzTOkAHaB/j6RQYkg84VkPo96TIm+/734fjBzKTcxlRncpdbai2IMSB7o0k0V7K1m+P
DVy0WMSMah7iY3N9Ksq4+PYgsmBZk2KM7xejjqI/ETpbySkgZf2hLnSO522GiJUZ5oNhBCYU0wE3
V6ZDkWn2NcD39DrgvGj+IcJ/+MXyM1axNm0htKJnqL2Ur5gDeFJs5HhHZFlvxHznZrKlz/tfbHP7
PsKEvPx9ZTAKc6EOChT4DeGlkc9K+xBl9/smtliHAckED4iKvoVO2Y5kCY32UqXYu9ZNDAg9d958
ILiz4hvoBt/KLiKSHXr7RjfXtbLJ3B+qCD1AI8FV2U93hnEpu0+pxnkA/MO6EF/BRospd7avJaSN
n9cT1qUCmiuFZggVZDSpvdLRPcMtjpWbe3Vs7y9s0xGlD6NMTgMckKpTFdWdmcpfkkZwxDLjLWw5
pn/cHSsbzDHuSSEGY4GF5a/G1XgXHBIgeWf95OcPbC6PxBK3/zAoUwVkDppBDdYLxVmNaS8AhO7/
GN322L0LsYJlygsxsvg6OoFVX7uX2QEXlM3LSbfP3Mo44yoC6p01QHY4b5f2grFJT/qGvMpKjtUT
RFIfB/7dvASLP5arUDAwQNUPRSD2GpOBshZ7dOMBN7ZVC9nAY3kQ3WV0jkc6v3kOPkyxdTMZMN6U
qni+idW5V29r+V6JeLp7m5fZygYTG9MuKsJ0BktSrsamLt6N7WwGSmW24oH6FSdEbvr/yhjj/7So
K6FtkAJU/qWQn4Xg+/752naHlQHG+Ue9bHIxwdW8kGp/g9iWmzZWG4BafraIOx3o91LlnGneR1rW
vArChVLMgJUD6jL2j0JxiIZTPjqcZW3mg6tlLb9hZYP0ZUjaGoW60Z0coAFuqx+9uTB1F0Cemzy3
2+zFyCtzzKEqVCBQhBlhitzLFtgSDy1IfKuLAgEsg5Or8XZvcc/VyqqGBrmUA7cj+ncienTAlk9z
8i8/EZPhUqr3U6WCuc3PQJ4v273hgJ+c49tc32MCAwZxogRt/wXzhBsZAiW5mfxAQUk1dU96Dt7y
T/pT9m3fMzjbx1ZR5VqfNF/CMFgzZGYzfxrJ4EwB7z3Cs8LECApdMt1P4eJ6dSuCKG7uH0qM5uwv
hROIWHYMVPTHqA+xFBUbpxj3dfcs5Hfj9DSJn/Yt8ZbDBAmpSxLI2uM0ddKh0O4K8abMv/47E0xQ
wKwJCeQAmVk0pU8DHQ+BrJxjozzsm1n+m527SF1Wujo9tJjppAgidIum4Eg1w5XUxNk3sQmcXwUD
dsYsV/O2SjSIjYoexAKcHFltC4BOCDzuQlIVH2pLsNWA4w1bpOlkbZYJDEmjT5Iw46qgj0Fq0tcS
6Kfg02hhTusFI+QuRQWjcXvHcJPH7Bygludfg1teFXPzTfQRCVUmcqhpmWOqE79iKkpXVjxluEC4
2NKS7/u7zPuQTOxQSNBHUN5GcX1+E5KDVnFwhdsljI+FsEj3Ppsmo4gx/do4g9M85Hbyo3ktvwYQ
ISi9wA44cYkXDFnQu6ZXfR/lyJIqx1gway6JTeNJ8RZ9Hv1OO/KJ6DbT0NUK5d/Pgi6ryhRP4GdY
yLgWds4FHMcXpOJ8KXbYqBejvDYaPFkBi0OndDgpSve47wzb9bNf71W0n39fiqaXmlblyGLSo+IO
P2Ib2AR9IVN5W4BpWck54pvxcGWOcfICb3ChThEPI8wQd4A8qwcp/ndPfZkyHt7Eaj1LAfYtDaNj
06WXgQoojufu/t5tesGvtSgi4wWCHFS5r+ISVhN5NOtasXpQ0EeADLShlFogmbQU38BQSfQ3HauV
YeZSwRQJphgruF/cKrIzSbV+yGqicsLidmqGtqKIJ6shQV7jd9do40QQhBqcre/UwbIzH/yL/KpY
OSRbeNf+ZvBb2WLSQH2OadPUeBo0qoYXpGxlev1W5RARm0OOy29e/itTjMfXPiWdJKLC2gfPdd9g
VNCr6XOgH6aWJwfJWxXj7WUCYKYuYAo8D7VnnX4RSOaMM9AdecM5V5uhYrUoxuXHFPwwEVTubaI1
J19qz2XM0y7ZjusfNljlQqmKu6rVJGQAVvIVeiKeYBWvtbNAWEuvOeicUvh2qPjlfqyKoTbX/kSW
ewoDv1PiVdmDSHhXFc8Gc4QNZYKSQCejUXJreNNNjHZleejQxvPNwo7cBbr6V9f8aheZw0syJRFD
Fb3tITdcTGm1hXQIZ8/Qn/ajE8cjWDFDgpFRycih7lHoYIco30Rek54XH1jdQlEKFI0sV8dPsZLG
Cm99F8VciOLx0Gy878SEh7jLhTxtoHSk0CM6gSXBSPfL/n7xTDBhoVELAc8qAId0KbTo8BY1r7Xx
L12ajQeyhiHArNawDEgR1MpBhURwkYmc+4H7ZZhoMAghcJutAMAL+G/Ic+MJTvysnxI7edSP+9u2
fQn+OqWsVmE6yDFVfbzf46N/kg71QfOWxOHv4AUfx4bFn4y9EdBKwmUbT4bvGbEhmn5MvwPKC6z5
FHwS9LkxSz0KTS1QJpNiLsccs3g0Jz2vMf6Y1+6YoYtNe8hQRr5mwVZpFkFDOQPGmwPU8uqXMjFF
kEiQBXR5J2N0Y7qJnOQKwL+tO/Opz9DJM0zZFs+BJZqRG1utK4vW/ifZ5Ppd/wImxGh5PmFGDjec
eALR0mlBt0YL9tRV7zrXABd/euq+aTamsYBe5wET3ns3fzwUV+tfAtPqodiGPqVNCudTPUw+X6qb
5ESOT+8/wKaWag52YMVO/jV55ypFcn79G6Dhev3LUV/9AqGZQUYWYm5Urh7SNLGK+VyUmb2/y5x4
YTAhSZ0hPCcMmFEegvuATFYp3jbBxPmU2wkEpaq4ELyILHFtPIFW3u+MzibxcSQRGC5SE4oHZqDz
Skrby/mwxHy1KIZgQithILqo38q4dmb9VUh4hOVLfPvTNT6MMB8mmvsYUxYAJevq22CUVjedSiUz
U8G3xtmbFI5463am92GO+UQDbaOqXgjHBCVCvVkzRR0beSOq4dHgatT9w0vqwxpzgUwYbwgKAerB
/79YX1wNnLyFxzFyeRJrvJ1kbhI9EsexCbTBjvPY9lXJNOh3o7apesorV89Gjh/yvIO5UEo9DjqQ
QmNtU2ZKOdq0odmUHGgMx9nZAmMaDUlICOCn43we6i8BudTJd7kNee8anh2mxFjkI57vCezMnam8
LTpRpTsehs/xN+0a34CkxNVPfCkdzhayNUcyE7WTdTjjNN5n42s3X5L2x35I2k75fnkgK7DV6ULS
gQ4Pd7Go3+rzdK7nnrN5vFUwYQIiNaWiZbjchOI2F87zdK0o7wbhfZ/lN6zCNwXMDi9PVBoTqrkk
AF9NgRuj/S5jzHt/wzbnlmXwZ/+/+MoWHOVBGKVUATF46y71j9z2j8FlQfMJIAokrzFkDOgxvvBL
O7x9ZIJF7/8fade1I7eObb9IgDKpV4VKndxtt7vtF8FROWd9/V3sMzOtYnGK154zg4MDGKhtUps7
77XqeaUhvEevAi/I6B9LsA3EREbJLdMIzkxEbRiOEwNVw5NyytVfR3V3/QplB+Esg6PmvYlaGMaH
5p2dBZpya8hmvIQiLMMgtk0saqrce51ay+mi2kbBcr63yyBsXjNNogjCe7IArKPbJtbx+Vl+0mZV
WA/Qg7a2bvtqvrWUSNYs10XO710Gnz7THnv+/eIwKq0lmJAz78YDIYANCt1B8aOdIQlEhd5vI4+7
NsWpasUENq1fNwBMGj29ehp1uqPq4urOIHG14m/0nwsk7PCbNzsN6aS1MRxE2t6pzde5v+1l5GpC
s7A5DxfVdpi8C+MCACqj/rNsg5Yo7mT+ogC2uq7RMjmciVucuguXGtU14pys7tGMdC9MnlYlk/hU
Yea0OQ+70s2VrYblmJlqoIdH72NF9/Lm0cSegIXhq9GY3GL9mIGy4vrZhGHDRiY7+0YmxnmHdC0y
lMqV2wXADBQdNgqgp/wJrUpnIX9jHDbiOCuXt0sxWxWb47fWXVUZWMiJn3I5D45M+zgzF9PEmqp/
nlbxjXWtgfSaMRQIt3T7z62ruxG48vzrdykTylk+1SbTOBsoZZeJv9bolGPZTZ0kH0woxFYx74IO
FbaQuRucyJxHToyxjLC4meuTHp6m8G/OsRHBXV4OKne71+AjaPPdINh1e0oHSZ1NaF43IrirAmq2
VkSMOq1TA0LgJz5d/xTiFtC7AD50xOqUlao5IHHp1/CrjabMsGejOepPkG9/Uv3xToohwKzNRSqz
kchZVy1cSnVhu1Lta3m0dih+fQxv2Xh19UF140C2Dy7RAz56rKKpNVo27g9EcPRP3Fw7JtKxcWak
r52Js7BxQ8aUYAjUn1+nALi/h8yrg/AhwsJIJMUrk52I6czGFLWYcdYs9skyUnt5lXsa9RVbUnAT
+sDNV2J/iY2QwckAMU1h7+KK/NQB+uB2XeyvcB+qPv/qB/PXdUUU+g6qUts00S8x+B4uwAknFK0x
vbBmqttN5imstWfaLIHaKt+ui7o4moGVL4xrU4LCANH48nhhjGW3tEsSODaC1Oi57F6NufT1+SXr
Jc9LJorpzeYWi7zNnanSk4CqHUiIn+vuQ5Q80eZ1kLUjLwwFOxSWHQH1CZYo8LOdSwKadxlO/ZQE
RPON8dc4fbl+aRffB79PDNUCdCVQbC94qJSQIPczhySIjSdj/ZC0ituq+x6T6NflXCj3uRx+ms6q
o7weUzUJov4pjT+E08es+NOIi4mwCHIXE2HXBbI+RgMKjFHXSZA4N5m1uJoTWJkMj1d4Dpuit2lQ
fBG+urs2tDTytMH3KL5EDQBM6YtOkj/1cewkGyHcRwfRjxmBlCQJJvO1XXex+k2VQbCINHgrgtPg
udbzoh5xjkL91Mb3arMrUHZqE2+UzsTKrowzornTVY0yAfZ5bTBC19zbv8CGE4wewGGN38od4GbB
jPfHG664QgoUJ0BBg0XxYve0aMIhwr5UEjR97ibaA+1BJGf515X6cuGfk8KZbGXVrTBWZ9iB2UVM
52Pm0VeC+EeEXf8+AOffF7AQY7+o9uRts8vuIyec3fvGCC14B9GAua2ATZXYHsMWsz+NIH2xd9ku
95KX64cVfcbtjXKR8tKbigE60SRIM+r2OVZ9qp/tUEnsxGXg8nYqYmDwAjXpi93dvrH0rjbHJDD3
xnyDdveOTm7iTT8AX/vUYPASh1v/OKhkQi2VYGMYDgSsm+dXGamT5iwrXEdeDyeF1sfSLoAjL5vA
FR+OaNBJGzMEEHUux6Hm3OkARQnsOzbOhbqKF/rpC/tohmff5HvZlrnwoxGMhRtAjzINfmAmAXQI
iVO8PQAsuMR8sMsvWiMJKf7Lqd6FcK+gq7IQ1YI+DYbT+oq6h9949IuqADphDJzfZVDuDdngtFj5
cY2AcwJQF0CAz28yARCyWrZDGjAecwyCe+lHdMT9+ImJ6w4ycylyk2Aj0gB8pIIxj3IK0ik0NbAS
lgZ1+lxSLJcWTyT8aNNBov4X6ShTRAgCUgkxHGBCnB9LIZk5lzm+12j+UNXDkOduWuxhuJr4uU1l
tyhyAg48mWoB9BVz/JyfoTPKilU8Qh0n4upAKhzmV1X9QMDAlWoSDGCBJloOwc0ZugF1JNzJZs0q
xqYfi0DPrWDOMq9xCjftxv0fW6kzMVzuFnaOYlZhVwXqOi4/nRBwxlaTjHs7j/Ln66IEoRlEERgN
DTB6WC86/1Zt3C9AihvroCrI52Els5uuMppBmQz+aYHuZnWaoQpK/QcW3m6tSobpJdC4s1Ow77bx
IkWm6vUEzPUgs26I7sdWtNPJ59K80dTIW4dP1+9MrAXvd8Y5kb4ZpjiZaBWkhRPoqxJ0U7fX21LS
OJGJ4ZXNCpU0VMYq6CsliBLnLgEuO636vwjUzi6P07amKfW6zHB5URa7vZPeqs6PhoaS6QXBMz2T
whkfsjTJ6jh9EThp7dohUHeMwKq+DuDttCXfR2DntqL47U1wrrVlFTtVoDjPSqF54dp4s/q5GaQA
qcy2nKXWBgWHnAoGTQOIfBrvmbq4dcqsrCtEL9qONRiyCUPFq1dilUeVDQAIjgVhhIDp1NQdypvv
ce1B8LhWdVBoyr5WFNfoVsWNs/pGrUJZGVMozAHcuQ4SUgqi8PMXNa0xlihVvQiKMqjLym/nzHXy
49Dauz9+TCDVeRfE+cA4JX1qT2sR9GRv2zdDPriUPF6XIToMk4BADO170BWfH2ZxNDLH3QDdW1af
GL1nWkBnXMY7vWok5Xn2U7xGbEVxlmjo+0yhTlnj0dau032jf9yqg8ptBbCzbkydMZEsbsq0DsDJ
vCfK8N0oAbnTY0zm+p0J3qttaqqNCJYa9kXODp7RTkPOXgRNGbutabjYB6znhyjZJ7UMJktg6c5k
cTpgaEmkw0EUQVcZgUK7Y9WF+wVa978difN1YQlijaQKy0CfKsxboNGgo8MeflnDn2DJlQgTKQLQ
nwEgRQ0NRHmc9bbiVp2McimCtVVPJEUC16NqcP1AAreHe3uXwVluUJ/ktOwhQ01fNPPO6YME9BpD
4biaApQBW2LCxZ/pXRxnwmloDCNZ2yKg1mupt561BjNqb9fPJNQ75BYIHxmuFL8LOtrGoA2NmQc1
mt3paxP9NoxXoujHaJBYHuEXMjXsJjP1Bo/h+UtyEnC4KRmOMwKisr9Xkt/XT3I5OmIymm0KHHCi
avgvToAdtuak50jIumAJDL/aR9Eh8Wak1Fh4+eLIBtcv0wlOHjvwxjTQSNNHLGMmgeWuO2M3s21k
IOCqr4uvYypNk5i6S3x9Th5n68jc65UWQ144VD+1mHqKnTymmgISZHtHKoBlltWXKQwBLCxj9L3Q
Ek40ZwXjQumyIivTIKHgKolmwOmBYORZocSrosFV1eHz33xMU4dFRLsatVnOIQ4JjVM9RUqP+TtP
BYQylonuagBqFLvwXpapXY56svNZjk5t8G8jneKkOXGud1kC1WkdEDEVQXjUnjoAjbHlF1kjXqyn
G2Gc+S1BjUP1FML6HQP6zzDaqH5og/8f4gAzEmcOkjsZ9yjyMumzJq9TlEboqQMELtvokc/lCBVk
cybuLThV3hgdKVBHVWevGP25AKNQ+1jre204XlcNoSjU7DHEAHYp8KidP7s+IpUVKdDFZsF6sKod
+wxj9MX6GnXVbWtANa/LuzDDUAjkuch5KSgn8K9zeckamU4Zoilv6LGb9jfNijWV8k9dC4QYKtN3
VJKowYM2ZETTBvApMlwNNK2nL4Z2qsvXevyGrN8dZJ75whRDmoUlWhUYEYineUvpVA1JFAwb+I1x
Z4MjMk1+XL+zC0/JCeDUIQdAZTIuQMVPnNrV2o+d+ruyg7D+Ws7HJrO969IEL+r8PLxljPUxNvRu
wgASQ2piG4/ZXXhw9vRQSstjQmk2eLRM1bTxP940pUpLhoykmKz6PAXJgTX41j02hgMdpESymrTo
U22FccZiKo20KRYoxlT9MuOv9fzp+t2JtHv7+5x9MIy6Qj8nBNdN92NESzSpKleXRpziU7BKKRQD
RUwulAHFYoFWC7r8nWIqmqfGWFPya1NJJKcRfhvkSYQhLIIHnIePjGYS1UtjTP74qu3Ibr0BRkLm
2S6AcBhMsCYjvbk0ryB92MhjB9/EAMsMVjf09UaQvNJTdkr2Pey43GeIxSB0wlgVsG15/1TYxVJp
Ku4vRZe83PUHhg2SnmTDGIIQA8cBSruDMI0g1OVsa2U7MWkWMvq9dquTBtH671R51fSv6fJa9Ldp
cVCkgN8iDWSYm7ZhEYsBwZ5fIWlq4nR2M2GiC9w3pwl0afXH/oDhaa//Nh1br/TAknld64X3qSM1
RYVbh1Jy+mimJDTscYbBmHcGSd0ExHmri34MaEiqDhNRh+vyLsFroPfkXSC/zbtqZZ4uTgTIla/r
67rLAN2KhhZIIdLGA6DjvgduqwxqRfLo+FG5yZwrhSrII+Owwg6q7mE2XRKTir6dzchM/3nXfPt8
RuccLELgLCrCyTVbYC5PqCdEksEXFl2exzCs7vMuhbOB8xxpldGZox9rn9NsFy2p7+SnsLElWiGT
w2niTEKzJNSZwOAISxX+HFMtoMAJU2RFBdmX4axGO9RxRPsSOxxj5g7rB638fl3fhAI0wzQRSiBS
UjmHGIFk2E6zafKzJPai5rVMf10XIEh+2C/bFN09RBKUN7RT36b9kNcYnU/cKdC//cMLvjyMDSi4
0sDxZctr4iO9C+TujFpll3YLhlAU58FqX4r86X88EXdn07Bko1a0EzaOwn3ndXfYqVj3/yJq3IeB
mUnU7RKoAUZhe4dcVtUMwMvsKcKW+Lh4bG4anF8R3FW3a47wVl6CtUn1IOMJF2r55stxNp6kYZ1Y
DsIXsI3tuhgMqlHysW/Kj0sna+NfhurnB+QKJoq9lr2+4ptV/VM/fuj1l6r+nqk1tq0lCi80RJtD
cQa9UkhM9LWafHT+gjrDwFVOj3HvBNeVRCKGn+So+yWN7Bxi0vZQdnut/tys/nURl/MB51rB5xuF
VWQa+DtHP/lt71dfc6s7+xFouUGzD3/2rrV4zqPqp0HcuPIIQPjKdNXA/w2kPXygkQxDWNQFDEdf
fpqnZ1I/Xz+d8AI3v6+fO/sqGSKbsguMrC/6dGqaL/0oqT5ftpbZBW5kcGacocBXNSb2/ejb9Gi5
2TfW6o0CrBEVeweAnMlO9qTE1lBn+PUGBgJQYOeOFeqUmAriiXmX3YPn1W32xT7xkMTdoxTky1gV
hF+Jcemgf46Rfh5FJtUcJatMnDDsEl+dK1+RSRB+p40EzjSVNCeVPeHllhg7ddvU8eau+NqA7vW6
PlzivbOPtRHEWSMapu1YlfAj6r76bb3GHpiwWcje+ZrXe85XZ6+zBUtPhlgoNr4UxUgCZaEo/Jx/
MoPMWpXNCF3YJMz01Hir5ileNHnGngJIX3eL2EWXO/4lW8wRXi11VMOhmmrZfPoYLlNe2OOIRNX6
uS63hfO9ldE3iG91I4N7ZiXN+rgxIEN9LBqveGIYwmyRjnxVd/HNiHUJ3TcPbHP2+ue8XJpln3Mj
mHt7fannnUEZI+zeiP30k/OaoP4faAfGYWhH/rJT/RafdPTAYGQF/w9uUKHPcXQ21YfYxLlINdMq
HaxyGf+1Tw+n+hodrBsGSmDcz0Cj9prdULr0SfZdhY/SAecaOgRUx6LNuUKtQL2uZgtQXqhoBrS1
vEiTLbIKVWcjgvOnUYO0ZWWA3nNzNxZ39fA0WHvJFxTLcACxinkqVNK5dzEmYGk3Z8hQDiDkCLp9
55r75ZHuNR8TQU/pQ+JVt4lH7uxXhkU0HCygNpaeNBUVlZBs5/3vwVmgNmrssifIrEGdd6/8AJ8s
oOG9eIeKc+Lm96zl23vNEXNye6lsUYi0zda4kh9J7aiyNGRr5r5ygZvuOC4jZM28/GY9YTqPeng+
3xVftp8vOvNWLvdsiwlBtVPoo9+mxQ8kV/cTpta64ZNqtd+JUX0u4lESN4ley1Yi915JbWc00xBs
1BleyFLvKjU7luUETlj7lM6qRLsEwQ1Qg+G1KJu2ht3lHCW6FDoWEGM8/q8gGNhlJ7Znku/6GwPa
leGFLqBb8C3P/j69WLLRJUF16Ew6D8Q/ANV40QdlZFg8O/NX5Y1uDj6/6MMIRK1Cda8/pUuDgIYa
Q6t1wE6L+gZ31mGpl6VvB0gDYRq51TLJLtzlSz37fT6/LzWzLxYbabGm38bmIdZPuswaCAIb1hRk
zDwoqdELowbqgt4Ekfjo54mb3ANZGiAYFcjX74qjjTrXcFAlh7pUyHOBnImbyjFe+zLEfB5Cm0Sv
D2VpunFT3JI5CvRClei/oOJ1Lo/7SGjiJQtJLduvSv3JagBcPDo35lLtUIT7qU/IY8NuD1aazg1D
8+W6glyaGcg2EX+g8oUxej7Sj5NaHXodIQhdDll8XGMk0fPRHH9eF3NpVc7FcFZlXhvTLAd4xKay
Tloaul0UusoEOr84Qicj86k+SVrXgobauUzOriw5MaN6Roeh9bvPJiZ15ifjxDgTIpD6XD+e8BYB
w/xWywPoP9OoTQk2bZu1TwvEOn12W+dkb9X3kfmsOLF/XY7wOW/kcJppRFkaaway9a5/UqMjwuHr
vy9WRfTh39pobJj5/CA9uslphX68r1Flt0QnvTuV6Y5qnxMFcyC7YrkvJln7X/yhELCxkVhEozxy
HSVZr6YJ4m8GcqPAw6ICUYNxdNyHT9KYW/i4N8K4K9To3FQpQd2LYR0x+qMlaKAd88Hx2tZlpRYW
UvRIbPfX71b47TaCuatd86RezCqDm0N5IFT7gEpvUmiN/yMCXOTnXy9PQKUHkHDW+vxSN6CidyYX
nNoSnyJIbvGwHAzDajpsB4qi52IcmjYoa1ejH+mW9tCMdg1wluExXlJEQqXZeWpoKG6IwfvjvKaV
21CqHMFzg1evN52bTd2M5SNA+Pz5BSOTQsMFKRVWbrnTq/OSZgsFyt3S71L9oE+fr/++6Ha3v89F
ZPnY9kVlgyFiLjvfUZWfmQnTPObH62JEtmQrhjOVNdUAaQEgTN9ud/20XwD/1pi/UBj7C1tio3+N
YW0MUV9smmSjzggpOmyx25Eb1z978+P1gwjvayOAPYiNUVz0uNRoDZuvLR+rMHLt/FZvJDKEwcH2
FJwuzktfOPoAPDFzb+3IQXuJ/R/kznqDDHVKT5ZcCrJaE+OEiEOwbmEIKNqmKS8xq4Tk9VF5YOYD
j803wQ+bPI+Rm4BKafHbRxNoMRJH/V9O+i6Z04sEm2hGU+CkjAoI5GPYVii89tD4xonRXTcyeSJ7
hZ4YhuzZgsnFCsZoZ3UXx0ijx522Y3jeYem16RvsU/1UozBs/MxlVAfC6Bi0koDIN8GgiSD9XGfm
pe2MKQR6ZH677v5ZXO12BTIsBuAnzbFYBHDe1DFB42Ag9AEPwSUqv+XERQZ/Z/nR/RJobvLVeiOQ
rcHQo7rjL+fn9QchPp2J9ikcK2WbQuenA/FeV2IVlAFqUTQZGRryukd8guEwZJASOyL8fiAF1VFs
RImJt9JRD96X1IC/CVXnaBvNo9HJBgPEB9rIYLZs88TjPhyXtgdO6ojhs9LPHwrP8ejHf8aIsu/X
r098IGyUguQDG0d80SqPQXKNIAI8AOu31HrV6SpxIJcgMhi8QpbxHwncE3PgPdF4fsM7RscSzAYH
bacH6S7DOFa8i/bkjuzbJ6dxddUlEuUQmf2tU+Wukoz5rCqRMfpD913N9roae7Zy0xQSrZCJ4VSw
V+066XQUvxX7mGv34wB/XH5Nwj/dmsFNbk/DRVmqWTv5rIdo/uWHfExcBbiF4a/r+iDyL1sZXEBV
j3NYGUsP/2Jnbj3dL9rPNpJYQWHe8h7q8PntslZzAUs1+tBHN1n3Wf47yjK3A3KWgt1w5+n6kYRG
3kR1zcYuOFof/FQUHWy0TSf4THOfocC1q/a2b+zje4b1Z6NYKkMjYHfEW8CtPPbmNg/YrHO9TUOK
3Do2XaV8VLPnqdyFg+n20y3qt4An+OOdxTfVeD8iZ+JJS8ioWCi/5HHo9aGx02CjqlQ2FcMU+fJk
cCPAycJd8tYiI3O4UgVjJBWIABOlDLSKegW1njF6vhuzTDKFIKjlM41/l8fZDsup0sbKoI3mPgLS
ffLYnIrnaD9j+LcCDFkZ5M/OT9nandAAb6VyOW7iKNVaNBh27ALGZJMC755+yj+zTdruoEu08205
8dqdctoSxWOTljWD7jwmh85bv08AMUR5lh7rYEqAhlnvx6B4VXeW1+6do35v7v8YDBfag6V/nWCn
0SHYxztX2HiOJj1KgB0EosfCHSMnSJ1SpjsiT7MVwlkva7baWUEH1FeiJ5tiLP31L5455owwUamp
mF3gC9xWClJ3kyKVaP3R19EaxADfvncZ6gh2b/ay3qDIUgJyBruZKsAS9ItBCWMGqbCJZ2ZP1gOI
bn4U1szu7nD9WDIxnHrEVtLE65La/rxQbwidHVoxrtK1Et8issnb03AGJLbLXMNAFaDe9NZ1jG+V
epir06D/mobIHanlXj+VUBzSXOyAmhroMDhxZUH0Ii3hMeMCuj5/MobcndLvbf1c0Ofxb+pxKPBA
+6gGTAiLu8OENlmtzpj9KbIIQ7f7YiC72L4noWwFUKjj0EGoAwAhsK1y/pBsvUpUoljobTSfVeek
xBJlEAUaFvj5sA2P5TWbr3PPSPdneBc4yfHGbFO3RhRA89Rrw9/Xv49Q64hmWahh6oBq4Q6yalna
YE528AEqEAxKi/no5rBUsu04Yeb31s8DAzyGE/h4OmyiCFAz/zLwaBg8OMj6FK+N3GWnBeoBbCYY
pAqij38VZW8qArzNm8YCRegOeHOMIwg66L11p013DspAfWkkz0t0n1tp7D1sQgLA0ayLqaH+sCxf
++yT1hpuOsr6EjIhXOzmLHoZ5YxciXZQjeYlbD81tmzCUtAJPo/nOe9Yz20S1wvQqnofgfzjFIy3
49E8MbZ68pR4QwUIY+tu2em32CoBf5Ak1hZ6Z2i/Q7BQCYfFfzjdXBMzLEBJOCTHVrmprJtcfbHI
4wBQA1xw2YIgK3tkKHh/TF7FMhn8o4HkHRsl/DAItSxlpfBiflvcDsOnuTgR59f1dyd64BsRb6Xk
jZ4k0wyamxaw9Eb8PKt+aaVeDf4UXXKJIk0Bg6SBdBkPD2WXc3W0aJn1Oco8fmHvUiCU5sWhViQm
5JI3CNeFEBHAMsDuIFhEOxcyOWlXVgbUUa3f+PlGxy3uu8XFZAYqA/WOHqPEXReX3GneCsTrNfZW
8CCnoLGUVZhEcev2r8KufXOtNQ3DbFLB/5A7d51+wo5ftnxYrMApJfAXMkHcxWpN2KWxAzb7ZY38
Lv9gjh/7+Q4+TQo3I5PEWZS+H+q1SFEzs1b0zS3rdmyUHSFZ0GfWaUo6/88Vc3uDnG0Jo2kEMSl6
GIx6Nk2fIm3czd2P3pRFBsL3/YYRhlwNsBe8Dx2WJm1Ga2DljxzMrc1e/dKfjP3qMX+wyqJS0YPb
SuMyjCpBSNyGPRxd97sFszNadZ31zcxkm2iiyIDqwIkCWww7Fmc1jWnoVySFCEyzX+XwZErR6Vgh
nk8jsM6kW5hCwX4232SqDfy8oiL6BdMAEJuLfX9iI1a1RyWNXOGNwVWjvG2aQAfmVFwBaVtBJjQq
0D0OFMs4VZ3zGVm336fG/rrSicwUlqY1GFugalyMcqHRTibTipCI2dVjSxJQCSkD0N0xj35dkLBb
Bmw1lKEtIBBctPSXYYjCBavtflh7gCvcR8/6g+2uQX3K/mJ8H3bxXRZf/kiKLBlWBuSdzjc6unKm
8uX6aYS6BpJggk6RgXIH94Via1X1VYdOz/lzZKfuQD9dFyDYesAR0BRykDPiX/yaBdy/aaQ5YI3z
wetvpz39oqeu+oBhP3/6UB0NVJbJl1E25iHUPGoCMgYHgzHiTJ6it1qoDgkG7NYPvb1v6X2r3fUy
Ey68vY0UztKhUF7FYYbQl2Yf1fSGygYhhOUouEQbcBB4rRcrgVo0WKOhoefA+CeKe7aUCkc4BouP
ZRHcm8z5Cb8WwLMAJoTMBEI5fZislRpTB9PABuAnDxMyQXVn3JM9m8WM8K3yZ1l4LfpUDly+g/0f
RuzMiWxyc61WY0IJTNml6bfFeDHpt3ySMVUKnQVsnol4EEnRRWnPjOCAzBz9FBbFG8AZZeOAya26
Y8hPzV9kXw4Ke8ghkU2qfPwHR9sxmzj4TvJMjKO6fEBaPiYSoyfQPzhSzBZRNIExcsldXVHSKlQx
IucX0Z2u76Lu8frjFRjVs9/nXpHdhHqWhYhigReeDyfTat1SVrgTysC+q439biCF8BVXe0pagCOC
c3BWfFW/t2avsSXHEGiYiX90WGsYuos9csAlK8VqY3sXMKkeKF1uixiL+ln5QXEmSYlO+EXY2CS2
9FBa4ue9aFvYmtJpABfTMfo6h8FIc0ncKLowNM1gEFC+wmG4j15PcD9LyvYAre9pfVTpt0gW6YhF
2FiwRmsXHU/255sYGH62nEEahu332SfZ6gPINpFu7Iq+CkG37d9C2J9vhKgYle+nCMlhpZHAAFtn
Obe/e3vc9Y3zN1eGkj4BjACBpeEiqnVSZ2pX4PhYnYd2Dt0puhnz79ffiujLk40M9ueb40yKTZY5
10y/SrpHCsAb8CjJatzC77KRwX2X2BkTtbbRHxtOQxB/APMVdhqWNPjBuJBad30GUbwii3fY5XDR
IrA6LHTcNayRYUjt/GB1ESlJmaydbzzUR9MrTgykUrljEWOPkUlZU1h0j4AiQaKpGZapvbnEzT0q
RtajIaF1fpi99NonXYZsKCqiQ6cdvCDg7ODfXL0KyPet1bRzBz/QJgCjdBO04A7OA6vfN16vuhaI
+IbjdBulbnoPYMAnbB/sZMcUedqzv4Z+fq2TmVQlGRZAV+EOP5onDL+eFG/5md3G35ojI7WS57ai
eAK+HbsW6NvBPvEwgQYGgyIT8z8oyKxYjcZCgOlm+9FjKzHpScGBJR5KNNBmAkBLR1zuYMX7wiCS
sV3XGsdky9EMe2LA1jLTG9kmnehtbATxofJcjEmUD2Cds1bMaOfK7QxswmiaJI5dqJ7v5yGc9mCa
Z5hyym6wO+agbZEB94nKnEByBAwUbgswRnxroteVylILCJgwDReUHzBt65n+CpDdm+yIzNZrPf3F
8Zcn2acSXSBCP4xk47kbAFA6V0hqNXNsdABGN4vf8wjqo9iNF4k6iGw+0CaAC2ZaFpwLd3uxbmeD
NdvYkcIugf2VlqVrR7dNNUuMFvOBvM1CTGkC1YBxnfAOTBsmdWgmxHqrantm2rtx9UGZj3qnuUpE
/kdhnCPrk9CMlgHCyupxUejdQsCJN+clIA6023nUZQRjwleMYgdrG2Ct9wICDzvK6Rw78JiTl90T
YAGg6ehr97bbHIGMU7gyWyX8aht5nGtzVmdIFg2VqsRCH9z2C93GZ9vPMqhP8cFsjDWiwG9bmEQ9
V8Gm0AylT3Ew6yO6FWhx7inqw9q9tV+w7Kh+l6k8i18v1ORdHm8zumREDlQhfyubxi/70TOz7A7A
aB+neTpMmKcfEtkEsfCVYRiIYYZg/YtPuNsQZKVV0QOYdfiWxnsTqAOdKp3oFVkpVCbYPyw95Y1I
Vtit3WUY4zIepkAN2ofxRcOcd8AYA/vnahftZL1p8bneJXKPoEjVsZ0yLAs68+cIkOCMzKo2JQGQ
UAhBncJCH/ASnHtaOmc1CAgRNSV+dpTvqTLeK7Hi/Xkkh5bBf6Rw6q52ZOwX2CQ/jfbG8IuMf15z
QSkMeyYY7tMukapRpBppk2OOCnXZj0qYHQDtIjmC+KLeRXDBBVnaETDmE6CEul2LUZZiZ8sGmYQi
8E5R2UEccQF93SIrtYa07/1o/kaLL4D2mf8mvcXezL9F8B2OtARSXJojb1OWFHYnoPXL9S8tPgMb
QUTbAShSzI1sYs24n2MTq6e4Juu+me/nekfm1/9NBJdCzytGlSaCl5gU611mTE9xPLtd3u2uixE+
eADe/PsknOXEVtO0hBSFogGsNnFJ7sKllxRzxSLQ0cKHxU4TnwdktqLWZQlYnZbaERZ0I/sAnO36
eP0gouH2t4Gat7IdMCC5EGFqAEakEsRx+uO6q01M+Ka7YvIwCxJ7rYsq9bOBMqXEhQs8HPC5UZ+E
z0FllweV1eexWULgdPu6ptxEZojarnFj6voBy4kSGya4RkvVkPcCLwVRHr/9Zk5Ot+QJajZW85iM
j2AvlFygIF/bCuAb/1aigpW9BGctSCyRsRl+9jiDiZvsQ5d8TuSJjEwe98FScFMZbYuGWesPAF3E
mv0pujNdNojNKmuaREEEb9ZiM2WY0QDGJ9DHz9/s0JIJDGkq2mbzQ24EWfvaOZLHJBbB7DMCSOdi
cjdLRm1pac4qEh+L8TGZb0JTshwl1II3XUMdB96AszxDl9mTkY6oevVBY98u69N1LWC3wEU2b7QE
mqWhFoVU+vyWanjFXmEscm146uaDqvzKAfk3NO6UvdrFXnc+XZcnqq6i/WWi+QLHfLlKHzpJPpUh
QrdwzTDprDy01HjMs+SkDtUnmjcBkOu9UG2D3lge8DZydySxZHJC9Iq3fwf25xtzrla6syYtRl4w
qeLB8b6oAAFJGkznUyllu0jrt7K4D7ikRTOD77L3Y93VMHodnaygfmEktWWQPGQ7WagqPBsmyIBn
ZpmXiAFTnXbzZKyDHys7GzlN+EObXTWWUOGIIvC30a5/i+ECBy0b6mkc3/jOl98VEBGAmYH8DKMu
yqndg1xYYg2FxwLImAPIVvty03xyirCg7YwpJaRmQBj3Cvt2zl8mOfGD6FHDaWFjCj0oHI97Ea1J
lc4JU7ao0qKMNd2BccX7tYL7gXFo1I/OF1mlSeTKkJ0x/FL8zRGwcqZqSR1MBDJ4iXE3fTa9DPNK
1O/einWRp984vvbl+isUvXr0jVXA3sGJXXQdtKQqSpXW/xCGZydMg+zigxyJTmS8ADqCng2j+QS7
xfk7c5yMRecYCcm0g7behbLhddHvA3sAERmujhVsz3/fdFa6titMfKHcd/l3w24k7l5orbYSOEvR
1MWaFQqq22wJEczuQfilmdz4fvIrfzksi3/9u4iKfYiZ3k/EWYu+aRw7pSAfXB+0h+Izaixe/aDc
NylY7LvEHW4rH2Qnf/G2tkK50DMZS+JEtO19G8Bsxti4Q5sHev8adhJBoqeFfB14y1BzE7zj59/L
UFolTQroA5gzlmjw7HLdyVRb+Jiw64jlL4b7esHvU+uNCeiliul2942VPaKT6ZN9ckRFzF3v4kBW
9RBpocnwWFETY5MF3DdLbGQHxYrH1BWngtzWvWTXV/T7WN1BgxCYw8C44G7NagfDaq118rGl90tp
U8zSKvP+uuKJvgyidRV2D9x9F8G0qdC2XGc2htYfk/IpyZ71/vd1ESKbg4Vl1AxhWuEROSMXEms1
7QEi8mN/1A4JbA5DBZDRRApKNRj9dUAbAEAS9Na4r5F2jZarCaqT5fgx/z/SrmtJamSJfpEi5M2r
bLvxwzDLiwIrL5W8+fp7qrlLixrRBewLQUCEsrMqXaU5qeJRoAcDyR1VeU6MT0L25TpT9Gts+IRA
BrhK2HD3dgxuMAVsgxfBVB8moW0m+dNcaffykua2UFiLY1pp7l0nea47XKPJ2CSzbvViUehdAcXY
Lh7R9RbMXgkM8wZAmCFAqTGmlu3rc8sEaqU7nsBv+eI108wRA5c9U82mstxwVD/VcXsQTQTwGlZ+
TjU3Q0V9BMstnTfHziIRvcPsi0ufSVoliGlcuodJOpVY4UzfDNV9wx3E2+rYQcIIbzuKdYxKBCOi
RZrmJNNh7dUH2tCwHKOTESgeBor+pnpFi8zooJAVywIC0M+mME/6eolaJF6S7ks1jPafr0NS1Z8I
UKuyinHHZMyHRZ+QEyHENpSPrfJN4+EBb0aBay4Y01SmSNO3JYhotgx0Fgu2tsUDkm6ko3OgvA6Q
LUu4JsdIvkLMQekIDk0Zb2VjJ5sP11Vr03fgpQ6ocMmEuWXzyoWQtnqWA89IPAg78VA+08qpLNji
vnWr5/GJBDHnfbdlFVcU2cyy3iixuVCKCalQDHiHGW/gQT3oQF3Pdpr5Ykwuh8dNhbrwyBamZH2p
8KCMEFTeodEBkIGxK/+jAZG6+4uVvVQIV7SYVwKpBaAjjZmFLiFKq3bSam95nbdg1KoVnPgr79G/
LZErioxeDXEm5WaKLrIWa5kcAtCg2AUm002j2x1FFHEb//p5bhnDNYuMnpEMaL1ajNRgMz+Z9Qdt
3gvKoe0iXiTKuzZG1dJ0zOWlw1Gem60A0ZbUwN4wDvIuf8drLN3mCSApaLmQ3jb79VVU5S09xDzt
bSM8Je2zoblE2F8/ug3niWYeeGkZFXz5DXqYJCzzkEVoWjQzK1DjXdndZ4CMDvuj8KekVLyg6EwQ
ljAaSH4ajOUYi1zWiQqctcyIFruM7+up3elL8XkeEhTHUo2H2ssGVCxBxkeSEZ4k7UFQNJZbQdYO
NUldEfhO14+QtYgsGSZ0F5Qy05q41RxDuu+q227m7Dljr4j9PuMRzRYbt0ep1pxJmTQnMVD7H/uv
oyg06ImonWqO/jQryVBkUVPbJDGBLQCOmtwh+8KLHqJ3tO8gvkVpD63HLScX9OaJxxKkirdylGER
AdKmxE0ZT4tfPyaHKBA/0/pX4fbH3Ll+X2+q9iw11iKaWK82JaCGp75Htw8Yr9QuRp7qqvfxi4Rk
6HJTxX88tc7SZexiZRESLvRYO+OdUB+s5cHUH1VerYf1ZpSKDIR7rNqQ6d8YcckFQLZ2JcRlmCzA
xxBnmZ96/X3R7Cryrm8i/HvDcaBvLD5Dky3+IP27yO0Mmt1nus+h8FLXQGn7ZqHPva+RyysBbArM
islzFLkSGJKKUTQ1IFieTHTFTzvVhft0AETq/ga0IRWIdfzLsscIzJKVgzxPRHPCm8Wl4UjhdLvP
9Un3553AUb4ta7LmjBGSwpoyQ6acDe2hXQ6keeFIP/3ANWYYZ1kW01Jq9K7yPY0H2iB0M0e1RbT6
iHbs/Vd+GJ8pSsDpDkWQC5fdTEq7TP+0mYi9HcavZOIs1nIEChiVsI3+q1RgGHTgPYLOiZFr58Z4
E4xX90RWQEZ7Eg+mo2PtQYumHwpoQ+E8lqNxC7DnB+Og2lEw+8tL6WWu8A8PqeRNfMyyy7ibAd2e
3+/PvFFnW/ayQ7fr7O4b3b8gu/JOcHlXuOVH1yLJWJR+CtFigYF9Z9JkW6xuZHMvFjwTsuXlVkTO
44krjY5ysU3kmBK5a70E6xZqx7olWB1qh/vaHbClIz4YxA5vuW30HIVgewxFE23TowHtbvCIl07w
qE65Ww7fW+gjLmYoR8HZpcZL3zdkGkEuDsvxSQn7zjP0QnzlqDkbPzJiIjN2pMsHddAmnCfKsbmd
/5N5MfQcq4axhBOAsJIDTN/attzsPYcwGySzhBn7UuhpleUS+FOD4pEOQah2+FRjLUjiyo8cWhzD
zCYzSd2MbdWCyfxEkwUTEF8br9pjrBmvDJ6gcNRAZuxMp9ZGrFBLJi53XfFa1M/98I3DEO/wGCPT
dqZRGNR5t17/gr3oLuns9lW341160P60c5y9KcaSoKtVVEgNYrU+2FiMd9smiIUy0b3OFO/cGPPR
zp0OzE6QwfoCoW7sKd0DDt25TuQNpMh3ZpA5Ql0TwEZshjat8t5colxzZkylvtJSOh0ZsQyfLiiv
3PhQ+43DF4ptNbuQZYUiqQfs7c007FCD9R9bW6hzp23fVwYv5tm2GxdKrGi0UY8Fx0ANRJbab9rc
SeQm4BzitvhdaDASIY+kycMc3KjJF2F5qstTklf2Irix9V7NH5Z6n9enTGk4EsI7REZCatIIQquC
LNKqbqgciJw4cwHUc+y34nDIIaWJP780rNwQSE85NCS7ATrusDOcOqic0J8O5Ufdp9Biwo6XEKcM
vI0dfpwrW4TLBQA6nKWkPDV76rABU7TjL/XjMcfEqVHUoZ93BHNzIx2Fwdz1BWbAW+thqNrPnIPk
iCObE+5mILIMIWgNrzpAAqTjtAt3JfLelaug7Zlf4vlFzH85RPqLVhFC0+ExUxigaD0BOMija9yi
/ezjkejzu+957DFhq9oIcpEL0Lal7fYA2AmIMe+uHyGPBGM6+qlMZK2AxSqzMXeHDEPEloVm7utU
eKLHmA0MiuSCloPK0tR+JBd+2qVB1iRf5Vjbxyrg9gXB7Svr77zl5bYYUyJNs2LlKQ5wVAc77old
KZ0XAevxOnu/CIcvdBjbsZC2zQwqh/ODJQEeSHXKu9CV92bt6rZxwKoNQNO5HKKcQ9UZKxIKhYC5
eRBN9/URi/H2BJvrrFta4xywSkTAfsEF2AfyTkttbvcOvbE3xgQ732SsVceey/NjfKUHHWAt2yLE
jao3xl1mT5/pXHgVLLcYT/GEF6BM+dTf8ZjedOMrsoz6DXnWi7Ne4EI1EUAus1OoX/rx2/WT5RFh
1C5UsfqsUnCwWXVvZq4inIqad3mb8f6KEUbvplg0tagFI10X0FEe2lsyoFoXGLODN/AuD3ijwfSL
126M0UGdaFEumLgxFNFuRN3vW9FW0Es88prhNuVyxRqjdGNXGWpC7yjfhwdp12DtILZcHnnubNNy
rcgwOqdHYtrpHRWF2Qz6JnUlqeKYrW1BoOs6gciP/msmIzjWUWwWVqI5wnyf6a46PrUdJ2Tc5uJC
gvGWojh2OCyQwFCr02qjQ2pezPaml+QclWJI5182qCyudFWd6gEw05BnI7ax5vwz8i3OtFse0ent
5R+xeRLw2X+VTQWI6Q+ijKaWpjzUpgHGqGtu8ZBu3kd7mk0tD3nAy6byLorR2ELKLDLG4FDURZvo
QSHpdtjzNv3xqDA6i7aJ1soiUGnzvaIEguEq4ePfmB50m2HSA7+V7Y3IDCsUsgkkkOwLskW8Wwzi
NJPI8frbKvqDDBuANto0T5MIWwBGfGVneXQz6J+3fX0XvAsZRn/kUNKEmYCbaX5Pxg8KD3pt+0Iu
32eUp1ySRCf0+4YZmOFji5TQzLmQXyjPhQajPIZOhCk3aOhi2djoInrDnbQzXeyrLhzzrnimcabA
7QrgccZoDxm7PApFcKbq87GZyLFVS0fXCMfAbQcuFEbhu7xprOJ009QqVBDiU+8tp9aOvMEGrOHB
CKIzY38Vka0IMjqEUp9o5JQgUU5if5N2J0N++k86xI6sdmkY9boKEnoZ24UQ29V0zKNv14lwT47x
cqo+RLo1gErjz077EXnYQN+niPm6bzN6AmPszLA5JKk4v/Xgl8tiPF45SHKuLyCZAmrb8JOD4SVn
k0olkHdR2y+dy02x4aVpkbRH3E5tRHGrYsNa6pIjtRPTDb+hgyPvOmMpKr0w+0wGMWFJ/TbD1tma
+Ln5p6uwGIOkMwbDErSkKQuold5+6rKHuT2YzXvOLW2mL1bnxhiMUUqSqh1AQ7ujsw3oFHXzo3aQ
0SbKg6vjnRpjJYQs6rDNAKQ6NXNkK/aA/etlCqfFm+MsWBhFS5BmzZpxN+KB9us1O9ojIh55oT3V
/DfSjf4nIHogUEGH989RijDGcj+oJRaDzYINwXOy/EOfnHQSO9dviEeI0dxJKZtFWCoEjoIqeZhb
IjeSWakoiJaz16Tky3Vy9BKu8cVobZp0AK4wwJfRiJ/qRvAHw+S4cw4Jtmyhw1sIMj06Q/laSKdo
8q+zsClnl6thixONMsDRVsimp9Z8n9eAASDGbdNawXUy2zZ1RYdRzxbDtfUMdH+nVBwFiP5eBuWJ
Rbt+BZzQq+xXvihyAQeoXF25H7ZGQSY5ySMNhzcU6QeMmNhRX4tINw7Hmgz+rAJ86jqbHPk7Qxuu
wvG8C+WoisFlZN1KshcSzVYqpzX+uU5mU21Xh8m49kqcDZSUwFeKNluKo6BgxQY/3ceTPcrtipu2
QuuQQsW7WD70cmx3EafzZFv4dCAo0B1wb3r78ynurSFFo8SkJHapeALW0NQGh8ibjs+zZ8BOlX+p
MGyYpYiKLQGV8qT4tJbf+2hAsjH4zG1e3K4SrGgxlq6trDCsaK2Y7ukQ/OnVsLtTH8R3lqOEnuyn
9lNyxzOvvGNkrJ4kExM79OgxZoPdyJ/UitiT/v66zPGIMLauJFm2KCpEO0tl29Rcq8MqnNq7TmT7
rpB6EoF2IUtv0AzGGbMYLRU5zZ6daFf6gvPYY24FaUWORdrkZ0WJCv9KuEmMPduxCEq6HipOK0+Z
n0EcXY1YNccrbbevrGjR37KiNbWY8E4k0DJvrM8yMssFbYg4NyA1zrjjtdDyWGMEXhMGQUwLkOux
vWIO4uGdyVUqGuq8Ma0rlhhBpwBq0UhNq3ZnHjIvLW0BK3rFL/Gt5MWHpHX+FLbprMUrgoyQ50Mk
lPoAgpWOV7qYurrwMQWYx3UB5B0dI+VRnC6WVlIqamUDV8tOhaeON/O//fC88MLG361ppE1CZU+z
yam+/Y4+V+6A7QKQIYr2M376q3gSARhSupicQOcWI4JFHZcNPT6pHe26m20rtxwycMZYto/vQoXx
8hUF7h0zUNHb3JannQ5iMW844hfqdKHChOFllIRGTqlIn81vtJGje28AArhBeQ3LtX2NM9FERfmt
qF/IMZZCI4XUNxXItUpfOG1af+iswakMQIoaWbRPis77GyG8EKSnvDIXtdIi91aDYBw/Zlg+2Wp2
O3PawN6gLH/XpwsRxkikHWS9oV0pcoBVnpKFwVU3DbQnsh8DIHI76p3oFw7Zta2X3tIdzTwDvB0S
KkDyx9wT0LfYSQxNzLFbbRjgKy07uqXF0thvffEf+YkiqOZenHEDQsrU26v8QZIdhyemouZ1CpJJ
fliMj0Zxg8E4R+NmEKicX6PDaNuAjnGzljoaoIVBdaBFYKwYRPGyQPsgDyVqM0y7nKPFKF0ETMYl
FUFMR7+g0WC9D6/5YTPeXFFgFC4hRO+HdKQtN9FO2XVI+6t+euBKxKamYUe3JmOu6+3sIACKFWOx
wEnltRjhaz3aHEzbLAZHt+V72kRI39q8+GnzAFdkGVUwDTILI2B4kPydvFmodlY8+3+h0isSjLuM
43k2cxMkRrm60efB1hPRK6LS/W9kGCfZLkCKbsseJWzrpgDkgvRg8fKKvMNiPKTYVKYRVWgyjutd
nj91Ccfavtn7dTZMl6NSmNpnnTYS5u1AoJ8RO0uu8j72gfrhSLdKYN7RvjIR2ZbhK3+f4KZ1WFFm
tHYe83CQLVDOl6c2esTG1Tbcz7zHG+cAFUZdp9Tq4kbFHSnq8A6v7echlDkOZDuMXnHCKGxlWaNW
U04ay9YPPVpwdbecsWChcvmgH7xjowyv3JUgCqYsyFQiLGwFEN7FTe9U0UdjfLwu3G/gA1nJYPxi
YhIrPltVUUyOsbZrUQrSpgXOy1vqhz50e/nbMnLO8s0oJkuVsQ5KJRPsf4PqavboxQR+km6ha3b6
Xbi3HL3HoKLodgFyaDvTS16se17otml9V5fJ2I5SKEtDFnC+qkkOspgfB01zlUT4IJWZTxrTHWfB
HUnOMVk8OWVsSaHlPSlEkC3L/DBg97A2VDbnRjdfESvWGGPSYdV4WubQBTz8hbsFnQbYd7bve7ui
KBPtPeFGHZsuRlMxAQ1gOctgEWNaUiixUEnQDFH/pOWxl+yQX9sZ6uyacc+ZO6EC+SYM0IHQgelh
TIEqjOhYYwZ8+5xmHiL0p2NNaXJqMh68IY8IIx5631VKrIBIoz4mupvpn3R1f/2eNjV8xQcjCuhJ
pVuqqQRGRaAUimsS9W4wS7eUeTgF22+jFS1GJPphruqJZlAoGoN+E97UtSO5NFsI4EZAsx6wETr4
qwjgQpTdVhyWSouLBYO9/M+sfJYGXvc5NepXJEFlXEvX61JjZLgk/SF7HO5TN8TEIoB6X+en2DOd
69e17UJX7DAuJiRlLKE1gGahktswADySUz6X50aU2s2eWxe7OBaPLkzhbfTeVK8VZcbxYJZQkJQW
fMJW2Up/XMiLEB+WeRepOw6TNA64dqSM29E7qy2EEndGBWU4ow2g7RzItTz49k1DuOKJcTtWnxvY
zgJCShUfi6oNku6vXnwrEoyhWKQoJ3oNEvVQ2KHp6dqnaQmuHxiPDcZOWEtUpbNCZby67aNDwVs4
xzESKmMk8mXqgG2H7+fyt6H+Jwy/ijOWFKt/urLy7I9XZ8UYiCLESU106rJsDLeKEqzG0r0aSz6u
H9f28/RCh22k6AwzFS16Jyp2VaEuclc5g128To6JbvkuCG958Eebc4NYBPCvu2C7eEM9BVAtFbTW
a1/oOuvE647SbrANxwiwARSGTwPUw5+uHWUOVGOsRRxqoVDRuVn6uqPYC0ogo5rAGyzi+Cm2oXfG
EHXVAOTEIWq5b2NkGGrxWOujz7k3jl1gl/bJxtJOCZ3ZECblDrKxGzXJrjqU0VtUUtU+SKrKjZJ4
B2DUh+u0eSwylkKKqp7k1CQN4n0SH4T21PE2JJwDlCtmT2NMRd41daF/Hy79vpCDYmYsaPsCrk+G
FCzWWOySA7pEXeFB8oab/B2xE2THkMJx5qP5OBFOEMdjmrEr7TjoyTTgXrssPqLUgh2Dip+q1n8k
w5iXRtQawTJAZkiIYwytvehIxvEb+Ol3rp0vY17CaZGlmZ4vsm7WHaLDO0xD7PuH5ag86nhBSYEi
oUieemVt8zRx+912sQBsYrgAHrWRhhCgGfX45m6C7mso7bV3v9EEsnlvBkb/KS6w9AZfWUs6dBij
ddTpXquXZrCrWx0GR3A6W4LleQ5fAUu246V4OERZKAyCVfPWbIFoZb7WimwX5q3GW7e3HUJeOGPR
LwZdjiudjvq1XvGxvlW9NLabo3Rb7Ov75aVwiQOwCh54w6b7WxFlrCiRsjwdKxCNwtyden8J32vd
Y8XDkdsMsFZkmAArazp1KgUcYC3ch+lDvHwm/cehCiyF4//e7Gs8u4UVJRpPrJ71StjM/ZCBIfEB
CeLmpPkd8sQYGSuC/FPvy37hJs+YiKVJBbSnOBrnB2xxqgAYG/B1hmq+wfZM1Qmob/qgOpXgydX7
vvbr4jGa3idcOAJ6NazKryixGSd5wDadWAQlMSj3hl8HZDc4IgY/fqf5ih7bW2IUtFrFLgSsnfj5
WIVxMeTJmFTHyk5p/jQZ3nUftBn8K2e86u8EGENZAHG/l5NZpeOmDxRcDt1r9+ek7euC3n1gp1vo
KIv3/Kl5ahqvscaYzr4kgE1PQRljXTvpSLuJdEzV8mzIlqZdGFREJkFYREsr1BlOsEcTYIiV6OJi
F8ttmfGw/DcLTYBOVHUs3gNGOwvgFGVYfiUUpgpIG0xiN/vSrxxMgGLEEMMXWOrC7Q3d7MxbU2SU
LmtbfSgAbgLTJfkFsAizQEU5hHbwYjPI83VR2XJ1a2LUWK80PEy0OgfEs+os0ks4vUOzWUZmOyJB
ZSJlqHN6zTYFf3WYTOBiDKPZ5D2oydJ+EW9m07/OzaZYrL7PKBZW/E2kj/B9NZaHU9PKX+tBzm6n
uBttoNV+vk6Ne1OsmhniVGAfNMBDnfCBgnxUjuAY76q9uRt3PMgj3k0xmqVLpT4OI4hN8JlZA4yU
MNDET81cebX4ElaclpktL70SDDYdkrf9JPTAeXcQkDjREohSbJOZkxPhyAObEhEHIg09TD8K+qKt
a08QR14ehMcH45OjbpynqgWJ+DS4gj2hXxjQGuEOsOVYV0Qh9BKf11zLEUOVcdCxJISROICmOOMp
j63GfZlCr556bpKfxx1jKwxZawB8AeskN365p+/F9qvl6Xc9OHXG5GzqE8Exvf8m+ewkdIwG7Kad
waGZ2cOrehhRtzU8OXInT/H45QWepqmM4ajMONE6Aj6jj4OroTcafRKyAxPsTMG8a3hT6zyrrzKG
RF+w4yAMwV+nYG4L2wGVnTo69WfsxQSIj6PU6DHgSc32XWIwBFs3RRlRz8+meOpyCy1yqorGidMI
AJBmJ81/8TgFmP0PEowyAIZiGcIEJKLouTZOY/cw/CnCKA0ZFYBvYZWJqooGC60nC0uWF6IGExwS
VGZOsvlp1jktJtum8AeNNy+IQV3SzAAbQ/MQJrmjG59jLL8BLEMZVBqnS2LzKbHiiH1KACow1Sh2
P/zxhG3Jrh7IjuVjSuSepm+hZAlBOZKXjv6FyF+YZO4KoxvGlCJVhIYxss92y066BSq29z0i5VKj
JulN3Ha5NhYNm4xy2sNKqs6MApPW1IFpobAkoYnQGJ1OI56gq7tULF5IFnuaMj2OUjzbuVLdcyzL
tu28sM1YtLAUAbgB0cJpq4c4gVOdjv07c68A9Ya8LB5QzjNX+8fg3PK28l3I0v9fxUHwP2ITU7JY
RuUge22TMrTD7onDHU9yGTumalJS9iO0Y/CrjxTnyTzQ4DxCkk/BTqPoPrTru+bAjyq3Pe2FP8ag
TZKV1FoMwmlzVxSfMoM3o8eVVyYYGpdQlgoCCsZdtFMjbOnIHLqePXIq7F1++jtreWGICYfiTjJI
J4FcD2CRcv7cG8DOtv7h3NdWInGl+yxKXR2ZghjhFYf7wvrbD9FhvtcOitfU9t/Mu64pMdZf6GUl
iXOoe6Kpdp/dqqVpc5jhCJ/JWJQBSS2MYeDIZrxe3OgYO9pxGGyEeJkt0J2RESJZf3aT0W5Umxcz
cDTMZIIiPU/GGoMhGDWqb2JyUOsH8sf7whjnYzLGYxSlZkGITANyYGcVrnJKDrrbuw21m8hVcMeo
OGrFItOLkTFZpKdqZbV2Kt7kM08COfbQZCzG0ltLN2aQC+CBvlaLI8QwibQfCpBHva1/Juh/cJZ3
v4GFQU3CFZdgMiZjqDspj+iF5b0zesTaD081oAdU25qxdTBdbNWd/fnUfSABt3pJRfEabcaYZH2a
zJMF2moQzvZ31CXrRvkm202QBzxbsp0vuXg/tg1xCsWYjCmucfjcnBZUmpMHLJtzYt90KbRP87g4
ihN++o1hAarWVxhluxHjaBgtIEtgFcqNfrDQ5ERr3IhqX9CPsL+u/xxZtRgLo3amOrXU92hYlIbl
582769/nKPibHsTRypSSBiwYVwvqDgvds8pPsMLjOpnNFqCVpWSX97ZFXCkWRtNxZGFQeFUQ7qq9
vovc/+rSLMac6HklCJ0JSkh+yo0d7WgXlbyPYpfuW2+4OMq8G2KCkFJciCUvoNeOiz2KLyKvNM8j
wBgTodfbIawhAjO5jbvjoHDe8794N/3wymxmU+8xdwL0UWqtsDtrcQxA9qhu581As8SB8fv1Ngum
a2lgLIWhYWe0VOPMRge9SeJBnb3xI6Zt3Ga3PCi4tNCGqULDiPMbxHkizwQh0hjVnUifbJo9uDOw
ET/m6OqwnNnXK7u6Hykinc81jtdvEdtdfo5VlWVJlKo/ezkTbxHBbiMnBtXJ6U/DY+yVN7z2h81C
+OWUTfZtmkij0C0L9QWnEq7Hq27i9xMwbBUn84FBY/PbcTbrYGuSTLQy6qFWE+p+0MBCEb6LG9XN
XyYPqz24uDO8E2VjkwVTvR01KcJ4FNNjU+yu2ywqB7+28qZI6a9eF4k0lEko4vvfy+vfm6d/o52e
/s5rdBgDog+krIHiTB9PsuEKlY09VJ7hSTOcWPGlvyMBD7fzepCALT8/czaqYUuSGImSUBD3nYpI
QSyBZwWYDilFez137mMzMMBiKEChYkmUpDBBSUqWhIwLEkGjQ8tRLYA0NayDFYIUkUHN6d3bfvqv
qDHGJUvJMOrEom+a/B60PkReU8A9z671YNqmXwbhR+vLdVnZlMUVTcamxIpUTSQSIIvWx9H0OvL1
+ve3H2oXAmxmV2iIiGWwYIp2DUzPNWxHfhR9BcjG83tuOXvzBbWixkQdsYn2R1kOkdUah+MYAQA7
IV7ez84imy/DoKJZUcHGdRGAhsKn/8gpY0KqTsylSQCnFBKvQfNO4ch3dLsXngJ3vJIU597YpK8Y
z2XcZGDUnKTAUkWnrmSOGeFeHWNHGn2KSTVD+gd/aHeav2C9jgzUktgV3QyzrIJ//QSp9r6xJ6vL
Y+xJG2pT2S1UVEZsIUj2VupP811HFvs6nU0/uqLDWJFSUioSY1G9o2meJd8Nudf0nLPjscIYDjQ3
TXo64nraRHq1gAEZJQgKusFtTcKLgjhGim2D05JMaZcZx0ajoOoWwM079V7zRL/0SM0daNp0LqvD
YwyGOY15kVB9VgMK4NCdS65NwIsdt2O7Cx22GQ71oKkKFdBJ9xXQYp0cY9QZgg5htunuHH57Ckej
2F64pWj6blJwZXF1U0zHgrsGZvueVAwZy9gjhdXpPzsvHcAHsEYgkMI+fI8wWiD6KZgvSXzeBpjt
d4t+ocYIuZguY1sXoIZI1U12+VMSaIHsFlxLtNm2gam+H3wxsl4nlaCREi5k8hW/IzZ5ijzUvGL0
aSRfUDxEGrlwBVe7H3GXfLza7Xu7kGe8ZmSQDNCB9Fi1F+BtdCnHLW8L/OX7jMBrFmm7lsrF91E0
utWw3fM3jG2GNpdTPN/nKmgDnl4mVRVOURdNVx0s1JOxaNiw3MIYD5K57K/bwF/o1w+2zgHxip5B
2gUJVNALP5gBzQovQO7qbPk13TVOye1358nj2dms6I2d2CpYC4vH4GF++Y6JoL+SA/+ZxJPHM+cr
Sq3aq+mUg5L5rqkwPKOcchfrem5oR7/hTc7kTbfRXvTR3erk73ij8NuW/3KujNNsjXnBYh+IS41q
bIRRsvKoRf4Qfrt+fxypP8eSKyabrCsMKaRSOd+Z0jFZOFK/uRxgpdVn3IkVgUluq6mjAUbtLf5y
JzoUfwjLZrASji4HSCZbv+8OxT59HB5ppye2IDkUo1x4vs4o9zoZ8zL2XYOY4Kx/ZgDENB87AjQf
AAB4gwJQOcGMa41q8OCJbgXYXN59bh80Km6GrGuayZaqSmXGpgzadbG0B0kPkvDddf62g5HL9xl5
SVVZy0iIx1ravmrDfdcpdsvbnf6LSO5ChHE9cd917VCCiKw3+0We7bKXg142j3XR7cMhCkiROEZG
sG1kWZ4FqXTrsnKvM7r9xAby5b8nyXgkKwY45VzgJKscQNV9IEQ2ptlqt9grHraeWjx624b7Qo8R
nFQJyVjhv50CvRfuNNitjXzJvYCqQ40sveGYe/VOR9PpeamcyEkc8u6VcUtpjbZTfQZ1w8psCV1+
Zuokw8v1M+URYXyTrFtKnyWIZFVkWKfT3B+KnBNeckiwNSmjFqYwQ6OAo2BO+SaypjFyWrRpDnZo
yZnAObVt6/nvneHF/XOMBIiWOR/onWECxu66Y9PFNqYX7Nzi2E+OSqCN4GdKGZpkliSHNI6O8dnA
2yYKVHt4aRCv8GPL64dosdZ6MIQiLqkRaWfioiaLbWSGmy8x59WxnTj7oWJIS//MFORN1mfaXwcI
hcGWnW5vfqRroOiuugIB2offGP3aDmsvV8aomR5N/++qar34vtgtNq0plDjKAQ2EvNoJTz4YrcrK
vM4SAQz2fWGr/adufmzTk0R4vdX09t8+RS9MMYqVqqpSzHCP6Ed7b5o3seJfV9ztGtDlps5eb+Ve
0XOQTQuViMYdPQhhkH7Bn9gKbtxaQG5oakf3u6BwMzeR/puOscAsQmuGi5DS5y8QtsiE5WBLYeuL
ERSYgb3O5nW5f7MAGBPhRMzodcVCZ2fZrSTUdtly+nOu35XJFppHNa5rEd20TiOftPSulW6vM8Ex
FSZbS44xYxMZC7iYA/WB9uSa9zJWd4p+v6cT2P+RGmOYQqvI4xZIyOcsv+y0dvbQ7HqX2Plu3vGe
2byzoxe4EkNtLuK27cDaonzsJi/j9XX+4pnxryKZbEEZKHxyCuxmmkOiYWPqd6YvnnccoNV9tKfR
5oHs8lhi7NE85+mgWmAJbyahDjqJZ2SvGzzTZGyQkMeLvtA6XbzvXyx4DkQxtvSNxhH81wwvamKL
xWGH+uakg510r5+7dwDKj5xwdytzd3pwTo6tDutVWPfzgLuKms/ApLJF7jKg6+bbZIvCqVQ1yzzh
6NDlRfscSzfcKzelnwU5HevIvmChgxvXNm/QkRMKssViDIpKrVGALn3DU/jC34Oo5l0WWyzus5gU
Km3FTfc0wi0CWl2v9x08IReInYZCv3ZRJlsuHptxqCNq9oyn/oVCvJlutEcN9IDUulc6vHcQ7+oY
S2HpcSET2hAed0jOdrthehzE0pZ4HZ08IaS/Y2WRYn2IpZQ2aWvtUyPelSLnYcv7PmMeMKsiokcb
38/y96Kxz3X3v9lvizEPWh0ntU4VdvKNV8WddsY7ar2BAOVGT9zqLMcYWUygkoRqZuklvRaYBwOb
somX7UNUoH/HGF0/O+B8/3w3ehuNBkaukRNoXqL6ueH6vu3yzb/ewmILv1JqauqQggCJseaneM6G
vdwHan8j5z3WKO1VqbLbnuPfeVzRI15JnCII8pJQFyWRZxFA0f0njkRsdt1cYj2RedQkadP0ekMJ
1C5ybV6EmcdRss07xekCXuVhExBUWVGj7K7YESQrIvkEaq0nYjJXD+YXCretp+ilim8Xz/S7zP6N
3qLr9ggd6z/TTUI8A4C8TSXRDLIdXSk638MxOpi/dsYj7yXAuzXGTiyNNZjFuf+n2yXLbc0b7uFE
LpbIGIpmjGui0DC5POX3w1N8BgWjcxyN08Ki8/qlOFEm1lr9fH5am4pjrsOel6dOtg2/uqHD1VXh
UIr8Jynv/BjDUaVSpBcGVG2w3mWYxuLlDTZRjFZyyCa0hTTOiFji/KynVPNkp3Tz/ezpTv5UOPpJ
t+u97jc3WmOrrzRzx38r/qKe/sOanL31ShPkAqiXWo5fsDx1bvqMpIJrYULG1wL61qcI0GFh8+SS
Jzfne15RtRJLiAFrjXtMAN+kerkfuwPmY4b8bJWxmsq+bl+Ym1SwfBztCZqqYwgCM4NsF9Qy6TOm
R8bOU2LREUpjb8jcxAJjwt7QYISzj8yqbciMtMIeA+rAR+tgTdCZsFff8yrb7AG+ocVIpihPZUga
pfVyijWNZuHH4ZAWruznXhnorR3ved3QrO79nyQAIS1LwjAMi0rf1VpiWtrSefL/SLuuHbtxZftF
ApQoUa8KO3VOdnteBEflTCp9/V2yZ7xlts7mnZ4zwMEAjenqoopVxQprEXfBt26/VAuMKND/Irjo
6eBIsT4Eb/lLIngNbQ2fz9HFSDe0DTZXse4ZMB8dCszNTOM+wdzMAtgYPzTIG2WoCdtKrkQKcS4x
urDRHQ6oj1GbrrtRvY4bhX8x05YdTGZ2J2W278jYJm4OtJPKza3CCOo+Aiii0ncSoxX7QW8OQAiK
eUypPYPfL1BPySE7FVhzLY4LFYDUnha9VonyG0lCQGwtJ567ApKG07Jsne6GT7lLsaymY4pTtkO+
eRlBYkY0W7c19c2OIbeaQmcghguxpd7d1en95cu+RNE3yuCqU9tWwQkqcqGTkuFyYE094JMzAh89
tF1T0yKP01yGwSl2Xn4d3FmW6MFpo/bawAA2O2AiW/M1NzqBlWQXfnIep9Qtr6bdAkNX3uQ3Ueib
t5UkUxdeHH+Ld6iOKGLa+N+fAREguIrVTLDXaDS+VA59LebybiDjDc+Vb5dPdfurnUUJ7q2s6dLv
wqna3WuafIwziSrbX+38+wWX1s1mW2ap3QV0uiEYFy2+tzLO8O0LZf6WIRbqzVFVWBfHLKjGyggM
cDK5qpLxK8uMjLsyU7BkNBZ/dQpQ1JUsiz9VrVP8u7Wmn18M6B4agSM1iSHuTfZRXYWk7XigmJgI
vDaRB3KJ/W8ZhQnMDstCdVvFv/1pFAlo5wrH5BxThrfVdDKLyGtq36bfLxuEmDv8UgVXDCQBBORZ
Iu9PZhegnsugSvYjQ+DusLeS+xEWQZXvoxdbbvmIqQ1fNrWxZSfmSqpgh5kF92wPMbRr/Yq2btEd
aCyDs9oy9rUQ4Qj7llKwqPYMw36RNzBca03m3Ldc7kqEiCoT9X3dZBp4wCdw0X5QML6T+tTnka+d
Fg5JqYvfPjcLCBe2ukAnCMGkAD13nGszD2IzGILKNfzH6sZM3fAA3HEVaP66Cw6lo8RGtg/yLHX5
+SrT00bTGHOMDQXhS3utnn6R75K/WOwBtCdQD6knq23K9Fx+vpbYTOA9zWseFPH0aJaj15XstVX/
JYrk38Z/Vkx4WwFEZBrVDmaYpngOY9v/UI2Plw9v6x4bK28lDGrOo2LEiGQs6Ee0Z6daH08gSHhq
Ucs/xdFsfLgsbokVb8ImMQD7bZnU0sQNctMY7ElhJgvi4coqnhiPAElvY85mN8Uy3Kgts8Da829Z
wumZgJGJmjZhQcMeu/BxnCVYCbLfL8RFJXRSs8ktxEWWu071dYol11cmQPBCZWq1utLMXeA48z53
6g9tPktqLluGvD4jwQeFKphXzaZDsEpm35ni/djXO6eWUTgsv+btZ0esIJauY91V8Au6gWZoDdKk
oBmqINRo7samfsVm82Bm+VOV2ntdj7BPMHXeZXvb1A+Ir3iXOZb+pvFlGpCV2PhGjh2rASv10SNm
XXlRORfBZVGboQopElj3CIKvJXJdzWpV1jaz2kA5VD/Uk05/opcqQbdLbT/9TMAYDK54SUYjlrp/
+gi0/TUA2ENL802AzIpSjVMbpJ/XdG9g5jS6Xmj+lrLjvyw9vxEl2GOlKjlLF4OfDNSUihGMToB+
1q8G9l1ylJv2slJKMEuNpQmPGJTip/n1JzQhuL8f5/3wqp00rwyGA/WUJ+QbR+feknzHTZOhtqU5
BrWQxi0/X/l2Ux25FmHUKFD55075ZlS3of1wWb/Ni70SIXgmJcm1BFkiD6LZBtkxOTp6/o4UEFO5
WI01kP8RS/DrowPEh2jqgV0UAddKKT7NFmbCSCwzv01VVnKWDGR1WrOuGp2iI/byk7l3Yrc8Yk1o
H37rTwOoNfdLqeBfomL/MsOVSMGZKFrRFu2Y8CAZNN3HJlbl99P43Yxo8ok5UbvTeKEfwMMw73Kt
1PzL324rYJoAuPgnxRG8vuk4TVZUSKmKKduBetCtSj2I6Ie2lhzt1smuBQm3LTUIm0sNgLO92kWf
a8vEOo9l1R8vq7Np7Q4qH7aBlbU3WGsT7VSjr3RkbHl5H/L2thnxMM/Hd8QZE0m8QXTAdr3B0zLa
HNV3hks1ENAS8+66U2EaTiq5u5sfZyVmOdOVNRZln0UkwqskN+s9I7pnq8+K/hDXslrf1rGt9RGc
RGYU2cAHXK+xO2YAM42DgUleWJvff6WL4CQ4H9uwigse2BnZd3rqj+CouPzxt9wsqhKWreGa0jfY
M8OQqo1RKMjGor1q3gL/0m3Mk6ZW7hAyNyk9JUwkOc1m9cvUiKYCX8xGe0Rw7TPevWTOVR7Ql6VV
VqALk+zrpeusg6FAtoi0reFvaSJmjDY1o5NU8LQLHcuCcAtIk7282bPcRTG/WSn1BiymGHWDOlBK
sz9T7HFn3c7BKRqW25WZx9Vccoqbdn4+RFvwunShky4Xr+tUhsdjFIG1CC3g40QkOe5Wvr5WTPC1
asWJlhvwteHskfBg5m4yvcbdzpSNxm5aO2qwyMgI/hE3/Do2lUmr4jGs5p1raJ/H+B0xF9PgcHWa
TgBxJtxYTqcmVjIIwD1wKcqqQCe/fJs2z2olQbiwc6iO9Wjho4zzfUmOnI5XibozeR9EmswAtq/R
SpgQhsBtaluDBoc6am6NmBveN4OrPfxkcUU5Vfbg3fw8K3FCMCoz046pigdvFsXPNgcmBdUlxyfu
dP967a5kCJ5B6UNrtnqUerQnW3PnXQ/m6g5Dk5jD+9GfgG8GirSFjkrmI2SCxfoqH+Ys7DDfjhR6
3o1+d6t9bY8YMceESrLPEtfKsWnCvPgkk7wZRc4ai40xlpmFUaQ5Dwxluh9K+tjZnauGskmpTe+k
E9xjFX2VN6PzetdU1RQt+rWvFOTw1W3OIhethFR/mkzJi2v7FpyFCSG4KjM+kaHiwYRFxaIBqOSR
T69KuQe4pcQLbh8fpYt7B6eeWOOPWVlwrFdBFP88hY9DfeOQ9wRhvBv/ESE42lq1+3wuMCisR/Z1
3SaBnvSSA/sfV/ksQ/CxTplHnW6hykPaYEmfF5gXtkzVun2gBfId++27fJYnfKHZjPHOZrhnDc2Y
l6S27k5JIas9bn4c7PhSGyiq1BIbJE2adQrJYdtz0/hmB5ZXtT/FQ7G77HQ3A/xZjHh3B5LNmFbB
4WFk7sas0U7OrmkTe4zVHqE3be1GjvIeu1vJFN5WTUN7pnKoNnXcixoFULTGPTOr58uqbX4nYCEg
Y9ZVyxH7LhUr+RR3iL1N/aEIR1dLv71HwLlNIIREexyMyK5gCBxsW/2HSHu8/Ps3sxTHJjaA/xwb
VZg/s/Gs1ljmKMiK9ASF5/B54sfKKcC2I6ukbwkiqqaiP4AXhiPmlFQJU9WyNESn0HGLKAaFEAcw
BlGuCfLZy0pt2fVKlphR9pMVt8kiK6Xqs2pgE0vnD5RLydC2DHstRzi8qkQSmTd4/i11HQUbM9Eh
X3hcHs1nYDFhg3TZDjSO5en/gYCzeBwxnV3LFrwetTtHqxev151iDFAu4Me9O9x3wPmEw9j9WxjC
n5F/LU/wgLZeKBaPGyQzHFMF9dHwqz1Buce8W/IZOWLGtr0ARURfBpABvPmnYTbO3A5ArEAuqJ+i
BVpL+6RkHwDFJnHtW7EQuMS/5QhZU20TOlKrYkE2PReZsWfTEdsfnV55WitzhFveYi1LyJ7mJolB
kIImcVoWN2FeulmcHS+b/mZrk6g2tamJJyOu9Z/nxrWJxHGkMXA0jv50G52i62W7ffoos4htZc6C
lg+4esePhlNU2YxRmmH08+w1RJvgsirbt/gsQLCACrQ+uWrAwvH4VYxdh+vE/93C1t9GfRYhfPy0
7Woz7zL8fusxBLKert3TTpfosZXaEW0p/JooqyMN+vOg4mkkY5bhi8y1dcp4+JJO7JCN+j4sHdc0
og9sGL9cPrrNb7MSufx89W14NqpZqcEB8jJy6/xHwt5R+FrrJFhZCCwslk06RjdU7nJdD5Qo3P03
HQT76sx0qFMbtRWrfezt505WHtqcnSKaCXQBVOZRqxS8NwX8SDpjaCMwH4xXANbssUv+zAh6oLpf
77VP2cfLCm16tJU8wWNHTsy52sKe89LwLGV0Q4BVasXJfk9CDA5ptHEMCyFVTEq0yaYKG+HSIv2g
hzmwfl8va7JpXisBwrXpFmbAuoeAmjLPmpRPSdQVkluzeft11ADQNFFNInYhtTh1pqilGDPhmmuS
8rtKnauiBWnVZV20zSC+EiTYGcSg+TRgFqQLlDs1WAJ4hjJUvMuvRs8BcyQ5LYuOkd8dtG//Ubbg
4lqHKa0KdxA0P3od9B3smPvH52PmTXfX1tf4YB4WRtVsJx0eX2ztTfago5iMWg4msMRmX1d2E6E1
npsNhurgWz3EiRvTrY7NTjm+p1tDVsIEb9Q5Vl7YOU5YVY/FuB/ix7p4vHySmz52JUL0RyDwBU1J
izkN/TGP9KcyDCM3ttg9xp69sRrumT1JyuUykYLd6KlmsCmGgTZZ+inGfmpO+T3wl/9ifNp3sbML
e/6edvn6JAV7yYzexmAXPltLMUZWR/lHAIrLAvumn1qdpXC7HTsktcMaBHZQd5hs8irmZY03jJL2
1/bFO9ugkA3p2ajkQwGzMIGOsywazaeFSYPIMqJtT/Jbjrg+2qCqnmUZLln4nfkOliJcECkF4wNr
XVVzl6n7HDv14Mu8bJKSYxRXRyMFLy4lxeOgmKddn/hjmO8V9UaP/x1zx68cxkAnVF165zoVwhgv
OnR8LYxsophTJLo397L1/E13v5IgBC5HywuwUUFC3tyU/N4eD5dPavMDrX6/kCAVhFrT2C9Z3nRL
0mfq3NWlxD9sB/uVDMEHFcYM0MIes6a6DUYQADN6gL98HnMA5S7jR6EnW6PbdA8rgYJHakI1bNjo
sICwdJdy0JWBOMy0hqCwKxD8VM6DXoQP/+0gBZcUV4Cm5glGs/MILFqAIbOgl+zBJPtagg8yrazN
ywl+r7W/hHagkNdcFp5kBid4oNoEAgejOd5kdX8CPvouivqvl49q+520+j6C9wkNreksDTKMlDSg
BMRmTFOjSqR86hvt1Db5XZIDhaJIDinGr2RJx2LSb+IvhnosgAxomLMSpKO3kumFDXNsffOU3y/9
eLbwFv3ae/h/rMaqlwWKEGFD01dpleCOWUxxNVsFsp/e72lDbshE/SlJR9dIU5/bxX4KmcTTb5ZP
0dD5R10RL6zjaVmaGLz5OR09X/Ob2M+87KheY57Io5LAvOl4V8IEdwXy9iSaI5QbQ1RoR34qlVdS
3qq1xGttG+lZJ8FrLRllPBUYy5oxKlfW1WFMouCykcpECE7LnOwSZC7Isy31qHS3Q/d0+fdvX+Wz
CoKPMrKpi3UjROjgn7H+3Zhfq0ny6WUiBJekdOj0TQVOiAFdYw7CEV3k0n2PGpSqePAQIOAKHqkH
ZqCT0ZQHZV5epaQ9ZHrjYm/182Ux/8OKz3IEt1QWFmn4iAm5KaofAK5qeWAULLEtqPR7VOMmV6fD
x5D1NWif0j5oTPVjwqvEzSYrfVfQP/8pgv+orNlIwuVPKdR+n1kACCqz99RGjN8ixLRJQ9tabw1U
0J0EgFZTf22MhdtW3bsM5CxGSF/SYRhyZmG4lRnNpyis831VGdS3SjQyL3+/zdtkwkaoDogL5E1/
FkViO3QUI4ETIkDgLVkEDhP1PQGYoI1nodyjgRfxTxFYgezmJkcDu4vsCb3QsTMbl6bm8KMwHCax
gU0/dxYmQhA0fT/TCN3/YCiv4gGUMIarz7uSq5LrtXluKznCF4paViuVjffApE57AOBeVbUp+TSb
XoIQTPJhDcihRLhZSRY5nHRwRECFBcqjWqmeVjHLLYhi7y5bwfapnUUJnyiz2qWdi7JSg3a8cWLF
7Ndh6pXju3qG0AnFJZRjqS4OKSZpaCjzUom1Y2BqsePwwg6N4y5UQcXO8WV4z9tneBYneFrNUSrA
6WUY2imvynY/h/dERsWznM2brAUjusRUCRDexNWBmeYDMJChkVVcleSajN8K4rjp8NLoX6z6KWk/
Xv5Wm5a3kifEP5r1qWOAxy9QkuqxNJ0vTNHe4+VWIgSnEHGqFqENL1eaj1nzouvXoXm8rMV2hQlg
8GDe0jVqGoIaWZSVw9j/nf0oQP4GYSVDr2h583LDZac8d5X9wiFp3Jcvsuf85iGupAsaxqSjLS/g
YOeM+5SWt4kts4tN00OdDqO4mB5/g0GvA908qy2YnmZgkGa6ya3xntS9JOHaHN7GWxDr8vg/ookt
xF4jpTai8BxYN9Xg18CFXXCj0Wt7QuwN3SWX/H9kzku6+Mboz1LFZmKo6OMMX8QCLQdrIKgmUBtE
9lpwz2kBSMv20g3bzeNE4QaeA40vIra+0O+dsX+KF5b6UHzgH5Ztqv4Q3VSpu3T3ysfKV47JF4mR
bpqJY2B1kGq29gaSoIopb7MU79XxKwZNj2rshfsFehQARMqOnIhX3EkV3XoFgb4Lzx8sngMFSIgs
VmQBBMbEK8h+0rHZ2u0VjwTW0+yZ2F+OdjJ25i0V1+KWL73qiswNadNwwLly/ROjt7T2JWe4pQ+W
4NCyxKim+mZQtzearElGCCBPGI0C4rMC1E1jvyC4L3QTsg7Glj4rcSIzMprb5VglEJdGs8uKEYzF
MkL7LVOkmDrGsWkaFBJS6zgakpHpcF2x9iMZ/TZ7NSfJI0QE4vtZwFrLEIJ/2rA6nh3IKL9WP9g1
MD9OjtcYrvOC0cwju4l2quSFuHlwK62EHCCPdRAVlEjTQFF4FaELE9EsuGwL2we3LDcjnbEtcUt+
rpOh7xjKCy0nmH/3CdM9Tdbs3RZi2yhjYKLizcQ2xs01hw7IzBT2lJs2gOluZ2navFkpoXAM/0hZ
TnN1bVjNjAS1EoZZflA5Y8PTCe9Cu/T08clIviS1nwLgVpXul2x/pLPYRfmV2JZOOScEm1Vm0gP4
oit3YZ01QVmY9netHa7L2qjw4rKZVyIh9SvrRZ0/Oo1vd+y5j/TiHVNm61MQ0qsk5TzVM1hpOn7s
6J0q44Db/JYmVQ0HVVy0boWbZhr1YCUqWtG8bv3GnjxAdV8nCn3HaAzya8O08Vy23szj5VGcKAjh
KK2Ft8z8y2GPRioJJZsfbiVCcLP2pBWVvkxUNED1aMhtkske/JvToBSDRBgVJiq8knBYQJphhVYh
cPQ7dr0sVGm2ixkv5XaBhajuC2Ab24Y7PITBe5q4FLNyBDNfWOYS25JdbTVWkhHE5nZX1J/DYvKt
/kdl695l/7E4PTHroDbBUxST/xRIW39a/+xw1g0qRkUsa3R2dM8s0JtmWnMbl2wKIl4ZLvZODImR
bz2O1lKFTzeNHQpZCj5dOoeByVQ3J26d6R4WlCX6bT0lsPkOPA8TQIeW+OKri0Yzag3Xqd/RU7lj
B75T9nKYvs3ggp10DF6YhoUEXAgujTnNWWvDeaVH84TmyILJ4IMseOmr2icmhSbausaAmliuMIAY
3gx7qGGomXxZZmQFidxMYUfwnh/BV/ye6RgHu0cUOL8oaYizm7MVWpyWKS6yat3k1aBf1XGp7rSY
zpJX2GbdayXqZ4BYeeKqD42GtSNsfj9j6vpX/ks1dwyQifqy98r2Cf5WTBy4pmlaYWsHTQzVTK4a
2tm+VSEnKFATuHzFtm3jfIQ/9V7rxahmJmq8NCCXx1hxk93UV8tqJjCwMUlOnoFKf1nklmtcn6Tx
5602G65bUQa/lc91AKCVq1hV95dFbF2stQghWnOjnJqB5AA0M42y85I5T24wrt6yEzGTYvCSUk2+
dRHpgmqymwczHFWZvWz1GtZ/ghC5aVpj3HSCF4kbe8ZAXR0HfYPWBouraKdPoeqlGbPdPLR0b+jG
12KKMFN/+RhkViSEaxVzFej34XqMaupi0scP09gfhkkiRnCYIEiytaVGivRI1x3ssf/5QeMQYCyh
nXB/Kn7o5nOo2G41XfV40F9WR4x4bwQJ+owJgGtIVXOfuPpPUojihS9kejvrm8UXfLADNqb7l/RF
htElHOQbwUKo5ZEdTYlRjL7N90ZxHMmuCiXDZDIRgo/Gml6UkKjpfXvIP5URS8DXOoK2TLZjITqy
N7oIeT+GwEgf9t3oJx8wyQ+i8GQfAV8Xj3iAxsk2sUX3IkoTn2cNAPxb27HA5bWbgiJo9nrqIvIs
Ya75IgMn3jxDx3RQ2QasB4qofxqiXluhXY8hKjxIulL6kHaPjgw8Wmyi/9LoLERsItaJPSAjgkbZ
BxCfk2WOwut25Qd9Rw/8LpIT8wjO7KdArDyiJGFpeOmKJftWqSg2A6PBp38Bjkr3u4f5QG7153FB
DfnQPU2g+wTulvfjMH+SXLjFFa8SsDeihQunGGFaFfXM/fS4sIFX++oBxCie/bCwsbHvzvNleVvf
b62pcM1S+x9Nx3BvlPdm7Xe1JDIIKeUbjYRr1mVdVYzFCIYjbfposfG5NY1To2DjUudeoqYHu1N3
79EK2bJBUC7G4P+fVolhhIVGdwCm65R5rHwdp6OmSMHahKj6t2JnKULIyzl8tGKaPXyjc2f+cK5A
Bn5nYxcNXMgg6KliKSX4lttHkvdbr+VrrjIHs0a7pGyMHpCTWKdnI3Y7v8/2lZMwid+XqSZYYV46
vTUQnfsgqXSNedhbo4y9RiZCsDyHZRiOSaHLWH3Syls78y/bwPLfv71I57MSzS6vh6Lu8Ps52H2K
594CxFH8kasPWn+8LOkNnOsSjdefRXCCqTK2oKtruD/eMb+45fv0Tgs95vKd5jmnBaBQdYdDIwuR
EmsQHX1kdA1zSNb7bLhq7I8LYtm8J8aTRDv98kEawpNwjFihOAYffad06d5B8VsJ+gjYkva+8tUr
2RDOZrRcnaax/D0rI69q1mhF02PZMuj92e+88GgeUf3Zl4Hyb7tX4h02BE/RTAZXxgiGnsZkPyfl
S69YLwZrJT5QYuxiK6bArA/tLZxhzp5a45TKeO43fz829dEHMRx0/QQLbLu2jZSfFhjuqvgxyR4k
RrB85De36SxAbPryjmeA+IOtgWcSHwUrRw/zg7OvdrmUY3UzJK1ECfbWVVNua5XT+0X3SG2MqoPj
ntLnywpteoeVEMHIQKmtRHkOfRIOq264N5r+ECdgfDHizB26uPUuC5R8IbGHCb6meK6ACuFzB3th
SeU6ai7zQ5s3daXU8jesbo4Vdh2qwjDmDghrekAOP/lNn5plE2wnq9nIPpMQi5KehD3rxtHnuf5Y
5+Zu6Ol3YCMfLp/bGxaWn851pZQQijjt47rsK+63PruePOWaOS6YxL3qAdS7B/6qf9Pv9J3xeTrI
8JNkNrL8fHWcTc9MYLjVva8MmPRxy0Zhe97X8b4fOvLRSg02+1UWDTJQz+2TRQ2OAOwAg3qCXBug
WyV60OAPT498uCHDi1lKTnXbGs8ihOBYAk2X22TCq0AbdwB2OzoOlVjjthYUYFcmZuAtXdACE1ep
krQMmPCAdWmo4yp65WI7yL1sH5tBEHs0/4gRNEnNqNSHCGF+JkBPz46oT3mhea1K18I2XyHLxs4/
kgQfGzuFkoVpx3292aW9i8iEh0jol8WR/dA8xPiDkf435cQI38SFQ5eOjh/Go6uX2qlJq9PMTZek
snmobWP/rZ0Y5fsI84vFCIdo0o9Gv9cox+Z37oZl7zqKrAorO0sxxgOyRtfgPZBf/mB+/M3yZnfh
qzcmMD+CEncv5WCQWKMY59U6LEg/pT28iP21f7YP41WnuA3GsCcfGFE32Z1yLD5eNk2xg/UruThb
jBj1Q260oOJNLN+Iq+61BkLTsY0t8OTOKv2SARFpp03ZFMwjTBe1KN2329mSmNC24r9vuogBV2eo
IBk2ihwd59/xJHpNU/U6rKVfdDtBOMsR7mFlxLUOujbuLwzHC5po+Mn0u+tmN1zJ+umbFQ4gVvzj
IIlwEzs6tsAhbFAbakPryeqY82MwkuI4x1n22tpheEP7Kp/3epFp9zWx4tmdMmU+sBDj9zz/3LQT
q9y+TVsjuPzJt73R779MBFWtaVd09ginp9PeVZLrqcLsYpcc2izyL0v6H1foLEpIk6x6zs2hh0Wb
D/NOD7Qr4OYnL9rjsECpXulaIC0sbacXZ4nLz1fxsNZpWLYhLi29oZjRqG6wR+9xzFKrrhxQUGK3
lpCYt3qTl6C+RcdkrIGwod3lhHilLkOflIkRUqZZM8ah6kjv14CDcNQvU1Z74/R6+VvJhCw/Xx1c
6HROhP4d3ofWMepvWP0NaJ2Sey61ByFPagaAXfRU/VWpXfYJo8C6t3wLDyfroPjap8s6bVaGV+HQ
EJSi8QyU6Zj3uPDzLnkEaQSmhZp9i+1FDcR4y0xU/SDnVNq+Yec4JahZ57XO0xhJGR2Jl7cYVOon
w4vi9BYvfNnTVxYUhRzGwNx3VIeIv8bdvAMz60u6q04JUIdIoNzMnuFVd032/xn+Wqz7zXML/TVA
EFigIhdfC4DlMfgc/8zk2TU7AiJjlzSuHSyLktkTu5GNRG1a6EqecA0irSfotcJvYfka7Qr9Wleb
XWEMu8tGs5l2rsQINsP0PAJKAB5Bqr63kzu1lFy07UrMSoBgHc6UphGrWI/qqZ24HTi3MNQT9B51
4wP7Mfn5IQ5A1y1pJGyrhdEDwzSWlF04vcaYulYJKfeNIf9adsmVGg/B5ZPbziX0swzh6DQCyqWq
KHrfiYpdGFc+oyN8I/naAs5kSLKdRpSgjOG94lnydF3C6VtjPIsWDnUoIdwJFeLbyuzpxXSc+OSb
ZfrCsmhXmxidy8KnvHMeJSpvxpuVysLtA8uYmRmLtZg3zh3opE8xWEuxyLFQWSfS/q9MSyGBmYzW
DJ1h7v2yt8iHybBHr4E9+XVdDm4x2eimjHPi8lptvK4ufkiUXX79pUMWcprYGrhe5rjx42t7tNFU
dxWvLdz6YwhiyfigHpznac+P6cm+lwG4bVfczgctjpqCDc+Z8RDkPnu1QJ7Z7WO/vip/6LtxDzJa
iSUv1nJBUREPMZtomxKCuoE2APSYHaoqDhj7QmWDXMuFuCRHyFaA+zRp6A/g9T6jrx7V7lj9SPSX
y59NpoyQpVQ8BfZYkiMIpp1bRqrbJeWecOI1/PtlSTJ1BB8TJsmQt3pn+Q75wKqPNHvM+fNlETIf
Yy9/wypPyaoYCV6FnIu4KIwdklN7IHsjyHay3WiZMoJH6dNi7kmGEh8xF0dGTlNZeLMaSobOJH5Z
HNfiukITpUWKXDiADXyh9fHygcnUEFzGkCRaFdGlszWkRwDscdcuy29V2kgcsEwPwTfY/ZBEvQkr
m7rQDYc6KMNk/59UEZlJKqNp0gg1aqSoX6bysUteqIxtTHJXxNEypvMqj0MLT3DgE5DsumTfk+Zm
GiRDtpKPIlINq4mVmCSDI434tW0c7exp5p8uH9bP/uFb3+KAux2NCsfWhQ+SYKJl4gRdb/tJ9aID
OYRHNciCeMc/0aNxiHfJvg0MDK/rh/imuGd7LfWlk/PCuMuv6oL++48Qi0OpnesYZ2k5MoLHge66
7hsWEt1dNO2V7trEUtsUSt4Y2zHqLFF4chK7UEtMRqFqmKqtqwElEqhP4MvR9k4/xX5TFDcmiySL
etsPm5WegiMnnTXUfbG8qR/Kox4UD9RXj/ZfeBmCpqT56Bwuf9ztgvNKnuDTl21PPhvZ6C/jWVkQ
PVjH8cHxlMf8S7+Mefr5A+o1Y+oOp0E2Xbd9088nvPx85YHbCNTwpoMTLqbS59n0SCtQpFxWcPNR
g6q6SrCRiAE+Ia1qijobx6X2BjBnXzGZ24FfRiWR35D+Q017yWznpkorcYKTrGe9jKK0RC/etu86
eJgwDiXOSyZCuI5IQ+0FkQjXsVDdKf0rGXf/5cgAJvjnZzEHgtH92obhD+auiZ6H5msbXSv1fDNE
L5dFXdZFE4ERF5I3Yuew9jL6PHBUzPXHywI2/ePv7wEqvT910TKdFFaHgmAxfLY60x3I91KR0ZOI
1BO/nNNKinCJABFoKRYAxn6OsXTufMgANFAd6a7cK5KPI1NIuDPcAX0BpRjDKI3vfXUYtA/9+PDf
zmz5E1bXco65nTJAaPnLWn91GsYnRYZtte3mVicm5EQ0xZqBYSFfTT7Q/XhM76gfHrqv3Ld26Cx8
kr1Zxa22N19IcAODykgO/Knejya3T5Z2hpedUhB/DrXbVCCO7O5T4N/JyTcXA3sTPFeKCg6hyyPs
n2GuF6X4hVYx3bWqm35E52ZX77svkWyU5bK708SBZZvVvWGysse+/LBrprpxOzo/otXxV+cAc7Ef
JPFjcTYX1BOnllNt7Kaur5YSRHLQDk5A9ia+oOwZJbF6cVx5DE0lHkAijOcNqkNZ7eo8BymtjCtE
ZiY/344r08+JNQBjD4/wftde6wE6XkfgyUd7VIExrZz/le+nvUy3/+E90GjTMMBlveH6HIwKvI1q
gQepb7v9caGjxQgcniLJ07/E2f77GpxFCdduqmYNS9SI9n1fvFC2AzrZj0qRvRS2jeIsRbhsdbhI
4T/d4YI5taSH8UEOXrr9kjfOcoS7ZUwz09oQszMLZanlNXvrqN0uLLCYVtyHsprztg2epQlxtyzH
3OyAeu1XYXUPQirfqKwBM2m6pL62/TA9qyUWKIzGQd+dYY94oZudD0sdaEKbo5aCdkk0EosTRt/p
cRTi8WC0N5GpuU700PJekoDJvpJI0aCFTVYNE9KJfreQduJOASDMW8o86anSPNm+5vLR33ok7LzY
hqGa2MH6M3pN6mDP2oRpyAYjiTlpPW58KMBgDTCy5BuQLiXqbZ/hWdzy85XHmMJM7asYncA6U0HW
+YQpChdrj/7lkLzcy0tKCfc2SitqxASV3qifB9/JLdPXNQYa5+kG45MfLgvbTsrOKgnXt8T+Lq16
nCAt62LvZBN2Uayol6i0KcU0wEiGz2S84RueQNhpaCG83tB2NwU22FgsJSJb8q43x7aSIWR/4DwL
86jBy7X44Lw6XyqsPiMF9IdnAAEsq8KSYLj9mFrJE/LAjiZoboR4pFLbow/5dXssguJljNzyAN66
2z5YuCZR0nXfOQhvrmQv5702RBJmA00QIvMKg4v2rrupvHkZXBz8yEuD9OpfLxHhq2ESdCVSsH07
LjKeqajSz3xwx6nD8HiJio1snHDziq3ECMY/VU7M5hZXDDjgnlYWfqoGWmJLLrLMHgWrz625GpsC
7t0u+wkwXfHLkGr/R9p3LcetA9t+EaqYwyvjzEgjybIlW35h2ZbNnANIfv1d0D7HoiCewd3aLr+p
ij0NNBqNDmsJSX9EunBXlkXGtBoJLIQlHeVbI9Tc4U6+Uo5177PgF0Hh11XwJt2XaYACDc39ss4j
OvSGqlVdh7peXMeORY81cOv0sXQve439apT2Vwx/bZWaMYxdv6KT9TR4oA1x8QwChQPip18ziocT
ApomVJ8uS93ftVehXJLGalobbEMQStfbsb/NCkF+bdfxbpTiPMgw1GuBlMzstarkjJPmTMWxTdBE
qQp8h2CTePzqQm6B0NuZSBLbRhCl2akwl2ddWj90X20U4tyEUU1jbPfIrsoEeFZxdyDKEEbqIFBn
P5LeyGH6btzRBLDiYRzQJY5huJsZsx3lyfLa0Ha128jpnGpGF8WHWsQ3MjlHgSoumQFogsNlHqfm
WyP/6O3QqkVgxvs2hwlytOTIcOhcIJj3UrzWElSztV9Ff5Or3kds+u/3NS7/sspAnEon+Lu1Oa/j
XS/K+Ql+Pw8IUrVTF2MSHreicaWPf9LlI/EDAKb+Z3007szYVGnSVe8nTzECtTpZojKU6Pdzt+yY
UwmdY8PsRfRQkmNGRHnJ/ZB1owH7BRvjrZuV9LaEhwV1JVdxE7gy4mtOeVSBYdsKjsquOrqqKhgx
RtmZ5xKYcllZZyqj5ddElpV8ag0BhNm+AAP0I7BWA2zUnDYZ4EViGwISHQhpf6geXrbXXdelv36f
W61iJC2NShU1CAMA72kX2Kvua/LqXxaznzPayOFcSqnPILmxUeACWsVJvn5hxLqpDmZIj6A+vyVf
LssTLRvnTQj6saxuRi7AmD8p2bX8oT6pjTpcwKEBWC4zZNaMhRyu4VHU+kdLkMpj33gXAG9kcOEG
zvnUDeqIFhQw55B7CgjU5ocsHxdT9Dred/gbUZxXXGYyZraOPm7wmwD0Yr6KlHh0ZIA5FVYRptPi
rZNyZSIFN0ldWJD8vEjPFQWpS7dcT/2/RPr4JzZ9/Tl8iW9prEiREiTg87S5shPV69Lcm9NaYPv7
rmIjhwtA0EiXLZGps+QN9WcgyyeeCjYIH5g6YaIJ84m7Z81An7wNjgNEBNwqT7TtsnjB9W21qtOO
FKCyldMBI+uy7e+r9SqHz+uB1C6udAuGw+JU1uDauklg+maYHT7oATfCuDU0s0xfcRDQH72S/NM4
zevNoOaCSE6oEnctKZm0kqVGKYBlixK3D+eDiWYpAmpeoPGLpO2evI1OnNNFix4pcqTXcIVQv7rD
FXJVfpquGP4weCkOK/iDkk/ZWRTe7TqtjVjOF3cxVRRYDpxKe5iTLzLYsi5bxp5eOMFA37Iwa/qO
ZbtubWud8d+rrQb8GveKOflq7qf5gYAM4LKs3S3TwfxqA+7OBA4Npw21aadRIBNhEdkcluzk34nb
eoD68vPPojaN3UbrrTTufunMssuNRsYL8Lb9EQNXxGdd+qA9jFNM/4EY52zgPX3/ER2BY4LHtCVL
7/ipjaVtiI1hG0/9/A9cIfpYrwED6k1hFYpIIvbMA02Nf4VxZ0A12thG1waQFNSnVr5ORGYv+j5n
9daUZc3YAKkBAKYkuiYihPk997f9/ZxBoAMgIyC5wBnOLMecIz+RNIQdpnt5U0RqcJYQGxWafW24
Ct06SSS06IcqhltFuOBCy0vg8cbYCOoaIYsw05N6o4cWaiciu2ZXAh8DbEWxE70JZs0+WdRBRqJN
CTu0awwHGmhBGWQfuQm3crhYw5YsQiuQuaOkZ94CyPhQurlLGnfxSgDYiPrz2dcuacVdhJa8mh0l
7M7orxP91rJupv4cV5WXLD+WVjTwwbbjvTSgYQK3CYDDfAtMNeZtJQ14cpRyuGQ3Wv9kZ492dPyI
2f2Vwve4YOi0RAdOx8wuv1atyVWUxLssQqAIP/ikon0vMhWCt2vfBktxhy1zFB3Nl+Rjfg2YhpoJ
fDjwZrw1O8MsohEufXiJIBbfAPkNq4ozR9oI4Vd3/YKiSJpkSgqKaNyBTTRwMfQTDmwxJD5G4b1c
G0OdFgIb3738ADwNqEFgab6DAqwM9Me/JE9GgBatee7WyrU0uSPG74ZEkLXbTSYjw/BXGOfrwMtH
iaKgcswiS/W6u7YD5ByawVnD1QUyn58GueSUT50rHnfd9Rkb2fx6pvNS2Tn8bEmJHYzdkLuZHQ+3
mTJaR1luasccB+sqHUuWyulFoFF7/tdAcgXvVRnQbApnOzno4go0nqNkpC93pAdpvS33D5dPwu5z
kmES67plgxCYfxbLHWDDC0wB4jnJqofyFQb9AWKQH1kBO/b0L5fl7Z28rTh+O43ILmULY1xDgsBz
QoZKAsTAGqu+kWlPl2Xt2s5WGLd/c6QPVVrhSQ74mJsmdRafDVXombs8pe7qIgN3SoMhLMLkJCpn
7+m5NVv29811U5pRu0YzXKWOsVE5ncPMUgPVqg5FrwkqpS/o+O/c8sZMuautniOUquwMPfMhQ5v/
org94mzimrljATW4A+BQ55v/oBV6cSDKEOxOBW115a68WZoHokfQtfMWX3O74xgWOurdPYqbCmJ8
5cBu2vGQfiTTqWMgB3i+gMHFUOPbRU7XWZLil1r0mIJGMyjs2JWTY2wK8gf7EbgGGHIDsb6O3oC3
gvpiBAxDDA3NW/ZoqoLYl2+qR4YDvRxEU1Z7pmOA8c5SUfvDfAm3nbnRL/baLIMHKgc3ykM5+ZJV
GA0QUff9H0f/VRC3b3U2TUo0xajTFV70QkNnu/Knf16D1SkX8rqy48bb6VYxLlih3aqtcmlQT8Hx
L74Vq28KH0v7PvOvTnzWGGwc1Ooo/MtkH0El4DSZ6lz2KoLt4fPGVm2N+jojuJ+XrwPtnQKXkHQc
2sW7LEewWnz+eKb2oKnLpHt2K111VucqE3jo14/0y282RePeKlFd60uU4X5tjaspA/0hONovKyLa
Es7l953dr3mD3FCnN76mtp4xrIfLIkR7wjl6hQC7dVphyU1Jph+1HtXhvMpK4YBEOPNaNF8IdNqL
u7erxrn3dMkqonUwZbkGE/Lkp9k9esCcWqZOiplcihHJyxqKrIFzCqjpDEaZIXvdGP4wL061+n3x
kZLOVivOIZRgpFKzgr2LjW9rrKNSWgvU2M2PbkVwPmAdZXTgaRp6vD6nN9HZ/ByFYzgdpGf7rPwC
ttuVmE5aYH88klyC4QCaYP7Ik/r2gEGvYFaN8PLu7FZ9N2rxpFN5hoGxPGZhzUtWrfBsQBFjNNv0
gfgJosHohtxF96KsicAodO5aMvQqydeRxTdy53dIOhNZ8oAJJNg0kRjORaCAaYw2Gr88LfnUl6Uz
GkcD3aOCJWQ/9sLtoLNt3ERMpMjaHmQEg9f6/Z8BgPaWp3wxblUXBCZ3oshBcH51zmE0gLmo5gTZ
AHsxcz9XVOoXU/U5IhF12zj+nSll5jar+vNDSr5G25zfqMBqkQws88TQevKD7NRhek7d+ghUra+9
IDDcN/xXYZzPsLp2tQtzBTyZEtrquSwEYZHo+5y7aO2pTWYKu6jsQ6r/KgfB20/0fc5XmHmfNGVR
4/tp41hGmIhYjdgH3picihcPEsEY6cFDFsg7b03OjDMgxzaYTpoC46QfZgBD5xjcEQ1av9ODE8Md
07hO41JCJyjinvVblGv+shSHy4Yl0oQ7onWp9VSP0RlXodHEks4NuSJ5D7bs3quqzpmt67nsjpdl
vu/QfNELvYUsD/6eDXQB62gzZGiJMzq8NMrcTeH1rKso7QGM7+bNrRSf5OLXZanvnBEnlFtMLWur
hSbArCnKybX18wr1SuE5Zc0F7y3jVTVuPYcG/RLThJY56dR8UQ/pmWULLTSPiSoVInWY7Wy8HiB3
5tQoNepVmj9pxzY6FbVgmEokgvN1aqzKVMpRPmgUILQgi99gu7rly+V9Yc7k3YqpgMnHgwUg8i+P
xI0i2hSVGEzr0ZbZzcGIUhwdv1hAIi/0K9t+vCzr/cuFGcFGGOd5liLp1o7BiybH0WdTePNhoazB
6oXa6HP9VSBv9wRreOPpIKYAiztnDpFWaoiF0MtBZCcKNb/9XTBod9t0DWfxgNH6gLnmyzJ313Mj
kjOMSo11rTBtQL30kdcphRsVTyM568nRGgXLues8NqI4AxnAyhibL6gyIEcugI/PpheaUJgaZ6v0
zkQ2crjLL+nkJbbsmmX7WTUV7ml2yrD1cMqAw+eQoygJs2v5G4HcBVihTVhPLUy8lUPhjPrioGAX
iRDjREI4W4ypueRpin5kbR6CxI4feqV4WO02uGwPIhNkm7g5X7NhE3B7IRfZ6dExjaMT2BgFDl2g
CQ9kJPXWuHbVUnvR+GMtZKetQE9PNfeyIiIp3KWb0yFNmnGuPYNQp2sO64Q5S3CQXJYiOD4Gd03Q
Je5oKUMXVbqj6zdFP8bajZ0eezxxL0sSbAwPWmSR0qYlwVNQVcpPozp9WsZBoMz7DBvzd6+GzION
DAqZq2zC5ivh6C+Ppd8Qd7acaXB0THrUx+XYuYvk1FkwfhWVmET6sf3cGJ6e9wS9/XDs1Qju4giI
P5NIxL4/3+jHeYbBoHakosH0Jck/3dWak4PNqj0WyBx2Lj3EPy/vmcgGOcegkgqB/iRRr5uzexrH
RriUWnnT62osomF4P9fE7R3nH6YJAE1rhFpTZH7VS9Aet6UzTCpwC0EM+lsvC2ctQ219pMpHYsLN
onIeo47suis0HLRZlq+VBcjUVhtmjeSgeHTVUelbr8Xnvk1F/QqCxeU7oDua9Ea9YDZTIzc1GEIN
s8SosQDmQWQy76Z22hTppIKhcKCzRAY4beLFDxPuYxYCRDfyh3wjcNCAzKSCBoXzWrayxK1B0RUx
1s+rdszK2ElEvTn7J+1VBuezpKqSpL5B0DnKNRiSp/SnZUpCZkNmb+9vYYAGm0AZfc8ba5AkVjGk
W+MJGoX65FYWUGcGp3BkV3cTn4TDo+7mnn3szvmHjt1f0TygsNxMUiINGUV3923ZS46SOJOIEep9
rv7lvL0K4XYqMuOuqC34q/40+iyPULqLCjbD1ZV9VLREo6bsFF1YTpvbtH5U2zntsZxs9LMPbZ+9
FP4/pvz2jeNVLRZcbdzwrGX53M0Iedm22UH3OUadbr2ZAXMVu/ND5ZYizUQS2d83ErtVNtvMhETL
uJsqvxRhgwh3irtZxnjWmhb1cTgoRzs1AaINN8tcBvtd+FWofugIv64gd8lIpl7G8axQr9WeUlV3
5j53DGF4IzhePNLCgLb4vKjg7mVyO6v3c7y4irp6w3ICioa7FIKu5n1n+6oUd7uoagdqG2Z+4/J9
eXl1yY4Mp3v5vtwLQAwJaRI89VnvNE+O0S5dNzZ51QAtavQZgVHkzeCD+SKfMJ/rDZgiM58HQAaJ
mvTf54tV0HEA99NmORrUwjmz7+1ozcDF2njRdzSEBNXthPvrpjlIvxY20PVJu7eP7b93U5BpaQYw
1TEtxPObyJhlpMUUo1U3qg9pVfqZRDUH3UP/vr+UaYeqItCSwUgKWJm3R6xcW/jiBc3PSEOGXfdk
YQeXIg0LFMbttcqcVV/vG7OO3AqYEIVW3IIJXhAm7Bxz/Ab0JaGTFgxpOhcL2VpnLmUNakWc9pt1
TkIlFzUyvE+Pv+j5KoO30nVIMnRKYMR2dMCLNCV4tDMc5ThUZK/7IX1DdOmzeUBRnnfPx7zRjlvh
pMo6NH1Buxy8jicgD3jG0zKi/ZSEZRAHImhR5kO422Arjn9CJXk6tI1SUi9p4udujlJH1/IArJZe
MYracHaO/htZ3EXXqQopzQWLqqyVY67XSvfNELmX/fP3ah38O6pPUkvPEiSP2LVT+rEvoeHaQ+Ds
ZE7ms+GlXhQ/7oV2bxTjznyyELnUewCVN/V6pHrqyUvnpxq9xpxbaMfoN8pmN+4Sp8OIYkXrkC6R
r6fyv39xv/kZ3P0HTlCytgseXRhnNf211JFHzTPiC1wrCxAumQx3C0oroEDNGBZqqz6Ih4IVAUtN
HUvBcDjrwVlMkTNn6/dOIpypIplogrV4IrGqMme0qi3InuHwXZtBerKeI8UlFYBj2UGkB8MUrOX+
OdzI5C7fuqnyTopRFiWV0xeO5lYecnZ34KgHs1+Qfv6XzH7gsoZnNdGbbRgWuol5MNXSHOI1NyRs
XvtrxjC6VT1po6h/dfcEboRwFmIvwN6QUxwOXX6MZz9ChkmjzwL72PXPGyGcfSil2mYqriTG5D76
2TNamLzIU47KiEkskFefKlfU0SMSyW0WXgdRQgHu7ZXd42zd5Ou/z0i/2RzuymnAopRVGrwkyR+S
pHFq6ata/bi8bjtx2BsZ3JWz9uNQgLUa+HktXr66eTdLIFK3q+t4mY5dXBxGkv26LFK0bNxd0+Va
PVQxlk1Oi9ZZ0VRxHGap/3RZyp7RKRL+WahdgVqX844ZxkTUSklwUKvbbPkNwCVnErUGsQ3mPcRW
BtN0E/prpTW0eYo3VJZcIb3pqKY3kRDceQJXtLdiWzmcbdO8WMtct5FxbO/t9cdii6ht9xbr1Q1A
1FtFkM+ntK5UzPm2J3n+aeue2tcCJXaD460Q7iJeMZiPKwKmRk/qL+MBGXqUCOaDeq99Mc/Gr+IG
c3le5ereZUP4P3zq//o4he8tbqMBuBIVJtpZCkRD018SdFdjgD44vziLELf2TGKrJGd2ppno+TLi
zErruZ99i2YumsGdTtFFy7lTe9ucXHQzv92zru1TzMpluBC1ezTSYO5Ec5cJ5DnGU03vpPaLSs8R
Fbik92Mvby4MhZ8/TUpS02TG4Y1/yAHeordd5PaV23vjdew2LqKOhDjS/eUtFJkn52iLoWnSKceE
7dKZbtaAPsDMfk1N+/m/ieH8bWGpUduwCmBhh3Q6tv2hrP794/rNpnHuFgO9sawV6E+iReLAuxrj
cSxFJ213uWwVaNs65g/eNZ63hYkuax0NAcS4t0H9UJzKTPCe3vNIiBb+iuCMr6nHHHBK8Ehzd4t2
frz6GvfyZuyHtxsRnNObrWq2ChPAMnRx0x/NEawKLua5fmFIhLEcJ74oFtoP4jcSOTMrgfQ65AWu
jB5zKPrLOyj1h6v1Pkoc67P9KX7pERa+vXYP8kYsZ3arNCkLUUyMDp+N0xhGd2OQ3aNj1hEhzojs
gjM+e05NOk/pjEyV25bEqfJHu/ku2DZl507cWgZ3u2erNYIIHhlgBmGngWshCZqDfWbJPnolynsI
NOLbWHHvD0mvYcc0O3IzRTlN7eKY+nwQKCWSw11dfU1GTBbiDUlPxfGsB0WAwd0b7TP4HHz0XXnm
l8sCRfLYIm8Ci7huEZiPUe2ZQ3s12nOorvYByLLefxPDXVasjmNXOTqT2qVFWD67szrfosotWj72
HT5O2tiExnmL3FDyOC5bxGLfYtDUNgHYQJ/Iw4AJ4cqPA1FD1+4d/HqgNLa6m9XTuqzqIwNWMfcn
u/W1lbi64YKJXnAFs5/9Xi0DFQJdsTDhw1kFIGRXcFE01Mub1FtMcpjjVeQF94/TqwzOEqpSkuQ5
QkuF/Jm6jD9zPihPyePitQG5E3nAPbPbxJk89o+5TBiQwBwtAw5zjPmYVM9Jd3fZ5vYWbSODL3u1
E1HtQSJ4VUdHK72uRTcT85b8pmy/z20Kesfwjl3QZ2LaZ3X5rZmPVO3B03qyiSHYnD0724ri9iaa
0sIuxgwzQbole1ak/i6VyM/V5qdKMioQJtgbfgBpSIcxHQk4GGTruMTPY+rTVHCp70boW4W4c9ob
Rl/oFbidUzKFdZU78lp9oTGQaS3ZdKTafE51cqzW1MvsKsz71FeiPsxttIZOyxdSmEDayq6HToTp
tRvCb38Yd6LNvMqahTUWWefZA56Xk3na3XrCNP7JFg6LilaaCwO0Ve0mNdNrr1L+VOiDMJvHXkiZ
JzJT7tLXI2tVlhKX/qhPTtF1eHs/T9bNQI+kuL984kSiuGtfifKyJwPyWJi8s6JDnB+T5nOxnFvp
x2VBooXjrn69KNo00Tq4+WzxrcT+NltTIFVreFnMbmS4sQYercMs8rqZk5qiH9ViueoAhTfH/r4y
aqUweVDOl+UJPBYPzm+sPQKaAgW+hpwm88n8SJuesdWH8yN1JqvapEUTUMadit2OfvQlf6gO2Q/Z
VZzmbD7/N4U4A897dPlLEa5jtLSBNCGj9blsCuPzZSmiQ2txJj6tmjSUHRLDantbWn5hf6VZaLZn
3f4ijYtfS9dj0znW+qttJv+ybIElWpzJwxV3kW5B9IzCVxbMqeLkhqC1QuD9+aIUqsypmtU4VrL2
c51mN4kapxyrQNCdvvvi3lgH3w1gjVHWGDRFjJs7ybE5vsBCH5rSUZ47H+1UKAE3xLm8fgKTt7lL
lBJVyqIO8JAtxkGzAp2BWetdFrHX8AOrVzX8Mw28JDnzWDWSr12mgjPgegXiW+uWZ9NfAtXvhBRe
++q8iuLMIenAAr/IiDkGpGIa8IVmIg4q9oX3UcerBN71NZ06dz0uqNz+mlUuTWqfRHe2equO1xMR
NTnuFgo3a8e/e6Kh7ceOJQSt71GoAtrM0Z5Mt0KTLQwdtJ2oNHuFO38odPurJD/SV65yDIDPnHoj
fbJ030w/8n1ZQoZJA70baitv43bFstNoZnMGSxw75nCt/GuiIHxa2QhgdrJ5GMiFNg6rjOyLtpxH
jFWWzyURhGm7XgHGrEMD1Iz4NSqAJ5yMPe7AwVocEnkpOCrW+Fwrgrt237tinNfAeqHVin/kWLmS
jHlu1HiSrgErh8UAzmborbmH8Eyg1a4/VUw0NaCtSzb59oIGiKAdph/hg+rHStUOcRQUqSLwCLtL
txHC7U7XlzVQSQuUO6bWjSU/a1PXAJSaqH9336NuBDFtt2ZgT1Uzyrgd2Cw/KGeDZLlWjjrQqqbf
jD6tA5ngQeDtdl2QKtmqgnYyFCU4jyorzdQqK2bPiuN0TRzITJwhc+cTMsVe5jeaE7lzI3Djuxkt
zH2rBiwRnQt8iwbNh6HMZrxQQWQwB6WBgiImTr4TdypR2+8VZ/XjX+JM2q65vIrlRwnNJEZ3j4oA
Y66PCG4cBewWKIhfXtL9Ff2rGz+VRJQ2BbonokBJOlDpN8HE3X8ToLw1k2KxzLW2kQ5OakxfkvoE
oDWBye8vlGmhaRnjVXhEvRUxye28EBPXRl83bQA0KcutyzHyRsUUvR/3l+tVFHcHTmZiqHqJpEhh
506jf9M/VGdhA05IhADNU+abn6w4R9Mk8DY9HdhUrKMQ84/X4IVBB0ka/GtsKubKN8K4GDatrdbU
UvRI5i0Ih9rciRr/8vbvPzM2IrjNWfOxW6YKUcMUyIEMONrmq3yvASuCNUgW8FACexMK5LZIxaR0
mUk9wDBuAb98YPAJpTs+sUa/Oliu2q+XFdw1vo1+XMySyXimzSxIlvLDnJ9JdZVMn/6TCD52lVdY
dKkQGF0DsgAnXe4g7r+J4ByrMUlAP+zx2Sb6MXVh2jRoln28LIPt9Lvo7nWl+OZVM5PprFELxpZ9
naRgjO7z5WYar7v012VB+0HxRhIXAiWxhT54illB6TQDFAu0pX9kF5N7XuytH4m2NA3YRDhJqq5z
osZES+PCAsmgXo4n4Bscm0YRWfTulb6RwZzS5qadM00bMZGP+eEY0BklWOCqr1kwga23/YY5T481
tUT3i6hevm/Zr6qxv2/EgmKBGEvM4v3uaGthsx5GEQL3bsC/0YzzPxmZqLZiYt6r1jtlGRySeAmA
FGT6XTF/xo3grcmO4nsDfFWIc0XNUCiJMaLRAPisJygWjAY5Tmp9o7T5odQTV57MK92sBHYvWkfO
IdW9nQJ6BGL1THJSlOIwujU1D5dtXiSEc0OxHNM2Ay2QVxB9+oPBKgsU4KmROCV6QQWydi9BzZIx
mADKFJsfT5j7tsgMqjC2yMAenqlwPH9fmVcBXMxgSSWR84Sl9bpffZP4LYYsiIgkRaQFd3IbnVYk
yxGNJ8vsyNan1F5EB5f9zvcG96oHd3CTSaGdvWCh2j+SO+Eu1+/XcAJOrXZIAxGm9f5bZrMtbFU3
57Vu+izTMoSp/9uhMR/S8GWwCdUh0SDi3jw2QodX3bijCxra0VQ7REJ59ptKobV6KymcvLpta7+O
0bdZSO5QzO5lM993GK9SuSNsyno8JS10XPPJUVLkCJo7OzNcS79X8EZccoG8fdf7Ko87u5nSGlpG
kcvPzTyIzOgEdGcf+ExXspIKvJPIHrkTvHaGQWoTPFEg0nHjqbglQyMoTQhE8GCHEpFIsbCHTE+b
U9Imp2TqBAsmOLo82CHRaV8UKo5uRwc3tpNTb/+kWSSIiESKcA4iTzIMLFMYnwUg+jIJTUUQ1YkO
k8p5h0FW01RbcOdW11HYBDhKCMJVN3NyBBGioF+0aJyfiI2ot7oGfkKeZyfu7npSuG0nsC+REM49
UApEvsTEXVukD21P/QSjgcLOJtHGcF6hjEq5mzpmYXVoLDfdHF4+//tv8Ve3w+c77XFBMQlIIC8Q
lwx7Lgtw7pHHjQ6YuXLBN3pMwl4EjyVSi3MD0QiSVErRSTCTQB2uFhEJnsDN8PQW00TKOEpYdtr6
rCmh3v/po3M6/bm8eAIp7/KdVlUtcYm3vjVoXqmPTmc9RDX1e1r5lyUJbI3P34HpmbQ2o6Mw43sV
DdFNcVAiQUpfJIPzAVFcLUVRAoXEWM/rck3kU5McLqsh2HYerkzS22rQQMzlkeJWV0rHVDLvsoT/
47X694LhmzqyCUV820CjTw66lh8ssVTcogSCDvkFINholaKHiYriEnZLXohL+Kxnr000Ky2WZwf/
AbJ32jm5YwWzPKwOKKLSO/ZYHtzhQRQ1iBaUcw9EnUe7YMgxnR2u1bET3aEiC+fCg7Su4nHQkPyk
ZeqUmG+ypq8DQq5RUMwUyeH8gd2RzIhZe1bZaC5afsJYBV110Xu1LOpdEZk5FxYkVjGUloaXuZo+
xOgP1Fe/E7Lp7u6LLqPPUQbtJUoEb0NHrVGGdGHTJ1V8VUR3qyloeN1dLx3sLsifqhb6cN5+P82l
omwVeG2SPiz1da2mzkB9qRcxAIjk8PsiU1C+1Ig+kusKzMZdEN8wIoXMI/7YOOl1b4UvZZ1ABCqw
u0sbBbkFlLtMiiqWP0Gvr09K45O9lH5hSoIAjn3m3cF9FcNPfOVKWdtTyhpGR/W2mWYfI+Tu1IyP
dVWg3zI/A4LkiEEEgavdT6hs5HLpIVQYFVVmuf4pYLDS/dny6N0/tLPCBJ5gKfkhMKMx04Gs8BGD
et1iuBTMbexhHlx2vCIpXHyngkhpTQniO6kHA3H0ZVHvDSGw0952gTDEArSTgjoWb/ZTaWbqtHQN
XmSLC/5jJ/UBeBndoesGz0DZz4EIj2HWYwsgwkQQKe0dha1s7igU6pgueqSsnlVq7lSzO6Wafxha
5UbzJEpR7QrDGKsNujswvvNY4GthURCXQNEV4A/Ro94pjl4cl0bEhLHnp1Cskw0DJSDD4isxKGnN
6mjD/jMtRVtV7apZLrocWdzAn7GNDL7sMrYVgMxS5AWkycA0XuQlknoFsd+raPCzSjrHJmkdu8Zj
t1MPYK8Is0gU2+xd0NvfwJ23pq1ltWgx5BHN302YDCkOXXnUiW+23y+fA5EkLorSWo2sa4xQwBoL
pyK5T3vpFAHMuR0fC02EDrZbNNwqxh27MbfMnkRo0qFu9ElCXzNGZI/KHfo+0KstOfZxfbqsn8Bi
eKDHOun1vmwxCpinhjN1qZsvgrttz5NsVWJ/36RdtLkdOsDBAp3VOFiAhNauJlEcKtokdvw2IoaV
NFmmRAzTT/Gi6Hker6Kudbr+EaPOAvvfO8pbddhv2cjKGiLJxoynTqEuf6IY2Vi0DboESLqgFBbI
2o1+t8I4J1Xng56pJuKCKWjA21qHKt4KpiOHs6/gJYdpVKMXyBQZBHdTY9YX1CIzQsSp+5YYYak/
f8TgbAMFE/hBhS9GIj+1LMRG7WGWyY+qRm6CihLKyp4OaIZFiVC3LaRguT1Sx0gzpl5p8AgGTQHm
A4wQuHQn5an0xweGUMdIdKRn84woPixyf7xFmGAL0xa7p1kHXYBkg5TRAlvQW1tRV8kcNJM2L/Pa
yzkLSrenAHdZ3fGoXCUP5dUHQNYM6MyUB/ndO/yAeU5plbcLhkXzU6oGsnwCDNXlDdy7tE3G9cUw
CtCmw7moLCdTqs5xC4B7NRjDHA0hrPhqHi+L2c1kbOWwTd4cNC2TY9suMI2AaoDH6Ggs9CC155K6
6pmc0ztwhVxlpv8fpXLeaigbUqSD3rxop/1eD9IT47YwTya4YjFacl2EooanPe+1VZTzXouFHgC8
lxAclC7Q8qfuWBi3HfDYatGo725H11YUdzDGJdLkotMar/nVXEuujJBLH5wEUC8dAjBgfEVXzTn2
RAhfuwcBBE86mkM0BkjJORWiV0WXK8BCtg//AwOU3RQ/GQ80QzcCx+RK3Vl3L+/lnhcwVTga1vcA
DExOWaNv6tkeVngB/aFUb8ZWlPzeTYJuJXDuuUzMdpF7SGAYijLjAss9dL1gHZtT0zrG/WWFdk/e
RiFuFVsJOfCJ2WZkf15AK0SVQK/PPdrYKAF+WdK5ktp5l2Xu3d4Ww7sDE5itoBb29hSOq74kfTTP
XgyQrUVtnVRVnLkQUjXubdZWjvJWjmRLeLVHcJXlH4a7MP5mgc/yrIayG7t94tCr/OtlzXZ3byuS
c2SVVi821SCyQQqbhgzCSQ7tUHVRhfRE00K76whuIdkGUY+t8sZo52ZqzTEOuRyHUfqoxeFofREo
xPaCj8ytjQzOHOUuXom9Qkbu/ENNtx604wu5USgqponU4UwxbocxQmdy4yVrQO3HpDyRXvCW33Ua
G3X4BnxUvru1mqFOdY1EtlPesDnu+NgVQJVjIEeFK+yfY1Z2YQX5/jlqjv0UdRAJmO4fICYNgXx4
Km4YWb3tWQL/tLuGmg2uFF1HbzIfHRRG1TaGikeh3X8jbWjKT4YI1Wv3VG1EcKcKqMm1HRkjljAn
fho315ocHS5b3a4IMDrIYEbCBAHfTjutNV0sWkqepj+101kvRR14u8kVayOB/YJtIGDKpLFSKKHf
sjBABgD04LAW7vxWhIq7tyW2JAHdCkBQssV7O9xTyThWEKUM7UFKNM+csxBdA/6/X7OtGG5blsmw
JpPBJY7dzx4QCI0iSkjtGfJWAufbMLGvA+g8X4DJ/E/f7npvoKdM8vIg9j7SJWdLjB5HVm1ct5wz
yJapa6sWjhSMAWDGAbmeKiqb7lmZLbE7CF0VSBRxd3lVZ0mfSBNcG2BW6Tx+rpRMdB/suc+tDM59
kkxdzUGHDNYfoAbIRp2aqyWQ/exTJDCAvZt8K4pbMZKPi6IaMAAT++SYfdM7wKYrXEWjui9F+S8z
rksX1ri6Sk9XQQS/a+UMaF9GXzdAtDnjWMq+Xio0wXsk8f8fade1WzmubL9IgCIlvSrt4Jzadr8I
nUZUzvHr76L7nLFM64h3el6mB9iAyiSrisUKayEN5nSTn9Av+yrOglbek6LzxSAa2pARgXEr1EkC
t1ABti2sUseujlmkOhYee0SQXdh8JqwE8emoVmrbZWDeARFk6ah+FkhucVxMUNKxgnTnVk8aCAtE
mXSmDDvr4/uCF8lI7FLu2Dth9iXHONKAPSslX7smD+QGI1UePScgAv2jLvn1gjnnoUUFkbQUmPvh
Mrlz9Nj2tdeKaB83gyNbs0wdRImmBuy9j043HRcTFxcupwKoaVjacLQeDX9y9aA79M8iNMjN3XyX
xndwLrlpgi4R9pBmf+nKVddMztBeK9Zl0/4Y/wQdA1CCMvj1bCyMR6PqFrkoQ6nEJU9fJfPa0J0m
/wMmAWAkvsvg7qxQV8tRNTDz3gNF0bXHFg0fltG4HXqQDvuWthkn2QZ6jQhI1/Ac4UL0sJVUO68o
IBj1oDgZgXJsLqbIsZ+SL3IQIZr9QyS/tUxOCau0q9Sxyn+/fJC5d5Mby8vApFn41Bca2+Zttloh
57CS0ZoLyQI2KaOdpK5xjPzoSvcASe2HqDp7gg1ll8kn216J4w6v60pCG11C1q132CTccrQ0Jzpk
DgGBn47sDetzAQqN+J28vVDDVjE3wqbxOasrzQSYj2H2O/vQHvIDQG8mF+2fgIFbXpcHwUI3bzzD
1gzkpsBTysOjKvWoZsCWqgCXW9wWQX6QntjigJAU2I8CWdtLe5fF3a4AtbT7sIOsKg0yvPCSAEjU
mE1BppFea/58LETjhZvZU3u1PH43MytN7R5smuFT78fH4oZ66qsMOA2GSk1MzMLsr3FTbwggWQne
ybbKIzUAbGe2kh4NwSOVwrsYqQEvtdL6YNjD8jjpM7wnJpcFz6TNy9wkBipyAJ7Fy/Kjo24iuS3L
3J68UYlQbu8CyW7dfOgFMcP2hbCSw51flE+RNLe48JabFkjO+bl6Hlx6vfiJL3kiE9yMHlbCuJMr
ChtxxQhh1dh91QxwM2VPWRbfKm0n0MttSQB11BGq6BqPNCWbRaY2wD7xFPVnjIaIOEw9FQieRETn
tnlOjMMGERcD++Z82FzkOmkV5L3LbHEr+Gej7d0m/rWvgpvLWUnhXFeU51qfRTloULRfxPDm0gLG
0CERFbzZZz55SAsFRryS0BHBv5PkYphjRF6AqV2e4+GYR4Kq2/Yy3r/PXS9Rn9RgUStmNM8e4wnw
/NngSvUl/ZO+C3u1Du5Q5LYwWpPg6sz111D6sZS32uiDfMDZP5WNs8c0nmzgkSSD2ooPuHsQ7dmN
gSRabF/GxZNh+5UlmkbY2DLIwLWBKQs22sGZDAFLqZrVGKZuwa/YtAerNwM7e9DoH0yTrQXxAbcp
kz6mIa7+sAns/rbRzoUopNlQL1NWABsKg1QQpLH9XL347VaRbYXd90X9WKUPlQhSZfM8Vt9ne7n6
ftiWCh75cNTU+I65vkYBmOcguAxEMji/PFpTmi8T1gDG7yw/ySom61/21Uq0TZxLJsVCK42B3Fja
g1Yc2uRu//ubKoW8OSgoTHhHfnYnCaW2k1uctEpfiil6yOTOQ7r9lsZx8O8kcW6rbMZsAvQK3FaT
uqFSXnVl7eQmUIWRKjn9gSwwR8hoz2cw5ly4PEeZGdkLYqy+jV2N/NToY25/q7qnfTFbYTk27l0O
58MKJN6kvMTutb7sssZF5TsCLMSPzZffEG+y+SduZiWR82adlUyg4ZoZ3e5VXXgzfZJrf39Vmyq3
EsEdlIrutaVOgAAvUd2hYe+oJhUYzlaRChuHqVpVVTXtEw67ruQ1qZj1aw+sWIS3hZe7naPdXRIk
sNiQ2uh82V/WprG+i+Tfn1UcRSMKjr2XEfCHTd9V6TyNgv7yjehwvSwe7aKI68YkE/SOqC96Ux/S
+ZZQVJ+/T6YQSW77mP7eQn6UUOqXsi5TZF9GYL1ckjNm4pCaUO6Nq/5FDcog+fUHs/tYnfWWogOR
Cd/KJc/LmCwzHtVj9a3sXvP2OR1/7B/SVgj6QQbn75KppKBdRt5qYe8y1g5Rjm7y1+CTgJ7rC2HV
klkoF+WYgA6xDdxF6PzkEwWq0slqVQCPz/hPPQXY3J7uDL6G0dw/qKh8EMZZVj52S4bZtNLrxudl
SR2puib6YX8HN9VitSBmBqt7b7TULk8ZLmjao//zHJuCtl/R97l7tW7lJe9UQGtk6ddE1p0u+rm/
gK2pqg+7xN2qvYYaoYl4ytM68jykEzpyZTkL+kopHkmTvIAOCwRmOTFxUUkEtBigc9r/E7YuRdYD
rGlEN03F5vewkUprZGZslzdpZx3QUFqr6f+DZHpzrWtJ3G5aUWLZ81SgE8e8iQ0gsU14MfdF6HRG
e9LG1AdU41c7Gt14qQVZ1S1/uBbNbXOnWfm4lHDBgDG5TgxySYvJCfVe4Oq39EUB7r1sADdZ+zQo
WYxGaUU60OaAURtFqotEpEDCVnoYuPoyQmKDIK3C5zGHfuwnSQWgv4Xh/a/NyTzWrvUaPaW2ozsY
NLzAVG1x+BNvqKAYYqIHR0ObE7d/Qz71PYIaxtZzQeLrzAjy5mFfDz9nN9BvDKQPVnnTdKJYXHxh
VDSxY31IvfmMQW6fscBQxhwF+A2goIbXwgwOe0F8cIecQO2j95gRMOuZNubIwoFO7I0zQLtOChBW
1SxLxVLe8xHtzmblIF3mibofPukkJ54p08p50WHWw1Ap0GHRj06nL06n3Mwi7B7RGjnrttPGlJq8
Tb2qGR1w+Dqz/joltVOmrasXvVN3D7Ko1Vokk7Nze2lBHN4Yuaerr/N0E82nIrqy45vCfhikayqC
GfhcT+U2klPOXktra9QMNMT/pbqERVe/tCs5APxW4Yhecp+8JSeLu7LlFlN0wMXKwKibOK18WkzN
D4u7UDTZ8Ba17ykn2+SVdsh2TEvMnqYAKmLWUHjqOTqyyYbmRNzYt076g3HWj/Jl9IqU+JEKbj7R
pvIRZJiQYgZmeArsSJB3OJlXutGVcUDx8CzaU5Hl85FkOrbgYOqmFLWn6Ji8LBfWT0Yk/EXzqwNU
1r4t/3E5+eMx8vGkXo9aCCzuFG+ZGeD2sd88K+iKY4womSuCjBAYOh92WWaVNHUGRkZbvQz7q0ot
3yxR4D4Fmmlz7qSMlXwEhSA7MCRsv+V+971hcEWTz8CtooC1W2cHVVA3FK2N8y95FhV235PcK4EP
R8fAtp6l+tv+0kQyOH9SYFZWpbGeeVl7Rr7Rkn+NyeO/E8G5kLBoNH1clAzzxZc2OZv5haQLdkp0
PpzniFSqF20CLRiaY9p+VdXYyWZvGEXoVSI5nONIpGiyVSRrAF4FFmQMXWm3ifZqiZA89g8FSIsf
/ZNBet1GCyQsaCmOWRm5RdY9TbIo6/T5jfRmqeixRFRl6egA/iin78LSnOwx9ZJLAuKL+Axu2jOa
ZdDBBHAUQXS1vah3YZym0dCMi2LoUq+pr6ZhdIvxG2lE+YDtA3oXwulapndRRqQk82wTnNGoDGe6
5WTVvUz/aSWF2zpO42ghyYinlNQrzWfwV1HtLldENI6iHeO0DczBE5C2TSQx9Lsx/T5PF0YoGgIS
yOATtLpZgksvhWdL0bLZjUGi525Cf+57gO2g5e9T4fsfJiBbLFb2nzuoP1gn7dCemoOobfKtVf/z
vf4uh4typdBuczLi9EF5dpeD6xBA/xf5OfTCnwpmFQ1XlR10nb2KHDXTKl4uChssZw/GKtXirgdw
AcbVMkO1O3KPR4Srl4Njdbd0fsj+8WMLercWxZmsNrakpQZMNiUB6e8sJLs0gTPd3Ma1DM5SVUKB
R6LPvy/wBMHCJUP+Cj3TlRVnfO18PbAuqN8LyZ3ZPu3tI2e9DULNtC9lEFVH8n1cl8D1FmVORCI4
u5XyzqrM1sq8OD2itZZmgs3b/j5gKUHxZNuEr6yEyGspeh9lnhaep/pBSQXRleD7vL3WaUOA5t6y
76dOFssYUhXNxW65BDy0/7sE3lrNpmlDwyihzRQgg0V9GOP+Qpbsf1oweNPkdzGcsc5KNLdqD6Pp
lbMK6MmsREFVflCH0Nn3Pp+f9Zwk7i1KLSmrjB5vpjH0CzzlAdAd+wb4D38U3zILNLyy17hRIAIi
2bqLkE0AOqksaxZqUx9vVwszKXlP+twLUVnLX4Zockh17kWFl83jWonhNDqcmhxtXk3qaQsakK3C
kcsbo3n6kz1cSeHvomZIaW8gJOlewMx3zIIhcYfIGfCSDx3VoecxcqJA1Oq1GaGs9lDlI6FSp3Kv
s3lsNFlqXnnI6kN4NA+sU4l+FZIdblrX+yr5co+ZhGZXTXi6dHM3AzdiPGaGJMjFCM5L5fSezLFs
J+xBZobznaH+AJDIhUwLT3BgTKk/+dLVUjilT4a8HUqUENDUa52RnFMlR7uWroy/AMfsJVc9GI1F
lWvhabHtXb2r51Gdh3FC1iU5SS/s9mVtXvILPbK2MlGKSbSP7PeVsNQ2MgBUIMOUKuRkhtWpnsqb
ePrnvSzMe6w2krsNSzor6dBjUdYVYw8qD5Y3yRgrK09lAL5N2d8/OJEK8l7DIllYKFruSeUL0vqU
CDAWP5caufVw/iKdiTUZI2733nBYsQegT2iA1a7IG5/n4mPI8dD840FYTijnPmLcWNUY58i46IAV
ls8GOWeV5g+a5v6r7eNRuSyDJqmqz7jfzdbvlc63QUe3L0KgeDwq10TmvqpZyNw1RyMOYvXSHo77
IgRKoHE+ohyGAlTE8OkxubCHc4Mmo30Bn+umHw9E49zD0qcgdBoQp7DZcfpagMJd8u+jw+Relo/6
Je5DTxFonmhR7PeVwcpjjdi5TVJPJrdddSjBtLm/KNHBcB4hn4zYqmmN13lxLjBVIKvfu+hfarLG
uQO8osENMWB2T8FIrnyj21+ytkND/sP+Wjbzdiu3w7fqLSE4DsYQyeXaB5Dso+5WhWPcgz35trwt
KdoRRYMZW4+0tUDOLzRhORlRgxu+saQg7GSvlaMbW8Uzus78KkGkqevnSRXNX4u0gvMM6RBpcoxx
Bk8JT+X0IsdCVkpmLDs3IY/UpTRSEeeF+Z985Bt7+QxCO3pMzsatcCqMGc6eNK5jJG6KaWxkmG4P
EPz5CwNlCB/fWDFc9mgSNT9uPj3fbyed8xSSquUR2BxSD5zzXlQFYfSF6Jqb6YUzDbnAuYqUkh/n
LvVqyFNwTKGM1M5udbJZZ+59AWiohwEEiLlwxkookXMaUVigkUCCufXn6qS7jGwsDGI0dzB4uthT
RZ1xAh/yOSU2SKAHYq+S4SldzjVFe6cmsG2RDM6FhE1Sj7aBiCJSTlnzUJkvSvcqcB8ipefCiKLI
CvAJQEbrjwAZyrxQc0xwouqBeuyfRVl4gRHrnO9YzHzq8pjFFN19WgWxsPmcfWDPqjgvkcjLQIGP
gDT/EXMf96BUxNP0YF+jujffTO7iZ0hKJE55Iy7PCiyMf3Enma63bYSZ6bQD4MlSOUV8H80vpMEb
BAzYgnMT6Ab/+FaHqSvQ55R600i9dqjvwRd9oM14nNOkddTBdpS2OWHw9KxL1qlThzMp86tYSYOl
Nt06o6f9P0i0es6/hEo6/q7jysW1qj/mWH9u30j1rTyIONm338tgTyAohRO0qH+MDzppHMEdrOde
Xd722SFudCdK72ksAiXaVtZ3OZz5Jf0QRlEPZdWHS1I9DsX9/pZt58/QMfrfhXC2Z1dl1fV9j0Dn
PPrdbeoXzQFRtu3rDwQoBhGwAM3CBbl59jX/LpDNzuOzobzL5iyxo7O+qArChtGVgZJVeNSzbiuf
gQyMRxHX6bZVvgvjrHJCTwMApGAaDT1YGLUGzSEaP+4Xcu5kXxIC6wnE8WVTElNamjVLIydnK7sF
Y7tbS1/sNvWt/GuRibZy+yb/e3V85TRP0L1jLtjKIUhuFw9V2ictcmqPUR/kqZu5og6Xbdt/F8jO
dhUgU+TchhEgXAB/Dp1StwJTHp6bWT/u68i2Sb+LYeteiQklCo6wDC/MNH7GvMu00EPX3ofz7JTd
v7TpT4XTWTU7hSL2AhGuon7LYtvptKBD8+7+mgS+g2+0MtNBGyYtLzwi+cMyO8OMaBkxevsnVSzl
3bZtznkYg1W3UQ3n0YUJ4C0eollx2uHn/mqY3ewY8adRK8lSotpADMlq9mCzBGoOPTYHYW+AaNc4
Z9FIobF0psacxeC9YTsGae2kbu0ZB+2semifwbQOoI33l/c/UhDvGsj5jXZGi5edEmxioB7o4DRg
GJR8w0++JN9AU+VSX7TUfdPS+YpqRi2kVCQErlP+VTXANlO5Ofom99e1b1gAlPpoWGVZSN2k4E09
lXeV9ms2Rqey0ApE7i3tD8qP72qoy5yrmMm0KBgSAZBLn/mgLvSW2D4UqqhCLNo2zlVo89LbBlKJ
DC/VbB6Ao9wYgoKJSAS7rVfeCMQiQ19WMKi8/0aNb+ZyNeWCxIOyf3GgTvdRBlhzxlCmsKfyr/ya
gUIYlwCPdHWPdXA012xSE6gd5+xKNNn7P9Is/9V0DPR8lAy8yhl9hnhUz+fZp69vLLEn+2q5r70F
MjE8+SA9ijCi9gMcTF5/FFoudW1LJpZLpwvFOOnL87/Tc85tGOiE6ZcRmddIe6yWX730s2zw5GwL
XFqC2a59T4ip049LGdRMjeIZS5HPw6k+kFN6YlRHosqxQMxbd+1KCQc7H+d6gBImp+4EMLTDCCQH
9SjyQpuNXyuzfft9JWfBnBooElGgRur18J+uSODKlYHkiUonb3WEz5cI2LVUAMrpJj+QQ6mFDsgK
iRW1crvYYYSWihMZGI8w3cFvnOFaDs4R/veN0RWIdqJ22m01fP8DOMvWiy5cEBUicT5c2vKVJWI7
3fYc79/nrLpsqJQqBt6EifqXTFxzeaW2oLV5+4J8F8GZbyujDaeVWcQplbdWj6uKoiG+6cL70Sai
60O0Hs5sTQvMRwNyHR5ADXT9NtT9Lvmxb7mi9XCWW0dDjEFamJPZHsb2i1RETooBDxHE5qYYDP5o
lq0CMoQvo429WQ14y2UIHR4q+lqH58LwSiLwDSIp3B24LG0tWaz1D83cj2UyH2iKol1OgOKRpqLU
1+bhrJbE3YR5O7XRmOBu7+hTaVwv/VM3C2Z+tkUAilEHzgQQEzlfR0DHsCh2jIzv9JTNl2N9108/
989fIIJ/Qc11odQVex1W9WMspa4+XViaCINp0+4xH/WfdfDvptAkLa48CCHGRdZfV/lxfxGi73Pn
rtI81YYRRVoL5M15Qo6UioDsPo9TsPLIag3ccadTmOhoGcAakgaF7hnEd33l6OBoYnmf2TQDI+v8
3iq/GnX3By2Za9mc30xnTR16istIMy6XlLgNymXCd8y28bwfEtOU1U2EQDVedBPKhqHpNH8gSA92
ttvqglZnkcKxP2MlBuCOWqmnzIHavj3dZ9pFbwjMRqQOnNucMmWmFupZ3mKPZ3Qe+xMtBBq3nYVe
qQPnN6Vanq1owjKmILqf/e4muWHDmQjhKidx/oAdmlM/zhWkGomX1MLdvbSeAkykQhJcBPvnYnx6
Dy0DUGcMvIdgo5bxXGmvqgg5Z1/DMBb38ehpkiWmEcFjhsXszNPj0jUB+mEcQNwK3l37GoDGq4+S
tEGZ81SFLlfE7/NvkSpqxHxrM/kUS/19/obMuYMiTTrM1uDe7M9sQrIC+onhA17Wtf3U1YADORxY
8wv+K0Rw2u5eWsnm3EGnJEOaS6xJ99R+qwJQAT0arUMB11MH9K5wgaJGnfT7vo8VHR7nHkp50XPF
RI17akenTTqnzV8b61YVvWP/h2UxpgzAymB4n7NegnZdbTar1Au/qq5y2brVw3ChO+lJOixf5X8O
efxmWO/iOEPOZiLVBoR61fJsaschPUeywLTYJz7ryrsIznar2ejtJEJncLYkzqgeSmCKFZ7enOMl
0CTd3z+obUP+WxpPYlG1RZvqpo0HEt624Bue5wsq/dqXITokHjSq6JNi0BO4WLSMMM7M4bm6sFsH
vom9m+8icRluW//el8WZtD1lndmF8E99/sU0HxLr1iqv41xwOwkXxtl1p8p9H/YUVTIgNC3IlxOX
wXgihEwypz4xWDZRwXb7Dai+L42z58Kw0wlYQ8itVZG7lH6tHGl3rWpoGdZuqXGiyt0wNq5mNQI3
yUzpk2Jq4KVhUCmWqnI2XdsJSGPBSgC65ZNszG6WnO3YHe2fdSXE4948v5Us9vvq3u/Qv5I2BuxM
vQNaDsudX6EfDNDRDFhy+qJ6DDY3fxboKdOKvRVyzgSt0WGTsmc8y5vSztVfG+AQByQoH/rn9FnE
VrydV1qtkvMmBLSMVGZjQeg3h1lEfnbbuosj+dZlXiI6YCNPkVcei6c/mW9UVpI5J9M1tLbiBhdS
W/wysxcVhYn0H+PBMl/5LoNvpVKTJqq0BSVkotzRBGlu+LN/d2B8K5WRLaQozIg1uYy+4qUgzQL2
tqcCN9D2RI/5zTBhtR7Op1ixWiv6gL7mWH2spZ/KIMjJbnsTTMxbeN5gjpefRaNVEjdhC/VrQQOW
XmDg6Va5ZgBieVBctc+i5KLKvNNndX+Xx3mSOUtSzDKj90M/hAc2RogJFKty5FvyGiOvg65mxCPG
KWXztcfYM0/z/f8jPhH9FZxb0RJ1qqME0Vfzop67UxaQW0R4lQ8GQb85ZFf/mITkTS3fV825Fm3S
1b6S4VrS4pek+l0niva2PfTqHDk3gpNV2wI5hDc3Uj0AGPtW/sEWMx4NUey6eX+vZHEuxFgUJTQl
xD9VeArj60S6tXsROe+2M37fMc5ZpGhXzCq2HjCQYCjqOZFewkx2GlsUJ7Bu7P+tkIR/Vdj6kBPS
0cxrls7N7MqbgEvgSIoVxDUwQcPsVbWKQFb7QAr7474v2bbu/y6S8M8NBY32ylzCW6nGddhdLYMs
cFYiAZz7WADHNqcyqrP2Mh3ruHiW7UxwgTHF2ts/LhzRCnPQ+gLNH8qgXJHSuG9N1GcrclrIcgQF
pPfvtozzH71c1caYD3hlkmNUB01/v//9zUj4b90GejCWuwoC0LCi2/WCHTNDRFP0ONjfwBEW0dYl
yb0kGjLbtyTCl1oyE2ScWdUj6Thq341Uv5Rs+Ygkl+jSEsnhvYNiV9ROMUGUZQkGMxevTu81KRZo
m+AyITLnGKK8sRS1g9FGmWPdsW4nGsi3YQfmDQbZYHvmz/3TEq2L8xJ6HtuFrSOtNoEqLr9v6UEX
pWoEIvgyS2E04Bk14bqT7pgPryEqH/br/ioEVspXWEyljdtswG0ULhgCLZRjW0+CooBoFZwjyIeI
GjWFlYZy/1dtK0Cy1RGFlWgV3F/Ldp383YDedGRtQFNloADGKihwqaciUEKX8efEh863XlSgyo5H
UeOgaHGcTxitrMjBCgyRPdDMQVY1yjNaAozkYX9tIjns99XSBtUkSZegBYBaANGaE8eKK3ewRUCa
29mT1RZy0YJpWovVptjC4SUD3HF7GI7mU/WsA/lkvFSP7TG5EvW5i5bGOYiGxOFMZ5uN6NXnaqIH
NTOOutYJLjyRGM5ByPmiqOGUZZ6uXUSG7RTaxYB/9o+JGf2nGwnYdwBqBHIMwEg/HpOcSLLV2HoC
/DtkIYFtUuQuWDPdHuNfels7Yw4faNrevtTNpa2kcksL53oc5YXFEdEFiYAPE3l0EEVF27X5lRTO
4SHFoPcSuKjBC+h0HhrdGRJIfugTJ79Ce5fpSW8A1ZEXCyPMzYv+XTTfkk4re6ZA/kw89fD73dOw
Am3hhacYeDkuQ10DZF6FzIqof2m7OXElmkvLguhIlgoTcVL1o3mZ3eaknmU0CCsX+RPx7KsKiD1f
DICeiNiK2ZntaBLfqK7b6LepiJV4rXLutcBGq+AyfIvqs5UcR9HTVRHoLd+obgIfMixznC1gcTwj
AGHKzW8YIuoNjlR4hq87its44TOol1JRqCjQX56H2moZ7GGPl+ZC7zvjMI/PTSLoaRGJYL+v/GdF
TEryGskcNT1mxTEBm6V02rdCkYHonO+shkKLM2SfvRKceOC4AD18hVGXC/rMss+ai0zSrylxFEEg
Ijo7zucoZgxS0NhMPB3XeBH76XCkytWcXuOZ5Oj20UpFacDNoGFlE5y/acJxCKsZfORS4RCW4mQJ
/uQZFT+CLE7jLE/UF7F6bA9LroTy7mesUguIGEivXFWDU56n79GBPAx/TX6JdMEobLpjYcmOAfJ9
7GoMkL1ZQStm+Gt0ybk8D8ek9FoAqiMbdwQZi0B7mCPZk8c5GimSBqKyCmN4BZxhJz2b19EjCSoX
JQuRporWxn5fWUNeaAmxy5k1Mo6AHGrd4SLGKJt9yPziIAI4EmgL31izzLY1zkYbe6T7ale3tZCa
a1OAaRMQqVkMAJwzgNaUJ/QJWbEntQf1rAKXJXqKJaf4XvmMM6G8kU6iXp3tgvdKJmcC4dxOWmvJ
CRrV3lKZ587pEGqWYqrGzbNaSeL0vqwqxe5xYCCm8/VzfGydBHPCqRTApYDEWURyuR1Ev8vjmcGS
pDWzUEOWjHXEdyf4kyeqgPWlPEUu1OMKvKja477uCw6QZwaz1NhMJznHO96+i9EaL2I03nT+qyVx
6l7KeHlkrZJ4hX0AtZozSb5ditKLm0IsQOoChFzXAHn/0aZUZbC0sYIQOQv9cDIvIqvzgGHs7++V
SAx3yZi9VheVDd9LuytanMb5oqme9kVsq8BqKZxBZbFJ6wW5G3Tya8FwG5/JKaMBwy5gZG0kdxTw
2f9RELASylnUYJi5OrNDyuVTmaZOav7QRITT25fISghnTKTQZmWJEGkwftXCi++G79n3MVDZlNcb
uKJgJzeTve/y+EukjYsUzRYwpuQUH1ESqB0LzLiLi/b0q/x5vsgFcCfb77eVQO4WobrSGSnzS60/
XAKZOChQOQJ7E87OQJ84id64VQrhu3HTS63kciYWA0ooq0MDEfrd73djfDC+guCeQUoHotHbTX+x
Esbl/ZIYIBfzgEXqBiIBhTraKAhxRBLY76sLUkpmMGzZcLrVcl1r97KoF1P0fc5ZDImhVmqFy95a
QDT9ZTEE4a7o+5yX6CVgoikD9K4zqaPQBmQwXwSqvflAWR0C5ySKRJUWW0dJjcUQuG0xZtg9lC4A
S73xh/qy+HnQH+Vj6Mv3+5IFHtDgHIWZV3q3LEiFLGNG3MjWUUIZgNjbS3IT7IsSbSPnLrquBtYs
UwNjOIT2r8hanH0B22nL913k+xHCnuhNWEHCeNaB53PMbn7FbsmKoQxkZ74QhtECj8T3Juh6omNI
EbYjHbtLZqrK0fKWw/SX5uYYEBaW7wVbSDjHoNFomfQUYTtTE0ZmVSLYDIPRuy69Y+FSwd0lEse5
hnSow1rXIS5UL+r8W9GLGluZ5XwK01cHxv6AlWewYtoAbQu9HeNAvL7MnahH6bU8zJNAzYWqwfmI
eUlzrVNxIbJqeeElgfxKLtkznBE61UfRM1J06xPOZ4SY1AoxJoOxeOAc3zXAgGez44UB4l7iEOTQ
rWtVtEZ2+nu7yTmRqQ3HsjDetNE6EHd8MgGjzwJp9RjdiKSxj+0J4xxHHtpUMtm8oBzNxO1qZXGT
vqnRpjpp53kwUE7Xivp138JF+sK5EDOyJNuYYOCJThwpVpyFoqdj/DJRgcsX6YvJqo0rzWwqqZO7
jt2K6OYwvyN6c5Ln+YXZdfErdKPn/YVtl33fLcHkQo2okQa1bHCHsWk4WLYTgdIzP2k+PUsCP7yd
n1rJ4ryIIjVdWdmwuhawBvnRfC5/dc+Dk16aB4OhbwaN07iMim++IH8ycLUSzXmUKSXKqNsLHCYm
GFQKEG7qlvL3/c1kWrCjmibnVaakim1Lg9vqWoS+E5Kpkx55ZqS5o4qhJ8MO8hEFQT0T1GYE7tLk
fIxZ1GTsQ9i8Qf08+26NooFWoVZyXkXvpsHMc+bFzr3/GxdRuzZRlUOAgPtGlDYVLYhzKGVrhiCc
QFRi5EAaih0QNDv7RyUwaJPzIh0dSaNqqJDkYMsNl1spvFDkgyYEDxGthHMcagWo2VSDeenR1axc
SCIeE8H3+Xc+0GqmXs6wUyXxgIwJHKh/t1H8q77XS2OsRrxU4yE6DzI9q3LrVF10OerD6V+dCQ/X
P6djUkg5RI3dD5JoDu2/qfRCDUVQVtuNze/OwOKcQQ9a8UxVkan4HfS2bnyXAyxkufjd3r74hS95
mA8/UF887y5wEjxsqjLOilapcPDhfMqSe9v+y5ZuKAEjYfnU9d81+mN/V0WvZR5hYiLqiLTaW4jP
wBFat0Z4Xx3tg+oVB0NwhiJPYXGeosTLtZ5GLK8LWFKy8CLkHXQg4kksLXklCVyfcHWcq0jqKF0A
BonG0uPsagHA+oPuSC7loADUuxDDnt1QOx7e4txG2gOqw4gx5dOfO08Lcj/WHeuS5VyHA5qYHveP
TuCk+NmoWOrisl0QdUjxgFRN4djgF8lkdB6Tu31J2wWyd5PgZ6QS1WrzqHozCdllHPI1PVdoWfGI
wyCEmwOYD8AHmp2BkCbqLRGdIT87pSa6ZfXsNZOconvWEFk9G18ZkTKm/59EiWxRhGyzM15FWHVf
FsrEwKP0Q3dqHqTr8VVrwQoyYp1g+5Yc9T78tr+9Ai/N90hKoUrbLoFnU1rTM+viJumtw74IwXua
x5yYEW1oQ4vUTdlehtFJkcAO9yeY9spKSbg4IxqWBdMRIZ5l6ZHOl8tyKnRBPCpaBuc+SFcXulwj
LRBpQEXTToqauHY8B/ubJfJSPNZEXfSgNGW1r+Wm94vb9NxddA66tG7Ze11MBi1aFec27FSRxtxi
CcToUCYXWhNUpcgRCpyFzUUatlXXiTwiKZr/VZy0AMW8J/lEb/ST7jDvNAEsSjoJOzkFO2nx3Y8t
6idAi0Fk2L2QM9rCXFxsQIvK8MJl0Xzk/XOqUNYK+7cWAmL4o/0uEmastQreYkhKx0LAM2IySLYE
KrK/nZgn/yilbOemXgrouqq3X8ImDpCvBEWLcmGGiyqIsfbVw+IHraLFJBaVWXZFvatCxQellmsW
kytQetGSmJdaOb6G2ED1GqD0jKyN+fjYj8Dk4fb9W8UXhAvn6pB/L0Wki/veD8U9Tu446VKro6lv
LDHekSXtndHJ/8r9WXwfZB4n4F0yMdOioL1uxsU1nPPmj2ZJVprHxRqaPlSJVbbIJ6t/qYZHmpdE
/0LQAUfTL4KzEu0Z5zEmUNhmZgklB3R31rvFSfeh8MfBdAnA0GBaaBJwhW0y++EN5lQ/nlSllaRK
EzSQ5IYTf6lOqh/dSa5ZBwytAe1IT4JVskD7f4dTFt8amVRNJmcTVvl7lKQ86Cf5VnfkgPFkDWiP
E5mAYFvfsiErE8D4ObDCGnirIVAQK8Y+BZQtIo1HtP3hJYtMtJn48ff9ZbKz2lsl50qKXKvspYPd
kYVelXPsRQ1wwy0Z3CP1fAoT+zoMicAeBDEVgH4+HuX/kfYly3HjwLZfxAgSnLckizWoSrMtyxuG
LdvgPM9f/w503+2iIZq47d5oowhmAUhkJnI4p8Wn55qFHFl86HbTZ9WbD2nrgOxP9uWzGFZJtLPs
/4udBfOkhAkvuDiLNjdjN2OB4yCoi60/nQydEA3DJmjN+11GBBDxqmDBAYvcGnSEMsAS8VLWzfFV
DLcURe3nwKikzDPKczwVrkzh0Owf20rxh8TbVQpnFbVQARnoNCJRy2AdGcp7faAFfDUQPoW1NqE0
5hsWx2OM9gSaYsT3LK2Y4Fqbj+YDC7DV2BFRAKzr+3VlnJlMkX9KzB65lah40bPsotffDHNyOg0g
NogNwq7bbe+l6MA4YylNtppEEczIqHqS6hM824X0ICIZnGlsydiVgYkE4uCGz2bnsCQY5rYujTfv
1NnR9wYYVhuR62Rb9dF0/LOV75mMxbFZ2dxGSYSmmDCUduP4My9rR6sOifFDG39tb+IfLMZVFhdX
qWkUWADWBWqT4eVHEyC36FdH29IDiO8A1SN6ua8bjKs4ziraVVhLeoOlDfFLXT9agbe9HsGBvc+R
LbdOIaWcEBikSepK3yQYVhjSbNzTwhbtHMvJb50SZzByRo1rEixFt6aHKZ6fhhb8t0b+0M7FvuyK
m3TQbsd43MWZLJAt2kW2C4tVdjbYalOwI3qaiRmQML1pC1H5dB1TybqeFGc7Utr1Y60MzEsPu/6H
+kIftGO7I8fuSwBM4sGz/OyOYeZNe+ti3AaPorSL6Cg5gzLrU93JGgxKqH0rqq+5gUdFIggNRBvJ
2RDDUP9/vB+g04HS5zgYX7YV8g9Ppes+8iZkRuNb1FlsUpIlqpJTNzzYbrub4cO67tb2ZEHR4w+p
jn8k8sOshlxgILrClVafDOYyL6DHVTMnvZlP8SF9QB+JfRQNnDJt2LgMH6dbh4nUbDa/U7X7aaAA
jarv8yg8ZTkVxAMCveAJA4CyCdTXEC601t+m5N7skGXsd9unJrDAPGUAKHnjLu6VyFNyy+mARCyN
CFLTJnZKqj02iSzoWRGtibMlVJY1PQVYo2fYL2r4iljESYVw/gJlV9mPWFiNSVaLhqY2htGN0lWa
n1ImgKcRKQFnMqyx7vLIQKRWpp8aWlzm/KmMCrelhrd9PKLt4kyDURZKo7F0syYFblMWx25QnNK0
jttiRHdX5cxDMzdxYdiwgfpTe9Z26V3gRa59oT/AAoQigQhQf33/bFu3gHKJhljOF3dWFxsGg6Cs
tC9pdRo18LJG3+pE97fXtR5RX+VwTtiQe6MdekQ14RH42hgTUvasai+EAGTf+WgUrnK4yL0JrCCT
q4lFT/mRtRmxurZ89z9sMiKH9Yf2uas07g6V82gOsQZp1lewVX5jcNA9IIxDMAH9T6XZ9kRZ5XU9
vIrkbpQZ1fIQsKdJqFT3oVkgFjCayq2p6DH5hyL6VRJ3tfpGqwE7z97Mk2t2bnjsdmyEh8FMKJVv
4PHM0tjBrjj/X95Gf4gSr+K5C5eVEzjlQzA39T4LgdFc8qM8MFAoRq1bx4Lr/QcPdhXH3TsbodWs
twitzLthlx3mg3Vvu+QpeVbd2u1eUnFDhOgkOS+NvIsyamkZwUuP3tA42UPomTvWepnv4kfGfCt5
xfftayhaJl9+qag9lokCTxYfx3OOt2CCZk/9Nv1l7t9Zdi+RiH9ddJB80WXIeyBIxdAjiWLMUj3A
OjvgSDac7swmoUQtZIJt5asuUWTRxA5Zx1VySuivPn4I1OJvYjjbQIYOs48meS9yLdxa35t930o2
aiD0wTKOQhrC1TUsvs8po2qA51xHpcqr7Ts18BLzqIpAJNcLcQsZnPqlEbL4k4SGAagfTsPN78bD
VAJ1iEHokwPTBurfyCIGkNWI4CqWf2hqQQw2QgZiQNACWn6NhdN/q3HUQgDn0axp1tJoSHNvkM7p
4DdYU9ecrBbD6oWzfZtEojinRvWGUBoDX0UeI3+KfrQgGJdRgq7Orfw3EehiVZxfMxQ5DVupBegJ
ephjWnhJtM/aRrCgtcMBHzLBIwR5X52v4AdK0E5phdperJ5t81YSNV6s2oKlAM6njJgzzSlDZxpc
a6+chwsjsRvdwZuexTB/q8ZuKY1zIWpjt5FiY9QtPtqpX98jBbYz3eCJUC95Jl55CTAl+bqtE2tX
dymTu7pBVKeBNaJrMEvvK+VcJXdDLoh5hbvIXd04BNGzmuKY1LvZN334qjMSlJi2YCVFUSqbfYyP
qBYL4j3GEKZFmgdIb7T5Xdjsi6rbaeVDKX+NdGAxVReU0wVauDottRTJXeF+HsM5VIHJp+0n9Ior
N+VBRxNJuRcCabFrs7U47gZnU6Pb8QS+1/d2YzhE67UEPh5CU0BoSffa47ZyCO4XX56PJauJSh3K
oRsAr6u0nwPR3/6bCPYTFq5JL+IceOlwHTS6qOWTPPzc/r5Av3kqCNqrjdonDBZYBRxSSjGSEDiS
XQk87Oo7aKkDnKVQ9D6RKgIdb3bZNyPbMxKD/hChXHlrPzCQ8kAWiBStjLMWc1ZohhYzrQNus1F+
ncg5RpyyvX1rLmO5LM489FIx983YAwYkNwmAaHBQM+BIXbW32GyKrIHuohKhIH1UO1BnsxkzW0M9
W+HbNtvUmGdM4KJmGae9l2nG/NxN+fR5e2nsRH6/S79L4U4M5NJaVzFuZuQJ3TxLjnWRVE6XoqgX
A9p7W5hoSdxhhWgULW1JRztijOodGntFs18fzd7vq+EOyghQXjImBqaCoQf1gPmkPXvmiOYnPyrd
72I4U15nUj6oGayrMr4oiQ3yzvtY+/fMjb8J4Xs3aR5bNANAoQfajC48dGaCJi+BaRPs14dEAtWV
sWnfR+VYyaw9DKAABAn9YfvcBfvFt25WY5jFcQQLSsOHnr6O8qEPRf5HJIM5jYUJJckUduYAE5cO
g1uZ34ruBiMw3l8sRJMtW0dmT/kA/UFmMFhJ7PoX0bybdbtztC48zkP3rwNHnP1CDqfHBR0YGwzs
KOYk2+pJSg69qGS1gpT3uwxeiaPCVrs6YNPNFob75+/6ocVMEkPcuDeO6h4m+xFsIDsQSt1pL+h4
vbQ/hZmfVYtwXSgP+mFprW1mMn7E/FafGRQNgwecH7Kj5rdu5AWPIo1fVZOFQC5KsSoNbTsaWjSn
KIC0TAaoQT1Vh8a0ov22srBD+mBaF6IIp5FWFqt6h/7MnIxOkkeOSt/aGmzrg5MFvVdIr9vyVk35
Qh53A5JUCqhG8EjLlH1MHseWoi79BYDwAisu2kJ2psubVoPyvByBWhK150H+IpNfs5DWbCVaZtqp
qaqiAlvQ5ruCElUdgDANDMAcGEXGKfdZBisFHg30ItyJDPr61l2lcV6wGqSO1rLEJspee5Rvq6l2
iuxLLkIDFMnhHKDVD0pRBLAfPSY+RuMyN8RFksAaBO1+60d0XQ9nP0pg3ZqqAoMrjU+F9Zkab8Xw
tq1tIhGc+VBJDtjcAM+0MNLqQx0R2WnlIdmHqfTlP0ni24DSWdWmIIKNCMa7sj+Bl40Egqu6bob+
2S++8QdT6aDCAs0cKKMek+Elkv7Knl+/z5mCqR0aw0zhZ2ftrUhuAArp1MJn+sc6829Xhu9/Ceoi
NEAmhxMJA7fIkJPUws8UrcRJrJ/jIXxQk8knTe02UyQqJa7LBkWlqarAejU522OQvAQuG9hNJlq8
YWT4kJTqIVPGXVjMILwn2l3VRpdCQhM+zX9s68dKxoAt/CqcM0i2koTlzGxF76fPxB326V3m1jft
aYic2iGOFP8FFvzvItntWNjAsk1pXWOMy5Nb0yGA6xgcO7tH1exvbC3QqRFuWCYoCbhbRqNcs8IK
isnweRXdoYCC+Pe8B1iLoegKyGl05QOohZrXaRxRPKHMzJ/lwo30ozxOgoWsPA1/l8KZ2LYHblLJ
xnfat25nfsEIgWsdjXPjBW/UzYSQKqs32tBszSSyLX9oBtMSfdJTHbVtMDmq1VMdit6EKz1TbEFX
CZzWdVS1i5pCAuuXZUSBgKTBe4MVOkRjM8wtfIgkkLjGMxA4yh/rfdGoBxUCFK+ljDLkbbae0ulb
KJ0xn+kKLhMzRVuyOFNlkiLV2gK1BgbYzNoQAo9eOqBntPvpRjTCsu7mFyvj7EZYFpY+IESBNDb/
3FzYnLpxx1IFurD3YFUnTMVSbEU3APjOXSZ96G0d/dkQlqeDA3KMW02XBAX6dT2/CuHRQIw+0NHo
iDYO3VFtZ9qpnlIcyu+my6B8lNKfXv597QSKuJDIhbSI8+bG0LGHtQRMYb8wP02aCMZ7VQMXMjit
sNs86TIVWmFc2AAQKMe/R5/QxUnQGhuwsdxjuot8GI5apI9MAz7o40IypyHRVKEyLEH346P5Vt0C
Nd+d7smd7NsnBj4tmi0l6yvViQ6sQVn/UCVShq4GDRAsbmvMXkhASNzdGgmAu4Mj45JoyztZvkGe
021tX5Myx6SjE0XfUuVXl5zVcnCbxjq0aLkKijtq+xOwUkzTM6rYqcAGLJWTk0Si01m9s2h5JaZs
Qrt59C27H2iaURTrwqPiazt6itxyVxxZpZd6ovnItcBPgb8A95qtY4e4WxRolWFVnYRiPTmp6kGZ
j1IsCCdW36YLGXxnEtxPFVUMLGpwFV/xqj3Zj568w0TCA0PbM50IBdAZoHDgCHxN9+MtnNerEEFt
LahZ/gruYinzSMN2RjZJvevP6sF+RIO0W9+KndVqBLOUxF2vaoKjbxXEh4Or31l7NYPdpTvj2XAU
t3U7MB/fibLo68doGyBVMywcJbsHiwim12YdQ9uI37P0qYnxMH2TqyeBL1m7u4p8lcE9Q6wu0OKe
4C5loYuBSDTDuGxMQYeh96pj4fVInB62Za69sJYiOe0E+v/YNgMIEGcle8jS8rafDNUhE3DNiLzb
lvWHY/vf9dn8dFNf6YFmsq72ZlcezUO0A6N5+tL4nWefyCG8pJ/GV4HI7S1FZPP7sSVmRUA8g2Or
duTUv9XHbt/f0L1UuhNIgkshH/KaOUT0JOuypRGTGFygm4x50+YMu0ZLn3LzlCaHWQLlzU9LNGO6
5pyXgrj4cEh6ooyoMgJ09gH5rioWGEmma7wfWX6f0/du7mgEpkd4yeEmrQ4WjdxZ91LlVQ4KJyeC
Bx9h57AljlP9yNbsMGDLqf3emwAmG4YOMjFwKW4BjqzxsfNAD4vuWFYh6wJXi13RbP66ei7OjrsL
YJ43skRnV7x24iOb7g7dDN5qP9ZO89ru4oN8M/1F54gOpkbQ3GuGbBKdR2pUe1CQpkoLjLxTdWu4
1T547k/KKTzEJ/Ne2MO6eh8W0rh97qfOmAhr8kw+V7fNPrtIbnKUvR5pS0anI2pLXw1YwRyrKbKO
gSSbRwCkQzFncdZBjTzFVwHYoz8G73VO+fB/6DZatWYLadylmNtBnyiblWDh8XSJffqp+JS5pHTa
E3p/gFGqq078s5ecbTOzeuvZlTd0jFMiB/e7lbHjIp8kQFMAoQQmWy07B/g297UR+Godfy4j9ce2
PKaJH26LzsZ2dLxzDb4OEVdjJaOlEefVyqnT5c0PLU5fOsmo3KpG4JVHewUlo7KpBZHGqtVZCOYc
r6yBnwajnGg2oGej2UW64DmweoCL73MbaahpT+E3Iq8uLzLgwlWwXDe6I+kv2xu4Un3HrcNlUyxw
/Rky/7ZJVHmwO8uE36tTuovqOfe6EEGnFYfmKWzQIBYWJHbiNpjcMu9+NCrRBe5wfS//+Qn8y0ed
ujEzIlz8kVCnKn0bDdfbqxRJ4JyfLJsos9lQS2m+7/vQsZUv2wJWg6LrLuqcOsxyhxn5Ail02t91
YetUAWquQru8arMWUjilSEls2zXBRpkA4tZcW3YYpJ59UYHPFgNbJPu+varVN+lCOXS2r4tYz67N
qmurBm8arwdqvGuCMdHSXets2aB5r102jCWC+ly3lItVcpFD38uVJqM7HraLJRKUw+iYt4BTe2ey
mkUWS3RynKU0AXPTxEGPi1w+zP2e5M99dBBsIzv9j1bqquBcCNFKcU0iCeoHrE2AYSlOdbF3rYM2
ZW94EU7brmoJGAZ0TTMNTePbFeVUivUhhJaE5+ABwKIHe6d/1Tw2ipr4tjffC1Ynksd5UmPqLKJN
eGiTffaZHpq9tDPO7MUDb7qPfFHWYqWVERZrsT4uOgnCCJnH2cTw2tl+Mu+QjNkTV3LM78le86Kj
ne3ME2o9JxE64qqmXOXyvYxRH1hqGOAyVO05UG6s/HUMHrf3ctXqAyIYWWlYY5NHucmUwrDakaDL
u1dduYgO8WjdDzR2q1jxtkWtG/6FLE4pgyZskj4eIw99r26Xgjuxio+zMmaOHX2Lu9xvesxoR+aL
ZImazFY66dkRAv3A0IgGTeUMmZJa86QbuHQsPCkxEijt8gPdSQhvGUbcdBgQ1Yo8HdPDD7dwIZQz
Zp0c2FQuYVfMu2CfFo7yZF1KDMCHIFlTbqPI6XdNswsBS9odRJdk1QEtZHM2LdXKOgsmHOxcPjdo
YSi6p+3jXA2ETEUzCAJoG+mn3y01nYKwsAI0yivyfS1/r5tHAx0A2j6bb7vx52AI6XRWbz1jJbdU
8z2l87vAJLCNeZy66B0GmnXQA3BvcEbXcqajfIhdJEq3V8j08cPxXQXynYm0k4e6VjHmXua9q0d3
RXwI+l1qDqB4F+XoV49rIYvbTSMPiyYdCjwOKnCmAIiBimrh667VBCG8pmq6gefO7/s3DBYw9q0W
IHe7CV5BwYsgfKoPLHEz7suLKGsjlMdZ6XaaQeoV9oiUKy/tHc1Ndv1h3geVF9zZIFWkvmh2Zd3C
YETVlFXFhmZySq+ZfTGQro68rlUjZwSLWGSA/wGYoaNyrEriB819rAdOAh67bV1ZNdWWDuJIYqvE
5jsvMykqwr5ToSvyrTI9GmD0FFa/VghLYcQWQjh7klUyKAA7+APrMnzObkafuCN6oSS3dbIzvY8K
IP+wUfjUFXGzrqrnQjK3sb2ajREZmScqbw31caSiluNVP7QQwAVFWVtPXUFx127Cc7fLblnRLfRa
x7xUHi44cLvZXO72mYlkcheiL8wobANcCC1W/NQIIie2pB2m470sF2GEr8eYiwVytwEmLQuCBDES
40qdAQ0WeoiSLowr6G+GuKAoNkGKnWgyBki4gGU0SkVKWa9SClquIJMcdBI58/Rle//WszZXMXzu
W2kDTMJEeAuz7mYNwIMxpgkN9Nt353dcl73Io66q4UIgZyWnrFZJRjHDqkmDZyu5V0Wv22sSSWCB
9eL9MQPTsGpVGK2yvJOs25wI7MR6ILJYAheItCn8cmXDUHQnsu+9/pg/A+rPi/banRS6DB1XErJG
iRbF/r9YVIZ5YlWJsG2ylrkGUdAGIEgeCJfFGQjNKlUzG7Gs6WQgOGZE3PVN6Jtu5wUOddt9fqkO
20e1en0XO8mZDJXWZWabOCqanAwbacnvehk7QCsQhAHrV9dmJSTFAp0Gn1iOu5HEiQTj1yKRFkLN
pR25T46sXTfYkb9J8yyEcauyqTSNlYU0Txo+dijLyiAo3N63NVdFZKJahgL+IsQDv2uDERR9GQSI
SqUpd0t1Z0Rop26/bgth5oyPndDOQJB6VGTUsDkL1GTt0KUWelxj1ep3tdbnZ8Dhma6U2KajD3bi
6KQ79boe7rcFr6/uH8E87LQh0TyweoSlgSa7NCRubpdOJqxjrgWji/XxaNN2bZShqiFbpl10BPfd
PjhKbnAIPzP+J9A2i568awW+pTzOLnV0lntA1CFVHaCerKeukgGbvIwvRm/djaPhWjPoroICUY+e
iGDd1uwHITYa8VCwRXTFOco0C6usMfDeNpLT3McOGd/+4tAWAjjnGLZWP6nRHHlFjRuMbJZd+1kb
uttS1gwGUQ02pyDLFormvyu+EuhEIrOKenc1OVV3SOza0eU7LZwEglZ1UIO1UCyUFqwPOWJA4JEw
GiJPlbS9juF3KpH9HAtbkkVyOKUIMzL2qg5d7ztQINbH6qFwbVf/qt+yKUv0hQLMRFRqFsnkNtHM
9DkaWlzsuXlIaOfW9X2KAtX2Sa1GusgNmzZSWIjmecBYHZoegv8vAyu5fGID/SYFMXrwQ3kAysje
3Ff+cMDoqPEYHoV1ExZEfDBdhmkYtmHoKvL8v6tJMGbjjOlVwIHLGJYYXCmil97ST5i8DzG7mhu3
VUL8qe+PxBSp6KrZXMjmrH/e1polzXXmmVbiNPFTZe8mBfBT4HXQMIAnavb8wz5f18rd7CApqtKO
SOaFhUNDd5qcd9/tzk590xiHAAPxMrpmGDYE9UUN7qvxIzHhIHTWNajwj6YZ4GoqytI4Za9JHd1P
fdAtFm/3DEmm3QePJvjLvG3NWrUBC5FcKBSmcaunMqb+Lfsl6u764Zymx1LU4LpqMBdSOBXC6H3S
oLiYeYq1T/WvLX3aXoXo+5yaaFVnBxkB2SeeY6X8Oonc2+olX/x+Ti1KeZjB8WawK5A7c1y5OvXN
7Nv2IkRCOKM/VbqpFrmdAez/sQNAHQaPFdETZV0GMyM6ekds/iFkGHVFuyFDUG19q4ZDEX2KBn97
Gesa9Y+ID4+g2G61NgFoFVikbcN0i+TTYD7JovLcqmUwr2K4pw+1lT6Z4xE3Nfk6y7Y7lzdS97kz
dt3wWStette0GvKShTTOsyThMNhhDPvL6gfEbVA/sIATwxoD84vIjwkOiQ9IA701AwwwZV4MdrAe
LMUA2Rkq0ZJE58Td/CAqaWtOLbAxj9XtsC/2AN+KnQAdMOFhdGHjPOk4PIiLS2t50uVWstUvHl91
qat6DsA2JG2ME0PqNP3KzdxmcBpfugSH4A49U5BNv6f7XJTCFAnnDEWNSf66oX3+jpbY7BMATb6D
ke+39UV0gpy9ACZOGIxGl3qRcsls6vS912qCEFgkgzMX5aQQI1IsgFmiOXEmj3J0r6O9bnshq+/Y
5Wlx75a+HjtdLnBajEWm9Lodm/SSdtqRvWTnnXEjfp2vlpcWMvnJMi0Jm1rpC6wMNEfJSXpM3MYf
H21gtbAoLj9Nh84xc0eULhXsqMaZlKJK46qSoBwm3g+SeUJY7KbhUbCjLCD8EE5dTQnPHE3qIm0m
OqZI27dnVhwMkSKS71hxlRyCx7+KTxfiuPhUYZ1ZY43obUitEx1LV5Pbmzn693Bdur08M86aaDQg
ZtbAQKZBODgT8DSdOFd+hpUWiFSSXZ6tDeQMCKXWqMxpknmjj8ZzP0I83O0zlOGbV0a/FR6qJ/sY
3Yn690TawZmOZMyS1tawkbr8OczdRB6A3yaIY1YnE5bbyBkOktAQDAYWYEce7O5elu7j5Lkqj6Oy
T4pz0hxrs4Yx2W2r5OrKLEVTVJ31ffH9pFSRmsEujRTTjp9rG7WW8nbIvmzLWC1FkIUQzlzVOeJM
oKCk7zMXDEMDJgQTF9NBlFleX42GGQGd1XX47BRBG7g6Etje0vqUkcoZjJ2VCS6xSAanC/PQF22r
KQg+aulQdsFBGoxHEMs+CDZNJIdTB0NPM6stJoz4ozYKGjuncSmKRsGBYQaNeCK8I5CIYH7Xox0M
q/zvFnJnNZO2aAsQG3hlNt/nwbCnZXQ28uE4gi+37LpXqmSHoYqo007h3WArZ7waBe5t9ZYvfgPn
eKx6RDYTM75eH4XIPo9tt9fD9JMRpMDPArWzp0a2QOTqK+Iqkk+VaVoStHaspV7YPITV9xivzO3z
FBwnnyTTYj2ea5ojYWoeC+mg5DfCl5ZIBBeommqm15bUgJ1HvQkTwyVW5+io5GwvRLRTnFOhiqmm
gBSGmaqMSxfE92ozef9NBOdQ9KlHqTJBrmjuXQk4zGojoopcN7YWxrJ01i8p83F23xXFaFP0X2Bs
2DopB+21zpwI8+vIYz+aP7bXs34wV2HcemifpFmpA1DKIM9qcWrJqRwO2yLYlfjgGBfrYT9hEVln
nQV4O01O0b47nyvUGwYfvJB/9zxZiOGNXzyacm5JCG7Vfax9bcdjpgo6vv9gga67xRm+zi6jsQ3w
BGJYfUj47DCzbrqDP3nASfsuCzufV4OyxZo4i6fbTUzrFIYWrAysI4XurCOan93+l+ZjCtXT/qKq
QRbyOOtmzmjwBht56tVzvetNWQZHci3sVmSXfUMh+ECahoUUUxU4NK2X3LIaq/0YYGxT2hug7xTB
A69nr2zgYWMuBUD+/HxDONvhrOown/nbhPqn7nd7DFUY90UMkLvm2F+qxhUd3KqXWMjkzJ2lY/xV
D5EzKWfFjZSvUXKvt8QNkq/S31nvhSzO6I2kNSu1QOCuqD9oojpV/IkgzN2+w8wMfDiyhRDeTMTV
FE49ALL68lWbbq1qt/194SlxRkIKsrkZJGi6dWEDZ0DwDdwhx0yW5eDd7csHGngoOmxLFa2KMxm2
NieTbRWYAFRvqv4FYGMCAavWdbFtnL0gMZABmx6mL5/8fPxVy3dyJ7iy7DdunQxnIlo7ykoLL3tv
aju3or4+vlUFdRtNVI9cNeOLtXC2gdRUMcCeknqJekKKy0XveUV/dOgqm58rFazT5X77dFY7k8hV
4nvsvnAcUlWVplFj99gjXwN/EKqF6MZIWX+sz8iMt+UJDouHbMjrxDImAB54nf3SaDc2UpByKcIF
WReio3cajwDZ5AuupaKNs5pDz5PwQR6eKbIwbf3v+Snw6rX/EcJHjCnaCHJidJkH2G2vy7UTIcho
5SLQ6PXrcxXDJSamZsqjukCqbkQbFVUqJxpEMKHrlQ/b0m1VQ7uWonI3SNYaWuslMsNsbtNKnRzo
b+SOgj+zdZKjBJogYEDdZd+B4OJuq8P66q6SuYtV6106Ew12NchNl9jabm6pILJfdxNXEdyVGqaZ
ztSCgsOEn6RM/j4MLfjalE9UB7hPIJsiXl3BmnjPG7fA3YwVhOFKQvZtEe4xv+5tb9t6mux6Yny6
qg+kqkB3aOrZSEIfGQ2QfksTB00MmlOdGZiBcYvZf1fcAL5+t/7ZTj6FZSYqscIM75iqqL1e8kjS
u2MmsBLrZvAqhHO3Vh91xdAiRGII5t0+uQx+fovRTIHxWzfrVzHsJBe2T+liSR0kFaUd5Xke/LgA
D8t4Uwe/BKe1GmEuTovt6UJOZlkyCE2RtWLw2o2b3vU39Q3m/X02xSHd5yKAbdG62P8X8iQ1iho7
QyUzkdK9FV7Q5ulFcek2pP0r33vdQc5ytHRUYr0e8KotS9wlaWeCeVmholS0SOk4M5G0E00yBRuY
Go96c1tK91b58h8PibMTvYS2C43CCDY74xSGaCFo9oFHjuCpbI6Z330XXeI1O4EJXfRQqawkx4Pv
0DxPqFXgVUgGPHEzDH2Zok5Sti983LIUwSn4bNb6WFgIJxSMpxMM4oevyiFzzd0AePAd0BEYtuet
8mrfi1ywaHGcysNR9fGgaJlXTM8B3aut4JW4phHLlXEqXqGrRS2SOfWa6jaSHmf1obCetzVi7RYt
RXC6PUhoGWuKFiUB1EsjGFddwrPXkQfF3xYkWgun3XpAsjiheMjU4Te7/RUOn7RelLVZzcGqaB6R
kelVMPfBmdQ0bKagDJrMy8fhaBrJE7Hkb50S3qZUhxtUwtcg7oEMIpNj3E27v1nhVTinh4pJp5FS
Fj+nB00BJyVSiPMksEXr53UVwqncMBVZmhKclx2CwCAIbzqifzL6ygfhlihOX1fvqyxO/TraBLbE
FhRkNwo9K6nAGq2rxPX7nO41Y9yktYTSW9w8D8UnWr5af4GojoBvoRGc2tmkjmQbHT5eOWXprsv1
wtWCdPYKPSj20WAlx2wK1P22Jqy+N5ZSOTNbJr1VVjaaTsJz65Ff70XgzAG8tXHHkm/F7HUCvRDs
JT/gGvbjFJMZZ0XNL3EVup39CY1FAiGrWavFunQuTjfDEd2CFNWbZtdjyhBwnMcStXSbEaTvRYU9
garzA6+GVFtW3tGcQbTtAGKWjz8yKTkBt/7T9nGJBHFWIwmapuxBNuWZxXMyvNrZwZBOYymQshrO
LjePsw9NWRW6MSNkfqcMPcT+iLo5yh2J26Psy8LZcD+AdtgUoTWLdIP9fxEpRdrQdX2cZx7ooLyk
kV11LHaGrfrb2yhcIGcvehv94LmEJiXdsfb5GU2yoMz5n2nN8EW/BJ0jn7VD86IcBYKZ2n2IAIAQ
p5qYDEcXIXfdbCPuqtmA4MFlSBKKMwN2hBXfpKPI5SurynKVxacSqjLVaJN07BTD++gwAvnzKdqD
S5G18vtagbaSxLMxUSm4e2wNG2vkcwpgfgUxelNk/zR21DtUS4VwyKs2f7E88ruuBDmAMmMdjWx5
3t0mUZmhB7IQhDWrKTp1IYS7cGhtkvXAQiyAp/gX+XO3Z1y9gQ+A5wadh5GX/hQeG/vdW9vHXb6g
A0tgNWD7hgQQ7KGheEnfHGrTuAmL7DY25S8JRZdpSvxqbIF/C2pTSZcEr/TVi7hYN3cRjbHSp2oe
YNHQ7BmPPyJMyaVo496+DiIp3DUcAMkYmZIOVzC5OrpIsuhr1o67bSGia8D57sIszTxLEYfQ/hOG
QCQA+mrxpzh++29iOPcdBGbdkBwBnQ29SC6K+RiAOr0ZBAcjulycAVHryCoLE9rR+9aJdU2pe83P
fBEAlOBk+PHuMLOLAC8idIaN1GuQYZ86DMuLCsvrXvqqZvygrmR21RSM746GHgAREfup7ADcbXYN
HxzRXlYJ4h3RujijgQCrbNQCfUUk+TFa2c6ipieuya7whyGWW6yLMxuYospLucQp6Q6bqMP0mdce
kp8VS52gM4YRebWfTBWty4NTD//tVhHOgFBNV5JGgY+p0ipygzI/JI1BnYjEAl1cBZhbLpPt9sJd
S1UthxGz9GSPxpgv5ZuNdmlrb7h3sW+71j3d06PsT6m763fyu7MRFZ1E58lZkGlWiVlosFNhMXhG
imHMaEBPei5Agl59uC/Ok7MhST42Zs56Ffuq8hTkXWXiJ9kX0h0V+WLG37dNyXp4shDH2RJZkyrV
TNBPqDvzl94fUQhIMdSAP9axBpO1Q87GIdxVsiPaz/V36UI0Z19kSUvsSoPyxMfiNtsFR4Zdkd+2
Qv4ZwcnxvclzG5qTlQTIIWlnhLKZ8RgNotSvKATieVLjWg/SIoZRxmpuMNMFhFn9hu50FJV7hwCh
HICbAyDmts9P4HFUzsj06BszW8xSooJ91NNLr3WYAPQlIY+CQCv5polZtdCgRnD95PlVa3zdDoFJ
9mbUL7L6ebAEU3OiRXFWJVaMSB1reIQAaOtSc9A6kLYkjTuJIOZEToEnTp3lNi7GHMvSLq3H+A/t
x/xgX6T/R9qVNUmtM8tf5Ajb8vrqtZfp2QcGXhwwgPd996+/qeEeulEb6xy+Jx6ImOySS6WSqioT
c/mZz6vnrF+Azw5PmAhSpPlcFA3QpNpRDlQiPpFsBTNK6gPIFb3I5TWwc/JWtrqzpLI2VOmMbhpz
RDF+ML5jaul12wPXMUAbROf9MWXNxCtQjJn1WKOOU0Yhpu68f7G16BF2naaeIZgYNcukKYmCQliN
C/bs5m5tC27s/yTySe94Ccm6+53hmLikZQnEok0E+pFUNxFx8rZwM5DGqtzeCXHbMFYxJhOXvBlb
GKa0Isixlq6wQ73fG0G1m4vxK4qcKF+23U0jxWC34unqrYfFX3ay83mTAebcSsNJA477hmTYXhDU
+7u8+wzCBCiSVcOk93gcGYOPs3Q0g3uj2G974B/OsDMGkwLFcScvQhOj7KakvpbtJXO2+nGvKa01
mEdBvMMImZLcaJJr1LsgtbXipVl8dTmNvJyP4zoGE7lKdZC0pcYTV7AsVjBLdrakVkNOVSg720bz
Ph79/4t8qBVDtRIxTwyNhcJK0fWy5Ecte94G4extlhZJFkBeotCLhhp8arMbruoF7+8zsWNooCQT
Z7RtEZz84Gpe8Mi+bcEfbtVn32BiR9qPWVgn2MytS0k9E284Zl8bd8Q8Pi3AYYL42zYizyY2ekhd
N3cKikmZMCy7QJKHHZrIeXZxUFhSHqnEE3EZY9wq64xTKS53sdhxSkh08TeiLisoC3HPMTGEGO0H
y+KTsPIxy/7JaLWHtpZdKdF58lm8T8VKyhaKNA1dgZdvYRffEg+J9p0UWotv+uOeqvRqbsshff1D
0vbLO9jRSy3smnpCuzVuFXR6PfeVveoGBRIopKKB9f6AS6zuLeucbS/hbF+Tft+L7VuCnKvXQAzk
qOOTkb6lwckoOAfzH9KNs3FMiCizAQoEGVL7xplKzJWSXeCgTcD8vLhop8R0uaM+b1vFCX8mk+Cg
sBMNQYjNFswYxRYzWy3uBSgQ56n9vwExgUOrjIyAxQPfLRPIYxONlZc1Hbr+9Sq3pUVNd9t4dNNu
7QUmikxDksYzHWEXD5iEOtEBsn6fHHiZBw+GiR3BUPVzH9Dazx7qbqefanhQu/X/xhpwhmB2BzxN
LCWuGQTtGGrvMD9F9yBrChYPHszqFBkYqH7hMO6gq4E5BDWCVOdU+8Eb3XSXob9o/qaffjI0tR95
ytvrHniGZBxj7sWkkGN4YNEe+uklGxdbD58mnhbbH2LVGYdxCFLqRVErmGvRTpqPWOXlL8oncU/7
KTGi8SLseZw/fwhVZ0TGNzphHkhJLfun7+eofMOF+SDuc5BDaZaMp7nsO09dgQfLltC6RS11s0Gv
m3JqbtpbaWckltrYwV55wivI+8tZ+bH/SHgH3B+i1y972apa2RnNKNMtnmcYgonhOYI9EjBhGXej
U+AqzVWuWD9Tz4hMqjokYDJZctxkuh6scKnkTeBN2d55VxC6qBmqRtn7VElGp8LvYd+AgF9cCbFi
l1G1JzVUniqZR9RzdbQwGEw5Mlkw4SORRLEnI7BGMTgMPcQXComTHvBMYVYLib1kgshLsdvyuyp+
MlROkOKZwST1QWJo8kCXKhUMexFkNOAifeP2010FjPfVMilTjoxPws6N1Z2i5HqegdSX1Le9Nth1
NL9KSmHp2sQ5RNYtOkMx4VCsiqUPhFTBkOkOHQtWVX0zpf/8IsvYwwRAgtJwRgTY00u+Ujwq01Mx
PGw78XVcZzCY4DcMjaL0HQwRfcNH4+bOBHcp2g8X1Gzpe7OIZy712zYob/GY8KdrgZQFLTBNEEN9
JUaSHHFSiq1VgPf99S+wdHBDQcwXGu3swJapFlrVQTfaNvvIoS2q2KTozJ84wWDVpAsYZgeFlBm7
g76lraifYvPHrH6Jk+dtS1Y36QUEs4kyYWklYlSKHfSlFQ1OU75sA/BsoD/gIo9dFlUNigIActWr
TtfI2gMYklqvmYLhbwLChS30p1xAmXKhFqGO5ary9CgGkSsKUBZqG3fbIt6SMbs0jXDpCUvASGZ/
k4KmcyH5f33ip/tHJ6DWgdaZorPPcqJaYapkAkRGVSu1Ae2TKt55dhK5kzJ49PzfqakZRGbHgvA4
65IWiGjcRYvK6Mcu8uRbesepDrHHIw9a94qzgcxmlYU2TYKwVexYROE/X27KavCgbultfyoODNtu
3c7gTFIywMgY31MduToVvE5NujC/Jf7vC6dTbh5TIfjnd6cbtUQNs1JRbFK1uhuXpeIXEsQRJTVt
diakcN1+iMuHuAr+89Qog8z4IVkaw2z1HsYprV1nhypdHJLtt1fw+gGcQWGOizA3xslUgSI+zPY/
fa/CidhUzJfHOrT6vcAFBoVYCcetzAQ8AfTJpJQAFuGqFs8PS6fbCYbFtm1a3cAXKEzMk/RI7+MW
KGF+BHVVlvAeDegfuPIJE7OjpmqYGu7Xv/tEhIH2yiSFYlO+z/QRSswWZSGA0hRIKoR73qVwddUu
4Ji9GzVyUOOxB3DC6JopwZNPvSOS4G4vG/WnLauYPTtEOSnHCjCC4bfilwWk0q3+UufP2zAca66e
vM2pbQlmZuy49JX+ORPttuPUited+rxi7MO2oS0yOL+B8d5T5k675jjQEV/1QO8NQeFsm3R9VaGb
yIQYigoGL+hLUpsvTqY2bzuzGXAImk+VM9u0WUK7127M0+KiMPfCjebra3jGY0JDm0q9UYr4VD+F
GqBi5TZufPpZ7Bd3OmYn+h3HxqtSBWMj4/SdCL2zLmkUGxJadl3epsQThNckCywMXsbxTSndjtwP
edXCxoAyrq9Hyyh3GgztvGqfI9EMduU+wcNt6Pz3ajSwqO6oqkNXFRz5zLWpUwtBJwqcRsogoB5Q
OenvA9qi1eq+UU9ZeZslqaV3X7fXlS4bu+suUZmQmJtSA0VDoKoxKMaqQzO84LJGPDTDbgOtOimV
N8B7DxRnrvVmxK5GkQcfkDz9jPRgXrYXP96/O6nPG++i4eLasF9w7LuB2JFcWCrAiWCjLaCyim4b
ffSM6POsIsUJn6PoG8fCtbMau17EsJhq4I7LuGgiNNlkLkgHRD++nd6Et9aCtDq0KUYvvFkgsBhh
MCpz26+8Dams2noGZty0gPxUU5sAzszupIMIWpZ57zCrfiJBZkBViKzpBhNikiZO0WOMENP1NWTc
C3DtpJaifyPC3lz+4l5iXmAx4UURRLWL8Lpld1LqCyTy5RJqTnPP8ci1KHYJw3yufhiUeZhhkh4V
t0NmWkrf3HSjyLHm+qmObuwLc5ivM4tTtiQqzCkju/2R31YehBqdzhVehsaaXBUafLxEZ9UhLiCZ
s3Tq42UpA8StmehuVET7OuQNenFWjy0ABUpa5RnaZ2zFSGxxgWnm3uyft7cUD4SJiUomCDLEBJCw
Jb0zloU1jk+ixAmB131Av38gtu4D2fuaFNS3xUPg5yC6kXzZG/zR4u3T1cQAUncIuIqoYbCWSQ3B
U4QnxQCLhtYVf9j3341v1S6r34ehtFvek+366p3RqJdcpAXTjCFhUC8q9hLfGJqtJ09opN3+QFyL
6G+4wAB1pFL2ETCiPZTaac3MyW3ymca5gtvAsu7WZ4OYwBBC/yRQA4BV5LtWPNeav23Ne6vn1aEh
gYtbJ4ZIrsRUumQc26ExiX0MToOjemhi9KcDJBC87KMC6UU6tCbmFrFi7xsnq1//WGdo5iCGgp0Z
0dPM1rTEVuJTmiZ2r3Au/uuH8IWBjAOmVReqlPfeHrzoHqTcEMrN/RpSAfW++VxweTJ4RjEeGJiG
JAhQ6cB0z8eq2pnDi15xPJAHwThgo6RavlCL1Pp56I5io1qNzHvU5DoG43lVmiIBpSgZBihoJUlz
oYx2g7KLvzwKJ3RQueD8plNEpiOCjn7bL3k2MieVogaCFMYGlKEwPy5oj1NfYfqLl4HyUJhziiyt
oYwZtbH4tBQPc2t6wsJbSR4IczKN7dhHA6SF7Cw4LbE3pU+xst9erfVU5ddOYrstpwUipu8eEU2N
i7V7DJXYn/sINPTlzaTyLHp/NdgIGmzjZSfk+VAUWLfxkNf2cEN5LCh9gfE0ud1BdjHRhkkUdK47
hR9g6lo88pKz1Vz3vKvZJkxTrxItoN5Juwhy3DcXv97z21h5MEzwmEY5jlXqIAlG4ylRQ+8Jfufz
rnocFyFM0Jj6dIEGJWDaOrXk1Emrh7bj+Ajdr1ffDBcbnYAaSDLY3pJRrkElpAOjzCIriv2x+6QU
d2L7tO2Kqyt2AcME9aSqQMDQCvTDNPv8kPu9p0Pnmbdiq+fiBQzzYcpFN5MpCBAfBkzx3ibj47YZ
vL/PfJEKJNqV0uPvB/HHsbiJeS/rvK9BPeIiiRilUVMkukxVPthN8FAZt1XRWlK027Zj/fi7WCgm
jAtdtkT1gM9evdI7aOFheMWns5JouEWDj8rxslVPvoBj4jZqE2JIQqybpD4O6evU3YzDh22TeBBM
0G67QVb7HEsnqKOdy3tN+Cz0PKoFnhvT/7/4PgFY1A1M8xI7HTW/EYOnvmx8kDkdq9a0wVC0S4Tl
ZuwDzvJdM+XRxPzX+l1Vq6VMj3qyYP3AjlFRttXvb/FeeFjc5MAbRdteRyTov5so65gGIDPWMWw6
SzO/zfJNM3Eq1jwMJhoYDZF6ccEyxuK+wotEeJoGjofzIJhIkMboWO97QIRVaVcdRMvfMtBibPvc
djjAm87va5XXZZIlNHimEkTCRe2gCv/bzjHZsoeckMUwInyOlgzWZOzq/E5AgrVtB2+xmGgQLKmu
YPYLB7ca9bekGyFHIi/jPtLi0N2GWn8EuHBlJhSIspQnxoQ1G3HHLA/TrnaGd+6zxALBkddbDgdw
7enycu8wgWGkteXFgHHaiU7ftn73UUJWUN6F/33KndmmTHiohwEDjSI+FnLkhySJP2RRcSPF/ddt
k7ZPCUyj/u52GCYuqrkCzIBhQ6oe2Ii2FDyNwus2Dsct2JleZe6XFrJuxCbKYyO7Yf3QjBx34EEw
kQClgUXraLSpzY9p50GBwwo0TrS57kp//yzQQoQSIt4GWaHJfFLMuR6QateNNdvaD1Tx7MBRnic7
etRvofT97g/OuCM8Fcb1VwEMff8DzTjfAgH4Yug1hCH0OftU9D48lZgQ9URPdmKPdz/6w0FxxmM8
cCSiXIoyTFVD1R/wABpow8mYRTuN4g+JDjrILv6I0Ze93BPXLEZ722NWG1LQwfOPvRrjmrqGHm91
Aj4ddQ+PaBV7n7pqP7WOhAn0xE2+t39Tn73EZE6sfM6gPxJgjbWue6mG0c70+ImohGPbuqueTWNc
NUpHA5+SLm3uVSDrGSzdfNxePh4Ec2iFhSqMfarjPOkee/SJSONLHn7axlgPHmczmDMLIzxjV44w
o+h2reAL5u003weitY3Cc3y2m4uIUiUMOUxR/ODQ3EVOaqsPkp1YOZSS/u6QhBSeir+LbjS6rhdp
mZ7Pi7zQDa7LkVUNt2aBw4Tbxb1+kJxRmFMyzZO5SOjJRel9qXYsOiAxltmgPs+bkaZh4fpWdoZi
Dsk0aaVRp3mmMEyR1QfFfU4KJ1YXT06wlOpstZLJ+WTrycwZkwlVrSKWdU9zTAG9MGZ9bBvOhOT1
gPR7HD4jMMGpBPFpWtGXPSg7pZbwRG+CHaqJqV/s7qk4e/kmv9HuWYHL97v+biX/wmbfQjQjDzAS
BBfJPxAvdRVf8tCp7kUQkemd5ijfzV7+XCIkJ6f5yNNQfB9p3/ie7MtIk3TxNGRYW9r1Q57qL5ob
ftD8ejfatG+v9Iuv9dswu9jzVHETv4ITvP4QmM/2M9FrCAMhGBT6CzK7/pHeCqCyD/bTA4b3Dqi+
vFPkvPCqL7wvzg6r9rqoxlKEVY/24Hks3flgQOx82hXH+JTjvqnc5fvAEp8r23QkTvPBeqA7W8wE
uioUhKUs4W36XLlh8xLUrypYBlTliRPqaFTe+rhM9BEDCIrl9Nkr2ht+eBxPidccl4fFDu3wFaLS
Hzl4nI3KDq+GYT2j1wp4UHAXD3RWNnJwN4D8OLjm9QOc+IlXQ+ZBsvFIErtSKPAd28l8AIPh5yJU
nG2zeBBM+JnkIZFjAqvU2EBSe5NqnMP1uoH+9/BDmPBjBo2hd/RK2HnyAbkm1KoLT3ZrvErOr0KD
nZc6MbedgRPK2dY4IUyiAkUWfC05hOz3MYT6KJquxHSPK7AXTLwUbD2H+OX2LCupKjV9aYawUq+W
vTCNhxhcc109cj4XD4aJJ6M0L7VYIJ4s+k5NXpvGTnkiH7yYxdLlDXIg9VOIpcPl+oPuJR55pCpZ
qEQ1KEH1e/GoPksqJ1Ku+iGRRUOSdbQasoNo1RiQvtJDFMMN9ZPepB+GmtduvOoSFxD0J1ykK1Uw
jHXbRaiDm/awdDYEe0J9cCY8WGJkFiP22zvrnfvjKkBd4DEBqkV8Gosel6zgRT5ITua1X9RjifCb
ol9Jd9WHt8EmB8nNHkKvOBQnww49XgRZv/df/Agme4pnaH+NHaYIwCF2K2J0HIwMj8Oucg0rv6fd
YOTbttmr8f8CkIlZITj+y0CF1ag/H43yexuUtjTNu3bwtoF4n5OJXEMthoFU0+u4ge6h7KaeQ8zH
fKgwAW2e9J6XRa0eNxd2MWHMEKQmE1Q4aPe6eIIF8r6Dslfu3gm+nHnHu1KubvR/4CCEwNzohCDs
xHkAHNzWUaLEzk1f417Rabj4o4sChbnDBWITiXKPLSHlA3w005D11lVih0Ut2kWk/ahUlIHlTOuc
scKTh0hMwcKQ0OAnS8/h/9qMAPgtTGibl6ioTB3fMxoOaQqVVXAUbXvM+lF0saj0G19EgEgeSg31
P9osYBxA2OBLVuI0OyRDHp5DXfHYHgUu0zLPLibskHRI8pbALt2Ybqfc+NClvD7w9brChWFMqInN
BWJWHTBGZHoYFXPAZ+kQf3L/3eHKc04mqPSVICXhgKAyyLElmJDgxb3C4CSSm/sb/sAEElHMBKh2
YQcU8uIYFSrrtVWYrmJicFeF/u6O4xw8PCae1LlYK20GPDOyVKgHvdH2hNJXXdG0xntpl/r6w3Cg
lIzzjv+Cw9uJTHgpewVEUgHQW3d0KQVRgqu7eAcicx+5LMdWjkuyL5l1gqfMeMA+yOVTHz1OIe/p
j+Mg7BNmroXjFNGjtvFm23xTMR8KUp4FgiizN3wgbupkp/mR8wF5oEwAEeRJSwQRS5j+0O8WJ3eb
Pd3fgm3cgBZr+qF5ld/rnJiyedzpYBj+PaSESR5PIgFo1cm+iZRCiV6bCqNnPAUTnnVMGFkkEqdo
eie2mbd+Ge2jXrZDreWYs50vwB76My5CZK3rozEu+HKgO3QnT/ekY27HtuTP3oLPJji8whfPF5lY
ssQKCJgbAIbCvarfyjEnTVhPZ8+xke2KRT4plWpInf1H74Lk4DZ1E8dwJD+5Db+9s9BzLx+8g+Zd
deJiFU1zBNteTVfxLduTu2qPnsuH8GW+1z/P3uhMfmWPX3n6In9IOFUVWkRUwk5jTvNBC+YiUIBK
7hbPeGmg5f0oPIkubYoTMJ7YuQplWnLKPeX/SDI8P5Re6HGJV9dTpfPvYDZiTIIsMiJMxjaococ7
6CG5xTGIrBm6XBVaUMjz9s5fd6EzHrMHa3S3doGE40gwv6jNo5m6239/vZJBzgDM3pslozfnEADS
3dDb5W2ESsawaz39lO9T9FXrD+1e3hm3Oacnj2cYsxnBYBtEJsEHVZOusVRdbtBCzrun0HP0Ogc8
G8dsQFKDsRPkoACZG7dKQxt16Acpyn+IA+oI1cLjpP5DsnIGZA72PK66nASwan4wfKggv8ArfUp2
rOIlIHR4E2w8+5hzvRszVVR6fDyjrZxUtDOpcUI8WINqB20EnPi5HqXPtjHHeLc02pzToe2kesgz
P5OeEx6hMgdCZ24GAZFRH5SwfEGZPRMhsFrTiKy66v1tr+esGzsErAbjAGVb4EA0xxfK17rrd9V8
mONHM+akeutli/MG05mI0Uuo1s4Rlq17C7+Ut71PCxezBG1gjOF5vCOHC8cEjHlZ2rpuYVr6QwGb
Zu8He9Ja7ZvuY8p+N/GoHNZzhF9OoTPhQyl6DS1SsE4uU/oCRbrImoaXLNxvfzHqXNc72UDol99Z
rxnPUOJBxfsGHofEKi6+Y4gXI65J3aOBTa6snoT5LlP1O8xwJl7eEOPTNvofVvUMzxw/ePiKF0Iv
5PodUlj6un5cbKg7o1QTOryHjfVdcAZjPKaeqklodNiqFNlpinHA5SgsFKW7bdT6pzvDMJ5SVUlg
6CW9WEHyRwp8U32INciVhJxI/4cs5QzE+EiiBG1W0oYTA0SMFehkLdoeVtoGOnsHNH7btEjCnQdY
P2DOqHSVL/IUoobSoAlAFXYtTZehOJl+b3aUxSCw5ud5xyvJ8D4bc9gUBHOCQYR0eVmSXSmLfqlU
fir93evJ2S7miInKoE/UGa+xS/Qlj++l6lumcGIWb7Mxx4qk5kahUc+gEaRCM2oItTB+zyvPAenP
uPhCPQochfnegobqXSnEliZ/T0Rb1Dm7l4PDvpdX+Tzk+YT9VEeT1aSf1PqoBF+GauEckDxHZx/K
W11LzD6FB6ArZCitNLNkG7n5Q+63HipixYchs2YHggCcO+96KZL88glWvUuoU10WTFhIngRoAaAE
kX6g0NKRqgMJaJiOMxRDMR93k953/51Cn5ZBLuCZSKKbeN7OaPeQkHiJcD/xaJPXp4guAJgIEuVV
2EwaACQR51h+6Iu7rthLaCcs9E9D82YUt33OexXl7AJ28jdfDNCCELqoIYbz7QncCtE9vq3diBY0
EHDD0O5Azhs90ovW3w3UY+4YVkuUSoKVcO/jsNSlEM7UNvCj/KmpidXwOAJWt8YFCLPThRhUkx29
zIVRCA2Ldv4+qMttKCnuXFe8BV3tdrgAY/b7pFRoBoxpgOyt4abCCQAhEBU7AvUKl1so3jZNYl+Z
23wU8oGuX/c2YcI4hkIbfTCpdjWkXFz60oUhoANPqv5adJHuBcyognAIzBKY6fw9qEWdAD7qAK1C
2in9Uv+gIwt0xim21Vv1pGMkt78p3AQDXDxGttXj5wKYrsdFNM0LIikleC7saX6ahTe4SsUjB1o9
Ui8gmKOnT2dNUArYpjdohm6hbMbjt1pPtC4gGIdMIByJp3JARPvhhrIoq67uS3ZDOzm5zZU8exiH
HFQM1yUlwIJEvDF6cmgSzdlOsujvvcpbz/awNxp5yucx6elXUR9jiH200ZsI4susPsZabGvV0zYc
b/3Ym40uFHKPUT66fvGtjKn65tiChJqyQvJFI9fj8oV1TKaa5lSyqAbaqHWPaDe/kWblGxEhvm52
nVcQzZLAlSvk2ZtRcy9W9FTZWlrm1DHBmjc3LcAHr7sRXWxvT0NG2aMRsvRAsMz5kpz9xd50xhCk
dSHBl5TCx1kM7d54CWee2BnHI3UmeghFF8tEROOhkQy53eJk9YVGNd1tL+GZwoSKJBH1ohypUyaP
keIr4v30d6HClDVMSisGBsZ+j0YkNuWxqmiPgtjclLr8OgZcgtd1Bzhj0MW8iHha3OgJqbFYAzov
IG/j5v5giXfa/88K/ndG7/fQfsZjPk4S5kMziGhAzMZ+chpV+jQV4FlV22MXLDvJND7NmWrneaOj
e3/kPFmse8YZnP1m7ZIltU6NrStrzD/Nfzegq5wRmOguItcxOgP7qXOi51q1ij1tLZvxxJqf3iZb
c4Zj4BE0IUm1jRySc0tcP67P6EzgV8RCHEzq+aiLWUbyVoDRDOpkc8bLQqgZ12HjDMQEfbXv+1mn
baQzwr2lPQie8ZDf0oLYtKN6dbXT/cCwKTI65XF7261PM55XmL2ItI1W4M0R0KP6c+YGA64mTdBd
4qe2+QKqVjDsFb58C15MHRcF/pG33j938RuYl4wkSxd9MrDOzav0Gn2jjesGOhaHnfkF7+io+Qu+
vCtsfAS+GtAfTqdfa8/eU0AcVdRZhAVoofxQ5rFTjKmtqy+TGruQ+rLLODpKQeJA9AwD2jrK5bya
1h+OrPNPYALTMPbgvVYRmKSw+YqhEluRJX+RUzQblZ9TY3C7WoAgt/gclry3udWwC7U2U5ckQ5fZ
nuII3z8lNOymGWR06i8C7i91x9lHq7cWVZMIAQMwOIsY9x6MBt5NfYyQ6INad5RJ73s9ycQSJNOf
SO8OgWTpscnZV6u4F37FBONunrVKpHmvWkwHMstWOLUHklQ+LjeWZC66NZsNKPPFvzrLzt+TCcra
XKStDh4+WxRGCylVL/0ou932xl2veV0YxwTfIo07tCjCafpD+kF14g/mneS0UDLE+MMcOuZDdZs6
1YmX0q+XEy5wmZAczyVJewWbdfACX98tu9A17fkNHeKWfARL7u22nZwzRmFicDATVA1oDO7nu1a5
nXmTwVx7GOfUR7HR4gofy3wyfPEUHhQn+kBDTmenaFDmvcjx8FiiIr02wqVIgEd7R9AlfPzJZIp2
cbv6FzxTqxv8/LlUJrYOxT+xtWsParfrpZsl5rgi55hkJUKT5R8IVffRtmtp5QMZv+jj87YnrLeX
X5jChMlp7OakH+nK2c1N8yoeJE/DUYGZ3o+pP98jCbDBM7+rPdzOoOPJe9HinRQqE05QqwuzWQJ+
VVraobUXK/2++MkXSn4SucunbXO5cEwUAe2f2Sst4GYYSt/3TXuyscJ42Qkd7tM0vRZdpSDng4Bt
TdMlM+izAQeBekfRpt14j5uSreIZJHQiTuK4vgku0JhL2pIW5WRkiMzzQ3Oje9mdYOt2j1J9tGv+
zcPLalp+gce4ThoF2linsK78MUB3iSqTy/fpjYR20MQVHF5avrrpLuAYTxGCXhnEheDBJXCz+SYO
7vqGc6auxsULCMY7JjMG7TJmmO0AAj65CqaLKfe2PXA1K72AYE4YSHBUSdwCoscxlgfHSn6sItMy
yI9S+7wNtRpCLqCYQyUXy0rHzQyvtWlup9VLaXRWYr6SvrW3gdZ7Cy6QmPOkWcY+zOnzQLI/SWCm
IxiQwXjMSXd986W8WdzOz2zzGweV/tWt3cUcMoqiB9KUYCmbtw5XXCey88/dUU0tusdiv3+d0TyC
+D8ey+PytA3OWdv37PPiSjqG/SDLObBT6bkmx0I2rKiy2/77Nsx6QnJeWbYJLRNjNcIQKt3Tc2R3
9DH1e/OxcqWD4pWYfzE8EaqyvMDFWdn3KHphXaKFuawZQFXS1urS2m7jxRaL9AQSnWchLt1Gb962
LeXs7vfgdgE5RWNWZTFcSMy/Zb1LshiP4O7/hsFEECUoEzLQhySpiqAJNt8lQWvPXF0TThR5rx5d
mKKgkwe1a6yelH5uui+JwSGg4vkeE0LqJcoX8GmizDVALjOXbbUXMN8v7gcoMG2v2Gqyf+F+TAjp
la6uZXqToaOYGH/fxftoJ+943DvrHXsXOEwACUYJuynFl4n2joSq1rKzQMNhVRZVAS1snn/znI2J
HNqUklSiQbipT4X8kmVPafa6vXIciPdK3oUTjE0slQo9SnTQzxMp8od8sfOx97ZhOL7GCuJGQx4Z
eQiYUvoUowAucG57vL/P5BQlkSR5otuyMV/0LrYG4ce2ARxnfpeMvVinGlrBWanTdUKTfmu6hNyF
SmSrwuM2Du97MHs/Uvoo6QQZmzL/PJuTVSWnpeCNkzPGEAO8syZlnoWGokaJKn5/qFSqBFO+YtW5
c5dZUY7WM2lXhQcScIIlW4C+AmL2SyKYw6jJcedS9mqM5aA5svhqfELlcLJnCKsU/tA5Bq+xlnGG
K1Rm2xSpEou50rYu2GuS9NALzn/6RuzfZ2mlG4nkQSYorZsJo6cNg5dKt/Vico7udSt0E+QXCi26
kt8/khbFUaVGpHN70S1p0/8S2n9jxxmB8TX0G+b1XEadCx2rPAgtQbFKHmcRe5P5uViaIZuUvlwR
2ZbgbjTi1JDHztVr0EMg3/J0N/uBlNX9N1XW1UW7QGMcrg3iYJ6SpQN7vuSHFY4ChXPUMBv0yh7G
uYxJiaup11vXpC+GEOgSP2o6j0KGA8JG5aIwArzuaK3bLQgBk76TDAc6tRw/potxkZiyprBBecJj
BOlAte2qomahD90VjUCwxTpTrTIerHaq3hJ5ad1tr1sNPudPxBLzl6GsFWIlgRN3PBb5azFAP7P5
2FW80i3HFdiI3UiZLNUGHE8169iJmwiq3f2kctyBZw2zh9RFzSKthsP1qEGLIZoxhO4mzIR9jzGa
7YXjOQX9/4sjKGqFNOoDo3VDVXeLWHuQJ9MK8pEDs7pu4CXXRcQcUWd5axNoXBhiIEDCMvk4tD9K
ng4y7+8zK9YtZd6Ucdi5nRJZIT57C/6H7ZVaDzoXNjBLJep5sAypjh7rVn+LouK1LpLvSoW3oTR9
bBI1dZRKQidUEIi2MSYnMzNCK6lqnqzl6iczVEVHxRFlaZaWp9JjFWMfWuMaw01rHgzTL4ovHFvp
OXC1iw0cEPgshnL1it+28Yiwh/WcFJdOyhv7PLONzgaBslOixTY6lVyqBfZ1gLKeazqUxSDmQpQr
HxkrYxLbYYBgkR/do0POxfCPl+P171mRUN0v0MyyVJbwjVfzvno7YoEZ5zFnOVIkGV1Og0e8Zb+A
EeA9mTCs5Ciigabh9RMz3qq8AxqSroG+FqVjgwn3ywiyQtICEMQoPmgevDiWOSk4myWxGCy9tlSn
fZZjF2A1iTeDW8F8xFwo5SCm1CvzUa0sDe7JOf2vLjOyqaKLi0gaUkHTQEfX7/FEyWU9R3FLoJ3Z
tP6XY1ZnsFIVSkHW4FL64/Lrf30cYzDZ94hATcTeSFLBzsLHoT+E+svII5hcWc7f7GLfImYlz8pE
BoZw7F5xUNOhHOFRvRXcytXuxBhBx+q47U4rrvk7rPz7cnZjBxq2GrDzAxotk3v6tCTY4Y36Obul
ipfcJ2nm+Ibb/A7IJIhirhaBIeP7oR9Q9ukupBUgw8kPCdQWssbqfiw2On+fxqPCKcysG2uKECBB
anot8KAPbahpcxDYAu1ly/FADTqLmwZPSyC/bXwjt3jPxu/n9UWc+2nuGZKtnXRLHGrBIAS2lqIV
ALMsdoQOSKrSTtluwgfDoTsGpZTYIuB0H28y10wssueEW7Zp8H3VTYJRNqLJ18IPQrLkRInxM4IT
7bxfdtkRw23v0zT/tT7LQjHJ7DwOozFRi5fkZRluWzTDZyIn+FzHNzjRhTlMEBBJn7ZiBYxsOkbT
jTDutteLOQH//6v9Wi42k63jwZylDn8fdLWhASUmM7UmjEj8byhMoUsjRlE1OVAEbUbR9ZsafBwH
3qAtk+pdmcJs8NBUaj2ZABJ+WLzykTZwRo56O973b+IroRPtH4Wb2d+27OrNmnECNo0V/o+061iu
G9e2X8QqRpCcMp6kbFmSJyxZbjPnzK9/C3I/i4Log7buyANXaR+AO2GHtcSi67MZUpP94JiP9BG9
PMQXoU+rx8uFgJ5QhHe0xBm5Z1OoD6dlIm08dFpTJJArYcGx2Su7bhd9NTAcS8FzeYUurjQmYZN1
PUjDBdJooeAXd7pxrTq6X7j5Ffmc93pTSvqlV5l02SIVXIJQsOnareQpTlFYwDqzgzva9Eq+KU/n
PyLHyGSm3gIEHAx0NjidXAP0QYkss/zLLPDD52J8RVcmE8DbcKRXvG5H+26GFgWfom3Rqbbq77xe
Ns8aGMcRirVczwW9Q3AKNuquyP/Rq+MYc5AqOP6DBTUbm3yZwCENo2tv9cXLlR+l9L85Dxa5TEjT
qUh7fJ1ydnXh2Ar7nEc7wjsF4zo0UTEio8VlycKpwpodOY08gECeCbETjkOTNXmfGTChxsI7wBm+
a7fyXXgd2qI1f4+/n1fpP2QAv22IRW7XVGVcjBa3tlxN3i+ELrLvDssBFE9e6Px16Z3xgwrjITCP
J+StiSuMRO00RMM1aX/Momz1crELDHLT1sTtuqq2qlY7dGLiZQIKTkPgSKnEeSFvZ5hvQZOFJyNV
mkdVHKFWMtsYuZ1O6QHJ+zVWQ9Xekg4ztmu7++DW/N9iKUvlOUmlhIwMV66REaNpPdjDImsYebhX
H5p57FUzvkTVagE7SpAD2otXAs/qNCO3xLTFfeXOnpZZfWQBnYDzIOF4SRa8DJOzwTTQVMHsDkS/
6lWOK+FZCDvu2Kg1mbpW/xVkaCCl3A3BDo9yN/S4Cks3QD/mq78NhF2+GoC0IFcNlKRxeuz7Ufz5
3kuv5R1vKovjidkhxmZs50SW4CITqMVUfgvL0DYmyRIEXu7L+UIsWlmIokkR0DSLXGBS0xr95Sg+
CalVx79AQu9UjJ/dnnc0PJn0/1exWtYSuVtoHqJpeLkVT3nFsaoPU7CMurN7VV0X18DXoaEToz0g
1VAccHbtM284pofp2B2LY2aJHqi77OJCcZtv8RWPvIn3BZl8JIryARzQNMihcx6gcJM/x4Jfpjz8
U04YUpk8xNCqLmhF+v20o6RfFNKNEN6d/1zbIjBMioFP8pE7LkOnIsoN2Fhv3EkAY0taWwyc8zL+
4H/fhDD3JajZQsyRIJ+6oeMULeANo7vUbtyn5SfdKgf06MN5kbxjMTeXtoVYLgDbsMV0N+G7zJim
mxJOIsI9F+N4Z61Uam1UAwATzS5F0u52eCrF9xSwgeBZjfHrXfS35G5QfwlfCyTRBFVKkx3QjaKg
1fI2Cuwq1vZSF+2TTvFQzuR4940bRHNc1DSTKEQEKup7O27nQm/MCWLSDtufqCuje5plP/76M70T
wihGJsj4Tn0ArsnYNVBaxsRoOPI+E+8kjC5EcyQ3Cb2waLls29yeA6useOAWW/kV4BlRlTNlFZUG
djhbT0IBsC4tSIScyQF6gjt9DzxikUfZquzMJ/efuLmVOObm8nJWmz7oUNYYkEOVcXlBYuNRattP
vKLfnYu5vQY8EkJa4lxDXlqq+jD1uya8FmJ3Lp/79JBheYo8BsFxqo75K+3kjVJdJjInhdv8hrqm
Ud43HVRrzHGzQi3CwuiRa0jJxdgZljkl/hDzQvPW652CbP6Ww562N0OSV0Ngxz91ADMACJnC4y+D
E3wJ9qpV4A0/7ouDuQ+az9jbSjLjS/RFI0Hb4YNWMrmT5emoDxWAG1pOnWAjPL87IPMMnJNknma5
gZqa36uaWF3Scw7CuUPyYXF2EXMQLOIkAoBkdKfMLPVAa9Whag2WdmGOTvvY/9fh0c3zGbIq6hJA
NBWZOV8ZVgI2d+GS48zCAiN22Fuw6C239WNwhXlVP7vQOWNTW3V5SX4TyT55hzIkw5LIiAI/A5/Y
TWFFHtYVOkvzDSD4NincmpU/fML+V0KZClqrNMOcRjinpP7AaqFFWp+/Nk+fuUxK/O5k9P9XuVyh
BHM4yIiiWvJNEuygucrBMWBGT7H20naX8fJQZjdZttN5C/ub5m5oGAWUUK/Gwst7wYI0S3VPrzTR
MbMjmQ9SWbpF1XI+3QdUsNdYupLDGJ0ctHmERwyyn8OETTX1oF2Jl+oF3V1DovJIkXaUm9Gpneqh
fiw7t7Ffgzonj6DO6+M1v52W0VnVGAJFQIHLLqbLsT8NQeyYTW+LhFeT3zYOU9ZBeQvaEXa3vK80
1HdzkVpm7Qd67Id1z/EvW49R/O03GYynBo9fH2KeOsBon+TVt82eNjlyu5md3mlPjSVbwrUkWLyU
fDv+ruQyKpONrdnnRArsWbfbzAKrjg0S+etBt8dHihSpJdyO3LaWvh2V0R696BcipDCPvjj26h1p
9gsv7nGvk9ENoQnqUSxgCdrd4AiWthNQyC685mGuQGJIezdyDtRZ668h3alpYFMYXXB0Us0PLE9j
biSNWMM0WvdXPiPolmnnp9mRrfmYe6Yz8VRny92g56YYsg7cAwT691YflYIxZXP5670vPtcXwSn7
qh1+QZ/NIcfq6M2xVreWxny9vMewsSRC2gzAepTLjwo2Ufj8f6/tyw9yVFXWVOA6SCa7iVJGQ5lL
IeRExf1Sj5akuXn6UwkvhTG1kvE5mr5lyhcNtN1/HyGUlVyqvSvnLWOgpixIEdhGHTiKcj9n6PWl
n6jRSGspjLk344x51ABShF21x8w6WIxETNiCAeoR4GS81GJTQ1ZnYjQkFxJZC4aUVrq6DFXMFhzA
0jdpRpujOfw9VferDazEMSoCbLJc6lBCsYn6JVLuU8Jja+MqB2PeWjXWRSXGgY2FXUpqLO2W0Iqe
kx3ddOH2QrevD7MRIiHgUGYHyPJF7ZRkrmDT2Gm4pFA0w065WEBB5WRu7HEzQWXLxNQ3efT3rFRQ
ETF6OUqQRwclcqzjIp4GXvuY3Mon4HFcYZrnvM5vRgEMuPw+If1FK4lmHVVmaiK91QFUTCE+LQpl
rd+qEkpClIbib9G0XlWESCrGhQi8CYvNrwpCnOklPqCU3s/SD7yCiunx/KE2HRUx4IwxAixqbL8j
1mapwWYB7SjSgczhSIlK+WhaPDHMx8r1IDLCCW9xzOT72g6a4VPkTt4Ti9rMB3e4Og3zhZIEQHxS
I5hgfYlbIKonX+pIvh+jNrK6cr7Jm+QGm22qe/4Ot2rJgEIydFPUVZGi67xXjDatqpEYyWu3RbTj
nXKkqK+5jAQd3L82Dz1oIzV4J45xi0oqT+i4hXCL6B4O5EJbLkL5lnOmjXTunRDGG5aZHk7Vopp2
7S4erPmAfWI38lqvwKnQat7zxkh4Ahl/OMhzKo8CBArkZcofleKFc6KNTPjdiRh3iAEVQI2r0MEw
syjUd3pAjop0J3DkvebXQOdwKgAr5Dw/vKH7smLKskx0wI2AP/C9dnRm1Jd5CCsOLrq9tIsv6B6U
uNP3nPNtXuBKDv3/tXvS1IpErUm/mPhTdjOPPBmn8oUSTTV+LFrBJW9qbFMRVxIZvQc8ntT3LSIm
URsv04CYoPeuHn2i1fXuAhl9N6dUJQBYM20i3Qz1QZFu9JRTAqLazDiOdyIYbZ/Vou3hN0xQPw5u
FtzE+fPU6VYwHVvJ5Xwnnj4wii6FmhIkEvRwACOPQLH4mpzC4VnRFXGiZ+TAp+QZ9BZujij2v34y
xgi0ZRngNaCMevc4NQ+G9o/E64ie1wqZLdFkUqZEYZahGVxeZPOxi66ymjO0cV7VZXZHmehNKBUz
otYg3pJ2N6p/uUGEwAt10AjBxiDcOQvonaH82QUqNG4Mrs3ki5DzCp8bgeqdACYetjHqq0sHAfHP
zmn22g7sYLpFqcI6KwWeJX0CRcA6QRpjn1e/7a/zdjTGGxlyW5EW3NQouWr+ogZuN0WPKPE658Vs
x8TVFTLeqJrbXhmoRTXOiKlLuu0TX0wHGfBXJpfujiuN8UTD1JZds8CmdCJbWvwtlR+N+HIWHwJj
Aq3kczE4onQY67tk3p0/KO8+Geck1FiWmQz4wLyYQdNyyNLHZOCFEO75GP+Ee856uaL+6WpyJEfa
GdcpUgwQTB4bnzs9sjHW+E47GQ+lVbEaKRO0k4KXobrqYbDt5RcsYct7KfPuj3FIfUlSsaddmhEk
lkBOtqLlW8rlItiM/W/ayCLdTVgBKLFVQh8LY3X9Wr+5B7IQ6IQxMjdgEN8FspQfXPKsjffhWMi7
SSxyFTXA16AMNuYIMI/Bvvg1ZnD1qcRwdUrGqxQKHkR6lqMa0O0U+dmsrwm5Oa/uHMelM+4jHVMg
zYlQjTTZC4aXmc9Ld1SF1NEXV6o4YABbBaq1IrKwdsNAKh05HQaY97KN3u79sq/t3Fed5JKWiiq/
dKIb88v5I25rJLYhDfh/4BQxGlnWWY4sH5/MLKEUjavMhYM9L+u8lO2M47cUtrCfztlEIgFSupnY
RrYn6nWeD1acXJYir0m51UvGPb4JYwr6xpylwyBppl2c6ud4l99UGFf9Hr8GmtCbniQw/HCfKduq
8iaU0UZpGkyzQgiwhfpikJ9LA6Z323VfE+Mq4+Vvf7CzN2GMXg59Whd6jhP2FU4JtIghHXwh6bEI
kzfWUuv/VIviV2PfW4VYP9ZCYrVZ+3j+m251a9AdkjUFsEcaNIdx02UJOvSIOs4Wk8cAhsEGGPrb
YFxVMHmpgmwu5FOe0GtkU9e1TMZZ16OONgpVV/Gmdynhz7B7Mb8taCdUPrdGthUZ1sIY2wDzG63y
IA4FF9SZLRgE7kAvAmKhK97A+1b5anWZCptH6koLsoAQxi9GeFNLO8Fe/OlnYP2nmWOqH3++RdAq
v3889bEkhUZMD5Y5lKMXaLxuMSPE0uUXMPSCs+ITDuDtKkFU/l7iICThAupyuBkpso1cf+qj8VZt
JcgqdmKr+ud1c8urrcWxBmKOvS7MOqCD9O+T4Oj9MxekkSeCSfkmsST63NC6xFzbk+lpxXXWvZw/
BsfEFHZ0xCjDJhpkfKjBSwB4nboBmGA6t9gttuohYXbS7+clbqUO64tjEjwxTSVxSmk4UATPFDAc
LvQ/6qbyhWDyzovaiglrUYz7GGJFn1MJJRA1j+Clo7E7TGOdOyTqwK/YDz9HoTI/k6irWMbWVcyW
qAa7gmsGZm9I6NLY0WnysMLsBz9eekd0Su8/4F5TFfhgZithjBZiNXGMZ6M1UW7UvNENAHRG6+wX
up2HPoaF/8OLd9uPrGQyaqkX6tKrPWTGX2cXc0aY88y+l3sDlEh/ixNK343ru6QWsirBLKWUNAMa
XnZmpk5gYkOiUA9DT3ypUjlPyE1jW52KUcsRePvgj4A9U9iGAhDwpH+MP5MKrc/DKCQRQZKuTLg6
ITRdox5dxZj2Qqnszus9TyuYEJYDsEOJY/qFihY1l8YSSk4znsYlVu80kSJPgnVMRC39/YcZZgXk
ujluS0b9efQpaUSN+jO3BscLI8xJ6ODIkkWoBE+m/rwI6k4cekdQyH5OxH2vNe6QjVZAiNdK7V3V
R6dWnVyV8LASN9OhtSdh4nScdVPa9HDFFCWXRmqgGe7B34iEOfaiT1RLVsLYPU6lMgapNelzMSCN
lROxtvJclTnxcqv9ss4HXu18ZVx5nYghqvBIrlzpEcM3Lh3z7B0wYVIA9sLmlco43vj1jlfygiaM
NT3CHSax4Er6NzP7KSgHtXlcuHtdHLV5PfpK1JhPcyYUENW6murS2m28iw/liIKC3X/JnUy1eC/T
TZsTTRWNH4BHwCTeW4QOJgCEUcSabjkV+lHp9+dtesvi1NXfZ7xu15WmqDawuGTf7SkK0+jR+Mzr
+PxB09/OwbhcJPSkDMB6YCN4PVIUTaBBG69zkXx8Yt6ZGJ8bpzlyNhV31gReol73hauNstX2T0FS
WWk52GU0crSeOgzWca2vkXFcaEeWak+z+6lu7rVZ9OOZ7AeZqFadiXYt1S9SDws4/+0234trqYwb
y2RQ34AwBi+p0ppmTzjONjnoRwrwmoElJnkFbPkPkP08pWTcVpplJpkWKM3g6Y90rzc+0AeyDdJu
H9BhXnRoePznnG/K7oFoWdN2Bv2m4oE+MkK/c4mXetwF7U0TB1mKpCIOIZ4xHzItopLIFX2gao9y
9dBEhZWmbiaj+h94WVZaZVtYenYY6VMjvWhMHt3g5kFXP4D5puG4JKBFxw9ohIssf6qXgyRfzZFq
NfNh7E4pjxVzO+9aCWQ+ppKjkNLQogP8tYdJu+NypHwZiit/53mBzWToTRT7ERewslG6QejNMJ8i
iZzUcrCyKt1x7GLTGldymFeimKnj3MqQY3wLfMmpsR4Su4HTP40CRjJ/Yfsnx9TL7LxyObJ5Z5Tf
O2xjqZRJHaCogzfb1XXvLztjj/QP3J7pFcIuKEh4EZAnkokRQVMWSRvDHBXxH4RfK8Gql2oGHG/D
k8JECqDbikLf4lKXpbZn7XpeAJ7HG0/haD+71yOJTTNOIoQklGwHkz2aT+fbeIq46cBWCsJEiCQe
4Th7iOn7k5QfU8JJtXh3xXiRISWBFhE45jGdn0RBdus4/qrlfw90gnfM6hiMryjNUYwCWpQ3ukn7
AUrpsLOFFlwxznml3rwuWZFABKrjwcI+5gFmF2hLSeu7vSae5DzDo2zGltB5Kds5wkoM81V0jWi9
1MN0ZP+18Q8uDuM0ANk7c4GzynESvDMxn0g1UAVRAioseYilkz5xTrOpAqvDMN8GXUlNMDAOaOeY
eM1PJRg3ZN5SFU8G47rBTohhIQMZva5E9giiWKxnjCNvJJNzUx/eDYUsF3hcvgYIfYdhXh+jGNeY
5IcrsBfXNBy+gXJOxj4iwK5RVwL2kmxR9kl02eAztZzm9GaQePtAH94NcS/FYgcFSAbTCuPYqshN
3ftDfxMpX+rsE0OSMnjL/t+G2LcDmaY6GrECh7HF0TVfkVBSjCWrXu4F7mdGMdbC6CddPVQaqYgr
1L9NWysvitgRg106c0YxeFpBv+BKRJ1JwHyeIUIQLvTqRek5LpQa+4eMenVfjDNAIRboxDQtEVUP
PHZWlR/K+L7WeL2r7XPgdYUxZ1k32E5ZGESjgmYErgrDl+SnasduOFmxP9kgWox2KM4n3JbLq8l8
PNybUOb7qEZhCAKtzzdY3FJJOlulOdzEQ3BMlNxWauxFKtkDycUvRB+4SGvbmv8mnfl0YtIoMhkU
euTFG16MG+NQ3wR7Akjca/EOI9B2Y9VXFF3tG7fystmZkN9kM5+175t/nw5ogbpmg4mDWr8slfY0
LtFXLMu7hjZaCy5hTrq9ETU8/MztdBddChnWiMahyuSGRpDksTrDDulMe/Gk7ExXtRa7uS2vek6I
2XRiK1FMKjhniwYgL+RlRRBYJLnug3BH2sk9HzY3DWUlhcn+hjKbQJwCPxZJ17PkVcek+KcfeG9N
Gg4/aOxbHZOdy18EeUKjEGepgU0XfwXVb60+mDARpSicTxxoJYqJnGKxNLNIaJlxVC4VNbWUKboY
pNw1Ct7G5qbxr0QxATQfhrFqwWkDCHvVyfLIr7uBcxqOCBZMKaDN44IWcEygKFXaoxZxKszbadPb
IdiJbhENg1w2ECIrgBZQqq3poTmqFsXhqS54ODxberCu0DIfZ5Dmf1+LzQSU0+yk9CEGeRY7XDzM
anFyqNfLYbVuLY35PomUx0TL4Kl6hM3ZxSQ32qaal7uRgzFDNP2IBxpMNG1zj19Y3LzYlXT2udos
mZaQAmkvfYwMV6FLA7YE3hfkO/e8PiNXGuOY+l5WtHGhZz0Qn24BYNluR+spjf0fwJuoVzhzsywA
RbtMLUrgkDZghSJ1k7uis9BPqsBqoH4PnYE327BlBuu7ZLyUWoLWKQG9td3KN4n5MPJaOhy9VKn8
VTrStYkxlgnShSZ8jjO3aG57yTLUoylw0uGt4Lk+CBM8hUwZsQpN857xoUk8w/yRAzazMa/l8bpr
xk8497U0JlxWsdzoEf1MypiMdkdC0VakZbCKVuwutCQrOPJ4n4l5FWG/Qc/mAdExnYVD3CSXTchj
M+UqOuNCNLlX2rSVaSlP8Xq88RuXomZWwDzilfO2ygnr62P8hza3ooLHON7hbbKPJBAsF5hsxBhU
VwD2MEUGogv+VKYcHaE6cMa4WNhDZTakopFxwjk5SLUrNLfCsDsfJF+9+jkZjLsQtUQDUy/iCs1b
sY2L+lb5jYLjvADPaELDRXRyD375lVcaHYvZOf8DNjVFklUA5JqGDsbK9wYXJnGI0iHNmzPR9Kuh
MwAOLUj781I+UA3SVi2wLn6LYey60pSmUgkitATwny8Rxq8ngL5h6T/3X+hgJdBWfRkLAeY+w3wW
xxq21tjfSacfeuVVBrMrgkSB9JyuA+se7tdXOsw+OoH3q0mnPVEoovGBNyO4maeuD85Y/oQJPqUp
ITo7YbHDDQ/FTjl8kkuKvWTG6oOgl9oYK9avuvQKDIzpR80t9wU2whSOcWyOhqxPxti/KiezqhWQ
FtyDZd7OUc4vR3Bqq1b6RXbEXYwSLeetv+1zVmrEOAIh7TQhruAIVH/CCq1ypLzhGpY9AYLH7Ujy
1IYlG1jMclHSCsmydmX4pmda7SUGq73KpRNmtZd/+UUdx0shNt3O2yENxiVI+ThjlltEBiHUoB7w
5HSxyv7hvEXyhDCPmrwQhCmgs54g5EWny7hPW+VmXkSOmM3e1kpLDMa/YEkGzWpgOwPhD+9BG2v5
GL5XLmQgcKAV31vJbekAQvPp/Om4Yhl/E+qZGhcAeAHMJIWWOlxhAtNrduJevprc+/vk8L8ausH4
GHUZIqBVwBwGr7zMUfM0RXjvCdMi7rgzB5tzQKrpH+LGSkkYv5ImU2JgfI2KMw6VB1yM0BpfUiiM
3T4Cox57oKWX+QlwpfFPIXC6CJywYTCupkzSriwaiK+TlzLyJ/OWcz6q5OfOx3iXMdHD0Zw6aul0
YaO0BSysUz7azOfZG/2t50QxTqUThgCRHmcByOWk+pkWWaOw65rMnmKZ992oXZ0RxgKOJ1nZa6Hc
0tWC3o13wG5wVMe4wugzngdcpaTW9UGaokiiRFRJl1lXMoZyHJU0cRIkSyROtR+A4TDtZsUqBcqN
7gBugNeU2bzOlUzGs7RmHs11iuuUSGwt6ks7H6pJc+vAK+bH81qyqYUrUYxzKeahmmdaH00Ep+rv
q+jl/N/fNLLV32e8CAYBOikz4InTaMKC6dUoHk0AuuZPBZCtUPSqZB6F7VYVCPidmAZAjo5Ze8aL
zNAPscrQCtL1W13I3TQ7Nd1TIX+qfrYWxPiPSS8LSacrUZ1HDqMfHnpv9gLrv/BMb36l1ZkYXxFi
2kw2I5ypzb5K6d7oPpUVrAQwvmKY2zJNqAAsd8UWxZwHovBitU563fmCI/I4nLbTkJVAxmOkbQuY
tRILcSKcU99aNGvX0UUxZCvBA4hXgNy0KBVsegCzQorO0oIUbVjlRY0YKqUlUh5tCG1B7AH4Oqdf
khDwVcBLFTkOfnP+CzgXv4Uyuj8pBfijElxqdmq/6t6CAmvg0VQ9tKeLGAy9501tU/E1TGBLmBg0
gSQHT7ZK0bWoxkQi1UdDeVrmBJsZhlXFP0bx/ryczbxnJYdxGdFcokRP15KTZp/KRyM45LyW5Hby
sZLBXp1WzarUI/mgW/7Eru6M/XI7gSZXBXhN5pu7/zDqu+mqVjIZxyEBG7+XGuiI6lftXsEjcnEk
iwL1x7aBLQwCtB6qmVWMSFP5PD77bXVZyWf8SV0YoWwEuFfMMIk3v3gJkmJfuZOruGAVDT0euSfv
SzJuRZgXfdQbSGzF2i2XwxQMKF9+ZmFOW52L8S1hZRJjlrBwOAajU3WToyUBaI0Kjvpvu5SVHMal
dE0xAuMFp+k1K/BzN3TlJ2pvsmdAXXhQF9vP0jdx7D6UUeeyHKVQUXM3Yfox88xL444CzPMtmyuL
ec8sIAHKIgqgQKAXlRdAKdJ/n04Z5xo5XkRhvAiQxqJYlvG1FjFz5aRIrUCWT9he/jkHPHqFzbC2
ukLGk8wRtqAMFVdYKP/00nES7s57qu0H9koA40aShOj1aEJAB8JL45mO7us5cPfq3h6+yhjCHSW7
4hV4t/2IogOa0VApzdB7P6xPpRJndNdbBVpDj0FSxadYe7yK3h/8xW85bB4cKr1apARKMdqi3eU2
WGv9/ok6yTiBqxp3vJGkbXfxJpDRQqGfG6F/BbzIL+TebYkbK5zhAOoLPmTbCNH/3p3JaF9SAFxG
ElAvkJXu+2A2JxJGRxJWgLbvPDluv5I85Uza/0FJ3mQyWigvTaI2EVLg1qWxZtmJT8132gmlDYco
taRrXi2Pd5GMWkqTHgJsFkP3i3wasKAzRY0la9wcS9y6TAJ8F1NV0ONlUV6mRGmVLAGuAe3aSFbo
xr50kDGjwpuc3NT4lSAmcplxMg8i3SJJ9tTEjP1/HJ3efNGu5DDxKpqaCVPa8PCiXyFAh4fAUw50
lj50eG5wO5qsZLFRS0O/WtPhBzUMLluTA8qeCwD3AfZNsyQXc708JONNZ7gSyLgNjLcLZhniEsOi
vwoTczcKE2eShCOCDVl9FVVqQ3e7s7EK/SHTe3uCcTnnve6mdhO6X4FZfTwdGXtqUXuDRcGeMK8y
Vbu0PYRcoLXNfH4lg7GgdlDSQg/gJxonLIBP39qLFTia294PqJ6iCp9ZIPagi5cDb8B9OxiDP47u
5oigoGXcYNTPQ91kr3kiLVNNu1p3O3f4SqtUie6ev8w/6OGbNMYjmqNQABMat0k546LeElzhefRm
By7+Qbvm7U9t3+ubNPbbmUVk9BQEY6wam0SB1QtuXT5PteHoMW/mYNPZry6S+YhyEIpyXOMjhkLm
YA9pT8bQn8PIL0b5a65Xftr/7QyCImOhSZaAuAWfaCga46nShvLGiaDt7aovhvFz5NFDfggmrADG
RY2VJMppUfTOCAgAyjuRHmjhLfB0NGfAzeLxakWstbECGT9Fhimrl1HuHaO6lfofKSRli3VeCXky
GNeUkKXTisHonTir9nOq3WqF6gwZb9yFdU/MUQiNZ6sH7DI089J0Kj5O/UWOLmedMx/yYYiCFcBY
bhfoiwwAw96hncJWOUhWehNc1xfdsX+cXM0ur8bvxNM1az7RUYOQN9fLOyBjy2odTOiHpkAQzbBd
3/UohTUcF8+m7+wRGQOeAD5JlgF3WIgSWp0hENHvzJBfN/zgl1hBjPEKTVQOeasDvhpZU+EUd5ET
XlCAhuEChH68XIZ3c1RD16rRZ+0UNgRjGXFvDZK6M/OSM8a5reTYdAFntU4+QPxP+Mt5YGi9U+NF
0OHB30iHqOFVyj8MPP66tzcxjAfKKhEACDI80Oua2UW3y0/o3Frijtfp276yN0GMJyLVPMSAPpic
rHgSki9je3PeKXBPwnieQcToxVTCmgZMptVDclWkGFYsp32iVIulq+hMD82xbnSsg+s8LlU2drDX
yLiktu2w6RtVk1O1GZjSDashIlJ1QXnqG0DlDoKtxaLqnD8yGx0Zoez8dxtj+dXsRQhNTv34BOiT
SB2syXRBm2yfF8XRxtckZKXwyDAwMFkbnWMaz0GoW3J9M3a8ygxHRV5tfCUklBOtq4tJc6Y4xSIn
yXQXw2wj59Z4UliXJOSa0vcZOr6DYYO4+a6JA87sMu+26E9YHaQq9DIshmZywjxCw0S3lPmbEL+c
/yS8czA+KAH18yg0IW6rMvakq7BUOXvnRfzBq/422ld8odVBusCoJF2D+84whb+vD21tvcLEhiAm
zT0l+euNKValGS8RtQMy3GnuEZLulvErMe5r8TvnULyvwzgKsUzKSu2QE2lXFNW39gmojzFsfNdj
2AnUk7vMDlpOysL7WIx/EI3+X/8Q5H5YnYTFP3+o7Tj7+0Oxw6yVnHRaViPt6trDKLqzaABCwY3l
v11sYr4PO9JqdrI46pUCOSl2uoniCZXonD/K9ucxNA2FAixlsDMaSRHEwdzJnYNlz0OvgmfDyB6n
8G/XJH6d5E0Mk3wJpCjgZsrJiSVwfGeWEM6cb847CJNe4c93wGOTcJB6rxtWHp8kwnHLH4pu7CkY
Z1bHvSEvooQiNlJI3QNOOW0PxINFqSpTrz/GD+e/znbMebs2xrVhBnwQuzjtHdxcrlxF5FkZAmvS
vixq/T/eH+Pg+hlYJ3FbTA4SIavokWmVWu4L6sDJHHjfiUmBjCBV276Y4OSQoypxbSnV12DilPWo
ga8rieyHYhybHBTFIA+4N8kk36Oqd4puPEZ6PFmtEtxkmuwager3cs35XtuO5+17Mc7ODMMJ3TnI
rWbFCYRlj7E6XpTYTn7eZDDOLanBKYfdQ0w2YgW8vUhDWw+t/B9yPe3Q/aC865TjsFOtvgN3KubS
z6vkH6LUb/ls5bmfCmxBhPAYLfirKaSRcKlhdwSkb/8BKnPTADBZaEoGAU4Zu6YSxj0RugE8OWYs
kC+EiBgqaeWmADMb6e/0dhiPwpDHPzhnpIb8QX8UTcUmlALRLL/8IjS6NLX0MeqINn3IAzrdNk6U
t5jsCi6E5aZNAAwEZM8gmpB0Rl1DTW4EYUC+l9eXi/xcT3ezwosl2xn7Sgijmzn2cAjwRSen1evW
rrC4r1fltTroX1E9RkeVpIdU1FtLbuJvbV7vOVe6aRor8YzaDuZSmZpZT45x0buLM/rSrvke25Md
vBAgJUQXAsdQNoP0m0A2soEJqJgls58cAtSCKbXNAbKEo2xyno6cg7EzQoYahsn8WrjAEOC4K3h9
rE3lwCcwTd0ghsbugsvgrFD6DAFAXUI3UuTDOKIxneecedRtMZquaDoBAMlr7Fsln7mu1YWU4Wka
F34n3cetUwecm9qOn+qbDHqVKxmLUeQiFrV6PH+rLwoACeTreD/d5nv1FB3AZMF9b2/a8UogPfRK
oLxMWJzBYqOTnaZTZPf/xP74ott0Yabyc9Hi6dyHcfTXwKOihiDpoEH4MDAmyGAAqckywXH8/+62
ggXCO8Gtdrq/+AMKTak3+fMusZuX2Vd4nmszOqx+AJMGmXlRJXnZwm8domtKFBtd6cfA6cDtC+QF
Z9zdi05jxx4PoGfT2lZymdQoK0wjGCNpdKZQ9SrxSw/MGSxCoTLAiT/bevp2w4wOZVmMmycwB5Ab
BF5vEmLLeQlc/DDjcY6+Ds18CAOrQzHqo6lGM/WVOjrRqQOVoQ64SoF+TfNWay2CF4xiZ254pzvV
43SNt4wl7HkjiJveZfUT6L2vNBj78gsIMOfOCdTAkwHPlcmm+xnXrMmYudJFoCupjGvOG62tlRCu
udUvGw1oXwvw7obpm5jEp7xedkB+dcHSfpxJdRkZo9ulmjWClqDELBLn624e9+2nsCsjIMqulqiq
O4e0qTXOj0P+wjnspoGsJDAvkXlSg1iIO4y6YSpAdUG2uU+/5X7wZfQMbH3RdmKNMSPTqXXO2TZz
GQ0odCAsRYeX3R2d04wMuYGAlKj/hIDPyfr7rLrUASIdpp8pBK9EMbE+nmOpC4Gq5tTFP+2MYQQw
pWAsV1N4q4nbLY//I+26euQ2lu4vIsBM9ivThJ3ZpA2SXwjJktnMOf767/Tos4bq5Z2G7ftgXEDA
1lSzqrq6wjkrSZztFJSUKpFZVuGPvok8KVTusLJ66E81GM5A3/5el4JK/mYEuIrkX99kHkkKbJnO
o3YIPsGAYjV9yQROIRLCmUmSLgbaOXim9OTT3PzRhPe6IfhIIhFcqC5AdKfQCK49VS8KGHmL/rm0
BK+tzbC8OisuLKeJOk/DzAwh2ccV0Be/WAro7l5uO5XAsi/cgqsgRRbM68kj6rFgnnPb8b03DtP0
R1KfjPD7bUnb8YHoFjGh1Yf5XluzkkkpEsMrMd3r6uFc7Dsplfe3pXzo8l6uceMqhou6RWPMmhkO
yLkwxdO6ycOUO+npJ6a8LmJq2raDqzAu+8+kbFb7cOw8y2j2SQSaUGzn0bwWWPSlwf/hNlspxQWF
pWiS2G7gN/MR/I5wVeoNDljP3eg5fzYZ1LsnP3T7AuTNkju42pGNwMhATGaPyg60hbv02+1z3rab
q+Zc8Ig1mUZjDg9ou8Yd6Q87XNxYP6nmeRZC0wlOmX+2ps1M0k5BRyRXd3b/lOtA3xI4m8A4CRcz
iNWXlp42CEzyYzk/Rs3u9nGJzJIfkBp64HJq2DH0onvGzUODzhnBl6PfiZe3RMfFBY4oBp5CXOGy
Ar7zwZyQnKfhCS9lwcjXdlf2apSEnekqdDQqoBd1gvsjO41f5yf1aABFr72Pj/Bup41B5+yMXuTm
B0Z9WPwQpVcfMPsvnm6qqH3iP/bH2fABjifXKIFr4MjVjwzMEkyZuJJfdSCkyd60a3b2/SSaV908
3pVYTu020Qbay4iYWVLt+ybb5WTyQtCqCixmM/6v5LDfsTpeTdaNRaZoWrH3yHJimEWWq6PFid3Y
0JFPskN94i2iYoNIPS5+mkZNF9WGY9tN5pDkIUxLJyeBQLlNf1spxwVOYutdN+vIW+nBBrZddNRk
jK5AsxEDMqmXnVUsHLu3hW6GrJVMLohWGVWBi3gpxxqATXsel89684AZXVctD7dFbT+XV7K48FgS
G8S/lE0M7IoXsDe70ZOcOLU34t1RpQ5YEb8IJG5/N7ABKLhcLYVvOFh2qKGuFuMid38+X8ud/Ri7
7QUQAfOQfhQogrrDh2n/nx54lcmlQdVcdmNMEJhbn31FDAMhnfsGr/Au/Kr7Epmy24gGuS68GB9u
Q4zxwectNNX4Qd0Y+Uop1UjwugBwoY1jfV5Ocu2aAD5iEzv5QXGNPxicfoq3coVXgQ7mAOKze5HB
AsX/mA7l5zn8+kH8BSWjl00KuQUaT9Sjdkv8KF8OoyH9020fXg53SxmUhFEzY5pifupnzMpXgX2Y
v3d/TX6JiTkh0hH7fDfOmb+zcqVNLCDFjzjn/4dl2YNB2sPyXBB7hsiA+alXXjnu2mrbRKpVMBqh
/MFwpOtddGYYnvQomrzaLoNf7Ye/uMy4I1odViyb6k66v+wNfzmy8g4FEouIrXrbL6+2wYVxpU5y
lHUmJGI92EiWfWn9QY1WkF6IhHBBm7ZJH9cJhFRWvgOz7CFMMr8chSTxLER+sAjLNA2GaQCiQU6Z
MdNaOUwxa9P61WEC7opxqoAq09w1vhr0nnVuT4uf+NRfOu92fNu8DVeSOQ3NTDJUkpsopnSxP4Sv
cfFc1FowGKJn8ebNtBLE3Ux6mfS1ZFoYxDJfbfvNbBTBNbR9N6wkcPcQrcxOyzXW4XoA5FAAhm83
3kmvDO+C8eWKCpsihbirKKlpNwCvAB0KBQNeY3ywTOPfmN9VI34+OVPyRh01PIOINTuD/qCU32VR
yiBQg+ePbZQFGbqJenAVvtaw9DoRIcdsOhGbDDawugKEVi4AJSFVsiJBdK2702Ael+VAEkEE3/Sf
lQim5CqnGyxlHGKwfHgEWVUHqun4QCTJiaw3RTmYZiRIs0Qace5qaLGhVikmvZI5ddU08prwU0e/
3/bMzQ+z0onzzKYz0y6s9N4jUfO2UPmczlSgBzPRD2FnJYLzyaGUMixsad3lTc94h/qAkfoKN3M2
r6CVHM4zFxpFZVJAFdafLR4kIGzkB0Y5JLqCts9MAwuyjtX0D6Po+aJGZm6NvWfW320FRIKziPVr
+9NfJXCpWVJPjaWNCMP5IjlNv4BMxgdA4+1Pv32TYhz7bz04lxlkKRmHEM/mBjX2xUuBaga0+kBl
VdiDaI2JGdJHK7gK45wHi74SVukwwqGlgWTu5vhPBVmWLnoAbYsxCQbcdQDo8qxsfVsQCVtLhtdP
3bcxB5Fei6gWlRIu1ELwhhbI4gOnTCqSVxImN+blAFCSPbFkMKBQR2lEw3zb9vBLKz58dkStykXH
pWMVxU6Wqz2V82NmGIfbFrFp2OBbkDVdBQsKz0s2VA1+PpqeHjAkAgCWAvRWdGabMXQlgnPS2upq
q2xttKvM6b6TbX9qTG9Ws5MuF+d5Tu9qov51W6vNz0Swd0CwfsCILH4P2yRpy9qwjNGz6qcsfCEo
MigpYFUF7rT5jVZi2M9Y3Q7GpM9lREsDy7b2YVKwrSRrJxVD07e12X62reRw4XRRCC3HKR5YXg+m
otyvXdQPv9P7EOuH2ILdpYEIh2rbLiwVVRp0UHSeBGRa5gkQTmyEYNJ/AA/Rp2UrGBzaPr2rCD48
LGmXTaqC4G3eafZTIb1X1avg5NgD60MIIlcZnCEURoF4V8KLVCyy5ccJO0v4/wFOzRNdESJ1OGOI
qjgs2gEfKW7T19pQ7xUpeplrWdDJ2PImSwZdkMI81pa5J2VH5WKS+rDzyhylJMkGlDwQ+mQF+E4l
MDgq+Zh2s6BusHWdr2Vyd1PWVVRhH+tniR7weWztUIzArYh0426nVM3DpJmRll4ey6k/vA8JCP6K
ID6zSgxKk5800PwNZ3IYG1GWz5yIN5W1kpw5toU26m2somjdODZe6iX6lPYjwFOWp/wAvLcdsG6f
nsQ8NZtzDGvBnI12WaSBHPKSLIU7+qLgiZEe0QU+pjBTX/Jjt/fYXnPm2th0xtz1v0qj1r+AM121
TkndpqjPUIBAsEW7ZUd2PzEYbvvjVlxeC+ICmVLURm0OKMVK5CGJv2jZseiDIhIhB2/OX63lcFdO
NOTSUjW4plUZd+aParjPFJRh830yPUT9XxkIawxBZrBZ3V7L5J5tWiNpdpjhzhndyTtLjuK8AKnm
VfLboFXR7W7cKKhGgdVuhemVUH5RomvMlMolFDVnMMRasWMl325/ss2UcS2CCzhpRfpRGSWWy7df
c7/cpa71ByPJQ7HuH6PIs5rSWhgXaaSmSiQzhyVOJENL4myDAneuBE1toUpcnJl1tZ2GCZ3aIkHN
yqpPtNZOfa88J7FxN+njKerqR6u2HWpMZ2TMT6qlBbePVfThuGgTJlZpWJnce41cg48m3CtEhHoo
iKaXrGKVnZRGZo6YacEsTfhV1+7yYU/GP3LlsbWOdvfjtjoCx+bXKWhGkAmNM97J0Vc11ZwB7QFp
eZiJ6Nw2izFrC+FCyDTmw9SgPgesOC2Yz7GPdX76zdixVCj/pBgIkrdV2/5SOh5+YFIgWAb6PcnL
qVrGJoFq+vhFrl+W/Ovtv/8/gtUvATwDedPJ5UTZHJt8HLCvwQbI2IUj70W5/vZHugriPLnH3nuC
snfnpe13qUaikr5axXOvi4DjBCdmcU5cDKZEBraGMrWfzek4DM+3T2wr00L+A6ADlZEp89wwGJlS
tDZDmpBnraONf1XmZ/jwbRnbMWIlhB3myntAjIC9yw5fBav7AWMHRRVzX+wZo7F8J6o5f4DvvMS9
lTTOqjOaZd0SYqMC7/KgOjA8JEYHb3ptAMhQBjnrxh4VI4CLjpK7KOW5S+KhgJZsy0LPHNDk7eeH
xQVzDLp6F7HCp4XKwuuHTGulLOdRYNi27XiiaMK+or0O5Bb6AOrVXbtLvOpu+AYWuwsBD57V0ql5
lXYgWfZESBqbvqDogClTNfDb8ljCVbsohdwj6cpJ5UihY7FVtrM5i0b4N1PnlRwuzpdVQ8I6xZDd
XDwqxsFOvvW9HFDMiVKK3bPYiURVl+1PetWM/fvKcNVMprqioctOisE1AQqhm9Vu7kTNJtEBcv4B
mDcjVEu00LSGBq1B/XlEP6/WndxKPt32xW1RoIFCk1QBgSEXt0A3RWNjxFt0Lnw7fhoNr5gLJ6H7
22K2D+4qhgtbkRItUtEiKyirt5I0jqKVji53zm0p2+FeuYrhko8qzYlJCAp98jHcGfvwEB9Yk7nb
/VPy1Z8x5SqIM7201WXDwlaHZ47xaZQk1yKiyb3NSL/ShbM1TNBH04LSpadW9Uuo1V+MXrRdvTn1
iKTw19fnDC3Jw0XPE/TJo69siDR5oPVO7p3OV9zCL87m4mC4XESTK1KMi8c63tF6teCqHJtgjD4l
uWg8nxnThxioKuwbMd5hfuvFqtNqUipoxTClhhNrhQ/vlp8fkruYOiIMtU3TvkrjnwmmPipyHCIV
zOcmMKXGMbXlaTFbwcW8OTRlreRwnlrOKFRSBccWKkcpkXw5nt3izyJ/kLHqPxfdS56qgdyAoF17
F7jV5qWyEs15byV3UVHGGBYZguaApURWIjNPaHN+NtzhHD8YorLzdia6ksg5cj6nVUlmOPLoKoHk
pH55ZrmbdF78btfvRcMbmya5Ese5s1XGMzCm8NSr+mOdP4yL4ONtRtnV3+d8uU2U0DDDBeHCruI7
o5OiU2VOcZAqRuTJmaUL8t5tebplIq22gfrJuZgta3NTmdhtI/YZcIzY6t1TI/O0TrTFIBLE5TjF
qLWGStEm1OxdDpg9OYrdEBhTimhdcNvLrhpxeQ1gvPtG69C9m1RgP0uNRxfzUI+i0qxADL9slQ6k
sIsI0xBpZ38ixrhrs3SfLY1326O20zT1lzr8stXcayrwn+HMOpjRGUOM4vU7409G9xMfTS95C53Q
yZ5QC/zEMHfUvRgUWqQq59TYeSjwP0xGGuShat5LqXMW8tdtPTefydgewt4jorHF73wVnRZWM5vf
p3beumZWSm5lWrYLZpzeTcKxdJsiAheDVohGJDZzw5VkZrirTK2ux1GiGgZokoMWaHvGSsJQw0WF
6e0bdCWH87RCzTI97LAvVH2eXXzKHfXCws3ugLOKySB67L+J3swizTiX08usGCTMwqPA8ocufVbz
R2BQgXXuG9DzHCU/FVVw+yNuB2MNe/m4TE0TxfHfz9LS2nlWJnW8lKjR1vyE9SF/ftR2i6/uy8UT
abh91a0EcuE4w0qapmsYW299+lgFNLDlAFyYxjEPxn0nglXedISVNPbvK1OZpcqINNXAc6m6N5Wg
Xh4rXTDqwKzgQ0ayEsFZ44UC2oiR0M/KcYheI7qXhj/b/LSUIkB+4cfiDLJLtYrYaQnDP9m7BTUP
83t0yO5Y637ea1+6L7eNQ6QZZ41gXMuwyo+iYhw+UpJ7aBg6TdO4mrLvp9S5LWxzyhqlol+WyN0C
oN0dO9JAucYrDsqlxa4+du9sBdP0WNZq79UA2OVB7aeyI4LrEdnl5eetLKUKUxXzQxFSvS4/dBMY
4CQ52nelFii4a0ER+9ST9KQN2WGg0o9emoXFd5bkfTQkAy0qtKd0nb83krSeUGfK4fwnDbxp4aHx
Bx9bDTvx5Pz2Y0q7yuIuiNIK26ZO4YWd+tdSHeRccqb6rQgnxyrubXD5AVHaLASfmHnCLQW5WKNk
clspHexpzE3q5GFxXxHtLrGwfdo0meClsO35Vw25OEPiUY/1ESMuw1AHI0UdCBAr4ay7t81WJIYL
MAVtzdaSsarXGnfp8GCq74UiGnFhP/XWuXERRq2WWRpBgItKavW+lN2racX/UQ0usiyFPjRdhpVc
c37I6d5QniLRqPj2Sdn4IjJAC4CaDC1XDmYAlT1CcxzpJB1sx7abAPBE3+VsfLv9Rbat7Jccfj2z
xpstriiQvKcUQJvZZyz+Obb5Jy17/7ag7fB4FcQ92ooSDXLJRnrQF7s5SZ28qZ0lfu9rP1PU4Las
7bIqdsn+//QMzmHNIkchxwKAFIC8TJDBJMHgaK2DzYXdfADzrUA30SFyrjqBMX4apXlEm0Vxu6w/
SXN0yuX6SbZtkQttmje40XUQBWMGjN85rcMlIsWIC3TQ9XMThj8kjX66fXzbveKVDO4qQ8myqGiD
ms781PoROuO6mzv2K4Ds2XA5DRCCzMxVFVDqgEjrERPSR0lQGRepydk/AKYM0gJQHIW/Q9Pd00XQ
ndv0r6uK/AVmTDbG4BYMG5TZ+4gacB7nTjYIpig2R2qslRTO6I2eamE84fHegr8UTByqX+9yV/0e
H2wgZamM43O3CMYoNo1xJZOzfYxZDao1w/ZVPRjm09LFTk0CYS9uuxO9ksMZfdXrVjEWiOXqU5x7
1QsS/kD31AfsVJwZJwZ2Kxmf6O62bW5nHiux3E2lTTZAfoArinqI5YTH2sWcOWMTRb9E5NYiG2H/
vorBxRxmobHABgelAwt9e9KVxpnraH9bJYGpq+yDrsToaUjAlI2noUwP/XxfkLfbf194ZNx1habf
sBDJ7i7tl8XDZPmZYVcUSINFzT/mlh8u39XX4SJHGdd1orFIaMgL3g+vqdk8jYX0ZpN8b8WWiymC
XTxOooXb7YC/ksuFC1uqlzpRcCMb1bkwUOeMHhL7aSJf+z519LJyUDZ2O5R/bEA66KIVMpGf8wOb
4zimKmD3UGWKvCVQTvNr4kl4++aDYz7gMLDpSBJHxBAjsE9+eHMKLb2UkSJ6TberzF0YPU/Sf7NN
nj6C9stY62yft4oe0/R1VvzbtilSgQsiWVTaRcYW/kjyrJgvfe8PscD8Be6lcQGj7GdDTdGC9GLS
PhkjdarSePpvWnCBImyiCWDHfefVzVdjfo7inQm2pX8jA1wKREZL2uB5sApiRBRk2HiDjJ+Kykto
AFyP/yaCC0Q90CqLhQ2HD5Wc3+VdWrmFqdrnOVxEj5vtOHHVhgtJUzVNmZbCXy/r+Jj100BZqe5F
EVzdzDpRI/n71Lh4RFCVVSUDy8gNYL8isCYw/p8UGFUF0pjULfYmcpifhKDSofT1Y+JGbx0IeyMh
NOf/CMPX38LFqFJBLzhv8Wae2mJnZ6k7tGguVR0G8JdjaHb7pNecuTH3umQG46SJHkb/I0r9+gH8
PqIeZrHaU1SvklP8VQtMtwG66h1DBkDR7r67D+/+BdfNpT94/QL8Cn1oa0tcp/CN0VWP3aF4oF6z
Z9BF+rswN9h29auCXOoTq3ZvyJStnscYrjSCAR1/imYJXjZPxb38Ii4dC8+UC2Dl1KemHEOk4chu
/Cy/AQkG66aDO/lF5NQvjQs+5n8VlK9qchFtrJKql0HA56kq8Ir7zAQAVJSagoAjcB3CBTUwSXXG
yBYvy+5bn3xf6JkM+7F+suvdfwo7hAs7Y55K4RSi9pDSIsjj+2xQXSHFxPZFcz0zLuCUUZJJ8DU4
X+yZcewODaan/wVsMSr7fwcbwgUbQO+SXC4QoltgZVGjc9IodYxJyDO+aebYszRkohOQInKvilJt
5RFNLRY82U536+ap0+v3pjeBT63ZRfJz5orWBTfPbyWTcy3JHsBz3zJrCAnxykGNvFhrzMCgaIbe
toftZG4li/Mp4FlZmASXRizijr4VAL/hi3E2HQaZDNAeQUGaWdeHjHUljHMmktsS8EuRgcTTH8uM
h2BDvCR9m+dvt7USHSDnTpU+D6FUsRRRj514PKfL5OhCkqBtbRhboE0sDZMXv78lwHqqyQkjxJDI
1zp7tOXIGaz7/t+gUVkYU/xbDGfpAGuyuqFBEYJa+C70e6xTtzI+yaLVl+0a/koQd2cmJRikiMzc
VqcHbSAeMLACIwPrIu3OxlIgb4wPRhj7SgrCRz1CXyu2now5E9gkU+ijlfxSmOeyiNPISuYeA1Z2
9JRIh0k6myHmG2zbn5XnZfp821a2B/WuavOcNFJctwnR0YUfggGJyPLAaOISJC7yYcDtouzkQGXE
dIJILDpuk/NyJckV2xrgDPpOAzRevtMfyevk2qBsRtXMNVvBHaMJ7NXkXF2uyoFMDUZGspPSu7W/
gHqvTB1gOJzit8FTXSsIn9QLhkMio37HWLxqkK8gQQomP8I8k7EzMkeZkcb9hHoTIk5uR9vrp+cC
RD+NsxRdfuJhoR6r4Nge/asPUDL9mgEZIDmLZuuYk94yNi5UUBJlejKg9V6qL3F9F1ZAj2g0V87P
9j8l/7xkZytD4+5eZKCGnTcpOn5z71h24aREd/tWtECwGfxAHmXYNkZqdb7EYRadrXbsmSdNyn2l
GgiC03OiiOrym166EsNFPzWOl6HNcXFQzPUbYAEffjQqGB2Sgy7dWVQE/7ftpit5XBgkBnhZm4S1
M3z6Mp1Ud3695NNH06HP0RcfbW+/37f/tHSJRXRVllWT8SEbBuFi4tQB8DVr9cRTUtsBeqZjtmc6
7G+HoA9f7Dchpsx2otdFKW2MSBSGqVdVD3EPdGasKSiGwP0/uBYnhEtkDLA3RVOSp15vBmp/XsK3
20p8jGecAC6eLZQoaYspbjw+Rl9ywPTd7ICE4ZaHaWeB1GkvgsLYPjbsHAPd19IIT0wM5oUsnww1
YWnmAKDWyR1iQcLywcgvOl1F8PFI7bLEoOCO0JVjmD1WyQIWZC+iQZbv5fDz7RMU6cP+fWUGkmb1
0hKHiVdqAJbKsBsna55FBfWTD7cApxIXhaSxoLVi0szL8toD+PejkpOzzHKKSISZJxLFhQiwJoR4
Jaapp0qFp4bmE1rI/mTEhxmFm9tn93EihlOLCw/12EkTTY3Eq/8Kd5JTPYB00M3donGW5jIUM38T
EmWIPhgXHIa2JG1Px9Sj5ZMpv42qV7eil6FABp8MJdaQ09TGFF2oIfBhboo08Z4Q6t8+P8Gn4pMg
2ahBZT9YqWdKwy6bpMXRM7o3jfA+LTTvtqztSGSBAhCjsuqHJ1UiV2TEiwqyonmvlsCEMu3DbRHb
p3YVwcWi0szkRI+q1IuNQCZvjbxPRfijIi24bKrKUhNUDEnhyclbXXutKrgUtr/IVQUu9ExyVtSS
VEAFALAvxiEK6yAH7goVfY7/EbivkthhruJOUy/UlOs0Q93uJwhtJV8Q7nQsVVcuJkVFGxRCiVwM
UtJlAIhElHkMF3oBaFnk24/dpWUMGoQvwl0cdrf9luRdgsNVQy4QJXktpaWCQMQWObVTdLRAuVAe
Cj97FU2RicyCi0NdM2S5OSeZlxCyWxosiMZp8N+Mmws7/aB2PTpMKYAHs282yH3rtvpcEdFOpcCH
+D6Luoy9XmU9uBusyqmXz8AuQnYnGq4SmDnfVwGJZSzPCmLoRMvDIhGfUsyqZMsBzIy5+58Ojm+w
LGU8DNIIQ9c0FGOzzxYqeuUi0khgATzOAntNWmWqAW/TjF2MdqhSKUjlPs5I/W7PfJtlKEltJR1E
qEviGmnhmLHmAM55Gk+J/qmp7rUBWztEOOXHwuYNP9K4SBGOjU57BTGPzccDAxcDmc1dD+QAkAp6
qiD3EtkfFySqRMOacg0lqfyJhKa3VBTk45N/2yZE9seFBh3w7TkpJ+Te0uKq4RtSroj6GmTdlrOp
jYIika7qhmzygIlypCl2NUWpp7ftnWlSn+YEXcREEBsU5vwfPtFVDt93KGnaonKIU2PwcKz/jNB6
WO6ivbbPX1nYMz9jx2ZXAnOgdUU0Bh8facwwV9K5R0YF0By1K+FhyydzhxX2txTDgoC/Xe5bT9qZ
e8XPvfGu/iZ6Cmx+xZVc7r4fwJBFFtIiJErRtz7uHHsx74Z4OS4GFaACCD4kD1EWhzI22iwJTwIt
9Einf0/GPABUyL+x/pVG/PWfpX3YA6LOm61HNHWcZTqMki4wStGxMV1XN78GAKJZArOYlxaPGr7Q
W149gdLwtuVv3/YrVdivWEmp9NbOciWBKgAoVl2gOT3oFba9FlfGikF2/s9WyPl0XOGqWsI5RXph
77CCDeK8+IhIKWtOdOqDBQMzGLosHCznigxxOzSvlOXv/3LQEtACZl4rGS4YVD4ZiXTW7LJ0kjj2
U3MOpEHeJURxuhQTLrePevPqWQnnMoMEWKGpLQ+pV0bln+08BLZaC+xy22R0GVzMio1FbU6/asr1
JBzwzjLlF70FC8RC9imqP70gg//Y7LuEkqsgThd1wbtUGe34Uk5gRFnTXRbkruViDw2o0gXQzUpB
yr3t2r9E8m+twRhUXZJQ7BkM4GY3sqsATU8WYecKTpB/ahGrMCurxjM/1AxXAu1KK9/NGPfTTUGL
bNsarupwQdFKYwAr5PA72V7AYKNk1E+LRbinwf7MxxvnKoZ7CFkJqayltRMAMgG1yMfSnEt85Yns
uh3wjkVmIVKK/fsqmNhTZRU9FpK96E1vnOalxVa95CcUYwbGcUEVEFspooAisgsuTEq9VSljAruw
yX0uA8RP/zL3ollTFpRuHSMXJRe7Gww7Ql1GGTTP0F5pnrppf5dJtZMvIrpH0SlyEbLFmBr2B1DK
KrNjNLwk08vtQPSxrfi795p8mDDqNJkV1ObC19ltDi3mFSskikCjtwOwN4nYhUX6cMGiMTDvrOeI
Sn37jdr3cSZ4OQj+Pg/oYcU2Hg5mgytsNH4AfDdylkRU4RbEBYvLnbS+m6U+wmWs2+V9XmIB1Z7R
N692fSH9efvzfKRm+v3zfMDzGLVIVVPUR6xPy0Pvs/6TubtczZjhqO7awMQiYOei1cO4OTGa9M8x
WLhfwEUNwOpJ6tiiBDAo4aMKpJxFk/5N7V75FZgs9lFXoSK0O9uOIoL4oETfZCyhJhn93NpUYBv/
I+m9yuHCQz7lfYVbHgTDhwXdI1/2x11VOLan7BZ38ePD4paPKqgChC1E5kUfYwYDyQRwCl4WnORy
qQqEQ5ilxCbtwHrMGpcEOGMDhsYfSIQyDgrWbucmT2XnqM+3rWjbKa7SuYhlWENmhT2ky9pT03xT
7Zfbf/8jeNzFRq4CuCgFrk4wnEzIgVlHQfZRA/1iWA591x+Lu+EIDHQPN9rigSStSRzROJtIOy6C
oUS+aB3B7amqKFhHsl8Zon0QkQguakWkKqkUIuSHUe0CbOzUZvbr7TNkFnDDQvgijlwNxjyBzMqL
h8yZ58HtCj+v/zHj+u8fii/iNJYdN2kGT2vLx5kmjlp8mYpckNx+nOnjpHD5zBwlCRkiVPH0XXdo
z6Z38LF8Bw5sERCKwK34Cs4yE3OxuinHp8cbOVa9ybJe06h0ygzWJsWPUzgLgojAFPiKTmJHBs0M
JIWZ/EmS3q1p9y/sAOCStqoAOt7iX62mVaB52SgJWJKqnWqOD/pIHDVMBJskm3fYSgxTcxVyiy7N
O1urU2+IdmbSOXGPoezsD4zj+Lf1EQniIt9cplbXYprNU6cHCha6KXHzEJNZw1+35Wx+l5VCXIzL
RokonY4Y16fvpvVKU+/239/0z9Xf50KcPRRlaTY9ioXJ66AmmIga3CISJc2b9e+VFC6WaZllSdOA
rw8CVCfpR9dQo2/LoHplD1RMawCnc+umdvGSaclTbGYCzxV9LC7OdXlJZWxqoXEK3hXa7koL/ATN
vRWJkHjYH/oQ7X7pCRTx381PTXOKdRWkUFYe9NpBj4+Y2PeJ5TXxW615iZBwcfvuX0nkkrZWoRo4
Q1F4YmhbrNym7KM/4h/Lc/cXwdIHPSqP2nd6NgXmf9ssbZkLhXG20LKjaAEM6inVH03RS3i7nbrS
i0vPemMerVaWEdF9BcPLSYBkAq+eR0wAvcmA2jXvKxGpEzP1Wx+Pix2DbrVdXqDhpbao06QALU0/
ZXXvDICEm8Rf7rbn2Tzk3GIPXalYEMc0VE7K3sbiyilCsmYG8j68N16KnWiJZLsUtjpWLpyA1GLp
EgXhhB6U4Od40/Lceraj+M0udOXn29FFZCZcdDHqobENdqSk2VvNe7Y83f77mxflSh0urnRGPJC+
VVNPmd6HFOdHarew7pXou5m+0k5Qef24BccSgJU4Lo4oOkqJzQCjjDNnAlYkg72w/OigviTfihmp
bugwqIbeCm6rKTjGS81vdatlWtEbZoTwafeZYyqmkzSCUs12teuq2iX3WYko26bvJQ2Ry36lsVMc
dB9NyufkTX3YdZcOi7oXwh2J1OKCSF4pZRrHeKOPyfucPVuiDFpk7Zd/XylVdVFoo4OTeF2LJ+a4
0/aY5qMuwaPP19CEkF5C0eaOyEYugW0lEwxGDTBlkFOPLgNens/JQ+pip99qsZnwE3ax+KGNDvhc
bxuJ6Cq4fOKVZDOM42TJcJzaJ2ADgs1VndmjJaBe8a4TJ8/d9BEvFTTUhWGFfakbofNyKCvRczxL
uqUg7WL9bdZPJzmefrrDgBb7d2E7XWQ4XFgpjH7WhwWXHii2rD/ZUHzpSi7mNDW3/Ux2jAirFWAm
fFyT/t33L2/FlYpWrxmgiZdQgTkuWDg5N+Adaw5FQCxncORDfliODKzBZyzE9QMWANNPteA3CG6M
S+tt9RPk3LbqQYE5t+pLMeJHZIFKXm5bkeBo+VVpSvq6l3TIiOsfAClybG1/W4DoZucXGshcpWZP
WaQ5j/5wiI/du8KshS1nYcb3VdKECCYipbhAY0RTlVWFiZYZnZwppY4df7mt1XZB6xo/L8hXq2/T
SnIyDSx+Vn/aZ/2+A+Jq94IRxLt2NznNnXxogTavB2bvTCAZS479Xji7vO2EOvq4qDnpCl/Xl3Ki
TotcsuepBkYp411PHO2+89maSBl6oqL0dqcJPA5/y+NOVa4wMJhKyCVY6pnu67Pls9Xs6iyK49t2
fxXE5YJxqg7lbOHa7STppNLSj2l5bFVLYJnbycRVDLOi1ScEeqLcNpfcSHuT48bNK9sthtKJ4vdK
PluKwJu33wpXcUzrlTgDjHAd2JDhacDIoD8wReHm5KE0H2JlF5t/2Jrgit92gqs8LvXTpDCMwXuF
aVVyKPTPlogNePMr6SCgJ8QAO4bGJUeNCQSZjiixl4K1U2v3tKu8bDrc9rPNb3QVonMPrFRSk5gW
LTpk9tcW82jS5FTTc1N4hVY7Qy6wiO2saCWOe13FUWMlvTkkXvO5/Kq7wMU7W/dhsByjU3kCAtmd
8UX7fltDwTHqnFdhyhLRkcqxl+svUfdFGV97TVTJ2nzprNTiHKppsQSAbZ/Yk6vvef1skce8Ouq0
coHo5vw3dTinqrK5zQwgc3mzbHq1YU7uMgyNU5S6oNi+XZ1bKcX5k6QptTz1HdIfxWkODCRqihwD
2DMHBdgHi+i1uJ3oreRx/iRHC3gSYshrw9CNeuWU28XZqMwzXUpM0YcuVRYPUAUYWsvHAOgjTjTG
52bKfT2un6qFvC2t9Nft0xZ9WC4xCv+PtOtakltHll/ECBJ04CvJ9t0ab6QXhjTSofeeX38Ts7un
KQxFXEm7DxuxiphqgIVEoUzmWMlTHaohJjziTe8f9OFe10BlWz6g/VDwZZdLbLMNYGd1BmBgzG+r
gVas7urtzFMMKRyMNYN259jsqG+LVOoX8WtmjsOXjAQRRNQwpBDJox3XLtprBSsSWODpkWKPSCQZ
J7CiG7sqOhbh2/rXEcGJzsFJN5Ak7iQLvYaT4Zg+dHkHKLONMVOzVDDq5oVHsIjjX4y9IaWHYcI2
qh7dx0WIdpHooHQikYXlJ9J1V3nypEHBm0E1SOgOb+qbhxeS52pu/Zo9T5sEcsGi0F2AbvzIBNTC
csyIA1DzuLaJ/xLp1I7N3fo+C06BzmFO2YVpqpg6TkGvuWDidJVor0eR3RvfclHfv2hBHOqU0HeG
dABqAq16l0afJvUxNQVJDpEJDmiMookaxcKdV+an3N+X1aERcReJdozDjbIIsm5in6VKcrtKUa0p
C9tPb6JKtbPob48BBxwGqePSbLGgsYD6UHFAI6fLHnDKF/0TubEQQ4KjSSQVz3bpwxN15ugcfMh1
23aaBLhG74ZThZuWJiBgfVR8wT0k+Fp8D8/gj/2o5VicUULmwaowRxldSupv1n18+Rl1Xc+HaJ+U
yaCn+GQG6BhvNKd0EEleshNFk+pZwQRn4ohCE0HwxQ+Mtp7RZ34Ck2p+1xahHU+hI6kXZDJtHekv
KxTRLAvckh8Y9aaqzzJIs2DE4UebDXaWKI6aajbVg39qgoWv76kA/w0ON5SMWKCnblK3aZtD7GWn
vpi26yZElyYvI9jqJkSBwiFywYDNyuX+JnaSysYIxwFdnNtc8MgQugkHHlJgln3lYQubrf+Jsbv5
mwRcBWfzmEBnuAbBsvBdSNZPmsGBCThBy97KAL/BOTn4+3rX7PULk4NvHDEnBxH5CAcmtZSOYSfj
vKXPHjLYyavvmo/jvflAHA0M+J6bvCD7NpyKU79N7nMHHQl33UZ2463vimZ5l2NQXUEy31IVyJFw
t0EbyFWLqbP/9QwqdnADQc9dji8rUhtZXPfMFPdh0aqjJ5Sd/8Lf+YNsp8PXOLrFkUGCWMRCvhy4
zIxxnxSsLlGqlfCid2mB1MkrQHawbezx7T3pXdjTl2Jn3K8flkUonVnlPu0o19MgRYhmmyCFbMbr
0NxHVBTGioxw90Iaqn4x6S3aVtKtTEpbT45BICL2X0SW60r4BH7tSxNCHyQPY2OrNrf18Ly+U8uw
MjPARZa+Hlu+zkLX9lgcJDtx40uDDmdGxi2myGWu9eEqnRljADAL/OthaGJQkaGaG3+h0Mgl34N8
J4ka0EV7xj1Sy6Sv265BZJpmSHUOt2Xtrm+aaBkc3Ddej0bpHFCcgW1Am3ax+pY2r7Uo4SlwMD4t
r9SZnlSdEbrIHzudVbjWdBjrh79bC4cG0GCOyxL1GxcDvHaTGo6OWKC+KYvfV65nefDZx+egQIHK
l1yxOxkUoYjcFDt/ArmVQ14rO3Uz4USH6CNxGCCpcRjJkondKy5F8K3Da7ZSd5EoAF5+B82WxcEA
AZUh6BFgp3LL0pnOLCK1NvoX8toecohFqQLizuX0wdUgn2jvrSALchUGO9+1bpg6l3/UboMGWhKu
8YCDi4H1em88TSLDDApWTi+ff++pkVSlhA9Yb/Bs36ND1jUe1R3LEsuiwpDA99+z5jOkmHpTozHe
L2gpxTyi4WblGTlqZ933ReDH5957NRxBhIM3WL2RnQk9EMOeCX5Zu2QTbkXiQYtB8Oy7caih1Ji/
KRlXQjSeTKJ9Kgl0HUhhB1bpKolqD3T4k7B0ZpFt8mwTvSnNJDnBJg7lRfPfclEXoMj3ecKOySxG
2QoAhN223yhusvUO5n14nkAwFR3LF0vQo7XcVjlbEAchbS6ha6UAIvpf68RmXb/lJUMscSs9K0fm
h4kTOf0pRRlv+rzuKwI4IRycoO0YiqoBktSddwmNT5nf26F3sagluFuWiyOzNXJ4EihqVxmDjN5U
8OCFR6biY4L1MDiKenAFR4xvsITMaA9SWQ3XZPJQYCxFetG7zfqmMZdeQQy+u3JUUdjSVJhI0N2g
for/8vLix2LbKK1rrceRyoYHy3w0lW8GOWvCq0u0U1xAQctKHUBrlmLSt3UTv7nIFASbprBowP7O
2nZxCJEVg4n+KCC7qdhx5GQHE5Tk1Te1cw07+cRk2UQcgaJ3Bz8X2xld0FQVHkHvvURufOxemmN5
ME6+K31fdwYR2r6zPM3gqFOzqOsiBMyspyJz850Jss2ziaxNvx8yRzTQtlxZvZ4klUOLrJR9jOsD
/sglftZfNUffM3FH9nDub1l3eQyxO9BBbTGN41gH8RNT9PpROdCQc3NUWqPHU+s1/sTkJcEnCl5L
zPygw+HuP7Kq+uP6NovOHIcfpOkDa9DxvBtrCNMZrzS2BNeKKALha2kZyUyzzPAhoRvoNJqD/sSt
uem3xTPooZgoKdMnVyNblJMQnEONe6toZkeh2Y3ZH21Mt6kSHlrzMsrJ0/oG/uJW0wmIomXNgtTu
z9dmrCpFOYY4E0xrlXUQNt+M76YzbsFr4yY/alGsw77Ix2N/tccd+1FrhzJiCcZYy+2hfonzf1S/
3dFyUyQydGKgEhYJnGR5J68m2b/PjiKp8zZPNJbcUe87zRnpD6XfC7Zx2RGvNriXxUCheq6zAoGf
oMwf3uOyhgwefRzf2rMOvlOw224EJpcB9GqSO/GlWdd5MuC+CZCsAnpCzOeQeK7paDfSLn6TXBGR
+XuwvfbtuBNeU2syKh++0jsd2Omq8wRdssAN38U0S3fc9ucMQlpgRdokF5HjiL4id9T9QIut3C8x
O2ZhWh5Tn5FyIQ0RHHeBFV7iDZQnZt1L+I5Bu4Go/CYOzh040tc/neAM8Do9aI9slII5pFy8VVJt
y5Yjy1tjcGP1QUr9bUqe1g3+4ub711col4uwYgrZWA8lNXbzpftp76MFDZfCeBj3YyVYnmgPOUjx
O0+txg7Ro1K9yu25GPey+ba+IMFxoxyKZG0fYyqN5bwycNlV3yKR+I/IAFvjDDOsziRtB6Ryh5Hs
UhNcbLmoNC4ywUFGTowcUxi4WHQjT5xRQx9N3Mff1zdK9C04kCAhWrM19oxVmgfZzFAffVUSIeEI
+6IrwEA5YFAKs5iknu0WLpF0k+8UqKCcanfAoG9/0mRHVE9kP3vNIAcGSkwqUypg0Kzcwrwbh29V
+TnE0JSVZ+76Di6/hf49OjxTRxWOmlwH7LB66QNRofEiUXtsks+5KRrAWC5DQBj7v5cxTww+qVk8
+gRuTcGiieZilnWIe7vE88tp0ReHN99F1DAgNMphQ9/LxM8n3CPtscOU+z8FukJwV+4N1zchmMay
8sIKAGtAWvl+/JxTndZmXybwfaZUprrDvt4mn9gEq2hGTLg6dgpnBxnDunQYWWUHWY8RfOQsFze8
xI5agPHQd4JNLf++CMV78u/6GTnwgEiVZ6QSADBM9mO3l4xTnQvqp794X1xtcOhhYNwiC3usy7hM
W5Do7STHy2xI1mPQLnF6QXFdaI7DkTgbIfPY4l5kM56slXh4qfa1y9wD3Reiu1505jg8GaYqy9IE
iyunS0xPpYdwqt0IBUgF4MizhlIIgqPVj5kpjd1Yv3lhdUyoKJO4Do46P+2koyxT5TK2DjQmb2SD
R26xMVHpk47ZMXSJb8t/0sL4L4roMvdykLKqicoE4Ejjw6C9jv7ndURc3zadn2oyolYpp4jFuv1X
eThq8RdF1PUpMsGFEKGGClbkoRJUG+lDWmtH9At8RgFC4NbMj34NQ7rMgUOpSmZJGLZH5Z0/Hv1G
RcuU7BTToSW3RSPi8RGZ43AhUUaPaFUBLDLIfVJUki0P42g3lvo05GW1qaJg2pSa9mfUgTOP4MAi
1jOUXFm4lJw7l3F/+ION+na7VRzdSWJb7YVkHALEgOzcz8BrmrJv0AkQj8dCaKvutC/246sCMqFg
g3zLdt0n10NqXeYQQ0pDKCbnY+iqrX5GgfnBjLXHMky/tVQ/T0a2H1LrnKe5iCNR5KhcIGIkSQzu
KpZ28TNHzegm1Qc7Jv1ufXmCZzqkdn/eTZC5xRRE9mhA++8zXdr4O0a4rbEpOGF8JVjW+3tidmv6
Wml1ioVlFdbFw7hB/pyIRmoFN7P+7kAzG2pqRaPKQlM2J14cWF4lvHS2FNvFswH2Ef3REgTD69eK
/r7JM4uFLoWah14+V9cGm1Rf1P6+ARWEDGaC9c+1Hp7q70ufGfK0qNYL1m1RjSW4BT/rpemgDdbp
CbV1IqrNC2CFL51GbRM2sQS8H1vDLeQtKs2mupfLcFfXrUNFzYlCX+TQJIpiHDUDAWN0Bnox1pj0
Uu3f4gNFV5wt1rdjKLyC0u8TXbPdZDUCbVThKJbyqZFuVZHchejvc9jR+RLVAhN/n4JoUiOhjaTb
uj/8YsuoYZqU/ZdP5oW5lMr5gCvTe2pcJgTuHYxH8tBh6oSFa/GLwB6L2T9u2dUeF9OPsdrR3MBN
o31pKzu47XfdSbk3SpdV+5IfonjtF2f5ao+7r+u89Lu2wvqmm2nr7+Njc2pSu/rWOWxOt9iVDThJ
BYfsF+moq1H2XWd+kZVI6ikyvlvvTFui29VZQX2YaVixvDcEh8A9Yl1AqJFt4huUj0UFuuVTfrXP
XedqEEZ6SgGS/rgJOntyM5gluO7QhoMp19Flpbn00TpWO5Eq+TKSXU3zR7DtSTuy95ORjnYWnH3p
ize8EEP0yliOXa922BbMtjgYEj2iHew0bvAob7KtB9ohFcIzjNtNuhVtqWhHuZOYFmagQ6YYSBYe
guml6r+U9ByUt6EsamIUOg93cafQpxuphBPSH7U7/x/jaO6Hd8aa/42fVhvvzKbCyL4+idb5i6LC
v/vK99ATve5Ha4Lrqg9MTTY/RjfWJ3pm1fj2QOxwS1HZFaUdly/1q1HuXTB6JeSTVMzMKOFT6WOD
D1UocJjl+U/9aoMDnjyhk2FYAIJui3F9FMnbr2jdvyRuuiMHDQzvlY2Rxs5maqggmnBlAe/hLyrK
1x/AIZFa64khBbh6owObO+324YFsWWZBVE0U+CrfPp916uBJI1bKmsHT4TGQL1VwDPtT4+//Ds11
Dmj6GgI0tYZTqFg2Y4g1DpgDvTF30yZCd6qosLAcTlx3kMOWJqLIBlkQa4jC7i5tiqOf1G5F822i
gIKMdkeqSffrKxTA2QeJJimmfW4iopiarHDaePg8VE117Ma+dcwcdEh/Z46DGar1jRSnRuyWynQu
pOwBDegQcyZDZpNoECl6iI4dhzT5YDQVqbCfvb4N0tdK3g1Qr1lfkcAG304/ql7Sdim8HvI4ef41
k29Idlg3sTw4fz3afCu9FXiaH+To2s3/qZ+N5wnM0hlo6CQ2ts/0kCBWeZISu9iJZhJE0RPfUT8F
vTGaBnaweWs31muN2hrg5DZLbA0syZhaE6VsGEqthE98R71SpZUUWoBnHSpTKE4eWHHLw8g649n/
22/HhTFVQeOmfU9CtMegDJy0c6SGChzkF8/xf08131GfR36Ffja8fbRdhSgXaaj2czc6rCFBOviy
LWpIEHkkhyI9IjOwXAGz5PLURA+xuqnyp3WPFCAw30EPFodI1QncIoCYcYaWXr/aV91TZDqDlGzW
bS2/Ea7bx0FGG0i5JLE3SGV8q/IX1RBAkujvcyDRhv2UNCUQ0KxVpzCi86D7oquR3e8fvNogChQ9
dGIQmbNRVG0RhxnWoO2i22ybX1B2bDH4SfHYFtaEFr//1RifsCgMX2t8RvWdejivQ3FTq8YxIdnz
+ncRmeFiGkwYjGrNWu61cV9bm8m7zUXyOIufZrYSBhazGHioST8aI24LKIaf0I56iGQiqvyIlsFF
LXKGVDSGjZGgo0+pdmrafFdJwqbkxWt2thIOaWQNdbpYoazSE37VjpMLUXCMfoTo9ujdPLSnTfX/
mD0RrY39+2z/IJaNWY8RqavABNWXE0UPhaj9gnnuime/h9szE0kpWaMs4WqS5V3bumqkgJ0KE8Xy
G0hQbBwnd/BFwwqLYdJsM7mnURL5YG000e6UG9DWfe6nfWTdQYlxRH6ngRDiup8v4/fMHAdAqgzW
BR/ZRrzE3rtP3fiHBrYM9g7zb/KXdWvLr6OZNQ4qoiAM0mJCPEHuhtC2Dsqhe6M7E2NR0qYEacsZ
XCTTvWGD3HMLhnZxzkfgqu8/cPZFQ93LTUnCkJlSQPzDs4vmB46e7UOJe32py6mL61L5Ru9KTapq
GNBCpl2khLW03yBV8mlAddCz6VbC410UYAsOBN/uHaUT46jBKzcxn+QaFEc3oy8aaBNgPd/sXcZ0
8BSCnCBrX2fC3nVvS09MS6ffR7rg8hItiMMVKQ0muVbRmdqDp1Cqq5umT6BcF4sWJUBinke3h1Ys
6PrZxp3/U8hNbpr9AKXu99o4oEukbSI6B3zPt6JmkPUK0INdbtLnAcLSaHeKndItzyYYbred3SHN
0x+6nXmbnohYvZvh/gqwvY/1zY/B5A9KnuAc0icN9AFggXRiB5KUg0O2aBHYicooy8/n2WngYKZR
y0FqcmyxmWBxYWyH8Q+rz+y+u4TmW6/8iK272MhE6CZaJ4c3UoTSK9Ui3EzoLJOhbVoiYflm3AT7
wgmFmTsBdPPN4EkK1eGS9cp64QuG2hy5+FpYJzJuMUZnd8KbQnA78Y3hSZD708jGxttJRnLwh97s
g+AmMgvH0A9WHzsopgpQbfmk6OhDoMTQQCT7850rVZoUFJWHJu5W22lJdkrz4m0dOJcP/b8m+E45
EAmHaHfH0ci93laiewiFQQVx/3dGuPDOLNTMKkp8KR2MqI31CAF224gf/84IF+BJZaDl07vPq+1u
sPpt14JlneR/hJLXDWNnYHaWSxkcC62C9FtXlZCteJr6cqOChWV9MctfnlpUB68qsTQu2hpoK/ca
xrQwnR2lLjW09FOJBjBBnm/x6QV1pP9Z4V53uSSTRs7wXSoZbF3gkG5lyWnUl87MbZU8rC9p2dOu
xrhIKx7ayCIjnpK0u7HUHWrkiI8F2yayweEe9fNGGnMdDQetvmmjaktkYieV/0fn8roU7lwWqVb4
ERtDGegNiGdAW7S+Vcth079/n88rtxRdhW2DPk8l+2yB+07X7zJ1lwhJvgVexlO0ZMlUUiOFTFZR
FHYqNU5uiNiXlkH6uhTuVJpQgfMmA5RIkfaW9bdxfMysR7m2XCt01FYWfP/lDtmrR3+gXAFjA6re
8GjW4NR+Uk7+Lj9He3TcCelll2c1ZrbY7s6QwIxkQ4FaPIKzI91Nbr3Tt4qNG2/PGBoxp/5F3zDW
/OiYXPzvTAasEfFNCZfLwURW510VEPwEtPyxPDmmG7+XOfLzzc5yRQXWX0QV12/JwcWIS3aIWV0n
S2S7lZ5l6axqqa0Gu7AbtpOFokB6qOXt3x0GDjfGXvZol0LwoVPQ5zJqTpHTUwY2lTHzBPfUcnJ0
9kk5/NBwh0gexcGuN9qx1+3sXGBX/Y1+H7xYX5pnVu+oHOQoBDGxALd0DlCiRuuszMctHI2WLeu3
Xfe1U0SMT8vsEdfV8enlvk/QD8KaKCsIgVa35S68RFsFiiT6Nj8G2+w0KiCmRA7BLZxkpx7faztb
83t7gojMH12j//oSn4YuImpCugu/BYw/tm6CCuofZbise45gV/mEMwi1Y2nCQBU66KJdbgXH2lI2
oLEX3KKiU/ghz2yNzZQH731Zo8PUXSjmiF4ZxwlNhR1ZAszmeVvUMKANJo2RYyL/ILCyLU2QNhft
GocplVRIY8a6l8PxRoq2NdQ7e09wgYpscEhS97muhi1sDHGXuBAlpdtiGBI7SEsRCY3IFAcfqEBZ
sWEh7CisJ0n5GnbHJhKc3uUZ39nB4mBjMq0x9lkfOwHBU3cz7TENAjK+7IW9aolbQdGnPZH74QYn
6X7dx0XuwCFH4iW+RFBud5v4rIY3qvl33sBrMWHU3EwotFXdbBxsZdrWBcYAVcEGChbBizHlhhXK
IUXedAyTbdSbjhFrglvkY/UJ8temQXSdUlNRNMJtlNp5vZlr9QBoD+9Vt9zFjl45tcs6W5ofntOJ
4Jb58E+P/neDumVpVNOsDyIgTTwqgUVUNArFx7o/+E3qhNJjL9SnFdlhmzsLQxQ9kzo8exo31mUn
IQ0S3H1uJxSEe0r6fd3bPjwYuDVx2JBbg6ZUBJtoyONjG477xlP3tR9t2mLYQ+rCXTf34exy5jiY
wFBo13UFlqRj1nai6sXvqGPJv804z5nhIKJX5Linad24jUzQtkiiH1lqCu67Dy7O2eAgwpLTnlZx
2bhamu50f7pJx+BpfbdEJjgPD1P86iYrBzfodxM56N3nv/n7H/Q+NA2yJqERwqEbZaP78Q6MRYJm
rPUPTvme97KmGZ2SYnC9/J/Syt20OwaSqEi3aMQk1DBMixhIOfx8YHrTb+VYhpFOfbbMuyk90UqY
6F/8GDMjXJqg6MBQI7UJpo3v+n8kG1Il36pv0levtad3SQ96P4hKGSKT7N9nQDAFVauaWYMx/+Zo
RY+diAxk8fCblqlSU5NV7NzPf18z02TwumpwpfpVq2885aJA3ajyUacNBe+45U90NcUd/Cow5bhg
rmyg8ajahTj+Y/e87s7sOHzA59lyuFMvZXmXFgFslOYn3xpsQ/pSSN8lK7BbsnHXbX0UimbHf2aM
O/5aGJhWmeeDGz4n535THaS3eA9dLbwUqVti/g01GENxzR1rs6yE70T259fWykGD70va4BMGDefg
oB3r43gEj8G+2A776mS4+SvxIRDMulh7UaC/eD1RVTGhiQCedpU7CPh/kC0hWHmt7NrhaKj3SJWG
0d36Bi86zMwK5/tea+SqUeBiaryvgTHZbfSUpJPAKz/2+7GvOLPCnYCptLIyHnCoGzygks/mKXDR
hHHTu+A0RAsXedebEPX7LfrpzCh3FkAiazVdjKVpO3+fHps9cmdIaIieoIvoAUxUIJcObOehNym1
KsujvnWL8hIHz7L+u4+x9727/n0OdZVGjvTaknGXZ74j0/OYX3TtT26o2Ro4XzNzvN8HrWncMtuF
0VvQfFn3MtEecV6GpJyXYo4UE2DZcOqT+sbws826icXjYsmyZmCrGL/8zyCry20yeV6GSxbRXCk9
J8re6n70gxAS2F58gISrIT6wD0ApavSEGbo0aI6KwPLR2ImtHsczk5xSfvcdwT7/zBxXAug9XUnM
LG1cTIGZ6k1XnpRW4GEfi+ucDc7FBgxJoz/KH/AM6zdM78lTbXLTugxT9c+i9rLlL6VqKM2oumHy
VC0oYVKtCnAdRlnkKOpTNx7AFGcX4qaBD1Xg93VdLXGXR9Rq8ShJOZq3B+O29OVzoqBg2RUvcVwd
1Dw9QGXkHqMVdlAAIyRTAHuL2GpdzXMuGejDUKKA2UOY8SkqB5u2uyb6I/f41wZPzyLnGtor0TuF
kzUd6t7ahGZwyNP4sH66Fg/wdSn8AIcc9L1Kqq7FG4nYuUq/ki4uBdsl8Ate0yD0uwhtW1bv6uSt
qR+K4IbQ757y23Wod6cwLIUamG79wL4K3mVPlowKzz4zuGRltwn7di/L2XZ9xxYjB+tqhq12HlSS
ofODWmtcy4CQYfhFnuxI6m3Tym2F7DSRAuTy5l3NcUFZ70dm09ZAJV0D5XLw0PVfQ/PQaS/rq1p2
6asZ7kQZWtn1kQ+k8KXnIr4Y2r7xv/++CSqbhL0wFPlDm54UDmkXVj0UovR9jonJ8pQFz+smFnMa
Mxt8d54EYXEdIkaIelztaDgJ+uS17xpyuJ5NbPnUi5Bg6evM7XEgHo80I96IMLIDIVRxGLpnKf+h
/lH0z2R9LKqZ1PhQ/IwmTHmqMiIeMLHZRXAqposa/zbRIM7P3Ajn2LKVxmURAQpClImbONsoviJA
m6UH09wE58yBnyd9a+KGKPH0syoXchi2aTxCra9Ea9u6Lyx59NwW59FFo0Mh2kC2SVMeaX8nKz8C
X/QqW0JPCi0BVdN0Aq/mwqsIYsM1meLGDWPP9sC9bjSC6Gd5FVcL7BfM0MZk+tNaAwdrpZc0hpbo
g2b8QQw3XwT7CTMTUp+FWknhXN50k2Xf6W8nZN/96roEzq9qEI56PtJhIDTxT5NP7kCr4qx/a3bh
8qHbfAmcX5VpH+Wxh1iqNyBgC3rii9rn26b1Ontsh7M6ffUJPfiZ6PYUfR3Ox3L0g0meiSeCnn8O
UJZWooMnHOlajOLmq+PCjarQ+kjS0f/JlFYyV8Ejy3/SbrRtuq3RNvJ3Hsd3KJbIdYS1ic+VNEdV
/6KTY6wJlDQXUfN6bPjWxLxNNIMU2YBXPvijgwuZXqFs5/qQ8Fz3C8H55DsSSVRP2TAyDFAjR2/6
fZ5O9+smPtID/uzefEdiPtE0VmIkmcJndZtuGIlqd1D23nk6NiWqo6nbn0STIx/79zijHCyUVUnL
CFoC709g61sJtwgxxXFi5RWoIIYY6aicfi+B48b8Lu8D0cNiKQCfuSTfsRgT2sZKikWTnXFkSZPu
mGO+r0CvoihdsnjGEC2YsoZ3hUE5jE36UaY521/ViDDFPDotqAk9oXzmoqvMzHA7mg2x5dUs+TXc
FBYUUM1tuBlO4VOh22jKgSYvnoCiuX3R0ti/z5C3aTp1qicgL+3uA/NRkz+V7Y919xQtiwPfwUrR
oNDBREiOeX+niApVy+5PNE02NPRlgWrx5zUUShS3U4b25XwzIAZ6JE68CbZaYXdofoD6+ivLAVnC
4aKP7c3sBFzt8h1BY2hlHojzEEpsQkh2HGKQ7Cr38ZnpK8pb1SF7EdXuImrNLHKxXq2k4+SNcMTM
w+igG4+vifSiWP+sf7Bln/h3P3lFJplKahJgPtCd/L6xe03dp5Zv2hA83f+dIe5cFZDN6PsShrqo
fjE8ehmn7F7u4s/rZpYd8Loe7lzFae5NnoxdQ/rfbqf6Xq0jwZYtX5CzL8Odozgt89r3EFYWOU5u
dQsxbVf6IY0Aw9xFSe5P6gpz3+MOVVmrCUk9vM2NqXsIPOurB/rN9W37WEHn/JsLaQie/9Lkwb8Z
J6VkBw7afU5+bI8SuM0B8phuixsbknOHTrKHP0g+zBfIxTVtB906tcaG6rT8XMn1XZApW1+2doJF
Ll4jsw/HgccEQaGq7lEDpBfjmG3TS3i2dg2bRtyKphHZn/oQIl5N8a0+PrU0dKRgP1nSuN7Fu37L
eOdEICE4vnwXj1RDcYf6eBFAkrysNbSZn8dIlKoUnCm+jadoqNRKEkDdmga7hG6FqJ3zFycKhB5E
RWlL46lJxjYxaGbhLfg/WjR4315DNabcijn1mSt//DRXY5y3mZNPpXSCtyWlbks5Rnyf5NTxotw2
/+jzqKzwohLFVPhuyNavuyglcDgCceOk2Pfq97x+Wffqxa8zs8Eh3lhPUhGMQeNmynTXdkV/agtN
EbRYiYxwkAdmY6/zRriA2R1r85sXPq4vYvGbzBbBQRwN80irahZ1talr4FOouaPTf2oCtXZRa/fi
mZnZYr9lFgapSqJ1Wun17hhXOyVOfgRyfw4KWdQLvRwzzAxxjjZmSmZlFhytAYkDY6yjrneLGOWB
tbxEd57TCC6/5XzUzCIHcKNeJ944DQ0aDJVt8j3dBDcY5rxPbP2YbwvD+e0RLHZrXO3xKGdagRVo
OqJYJT5DzsSRQDRgFIHgchJ8MB7kIlNOTZ3V1aPqMHYXy79UIs0pgX/zECcNdWHlBUzI0yYkL4Mn
iBmWl0AVsPxZGNPkn6CpZuZ5yGqIjbaR408eOfei+uHiEdIUMAsQw1Ip5b59UCuNafUSihRGc6Iy
qgWeuvXC9ohg6Zgl9dP6iWUn8gOKXs3xfK6KFGY1qYnu9jV0rGpFdmq/2sqK5MRG9W3d1uLuzWzx
ofAYqGhCxgPeoONxiEFYkAPC7ZoOROBqi36AfjGdAq9ldKv9jA11lVGid2bjRg20T0i97aiQtHV5
NVcbHNb5pqWHXohDqj/oB3JXf9U2/gawYGygNWj3526X7URiih8bq9lJnS2MAz0/8aAgl8M7tF1f
QgMl3EwuC/JShxUd8w4Z6/K2coqL6Ap8d+2PjnJdLoeCTZlllZzAMr00Z/1GG8HwFJ8wSnxKneSU
HsrbwfFsxmcj3Xl2sxNR14q2mzsXiPeMNLMiHO34GHvPAeCpz0V5U4Hf8KNwAzJMelgn6Orufbsa
94OwjUOwDH76re4r2pvQnHbT6KC3t4m+zegfNH/NfITvy2ommtUZSVrgbPQFkpvhRtMgk+ILb0bR
Wri3YAWNMs2SgLa0eg683Nb8T2QQUVOJjLBPNrvmwybIyOANiFqrVw0k7XlkW/l2HZiY7674Nq+E
kunqkBfgKXZDE2qBNThcMGIy9eD0qvwdeLRPqi/KPS9HFVAosRi7NbV4zue466GgzLKZ6oP/Sd2C
VgWD5I63N3fZvtmwUrtfC1CRHZEPy5yZ5LaSWGEJsgY8ZtIms33l2Zomp6MPGKbfhMU+qA9VLno/
LSd6DIL5MEUBkTdP9+tJVdbGavqfBykwkqn27tA0jIcUk7VRfkiuiJFx8Uoz0L6K7JIsU75TqidB
o2QtuleU4k7GkzD1nXHajtHrutMsYsXMDLeb1GjbqOsJxq2DMt+0ULvcVWobbtatLIYDMyvseMzc
f0xI33UoFrgmfVL1S5YZW6/74UeHiKgC91h+vpnQ6ZNlVbUI37pEmrBSK4z/4/kmOwSs1hBrdL1t
fsjdbPfbUqTsJjN1S8M3Mk2d71XXM6Ukpo7rsy0iuwbRr3Xu20vgvar5bn0Ll8NpNI5TxULohv/9
eQ8nVFu81EfU5vsZmBGVHeoILm0UsAB80wZ5AwXfcxWDu2ksOrsJx5OWjOepiUXpb7J0/ma/g7vC
wr42talBjcQHXZS5rS/+jj6wzHuFzIUo2b/onldjfCeIP6Qto75Grl0C7WTX2lkucM1FOKEECX3E
wprK69aqUhvJCqjK3nMj2bbZV+/8gKLIY/ECoBbGQiwZHQAad8vQIixTL1IxAFK2jZMkKUjqRz2z
x7y2RCdAXvpClqGjZQwUzWg0/dlT0qaydIlFqIyEl4nVGq6+i/bjXoRRi1/naogfFw+SsEMbOGAR
o7yHCJLYgRUJPs/ivs1McNG235jYJeojU2vd6PqXkR50UbfRx0lGdogt/MdE3g9Tmuw3zNApt4jp
6QVLp6c737+JkVvsQ9nVpU2dPaegCSsq/B+f/+A8W2ivNCwTfSGUlzuJ1MpTfAqP6LberrbHH+HR
+iQfBkfaQWsOmj+uwOBSwtFSQAap/x9pV7Jct44sv4gRJMFxy/EMmmdpw7Dla87zzK9/CbnfPRRE
H8S1F+1edPQpASwUClVZmTpWKX/pVmRT2NYLwDuKb9CCo9+q9viuQg173Mki57tthuGVNbZHYciL
XM0VrBnZBzmuMSIxmOwkRn4tIr/mZdab8XFtkPUUOQ0alDiQWh/EJyp6pdwUR6nBW6Kzo4N2xRuA
2LrT1vZonFx5TW6qS9dqEvIQotwQoduZo3glVe1FlJOLsRR5cXfrJKztMRFkEXQkqaA+cqZ3nGwb
gkmRo7v5heqrB7R9duX32OOhjTffS6aEOigKhqapsbXQSZaygPR0bOlxhOZd58VX5Fo7qLvk2nDI
JXQd38itgY6rvAMh733A8aKtJGhtnrnzRhFQ+UAuVQdK7p6RBZfL3B2WXv85BREne/6Nw56WykRN
OUqldllQPqJkTMM+dXO/OMZ7ehrBM/zj/GHc/pj/GmOBBkonKXmkI+QUUxO7Y1gEeHRooVMjSO3P
m/o6kIrwhvxcRrEHcG5VYzaxN8dkLOu8d+rZgjDLLkKvcPSKK/QauDRI26dwZYzZxVJQhTlJAURU
biWIwGTXZm7FvvBItdI7O3nrRs5tt+kiJ4MsctkUW2nBmDZW1xhgRjnm/auUJ9ZU8ejcNh8Bq31k
c72BTLPej8jI1evA726ojk+wa35CD8kBB7hd4V9e/3/bKRXAv9WPuUF2TrHMBTVvRyRbKhToINEC
pWQTlRnTpwwCXKKgrdTOPFljCwdxkC2tVmmQMdkpFNlwNO3RM32KbeBLqW9WgTAOKYm4cQ0im0wV
iLR9m2YURzF4zV6zS5/CiSHi4w8usUsvOtS61VSPiR0+8bKxrcRlbZo5ElmZzEIwoLhAMkxlfwt5
sLLN471aGnMKIoDmUnOpMBqiYvg7ezLFh2p+PX+uz9vA8/bz/TMHeVbnOkoKup5YQXw1yk/iEFp/
YOQU/9lSsbBImryYOF2DMd/MinphBoEtTT0nN9n8HiszzF1a5mrTj2PaO7MGGE3c7MYi4cR3ngnm
+iSDObUgx1CdNH1Cc8+q45KziM1ItFoE/QtWCYFZdRGl+0R/Dd3xxXyQxZ/EvJ9K3uARzw51jJUd
YIKWpBINoOPN66x66ePMyvW7QUg5kXU7lq8WRP+QlSEw5cxmisl8KrNlSxAXj7ysBVdZXlq/XtPR
n3Q+Vvc9S41G5q5TzBAQZoM8lM2LxE31eV7AHPxZr6NS7HDvZnsqvh27w3cdqAxLAdEF2rv3k/rf
ZVfo9bvaRSYWLBBFkzpqcmwvyPhEzKsl4bHAbueidKgQ3RYdDE6fv5SBQVnQlktI097oNQE28cTS
oUH5Hrqm3XtUsi/CSFov2vn38wFicwrORHb4/6YZJ5kEyRDDEEd38MAqqe/iIxAoewi+BBeaCf5o
hPGd+Vq6JcfwZvhb2WVuj7RVZ3UsFtWZl8ep7x+NabSjbODt7OajSQZ3D8GAMEZ7mLABwZUgzDtM
g1MwQLyTdoLbWcsh2VU+b6J2O1Fb2WICSJulahNqGK0hnU2JOWmGMYmgc85gjfcc3Ny/lTHGZYRh
nsV2xMJE7Ui5VYXRDeWME0J4RhjnaCopJAuBc5TBVWY8NNGlkN+dd8DNaLhaB+MHphZEvVLUqiOh
jSkfYx0jSdGr3j/8nRkmcAx9pA6liNflNHvRcFN0N1l0L6ocZMN2vrdaDRMsRqlasjFCvverdFP+
I9jRzxFMvpQSPeXdWDyPY1vm5VwLBryelgQg8EIb9Hb0RPWvQWrE4/7anHpGPfb/jxLbOV+A7hu0
UvlVmC3vaPkc1JueWFklRDIga+fSpLbdCcf+yKU72gz8MuA8pqaAh4tFKkOeN44KWoGWC79IHvrp
6bx/bHv66feZsxsUUSTlFT6cuPikfFYaX5Wfz5vY9vSTCebE6mGqKFmNXCzChVUYB726z/XUamee
CM9mVwdFL8VACVElosmkY0ERN0WdzHSyWT5gTNyOD/oViFId9SCBTjrkzoNuf52TQSbKkk5Z9KrD
/QXNpp9KLX0fsvc/2byTBeb76EVhtIWBd2kg1H6ZU7I+/VUccqfQIue8qW1XOJlivhNKCOVIihjK
z/lBMiBFpv5UOi5mm34Dtg2GuSdTBsjCxAuKiXtJPGWVkGLLIPrstFctmObifb1vLHnHZ7fbRGSu
rTHhT+rjXkdwonw5zX54oSRh0i63dTfeAyXwqvrxDdVd1W/Iwx9sJkENG1evhtYHs5mJPoRaG9M2
sHwxlLtoLm2NCzile/V1L09GmGsKgpFEUnr0ADTlIa8nF6RBN70w2oGwuGnzJ7QmyNL+XRLz5fq+
KfLAoBO0oV/N76G2GxX//K5tLuhUFGFDrZHPgtzruNwXw3A7kAxN4iteiol8H/Yv501tB4uVLSZY
GNpQmRCRp444OPM39Bs+ZKKFW8mWUefNbJXjErzFscEiGNNGCXsECyjhgTXOitpjBXFqRb4wTB6L
8eZhXq2OiRt1mY8zqeH4nRTZjX4olJeIcEq79De+uN/KBuPjuZzrS0wZh8byxiS7puYlsfR0njPA
+HcWhoMUEVq5QhVpuYhdYKlDX7+CWijUfjVLsgtAqmfQYi68KaTtFGO1OMbb07ohS27Cdt4AeKhA
R1x7mEOoiMtOes+DAP7GGf+/pkTY5q9Q1AaZIgzHt256RetlxXXopnZ3GB3J7m7nHY/JgCZkX7YW
lMw6+ejTs216I6576EVhkoBMNeaHu2v0/q7UmGiWhtn1MX9KlOlGzbVud/7YbdpFg09RaWDU2WJk
ppvd1OgA887Nk7LMblVr1iBe190/Y/CwTJWlpxwv2jwJK4vMOSdGqQjQ/QDUI7yTgPnJfSXnHITt
9HdlgznaUBvUzJDe0o1pUWb03Ad3nvCoWXTeb9zxZNI3l4REB6PfmKcR2RZcIAkF0Qnu0GIq70sy
7ZDF2VkOVNj5j7VhRwYaAb1YkZioBjC3p9Au+jLSQdZYK79nZp3YRhO6c5pywv7W/gGjIsoqsBaG
if+Gt64qNmYgEmMMByC/iOYaYAkOwBgS5qlV64uvg843ioWrogydJJfsfP6ZTvJ/H2/89BcwoaYo
FXMJJJyHoPoOmEzRuUbnhjxigM0NlcGHgr6prBMWdiSYcT5NJh59dfBcR0/G7BUTby83ojJWcrLB
RP7eQO6mj9hL8RD8pOXp3Da/jQV6mIstQ++YQGKcV+/n2WS+39SOU4Mn1OiICGFx1x+7/r/LFMr6
p3UxX0gFz0ubULyb4tffiNM/hj69AXDQqMAlwI928xh3VslhdfyNb572k7kIKkFJl1nCYYv2hg+U
6aGzGlAi/5IM5CK2NtLjT6tkjtwUDk0HjbvOgZBfePVLNXD+gXYwIomT+bzhfrppzDXwyRzzbh+K
LC7Qq0HpJl/2ytLczmHqdtngVOpwez6YnPcRDB5+PuOkyvQgrbEynK1wfAh5Ixznz5bCXqFSkxIU
stFnTro6uxpT+bKuu8kaloyngbhpSRENHRApCeSXTLRPykJXFAWV0Up7N6EnXs2PfcmpqGzuFiUb
0lQJogkK43UjsOlyqKECteS36XLVh6/nvwb9/3/58KvfZ/wsNWWUhfRYgY5xGFlKA+7vtntq49GN
9NbRJZ4Y51ZRXhZXBhlPK5LWaBZxoFSCCUgk9rkb7JV7AuTBB3Akqa0/CkoniyySAxz6w9gFSDXU
Sd5NIHqQ8/ZPbo2VCQa7YZYy8JWjhCGrsv6+hPnPsiK3g96/mXr7z/kPtnlSdVUmAMBg/uFjf1dX
ZKYuaohcG5xtM3HG5klShoPS+kHwct7OpnOv7DDXRymXfUtCcNeE6UHKHvr0TeaRqPGWQv+E1VK6
rB1yVQXXaz5AuQlqxeiceEP6Hha7v1sLc2U0YxORMAHTWVtCFjI4iuOzzLvSt1J3OPbpwzAnVS4G
nFTpA4g3VlfkPUSxPfYVQAvV6kbFXCS/Bf1R9ft6ek82mdO75EItJ5T8U76lfZPUTQQb2ml+9hx4
aEY6xkf3O3IzuzwKu9n/ae55CFKenzDnucmzXkpz7G2Uv6nFPmvfucM4W8iF9dayaJNgmIOyo3xa
oHen4u5UO6o6KoX3jjzNkq3kzbhKRU7Sux15wb9nKCi5AmD52TsxutJHUSLjoI21RYrEWni9p+2t
O1lgXiSTifJXQfD15vznUk2W3L7MPa/QxlsGc0nFSZcH5QJ6FdCPaRokHP/7swrf5rQIJk5oaVlp
oIgBUXOzy7UHSXrQ629/cnxPJpg4oRVKM8hFAljH0sOn8ynxASaTHWHS0v8+tYF3lIxHroI+pMZi
DMViUWQjBvg6NK7U/kqtvW7xz69mC5O2tsHeR0I3hlOpg9Fa9JVDhEMbHlsfugHQkoHsIfHr+H+M
V4ErXxWXGRAk5/+Czbh7WiQrlNKh+z4JAp5zAmaCKw8Yfit/NyLeaOhmarEyw7j3ACvA4lBseQ4C
+fEd/m6B+M/CeLIVhYZzflGbh2lljfFzIVQNaQqwq1rhlsPtALCfwPlym0dpZYJxdXEmqtipQMUk
7YM83scDZ3Kf910YP69NEfR4EDtz9M5PhTvocQm1Xc+8WZ7tm2q1DuY6zJVJVyFuhnXElnaI3kvf
dDUneUquZicHCgx4HIPjcryvw1yOpV4OpmBkihPq/T8KZgKvqmEWIeYmtt55P9hOMFerY+7EJAmj
3pzxTkt/Lt7iLODzkSsLT8SfxM695JH3VOMtjbkAQdarGCU0wJwglN6aUbgQC+Mu7dP78+viON+X
VqccSSatXzl5fiDlQcsezv8+Zxlsyb2Wg6GdR6F1JvkfUwR1qnipdBwH59lgIkJcz+A9iszWUQcT
YyD/6Ilmkebx/EJ4DsAKmBQVmKt1yusn+sL9rz6PvO+9xaYjHuKOB0TYwgGu4zmrYTJJkzzVA75M
AyXw+C6CEjgVZAQBEWots1NeiE55zU/+JPpQ/pL8nRydZTDv1HQoINsGhLqSHc1CdZSsxZyJ6peh
9CxqjQ1U9FHWM3vo8M/5TeZ5IxNC2qHJU21EbF+U1OrCl6Ti3PnbOZ+BkRYwWACC89GNXz0OWiVq
ENHxFVuXwsVTEDoJd8sRbNt7yR73nS/cBDxk2m+MGiYwA+gd4z+fc75+ScYxmAPkfJhpSFHrl/eL
DlFZnAqgZMedcmXccRlptu/Jk1FmL5dA0LsxAjQj1J+1abDl/qY2D7KyE5rMOf/Ztg/gyRQThueE
/C8ZLIrXUr5vjb3R8+Lv5nJMTBnKBHNloA78vIdEFsy0LuCWlBoeICDPdNXbwMEVg/IcAZ5K8CYg
0nlJzaZHrszS/33lL0M6V5Nc4v5PU/IaS8ub2ZV/Er5WJhjvmPSs0Si3joNXq12QxV3awFkknoAH
vTC+nOuVGcYfojmeVH1BQzLZU8BWt1N9yU0O3F7TZvxY2WGcAU0hc9IW7NgUjk9ZELrSSJ6NKvPy
eXiUzWSv9KklVhK4H9U/8cOVaeaOTqU5yIYRmVTY3Qn5pWxci8HDeVenu3RuF5lrGQo5bY+BAlzL
0nVTzU5YEqvXEESSmVMZ/kB1njHFXs2SPGeDomFAgbYn6cQmJTarn5U71fo1wdleTs/NTruBZsBe
sYIHcks17YLQCu95txHHedhr3OxBXLSA3Q9Vf8pk2Hw4j3jkAdC3c8jTF2Q5Pha1nSSzQpV/tIs9
GNzcqLDgqW+dC4SNT27MGx68cDN2rSwycaVYEvDx0D49iR/j6Eck3CS8kSieCSaGRKWM3LiGW0rm
vFiNEe+GILgaYq7oPSdGsle3YnZxPA5YS4snXnCL0I8nYORoTucurvxKfMUrDuAH4xw7+vefc1Qm
sujSaNSFOY7OWHui4Cfj6/kzx9s/JqJ0aYTZUR3ON5UtZOrcSRmsWOQkwtv53coRmOChGXlCFBOV
Sel+cOpvFAWdA9UtQEORPl883s2yBQEAueS/NxqrYiBXw6iMI8rhg7d4kpN5IvTXXOrp5X3Hmwf6
jTXQ7WNmHlK7LO9pY+ZExFQvnUCSgVpPHCCGHnSfuPE17wrY/l4nU8yRCkqjIvKC2h0EaqxR8ETZ
7aL38z5Bv8ZXnzvZYM4UStVZqPT02JpdY8tpISFfjK9qI5kOi97VbmiCarVRZx6dxHYkPBmmi18l
BEktLpm2YLj31zUa+yrkaFKPN0P8G3c82WEOVW8IhdYOgMu1ruSh/Q7vsII9haZo4Kirvyt35zeU
99GYQxZB4naSzWHE7Pxdhmk4cZ+N+78zwZywCKRDolmACE/GA02svCBULCnl1SF4C6EfcP2BWqJl
/YJoFMoPICG1ktAzCSdl430ddiRsCdU51cD8ibMLht+d8AyQxPfBNn3y1IFhy+KBu35zfNHYxyw+
qOpY5igUjLOsSBGdfrHvpa72Gu/pdR9yJWy3N/BfUyxrVC/OBZRj8VpJl9yTxOC91wF3zaTH896w
/cA1T3aYSnirg/m9jDTkvU+hZ9jSi2lBt/ZecLPnzp0d9ZaiW4Q9L5XZvq1OZplqgTjK2qgZEVC8
JVhtxmfRvOUsjP7C19h0ssDEv1avR0h4Y2EqbhLar2mOg03f643Nv0a249HJGBMISVqPeiwgEP4i
sRTc3gPXC/Di5xe1nVqczFCnWZ0qzZxmcRQR05X5UjHdOrirjcyq1WtZfz1vaWt0BpXyDziGAXkD
FsIbSmI5ZSP8r/EGB7gqJ/Gq78EN5JQbV7vI94Ube2MJFiebY5g6HPvd1oaZ+JRMoah2HV4uUgbd
rxZIwPCi+bm4FGPFQ0ZsRpC1MSZMkXkY6lHDgc7rzF4WcDg1ilsUoSPk80teLJamVw9ELv9pRtmw
67D7GY5Naoth5J5f9taXXf0h7DOj7UOhbCg2UIruJCn1i6Y/jJmxy8bKQd7F2eQtmvL112VfEpFM
QL9foKxFLM0Hchni0RX6bgUIyyN0KuRr0ZOd+J7iX/jFra2zv14rc/YhUVRixByHJdYlCAH5s8yp
L23FzrUB5ujrZpwpiCvIvEneQ3FGyTorLnU1tFqEde7s9VakkcBAACUyVQQZHmMuE3rDiAINvWA8
Edsrskv96TC5FK0UO+qfXHpra0yo6QWi1ZGBAn86W7lhV1DECl3lZrqNZau9EA4og/vnfXNzO1fr
Y6IOdG4aYy7q3umK+aXVmtLPJultgGrDfz4EBsp+8ofyLXiEWMijPIWCVKW4z4XwTmn+Ucv3VrzJ
ZPApczbxqwd+NsSsKBiT/5G0amPqin1zFCYeD+zXTYMJIkPBV8e/X6qNcSoGJFwwLZql11VyW5LH
tOHUJr5WQT6bYJJTnVTSoMYThkPbd3WIdlo2HIQpupo7zTvvARvl6M+mmLw07jQjrUNadj/oHi2B
x36+p5NYvIx788usto2J/m2jZUJRoUdbAzMEZghHIDpn23hfhon5ZqHoXSgAoybqL/r4VAnPasJL
fzcAhZ82jE3fgO3Jp1ADkLG3AYN2NXsB9Tlg7aj2VT5P9YGzIpPJ4SI5zEow3WEYatKifduMt+VY
m7s+jjiBle7+57v586qYyA2PW8IyASGwJi1WSJqrubiOQOguHRTyuAw8B9+4nj/bYyJrqciRKC8o
N7c/aZ8AnHrCneEMs5X+SBBdBWf57wzyny0y0bVMFrVPc6BR8vk1HXbAM1p/d5TYoSFDadGjJwvA
LZF6W3fzbLVyllm6VF5F4rybVdmrA/NnmTePmdo6561zjpfJhIy5lcpSlekMe7oj5jHmgeS/5sGf
t4+JE2qNL1Z9yG5NXtLZdZNZojBZSpJZVb7Ys6xDVooTzDlhkAWwi4u89EuONU2ZRybQzEl2EEP3
LXg/v3dcb2QDRxpAdFTGkEH1rgKolIOMtjkaDwNkLUonuf3v1+56L79gaeegUPrBhDmxfJdTgHfB
1tFxYuH57/UFT5tIGfhFcwAOoY+EkYZgL/n64U+YZT8vhYkbUYQUu0hgZiA/zPxBalGu5/UEzscm
yD5/fhs1UwI+qBZBEGhnSw0BDl6soHtJxluh+R5M3znOcP4koZH52ZwhgOFwqHAjjrfBWwVnKP1C
tJJn/ZJq7GrPoVc+nze5HeW1j0kNzPuzvbe2nsMWqHHQMhHjghSSDd05P4t4XI7bCzuZYRYmxrpe
koxe9YvVZncFT23wN8foZICuc/WIzYt2DBcRNC3pU+BLDiBSt81xfJHsGiW19pkH4ZC3HeNkj4l5
oloPiUTPUfkzvlPe6HW8XABliK5l7Aq2YoGp9WKyKVFYhYR9OMR7CidQdh/Qyt35j7gdrE5/DBMg
i15JRBOQdUc2RatNbkLhvTAla+Dt8vZXNHUFg6miKrHcOL1MYqNL8RW7xjUCL00fzq+D9/vMidZr
Qx1VE4DYPDvo0XXQc5CH2/t0+vuZ01yKdVJIMvZpbu/UqrE6A9yDyY0QaPb5hfwmtT1ZYvxdkbJK
DKDG5JDh2FTWHMmO1F+FmKgsWz8rK0sKnkRoiJ43y9s/5hDE1Sh1y4DvY8zXyQT9LB6FI88A4/X1
GBjFqAPhuoDHYP4xpD/+bgGMIwuyWTdRhA8Ulne6eNtqvHP7mxT69GHouV7FiXRKhRp64j2gN5On
xxbZCXYHpVWwuZaOwKeg5Lkcc72DS2jqtRwXiLCrgBEhXopBcspQqvyQe2t2KC7FdEYe9QTnQ7FF
bKOeS7Xr4Qlmu1Pz/R+MRtK7999tZOnQ1cko6ihC+NPGN6O+qIGlrlJOGsFbAxMNzLEP9BAe7eTx
cB80xK6i+P68v/3m2jitg4kIaqIWSi3iZahacmPhFnSSa1QjO0s6LCj3g4Gk45xRrkm67JUHZjFR
eoGaHKE156LSqu5iDOxqF41hjxeZGzs1547fvqtOi2TCgqklxSJQlGhZpFYp3DSyGxYXQzNbZnqz
GE/n93Q7ozhZY2KEumRzP+cN6AnJQ42xOq25NHl6Hhuwq8/+xwSKknSVotHR3LmxshtUGSMrh1y8
Vb7TfrixE3eBnR/DxTm/tg1WiM92mfDRL7pYoQaI/mdk4Z939HadYA9ue8Mxbky7fKHtDeg4PEKw
nvcZ6Zq+vpNPG8uEkjxVqAikCu294jnLakshN126D0AAEOJlcn6hnI/IslCPZdYFuYRiZyv5Uf6i
GHtZv/07E0x9oQK3nkpMlBzryi5DT41v24QzZLX9EPl3x1gpckGGnkK+IILQBgpU23fEb/fijtdA
4W0WE0SaaBxQPMWJXjr9usvSQ5IbXmxoPOfj2WEix5gNahmrsEMoqQFIamh9HUPpjvwODAgoK80b
LpKBBtkzTscyRYPJAKKVAmwOpoX6qS1B48zKFad2yAHkRaP7t5vJhI9cU5rRpGIHkLyy8/x50CqL
VP99Pv3TOWaHJMmsSmorIiQK9T5SdmmAGidnDnOjCfrZBhMrKrBoNHMD1VZ67Y9X9eWwW3bhY3eQ
DhR2IkAgcWfYGbefx3MTJk5UkbnUyoIsemy9VL0ZxH3PE3nm5bfsRErbaU0ERnc8e+zZhnjqoYEA
huxAe9b/qyjBTp4IaV4F4PfHfH/oi0Jk1e2u73mcn5wkjVXhbKV+CAwD6AUIt8nqvRj7pLoZxe/n
l8KJ3+xTu5gEEpQhjpLalgdpSXZaMRxMfXoUB2KLU8AJfhw3UJlooZPWKJcBB2ko98W8izM7UDkh
nP7EmeCg0j9hlcoAGJmTio4zh5oX9g9S/3p+x3i/z8QCs5/NohUwxmUawoU8lXdzU7nnTfAeBGxL
Og7k0SwSSqLuV3vFBdhjR8kBKJEPv0nJ+yZMSJDicphaPQLusxGujbZ3wkW+aDNe8XKDeO5T6FGZ
EIBxtHDpYryjRN3WDvUhdPW78r1w0NMDnHSxo515G9pU5Bi0T7y3B+c0sV3nJNPLMC8ToDCaPeT3
rJRI1ly/FgYP7sHJa9l+sxIswrJoiA3VchM3FxrYNxXyQ+9fDcBLU46v81ZFL8qVr0thnOUzaRQH
fH6gn9VAeDDkT5mO+o4kexyn5IQKdiBFXNpeqhoEJKqUUDj1pX5X3OMjAmoCUp8rEJ7ZBuCLVrk7
b5i3SCZmKChx15GKnCwJ7wSyr9DWTnSbq6LOOdcsmHXqpbLoMyyPTPdKuBNqTvGe9/t0matvtURd
qoJfuXcMsVe8NusbrxzGkPeVeGboV1yZ0UQh62MMlzqVQ9Esmp0fSnvYqe7sVeCan3fy3fnPs4Gh
/nSuWWJ7PRVTQ6RkmYLoFIhW6a1wVR3Vy/ld9JIdJNwcjRMfOSn0FySrlphabHZge1Iqf0nB8iQO
cmuhJ+gQNbqGwNaPaXksY41z3Dh7y5Lcy3kY9iHVNBKkwjMK2S2nkcO9xHF2llAqXxIpXyqM4dVL
YVVRbuXycUR5TlRjTjmQtxgmdhBDy0Z8uxFKRZ6Q1lYVNNZ5z+BcLDrzBOkC2ewydIedZgbjhzeU
TwnhuDtvEfR/X3m7tERiJxvwvUS9mNobfeBVLzddTQHcG8wlCvmCgwzkRmrjAGugai1Us1nCa03e
qfvzW7W5jpMZtok+hd2YpLmCTn04gUQsPJZGx0n9OSthW+dho8eJotAwule9/1eflnc8MPZ2OFgt
hfErTRG0qaOPs9YlrUtxbWAirNzMopKOuN9BpevyLt3thGlllHG1ftSrQVVAx0JwCR16v7SV1wTN
KUv2Sq9vba7BzWt+ZZBxPKWMlTFu8FabPIp5iF1K49fAkA3eXiQx2WE8qnthl1xyN3gzRKxM02O3
8nk0CyCuRid1u9BVX6SXBeWeaSd8Gw76reJM9uSSJ5lbT+C5D/2rVlYNrWn1YMDjKrsYLtJDfDkd
2n1y4CnW8hbHXl8k1KI5BO6zy82rKAydWai/oxvtLmnDOXNcp2ES3zI3A3Q98A0/QNXQYq4qiHrU
FxTtIzxUAicc8pZGd3i1g3E2zYVJuYnl6hiQq/gyDbyAR0Zz/jOpLC3VErcxqGhgJC38UT2Q9DEs
v5VjZdWY3ErvVLSK/yZyARX4eVV5ZmhKSlfVl/+EQGZpP87//vaz4V93h1jyZwNiNA1qYaK9M3jZ
Q/6tvGrt+JaOrwSO+KpYfW9LNlWKNQJnPPIG/rdrCivrTGCJ9C4dkho+Qqt1+cHYj6Dxb6zkwLsB
tqvHK0tMRBmiqlUKpcLU0Yto14uFIHZJe7blfrDrvf4EENArL4ydd0mVVd2rQiESBKprs8gY+Ehl
m+ThkYyKleS8dGMzGVgtj4kfRQ9OgVxHcbzN3Db5bgjHoOVk2NwtZIIH9CzbQaHOvwC5TZn7Pcge
yT9qp9wTH1SnVoqJXV73jreHTBRp45mMuol6QzaOVqwkdjeAyidTj73aOOfPAm8PmQiidBMoSGs8
YuPFUltbHI81jxV5uxN0+k4fB2IVpcSJgqZ0ODyVi6cXmwIVJ3AAGNdURhbqDjwcGmdRH5MoK4N9
uyRKqdH9w+BlezX3/jS/nN83enS+lIRWa2JCCB7Iea3MSOKC5BCO+zDwz/8+bwlMkBgmNQfPGSDt
gCc+t6X2WKrBTaeCUv+8Hc6NpX7kXqu9EoEbnnSQSNFx1e6QX/V+7s8VOsWuZJOn9A/w0HjarTaO
LnxlL4RuohmUiEl9nPtd3/t9JF6Hi2L/5brY4FCIjZkkOLjym3pf7TGC4Qh2WzumX3p4PnIQF9uf
SwOpvgY+rC8DH4kmoIrRo92eq4KvhNkxDWt/mGb3/Ko2vA4iC2A1AzRFVEA6+3nz2oykaRiBiiTp
3Ka6J8PD+d/fWMan32du3mzSqnyeUa+rSXLQGvliKgYnN3POMjYyik9mmMOT95gDCZr/9aso4n/0
FE/e/QEG8JMZ5gy1A6DQ9UzHpJbMRRXyfsgSQFRyzrffOkKf7NCvtnJpAe29HGIl9AgNjojUHa7m
Fkcq5Sbc8HL1jbvhkzH6CVfG4kkiitQsIJItjnXy3guRPY+RhQkYTmTg+QJzgFQzksKQ3nzSTA4S
1BnbhRwzXdiddzmeSzMX7NAIgt4okKLK+/hirmZISJcDZyncL8RcqJmiJnVn0CcA6leCBbyhnV6i
ubcffMSCu79bEXOl9mVfCdAGw4xJ0byJxXwRFiInunG+DSvPW0m6Ch5oHKBSQxYiJdd6YdpA/u//
aiUs0V9eDMCBlnjfh3oGicdiNp26THlpHO/rGEw40HOdjO2MqAZWiIPoRnboTpZ4L3p0TE7g8Nhx
/M1ggkIQ5VKYTyj0iXkm2CoktR1Nm3lZ8MYEoLE+puw0TiaNpWkqiAk0yW+u60vBjaH31KBmSpOe
fpfYtct76XKtMsEhkktZkguc2dZtnxTIoCVOd6R8zL1HdzO8T2gr5C+9hAkUEA8JiBmNcMY2+afL
K3uqtT/AaXzaTjZKSOISmBVsEDL/rPr7PA5/NJB0O+/v9FeYpO6TFSZMFA0oy4ZqBBebdNtUu3gE
aeeVPB9J/P53hpgQsdTxPA1UOa6SA9AL7MvqYc4ucv2gziFnTZxQwZYBgzYE6RAdPopDT+zdEgTn
PAQA50ixZUBIP5W1UGMOtDfRMkKF9lIhMicfpjty5tOwwkWtltYV2rxodajKjTSVXiHXx7QdDn3b
vQDw6mAmya/74S93j3y+bdUmTcqOcnguExhpSJ9ZZQ4ywAaklH/lESaTQ4TSPPbTgBtKqG+F+ckw
9+PkDyA51N/OG+L5AxMi9EpBhXtCTF+i5nsN/r98IG9y1/3lxjFBIWmnVgWnFm5cWbPy4nuZJXbM
LXDQm+GcVzBhIcyTUp0FvF6pVBLlFwpvB4xYU8jOvMs5OE3ezjHRIYFOt1R1qBql7Y+hfs6ilyni
CXRt2zA0KjqCRxJhFiRVeh6TjGBmq3Ck9EVd7IwXe7aq6YhyJxvMOkgljKQZcFxb903EHaEeg32x
Q5VyX2JKPLC5t9J2fDgZZKJdHw1yHy8IQdN7ATngQLFiXPD9aA0/KUdxEHt8BMJ2mvyvTRbYJ8+i
SroBnoEHTWIJs3hVk6GzqtB8nEsenytngQrzbFKDKS5SiMY7CxQXhoeZPJ4/s1tVqPUn+wLwqw2I
LNPWgCDbho5XxuK0tyHIfYzCGnu7gFQ1eLS5SpJbMNBPdpnwFwWzarQltZt6oj3sdbBBiG7qBpTF
cbaLb2iITDYludB0i8ekuBnyAY6kQjhQVmF7fWWP0TQ1AHnYfAh3aI6CqbLd5x4vfdk8ciszTOTV
tCzMogSXPrjddOUtWG5kHk/IpjOuTNA/YfVmU3QtKLoKwV2vK6sfLqO4tkrtXc8Kh+Mo9IN8CYgr
S0zYrUIjSLoZjRyouUVA4Ne+4czXdQksTI+9G7/zqtk0WJwzyASsWpaKgoR4iZjBN0n5roT3Yv6t
Nx4lwIQV0eUsbzPer5bHhC4x7Wp5DECTKvvRjb6bdpVr3oIqALX60Ps/0r5ruW6j6faJUIU44RbA
jsykRFG+QUmyjZwznv6sof/PBIfwniOpyuUbVbH3NHp6Oq7VK56wrbolCjoOcyww0YAISjpbW496
H7aQNoHfCtMph+x7eBBjRQ28FkA2W0UMsGmJK3nS6bKWcj2pZ8CWUuuY187jspRuN46xQs6mu1rJ
kfyxyTktZxvjZrPp0PsoLjjQX1uWmAo5ivPIWaoRAv8jSADtAGQmf6Ex0NzNfRLZCqNXiZG8b94F
oEaycLtaRDVm3B3swbx2guL5svFtXuI3rclZ6uj0dtWzBFWDYPqaGdGurarQ7bGvETaawvRUR5L8
bliVCZnKErju1l9N1uxM+oP2wW8KkRxflnC70jM0uFMA5rpjWj3GlfmtsqzvlxW3HXCsNCdOu3J/
TTI0RSnwUgTeWH7mjxYS4Bd+yEAKOz8S3dOuVNwLChNnkh+cCgdkYyHIJY0uOMw1fdKZCktkUwQq
vgR4ImiKysWRtOn6xBBo2p19XWSpFw2qD7RdGFmJMN8rzshGYvU9TiEA1ETjhD8ujwLzVD/2V/GX
y59p0+ZWwiSbS/U5HwoT6GnU9HvtT33Zp4vCEjav0EqEbHGDQZq4CxCuRw99iGhsuun1h4jvfu8k
kr3Nel2XgKkEwGmXuhXgnivLdqmjgtET7v/D00cBOQgKURMMptLz0GRLFQ6DNfpDfE3CFwxU9/mj
zgK3jGfFVd1UHCW2oLMD3ZGMvpwlSZRPBGloPeWube7ndHBbdjZVALubcoCuaBs6mD3AQPve4Cxz
TPMyA55jbBWuXTG/G/IrrWpQp4iOv/CRVqJk29a0SScDZiM1vEb7stDPeIpn+NNJIUh1Jsmu8ywm
I49DvHbJqWmv7JL7k/U0YyX28oG2b+vqRJJ1lxFLZ3vEhPV4XkCHuRyrK+IyF5glWIxW+YbN27oS
Jtn4QKsSIHComS7Jt5BHABP94YyK8a4tGaYNc2MOt0zE4e+twU46EtcRF6068kdu5RxLxMHeCn5h
Q4qs5YgvuHofKIYsG451WL9rK7ebf5RAzDWqX4iNuQ42T10cB2yTr+HeSsxC03IwDYBUB5/Dbx2Q
n2qvO4bX6al7Dr1f6T69FyebQzeMfZNhGHIo75L2itAjH06XTU4EhO890HsR0geKatsIxsm2/IDw
P1nbhkAAdlKwiHO6qxZBojhEwBsSYMSXBYvffkmw9MUiiInmGQCVRnQol/vAVoysbhSy359M8q1d
YEeGZeJbZbFL3ZsaEzoAe70nmEWrrxHwn4+zkq5g+1CcEx3Q+tYHhhuukyAPmnb0S+thiu9a7dNl
pX28TuJM//59eZco4qQomhAP7JRdx9M5yY7FqBDx0de9FyH57zoMF63pAGplLLFb54+ZdkuNJ6oS
ozqJ5LvzwQbTWj23fuR8m3vsIOwzrCxd1tbrWyPZmKHruiMYByxAgEkmELa9XWMIXGALNyeEDLv0
WN8wzW2ulgc08a9B4O1nf4nBz3rXu9pJ5WE30j/+7gdI6RhwNkDC4lQt/DnQFAVkTbRPveEcmu60
67x0r2waCb1dOrKUmFlxlcz6BL3ah+568cWWjnUzx8g2BZqGKkbeqO6IAwK3BnwE1ARy3Hu/GwIg
ta+WeUR4yc7pOTj1owe0WfpY+9k3QYRq5m6Ci2bds8lV1W43bhuEgwYSH9fQ8cC8Fz7z0NAsE7dt
MjtXy/0uVUELfqwfieO9SRC/YOXvaRHHetXCgEQLLj3/M2WQnFVTBhtO+J0YSYtVSyerm0JgwLaP
wXQTOH/YfeGyzjxU1TfSq5L37a/GEHZyitoYpmXeH2uJrLY14g5rj57uOfu4dVs38xlwlcU+V4ip
qtkXS7Jo9ikinI8BLxT6JlluJZE+C1OudQAwbx+L9JOV/RU690X41FHVmP+mcawkSX6sTHlJFiMG
wqZBvDYqd6k5+Jf9y0a49v40khNLWr2q0FQStSTBWjsdw8PgOecQs+Qcmy4KaRue+Z3uJHPPsQBe
mLSBM/EEg0q1Dx8w2xde011+Gj/prgbaD2y4qyCxt53YSpPSJRgqR4vyFJqsdxh49lsvQSH1R783
0Q7WfEsxLrnxMOCUHFkKgDyRFUl3Ae4E7qvHpY5B1tYf0b4oO8W0zZZpGHAYYJa1kXxbkiKBi62Z
dhpZfqRNO33Kf5hN+6T4WOJvyH4YR7DQoed4fORloMHQuqLgJTh/7/hTc2oP4Rn51p64zbPu/0oF
GgrjKLvpHGTltrygE3KNRCSDH67zQ6X5eZN7WBLxfuFQpm6ZnAlAE/CIv/cbSTZGqRPWrd8Bq1/f
Afj0If5MQXltef3TfGUrvtNG1YcDOckiOqHEMPG/9/LyKkmaiCDcGc/kPH0SVASAGwGIo0CgwdCk
cmp2y/jWAqWAIe401i8B1FgyIOkP9SO2dv3K6BWx6aYYy8Z7SXRQHsp1wMVii11boHEIC9PtrS9x
88lKVUCHW+7CxDCmDnOwbGrKysuDqQwmBHJ2HLt8Wjytux5yHfG24sZuf6aVJElrdEYwr7WontqH
+BGr+of8c44RcczA94CQYDtTuW2y9WCuzybFVUmrpZgkslFkKGbtaDaxrwe9W9Yk2wNPJfEwLJ5d
haxNFBa5FQ+YDljlbds0DFve1y2bogJWKSbnxN6VmDq0DtGxwSjO5Yu2+engnBwbKGS4btI9o81i
cnguvJJl6i78ZI8Ptgak6PHvy3I28PRxwShjIDtGsYbIw6BmGbRZV/fj/9FJ1QcQvafXAp4gOleq
AZzN53ItTXqSqyww6qjCsay7cWfuBIFO9DzvHcTB3J8Pl8+2ecdWR5Pe5j7o+25JR8T+LbZ/J7tz
Hao9a8Wyuyxn+1u9qVB6TOYppU43Is0sdMtnxbem/+zUz3riKJIZpfakZ9gK+yScwwIZ06l8Fnj6
4U0Lil7dT3ahcgBxK05bfyqh3VXgO8dhO/IehkGjGsTOn2drZ4KEfamusuT7ZQVudKbfG6HkqCar
oh1eYpFDCJDZzDecm9Sjn4kL9gov9/vOnRI10L3qw0lea4h4WM0RChDlaHocgRNtvkfpj9RQ+Azl
+SRn5VhFMGOASsRtgkcaLCZ35SHwsc5yC94ZpIDqrvtWhLP+fJIDSSiiG33uEeG0x6k8J8uvXC4G
mnRiWgz5n2z0ra6lYJyFg0oy875kU3A/kywNXCt09C+X7WPT1yN3JyZcLvsA9JnEXVeDTxXqE9xH
WuJaA3GzIsBiteXO+bXVKMabtgwDDyZBpcXW4X+lw/Fw0PI0Cy3fnHdGO7ltg+pr6Getvr98so01
LpQQHeSvBkFFkcrL/VrQU7vA7DIsY9yNt+0hvmF33a1+pZpY3brOSNC5QQnKpCh7vb/OcT4mk1mg
htcYhteWxblb8qvACH1e1H9Pra2o+m5qcCVO0iBGdbBuMsP3kiR0h376iwzGd8wl7pywUelQdTTJ
LS4gUohyC/mCmN9afANMz933pfUyoD+crbPlwT2mngVOwZv0VzzXWq2Sl6x0K6xDHNbnTyXgiT4J
dtL8hnrOAz1os7fssl120FQnFs+knFqspQrtr3zzQmvWdjZO3O9eBIdhfOh2EWDcVPBSmy8OipiU
cYLyBJPD/agem76razTfT2LkvXqK/MENniALtYFfyftWwuRQZAxJEWYLN31ilm67vFDjqz7/9OA2
7hthrwQHFgfNwXvNtSAYcWaCOosTZ4esYvtsUpb8xN/48HUoBj7AVy1286WrtgyBvtgNnunRS2/j
Y7anuRsha3k0f4x+clV5hedYfq5wkps3jhmcgBSUm1RemRw1vaBhi6EdOhzwrCEBPIJ1w8Mb5172
WZvHQ3aOrNZmCFAlFc4aK9K2g/HlzQ+rPNIidKmqHLYlA2nL69SMCaR+ycC7kTfabCW4Vgm2Jc32
YSi+gOBHEWRvet+1GOFZVvfIzsIk0h2k6KZ2m8enHHEG7Uy3DFLXoLemfd0m+x4QFJcVuFlOWYuV
woGIdIVW97hVwU13yrCg7AmCPaQvsz8dmgNocArvN0VK4QA3EtuMTZx0PA/XYSY28139vvdjPKJA
WQ5KP9hdFrn1aK8O+cp/s9Jt0y8YIwsKuI6Z78uOu1ht2029szPibFcR6zh37NNlkZtpKB5sG4Vo
ghaJLZ1yNsiij6ndgCNDkBfi8Xbbz8znn6Nb3R8OItK6LHHr0q0Eyt0YHjmzXRC4/6ar/b69Wugf
QVu7DZhdLwvavhD/nkxGdqumMuwnVo0++P3s6J4M+yRQ3IatiHF9FsltgUTQDnoNrjHn81lLqr25
qNoxqlNIUUFnE7ToWYVVIMbcZl6unNn0MjNQBB8qMVJAMI86j6MWW87LfDuHs8vYoQZr4OUvolKX
+BEr+9Z7s3dK4Tum8Qt3etf4hf6YARNGlc1G48qWp7jb0rFTUkNAWv+IhvvU+ZMZu8tnEPdBfqnW
IiRHZKaxlUY5rKrODkv0Je2uteJU8Ns4OQAODRvXCnlbkRpxCEM5ihETp3uvM0ooUDlrjmiXVAGY
oJITYeGdndToTnXhVUFUseHW/SSMUmqAF4qiBPZe4JCRXrNnAoHRS+Dcl4Phc/0uNzrF3dk6GAX3
FKSgJIQ5h/dyiobk7WTjWzXad/Bdjc5tqn8p6R/Vr9QN14KkGzQDqy7tA3i4qjbcnNd78Ky74RQr
ypNbxr0WI30ohq3NzHllsi3/dMDmEac/P+2OVGSlMen6ZBlpOc8Sy88mVnt8TB3PYSCMvGzg4q/I
Br6WIsURISqvvBJskUPyuVtmNwmegNnyS0JssF3roOjCSvX7j2/1jLd5hRahoZ3D9Eo3r2v+6fI5
NkMGqr/JkNTVlHbOnchs/Oal3/HYLXxaHpHg2E/1abmJO4+xveoF31Qeyo86yLMI6miSzNaieoON
YDQwltuwLdwpPWeTrlDeZoqBWRq0EhhaPUwuqLK4LpoiRgdtAoyKCbAboFYOnnEWC45Uc1Uc1Jud
T1Q7Eb0SMM0ZckpDh9hmQY3MtN1Vp2YvuCjsHaBb/iD3dOccSnABhx5Gma9sVeC85W0Rnjug/cPe
yIem01hxe9FzBM7JaThldwIE1thFD6qYZLOku5Yj2ePcFvNi0hyTsj0GDvoDA+D2n80OhvJHdVD2
/4Vrk6/YWppkJUFQxSXLEMzq5+5Unusb+5RdIYg4kX10bhL/8kUQv/2DNK6LHA49fyYvyWAjx54n
gheE9GyPq+gyq9//igiKdBfYapgckZMCI8qaqEJMp7fXfLrmKia3jWsF2DZ03SnSUJ3JwEQhoNiT
rCW6PybFvo6sP+MU+3NtrnAZW2JAq811dOl0UWB675VSW2vquAh1v9JZ4RVmgDpEhmZTWqWqJf+t
O2ytZQkbWcVCtV7EWtnNg99wN7/V3BrL1+HN64hLCcZwZYa9YXMWdGcaDs7FkSW+l1eCX62ZKuBw
jJ6xtzHSjOLw0Thoh3wP0h/Fxt726VbSpEckBdjIRFJgWLS7/lkwNIUogwMzrhMTmTsVIermdzMt
DOhiRYVyGfjYmuO4s+py8Ln92LCvM9DqxofLFr6RmqFua9hoEoOaBpyZkvqMjPM5w7qrE6EydoO+
sW/3x8h8aLvIG9qfhlZGPMRMHYw7aLljdfy9tCmt+8XUoT66NBigPsxsdmn583Wdd0KkuGhwtDSM
gbLk5xVA67n+KbJVwetGLImbxEyDovvtWHLdo9HbMkFtG0NkuuZOgNXGVL1nJ3dp+nL582z4uHeC
JHtDghQPVY6ZT8bNm0xAYDvh6bKIj5myY2N8leEgMACs/UkfpY9iXbNjO0Zr2/8Hqb48pF4Hlp+z
ABL7/9kD/BAjSyKlT5SnJgkLGy9CrTluaQAPMHB2evYQBJmr6YpL++EWScKEjlceqcnNOcfiVeJH
/K7O7yeKmeBJ4WE/YtZLQiQ3BFQ0p1+mLoFjQKnBF8MJpuV2wFs8GrfWQ3ErVmGHrzMFXYr3mx9Q
MpJIj+2ioVWCvu3r4NEVucbgXfIsGmap336fQ5d8vixTpVPpYTTyKDLnCR8wK6ZjVtCDXpR3PNSe
L4vZtk1qor9OKToVr7Hw6ts5pq5nZIBa7Yd/FkVLz8Ftu0WAjcm05IHfq5ojH662+JAriZK1aM5s
WYlRJz7aZq6RP7Dgj6R+Dh1FW+lj7CnJkQyGmrPd5nWb+GHmYkHvjON5ghRFsKGgFncvSNBAs+3r
V6pK/gefIkmWzKVYgHCeWij8Ldq5rP+wrW+XP5pKg5Jt9KTQu7DUYzHVZ2UPnANyjuym7udBeKSD
SCULYi+pvmRDAuq6wRe9D+6ZTwD63omBO0vhJlVaExH9yhIrhDQD62CJVv1JK79YgcLUFVqTa6TA
zUuy2DFiv4g/T+F9yu7C6NugSnk27+2bdcv7OGmca2nZ2uCvHJLpGJO+AEg5GZ/7Ani+l83gY+7x
+nkQkeHqInyWo06Qio9GZONE1p1IPZZj7gGiz83vO+WIzIcoRhIlPWHMzHi3RCT1Y3P2WWe79nQb
ji7Jvi3TDS0UAYbyZNLz5aQ1hj3NKge+EBZzvHTH7sNTjXVozVdGnOJvvctypKNJ/ohkpp4j+4kx
ZGTtl1PiY0ffuX5lSzrHfublo+J024b+9tkkx9Rpxv+53Cw271tiP/cchFuXbWPbDN9kSC6I6QlP
hwFO1g5qd5w+sSTxqp+OAyXNSX5oWaZiCnpoDqQ4nkH2Y/S7x5AcEPaRq37ScZtYeRhMvH97J1LM
i6g0JbkdlDHTjgUQESx3pLmzo8MQHy5/DMXlkaewCwD0xWmLl4gEt3X7R9+ibYjyWH070W/loupe
fEyh3n8WGdyn6zEzOmuvTzo5C0Cp9KZzxxdcH6DwL4ppRIX6ZJQfW6cM3DE4W1n/0Pi+0mq30F8u
6+9jQU46keQOwiKN7IYgGJrugJKAtY4ci/3mk8CxaA6hn365LE9xQWVknxFDZiH6panvNNw3C4wT
F5F/WYRKbeLfV4/dXOWVPsxQ21LcleOupp9zVff9I2aypDXJBxBuJguwEBKf3fSY/2sPxXd2H5/p
LdozAhNBDLEDxuWQ3WBcgyucnOqAkm+I8wj475We+qSl7lx91vrFNXWVratuluQfUsrHXKPAKajj
cxkCqM0Us0qaS7oIPKZnWquCSvHOXXgs5FHRKtBJVPEBtLl7ID0Mp+Wo7YxDcGfvyTHeq9Y3tkMW
zJlb1DQYyqjvraTtOkZjriWAzmce65ubaOkf56p0E67kxtn+YP/KkrurYTAZ9ZKYsZ+Wt5Qc7OpT
mewvG/1/POtvMqRaiI5xVE2zcI+HPTvnu+BEb5iL3UDUdmpFcPRxGe3V+t9kSRELWdCP0gIER+RB
EKBke3ZvXek3yxdyn3rNrh1ca2cfgbAWuvN34UVUCySKjyfXljpadKXWjLHfsTtmu0H/yeo/R9qf
l3Wq+mzCl60cSQfa9DmvoVKs5O6G+UfSEL/VH39PiOStQjZqESiv8JWMBw56v/bW+GnKE+lzSc6K
F7xgeYCL1Qah1zceqRyXaeckPP7eUSS/pAV6nk495GC5wosD7UuT5Tui9wqN/ccj/GZ+kmcKCgfs
7Aa+vv0gnK8YGzMe/hm+xvjw7vKhVKYm+QmgLiWJ4SDaI3HoOrp2Mgg5V6jbukn403zp4kNhJN8U
fQhMsUsKjJI+TvPZSH3aYP6u2GP60L18mk2TXkmQVNcmpVX0gKHxifXJbGqUMYF893xZxnbdYyVE
UhmdRseoJriHCbuq2b680Uew2RsHfS+gibSvE/I2hUva/EpvIuUEdNR41zTVHPrxaBzbMtjl6b6p
gxsEnwoNih//4ZVaSZL8LDXqEOsaHHvlzTF3bpPCdvVOkLFSl8d/BszwCm1SyNx27iuh5ntPZNj9
XIypFeN4+Z3VzScedKe2cfZWGRwiAzwh5vTVHJxnXsw+NwtFF33batBEwqQD9lMdyREmWc/skMNq
mp48oaUFfJwwPk3O+Pmy5Wx/xTc54nesHG6d0WKcUmTCRvjNWK4TkKlG0G0//DS21OtFexMkfshK
UFu3s9NNcLp9/hfHNK0ZufqoiN633RQGTv+nNek2Z0FhOs2IXEEMyzf3/U13nDx9Xz02HqAJTpdV
93EEUDqSdLP1GbRA1oQ6aoQirrnn7CYHlsOEOhyGLILunLIHc1IhH6gMQ7rpM3HY3MRt6pu1Z7aV
p03eEKr4C/7D+v9VpNxZ5zGNg2EpUdU8VUhQpuNycM6vS73KrTnVR5PZBROrR6uJQxZGJ/tdcd8e
8hvjEaTZ9h7T10+qve+PGxXvPxuRbjbPpyrGXCjOdl1nbvwYAbYTgB/VVX7NXH7ugCCLpYrhp4e+
JLFS1lcmPUZr2YIUIg/2fMSCexirCgzbbYW3CyBPSeWlFqZBtIi4Y5c/C0bK5Cn+bNw6DxjF2I3X
IAIC42aFNElxF4TSPvroN4OR/Ahw083MMSFYP/Cnf7i4pgdRdcp9NVCG4g4QyZekSDXtZYawuLzX
x7sCwHG9itJaaZaSL+kItTUQMgtfYuwNP9kjz6z9xfsH/EpTvKaqI0m+pIuWdOZCf0haTgnZLbQ5
2cH+8lfaziJW5iE5j8UxnX6K0Lpr9tkprz3bE+Hpc/m8+CC4xvgFunj6Phjc+hP5UbWvuA+qjXDF
SeVR/dIC2WUIWAK/0fezRt2IXbekUDzfimdN3mi2M2IVKQ9RBtMPZLyhabuv4shtKfUuq1R8lwt2
LzdD0Yzt4kyH81rsP1l+b/H9HN1rSNAqTM6oOHRVqpNcSEHThdMFUXitXUf1sW9exlLxqIm44tJ5
pLgjGh3aFwuaMVMIYJ0XO/56WV+qvy+OuAoDAppNRTTizeyhICt5alTMBKovL/kGvmSdrVei7zLf
R5jD6rVT3RtupaKOVR1Ecg/2QEK7BUyir9mezR/7QTXw/B8x/b8ulUouoeedPQ4aShgB9aaX/Lba
R3u7csf76Wy/0GexC6LqHqgMTPIPxhJQdCpwqFq7N+eXoD8YqiVolV+VQTnBXzPzqEUpTaytiQ5m
4FdX/X7ZdYfsYCjMebvW+ubx5KbS6FhVM1SoOZk3MybaCh/1Qz/5PngC/bG6+d2YUF7Oz3ozmdss
QrH1LrvvDxwMiovXflJjNqiiT5lHYrEAc6GHkDTn94hjnH5XGweO/mlke8AANKZPk3JlTXG5ZFKJ
qrAADt69VryWvQVA2vTGuZ3v81ODp0I7RefebfxJEdWrhEouY7SiwLBDuCSaBn8bVnbs4vqupOA1
rJbjZe+kig1l2M5sCXAFsteCqLUvdawTvy7YjKgwGxjb0mKMd/KTuSieK9VdZ5I3qXRe0gyDGRgH
SW/Hb8UebQ7P/mRgFdDy2qf2u67oEymvoeRdeGJgyHBAwDGjoiNoYNkpvLYO5l60VVTh4aZfwXiz
BSQOamCK9b3Xr822WzqCh6vqgys2o8YyR/Z1R1WT4So5UmivDQP+s9D9WgruGw2/quLgyGii6AZs
Pvqr40jvcLV0wQxCEHytcfIS50edn2uMK5CAe5y8DKprpzqV/CY7dVRUQntRC+I6nWAtJTeAylEw
VRQvfviH1391MOmqAWQTE+8i7XPuyLm7Q8ffy1HVLk+YVwQRm6qEtGmElsMs7GZjMseRx3WyEcMA
VpiiQnXUnrpTfGb+cqAPFvb21e2HLTWuhUlqDKYWEMa2lvrF+CWYz1XyorWKhsqWq1qLkPQXVnam
DdWAsNO03cz+3JahVxhHTTUX+RGeEMnkWpAU5aRFMdLGmjCtdQ6Zlz6mz9i5weuWH6gX514077TD
cCjUgPxbed5asOSo0rZPAidEFot1AlApxLvqe7v/p3OJPaBfCBbXwiQfVdaWPjQMUfwcpfRISU/9
Pil/85tJMU/ZW3FAcpZikSndkSQ6mMNiuhYJD1WjZDvcihpXJ5KLptqcMrOaOgQ9efgShSD0ZPbu
F96wtQzJ2ZqkAoE4msxoAdE77Yfh114JSIx2v5yZ25+qs3qXUXUsye8OEY1nrUoyP3ZepqR2e6Io
h6oESB63S9vRmliU+dSY3QbsBVPu7BV6U5i2KfmHOsA0qaAs97sX9iBAt4J7+xMDsiP2akPfUNWD
NkPT9XeSnAWzKsfKdCit2/c7QWoBQ7dBjCsCDeBGh0+q4QaFd5IxncyxopEeQWAefInBc0fOfVG6
qaMY2lZ9K8lFzEB7C4xR2F+f39oZ37U0VNj41gO8Vp3kGEjOjSLm8EJ1nV+XuZsHnWc3MaoZxDdY
75MsUUgUH0N+GdcSJS+xmENUFEOP0Z1lOGI4GDDB8Z0ap2dTd4iRHIpNQMbkdGVpc9tOzLTwAUAE
UEprn9b8FypNoOb7V4R0VxcME/Bo6FI/ZU+988TyO3AwXL5Km8paiZBuK3Ow12xXOW5SWbsxSKTY
so+TVnVht6KV9UmkCxtW/3sExzO/E5hG5LTc/lOiM6/UE52qU4l/X5Uu4kRnHWBn8fQtVyZo0uzs
k5WoMEM37+hKdeLfV0IchqHmeawxmVjc6njTl++2+TdTrQls1vfXqpPuqFHGLZuDKfc5cN3R9+SN
u8zddExbGxBs4BO9Kid9AvtqhKZ13GbXwML6NESpirlNXJsP14piwQMk6/ir8jZOMtdLXuVwfH0y
uQVGXOxjjCia5qE7mneRftaml8u2uZlqYQDlX5GShqe5NK1cizNUqvvdcEKqVe/obXcmrrnvvAxE
Lj4m/i8L3TSdlUxJ3UXVpxkQ2RB6OpgPSb9ZKfcSprjYmxWB9UeVvGKaD3mSAtzO7yKbuWVT4UgT
RU9jGEH7U1bj19YZqoOpORh6aIYcsAq1qVDv5klX9iv5ySnXuyHR8FCXXD82tL2pnfAacM2nywpV
GbA8hJjUNsAJsWn8uj9hYX8CmdFyaDHMrR8XZTtM4WnkGURsM8cD1WKE2wAxFdsa4a75Yrsdouzm
UHiLKjZQPAPyGCIFTus4zfDRvNA/2wB3BB7N82UNbn8orNJjnxWk0a/7BmtHM9mtM00WvBnTYj/v
LBQ2HIxYVFWpIo3e9mlvoiSb0CqzrzhIrtD5+svQACHpuGH3Qh1V9r+ttX/lyME1iVlRmxNsDyjB
fwKZ6zyQ/MdvaU0uZIBQ2+i1Du551E8lIMcX5veZ4gptB4bk7RzSC633Y95w59XajH3k5WeQBR+c
3eSJJUUnUfKcKQVK73XWjFpqAf0EoDICWhGoQ4/Jd4q1EmPXHAzMH+4ua1H1oaSHG0iORcXTGVsF
81M+3wbV+ff+vrD9tW237VhoJq7P1J2C6mbOFNmIUmHSG4Jsh5PUQlVZ8OJY19k+8n8smIcSRezQ
xwze751Hej7GKQIkGkfwaU9Ihe9p8e3y399sG2Mt+n/OwJRejmZIDSMuK7wc+xTkoi45O0fN078u
aOEyN/T04+gLwHkVl7jCCZmSZ5gLUEAZGLPxl/ixwsY+DT2r/6W9n9XpLP29OSTgKkm12cQqROO2
fzOBfb3juzHcDbsSIPO/Uuxci5Pyb6IZ/TJT5D8pWerHuCUcleu6vop7qnoGFRdJxg4ZAy0ITZGy
mtbBsg6jajVr8/us4hbJLoDu1tshQ5mpm++bAWHZn3PgX7Y9lQjJBDpaNkYyI+wyp+SQhiBqBcYT
KVSb85uaejuJHC84pFyQbSN4r6JdH0QuwxLubx1EjhGGvmljHuJb2MYh0zlqcH5F+W8KkZ6GrNOy
lE3wnHr4UGkvNPetXxnBXcXHMi/C4LAmYjNE2OZXAsDMDMM/vSp8U3x1eSfByu0OMJlI4JOTsW/d
/My+0scyAU34sNP97Cy242m/u/yFNuOQlQ2IH7V6FkBpt8RBTlPwq9guMV7AxO6H4W3t/DSqr6jO
rgRJzwNvCaschoDHGgfs0mLcTadAeqrmfYCBwt87lPQ2tJk9F3YJwwaJqFtb+54mu4ZdlZVqIlL8
oQupGpd8Qc+MwOAJfMFkVjuDYne9ALpL7g7FU2W2ilNtNuLWKpTcQmHwOWKLePLAnZH5ReTmXnFl
PSxedEwEucQ+84iqDXfRKm2gG7w3kN6ZI/RUUyQvGALjfB8kJUpLny5/MPHL/1OPECI9D1napzrm
z7HLdhBFxvTQIIvoDqqt3csahBzJVaR8BgO2jpzTuCMP7bk6iWev+SKYF+oXE7jZoqNz+Wjb/Zz/
GT5kSoFkPTek4CaMsT+D/O5QoHzlFt9rvz7Vd8Vn41fKTCtpwuev7nOjJfViAhAFC3uJWyR3VVl6
Ua0aJRJ2fel7SV4D2Lu9acyIjZwKSXT4qUmfGPhGGOY+SH9b6qpkU2WEkvNgg93ZKIpAXn1H+N9o
H1llr3hGtgPYleokr0HjuiF6icabGMLQXLBy4El8rT1Xt8VOIA9ctoyLzgOGITkPkwFauKMImENT
9ykH5J1TuoSAfbs86tPjZWGXSzyQJjkPE8XTZopxuvCbyGfiM8HL8jV6Hnamrx/NR3AE/0o73QIy
D4QBWsOS12OWujN7BoA19MWCQw6P1R2XB4IRVnAeH1WF/G0TeRMmGT6iI7CBikpkxk/1cHLyw1J9
vqzDbS/1JkKy+iLpl6jUUB4QCwXWsTuO+/bUHFQB7H98qjc5krVHtqa3+oijLHeAdjyi6XKyboJ7
kXza+/qO+/H3ywdTSpRM326MKptEeyz+mz+9EuGkbvOl/EFvDC97HA7B45grrtu29b8dUrL+JrEj
K+thj+B5fmmX7GAaqHaa3VFnzRfgsynSX5V5SOZfRXMdZwE8CElPQ3sVmTeJivhPIUKeD2dDsIC3
K0LjXkeVsUuXo8G159RQbQ28Dn9/9L7/qk4eDk9ZU5igfsBw+MAwSkypyxL6qJHx+xRqACTgfy92
9nV0xsmdaXQKc+KlzrKvK+t61MqHOVuOAyVX+lR6c1nuc5Odirl1Cah3XFZXtlsluh/l+Jdq3FWZ
/Qj4832YWz8sI/ByvhxGonE3y7BfqtveVIAULYrPzqJ/dfr0TPPoTMLOOuoNYPmT6duCodlx1k86
aw23jjsMoMTXo7XsObpUozZ91kGqsmuZ6U1me5844K5wxr2+hF/jMPG02jhOmXbQa3bCnNzemosH
hfWL6ELWJ6B1wcFDwQT4gRwkm7IyHnQj8ee6c7t4N069SwC21phew3ch+2qBc80YHokKGk1lMeb7
xxpoLY6J3c/Mx+BPNsWunnxbcpXj36zTvnlhIsUf6ENnrcn+H2nXtSM3rkS/SIASFV4VO06yJ3he
BNvrVc5ZX38Px1i3zJGbd2exwAALA10iWVUsVjhHgNf6bvhNZbW+8lBEtnpLw0ZxF6lW3HFsezt3
spLJOONqNIW4lXG1lX+T2+YFJYtdgVhr2iEyMCIQokx/L672HINf6/pZbu+oATBCE/hYOpuLRONM
PNV6m4Hfk1gJ4DB1owUmU8gRQ7+f1RgFKO7/iGEOzuxIoWeiklBQsbH/zO04/kMschHAHFpf53UY
KTDx1s2/6h7aZWzxrn6ZbA3j8NEP3ig3bz3MeaXS3Feg9UIoAhaIqgUxDvGvH8y2u78siB7cKi4N
o7GRijZBr6mIN1lpVPYYls+LdDssoVfL365L+8OFdhHHXKH5nMlDkaKBZbTrJ9Umu8SpWlt1QBBi
Iy5+LXxuQvIPgf5FJnOJVkOvimhCogWR6E5y8vvhG3ii4js6bWjeibwLlKsjzA0KQDopS1XoegDu
AK9wpF0E3mZHdUDE6WkBana8EJmnJswl2pW9XMUN7WKI9e+kTAqra3m96hwLZhOTwaQkRqUQDMQL
h6r2S/NWij/yRgLXCgZcYcCgxvtdF3Ojn6p0hAjEi/YgfFXT1u9GXop1M1q8SGGza+0QBpWpofIC
cGY7NN0lOfTDQ6Xsw/ZQpychkzlOaVshVhKZV3SjLkmhLVCIerZmt3BicP08NkfwhjnVTQw4/B2v
C3NTIVYSGT/YzFmpd5KO/vHOa8obtH9w7Jj+wDtHuxLA+MFGbAbgUOMi6f+u9m+UmncAOvEoSK/A
pe/e9hp4qgDeE0wMBsuUWDRo4yukEm+Ik4FWT8wx2B3IwslBcmUrdkyuQW0q+0og46ZAZlcMWYGi
zAhkGvNvHcwJww/OFtIter+Fl0UxbkmVm3nuVSxK9BePFrKkxCZowf9ZyVIEi3eZ0I++JpD1SyWG
qcikYrgbqAwYGcwzX1sMu1Z5WQGeIMaOe6MDwUmKWyubjgSEtTBpqxdvklSwOHu4qYamSYhsiBSP
nLGsXM/iYtGReWtdDDrbyjHCxER6qvellzxGnKtyUylWwhij0uocqBIZlpVHZ+UUj8dZ3V1fz6Zr
WklgrGpUynAYVLxUkhN9yAI2wzcPfLL1zfNZiWGiiiIqukLXkW0DuKxrqPdSc4pB0djEH3nbreTQ
DV3FFmRcMOMZo5alRbI1T/dVDbzp5tP1Pdu+3ldSGFsdhZnS0ok0JKMog609iFZntQ5tKkYBn9fu
wJXH2O1kjD1aVLTE0XurfaOnM/bBbn6pP2MeccdLU2568tXqGKNNFAUIdAqK+FHvi8ZTzmuA5OkC
Y6tFjja+zmhQADSPRlVYgnQIhGNl8jLyHONRmXT1LGrS3A14ywEBPUx0i3SPkSS413WBbj3r4dYP
RuZo+qkrOjGAhcaydJyUbyCmdcyJWG2eP7WBzPE+W0ezlsYczUyScNBmxLIFeiPdiIBkLEpkXtx1
XYrC5vlBldJ2Q0GNFUMo6WHgsUduvgkvywB48e9WuuRZJ7bBjNlhbBQgasHhS/GBiEuzWsJrFgGk
Hss7BDYPn3lL99aSGYc6A3JSB1QL7TR7wDCYnpxjZCBnnsVuqR4IXwC5r8vgumNZ7lKt6SYFvIRO
oi5uIFEWVcmexowzaLMZ5lHGOVMDFYMKpvjfN9KQqiAfMBvtLJ8k0/pZwzBtY7Dl77T1CgODnHh5
s7FsLZHZwChqoqLXUMYlt91eskI3Po+e5Bb/B1/wZolmLYu5m1qUz4BWi6Rx8CgDr5ZCkioYUBTs
erTy0iqe0M12XHgIEpsqstpT5qoaQMuVagQp16lAebdQh9Quw6xxAWfR7Kccw0zXPQhPHnNlDegH
1IQKBa+ZAG44EY9z2gOecL6V09m+LoqrL/RbVtdjPc4gi6iQtqaNOXQ8xXyQ72JwTNNOJhN8Ox/x
V6u9ZLwjmURjmBY0k06tYYPx4jRFGscGtgIYyq4L2HUdpOMs6cQgZWQJc2xfcZpOBSDkFT+9k3c8
1uBNn3gRw47li3XZ6HpJ4DikxOuMdh9kvJLk5lWyEsEYc5jJsRanSPR0WWmJ1d8GAOc6xUrz3tJT
2eGoAjXUdxfXShpjyEOjZKXYwBNSVQA4lmveZMfOBagI3C75zJFGTfWaNMaUdaVYuriFNGINIJKE
g9+hv8iq3Hw/+fEnHo0j77Tov6/0PFaEQC97PHSienkYxHrXaCXHbGXekhi7LYEAjxNDBqRxkEx1
9L20Fw+0WqgcNXuxhqO8//ngLj9HN7JHYe+0B862bvuOX8qvM/a8VLmWyAk8JG28jWz9OLrAzz2E
j+ZrcUOpn5Mf85HHEbF5ua00hzHquZfNVjVpv+ryeYwTWyIO2hV5roqnn0yo05KsV5IBbrhzqv2C
OXg6abzcT27hCnveXPrmkmTAIhng7JIklhCs0IUCyJIwvSx7LJRdrz1MhHNzbqrkSgSznrAwMNMy
jSi6jl9CgDgHHF3YVIXV7zNRddqZndzkaBTrFREYwF8wDmjVWmRpC0fQJtKoepHExtVRIAjJYsRQ
/BfDX5DcjFJb3vfO7GCY+I64mtWfFHfeNYlFvky80Go7eFyJZ9zkkMi1ICcoYpDbIXJku3/Qn5Hh
fEwaa/YUF7gPwEDeD/egXnQ55kZfDO+82Eo01dmVWyn6IB/JjJfRYOz05XEKvE6v/VE/dPFrLH8N
xle1er4uk3OsLBl0EhdxkPZYbRzcabI/CKUrTLta0a3rcrYDu9XaGJeJVjZVj2W8nNV4T2kPQhdx
1uSVe+kMN+JzpG06z5U0xnkOWt3MYUu7Ae/zh/KQn4E5QSzdh89yjNyaH3jQHZtv6LXWMq5S1GqC
miHyaxBzG/i9nz92lmYNXxPk5HlX+SYdwVoa4yONYEkDvAt/dkAvhZXtx0PgK86005zRk2+lw3gi
dvi9fzY4jpP+8jUdZfyMLKtgDcdMvyOauSdNz+BciFTR0ifVWUaeQVCFvyaMcTqxrg3aokA7swTD
3Iel25Hwr7B6arvXOeisJH8ZxlcC7teFl27+gxcC05gK7nITdMC/22KTFuNQNoj7QIyUPv18+oRn
4Wv9gr8Psd25FMqrO1fn+pnbzLq9yRfhjDLFizKgOwjhTK/Ubt30LxLBM3bIb6cmvanE5v66uWzf
HRdxjDbNXR4a2kS1STkK6WHseO052+Z4EcAozdIWmjHOBgU2QHuOG90KN/Je+7Sgxiju1NzSOUH7
H6wRtHsiwdvV0OkHrTwpBueyYFqQzJduZ1SsKi89Gyf5lk5wjDteFnpz8ksFcfM/0hjfFtedKnfx
26OVJjnNm+kg+Oox5Nactw/qIohRyiFuDHEhEy55dOfOtXwSymZ/XRe4W8fo3pDGBanodAjtTVMB
zgcYCp/COJbgS+ABK/MWxGheHQh6Xkkw8DoEpGdlHkyp5UyL8EQwupcFglprC2JYpUcqff6S5Lws
+mYxZ33+jJtapDLraxMNRtVL9Ln9SpnkA6c4gq0t3VNSmOqRd8HRg37vGH8pAoviJBfEzGC2yHFK
oeQokdRZap3JTpDlIechsgl2sVodOxQ9Z20yLRLtiPzUndQzKjt24Szfgr9M3S5P+R0FNAzsjlsJ
4Rwci+UU1T18s4BKCEgXHdHNHKH2qSYqNerqjT3u5NDqvlzXft6+Mn5DyTWAolNLDvN90t2ppp/z
KRW2Y67L4dGFr5xTGY1GIwH2Fa+qhLjkreWidtS7zBox8lX51VfRSQ48usfN7QSvoq5hul2TWf7F
SUrqMWtRJDbH6KQmw04xiXt997bzPysZTABbR6YWov+Yto13+wbNF/aAuvrL7GFBLgElKEZ+OGO3
mye2EsmcmNgCcg7wIdCS6j4qzrXyQMJP15fFE8GcVxtXi9BIuB777kFK71vyEPcfeb2tVkE/YaUS
ibGEyB3TrsjMF7PFklRe3LapdCsJjFsvRlEBeCH2CTBlQESP8nOsPbQGJ5LgbRXjz0OMz5NQ0+EJ
ydd4eskAH19H9vXj4Cky49DHLJvRuAmHHpiiVQezFfHg43mrYPy5KPSmLrWIHsb8UJlfjO6Qo+Z7
fRWbId7lPFiGBJ3UYxMDJdMZwgcULKfxFYcRN7u+dq8L4mwXYd6zUiPVmbpQ1QrBtlnnlsmLlel2
vLuMVkthrB60BPpsLqjx0mEROlLRe6on77iPns3XgKKYkkxUlZJ1/24k5TjkJKNd8yXmpEFRRTM2
+iPQyD3ZSbnDkdu3+kXcW9S3sknUrbNyQY4eMWTvhjv92J4jJ3oOPs0OTX1F9zyq6G21+7W+tyf0
SmAqmnNt9irWVx1BfbMTyHMY5Bx14AlhDquq4rmMIhQUwS9phVFixcajMPJ4ZbeV7rIUxisb5ZjM
pG4yjGf7mvlQJDzz2S7erE6HccpVU6ZLtOCJBGWIYqt/El1w1x7mL4PqZU+SLQP42HAnHpQEb2F0
e1dnVCWqMLYx0mz5tDc6cJXypui3jemyc4yfzhc0ISkGzDXbU0yV1E/3tHjCNSZq9u+NVldUg0gG
aEQZTz1VZhyatGOiMvMz6YvELsp4V0Vo1JbSWyUnltIontaCa2SYgYXCTXZtW/PlAxg3vlSZEhUK
TQjdG4fCG751lgKSQxtTPvSNNnzo1riIY5xHFGZqrJfIW5hB23li3Ay38ajOnPvvnVdHklUC/6UC
PnSF6GxcPmQ4P9msVVuKhX1c6m6+FLC0xBeW7KiFDedt8z6r9iYP0zsGGIdV8A7/ro6pNupDGbYg
Un6SQeLd+oIttFYaY/JF3inFv91DRhqjm1Mhki4lWF0m3ObyU8BLk793uYwARinHJAzrSWkw2nWW
Xjo8pQU39AMPvLZ/U1L5zJ4f/uXlyAhklBBUwV2RaVTgGPylq92DXDe76yLeGsF/szRGBqN5+Sj0
HVJJkPFa7MELYov+9CK9CFbhYBAeQDR4W0cOiB/AACv/HwPxPCVhQ40qMkXAmuMDWpe8qGATmB46
V7KJHbm86WXeCbLRRttiDqufIGu0M5RVNJsC/pZn3S33oFezhbuIYwLvHPLvu0uY+2xQEmL0InRy
CdJDkohnDV3/10/w3ZXJiGAus1FRBFVssCZVPkjtsUn2gvLpuoh30TkjgrnN8GpaQonqoZEftfpG
H2cLtOWWWvKalqhCv1NGBWzeKlEQR7294Fb3F3hAgiwuR9VOOsnqKisAlMpRrxUAdTuZynnVbK5q
JYxZ1SQHkRGkAwZ3gkMw7NA7Zw/EaXTeot6/O+n2rQQxblBQ+1qZRAhKToA629Vwg7hN/MVWABjM
797dVIiVOMYPBsQwY1JC3ByUd7U5HZdCOalxysti8vaPdYdqO0l9BjnRvtgPwGclD9rJ+GI4racc
UIqi4DDqAw8Wlrc6xicilxWX6AgEOUFXaPtKmrQj0INaiygoxF1Xe54oxjWq09Apg44F5lkIAhfd
qtPiLk9599bmrXw5r3fIROYIdqYFYkqww4hy6qWNnU+TlU+glSCcU9tek0qQDMZ/7zAEpUkZE1mA
hRXySaqcKvdV0fnItl1EMD6vLtqpyHWIyJtvBHNxpO1tPTD/oxTG7TW9OuA2nFS7K76k8aEp/xLG
/fWFUAfw3htdFsI4iCyUzSpVIEKRTz3G4CJOOMb7fXpWK283FEKDGg42CkSLSBYOYu6FszB611ex
rV6XVTDuABwUSalrWAVQvWMrSOLbbERl3CiTI+YzsXH5R24LRTd1IMDQln7GbIRs1Cn9AaJMgCWo
wn3cvfTdXja+XF/Xtib/EsPGDUNe62UXQExHFr8wO1cMjBvF4LLm8OQwGYqhGzNh7DpYzEt2Km/I
LvJiPz3hHu89Ca1jNPCT/vpva2NMSMUdSDK6NnhwbfZr/RvhFaG2r9rL9jH2k2lBlBszliXVL0X2
qsyRVRHRFjD+o5rngseIIdNPfmdMeAPg/UEb1d4aG1bKLpdlVRNYra366YNmF7eCrduhT55p7atz
mxugiON9RcuWoDD5NnzhJc/fVwroNbz6AubmUPNYLqIJX5AodrFfvktecOj9xDPxpgTLxHRIZYtW
/EZudwFv7YxFZDUokbMOko3H2dbwnARL8aH3JrezK5/XoER/7MpGs9eJGGooS6gQVpyCg7QDbY8L
VJQDr8azHbdftpOdMDXlWheVCnLGg4Ha/rIT9/k+RAdDgXrLdXPYjqBWshh7kIdO7Yseslp3cigt
iPAgYl3tnlZ3dIfXsLcZ2azEMbYRhFUAoA2IM7Xb0fyrBPLd8COqXjmr4qgFiyndxBRxuYaY/lDs
f8aF4l46UID7wudl2Lnnxdw2QSmmaM2HNNmv9rQXo9iRA23/AC/yx85LNfCfrBHMk/9+s8VGosx1
VtKIF6nQm/YcOLQaJ6HwTMkCeFDwmy4as2r/iGPsS6mzCRP6BSIoFTPzceJOS+0CSZ1zk3LEsIOM
A6YKk8mAGCO466ITAe4QGXfXlYIng7ltzBghQTRABiide8PNgudC4tSktrX7126x+KGlAEjdqsXh
pKCEmWrLED0lmlCn+MgFfTkVFissHXU6kISlpN3DPO7T8KveccYiNyOolQgmQkuIGIZaWCHU1MnL
YszfxSra/7cDYcxGC+TSaOkq+vLGiA5i81KUD/9NBBOhlSGIopUUIob6vs9uclGyx54HlvG+Kevt
+rscO/NcUxbJIGaEY5d95Xu1V5+a2/Y8HVM39SWf+DQnTX5UoVVwcVx4p8R4AyUDF0VNsD5R1vbx
pB0mTGd/YAuJBNAiRUc3AHsZaa2kTGOZ4y2KQcHu1pTup/LxuojNOHolgrmDmqEoenWGiA7oHZry
ZQL4rgoqktAJko9kjVaimPvHHGChUQhRS/cSVd+5ZrMdCq0EsHajtnE2lRm9efIn/bNiLS+Lg3mW
Qz+CORediNJhdjpf/4gtrcQytpTJSzbHA9Zljs9q8GMUb1TVv35Km7q2EsHYkjabSZRp9JTIQ2k+
hfpHPM7q9xkrKnV11jF2hMh8uQ1LzP1zMUM23fNKAmMtchf0ST9BAmBs4iIDDx7CqqC3o0l0r+/V
dkiwEsXcm3Uu1XLdQQ3oFETulj5gvxtX9Ao39greNAzHflg8g1ybSbMoEKZE3zRtL6JNsbpHComm
EjkLo1v0LgS+rIudUjbSoZNMsCXYZatbQXajaY9ih3YnKbSSwSEjD8Oa6u01eYxr6Kd+qgUqbylf
e9W05Pasqg3HxfH2j3EKg5KnGEvA/mW5lxt+PLk68q9NvOtA9HtdMThGpDDuIW/nVpkNiErbb0L3
GP57gAZ6F60OiHEENShhSnWEgOJUOb2reAARe04CG6N7L7WHNHzC2TzeCTFuoTGNJclUnFAVtXaV
PpD8ryjjzae+b05klsU4hyhLF2NIISVBOE+O0e3yQMsmdBwAKPA8WDneKTGOgsSmGRkSpAWL36Q7
TeO01vF+n/EOVVAWi1zgkKIl2akqOQWCwTmW7YtIk0UZRV4UJFnWmVaNSC2AucyW7yO/cyanfFB2
QKy7EXSbxiQl6uTzPa8ra3NlK6nMOcnqkBeBiHpGACLpVNTsIeVRdWwq3EoEcziCPAjVQLNGSncw
5wdF3AfpR6KElQjmfKIpUwOJigiL2Eq1U27srruB953DVJ8vEliXbcRqUZEGEoyzcZAsdJsfG9c8
8PkqNx22RlQNz0VTk0zGH6iYvpgNCWUysVrOUt+AS7F1DDO9TwwCLuCosDM9cjmr23x+r4QyPkGZ
8jw0BTweBi99gK9zh53wRHH0O7A2AOjsurhtnTNMYK2qKNxq7BKHWQYGBHSuD26ULLbG5dt1AZtx
A7jQ/xHALGep67YRBAjI1L86wTGip1mNrWbgwflsa/ZFDmM8gxHEgxJAzqB9GwQnbEdL4iaXts/m
IoQxn3joysEwIKRxRndxQH+FeUn1E0hYMKhbcvScGsq763u1c4whScMUtU0CJyQeaBYGYxy+5qUe
r6mFowHsEG0il2qp0EKtrL30EtKtvPH+7TSZLiuKJuMpBAC/39MuwVCbA5GR6hd21X6+AZeXbdrL
oUSaLDuAuJMTJmyX0y/yWP+giFovhLRAolb2DCJ0YHXfo5B6Ez1pVrSr7mOPcC6MLSUHO49mEmDQ
aHBNv6+wU8lUDyBxtsEYdVwmw1aUbqcE4auWxp+v29OWnq9FMZkY3UiDVBOgFYv0t64fKqW0Spnn
g7YcnyyJqA7jtFSTpXEOGz0xBRW1P+0cQcEB1fc5wlBD5AxW+106GJ/AaCfZFDiNn6XbUvu1bEZb
dJSF4r5EQpA2RiIn7Ss+miB8ni1v7uNliWzTUTJVuqojgWtr3UlIzjXGAHg34abir5bCDgEk5gRm
2RnbuHzqXf2FjjhETvVcgkrWmfeR+6+pKXAxruVR97UqZhBVkkAGSUu2OTm2s2iBXOkLBvr86yq4
GR6t5TAxfzTUJdClcUQd3CClFgqc2B52g03tq0HpoHT5esE7MOrHVovr5LEB/wq99bNjEu/zFhzp
vKYV7sroR6yEyCMezjLNfWenyQHGNPpyw0NqB7vkKw2XCSD+6/98bMwVKc1LkhsaVtaqL1V4EgS0
ESrPnDOjZ8LeJnC/wDcHiirUjhGCgcBG1YIFweVj5xioMAXOgFcoeFDpfJemo8XqusTt87oIZC5k
DMD0haBDYBP5pHTN8ByqnFCTJ4K5jsUoNLIhRC2/nlJXEFQnJZMTDur++ko2vftq6xiPJAiyjvo3
xGitbgvEbZrB0ZRTw8Ovfj8+Se0XXdqIbjF/h5GT37UvKAkyUaau2OqyqwdPAnjVcD+qBz2+VYdj
IHtC2IFx7rNs+HN0KPJ9u5y6eV/Xt219mIyn68veCgxk3UCrq4rRFwBM/f41aTO209RLii0A4TEx
xtMkVpwQZ/MAVyKYAwwyqZuiESLE+q6JvLm5zydOZwlvFczhVbNhlJMMEbNq+JEceFofcPRjcxWG
jAFexRBFnZ16jdHWmoa1qdik0VO3WdLQKoMQUYam897yyrYsQqMbcA+KLOk6pua0YIgFqAgdG7Dj
g+mpTxQ+VXDTg3BT3gAWH2A8xDVQStNtw0oe5lMGdHzZy9w8shJXvytvFReD+PbAA/zbzNzJ4L/+
5+uY82zMoc/KCF832osnnaSdsf8+Y66h/PSRnO1aEnOsaLEu+iWEJA1wtUnsluFDJX3EvVxWwxbW
9Bkkkv1C9zq4EcnzJH8W85rz/uKcJ8vAU8zpUBgpZBiSr6cSOOaPbcIJGTdNYLUOJiyY9LSYdaoz
nbbXorscVAbXPcX2Ii4GwN4tmYaGtCjAsS97vFqsVgOVHcfIthdxkcF4o6IWxjyfIEMHNut0UqJP
19fwB929CGB0d2r7uhBLWHFwXhwKZRrsYz/fZ7vKbzmlTt5aGOVV5kpqTR1rIQk5palidX3wEbd3
8UnsHE7elrmW6lhNpCeWMd2Q0Lu+X5uX4koA8w6JqH/Kc6zBaE6m2FhmO9pK9WMMvlyXs/maQx7u
H+/6lt1chWRJGdBIAitpvPCGYkQsR/0h2Kd27ZDD5KeGxRv65KjzW1i/klib1YiyGpaWC3dGfRKq
74HyeH1VHA14W/RKRNz1GVEnLEpYbgL9sa3967/POx26xNXvy9kwkBkQiHYG9KjabwEYqHxTpv4j
Md7qbBjDr0ZAlep0GbX5adHcuD0IA0eR388s0aBoJYMx/DLBME6jQIb2OnmBDwJLOsY27aojKNHS
ffGVPjl4yGI8FWCcgZq3UhoJENqpD1G1a6vPE6/1jHdEjBMoxWQgy4wjkrtv4/iZKC9qc2+IJeeI
OJrGpib6qMqNsoaYtoqdNhaOTcAr2PFEMK6g7NsCGJ7YLFE8Z8U+nbzryrz9jr6owFsT30qbhVqf
0wzA7vaY/pgW86kfUws8F+dZkN0kbI8iugQFefTzIP7eLvKzbCahJY/Kv4c5etPFX/ENi5DRVKqW
1RNuUv02utN8CuKd3g/HCqyMo0dL07Mz+DE3RbetjRex9ABW6ydxgZnDAGc4mLdG6mL4UOTh///h
+rvIYDxGphB5mWlARcHgYpAB4U3vo+KORlLe9bf9zrkEJCxCWh0XfTUmkLXcUuC5wgsP+AsUydyu
3Mal7ZaDLzpganE+MvmyihvZCb420+MplanVKd48HJPk+3Vd5R0V4ziWQO9jneD3tTh3ynD2kta0
64THRssTwziPZlbFPMqwg2PY+JpReo0qHWNd5rQVvJGovssaXE6KzZJVky6OhUS3ixK/WbWNJAX+
BntaFANgILBGNcVSHfWWdo2mXujQ0RHJzW8FR3Prb9c3d7OSuTq9dwm1rpfbaMayEcLOLhD9gLKS
++JtCaBv8RsvRfiH0OOXTbBgGkIzdU1KA+fWnV3FCQ4pMl3iHTmPTmhXr6HHGwrfLG2tF6j8bul6
EBbtHIc/c/7pfbMzbpHzd0ZL5aALcRTIYFxKpPWlabzdPrVgCcFzpXsTkguc8+JJof++clyDIZR5
Qt+D+ieKRlI4EWp1uR9h1BizluioBnADZ2F/uCwuh8bEJK2Jh74wQKZ2ppBpy1Gwe0+zFpc2AfM5
NzhLZNsJF2loE4nG8p2C3FMMJLjiJkv+5mwktecrdviOe5SQWkdAQjVRTa3grB1UV7JKv8CwJ8rs
u8adwBM3YY3ijgc3tDmLuVJKtgw6arqah9QMktgqnyQP/RFefRZuih311IoPKIE9OdAO2sxWrOzM
i8d5Zm8yR2oAybLtTPoBpSW9DCeavNQcQ7Kap8Xlg77Qn7u22UzEmdbp3EsjxOn1LtFkiySSJWOw
cFw4lwXvVNnLYs4qVVWgO28VvrPplifNi7ggNjwVZS6LwKhkRaPnV6WD146g9hmKh3YcP9CYcVET
iUUoH7QpNEIBq9HHo5jcBWR33Qi2w8x/DBulm9+diaAPRtjIWEaue4t5E/MaS7bdvSmjhgf0c2K8
hUgrb5XXgYlZdISZyb7Zj690CDfJLGpUjV3Y0f/BaCJTVXqnaiuRTGomKPVG0nUDF1pkofHHcIPH
yYtO2msCpgSAx1JMrMqd75RX0OId8sESbOWc799KzhjS4OXsNxVy9TnM9aM2Mng8FXzOfKD4b8NO
8uu9+gFQEhpHr+Qwtw+JG20YRMjpD72LYNMTMHOT7mcnR8jHG9PYVP+VMOYSEoOhCGsaw9S9cYwI
PBVmCxVud9q2m1zJYbxUXM75nJeQ07rdqTMtxbQoVeMAdMnaASAFpmvzU2zrfutQHOCIO/uyaSCr
D2D8VqslQGugj/5aV/yZRHsh/tCDfyWC8VhqQ4RkoI/xLBb9TGn8RZswQydyHv1vr9JrdsG4LFlM
gYVNU+rJidyKNkzBHzz67o+8aqeB84fW5LLMolntgovzsXkBXFbJvpnlytDloYX0MA8stfIIcswZ
Bsx5jJSbze8rO2D7w00wy+ZAsKHZ/PlJrhFZa6M1WJk1zFZQWjRCCh3FCj+pr/yCKkdd2Fe1GbVD
PdHkTWd0dtcD52jgmd52MLbaScah1GKVZloMlRTvJ4/iHE0WnVJc7NnB4jyuPHoHXNEbdnYJAxEA
IALKiJ0Xd6np6LobyadBP/f9o4C7r0L+SP3c8W4+jttkeanmBf1h6EKkxwj+hV2zm8G+IAJJ5/oF
uB0HrXaT8TDoi27KToOc5DR5dLR9QAH352RW7OjOdWk8I2C8iRggaWQsUI8hkhp7kIKzpA1nHS3f
qtB612VxXPTbM3R184Zdm5nBDFnT4hl40hm7mXCik+3SvgneD0nW0QnB9rREeleI6hC9DSD6RW/R
3ZvuhfNgj57uJzsM0YSWuYsery9t28ouYhlPJiQk7GMJLzq82G2ilYABjznPrO2T+iWCfaSHqlkB
0Q8ims50tCy3CtMTw69Dwst/cdbCPr91IkRqatAIDF2+FglIdBjxv/71HdtWhstymJhIqgM9aXQs
Zy7vWu15KY5t9/zfRDBuKa+FoAlb6IJk7nrpxzL7YLa9LuIPru+yDLqZK51WBzK05QgZII4AcM1b
90/qk3Ov2Okd5SuX9hyJdGPeO7+LRLqxK4mtHCai3ENifwjOiofL0glOvUcOSKXx0cLpVX9NGuOM
MpJG8bhA2njIPuNhpvrxAzox7PQ83Uv32ZP46Y0LZhe43FmU7ZrAxZbZKngShZIZi1TjX+IbxZtA
ekOr3vNd6+i+cDCOscdzh9taaaqo2atwwSoT+URtndVVFGNzs3avZeZuQs0ubsKPlAbNixjGXTSK
Fk05wa6K8b6P7rXwQ7XaiwAWnwAkAVmlobPZLqVDmN0ZMkqpnIfa9nX4aw0snFGmNmpX5FjDP9CG
I1oAcm5W/A/R00UO4ygMXQjLXMGR/CTOSTwEh26Bv6n9s186AwUInd8XOOHpth+8CGbcB9GVHiy5
2MMqfS2MwpLqrx8y5YsExnmM3RgKIjVlOqmsAvubkrIEFrKO9gdTWCuVYPxGleSA6Q5T6Fz/GGp3
ffMyJBxvyLEewjiLRlr0QcuxY0Dj/j6Q7hQCUxPNPw/X9237JrxsGxuzhL0Uz/RgjOC5ER+M8rMU
3CT1RybkQUP+jy8g73wBeAumBoo3H5p9fT/hVa5aA2h6ytvC5hksT9lYj9AmJUWfhLL15Lnt29t4
4nGQb7vyX+vRmPZlQEZXpBqwbV0s7rQcL1UN3DmDeByzNLUoZfIYmZx4jLMsjcnm5IB3a5Yce2go
X1IKSs1tO6eH/f6CuqyKcQ85xiH1Dgwa9niPxKXmy3aEgoHyDFhN8D6b98lOtEKn9EKPN8iznca/
KAjL6T5lXdr1IUTTTFIBXvXpYPr0Ncdrg/rDk+CySNZRRLVGUtTIbYIW4/CIfjB7wdg0hY2LXN4d
yDEvdlgkHNuoSXWcWWTcCt1+IJWlLl74oZa91e4xzqJMiyqTWqxJbZ4U6XM6cJwRT/UYLxFPSroo
1HzBHOMDAO0QiTwN4Pg7jfEQU1eTNqe618yeoRyN7sUoneu+jieC8QsgtQiM0MQqRPM5Tf9SWiCc
cWGj/xDF/tIvdjpkMqQh00x4n+FldHWv9lO72KnAXJedHNQGvAQkT591xi1kfZHpWgF5tOSGeQoX
DfPHGDCIuWc6Mq9WxNEEnXERsrB0uJnepOFVJrvLDqHDvfidLq/yI1/mppY4p8Z2EOQTqYs8g2L0
6ad4aBypBBZOP9rXdWPL9SnATBUVWVboTOvvL4E4VMq6oQX2uq+crj+GsuBpiVfmfhH+uC5qawvX
ohhjzYpQSCUCUUX6KgQnQOVf//0tn7P+fcZYRy0FGmKA1EAh3k3TqS6/mJiB4rY/0CuOvSzWYhiD
TXQTxK0LElU0hYOx393otfsKsSOvqMzbL8Zs+740pAzE9za4o5Ch6gkvG8ARwCYvlUTRtZJ2IESg
4xTyGznwr5/Ipo2u9orNWlbL9D/SrmtJbl3XfpGqlCW+KnWc7snBL6qxva2cs77+Lo7PcetwtJvX
9utMVS+BBAEQBBayOqFJYPHuZ4+O+hbtJlr/gidAns9Zu0wswZgjitG9eWy2EIdSO9N+DNoOxOdJ
58EwIX1UjnJe00SluhmPFEbagMbpwGu2Wzv+S2no5i2u6EEXD2Gh4LQkUu6M5U7MZTfgPStyjsyn
dKSWB3naQZZSEG7KuHKystnUJarklIhjaFbvYEuBmOMv63osfJRm1Y7/JXqPd+Rc77qbwk5s40v+
LJ7JXX6i2Q5edyRPSMYu4BmiawUJK2mgnZT0t1o/W1q6zXldEKt5w6WEjGWQRF/05w5Ag02LlRo7
Pqu7+txv06/BTv02HAtH2CW8cmcuLGMnYj2RBbCNgwbWy07ZPWqkQHssP2ZHENDbuZs4ZFd7vMqs
tYvAQla2c7Ifi7nsaRGYPwa7qFcts5JBcjthwGpq60rr6lP0B/eAJSTj8GXMbNdCWjs+qfspfB+F
HcdacSy7whgQP0LSRm8gk4oSpo42dO0wNQmxuMZB+jx8FK+aS1FYGzKGXRkE2DIMgUJ/5Dnfjahq
6558R94lbrZpvOSx27U379VRApkaql/skuMtOfaFpcgwqh75X1oXppLGJu28CXLppgq5HYBUlCvu
8qNNZWHHMN86KCJaVTrsg1N+bHHJyRAawuPE97QOjEd8z5OLMTMoARYnkxb1NNN56M9z8T3ROLVu
q6HucvsYi4Lix6zF7AT6+G3uU89/Sw9GYlG6B2q/zNGSOPcQLiJjWmqQOhPFxCr+JLqJXME13B5T
8ujwgsAR7zlHgbdrjE1JKkWC88Yq/qzxJK8lrqaRLX9LvstW6PJGc6xHIjqdN0F01HAz5yGOMbR7
GnAepOi+l+5y7nvYujwXAMabGvnUdFMDgGaf7uojHSMnuMrNXKPaK3UDj1d1+XnM6ccJvwBSNV2o
fSPORBv7nyfcFbYohoqshua8N+rD9Cp72UcJQ+T9/rA0BpjRf7+UJllSATzdGefpWbAit92ihX6w
Bo/s2415z53Px1tc5jhoTdq3RgfI3kMdHaaXIbt6IFBO2i/qn3hFXuv+/LK0zFmYMDxvHOg7WTmd
ymJfKZtxyKyierl+Bng6yRyBfsg6sZRpNq19lKS98SfsgiAY+K/Osz1jVUeIlAl0o1rFa33Ta7Xy
sdQDTmvav5iOCw7jNhWzK9t4Bo72kLz7e/qwntjkS3EMt/RhnReFc5aNJWdUZKMcM3qUw7K3pPww
GryrOF34zx7lIhBjLEpFH0c8yiEH+S1+FF3zRt8EH+9JtOIj2AlfushSfvys4eRmHTi6/qm8cvqv
rg/75CRYtMfId1RLuzNfW9QzJ3+nhGxBpZY049TSJIcQi3aS9hgn/3hdzdf9JQbUgM1KxPA6GhQt
DJWgJnMpmBpuTUpom6ARytOHMv12HWS1ZwDphV8ojBJqkYan7Uz/eWlOvf7Q+nbtpicZEbHQudfR
eCIxcVxbZKBSrAHmq73VhZGVNok1JbwogP7MZz28yMToISb1VnNeAAb9157kVJv6kB7oOCFx69sa
Z5v+5Rhf0Oi5W+yTNmtNlBfYpx68z7qtfQ1c6b4C4fTkNOf8H94x5q0h/f8CThpkLU8GCDfFL8R/
MzCDWFB4La3rl4iLTIyviubWnIUcMtXkvY9crUcFpfEjIp4v7lPFu64V/5KMuKAxbqoKkkRLG6Dl
r5P9c8AZcZtvmLzq8OuLeOvHOCk9U/A47KvIfFTffdz/utcy+n5dILrj1/SPcVBBK6HJ3ATEBGYe
bxxABOVLGW+GxL/cVX4tG/vkI+iFSFIUwiKAp5X5peffmF9mr8VFBeNNjMYKjvM+3LY3waPkxm7k
cINfzkFjH4B6QWgiSYGgraPjZqbbFXzYfE/Hxcv8Vo5193KRl7EepJ80ve0gb+vUR9HVtrNXnUL0
yhsn+ayAVpRWnjZHSjGpvF3fUc55YB+DesyUkUYZhw5vXt+UdLCIVu+MqMKIq/dGFxwSSRwj9pHj
u6JEOmNWWpKrBWnp7mIccfqW7wpw21dYYZQg3fgE9DOZU+3o07h2y+f0XiXVX/gF9p2o1kk+S2gK
tyeQ51ErGm9alO3nXmELtnRX7HKk9dOvmqtbH8OlD38WvEqKLEkSHXrI0vqbYldgygi+ADx3tf89
KQ5d9RArz0rqRuMuzl1lJHbU3hRo7Jw21/d71UgssBkjEelDJzQKWDzK2rRLTMMlpuY17eheh1n3
vgscxlIII5kFSQTOjFosDxEgOl3S0O4cSpcUSfZ1OI5UbFo57XNMdw+xomF5Z6Lytm+OocaJi9az
iReR2Mwy0ZN0agYUOKK88ajajxgMstNcjKzctBat+qXhn7qtvnKzbavmYQHMmAddmED5GEC62gnu
p9RpnfKRfB0PqEovrAbUwy7GFdybW/qmyi+15K0tE3OkDQKpqcNOkmabkOeyiC2tazgbuB5rLGRk
jIKfi0NmRFjc9JjviDdvQeblKZsBgzlDN3C4d1bqeT8ZoQUelXoRbJhNMaeNAKnkjbSj1b/mxt/r
eNJDtcQjbZmNvgt7cctLw60WhykLXCb+UNCla+YNcNOjv6E9grlTbHwgvoG405usHNMZeWdx9fa6
wGSiELmK0rqkOzjtJS93MJkBj5epE54NewxR8o/Zp06QW38Uzy1gGVNTZJlQmh/npYtdAeSQhRJg
DPLD3x19xtBoZpXMPsHhyMdDXj/MIJlJX/8Kgk08T9VQqFMD3QzE6dEUyCGPyw3meHCuzZyDxjIw
J6JRJTG6I9A/utHz96m+EUuODeNBMJZkEo1pnJEgsFv/HS//vhJa8p9dUi77rrAGo22SqYkhh3qX
72S32vhHf9ujAxAduNy7P0e32Zyy2bRBnWpUoli1Cul1IveN+BKA5+W6DnDsBZtTloVIMcoWQvWK
bPVE2kyBfGirfC8luWfEM0ereXZCYexEJxpSL1G2rdbrHdrKH8OJFrbhVo6yR57eFnbG43URV1vM
FraJ5dRSp0qTGh9rOdjkLLzmXgRmSmVj7KNH2CuwMvE6ij9c5hUrrDAmohR8OdBLSDl6+t50NSuH
6u9p67bgxl9BRTjfkU3qzne6VTz2m3QTcQ7E+lVjoayM+agQo40Z3dfa6Y9iDXoBmk0cj6lT2MFT
j0GeeM5CSwgCZEojiOR34ok8nlsq5pVlUJmEiDEj85THWPgaB7IDnWR5E7XPam1amt5bPW92xvq1
9CK0yqRGpMQQoqCAQRvsDkyxOlrmkUiwlH0OGkFetdFqvdlCrVTG6KAxJJFz6n5UDNEBL+2+/qiZ
ye/+6P16IRZjeAJNacGgAKCsvPUbOkne80PeIeEYApUJVHQy/ydQqYfDgCHi0QkZfjt+6K0K4+ut
EMs42dUOobzHq+xdh9YxIk6ScMk2mZgF/K6R2HS4lKqCb+fm97Y5GMS3hfS7z8tErzuKCxRjflI1
lHQ0m8LlCcc8xljFU8QjtF+/B4JM8L/iUHEXIRgG7Am5IEGcxqUBSWMHrjjgxSIEtweNwJJbvJhv
DCfcVV8rbrng+pm7oDOmZ/KjaFYxCNbOI8EqmsjLCCYiSpVdxMF9rwf39RztrhtY3qIytgatSnqY
jRAYD9UuGsE8QS6dOJad6zDrr/OXhWXT/IKhTwY4uiHacXAH2wicclei8jzazJol3CVH2dPQn8uL
9/7FrPxaUpYurjfaVmto0kTc+/viLnRaJKnR+m+J247bb8ZZTDbpH8ogB499WcEsvrtm2IVNa7W/
W3oMrkvkzFT0+pqyiHwToyM6ZpgmIRnxjhHNllSj6xn0a8OuEDekO4qDz4kxWJFYOEY/xHIkcd1N
KJoMdFDsh1tNe0jrnIPCRkwMCutsyqaS0SVLUSQs3Js+vArKIezeOEpIfcjSp7EwjI9Juy6tI5Ou
HXyqjNM9o/Uw21GiWt5ljrNurINRin4wJxVQY4qi6eSEK5Y1CgFn3XgojHcZ1NCsjR7rFuK6Vt/3
qdsP5V9iMM6lVGqhlOmiddNw9PPiKdD0w1gYvM2h33ptc6isC9M7q1WWFODpsetvk035dqPOyQSL
zhCXrfaJtNzaWfrl1xAZh1IblWgOBhBb8ZQFvleNvClGn1IIrMYx/qQLdWLmEyDmh9bJTt0mcCfB
0o+jTSnwO5F7weUiMvahN1AD1c90GR11I9pgfgDxm2pJ9uz+fyrceWvI2IdGntDg2AIumF0zv6/L
++tnlmMZ2He5DHd1MEzTIys96/090XOraV8N5NOu43BOEtuCBQJoIol0DHHXeNkQ26lw6rSZA/Lp
BsWoAztGXtdNv6mpVRjsyrT9PaL67ZjBSVijjfkydneWt93LyMluf3K+LCxjJsLRrzKtAKx0rvEo
jHez6EtUWfLtuM92lRflVgHusMDh1ZvQzb9ywDTGdIx1H7aND+UYjNYzQ0zL0FTDJoZmz2PulaMw
WTOyyWiT3V3fTY5WaowtIe1QhSXdzSED+9bw0jXOdYB1dcFjMTGIapBPDMZV0Wp1ryNlJQn2qMt7
IZ3trufZDx4MY6GUXKuqZFThF8W7Phcx2Vezu4gjy/oRu8jC2KgizfMpJxSkUSxfPxXGBI18qbg5
43ULfwFiTFM79SNulBoWre7lLWY+Ys6EkYtOKcaji0fPkaSuXM+lrZeypahmYZMiEt7Tou5ddNsp
vGoyivdZPS/fw9guEczhVefjewZEhwPmXuRH8ZlWJ9Uv2Wv4bNwhjz26Ofgy0paz5p/yGj+P5C/s
jwvqwtupGHJQlDEUqCdW54a3P0cdGHa0GSdL24NBZ8M7jRxlYtl6xjlN/F6BuBlY4MbHpNmWJqfP
c/3AX6SS/9eHS10XobcCEKQkXhzEtiq338UxOvamflRJh941FPFHvIGuq8ddQzSsGbqpy2yPSKA0
bSEkBrIkwbsyHRvy9Q9O++L3Kf5is/p60nsAw4uXpaWZj5UWW0r4/TrIunNYoDBGK4nqdERKnBYw
6/vGll5CJ3/Jt50zgSMQTOQppkTwKg5XdUJTUXCIcZsY28RExMkcyp0gK5Sp/zkO3pL4PVN5maR1
97MAYbRCjaNUmTSANK4O+qJgK6EaLwMJWwMuDjpWTbRyu+Bx6a2atQUq4/SKYR7rHELblV5jDkB3
Cx6rvSoSRxR4HJbr+ndZRUY/Bl+S81aAgFFw06knnddAwtslRjN8owQB6Ex3aXaFEamP4GS2Pzjq
R3fhkzVcrBfjaxIVJZMhFUJsiq9yO+MMZ9uMCLsBRMVNk1l6V7qyEm7qzreyxEitQaw49oMnKOOK
xFEOhyqCK6rzcyG6rT5befO7/cEfpnchKOOGxqqMajMESCke5/Cm77fXV5KnDYxbUc1YFSsNv5/j
+TO5474ufXrHZgRgY2KxCBsZNUkwFKj8xLACw2nmTa+jCsU8pYVrZngvFA5CzQkjOQeKDZEFQywU
v4VcY7hJyU0AYmn4kFF8vb58PHPBBsmDKeOlvocT6T3F077JroSHV/Vx8nKwNgp3MkYJCh6XenM1
GLhohcaYCw1FcmqSYVGR5LREJGvN1yQ5iVFsh9BAXf3nupQcTWdD48xXJQV1URhXp/RWi845FUAp
hxtjHQTjGDHARldEkdFEvx2I5rc0ShVuGvU2DBBz/2Y3yk9d/AXBxjHaYJSiHEMpEtFNpGOovlxf
p3/xihcAxkPNdYSHuwHaQGdxJm71hBkebrBpa7TUUk4s8Wtq54J1HXVdGS6gjMeSlSGJ9RlSyX55
LPNkM0iTo2rTVlc6lIaWPmLV0L2OuW42LpiMAupiP016B0FL85tu7LKBUzDMUYaPiHQRxIiT2Ihh
CGWoFUcWdkq6N0JORM2DoP9fQOg67hF1CojQ3yj6IwYAhb87vZvVN8ZLaYk+Rypdpdo8y8UhHn9I
GHbcVoeRp9nrmRQ6zPTn6WFLojBIUCIYVAeLcDc9q+64VR915FFQmeDR+j4uFdvq9WiBR5VysXpE
q9Ipo9ejwfY1S/K6uxgjNXxPu1M7u0XJSSJy1Jy3X4x9CP0hHWUkm20z3s/tQSpOYeld12rqsT9H
Fb8Wka2CKmShV4MJKqHg68virpTfhUlzleK+J7xs6L84xgsYYyuG0kjDysQKxrv4lpaT4L30BqXI
z3yO30+dLYwifiIDHPS8I9FHtC55IWySEVkBKFq29WE8EBTqNUdjtpPW1t54F2nemjKWIkK+QQMf
KxxkEcAZH8vyoQRBjPDU8kIZjoKw7IBEHYwhIEAq0TPagEh/xAhD5f26inx672aXkjEbI5F6k1DF
r1FqSlnSk9HK/tFLi3YydF54qi1kgP8B21zlosnBEcGkkNq8q9C6p9ElFJbqBJMcWab7OBo638xM
qOrZ+JZsQdiMiSkzrl7H8ERb2vJN9pIZnCO4bmUWqMyp9/U0TlsFeqRuhG+NrWz9nWoJX1DVCxJd
VM/x0vmrUdwCjznzSjBlctcQRKfVTRA8hNGLGhx9Hg/++vG4wLAUe/OM5hQjwWLGu8qlnei5M3/t
D7KCJ2nJDrf6NkD5hn/vc5SJt54s5Z7eT1KnaAAeStA/CfEdCTH8IhGKvV7Lp1QKnDnCTDMl9FJZ
fpJTsFZkxb7TwjuOVtMY4ZPlW6wAE0OoSRMEZeCr9mH44OytNsHTLjcsMbZ6G70fW/qeTJ1Jc6iR
fU03pry9/gmrp3fxBYydyApl6qcYW+239/JwozT3svT1OgR3n5mrb1nlhiClwFBvsh+UvXfczvfK
nf42KSCLLHaUgCt90nZm4XKQV93lQjrGahiaQWq5A7K8aY/UPRPwUs425fyKMGXVtK/j8RaTCTz8
PE51UcM5JfGXXHAGlLmSlnPD4mEw19/JH2VTmiASEfZSKFnSaBsl76113UsuFo6xOIMQycj7AGXY
z57sph5KILWbGQMGUAXNy8Ksi2RKCurdDDCEMzqoRqGgxh2OY9dh2qSfeFok3wfx784T/nAh+gWG
UcMgFGLdp7szl3d9uDEr1Qqax5A7FJQnDv3/IkYLspkMcg+c8rVxKVNV/EBOwT4/yOf4Xt0at+Ed
rzR/9V6wEI1RvHlohSIf6ApWvjNphjeMvAHxPKkYvZvrIpJE6oP6XPZirdrHGKA56X+U3VlIwihe
liUKDi1gkjrdEiE+dr3o+rHOufXSn/lseC+6wHi4Zgh0jZiAGfsXJJGk4YfUnFRkbkP1TRJ0jgNf
DcYuQrEBblcaAW21x/YQ0TKF9EHUyK6f5T061bZBmv24bobox18R7qN6caGACTJXZUXDziZ58THX
t0PHkxeknigNVp2d5iBzrwN+qqBhjhYb6I6FIs4p1b8ew8RCOz+b6DBIrWoHgqn4t4fgsmiMvchV
MiItArRS8CTidfnZ4AW1nAPFBrWJEbYJ3vXwZF08xLjOyy3nGrweYv1SQJZOJm6LUh6okSBkwqhN
zKLJUZ3RWXXPiTFWdc+QNGR3MKhaZWMd1BgH5UR1Tyill7kjhyEaoBiRYmnNeJ/m7eN1XVhduQUe
E9LIzSx0OFoI6uRbM3oS09+sNv/Y/MXvM5uvx2aUTCF+v83U58b8PgcYChAqvJhldX8WMFTMxRmS
pR7tvlSjqx+ijZO0mV/6g4KH4le84X6w08gnECwGL9dXjwfL+I4hyNqx66nflW+IUFijfii1kxR+
uw6zaswX0tHPWEiHuVb/ibxJ/laZx7BVrF7laDhPERiHIWRKXyKTgbUjdiOfRp6f5cnAeApZIhgp
PuL3e33bdce0e4or7/oyrdu1xToxbkKsw6D3qTKrN2CMhRaM6FsevNGlqRYeqfmq2b6AfSp/xBtb
qfoUjE4h3oB0YxNu/4BjmjlBbLmj3GVN0lOcDl2qo1N61VPwZEYOOVUYdkRvG4pgzW+tZ+yEv1xQ
tvqRIGkaCi30O9z5mCMV7H0MnvBxdY/RLMV7xFm/rS9WlLEVBtEzcTAhaR5ZqHk+YFHtkvLPDB69
XWJcs9t6fxSLLUAZy9HPiMX6BqBS8jSZzwHGKF7XSs7BYokOdLDxduLHtbkdLFT0+e32OgDHCLGT
oTBvq9Z0ej0u0q0y3VfxbpzAWKvGznWc9ROsYbq3hoSbqbKnyw+hDyi8BanelyqdLTM5omGQs1oc
EPYhDHnFRiP09XqW4xMK1F2dFFtc6zmGmwcjMRY1jM2JDBL8RYmiOlE9Jy1KfFUupeL65v9aM/bh
S/XjijQTxCk0C+XRqltsLP97cPwYGOaUN7waVR4ec4SkaVAwHgpyicX3CXRNdcJxRetXTeMiEf2C
hS/KO7HI8xYSaRaumh90wv7R2MgOfwYZb5Po/5dQUdwMU4fnfg3jRUWvk46oKLqu0+vrZWLCmKYR
tEozXq9IhSRD6EAfdrs7OQytsOwer0PQn/gU3sNx/heCcXyNgNHNegKIoZ6sbnwMyWuIFGCL/JDA
2RweFHNCTfQno48WUIkABq3oXRBeEym0/foxjf/k6ekiFXtHanR9jIQUUEV+UvsvPkqiScK59a3v
/6+VYy9GMEGVroMeAeMG0NFZOn7/QGaOAvxLzHABYQJgDdQzYhYhU42YyiEW/ADmedaHCXT94oFH
fPrxyVeU4SNvvlBpTQ4CUaBo0bO5GWxzoziVnd1oJzxFgT5UdKQNbQKLLeQQ0ZUyv13XxfVU6mLb
mNMrGhiKjdJbKCNq42YH3bme/vZNt8gm36c3vztg82focllb5gCHgWpmcQ5p1WJKj107mNuYdJMd
ROm4uS7Zqq6Ykmmgf0LB4DoGagrmJDRLGL6xfBzMZ6l8LnltGuuLt8BgwvC8KGcZJcUQ5653NC/1
jMBSkdoPT5QkhDj9H+3WApCxThMGzAt+BaHMp96hY99ByLSL7GxHI1o+s8t6mcYCjzFVhZSRdOiA
h9lKDszuNnATe/pHsFvL0CxKOaveTy+82ZqrNhg8TKgiFHWC/ftfM2/0kdmHPcy8IiSWgDe26U/u
1AsARunlJBzNIYcd8cv2rtJMOMf4ZsjEcyKC+iJXneuquBqPLeAYVdTqrC/EAHBlPm6Hub6Z1ckJ
u2ojmzwyvlWDv4BiNDIz0sLUTCzdjLSE0iCVg9C5ipwh9saCG5/zBGPUkUiDMlYt0MJj9jzZIsYB
Ky+h1x4iWun+3h1lq7R53Zbrt4KFjKxSFoMmCzFQae3Q+CiFlj9YUmDNYG2Qnf6p+zpXVnDmtZl9
eLBPpnqByzhTWREiU6MVetJZA5/vcBM7yU21QYyg3wYbFWXEwh58kY5wO5ynA4+Wfd2e/ToULDeR
LM4oDA8hddJ4FcZak90ocEzmv9gzE7W9KuiUEP3878ET/KwqUKBCb7CK19zNWwzzKdCdg35gO3bT
p1rhBPd0qz4v6QWQ8bV64BsRoYARavgb/UFUHNG0jFq2xhBhSsQbD/Ave3gBZEyLnrTZbNCS7Mql
7yLZXQg6WnSJjVboGO7wLT0F8LXtk7EvvGHL5RpdPzAXeMbwlKCHBbc54IXcKneZG+3VAG9a417G
bDywF79NhxovW7wGXt4yMwaobQejamYaZBTfJTA64Rk6/FrMktMEt3rLCQR5MjImKJxbOddofbhU
V6js3E6DaCv5d5Xwao7XT8RlMRnr02oYRZOj3hlXNv2+lr6KpHrOMoljvHkojLVJlTzSJrplNdn4
+XsieskfpUTNiyCMYREU3xhyDRD5fCukTxK5LXnt4xwpWCoRszG6qhGwKbOxL8ltU1oxtzSHs/Es
j0gg9nOBmmH0HoS9E3fGZmqmd7kfD5Eqvf6JR/21YgpjN4wgQ0acVpO04gjrn9kJ+lm04WnO87/b
fpZUxDAbYRSRl7eDdDfk70Z6inkDT3l7wxiFuOnEUM4BMSn9SarnQ9fJW4HPvsDbH/odi6tGO6iY
wzsAR9jq+8zFqyZ4a4kb3CG/6wS3tOY2QEvC7vpWrUpHZATiKKND8xuj3KGsl6LuQyvi2NxVSXs2
e9nVS8H+Kxg2+argCiMmOmASZdOT29F0xo4TNa6u30USNu86dSTTevpsJYiFk8vvUZiB0PYu9HkJ
wvVL4QKJUe9hxPufSLBTjUsb+bp/MCoRBAXJne+IHWZqUeKk6OE9vPet2h62fsNxy5w9I4yXnJVB
VrWYnuTsIRZ0p0ElrsTL/69HGwspGb0383kYsgko4oby9UR7w1Wd0f4ZbBDnj8oHFnCM+htFietM
htR1bmxDW8+POYq98r/Tdjb1mkehoikC3bniEODhp7mv+h/XNX01xF/Iwbg9cEBhVAZ9yCfVljQ7
pb0dlG9h69XcKhKeGjCuj+RZRCoRwqSagDcFxTUaxVWV4i+PLmMhjKoolayCQCOGgjYGsRohtYp6
5Cj19eNriOL/mr+5b0ux+3gLQtVha9y0Anh3bkjwV9IYIhNDD4U+JlGHRVPMbdQ/Ku1x9r9f14Dr
+2KIjHkgMyn9oIch6qpvcnFM9deg/ZNM2y8lM0TGAkz+QLqALlYzOo3/T6K78cTx4TwpmOOftaVu
5iW2XQAj5FgGW7RL2KkZu9cXi/7MpyvGQhL6GQuvF9a+7Bc6tdrGrs5u/JTTzkS189rvU7Vb/H6p
DJ3SZ/TEI6xCpYESD1YSi5bWn3P9Zpx3ctH+pYoxFqAc0LFVyVg5eT4HtWqVmP3QcMrU6Nm+JhZz
9sWkEuIyxrLJc+WOzQOyXNZcPemhiN58O+l4LoeHxxiB2JxjPxuxjCi1sUE4YKeq+FihPzmrSrsc
ZrCsiBNHNdY1UNPxeiRjVobGrGOglf/psZLKt1n50mf7pnq4rn08CGYZhzj2557QTBPKM5PWQmus
3oYcfVhPWZOLIMzizaSTkzEBCiWW/UjiPrRW7ZJNBeY7Xkv1+oH6BcYmIqbW14deBFgM6srAS4PX
60u2bqfRbk9Uke4Mc2CTFsmymvawTKD6js9Zs0+Sp8rgBHPrUlxQmGMrEanD3EZ6hgrUA4TGpjF4
/d/rjvoCwajXjNGkMUiLEEV1T5XuZTGSmepe9N+riufb1tXsAsWoWSDnvZLQW0plxLZg7vsS5QAR
b9L5euaNXGAYPUNZOcEwAsDMZ7O0/bvipNvJ3neCjXiWNBCQWaDF3ktv1xViNVDEDBoVmWBDB0kH
44yqMMb5F2scopvqmY5bFN+i4+SVpxaNAj73xrKmGooEq0BklAHILFFzrxlJV/c99k3azcIxETi+
9RMxHX0FUTD9xdAQRivg2Ptfl9GHYVz1ykDTbPUu27eY5CDZtRXvQ06t1cfrEWvFl0hU1IVzCjOw
OXUykAq3BMG3siXVxkAr1Tlycf1HlXrqZHb6MqARIXMKtJ9jnOWbgORA4vLGO6waKUXRTU0D/TQ4
QBipw1TQ53rMaOvFkIKbOdpnGBAs1WC7ptU4vHTt6i4u4BjRc5B6iGoMuCk23/povkGzuHNdMeU1
U7UUiTFVgVhKndgBo9vnO/0EKkfMQssd0c7BN0h55XKHEvt+C0/KnYj3w+lV2BQYEMrbZ56sjDEz
/dFEUJgiBkGVPPke896deL/PWLJCatXRQL0ekiDA8CvcgHtOdM5VD8aENTmKwT4wdJRqDRvh1Frq
udjJePj0ob7Xd44nEGPIqmCassGAQIV0FvWvhMdCtppnXmgG2xpjGmaZKQUABoxoNMH00KkWTHOy
BxueHT/TqZDJWbiNXcwMOuBZmXPw1/zBEp65hEjS1Acjagzg3b6PlRsJrRXwSlk4ym8ytxCziGJY
lxyR2nioswG1+IhEZdkRs9S7vls8JMZy1CUSizo9ZrMx4OX4XR4LRx0ClN1ySh55y0bVZmEuK13M
k0YDkChupnGbS0/6+M91WVZ96HJr6DcsMDAVrNblHBgRWvozTJlIXDT1uwoIC5HbCd+bYwULkX29
DksV+pMjuFhDk7EQWSeEXVcCNd21O+nQghFPRysIj2b8o676Gg5jKYS275SEWt3KRU5nk50kwetB
CeU1th5bPgbIFrSGD+Oy8n35nKGd8rbbqdvfZ4//8LELgRlzEs7FIGoyzFUU6dZAXD9HL5rB0ZeP
aqBr4jJ2pK6IoI90M5Vz80xHYcZvjU3nOciP+tkkH5WR6BZxMk4IwTkRbLaz66VYH2TgZhGYIUlk
R1r2HoeNNRnZ7rrm8GRk055mEmV5TW3lkKJgDUwNFk7GNtv0toRGLH9LbTSdGc/rlebYaLbU1Gyz
qW574Kp4wm7Fu57Y1yXjATBmZVK1TpdqAAhFbNdNsQ1FlbNPa1eAxWFnR2gFvj5n0gAIUdxO2WTp
ZUTJTuzeACugxDGTPDDGssRtWTSCBLBcOerluygdJ+2lVd5Cbr8Ix06yWc5qnPRpToE0mvN90CSO
qKP+JZM4dzQeDGNMjKkyK7D5Uy+W2jWiUvVLovMmQ/NAGEMRaaIyKiZcpTabiaU3ipP02mMR8epY
V3cHN1rUA5ngdWVZmGIwZZmKCnfZk9mpsxHFpT/qOtylRXqSxokTAKzfMRZwjHduu3zswFiE8HdP
+x+krXHC0E7czngVbOu3swUSc4zaqqnNxqeCebNneGB9AsGZdqOjPAjzOj2R87y8LpkuEpQGKRIq
cRmbm/rdXFT4u51N575zTZLbbeiYATYvfZKNt6jc9bxs2Kr7vGCyRcjEx/QaqQfmADmFStsas19Z
aiUeIlF5koVsK3UyNKh7uG6ieLhMHBeBrSb1ZVpghgHsdEzv/28A9ypTnbKQj9GW0PczbW6AU3sx
fPK7vsfsK6feRkeUqCp72eGzNq9a3wUkozZFIreG2gFSUr817VumuNeXjisTE8xpUTOkIq2Vi4+z
Nz2nTuwQF1PrjpRMPzsbO17tFU8iamkWkZ04pVnThQAsxsIWh3zXxzMn2cyDYMK4NkkDQ5uwaGm/
If2X1P9xfdFWjaFuGAaqEYhosEWTKM8s0JyF39eK0hqz3B700DJ4dUarUhgSZrOaGuwhW9/Xpk0f
5DjbdlY3lu6DdyFoN38gyAKC2fxhMMUxo2XvUX7oEY6Z5y7iuNvVwAglxxikRUwCQRj3FCQk7wbw
Itni3fyKlEZ/VHDdz2z/GBynV2M/Ykgy5XjkFcCtLR/CW2RQiGLIIps+SqIijYMhxCbl5yE5tOrj
9bXj/T6zdjUBWbxMx+oqanLs0nGPEVDW70NokiyaxDBFsM8wdq1JSiEmdFBrPBAvj7KN0nOO/5rl
XCIwFs2IigA1IUCoyuYm3IX1vhIl+2UGM/Mk3qrR23WBaJTAXgSWcIw1y1OB5BGFS+idpjqlnV1K
p1wSHUw6Iv9H2nUtx43s0C9iFXN4ZRhOlkbZfmF5ZbuZc/76e1q+a1Et7vRd3y1X7YOqBgQaQKMR
DsbtdWprZqorSI5jW5sKsoz4oryZCi1GzJIlzaEoM1uWe29Oa+f/I8PIkMhFEGNYAWkf0wRaLG6C
8L4IOWa0JrklL4zkhDYw6n4GkaKunSZE48tjW59G6RsG1u2xN/9A85bkGOVOZ+zNKSe8C8tmK4Vf
ev35usxW81hLAswtUDR4UUQpzmZwhBvJzfb0ORhFtrxJve6ZN96zrgl0DBMxpaKyjySVdLEh08dZ
OSbOPG+UYXYy7fE6T2sOQcfY/t9EmCMyemxNDFUQQUAmeILYGUC71wzvOpV/kNw7GeZoutww06hH
gFW76UO5Ift2T0cfaHI4d3jbjXmCo39fXNZtWg+1SXmKixtx8pX8IPzblYc0BbEUG3NZG8ZU4OkF
El3+lHa7wEztgFen5x0NcwdNYzfk1gB1zsilkEPb4k0B8+TEPI/C2ZzHSgETqdbY83xnzLldmX/w
0FtKijrzxWEQJQ1JXuDkpbBx1FZ0i1pwuyTladh1ZjCy9pHOWCKXEVI60WQbr9oGYFcX4ay7wmm+
GH59R4dYhe8ctabOmL0a3pkDaNdHovFUCJpG3w3TPtp2p9G2HO0SbrFk2OWN13BMSGM7Q+Qcq4wz
6g7kS4xEX+OTE3CZvdlrsbCbV2GR1u7YJWeMX7BGEk0R5awB+NHskoO2DXcm8CMSr31WH4bN5GqP
wQtxwj1vuRPvJBlfkciTAERoMFpKt5F0GMTbKn7gHByPPfoNC60cLLkbC5of0u47bzxiFZoLPITb
+tk80oIZFanpFZvQaw7RXxza9Gq9pjSM79CtVK+HFqId9ro/7uat+UA744Cj7ohb7hOe/to1aowX
SQzkPxSa9ybfBo+u9078ykdbOraQGRdamsTigI3EMQzeETKeJa2SCLNvcF1i/j1KdyldYC64HDnS
L7/GGeNZOkmoLWECZ+YjdhwDyyfz42fB04/xX/NZwpI3OqESP44dJ0L7tLT1o/PX3rIYC+VpkqaM
4ggHmB6bJ/LtFyCA4ZFd+Jf4XQMwgLilu7irZ/HrdZY5Yn0b110QzjSsO+lmcCyZ22TcC+Kp5EGS
UOO6ItQ3L7QgEUhpEOq0mNBl+zrZD+ruOgu832f8SpabKCFUkF1JzmN+yEMOni1PRJT+4vsnpfpv
ZlkB4qFQupMc2TGvRZ3HBOM9qpDgeUgDDCnKbLUkeIN+uS4mHhuMj9AKwM5o1EcAa7+QDrmBXfLe
dRKrA4A6GiHwVMMzw2RbpCYrIxIp8NbsN6YvXrJvb/BA7gz0y/wnyRzJ60/Rhhecreb4lmQZ36AJ
szR2KcjGu8nDWkbMwiYoWPEnylcf8UtKjIOYR62RsziCo72Mr9m3dtfeVA4t0nYubs090l/qRj9E
G96iBvq7n23ot2DZLqpQbDPSEHBYy5IzJLMtWJvA+MuI/dnap8F9OjxwjnJdXd4pMnGIAUz0ZGhA
sfFGNAfZjV+jKnzq98o+e5DtyMXc3GDzKu2r9c6FgHXmERmFU19YHci2L6ZmT6kNl+gm/nyuCrvb
KJf0rkCTGm/D57rff2eWcSH1NKqRTpnVchNDItYmyTGLIsClmM0DwXzgdeHyZMt4FFERNDHAJlhn
xDxKbl6i+VYL76/TWHco7yzRb1h4LQyhzEYdgSVZuM/mcxvyrqz1mOOdAONPynmqFKWEKUx73JRu
9aO3I2d6nR19I24bHigq74SYmGMCzkoklmDHSmKHlBdVeRBUNCMpvqpznhdcHWTcSW8GYdJUoGWg
TIsOHRShK5ShyQ6tR1gz22J0mpekW62EL/WecSxyr1tTMoImHawXvWIvYLfZdOk86tDQQeNJ5/BM
kXNCtGCpN4KvHvITD9DyHx4Ev8/UYF48dZ1P4zDhK7QbE3g9la+6M9Zx0JXxucOr2HJ8msF4mDSO
VUMroEAUAAm9ZgBAkjxslfWvG8JqZn8hWoNxKaQjQWRUsLa38ZgReMyRn9qmHW6HY22n+2n7Jz2v
S4qMO1HjAEAaNTgLMTGgX0LeBrRV/6Gi1VA3TB0JUca2Z6xzqCILSSOSNvaQPUVyi7aa3XW5rUb5
CyKMfZtTkpMmRsCtZL2TtU9ZNQDd5DbseOijPG4Y067HMUqQ+YDStZatJ8+xnrpSytEC+iOfLtAF
N4xNT1kdxXUDkUlBusFCZ1cszFM/904ZTHaR8sq364HCgh5jz3M0p4ZqgF4H4AO/PgY+YFXd/pBv
h1fij1i9m23oCF3g/V+nxk5uDiNBhrQH3Rj5ow4QBQKubuXHwGvnWg/13hlkxzfjqUuCjr7HsCnL
mbzGru/7FsmK/Kf5SgfOiBv6ua/zGv85WsmOcs45hn8mKtep0v22/GJGwEiIj5O1uS7H1aE6fcEf
Y8ND1yS5WYO/ehOdK0/aSEf9Im2wYTXZ6+jVrJ8x5TY7M3xz5v5imAs/zmOWiROGMTXDcQSzrRtc
MHaO/tvilKARFvtBsAMzeSluUi6q8WrggDIV2pkB3AhUo4+BwyRJVQQPA0sRsVBD344CpyS/ztU7
AYarPBy1oU0KJCFRJ+jKo1I8VdJtU9d/EmUtGGG8ZAJQ/Kaj70JzEOxQfiVqAxDM79f1ZP3KXFCh
3C7irB6XdtNnoELtYAZSfY4dOI7qYiH8lqAa6nLoUUf12ZG9S4/xlr0+AzA3B70gsZVXYHtuazff
AZ/XRUbfx9pI9SY8D8ceve5cAI91T/1Om3GipUXwLKBPyMYrgd+ebCn+T3CcXv+7AsPnL1XgkWT8
6BQOMbpEQVJKN5Pwwyh+COSVI1Ia1fyzSHU2z5v2cRaUVKSyVR4TC9ASte5iO++xm+RjAguPisDu
9HAjBDon/fIPbvRvkaI4/FF9Qr2p5prSTuziidy1tx0SonhSuoYTnuO74NCf+c3uq5HXb51FBPGR
aEBqMo0xiNZD6g3Sppk7OzILWy4uY07spuw3rcax+usHqbMjgr0ZRr2sU7cCQMak+NapoV0p2+tH
ySPCuBY1w4qeiDKmxnvTdEvz3MSci4FHgv59Ye96ESlJQ8tOaDG2hapFUTW3TR7Gw/obZHFEjFsJ
Zymf5wRkuhIPLEmBa6GbYYdb7WsBg8t2/1OofN256CLjXIBxpALwBFTNk3Wj7gNfI0iDZgDuTHwi
YAfF4IaH7tie5S3vBXT9VtBFxrdUeihJI70VouJJUp+6yHBIrNpynjvXdeTTzS6j+wKRswroNxML
sNiBHWBwweZky8KGT+GF9vnIX6TIpvtaTNcM7SK2NV90Yy+LsH+eomShNMu5NT49996+waANDRjw
BnAg49asUhfCBMDJjpI6ElpkX9Q94FEx/IG+fz+hJeCL4Gin/BuKW+6EyghNPOcOz6NTe1h6vl+f
oSr4DyuNdLYnJR2tyDQjiKIwX3L5S1f8S3tkf5851F7KRbUTdMuJEEgl4RM2PtqB8XD9QHlMMLJM
48qMywCy7OLe2usSaXezHPJG9T956l+8UCkpSJ6IrNrITRvK8wRZIbc5uInl6KPT7nQn3tTPlTsU
tiLe0LxYmLi8oP7TE5alzXiDOZtmo1JMnJNHznSDd3xTYwsoBfBFy5AzbXmZAPaGeCOIHC6a3g3s
JWSbhqqgngJCqH7G9a0aGLYgzI5GcZer0R1qbCova1sZeG/OdUYXdOlZL7wrZg4GRSBgtAk82RFs
6xlgLY5+b+ZYh02+596w1TjqwzoellXGoQexouRBC5JiVt9rtfBcSkCxGk0Ro9gJx/ewlwdLizlH
YQzrOSog1jbVnkLVKm20yh/Rn8q5bNeVdSFHxpGrVisOpFMsDFa0bnyL7d6ecBftI1+347O+Sdzh
OfS4mRY2Jciyx5h7KOiyVWWgqgELM+4dxSX7COVr9PwDGZU7s/cJS5alx1j+3DXaRIFZHVIlWI4s
Vrozi/Mz3FroNFFNvMpIELXVkrExp7zwilgvf4rGqPPap2mU9smPvotbZfJmlVRoZJKhQzFwrjMv
2AF0bQcQTryCeS57TYV0YFTicpYRLupMwKhNWisSenNo0ddM+SLnD1L547pD/VSNpHJd0mDiwxx9
naTHWTrNZDf7yal34mPsCk7zOviZL32lK3WAFf04bWUeShebp2FJM69PLNxUSJFDhYy5tjNlF6mV
LXV3suBX2eU6m2uGv+SS8TWoFxkGSQ048mlEzF+NlzoN920e53bbcj0b/XBWRZbUGDdjdDIgjxQw
NsjAhgWgm67NZ0FLvWYSd1bensQwCx2iIyNpJBiurXdNPLnpNL5e5/pTAz4rYcYH6UJfGklPAhjp
4GHnQH1TOJnT2uKr8FNGl4nEnQPnsc44I6FCV0gkQGVVH8m28WXwxof5WXXjzB1cM7CxQ9O7ziTP
SBhHlOaNQLQU9phLiUMm7YRKhYs04+Y6Ga4sGQdUFlhvmXSgU2fiXTfHj+lQEycwRreqxJNV1EdD
nm0py/ezXm5FBc/1at5ipzFncGidXx0I9wBApZiTH69NMdRIa80B4qxI3heG7Flx6CcVb4KZR4bx
C5KRNRCiCnbLU1y5efMz4z6I1+4Qmtj+mxXGAUxxQXKtBQ3rnoLkIlnfey0SbUBE2OTASXKvHyGP
JcYJhEJXFkMtIHiUv9SVH1g3Ue1fJ/Fp7vuXxb2zRL9hEdTMWOLZtA1opMf4Ntumkj0fu7t0E7rN
lxazjTS+B/qPa+1E+1tpq6hNSF57Gg7Sv930x34JY/tVmNY1lgzjS/oJe7G2SXMjYglnCszF6zyv
BiA6MguKrBuYq7QYy2jzSS8KrEdHqmjycC0DQ07bxjeh22FSAKOAtV1/lXqPF7euHudvshabyuli
aUhyCzdXVZ6N9hawp+rIGar49DR/E+KCBmNsSNkEJKa34yhg/ZHiFn5tbrAH/TWwsfwIuKc0G2zs
OALlccbYniZls1BSgYY7fV/sM7+9JXvjrNp0oUYU4+FhDfxs46rrxvZLHZ3jwJ/QGdedKmmjxyLu
SKXCNCdW+R3GDOfXRDZ9ktKlerxmjnU+DQAE6TJtiGXsv4/gvKsWl4WhKbGjh3WKbdumYfdI+9vX
ZUpt+9OVbIiaCvAYTRbZ3JtAUqVqU7gaPRq+WsQ8xwVvP8Cn9PCbsixoMMcmGu2kEoIXcIiNjnc0
gy940/fhZfbqy/8QEa+e14IcI724may2lSG9wUlyoPLSIbAKE29e0GFLsWjnjvH9uhDpVXpNiIwD
Fbs8FrMC1hAhQdF7k3Xf5pdKR3Ja+2IMnFas1fchHIpl4IqwRGxl/ehK1VmRzaJoqFuJH8iWYu2X
wCNRsX4ZHsXhjxXTH/zM3m+CbEU8m/RQH0UQpLvGlUPi/2os+qOn04IxthhezlUmzBEiCdkfXcEe
Hgu8e4WT4MeesPu/qTFaOVlYu1hoVIw/TRQmpW3ioFqIFAaSCQJ3NHs9THo/NRbLxYjQodeYIBc9
WTfY+7pJfPE+OnU4t+4+9XnY1+se2jBUSdYA1WUojNcq5xituCKuOTpjP7q6k+3lx8jT3dRGngZb
llxRtHmoKutX3oIqE3RSXNa2wPQXqEob2kCBTjR7/Et3A8mmU+94cJ9yn+cvV18xC6qMRXSBGkc9
QH0cpdWar13ZKImtNpIMg6iDEJFTTSreXnoqv89G8Vu+7HOXlGGfBjBOx1QPGd6IVvBlsO4KDRjc
3HTtupN+p8XctlqdDHqSIu1GdMRJWngQhuT2ugvjiFBlrEE2wiSuY9jeJI9OAOiVMgIn1TaoebCz
nxCWfl0H79ww/jkIxcgsDWhm5Vk3M3YkpGgxrjN7eGqc2K0PhtNOb8EunaAlWBV41/rdQby7zvDq
HWsamAYE+tbn4fIISOm9TNOySvAtiW8j7XvQcmS6fvEtaDBCxUapqhUbXK7yhe6CSN35OUHbzeDS
1es821tlyFKx2Qk2D2Q+xgiCOUwHCW8jJ5ePVvKQzOc64aTUVpXknQQL0VMLbamONO/STpVjNM/l
gKeseGOMon39cNYlt6DEaHwcRjlUHpIbHLm2qXemS0LMVwVhZYSusOvkOKJjcXn0DK2PE423RMnX
zAdibifj8v+RYJW+UDPAvOB0kuIpHX4AgLTuORm4TwhKb4a1EBoThujwgYYRwg02XvbNcFtga6F/
79kIUEtJjoOL6MCPf5AH2kKHus7uOoerTmpBnQp58cITDIwllz3C5M4s5i2mutvb0JBqDpP/oBkY
gcX0nmaC3kcySTnEpCUizsrXffo2Vu6oRVE0Nv68zjpP78SYt6IxdZoRhzi1YLr09VOWb6/LbDWy
st5/n7mklS4V+3pUaFao3SWAtWu9cFv7vIfTarlPX9BhruV0EoAISJPE8W4+WsjtudqLgs1F+hcc
lxvetd6M7FeKaTsbSnIiG4vD6LrneGeUcU79KHUWkfABKgoMYRscSCY+FfN4ikQehuS6Mf8mxQJP
FFItNFEGUhXGb6MqQxBeAsor/RMXBaxientoKGG+BXwLfU/0MMkRb8C5t+q3aowbN6jQjatMwWub
55YtpSkQy4Rat5upCredLMx2G+vEUUql5FjFGs8GcD1EjLZjpTi78VZQC0Gv2gnilRsvMRrXMIVD
IfFgp1eT4ks6zIUmtdY4ajNsXKq9tnaLMzDxXdPF0vf5rnFnx9h3L/1bOY7fKsvjkfGg2RQ1WI+B
KyGovpfJiwWUgnzmHOpaUIeKNCoLimjgSczQKGSha+IY9ogOCgf75uyp3UhDZCdd6GXCX9eNf7V0
Q+EyRVPG2qZP0BEopbaj1sNfS1jnHFwMc9OaqIY1961wL1g/xNmeJrfTOKa4fogLsoxTG6dY0fKc
xugXTD9v0JwZNSj9S2irRodD7Or2OCH9pgG55X8pWK25giXXjM8blEgNNGyadqKfw8/wVHkitiDR
vIo52BnQDVzJQasRmsz/4H6y6IYeFf+AA8C4oCbMDLmjF8cw4eGsmW7L055PMzj0ArZMXcfEqokV
YBrjZlsxsTCDg+ticCbUxaVDCYdORwF4ozBrMlwSYngZkw57XlsQ0vPJ7nWvRUV6Ln8GrcwxiFUd
BXytaOqAd/3cZi2kFSbjuhmeJfDoq7XfTnjQOViedlf6vBr/mvktiTGaSeaS1FGLPAqqfnaI1g/y
qFt3ponGj7jlcLbmTpa0GDWspqElHS2yFQV2WhePenPhoras01A0GVk8rNNjscwkPBLTltKYzekS
mcOjXEU+0f7tNpQ3tbPeydDPWNxEaSO02TiMuPHmepPOQDMLxE0Z8+aSeNwwp1NradREAQx3rtAM
TyY/GSo3E1OOf1pXAt3STAmNSZbO+GDZILOSEJqRnEpXyV+kMbczK7BNcbIHmYPZvhpOWiDzNzUm
Zh4EZS51qnJpZCub3J3twJW/q3a1K/dkw+1JoB6AzRosyTFHlQFsosPCeuoh1L3kppvIz44KdgTS
OCy7bX30MnuqH214qBdrkeySMHN4gQwMnJ4mZgrzQKSjEb9ev8xWPJIiIvwAArmJdi62mWsOVJlE
wB/DZOVfKU5qHOqNkXiGxgM/WWFkSYht7pcaSehMAw5pAGyMJEh2oHESrBxW2ELimFmERB1Uog0f
Q+NOx5rmAGunhYBwXNCKpn9gRf5ot8M0DzKeSPCtWDcoyi+T4RfNQyhg8HW6u348PKkxRjVkvTYW
KgLEuPiSCD8aHuraWnoTvABQRUTqAWkvxp2OkxV2aQKhTfsJ8/Dppj9od9J5wJK22g9/8DLua+lN
kEL7B7poke5gO9GsUZqIFNKrAoMl9VsLWnRSTuSBpm/xuMX0PW9Wa12G7yQZE5K0OKjNCCSVefTn
WPKNvvj3McoHrhgpCvUg65UKT17GvW1mmR2KHIfHY4IJUTI1b7smo+cEDPPomP7bVfC4iz5wwEQm
KpENdDWDg1G1Gowc9ARvIi1tgvvrCr1upL8P41NNIq+nVKd02uKGjCdz6h0t2fXV5F6nsxYALRn6
VJQwxFLXAEGMFWD5ztjOW+ncIESl9c3w8TotztmwQ3pxF/TaRHA2Zn9TzidR4zUW/YOVvkuNcQO5
qZVKZyEGpgB/0TbxKsd0gVcnnKiZBs7Ec3GfAE/e9EFSJcUAbplpsvXFSqhDs5qHt/tV2Hae3Gxo
BdV0h434JUWaV3S1HyVGnLEYl18YWAlZ0Kj6Tp3xsKootlWk99DGGr0p2LvRWNW5MdJv1w9uLYr4
QIeR61hHSS7XuJTylxz9DZhfuMmf5c5WXwHuvZ15WHA8tqgiLQK+PIikJJEg1JIcZuswJcdY5eSu
V+1rITkmUJHiQlIxvQk/oc/HtEA4ntSeVEueZPD6JHjcMH51GiNDJwWi5FL9HmKBdvg4F5wD4pFg
/KqllqoRUiPGwKhNyE8ThVoizc51NeBRYXyrGMtGlMa4ZK1Gs+fhe1IPyPhEHCpr9V+s9pDQtm+h
QxGt8x9PX6njqtB1+iT7Spcn6D9GlGTbPbZanadj6+Q+14pXHdM7RbbWpQXYajSE0LfajDEZ89XE
QozrolunAA9Blx7KssGIrg/QpJoboCD3qV2i56+4v05g3UTxw39TYKRGrGnoC1xKCFCEe5o3Fpxg
U2KtQAZMGV4LDocdtlBSdGmsYbkQ3jBKhiGc2JNlLk4P9SnMUwJq8JshNucXkkYcDSqy2p2c+Lvq
jVukcDG/hOw+bbpNeXpHG3ivEWScaTZbKu2ppp3Ng9c+zFv1dkJ41z/yMjVrhYwPrFHWF/6tkRUA
KRJ4hPwF2Lo93TbsaH9RNKm320oEPhbd+ZsCbEnG6fHmC1fj8oVkGffaq2LeKhZujbzawZq7tN7M
zbEbbxu8rTlqueozFrTo3xes5gHgBgoZnimUcnKe1Oprnw6ykyRzakdWp5/TshPtWUsrJ5GmyBGm
vMRCpG7azEaYbrTAILbR1OFhVrirn1e/DYlticIYYmkhU4ST61pprAgHrjd4n1SPJA6cPuG0ba6a
ioLGKsUEm+Jb/LUQQDuSlHQyvJmRIOE5qmG8MWrl364YfAtDFlQY3UXnqTxjxQfuGA2dCWntlfIl
qnmjDTxeGL3t0LatkAZBKfbr2kZ6sioe9Pp6OLpghNXNRkqMJIe4wqbey432l5TFjmIFp7pVnMDM
Llo03UodglNLvbeM3L+ur+sq8X5ajLr2URsERgUOhU71mrbzUqHd9JrCMwsqqU++ZsEmExPMRCdC
mnW443CTYj+b6gHPzc0n59dYmhk7PKPnnR0TIigk0qyshDsdhdrT9WTXybwcDE94zCUnDEKCPac4
O7M7Fhnwi4B0iqGe6ye0HnEvRMdcdFUQ1UMw0pcRNtthlNALvgRHYzNvDcc6TRTHZGNhoA6r093q
D7oJFeyx+9uY3xz7wpjNtIoHEbkAB8s2MVOIbU/Yb1N07nUWV/3zggrjl8I40Lswg18y+8yWjLth
qu0pFrDV+qlsC448OYcmM55DGEmYzh2IifmhwtZ5+WgE2+v8rJNAYIIFW0iesMHPhGEWQIXSNLF4
K/a7QvUS63KdxLp2v5NglKKMKqDv5whIYgInm5GDoNac5pD1lIzymwYb9Ax1kKgyfZKrJ6wf6Z4U
3Nf9wTzOPp3ilt3Qs3Z/MAkEhXunyahCq5h9E5RIO6bSLS7GYDjE2vN10a0/mhc0GA2Yw6rrJlo8
b4CAMZ2BP4FZkWCj+IIPfOLW5uWZOOpgMrdImpudNaLPxxm1GFXkB639lpmcmXseDeYamdQaC4pn
6EOP9In83PS+qXLSqDwS9O8LX5DKcS6bA7IZpBP2ct7eKGPhR73FiR/Wj0dFdUrDWKpmsPX+Tsmz
IKFlCePe9KUjPR6M1aS2iMllCoPMy+Gv8rWgx6pcJdXJWEJ0QmTa0dg4YgEYzo7z/qYG+ekCVDUR
yxtRrJTeuF5IL1CDNA7oizUGyESDDmaAfGE5CK8LdtUvLMgweiAUaR5rGAR3xuSxkJ9M7sQwlcY1
PhgtyEw9quW3YnM5e8FUbFB+3tTp5PS10wexE+myp0nYkS1bHLult+k1ykwIoQ0Znq0FHPcsqZtG
O8S1l0aVHaW9rZQE73PePj6eLJkIQiO6rEcJ/F8UXRRyMjuOg11VPDoWZGiYRMCY3EeDstR2mgZa
TQxqrEVNbiK4hy7mjcesu/F3MuxjH8clTrVEM8R76xXTTXeSTd9dytf0CcMdB2vPr/uuxywLmoxN
dbkcY1kpXlwDVqRK2Fy00w6FP2Lk2tMSJAmtfYHrwzwTt7rhj5OuZ1QW5BkPj1ur1SqBBmaj3b6i
qREmBwRNwTEUv3tBVWYTjjbP9DjHqTJuPhjCsWio6aGbDSAk1r410wMpZE5wse4fdQsuRMPADib3
P6oNUWK4SAN2UM+FO0jyGdHhYxsoj1HW/9AizQVc+Y9SVFMbj/sNtnNsUi3diGPCuQ/Wny6LD2F8
jaWPgqDRSIqiBLU7wY725JTtZLe44QFprGd7FrQYt9NiJcsQB7DFcWO8ZEiNKNiuJAGAGs1t3PZR
LmeMq5knrZ4rHc6atvH1GPMGGGrtjV5/ji8S52JY9TILzhgvM+uSFIy0aFgJvYPodCsN5uZ6xLOu
me8aw7xTAIpvkZLWiLS8cc10VwzY8KV9u06Eq5eMOxuyORYDEzavnmgjZ/LWSSbeaL7ixIA44EVV
VC6froPfcjPYqbhgmIveGmHj+ay/ToK2GdXpVdCG0pUDyUu7XOI8HHgEGZ9mYQGnlhAQtDA8tilE
pXU0oqAYqiWli3WEE4VaIv51qa4SNTDygTKcKoksRm4NqSpEg41FU+Gpk7JFsX5jorPKMoqLmFWc
K2mt4wmdcu/0GCaxPxuJ9Qh2liT3avqkjmCtcwMNq5nl/Th+AfqJbVhP15lcNYEFUdZdj4o5E9qT
lFSSnxNzk5iSd53EqgksSDBOs9SMPu9prnPI4qNq1nulAuJu1vyJpS3IMC6RLtzKtRxpDqkBOj7a
7jIzc5VU4Kgijxv690UwieGXRuxog1AMwLRGfSYW/oc24Osyo17uk4UtmKF/X1AxwylT1AAZlMEC
bGvf25W+Je0Wz14OIZ6S078vCGlTXRjCBHbCLL6VYgkROKYCIkBJ9oEvaQJHF9Y91YIxxh8GZq3l
Ek3rCVuMRm8rP3NelQstXdIsNK92wDssxi+q2og+mhLU8hrNYtiTp84STQw/XD8tnumyFfS0mqcx
pCqu3AD9zAYa+jN8r1efeIHOul5YtO3SlIxPu+hnOdORRkbcSvIfvbWlQyNEJbbQ8QLw9YPC0LyI
WAe9Ywqj5405DiUaA5ANQEtIX9Adun7kq52dAkOKDhHy4oy1s0IhTlQMRUaKnK1uW0WbGkULlVe0
11j9NgzPFobrrh/UmvgkCVk1TVZ1RRIZptAuWGSTCBpzjvUE2uhMYvGAOclt37ab66TeklmsCS9p
MSbcWLEwlFT3potcOtF5dtHsecBSIWA6xu5oizsNT1FUIS7aftiVWMitcMKb1cht+QmMccO2J82k
rezhsX2hQDLjIdhgGZSFlfd8TPnVA1wIlzHtOIrnRkNggKbyW7m/dNa2HS7Xhbo2E6ksOWIMui31
DsOIoNF4KtDWunPlRz8oADO2izrGBeGOrSPDzWu94LD2Zv8LLxnNciqWJcgWwllQTn2ziXkX8arB
LVhjizdFgr72qaIxHOasUZ+713fpAfc/SpAxdjhHzxxR0mv3in6+Kc+Cp8ysxdlI6BXj0NHBzMtO
6XPvzFgaWNwLrsCDOZA59JgwoA2i/6oHBXOSHaBSngA7a9NN4NP2Dwaolnry9kpdMNflydjLlDlJ
7LZWNvuCanDeYBxf8vb2X5CI0HxKENrAuIy72rwkhi9jIWL/dP2YqEJfOyXGi4TCWOZtD0ZC+Ueq
eXE8OXl5lvvbaDoPeFT3vCcu75gYnzE3ZYHNIdRn7Mrd4M/byMEIjA8l9PjDgmvR51LnGZdR91LX
98AYwBCkeVJEfSeJvX9dgDwSjMcQFMQ3My1AEzN3RQ0bV2re64tDgq3UWKacpiTCGYn7+SjZ2nPo
5s/Gia7fTG7MzM7RDXadKZ6zeBtSWypfFA4ymcHVfBNhu0/nZyftHGzTp+EIBNYD76HM8X9s4Saa
ULXGcjSYU6xFxE7rNiF2FWYatr53Bg/gaZWajOZnbBmVdHSTf4xJlV41U4uO95M28uRi2vVT901u
Z45p8chQS1jIED0fsiD0Le6reNgYkbWRA3VXhQrHT6zfwgt2GMdXKbqBRVN4mAzO4InfcFZ+chQp
OELqCe6fdCdLC2pUWRdcDaHSKlB6HNVYekAFvUErAMdHsPoODB5kRlDFQcMMEFzZ+XaxzSuiDWbv
JvlB0U7Wv51aYH+fEVhTlXOp5vngNnLlhdp2rA3bGvc6kJNz8v26JbFe/BctPEgwAWvIn3oqU6VJ
w6AeBxf1RMtu8vQQRuY+TNH3FXDhGlcFhwZrE7NTkiSxaCNhmZVzFpaDKyDd3OsndeBtgvmUcX7j
550E+xJp6qaWjXwaXJles5OHdQuHzCm94CG1gRO3CZ75PT4ctti2XiIP/TjIkGFWTHae7Xrl4foh
fTIhlivGVOXOyNApEQEqdE/xRWbgi5SegezW/zLBzpUho3/dEDSSPkK/9ckJb41NdqFLVFW7OZqd
bd6YtuKVPhdLi8skFfPCctusVqNuhhgbjPHNbuMUj/W2dyykzNMfvJfxpxvkl0gppImJYVeNxTQR
xmaK5qEe3M6ZnPQWC2LOEYK/6oHCTAYer7j8aVKSpcdc9VUm1UETBr0bHoUbTNm5gd/5byDzhef3
GhBNKBgr0O342wxZR8+SZkIAcVRjkgXN4PZYt+DIHp0RanIHtZDuSFWo/IHMg3ddZddt4rd42cqP
Ykn9oAkWYEuxC4SMh4ILZPKp0sKwxbaU6VjWAghfkKB7aGLF0fedP27lB4ye10+4XPZ8MC3eKbKu
XyHtkGgVTlElxtEsUerW0ME/Z05XqC9Z1X8hag40v+wYxi9pLu6n9CYxDA+g2UelMb1yLFwUnm9J
zuv74MmbsVlBaCY1GKPBLft9FJ/J+PMPzlNBmzAqhrIus5BDQWIWWi3DdU8h9lHqt0nJy028hYnL
UP/tPBckGPsXQ2w0nU1ce4CGOgPX3paBIbCnyQLyY9zTIwW+5Ta283Puhft/27PFUqdGtPA+pBIa
4PvmhlsN/Vbsw03JTYms2iFacjDRhDQPeq4/ksClJ2tVXo9uAkzrIcZgW2JumoDnajhk2Md6ELVW
LUkm5Jgphqciq+TkYl3cCVJeONe14lOx9ZfUfrPEPtpNpcb2QhVqRwFCZC/ygPxePAV+uYnvKdK0
MjnkAS3YXhAA246XMlt3ARjJECn+POZCmMdaapV5WuUgj4lLA0hUL5VTOOVfFPExnO36ku4j7t7d
1YhpQZNx5Lql/oe061qSG1eWX8QIGtC90rYdP6ORXhiy9N7z629i9h41B8PTOCtF7D4pomsAVhUK
hazMZdaEXneCZA+tB2IGePFxlpHXKt6M6JUdxlsaMZkLUiO96RgwEOUfS84rzDcd5WKBBVklyZST
AEK3Tt1YQFnlNyjNf2o/KAt64c649OIdgTs6v33wrqwytxtVnobWIDiN1EfVtEDL6w/fpBBad+Wp
P6XfowOv88JbJlM8TZFYx3LWTY5MZl9WPGPCpJLEe0jgWWETcKzjwqHKozMKtdWbpyVtkSc5E3fU
tz6kyNXeMSmyBbJPJG0xOZDIceug9rqw3scg0CBJbwtNcDOWPLXW7bJsZZMufJUYzTbHXUfCkdeA
+k1EiIe1VYPYIb2Td5m/PHIyCm8fafitzBVkMpKsR0iDcRFyyBQ9AZ2vN0I9E/pJYAHnj1hsV7yr
NTJ5hIxC3OplCp/EpaG9KfaKQzVjBkB78CBkJTuM+DgBT3vrw1v/W/ZcmWVSSZdneZX08MwObJJ4
X8BF5aj6GkYScq4i4nbpsjLG5JOl6fR2MAb4jhv4g2lRFjHz22IpoZWfU3sAiayQobQ3D8lB+Xz9
q3JypknHQVYfFYAGUcmqfHLUdi8jMCbxQZVnRyT/dprtnx0lOAzAr2rqLKOTNAriKC5IaUbRnUK8
lauB6baGyWmqUX/4GIcXM4yTGpEkL4GozE6BXJKbbla5XXYwy8mKCh450HZAXGwxvrmUatoLcjs5
RX0OF78HgZ3BOQm2P8/FBOOHYFipIlmHiVDUzsMIUF1V2dBT/aYNNedNhrdzjBeGSMVzD6iGk0A9
DNQ7jfJjCp5MbKXcRpzqhGOLRXNWmELT4xypJIhzX1X3ibzTlwn9419R9u26g/NMMYda3IfFHAqI
5LqKLCM+qVNoDb1ugeTIGsL9dWObHqFCqgBkUaqGh9D30RSSasrKsp+coIysTNatYHlMR14Xkn6J
Dz6uYlpHVQEQlN8UGVcxWwhjniZQdHQoEKn2ux1tn/DpZ3hmGN8DOjEudKlDESL18XMX6wkEwSvT
BQehYE/yDOZbbTT7fSvVd4WqyRy2qw/PlG8ZA3gqWVIlOLrBHG+9Vva63pS0DzCCWptqM+k2FNls
iF8Ejo786Fc3wHppINNooR3l4OmQW1NuF7Krv4JNKDNZCEhdcH3D5A0aA6iWPxW61Tr9ifYjAGG6
WTiRuOlFuizLJigrQUjNRGJaBcWSdjCpCwYwAcK+7mpUszy8yPbSLnbY3F8NdVzV8kDbOsXT5KFr
uosP2v57k1n1U2dXPq/e264wVxaZ+NBbEuRKoWIzIQMlgCI6/1kcqxfJpsOMxg3vvrVZqOumBKSA
oSmEVY81Zx0s8GTQHcPQdqQfTubAg2LxTDDuEaMTLcsDMlmUPQ+iP2Uc7NVmEK6WwJwx1RzN05SX
qA3k6inpq11bxKciWH72TXkC0M0NBHIA6ZV7PZHxlsXEvmhOs6YNEWI/gvASSNfRPflLE4yXA+dg
1GGJW5QUgapQKi093F1fxHYVd9k8lkVGmYd5jsUaGWT60s6+aR6W9HkYI2ta7DR5KbLHoH2q238r
x/mWuMD2BrwIQCofoDB1h7fXSsaRk5TGfgF6xBpiaZd1hDMUsfmRVnbov6/OgW4YgP+bExQHla8u
+5zsr+/fpu+tfp9JwMo8o46rcB+kstV0OmH0QObu95zPtJnuwJulg9WQfNT5qRYVsOwQLfRIOZXG
CZQr03R/fSXbV6WVDeamOdQFCG01eAJ96aIdLMicu6qrHAyv8HlvktuXlpU15sYpZfmoq7SdVLua
r78OezBAnTFJDVyN5Kae+pPPPL5ZKK5MMr7QGoJeGmowOgjcxjJn8Hwk08+wnHamEH/9y91kHKOX
xzmXI9Tyow2uDwAmoARLhXVmT/OyL3/rH0yKDWZ0qyMgvXHpu9F76BeRl6Ih1vU1bccSeK2geQeO
RpbZqg1MFDgjKrdcyt1U0n2z6jkJb/sT/TbBZqNFavq6bjNw+AkY3JUgZmcGHgqoO9VIOP7OWQ1L
bqUa86hOaTY6cYRMJ0CigIycDduuHkDN+/87pjAhhT98iSXMQTvqbfk1OKAssyMvO86v+FA3qVP4
9R/liYtBJqoKuehTnOd4agsbS1fPgfQryDgb9/adP9TWq1UxcZSOymyQDkZozqPkA8tj6w6y9aXb
Fx74Xo4gQHX1s+wl1mMEPpsQUpqUKFG2ROt/mDnYvL2s/hwm0tJiJMhaOCRLoGv2xE287ijtAme5
0X7kJxlKQRQPxR+toOf7tW1gYq5RQcwsdOj4x+2pUcE1ci6n+0H3MuEuSLmuRF3lmjWmyDG1LsbF
CclL2Bk+UPS+eJdZlH2J6lzwnhP+y1lw8SO69tWxKRlFUiUZ9SNba6iuzW7YlZk92VQXGOTZPMr2
zW9oygagnYaEap5ZnWY2HWakkS2TDoNp5HOk71XlZdJHVx65W7kZ+StjzOKSSJrCeSS4DEErG/qd
PkUyB054Sk/RzRs8ljtKtvn1ViaZQi4JwLjQ0Qcu7UsHDV10jXdNaPUOHZwVnJJT9GzfIX6b+yB8
RHJBleQRnVZIXvS2gcQTu6qOxqcAitvPHVQ9uMw4mxXKyqT03mP0Oe01retRCEn3c/hDTJ4Lmddd
vf7hzA9K1d04940iDPhwk6O/yS1Nu+obCM8aytdtV+eBdwHcrO9Wy2ISqkwUWY5lfDjiG3ihBS3w
Hk3AXcv5YryVMSmVCMk8kQ45bAoO/fLaF5xGwfbX0RBcIFimco7vv04YBsMsS9Qh8u9i/L0yX/NI
5Zx2m2e3ebHB5MMSoSuVVTg5yuT1y5NAehvHnyX2EccQbzFMsjATOa9EPZocs31Vw1Otfo+a5+ul
Dm8tTIpoG7PI1A6lzmwILyN0qAU8loUKeZ7NxrluavvTX7aNSQ0kzQZBSZDYUVFF3rSkZNdG5b9V
tnu7b10+Doss0vQRJNsDethSIZ2zcTmYgWhrYbK7vhjOp2HBRFMgNykaXjilktKqu+Y8auAUVnlD
SZzP84EfsB2AUsAcj6PMnS2HkdWHlb1kO0nYX18P5+OwwAFMasaEtHA1o9R1J27mcSflCu/j/Jd8
/dsHdCb8CwDLioZ+HTBY4epVeGZopcAsgSzCSr3QEx+uL4v3mei/r473HupxcyugzNbaryO4VybB
VSCx/ndG2HzQZAoII0FjnoShryjxQyFmd61UeNfNbD8NrVybSQdKlGa6FONuTHwEpwzEs2+MYHOk
c6eqPf2E4EH3tbG0o4BSldeB5XkikyiaDtjh1MQiQ5r4yK4QO6seDFsBq831dfIsMXliSAedLCJS
eGGeC/NbkUtW03RWkjSc78YxxD6sR1KQJ9qE5chF9CUO0mM7FA9TTWytjP/OD9m3ADESS0FWcT9S
qifF8Prk1Izu9W176/R/KJyB/JHQUzU/Sgjqcgqyz7jS0U8NvlCUVeRUnzIvcMAOdWihORvaVQqU
N093bHsbL3aZmFbEth8ysMA4ceV3w085grjSbdNzLmPbCepihYnkVgWkSzHQR5sy0U611ioDjoXt
XHGxQNe5yhWanpOu7OnJAXrUYDjL6o98/HX9I/H2ignhbl6KuDVxBhZDbXXxZyNGP3CIbc2onOuW
ePvFxKs0J/oUZTjYOwCscRO4mXrBv26Ct2FMoJqpOoIBFfmoEs6zfDOluyzgxA1nFSw+cQiyPBfn
Eh11s/lUhOq9kvIe0DavgDIopUFhLuI/kf4N6+8OgZYxpe1A5ZZqUgyfaqd1/tExB46Nk3O2FrQ2
xrhxGoWFUSW4b86j5HchVEzLxLv+Wei2s3lgbYLx42gswgDv7oBVHxooDGn70Wv3jc9DdW19/bUZ
xpWVOggkqEDrDulza1Fe8gxIgZh3odwKmLUVxo116AJoNb2fz6T9LmTSvgD5uzhOXjE3Kefg4a2I
8WdloaqCXYVW/XSUhQdxegx4Yw+b3WDg3iFjhbnYj0qeVZjNA9FndEsPwDY1g0Xp2kpbc6KZijGh
iePMRz6ca9vtfptlq+IpAB13kMAn9ObcyzdB9Pm6z21+JozFyqqkih+lJzs5V7B3OErJnN4nc/Ik
DwV4Y+vsMR9HTum9WURSatr/GGN8Qq40XCSaDHJneKac3eKNnas4EoCzS3TwS569zc1b2WP8Qh9G
EXdNHN65aoHFyMF01uhHnv4A8tUcKLwR0cUDZtPo+RDEF5ts4sshVBgOEn3OKWOrlm9lvFVILwnQ
7/OP659uM11ICsGsjEwgQMxkpBlyJRpGPnRnMDUolpi7Sfuq5NmLUIKVB7pBVjtUzqAJHI/ZDLaV
WSZLNWAYBjII70lho1jG6BbifTY9/8nSaJdNhDw8YS81WVBHahFKgyPO+zKVLUX8rkuGNQdnU/OM
+EkJH68b3A6Di0HqSaujpG8wEK9GGuDX2DOMc86Cvk/BupCLnJVtu+TFEPPRcqh9Q2UG7jFID6Pp
z4SDYNz+OpffZ75OJpZKVA/AkRfLjRzuqu5hmjhoJt4SmPNDVpQgRR03OaV+V8m+zBUslzdD6LIG
Jk0spRGb0oLaAcIrDYgB4oP4GQIimDly5KPptJz1bD4wy2893X+8jUkTSt52dUtfYIWq3kvNuJ8G
8yFNu/slqtxU0+76unCGmt7ctJ2hJpzOF2c/2duM2gUq2NVSXK21H538ZPLSLsclPlxhEhIsSYWs
W3aR7s/NAjrRZVnsvI15Dbb/kuF/fzpWnTMxq1msQ2DjZZ/OGGl26HbfCNTmZK8Ap0P56a/ClqVf
1KaoTQQR4KYCzLpIvFaWyBjQPxHl78LKYPJDh4a8GEwAa5lZYcn95zn+Ovb/WsCLtsBkFE0K5en5
qHM7CMKiKCmaHsl+OhVQ2u09gOvwnBE7f/IcuzZFY3CV8Lquq4yqmOgc3+siOIX0VEX76x9n0+9W
q1Hem0hEOc4zAdeyIjio1aGVQ6tROMCazdhZ2WC+i1An4qhViB1jmcFxnLiKYnCWsflEut4qJmXH
ShmLGIXG2fDPyKPkKDvBNVtLs8x7Og8dejy/3r7arNbFpHFDT1NjBGGJQ87K9+KuBc4BrzEBIDbQ
qKv8/o/6e+tFMkldWmRdawtCXxFmsPrj9W7QLRUjihYdM69s/S6a/L/zDybNF4mJFpSE10llUJ0s
vaXUwGH07bqR7Yy02kkmuctaKaIOwk6GL5iVAQAmcFS3cid7cXPvf0AaUq/+UP/JCvhNIVaNHWXs
lWqVym2Kgrpzughc2O0ZUo12+x1c/1SHBp1g7lPoZvFyMckOJJXqEBldqSA5QbSlw9Nd1qE3m55V
d3AppDSwy132zDW7vVKIcqsiLt8qOxyUChV46Bsk3/m+OVVecUsXKt4q4H9M7kPnT2CAUJv4bY5x
Fwmj4hpiAq8Q1U3U38065ximH+bjh7v8PvvhgMECFhjdBJD7g9/LdFSoIU3jWW1vgthrih/Fwis8
trPXb5PsyR+m9bBIEJJCU124Fd3UNfbj3YRBgZvSM+8E73oo8Kwx759at+hGqGKBaJia5l068Roy
2wn/shzmTJlGjMGpPXLInD0K7S8pOyj90/U1bJoAUQfwKiaGTwmTpnTAwCV1Aqi2MZ4j2a2LW4VX
Lm3f9IFhQwiDv/WDWPCEgX0DlzdAYnqrglpZfc4xER7bs0cH7bqXwecPvm6v62KTOcfUpY/qdITN
RCwdOXpZiuOScwDJH1jE3sqL1cKYg6xXwwZ3RhjJ9vlDC8S59oj+kl3Ywh99pctqmNMrzvs86ggK
akmRd2Fv3IKIwJlFnXe/37wowBUgECupBGPm7ysMMSJtJmTo+wBBcC+6BXA88mfhWfA7P3j4I9iz
TADmJoaBoUsWsK+aWUDQwQAOVbcHr9jD/Xz9RuxdAsKrzM1+cjPsZmInwB5D0vUN0PZ+fWpr9ELQ
I+W9jRQ54S7zDMEie/FRuu8dw6vOEmiFP/HoEDYTxcos8/mKqBfDhU4QAjZUVXtl+fIHQawSDaAF
TIioLLnMjGnBQg3w2VrxSzU/SMgWKW+qZ7tqWxlhklGSyrUhKDAiHsqjfEg+Ay1qh88BXmIdyW0f
5x3vc21uG9hkZAMaLCp85P3X0nMlbqYUTwQDeqrGbVxzjotNb7j8Pgv0b1KxNroY3pDPgZe1RwOt
JSM5pSrnrrNpR5Mw+QLyasDtmRxraLk0pZOIUrD4WSWHVjnKwXPKgyVv7hbUlyEMCYAK6Lbf79Y4
lvEwgenSaerPcVVZffZ63cu2l3ExwCwjEnVxXJQF5WV70Ltd3YEmWrvpgh9/Z4YpS0ITKiHAPoN3
opvtKgaTZkSsviytSvt03dLmGbHaMca/hCSLpCiCpUHM70m0YKprKKygF93rdjhfhkW4jiTVDCRt
zSnbl1pPrQz36usW6NZ/KLUuK2GBrYHQYlDfwLcXS7PxhgasyOOsFo45T91rUQgJuhREsq8b3c4I
K6tMRjCCuB7FBsef9sX8HmRWi+YE9JIe0SmNHsyDjDo5/MaxSX/z2kqZO7BoBiCx6ADh1W9Hl2Ii
q91ywBgs1A5CR3X+0hr9sqtLvbToQzhniNzopL2B/QM6YpueqGBjZuccf+QEGMvgqUaGUpUNpWlq
FWskj9CKs8puN8WcO/7m+zgAYf9JFQqTKko9zyQ9w/0mg75C4ageGNA8cT/sKhe53G6s7iyMVvLM
a+W/TRZd+3pMCglLLE+c0CTpPCpspDj5Q7EPDuFx9GM3chYq9PDa7gHw8ahUTwlQMcopX+MEJCfw
FSbF6GSCjnOra44snmXjBW3jKOHUhpsxjxY65EbBQ6VojOfkVZ1DNxnPTONy1lLfUF6uu+bmEla/
T/995ZlTguupseiYG56IY4wJLlYEfpNzIoC3DMZTSFTm4xwPmH5tnsLyaUyf/m4ZjENU/SQLWogj
PhdyL4xnqx/EgwT65D8xA3FeQ8P4kc6OMcygPwcLgYavUUGyprbH6KXnfRF6WnzwbYg//b8NNstn
1ajOGebV0fAJDrVP9lQfMDrwYmj7w1/MMJdOaWqDRqnpZSo9ZeRLVOAtjlNObvfvV0thEvswFCEo
g3CcaIEg+TIZ7GlQ3Hoy3WEgjhj+0oX2LkoyD23wfd00f+QUlyUyOV7NQfNhDPhagnhXLQ9Nuksl
zjmy7dcXE/TfV+HTNCmJwVGPDAige3FUJe+6w3G3kInPYJGlaJ4l1Hz3s6s4y047lfsGgOWZC6Tg
2mKCFKgNvOwR3KNCTJACt0GHLzoVxGei03HBDtv9v5VzMCErgIVWG1qZ+rnqNW89KpdOwIW2uEt8
XpOK5+5Mqo7NSGswgIS2enkjG6e2fZ14qZpngikDdVE1w06gdS2khDW8RuDxXOMgqrb9DfKuaGHq
msgOOwwF3C3oMK8ah68kgGplnXNSHP3IH9PPxQKzUdmiy1lC3/iMRXRalH7gsE46TKlwioftNHex
w+xW1krLROoJRbNXYfZn2kl+vee7Gf1zPywHopiQ3oSGNdEYL0O/IMb7cQSfnitwlyXW0hxSyUvG
1DLmO1XiaWRubt/KHrN96txCvF3QMWdQ32fdo45pJvNuIp+up4VNV1tZYTYvgTYyIDxIOzHoi7Qy
t5oC8L2M03jdtqJqoGJFM8BQmPw5dyBNNyJaRwZ3Qf4J0G8r5jV3t9OAcTHCZNAqLXO1r3tKZncu
KRGT/ZNg0lHwwXfj8Nih6df+6A0XY3TFq3Qd6Es+NCngC53wVUoO0XCnygMwQ5UtcTnYtz3hYovJ
pmMlmWMW4XWqddObdJfjf1Cm2EuCSU7dNzxDtMiu8v+I31FebSjj8UK8TBBCRF7tnPaFTo9mTuSI
n4k1uIqbpRZPaHg7wkxRpQImEh503u/pCH7gQgJJp7OoO5LvJuE2N1/0vrel6muhccjEt13yYozx
Fug6KLmsjYOj4P6rYNRcrX6IHWeiZvuRz7hYYdxk6qa+aieATv4ZZ367j7qSD/Z8P/R43X/ekhg/
SaIwJeWEpl6dfNJKmwqSccm9eTZYn9DGRsxNVBEh8kQ4QUMOxGc656qyHcpowBoY8IVWMMtyu2Rj
WBkN3jEosbzoZl7kDRZ9N2n35Bi4OeczbQbzxRyLwEulspm0Ac3srvqcdYJdUpcoHtVisWSVc+5u
u8TKGFMux3OOZy5KJUp8yKWAoxUkWVbyi7pE8pMHad3uiJgq7BE8dZgsR6s6DypKABzCQgu4hmxX
Xgw6sGkXiVat2KgwgGtEkfQHh8rKKHN0oQ3TlGkAoxOQ1IH5axHuTG6Hibs05ugy9VEZuznBWxRw
f+3D+JzbuquBt3A+UU6U4IZLmb5ZM13WxQL/mmQxyopSY402pgVOyrF+FuwYuzi9FKC2Nx40Tmmz
/Z6zssg4ixClWlahuoWz1DjSUn861HjPqfhFNG9tzA1L6vRcTjq4ZedQPwFlnFfaqU9A3/bGZbjj
CXdu93xoJ0IkuojHDyY3plEtC8GC9r3+WOGlpXF6N8bzBzDRr9opuaFcpdF96PFCYivYFRQiBCAc
0wDm7/0pE8WRujQ9TrWCgDxg7j3ViPZoXHgLqESrRuTksq3qdG2OScqyORTZoqH0qbTYqsguaW8G
cVe0x9yEKGqu2Un08u+jb22RSdGSHGdh26KXNtedbJGQPOa5CjZPIzWc65a2fGZtiYlzPZFI3pgY
hY2bl3n8pCecvMz7fSbCtSAblSbEPUhXBG9Rars2Zc7n2TrPVktgCc5CMe6yOEEZUBo3imFl0a1e
edd3aZOVV5Ew/QO9IEWDfOp7j5PMFiyriak5ot8BEw0aLL90e/AyfqGgH3RWh0O+X1w7fBWcmtNW
+CB3Q1+E18bpHq8K1SirSCgVaE/PB+0AOLavHodvzVGC2I3sVLaw146Fz+sbb47Dra0yQaaZUT5P
Bby+yezSMhrLyKzILu+nzgJN6Yg+VOcbsxftAKnf/ckr3do4E3KVkkPtD+KsTqxlR03TvMjgkeRv
R/XlkzIxls9JFhZ0vIayT0DWb5/uo13j824Z2wFwMcMEmEEfG4OWNiP7ByJ5qcopgjd/X4Y0oYwX
TVRbzPESGu1CJvitIzZ3GMW0Gt6M0GZ4rQwwp0oThZ0WZ7gmYR73dokzV+q1czPXnIJjE9ChrOww
IdZJhS7E9JMvkjW67Vd6gDWRFbqag9XN6N3nzlDavBvL5lmyMssEVwlV7VFPQOw61jFwo6KlzYd8
vsMUiVsUnEje3koN0AQZtIUyi4TIasg1ywOSoZCV1tA85lANVHWOQ3CMsOlQyBLFXDoRh2NjeuWi
WJkp3uuk5KTErZseEtN/1qIyfifWmoI5KBSIkfYtk1JbVh/T+rWTvgCZYyUib1Bpsx+JElgXMdeD
Rg3r59CEA3mxAQxpu5yl9lyOOyV5NYfFIp1rxkcFT4U5OQ09p+3xBnNguwRru4z7V6MwzRFk1x3l
Mb8ZngA/t8afuZ8d85MRobLKnxpbtDI/O7W4wGcHHqPD5mVj/QcwcVEJYTssMwGQH53efY4XrdzO
jikIaah8Gy/x0sTKLNeAFhOY0TU4KfAz78+aUAAEf9QwHSyJkxVLX+K4A9wTb8DggLx+pm590Xem
mJ0lxiyb0AwHEbzZHrSkdycj9EYj+Dl0wx1m/fGGaIKlrB93rWjuh55HybERKO/sMxuLGGxTbVLR
BR6eI2g0tyfovnDWKHK2k8kuUqQbSSNMmK/DsCDYWjBFtdhoZx1497WNcHy3GLrYVY1QNuZQo4sO
1Jg63VRGbKnGYIcleAAkvL4aoR0T/d8jUN6ZZM5osZyiGfrT6FXkQMwGv9Q8tGSMp/Go97Yi4J0h
5qQmCyCfUyvQ5pniodp2KGhW8hebPoVxFVh4bsEc2IVmDoOsY7JXKUtPk7JTXoBvK+X1lTbO7XeL
YgrjOpikoYrgGX2EqZmmE18DnLEc9+OshT0L9HIyoKsGcL/sg6nFLf3iKEpWNsMJA6v0+l0+U+E/
zgnEySHs0ZCCn7aUM0ysi7FsqequFg5L8JrVX6+vjrODKpM/Gq0jZhPA/7I6tIPhUedpMW/vngLm
XyjZEzywvI+puEhbDWLIOK5BB9p0dqu8RDLvjWDbu4EbpHKkMMMWBV1o5EmhyPQOPbqqV/uGg4Ml
34ORC4pxf1AdGFCK+I811iNMTTDNZELS1UPprE0gaJTj+1DhgT43t25lhjlG9CRWQtPAMSL2QwVB
rQ7sn60vzT3Pw2mS/nBerQwxTlBp+biY9RvBGPjcvfGFAO+pOdK9Ck1cyJ6X36473aZvr+wxh0ZY
mPE0U8YYECbYurI4QiT5Sthao8gjp+HtIfX/VUpvhIpE8oSlFRgqng5F92AaL9dXs9WlfecO9G9Y
2dBLVakLEVWVdEsO/QOl+09t9Uu5D+3hDOzT/rq97SUBlAsUMPDALDh3WMJiVAREFBgBrFmVvTlW
bUHkYeN4ZpgUruSCLjaUlibOTbsRdNtcVHeKZfv6arauLNi9y3KYBKGUQ1wXHa4s8n3v0uZebms/
tKfOFfzGz866Mx55T9fb/vfb5FujYvXBQi3K8yTFBxNy2TUWA1rwyY8qDhxFDXjFC88WE8S5HCjS
nOG6ot3LIAOPfhAg7IlDbpcHOnBUOmiCgVuIcxHc6rVgV/GgDWirokgsF/mAd/NkqJCiRlvyqhOt
uAEKPeZnMKGjUTt6/amxai/1TExk8JAwm3XUyjjdk9X+GqBZEEwZ8R1gaLprfQUEgvJzGB9jScKz
8a/rHrR5hK2sMZVNNQamYWCE30m776XyQy85R+R2IFy2kgmEUk20Ojdo+Tmb3zP525Qln82Yq3+0
WeWulsHEQSolI+kB5AWKG7hN+x/2XQXsu9zLEGfDWHR1LRAtkCNsmOwPKdD9ipN4em71iZUAgOUA
QglhFN6daOuZYu2RJhMIQL2aQlFLVDRE8hQnBhSm91LgCiVQNAfu4PGaEtuR9/u7mcyppveZXph0
1jnLvWa+q4abXkYrpHv8K/czmcMMSVLNkh7uIc9fGnJrRvfXf5/jfiZzgnVtINVGgwQiZ4cx+qHp
DwvvDZi61sfz/7JT9E9YxauSlKIgEiQLQKF3Yv1slF8a4VFqjm30MGp7reM0m3kOyOSHWCw0I0qQ
8vWkP4pDeVuLi3t913hLYpJCrFUkkUac+7Qx2WMAaPyfCGZ4K2FyA7jGklTraTMqeBKbc0A4nRP6
Z177MkxSGKHVSSqJDijIxBKn/WR+Iu1x6J/bcn99w7aeoVbxiTHH906gN31oNgRLofHZnLofixU4
4j4+Eyt+QlPXTu4NN7zloSuuu7csMmmhm7QS0Gp0kFOCanMYfw7DlFkJ4fW+eHaYbFBXGPaIYyQ9
pbkPgl9zeZvKnXV9D3k2mFQATQczJCL4v6r0uZtSK27PQvZXp5HMMkHpdZ8YKhV6CqdnEcxciXye
FQ7MlFM9YA71vS8UYxSUbQ63M56pwDwkrJ5Nr7X18o2Xl45Ja5+Sc2IJKG67M6944W0jkx66aRby
0IAnVspJJX4+e5nBuV1fjytZZNJDa+a9QIB3d+L5LKlfzK+Z/toJP42Wk+m27wZEEhGfIK5RVcYl
5k5VYlJgLf1h8aY9RTkADb4XKYoeMoa8R90PpyxQItBDFuk9mOC9S2bsqUULhr1iguA3RIp/gWzY
n45zYpXfx+/5XnLFXS1a6o/rbs8mQdYm/ffV8UH6qZXiETZloXfbstxHU8PJgzwTjENOeVFoSQB1
+7T/Nsj7dOQADHi/z7icUeIGos8QgS+ML119UyWc32drEXaLGH+TJLVBCwm/L+eHZrlrldEyly8S
t8PPhg5rhzmPwD240D67aWMw1dOJ+GNRyTEsuQOiPDvMuVSQQisjGeuRHvVb4CRc5Ygk4Ss3ij/U
4EGH7vENz7c5NlkYv6xEVTc1sAl0F6ZvKjstnnqFcwxyPhQ7r5UB6WfmFTaw1bSXaCD+MKOhFA17
aZY/XQ8b3nqYE8kgc9SPOkxl5vMS3Ed1aZfRvz32/nEIHZpbkgmYB/sU0Udlp8gDNi1ZbgQceDGY
2/Jvf7KQiw1mIaahTVJuVqbdtZMvacFOmI3HPhAe/s4Mk9pM0s+SUVLfHh6W6LPQeJHAU8LZ/PyU
+w5YCDqMzPh133W53HUN/DpMj30Unsa0dbMw/GQa1e76cjimWCqLaJSTECBj0zYWGTKYOMdbsbay
Lr8FiRFXH5JuzrqQfPODy8Le3pFWObru8qAqK3RyMtMSbcXL3QRPYCpe/qx6r+1S7n1v07tXBhmn
MAwxJqDEwU7KkS1JkH1vfoS8yVr2GGdXxbhEG0Ua5Mawh2Y92ykk7HCfyERiSWZiVyPnDOJ9MOaY
G1J5TCS6hWn7MAMvIp3rYDfVHC//AHVj10Q3dvWl5EVXtVGFmdYtbwrckHtAt7v/gYjhQ23CWqIL
XlkK9bQJp5LGLWb+gkPqZo+RUxzDvX6A4vlPnqzEh04fa485BJVJLUfdwMqG19kW3QojCt8nu/tU
ufWenERr3E288ot62Ue3J3jslqDj+YG4hfT0USCBSRHNRaqLKriS6FIy6tIR9rriXI/pbae/mGOO
X1nslWZUStMm6a4tT6rqzRpnNP6/fLWLDSZFBSQaNdWEjc4ZXclJ8SCV23BEm0BcJTvzDsTNykj+
bY4lbinCLojbEBlx6YLEarQWaIuB12LjGWF8vizqJFsqeGIR3i35vsi+/8l3wciFikqLmCzWsWvG
oAvzGp5XDbbQB1YS3MxzYF23sp0gLlaYeCKJUqpxWZh2RF7q/jaP7psqsTLyr1+7/gmkiyEmkGJ9
AAtsSb36QPXRp124xyiCnVhUW5h3Qd/OsRdjjE+LeocRhSo1bT1+qMWjpPoF6q8qz62SV+F96EGw
C2N8m5hDHC7UVvW9ftG99jzt44NpT42Vv1KyIFpYVjV0i3gvevSHP+aJ34tkX/TkQBZbNXrbUdGl
+GKadKHxur/uIXSvrplhmh2LMARDmWSmPRaJD2C42+u7RHyqwJ8qLZVFKh6Rxhu3xDWLzDFM9HYW
Bh0L086Ah+/rl/BYf+0fmtvsVrCbHbE0ydFBYzUeybH3Cgs67TZYfv30lofh3o7xyxYzZ7VYN6Ip
dohxfGFHa3o3Eng69x/6Fm/+o4imJiHj02eP9ycauvJ4Mg8R5yV07KRHciB27wuWfqzt6ThY4qOO
WsQXPfiRJ6g2713pAxqHtc/4bx3o+TxTNwKadvDHAJdtLVQDN2tVGRxLRHBIDHVd2m21FiME3nCW
DbyImCInFW2ftYqOETNR0cEXzvwl46DNAcFDqz0f5hc65Rqfv7cmxsBCO3MrXwcS648+8MUkG0OS
IbRFXeBgCsUvqvR5Vv3rwcNbEwuJqI1URRcAawpfhMcFROgKhfE+iLfVL+UgO1Sbg/dFN532/0j7
st44cp7rX1RA7cttrb24vdtxciPETlL7vtev/46c550uyzWtL5m5CAYw0CxKFElR5DkrnZjjUwD+
Fw2j0AlPyPaEtHl4vqzUpndFaQg7ZGKWkn2na/RSqbMUFjNXvzra9KcfuvyL0rxky8tlSZ96JN6N
cyWKCU+wMk3uGzjX5eY37VWKBrwRSF+YL/D+KmqshDEhyqrbqe8zeLqiStxI9OvlZejBewXSER53
4Kbvxjs40LHAuQyI/I+HHpCyhTSbuOKGHWDlhAdD+5aPlq3qGF6aArJchzGnaetflvIskprNKnPu
QzLLAy1FRPvRE9Es0XT2EmiB6lO20b+6X68UZLKjTG1z3H0hrSoGu+9uOumuif6Ux+m3dZxVYqyj
iS1LQMMrLH350jbfxuwbMQuOV9o8TStFGKOQUYhKFrpsRfNVW06ZxDNxutWfot1KAOP/QUhmqL2I
EkH4PXqMQQ4tOK1vnBan38s2H/Fh2yOt5DFeNppKRchUlCVHJ77WD8sjbN2NHSUYY3CgoV/QDW+4
D6nU51xQUmceagrM7Ax42cJV/kpHgKMlZe16BKP6hGYTXkq2eaM5a6gzGctQkCrqcZwcU1rsvlXt
rujsCNCeHOdEP/qSUoyjTdoyj2VAzzpyoB/oIIEUmEhG5N2fds+82zm8BCAP0Sj/CZFNrupWmyds
mTU+kOFV7SO3xPDfZXU2DV3TREm2RF36hI/WhFHbkB5hw0Tz3jJoD2rDgzjc3JizCPYRvwitXBUK
LFgu5nY+PnblL1FVOHrwhDC7T5auymQJQkZxcmZ0MVvDd50H7k89y6etX2nCbH0kykAkJ73lEKTB
cvJDg7xFfiGV4FzeFZ4gJlAMySDMeYlfF8vravSVuXDV+otJOF6IJ4YJDk3cTlmWQUynvg3hrQRu
v2is3Kma3cv68HaH/n0VhQzAb4jZhLNZGXsLk+/LqTc41YbN9GS1N0xUMLppFCIFe6NYWm0PxfKs
AcfYrmP9QadFcSznfzQ5JkaMppoUc4JrgrSgGBUnvtynDrh7OWI2TygqaXTex0KdlxGjtaFQ6Bly
yaT6KvW3ofRweW+2yzQrAUwoEsNcmTH+i9Y5Fw2cHoUMSIMKc7nvkJ0ejwDksy0Acop2A6oyruO4
AH20BRS6ilKkxcm61I6t2VzXdfMs5DPHHjaqkx/lMIcVoIxqpOi4YUX7at8HZD8dZL/0+RjIdH0+
eoWPgpjDKoaRahkDFOrk+HFU0HtNykDtJbcqc3/IVFvrOp+zZ58zyY8ymZMbE6MkJIdRdEBQ0Z30
0F5T8DPTNRz9hoLTp74JTlraHsXLlzdSiY+ymcMsQtWBWNBXkyzVrZJpuWsXoXOKpW1spZHjvdIu
g5MUI3FAnFU6US8JgBVVa6cZMcFTW1ENgsdS8ZIxSh45K0PN5/NumDJCGjjbgdr/0bxKE+9IY5/A
R58kX/Wm3QRU1sruAO7Hg/nY2gRLBEcFcDkxcseeTLXG4IwFWgxnBhGVneayY/aFRwjmovPWs7LJ
bhK8YSgdx7S3ThAAKjACKCmYxWZZWRV5ycs2wfXIaswTwLEze8rzI8gD/vzygLe4lSDGp2qpLuDp
D2vZeiMaXgFAfyKPlBjI3IGvkNeL+f7iz27dWhzj6QYU71qZbp0adHvR8bUHDPleA0IYlET6Hsnc
9/IRhOB3s2+iHdS859Fbblr2+gMYT2jIlTWLCzyhGsi/uh+JS1zhacYpUoLJw/gVak+8p4bPIfjj
EjN5uT4LZQGuPNRhyqC7batT1/oVr2vucwj5IIRFyxDKXIqRuSA2Zng8SQRPjmuOR+LowTK4Fk0l
aEofIcnrGicTE7R746ZBXlOZl+ltXGk/asM4dn1Oy2IJoU3jdhh8AhMN2iyuaFk5daMD7xLzOa/4
KI3xJwaoe9TFwCFvpgfJeMylx6LC+CN4M9p6cS87r61IYommBjxhERgfrO9qgR9bVTkyCiu8D+vQ
ntoHU/4y9rVtaiXi5V/5kbM4Jog0FZkM2YC4vjPsOMm9Do8AccF7atpIMOgSnuUwAaPr2v/5q+Wt
yp3qa+2UTnOc7nu3vSK5k97wHPO/HOSzRMZxNVNpKOKI8FhcdfvUy4PixtybV8UzLXsQR/nBR1DZ
qKh+1JLxXlIjgoteQh2J5hu5N+F10gooSwc/49g+z2f1GD9VxGYVjrR4W1fdLqqA1YdR88umuL2E
EjAQ8KAG9Gy22zFXUlT+SwSZDrVYB9eQG/22HW1UjzDQSDFbTJDDpbxq8KZmePhSwF2BFzAWRmhS
UiJWMhYRd3nbyn8avKfxbe9xlsD6QrGOLKFVsXYVZrJduMOD6SpBk+EKn7tAhHE468jRiHWMVhOV
UkdjqBoU+8UFHP5dHKg3NeiXdF8+tkfeS/JmdrBSkHGPYRSn4Ugfkkk42UsNri7htum+cdTazH1W
Uhi3KC1hiDIc3CL42OJnEhTuDGqpyo9cw+u+GN4yO9l1iQW13PyGNxew6ZNXwhnHVU9SKmQCbFOI
nwbyowtfE+EYiUDZKf4u2qxkMc6rysfGSjvsH2ju3gA5szO8/ArYHFf/P6MH23tnmrouyib6I5ls
wJiLuBYV6kOq7LCIAFaOqn0aN/eXd48jhkVFKkEpqZkdTTrApwZk8T1p0PRZcIvP2/v0jzpsS1c6
9sOgG9gnDRAPho8ZWzyDkMqOvkh3+V7B6075Kt1GT1zM7c1DJ8sK5cCRDaR0Hy8BiZ5ZS4hOL1BC
SL6ECQ5M8L924Iai8CWVY+25TKSboXslkYk4ckjEgVCJFP9sfJY9EP7c0BkmcU/hsHO8+VQgkKme
eNO3244ahAAKXnjAVMbSMhYYekuiGCdRzN6RW+M782uxk3t7cuq9vBNcHb20xLtsQZvHfyWUOYFS
LMvjArIoJ6Ho3/6wUwL6Cs3rr97ex7Nu7D4O8lgbsmA6S3EqyY3+pwxyMviprZUazK5JUTcKhobz
Br4yW60LOyQ307i/vFY8JZjEQI/NMKwHrFW3FKbTNXLhgVUm5QTszTO9UoXJCcy2N8dhhBQFbAfW
zwWN78nLZUV4Ihjv1McaZmEVHGezf9K7tyUhtqn+eUEaW0IRxkDqS6c8mNXKmlzOckKPbvPY5L+S
gdMbt6nE6veZdep7IFbq9LlZFZbymMui4I2ZCZLCVtTty+v1Ccnp3bxWspgFm6TGbHUV5kuRDCKn
diSXPrtg5Pak2+1+ClI3C5aHy1I3ze0slG2DGkyZ1HkOm5a0n115m9ScgYSN1pcPO8RCs2SDEAmo
tSL79ESn/m74iT8c44DstIDc4CHEFvamkwUlbz6VJi6fygMrxZjEJpnmUpyByuUQw4luVSxnHkjX
SDTQBOgVAc+xbq8jLVSa0NdgO7HURqxmM8Q6qr1ZuFGRG7Y6Fmlwebe2zfEshfFAUYY4Vb9LIWgK
TcMOgLvqYzOOd5fl8LRhjlWoKgkAJ7B4cecDeD3WeQkhTfg+785ZEeZcpXoKuLcKVkFSm5xos1fk
Cs5yj5eS0S3xbs9jTN/O5FUZ1N+U2Ud6v3auHhUEIwRx1oLTJQfkRDsmjfvwqvMwpOmQex6SJF2f
T+qthNH1XQkDLFAo1gOibJL2tqi9Dv11IQZKfmsCJe7yVm1Wrq2VLGozK1n61OUZCSFLQwN0vJN2
DY4WzZZ4S8hTijG+tKu7CY8XKGCaD6SO7UiLHV1/nZpfkvXzslKbdr7SibG/MQFpljxCp8HYtyIm
S/Yy4cRZ+rWXtoixQFI18iRYIUpQy24uXy35pglvOh789na+tdKEceraELeJaWHR4ucBJh79Rmny
tfsocTD5+BL/kN3sG4+9bfP8nqW+95OtbCIizazgzo+mh/kh638lf4z9/h6rMIilKaYEeiTWqxuV
Vk6GhNWTpcnRrasleymmBXPWIc+86T583qezJMaPD5VY6go1BUHx+l+xbit+4U478yoChgceoZ3q
ukPbs4weUf7Y2baRnIWz99Y8acSaQE2xjHdojtlVjfnFigRHy/Td35j8WRTjMlpzEJJ0oYG4NAbb
CqUrifr4fmk4dfrts4X+LgtwwarJdtBNALAcCCAUnVFGW6SKWp54PdY8qqZtC/xHCts0V8wxSawF
2R84/1rQ0KZxAnBs5Di83pvtE6YB5lEyVHRBs51maG+dEmV4f5DMv1PjSO+GXevn7xCz6m4GbdJf
BfuVSMYTilMaawLNCgUp8QZ5doeoC/7CHFYiGA8Y5/HYTQQneKnjAMnFiUyC28Szf1nMpoGDnsag
PHESDOJj8KjTvExFFWJ6RTgkpXAqJfEZHIm2mEicTJAnijFwFR9f6wMMPEVescT3etR6RrIfQh41
2XYFeaUUExHzqBKQcuLUUqjjBQjcCy7zLqZnnPEKT7o3f1VDW8ljzGHqWlBk51hERV3c3pB9bS69
IZ7/xiRWYhiTmJJkMFN6cLNa28d5dQi7zBuF7OmySWz6h5UYNjCGAsic6WU9KovUmSVL8mO1m09z
hl7fvxAFu1PpcK8JbpyP1qclRKjMHL6dGPIJaHHH1Ez3qhxxFm7T8lZimB6CNkWrBwXodaJi0b2p
EFugNP/KRB3gobkQ+n+sFOpImLED+A/uAmw1KevjealKYjq1gRAvvYAE19anX5eFbLhXCDA10ZIN
UUZjxMeVK0g04Apqmk6j3w/xjRFxroUbRrD+fXaID4WQNl5yKCGRkwz2mJEAZYpHNryxLx+EMPuS
doPQJy2EDEn81KmGa0XqQydKu6ko/tzSPohisghpwk+rJdYrTvZR7XXkNhE4AXzr/v5BBuNLhQX9
cgO9YUi9HRquGajvs4jKYo8v9VvxTC+7s1046ZfLtrAxGw/C5rMxvP99le2BMFBJRg3r2B4mn/Kj
R24LjlkUMCXMziSH0F2+Xha5kZR9kMh4WPCYLpJAILFoXqIxtHOtdpsxt1PtFPZPRWzYl+Vt3d4A
CaEBKRnsPJQp+KO9V+0chdmsmyiYApUORCWl0+3SKwqlZbm8nqPNw7USxmg3pqEiAHDYdNTkMJtX
tcqJhFxt6MFYbVhnjvLYoxnEyXrHepHs2CMuehBnIPFrlNnA4awetTwmh/6wekzk6AWAMEEf09Ee
2ufsB2UpMbzxrXnu9zne5XitGdT5fBJnARxC1C3cEURGPT0KpyLJsVm0MyPDpCcl6+KXe7dKS8Bm
NhWUsZH2gWbv4zIWVZarg6CazmTZ+ikHAvmt6oVe6iSGDdoLv7ySb4QA8yo7XkTZspC1ZCZGluAW
D/UEGpZa4yd96SGX9v9i09YyGBdfavOc6gZkCEYr2RoQ3sUpPsrz4uVafGMprebWo3qT5LJtZRRi
WfUrK9zFBS9x2zTX1ZewD0CTpZRoJ9ZMvFXPDsW3T9zJVh+NAADzAa/FZSt7Q/8yclETrMLKp9cY
uYlVa5khTb2TfBmgcuh1x5vr8j4kJ3CfXKmRsMa6FscYK4DJanGkWzlX11Ot2/m3zEAvntcaPEjh
rUrNB80Ye63iXtBl6lei5MpqjzLuLIn8VOAxoZtKeyl8Yfhezjxns3X41woytpoL2hAlKdYznz3x
F+2rp2x9qnWYfbT+Aaav5vqbzeOx2kLGdLViEIppgKKDL2IgGqO8GMkjbuXFt7TFIQt4vVh0ky5s
IpuuFJnZKNkET5BgDraNMZwqPQloLTKVhuNLeZKYnAXI7SlGMWAulbDsCjTYx/nXPFZtI844kv7F
XEwdIc+EK2XfQ81CGEsQiOARSFAd5C7uQOZbNa8NOxQjT8yVwConryaij5ZfTjKzreZZNpsvKXrT
SQOMRmuLo1T2QZvpP5Nuiu25J7zovpVsKtpZGLXgVTis9ElpQLkNYSWKOo1hXCl4AQNLXc4pa291
3eAEniUxaQQqLJTCDmrNB6BHYsD4N/0wLR7xRmK3z8BZFJNECGoo6xk4GZxYCWr5quFxp2x75ZUu
jOMyLXRhtykEVC65o36S4g7mwGZtHP684LaXPGvDuK68iNCg2ylwXbV1LUnVqWqXwo6SfF/WSgde
vPaJE/6ohX0+0meJjNtKhT6PMlTyMfIa9Q7tkcpukCXNjuh31w03Z+HZIOOy5trKjOZdnPw41V7R
vhoh50zxdoytiSlVHUoSgUry3eCGtFIPngDdFt3GEVyuE+YsIDtVmghRPZTggXeEHTk1e2XX7eKr
dD9DWuTx+h63daNpmAgcAhC7MX5RaKOlEWoYSItnvt8JurkP9zUSzNDnPe5tbtZKGOOdMgHzB1ou
w/QRxopYP2Bw4KhZtcuxwc3QaYBPQtfQHfKpVKpIYyJqCpSSbszA8pOHNnG1BnV7SpAYHYbBa0b7
ssxt1f4RydqIIFmkLRIJPQxL/KVQU7eL+psyjDhZAU8Ms13VAhhkCzPajlCPqd1nuSuDPsMuzYxj
9Jtu8LyELA77rGi9oQ3QJy5jPwJwSD/xsAD+xfbOa8bEDxBITU1H16z1tBfFDQ8LmkXpmGLloDTC
MYpNT7hSiCq8ClZKlYukUWfcRJc9gLejubatSLKBK+gUMxcRg2OBGt3HlbTBikjfJ3DyGJaYHRMT
hJjDDMq31u1RyiwC9f6y+W111cuKKRsyCGh0C/BaHwW2JQpOciHCR33rZ1yoxiC0Q1RPtW/2Etrx
lRQkGQoLIAgAzsx0M71ZtzzPtWmbq09gPH8zZEKZ1viEtEOjpRgZX/pE2FcJr/pIf+dThFnJYVy+
nmdtuuSQo2YPcvgWzqcmeVji0DbzQO94VWmOVuyTnCou4qwMC5IcKbKl7K5RSlvmocJvpm10wMSk
XDif3kIKIqF9iC7dZD51nW538z4J7xCdnctmwpPD5B5qmkr5EkEO6cxjIsoe8AveTKvYD7nGschN
B7JSiTFIcIxNlJQR1oDXsMq87ol/WZftjTmvGWNu8pRZk9lDF7PCcLP0IIk3Ire3kUakz7Z2FsLY
2qC3mdbL0KJ6y58pY3p+0n+Uia3d0R5zTePsD0cndoh2rnpUhwfoVJJbgdhN/sPitYjwRDARRGwb
LcoyaCSmD4XxQzEAaxr+vLw127WA8+azUNdaraGLTIeQcUYKiIkiMFaCT0+5o/QuQNF30tfLEnla
MaGkAzmWWQCExTHloBjfxiGQO45SPBFMAKm1pAqtEToN5FTjDpLssuXPRzXgxEErquI/Dfy6H514
jM0YCL05AoN4P0zdazeKTprzWii2A+9KDnM2Z8MC8yC9JVK+VErJhhmoveGV6FUrgprT0bXtrs9K
Mee0whyoiXdX+Jzh1dIJ6N6Cpf4mZTuxfCvV3WU72L4prlRjDuwY9Us1tChh4JHSlh3dCQ/FbvZ1
f97VHFmbHg5NFOBxtGSQpjGisiHHxJCALDOP86OppPtpGQKOOhwZrEMAguYQFiUWb7npfzV72oOb
GXb9YgClnr6Ql5709T+KZByEoaShJtI63ujA+O4Bxg9gxvFWf6OAXrGbOdrjf5RInfAqWTJCQZs7
euMxv8kHkFJ4EmqHhtO/LM58lbtFoHsciZtu/bx17PN5WVZmImU0PfOywaYMGJj88gCSQW/hAhe0
greL9O8rBecIpa2ihYK1dGcZh67neL/tktNKH+q7VgJqS6iWlO5Zsv9tJJUHMQF/JmkzgVgJYjxU
OOiDJY4QFOatXeoPZqPZQ36QOw4+MT07n+LuSg7jodK5q0t0IiPuVo9l8krS1BaaqyE6LcPXqnzk
0qfT37skj3FSpiKB04h6xEya7GSp7S4BHUl6PQhXCrFsjvlthpKVdoznSGIpQ483pDU9nIdDqVBC
z/IqPMQ9lS/gcHdKGcWgiXdJ3Xb8/wgGDtdHO+nRF4ZpYwjugKsG6jp5tJMElk/s7prSnLe87Hk7
E1hJZLzJHEZ6m9CLULTXD/UhPOBc+5O3vA/ahm7JO9lbFy9KpGNiSkPDdA2ztMDqs9JZh1O2Itv8
Vu1VwFECKtBRKmfw6LsH7165tZdngRa7pCEhdS13uJEn0fd5Ceb2ZdT+ItCsRbBrmIptjBF43MUj
NUAhFKxHvPL45lv0Wgbjg1V1URVdgBrAMbvS3gn5BEe/6l0joHUujMxxdoq3bkzGVndElxMaPVPl
a2h6eV3ZksLxIttaaTi9iNCYon+3zpVfNE2NiOBPxMo9z04IEvMQfsQpdtmz5ADD8UFweYno5hFD
vfEfkYyvz7U5npYZIvNftFSd3GihvdxR7KDyIfb/omEUuProoLOQ8wCjgDGNBmQs1TKgqjGNlafO
na9EOSd/2wpeaxGMZcyxbPWWCYVaEPUqtXnUp/AvqlprEYwtdMvY5Ckw05xMw1WuLUG3cUgkjh6b
qeFaCrMz/WjVedOOuPkcBvg+lFVpUdUWdxY34G8b3mpfqPWvDK9AS4mSCVg0YaceJHcMaBKFecnD
4uBJHbgd+v3lmEIDFBvA1soxgVkJlQ5APwN2KS5RD5yrb8sCnoUpNTO7EnRtTyy8RmlTpjqXBW++
5q8lM6E6bKoBvGzYvPRXdTUDxmFwF1eyQegZyNL7lU90h8DMbV69abNxRwUuhyyZqkzbID8u8hyZ
ojFk2FA6eGP5y9G6lvfG0wwW8+iA3ubR5o0cbqU/a4lMmlBNRm0aFlY5VVI/VW9jaXH1IVD+GK0H
JMwq5qMBEG2qdLiRsVVTFNLQDEvQpHXI6dALaRudrV3nL51X3ZMjcDH+0B2zAhmDLdGsIIod2PXA
jVYIj8vwPR1uL1sK6/FZEYyJ4kFbJQXRJzcfnjLtJhmeKv0/imAsQrK0Zkkp0XGRTDuSxg5Qlfwy
5cX8T66EVYWxA7OOO3DoGZTN7vcFejoWO9EvMKDEu2XyVo1JaLqqTRYTtLzuODz14a9Si+yB5xrZ
7JdRhx0myzWMFLY5dmYZj3ly0oscxEffNeO2Kv7Q07OSmHgFZ7GIE8HCCcZeFHZaeBoMjiV/SjlZ
GUzAsnIQoAFye3Kjq+5FP1BybcHpDta33xNKvJPDel5WHBO8TMyN1zlVSZ6kX3LZY7w0TXdxjom5
OLrNqtaLU+VPaTRYoYx/SOes0JcKOlbNrgd/cnUHmpvLx5WN+6wIxiPkeKPOxQFGkemgf99ZPPgO
3u8z7kAdDTEJJ3Nyp1pxCmU5DB2vG+LTjAGrA+MPzDRFJy44TcB2lICPmTILunHqATKy9ek1q/lW
eHFh87Iyzpk1GfewlBK4SXUsnV6D9Fff6fp9xYXPpQd/HfFZ3RjHkAkdpoFV2F2a2YuPbp1r1Snc
5Zg6QHVze3fxlnvr2+JEx+iAUYfLxvEp9jLS2cJUZ+mJUFuQPmt2+UyLDukpA5ISauMAb0KKI4O1
UX790+4MVizjP9KQTL1WV5MLqu2nMMSzZJT7l1Xj2CVbu5ZlS9FGGUfLbKjdq+1/i1Fs7Skr1CEm
lW66S0QcXUpEp8gyUFUlkn1ZETZZYdeKKrrKQQdBBN1phi1SDeKInZ+RyhV6xZ50niSOvVuMq+hK
EfCCNEYt8nOaHpP2SpjuLivD2xXGW5it2lo93ZUiFR2iWq4s8jo3t7Uw0P+PiXRklYwWc1EDjNqA
Q8qMN40y0dQ3Vfx2WY3tSHuWwahR6m1YYgYNxmV96STbNHwB4BEAQlfbh8uStnf/LIlxfX1pjqHc
YPfbJd7NlXYqutyPC9GLtGl3WdS/OIOzLMbfxa0im52GldMkm3KpUki1bi8d9dvyTX4TMLiNmy9/
ym/bJs5iGQ84CHksVSbMrp5PRL5KSs6divP77JiL0E2AfqUetowNYEfcYPM4R/RTteD3Gf1HBZbe
K0U3oIqhPrhRZ3B/93haXosCWeGNOx51yr9kRmdpTGYUjdESLy2sz9pNfn7fAqGLuEtAHt5LPFzK
pc3100QVwJgmgBNZT4d2/LgMMYnqVt0+NJ91gAhxDG/zyK4k0C9YuTjgrA8E1G8mOKP1Bs895jPg
AsDs5HR2+PhOQKI72YGHV8KTyjiKzgL+Vwzf6mr1aUruos6v1eCyZpund6UY4ydqxVKEpYW7mywA
cbRvs/VzLlp37nhFEbrln7KIlSDGTaBcipZRHdTjg0/BK5QjSHWyYwvS5S7AcCkPvvvdiV6Sx7iK
DDAMY1XDBDu3kG1KFwQsWj/9nt9LbubGT2FgBMTG862f7ZrZ1g6AUfGjp9jnfcn20VtpzniPkXZC
CC2OXo+jhyr8e8v6d5q81F/FI/fKuOn5/08cKu9M6X0BQLpWVNYIxcFP6ERO/q1+IreDTXZ5bA9o
jwQDp68TJxk5FZqLxxCSmZyp7SyzyMEI7U5RYROyzwyOEV08DxDAuBUAW3a4jAgjkrIvojLakvSY
mgvnrPO0YK5Z0zgW+TgLYEjNjqS8WUbO2/t2EFttEONLtI6IYktwEsCxeAUIF1+9TU+WYS+YU9d9
dRd5WmWXYCvdXz7qvNVjvIladX0slDjqIlJCo7B7Esx9zFm9y9aOPWIcyrzkoxiCiRPnPNzpTnwo
nfBk3AkBZSnhEUR8qgm+h7XVWjJepYhGUTEzGHv4LD3MGP1SMN1tCrZ0D54ZhwA/YXZR2Dpofwzk
xkpm/EurEGUpG0jGsCBgrgs39HRg99PaTOxzAypv7xgfko96lOsjqmb0UCtX4JDf44WheiX++BZe
ib7iCfsu/psLxHlx2aEJeZq1XlzgQkVNtBsUeQXpbtC//CerfK+ArSJrrk6qFNOS0Bg7cXG1LHae
cwyfZ5Pvf1/JCNtOqzGXgWLQjjYJDcfsSEcfwYzhWS4XovFiSKU50MdcQbekQQ5l+HvxMN+DnfE7
vS6HwIWsXdE3UvsdyNDnjUVx3Nb7Q8FKRxKqQ7sYkEpmjHbKP7hD0jwBjPvQs7aRh4QG1DJxh2Xy
8rj3LtvCdt64sjjGeYhJVuOuDRfVN7ZxQy/7+VMK4F/0SwQUpjl+yAaOTJ5ajAep8xIjdCFy77wM
/WhZDn1hBJfVupyLwCIYXzHiaUstVPgK5eGdufAZvt/Bw9CxDOKryE9pSwiKRInXHXq3vKX4euKd
5fKg/zlORGKcCEB/Bb2cwLtFKiW3AWdvL1W02LHVce7Q772q/5p8Yf6cyUGEPtLLpoMxth4JdKcM
ikfxJO2se4zYf5fAtJb6/W58pWSUMfc2wFFTZtKQGNwJy0AzzV4+iGhjkg8tj4uSYzQyk4iURoFy
eQ39ALB53ZVREOkxJ03gacF4EVGOLRWTTvAiSugq2glJJApwnI3iCaF6rpxGMyl1T1IkVO10Y6hO
U75F0e6y8VOjumQK9BNWIjDGGRaExkk1oJPnaaCALCo58Irj9JheEsN4jqKL5TSJaIBEJ2ivJle4
g7qyUt6Pkx7apWJw1OKtHOM2pgZgj9GClSsV1Z4bFQOFp5R8vbx2vFRRZhxHYoYpAiQWj56jbI+X
BqcOwtpOMfGKVbzWwXwquOHrZbE83Rg/kS+q0ANoEFliGiV2qCWyM4j6vSJosndZEidUsoWPDgPM
yRxCkt6E+6n+GotomtDb/TAqHB/MW0q2AKLMRojJRISvySfBsm+fTFfzGoDwIREQDsBqxktnFsgi
507Eyz0UxlWMYAZEuwQMMwkN1M8t64GoiTdJVdC1KQZ9XyrTQMdD91JP1ZvQzY8G3qourzIvrLJA
8NpYyaNkktE1T/TNHGjiO+O+Agcm6Id38Q1vRoS3q4xX0ZvIHPIR3nGKMPdq7hr1Ruh6UNzyqlrv
rvzCqVcY5zKVRSFM+v+cS/zdDDS/DiK/w9PA7Gp4XMT/NM+Sl/vEKY/JgfdKwDkpCuN1WjBjD0Pb
TK7U1rYw+kXdgX6PY7rbwUZBD5GB+QCFZbhZ5IEUNd29sjyGybGI9hzzoAHx8yqeBTAmmrdGYWWi
ZsI8Ri/eLbvwFD/SBtXY5VYnNpXRMXpiGICm+UQ/1OlFIy09joNeOSTog/qUo00Kk0OqbQW63zjF
U81xZ+/p1Sf9VjIZL1pPKZAdWzzOtR6Fb64D4kpBHWBe2sGYAAVdORIP7fxcXI3txG8lmfGkKgEq
bF/jMjz5DYgDpp18RwGnCjcP6L81WLlbd/JA8ythXiE7ZCfJS7zwRuJs8aad/vMdwN34GISzXjZz
AV1drtCcWnK7DD+m6MtlK+KJYLIuIxOttirhX83wzopv+v4wpo+XRVy2HYkt/5CaqFlL4skNAUyn
drmTmbzLGzWFfzcVSWSyrqw3KlNtsGGNeq8Ku7n4OfXXtQAmEDFYZM6Sbfvl1bZQhVe50aR2QPCL
sS0G7gXyc+EDAoE4w0EIcr89xqnDO37vieln/QxdtnRNN0GS+1HiYKFlFRgTqMK+LLfZnhzUQPHr
Q/aQBuaDjFJs54m3ldfZtBQlH7WvvAX+F53PX8DoXEh9MhixhC8g9fNcAuphaq+lYbJTJdHtjAiP
UYMu4Th5zEstkA2U3MNXPFpy+kO2ben8GUzkSKc0mUiJzxjT1ANut08ZQC+b6/aJOItggkMnklFO
+nBym/5FUm4i6RQq3/+bCOPjdrbCIGVtj/g3k4fWqO2qBT4JGTkB6FOT4XutC1Ay/2c1jAONkIYW
s0o1cWdPBk145JPH3v/NfwYwlIAHn7Pd97SSyDhOUxFKHQxZePnAVOuCtDcEK48RFJhF4c1obCcR
Z1kses0ytlYzgrsQ4SG6pR2FwO348jtUZK6a2OjpPgwOLu+OviswN3zPa/bbtEUAweFIKiJF6vq4
i7iuluqoJcgijNJJksdk4bUabJriSgIT4SshSmZxxpU4jnfJONvmENnCX/XZrISwviXNBTJJCp61
yb6ycC3mHNntqsJKAOM6SsuqSpE22VBmQdUZg+hW9AbTLh2KAGRFDkYlMVRTeC1ABf4cCf39FKzE
My4jxhQ5AZEGnlCLowzAXN34efk08+yAcRjlEk5tnqH6ZZj7Rv5upG+Xf38zL18pwHiLMNFlXQ+R
raqo50paEIICdppR8OKULrar8itBjL/IpMEwgI+GjfJnhyKulqccuFvi19q1Ajy3YZMMTFvxBgB5
68c4jTZfxjkNcY6q9hTJdxMPwI+zfmw93GqWMdFCJOKLsZ/DvSyGNjIDsXq4vE3bzu+8fGxJfIIW
ZUYLWPHzO0bgg3lF7zP9DR8EhOMY2Mp4LyaGoGo1Cgta7vaVv+iJI0yc7JOu+6ekY6UP4xgktUsS
OYU5AFkdKf+w633KBfpXr+UrMYx7UMclNZUexycWbgWAcQxPislxQZ/m3xgf8N4HuMrY0JQ9KUMC
E8M0mjvs40P1PvNZBbzHOt4Zeq9nrCRFeBWRdVqaEw/Z7fBGL2b1iaIATri05C/KYb4CTcETVy4N
BZc2i3ESeDY3K53oI4xv9iK83wmhbXjKYbqOfXLNK0lz1WRcRV/lAKwLYRs04NYHyuUWB8suxSzV
5NCEdDzWO1A+7ThnbFtNODqJcoNoLDNYWPYkD3EtQlkSXa0/M1fw5tvimeJFKgm38r6d9YL04X/i
WJqwqTDDKG/pvQKhq703jpFrgVq1uKbX7Ig7W7t9rM/imIxiUKR2IpgPcjG44BnK6xBpx67n1bZ4
UpisglgAOiEqAr6YEtsyDCdFi2v4/0i7st64dWb5iwRol/iqdWY89niN7bwIiZNo33f9+lt0PmRk
Rhke+D6dAwRwD6nuZrNZXaVwn1q38+55NUz+mHI96MIUeXemQ7t2Dd133J2Bv0ltiPh4KUTBwInp
XvYQ3uKYbNLIAgYnBCRhRe+uskp4UsmbEPT/Tz806M9YhbkhpEO41Kjg49k1oXKReGi+EEs+iRAX
7juLi0ahAfV3fIPIGy0YE+geJr5nxUj6KER8m19xuNjA0D0ouwE8Z4MrOrlHfIyrveuscW9+1Oku
WWZCHW8AUzsaqLMp7iE/DGCbMjEHLe/GHW+V25XAeZFMJQAMR1tGC665taHvUy3zhDTn+Mf7a9mF
5bDXBjEhuSRr2uhkxyWGaN2Au5GOVz1KY6juBxtobz99bO6T/8Ad949z6M8CWeq/TDDzRQ4RepRB
tX4f6tUwqZ8cuDcxjr+oTJCbUEYtdQPB1zkQXXupvPrn8FztJF/ze6/HWJtsNT9bdAoWDvpgu3Nu
nNfIhD102JIBvUlg6sEPkN+nGJ4HU+zL5OKl9MBjI9gO97MxJtyLOhtJkwHiaU54iWhztCcGO1Nn
jtfwdpMJd1CuCQI2FEgEcqiLg1p/lc1Tmnolxrt4InI8W8x1YlFAGjlPaHEUBmRshN6Soa+ZR501
JhV4ReN9w+Pr/kflet5FJrmIgjInk4qYEEGfKNu9n15LUHIzr0IufR3vgzHZRJ2UtpMJJrAWM7GU
6jDNp1zjqYf9xXb1u947L4hJJGSK+7zs4YPJccGCDC8/JA5tItMRBMMu9/QBWz4tBxOMVx3uNWQv
318+iHibqjHNWwJuIHEukbEbWAaiysXjPaW7lSDEB0rty9boF7qQ1VhSwFZYBCnSRAx7LKegAJNo
EoOn/rsuxlab8KR8tw/2P7urMbklEYwE0nVwF334GsSqjYboQapETtH+j77B2QyTSCQzNbSixZrG
/2GfjQfTj+zUNX9lgG31ADalVnsM7eE6fpG/q7zhcLqMS3vK5JY5L8LCCGjTFdDXaU9fHrpDvB8d
+gUl3sQWb1OZFFNrGGGdJwRGLWv2MoNO3iCeUP7Iwl+XXWX7SfWcoFkWoSyI87L6XbvTo6/2iRvq
tnhrnqi6lH4z75ZbPrcjJ61pTI7R06DS8NIAeEcwWpl4Gxq3kfCSBc9NdaXwSKx4h5DGpBkFuVoG
zwNtRI54g5eOtPoUb9GZdqafvOdE3qdjso3e1ZESVjA2lqVdlm5hvpZyhBf4z7SNzx9OZzIKSqNO
SzPY0aNd1/0aBtGCAPll7+DkZ/bVMuz0uoFKHD6TOIHS7nsDUXAj4Z44HG/QmRQySAMkamg5Sy/k
8a7Za7v0Tk5wxlm1Y55ER94ZlZVdV7hIcu/KdJ8uBLbOJBZDqLtYiqhx46loH7P6kMe3M1rGeezM
+nXS7kWuoOU/rpJ/spnOZJNWH4Ssb3FjGF7QhvAohVFn9R4woHbm8jtE26+nK2dh8kkLAeh4GrFI
ekOP9pLXVBatOIurGZcUaF1/63CDza4Bs+GV8ZzDSKfxsrochWqGhouIxC2ktV9r+U5qzQMIDF1R
EvwaEMTLLssLdp1JLV0Rmqmo4YaynEpQ1xzx0OHojj55gGyCS1PmHAycW4rO5Ja+GiVBTVBcKAu4
Ef3afLy8Hl4IMulEThL0wwIcrybIb6WnorxS+tfLJv7Rv/njjWxjAzDXRtQlXA/o2RoBt34HvtPA
CX5MQGDXe/ExdcB9gvwiWrx+HydbGkyTo9JCUVJHxQQ8ecqsMpUbKx7wHKDL45UYCR5npZxT3GAy
TVONSlfSixA9CQQLT1IpcFiqlT9S3zA43463OCa1SBiNFycFri8iytTbtnAy+a4fv1xeFMdDWPYH
I5kFKSzgIXNyXWo3svpTiTvOQcBbCZM/uqKW8kFDL0puY1uLcivKQk9frjTeWCUnnAz6Q1bZohWU
QptafKCYwgPK3iXa4F3eL14tzsoJt6Tsm0lC8m3dxRtQyg0Yg8734lHcfQrQfc67BpMdhFqtshks
YU5c/kr6X+P88/JaNrcLA6iGomlUaZz5LrOYZ51SIK8HoTd3JwPMZ5cNbH14jOOBoR3C6WDEYFx4
DOdKTcsZ72XpcxDf9Dk4g9OjpgrOZTubJ9TaEF3p6sOHSVF2PTRzcOuMbyiuJr7p9hG4Jo0QByO5
w9S/G7n5K5+Ta7MEXptmNjHpMkUeyULfjhcv8hsnvcGzJGggzKOIWyF9Ic98gXOh2Ww9ra0ynk6W
qAhnggV3LyJEoNvrEX4ou9ou8dBVtmQFky+6F75FB8Phj5LSNbFVz9o6c0pmY5aPZMKaB698l2s2
nZ7Kw0+AjNAtjo58OsBNggUiSTLUzFQR7+SMM/VlLNcpBmWd+W6M7GY/32TOsGtAeXVo9/oDoSSE
Hu+Apgcku9K1UcaxihrYnLJCCC7Kr3naTc1hKN+C+lqL8Hy+XEktJ71s7ezaHuNNUaLEpB2QwcTh
Wx3v5GWCjvjXy9GyeRteG2GcJ1w0Qa8K7GQEKWVXcvqnFCg83ZbAHE5fl0xovjR4l6A1XXniHdqb
vrs2z3iPPiVznPZIO7U74C3EOKqAwimO9Gw6rWNa83G+7cDaB1UAh8dws5Xx1qaZjLrUmhYLAc7U
UrhpKgk8sRMnFW2lvLUFpuJKWiHJRBMFZBs2VpO8FpA+E8POkhounnnr4rMyxbaf41GJIHOAFXTo
Co0+hRVKO+jMBI/hMd8TOgrvBDfmjbDXflz2oK2qfG2ZqbsWue5kSaMlX4MOWPZAjN4Shsk26i+9
yakvORHBdp+TMsBTVgnIgpnF4BIfIGl+U2QaJ+42j/X1kpjsktV5FEnVSMcIR7e6TQ+GG5eW6IlO
6qm8m/HmNWNtjUkrKgYioFWHg1E7Uea+0qcDQOUeym5QKOaRl/G+FpNTzEzTpWlExTINAmgznlTx
y5Q+YzoslXmV3ubH0ogCQTdDBTKPNUVGreySZXRIktyAVtUNSOulxcjpXmyfBSs7TAbTlgHgvbjC
48fX8Kba937ph0+YjsHRl30jh+TQX/F2cfMk0HVZlEECRzR2pqhrwMocKcHgJHvwTexiKNapnrjj
ZkfqaH+dOCs7zCUjgBpGFpUpvU5BxvBLjjSMpNw7xY3i5qfooN9fjuXNT7ayxzi+XuZR06SK4YTF
jLeBnQwluWLcXzayHV4rK4zDN6HQzs2MVdHXKvkJFLR2ZmGNj5Dp4dypeQtifDCaCi2q9Ai9XkVD
R35UM9skZXU7LwXhmNq8+5LVshg/bDC5IUAUBQs5jO/sAqo9/wxu6cP+8gX3RDs6CMcYSN7L20l3
65KPMCeoWKulPBuUe651quGnMJScwn3T2VG0A6+gE9DTMAbCVIhJAQQBPpd5oCNbzTuijtft3Cye
CTDIJqREJOmvwQZh0pp8jGZ6mZpdwwMO1zFuhh0d2iA+SAqc6BB6XN7UzTN6ZZUJMVU08yoOUf8M
3nA0v0kB1DWHXQ05sSPFD6YnIbShHO/wJOhknmEm1kISBOkgIj0OmEDK9sbbcqy8GDPyobsYVn5c
7hcb5K14UBowdeWpqIeS+2QnW4LDnZunZ/RfPrTaBCYiy7wGOpzgwOt0/UFOwyupEawuHTypBwC9
anOrnZrnNO53nSrui1HZXfbh7Sp09QOYOBWlGBQVKTYD073gE0tdSKo4gDbtl13zHWrcFp3bb2or
uR489YoHu9gMIRMstqaqgzRGphGwujFOiqIXvYoSRu8Xa9HxwGycLi/wfZ7s7x3+Y4IdbcumMceA
4EQx082R0nCUVufNvwywh54g5jg8ZkeqXhkfiudgVx6je9Ur0ayObwPJkeAHiVup3JbZZnY8r5sd
gqv7RgqnGBGXC8pO7mpfCoibl7V9efE8M0yI9ZExdYLZo+YAz0q4D6abOf/MTBtZLYWJJk3sYjWI
OzRPTzT5GlfTVfJdtcp95paFhazPWdNm331tkAmZqYnlQNSwd+E3ZEZ7fhIwzQwthm+iVfiRy3NR
3h6yAaIqZdtriFBlbP0mbHZDlQIjMHPOZp4Z5gwLlEGK5wpnWCd4kuwG5okLm93sz6x3jj1PpJEk
S9DSPB/ey27ilaWnj3Yqg/lEtShjdQM9IhdqaZJmJz95rwib4wtr+8y9L1zKSBYQkEi89OmeXnSl
EEw4i13cU1Lm/sB7Gdo8QVfOyeQXsVG0bElxRMsoeOigPy0XEy4/1PZl+myHvQQKvahXpIcdyo2o
4QTtnukVHpn0CmyknuEio7rio7wTE3t4/X8FOQtBEmopwQwWdlUI5bdqnB+jMNyl+eJfNsNdI5NM
VCHtohgvUODjsfSDTNUDfaregZ7BrntOvlPNleAhawG/aK55s4Oc8FCZLNPKAZyXXtWgouwmveR0
ZroLs8S9vEgaARcOC5XJLVKRaACsIZnVU29JqmJ1IXSFXod6tuqAJzPMcU6VySzFKFaZlIwYwVzs
Qd/3fQI0UOLJueiMde1MKSbAJI1TU/JWyOSZSVMSQ2rgqWpceP0I9eRvtRpbff+sK5yjl3O4q0y6
6RShUhRqqsuPo/IjHH5e/lg8n2DSyTjnBqon7N8495amH9TyMeAJ0fLWwCSQSu56sMjgsBHnwFFk
1UrBiHJ5GRwTLKxI62qzGVNU+eiGCe2xbHiBu11j/qmAWChRpEzT0Fb4DpOX3IJ1Zxfjgi5Bpbvz
uVcJGocXAohFEoXLUsjQc6Y3zOKRqotiyOC1deggpXCb+NxiYLuWP6+NyQv5AtKCXAUIJbiWvGUf
u4EzFvYbpZwC6f4pcNWbTz7Frw4yjUkTnVgZWj2jpuycJgYBpoqm7XCkyw2cFmr22mwtQEemTvzA
60xwnJ7VmSyhKxRA/gH1uhx4S1L5RIPwVUfcy07JSRMspGgWSTgLOb0Shotdjw95vzPCH4a4D7hD
SpsuQ0TI3qsYff9rEr1UAN1YShSpLRrRtECP7/Lr2C6P9BOK33mPNpujt2Rlj0kbmSoOqliha0VH
AKZj6oZ31ZW0y936Gg8o3mJTAqBxR7koCBCN+5ArFrH5DVe/gEkqTah30LQcUOu1NXhLQFim6Icy
aJzL33DzfPlj5q9h8zjSzCakiWXN+NL4vBGOy6uR2KlJRYRD9gW+n2Ske3kmR5P0fj6nnGG2zTS5
Wg1TfgBAm4N9TTScAXdEVZR3eihyMvFmMlmZYJJJUfU5Hpal0QFTyFcj6O3YFAFoiL4LgsT5NpuA
1rMXSiKTQgZjhELzhEQ52sJJvk6hLu2mBwojym3VGd8of51pTff5Hs0Q6Cdqe/6rKe/L0X9f3b7b
UQ+0vKTzbWiWCScz/ipInP4Cb0uZckPP4xAoZ7j6Es6uKlSWOsp+JV136sNlZ+ethSk20gjtraSg
vENQ6KgUYlWY4RXD4TNg+PV3Y7NHKlSpWCKojCa90ts6syZBBbBG9dTsNtAWv28wO6Xj1TfCNEwq
u7K+BBw/3X64WDkqk0CGKFmEuql/T7/N3zIHFEt7467fN08ZVOYv7+z2hftsjR23LEdT74cIN2BN
sjCz3H+Jr3DB2cmnNHICiATK3PY7J3O997FXjgk+AENS6MOCgVHz5Uun3wmFSxJ0BD0MelhT9IWz
xC0A4eqrvm/4ymBRz+ZUjchhGeT0gJb3J3A/NGg/8nrGnHh43+uVIaHLuhLCPUiW5esSHVMZb+jx
oYk5rWlONLAkhIsg9hrUXfDJWs3qyucqvGsr9/Km8T4Skz0yvD/pQB/8JhRT6EgI7tZ8X+Athckg
4QB0WSMj4LLxeemuMINmFfHb5aVsny2KTkRVgg6PzixFKcOwWkp4+BiUXpSjDWqO3mUT28s4m2CW
MeL5DzPfMNFTWkgANFTNTlPOjYtnhEmCyxAkAIPDjYf0qIZvOvHV5OXyOv6RDc4LYRKgUM5FNc/I
6KNd7Ku9gWdT7YbeJ6JdBnQPjyllO2DO5phUV2uhOkYxKC/ypbfmYLI0clvJ6JcW9uWFcfaOBVAm
yjLnGkHITOE3knv10kASx71sg7MYFilZBkkO78Ir+qLqlirUjpQ8t3kBScZPPQGDyft/Hs2CJE3F
0AOQ8qJJmj+b/aMS3pkpzxO2k+bZBlsuJZnWhDXaibSQjq8oM8j7HM6J5wO8T8PUSqMgDYFGfaAE
rde8uGqFM4CnafCPe8F5OfRXrFIz9HVI0IxwgGgv2sZLc1s9Unr00oe6yhsltsBm2vVxdjDu7Q9P
hsMjh9ruz64+GpMjloSI6SwjfOfc1YhFaZtLO/dB22ADXHvK0Hd7m4+y1UeQ5eV1Z3mbzOQOKJMp
dQF+OgeYEjcrarsqMDJGYv9yCPDMMOkDDWCQvA5o2vRidSiqxOs63alT0btsZrvXvNpLJm90pl4G
xYyvOdqA5RwGJ9xRvjEA1bpf/1Mkf75skrMyVlNLnkW1LlN8vZwM1py/BvG9BKWey0a20i9ObkNV
VLwLg6uf+Uw9psKiCdNauC1LXr4DMc5oNbsWT1WNVT4kYL/j7eTGuj5YZL7YpJUlFOoBuRAPAQaV
MXhqU7BtulcwqoxDzOGPFm3FIkb0RQwVyHgb/AsTS0bINjb0ZjJ4oi1+MUHw4XVOdwwOEHi1M4+O
A0Q5GNuMm8YV/PEh9T6RdD78BCYYo7kwQqkkcKDyRp/9DDj68SfnY2505j7YYD6mGGnhojRIbP0k
T1B5w0y90O8XpberEbDmIdetVEgPUjTsuqV0xVDlfVx6a2b6dR9+AfNxVb3oxoEgh1OWeComRe4b
8FHGj1Q/veIJE2y60uqzMkEphFMV5zQou2bXLEdt2Ys8ETP6WS4siL2sDKY2CXGM/lgy3xTGG8Rc
oC36mqZ3nE/Hs0M/7eq0WAZDyxV6WiynKbaMl3cpl8NgQbTRx2T0HgH641OUyvhcCH2gQVAwGsyR
O4Z5DVoQWK3r0StFkFYMeDMfdE6W2f5OZzPMgWt2egvBJIACcukgBH6YHLWO43nb+3c2QX/Cav+q
Nso6nZaqIpr3UxHYXaugvkNRqfOu7NtRdjZFf8rKlBkbpq7SK/vkxfeVB860HfG1/0Sryds4NqB1
kohhi4t5kD5UxkFW34Lk8bLnbVy7PrgAE7Hg7RRV0mLjkn24k/5cu3g8zhtXog9mmFBNikgV2wae
FiyNJ1YiJJd4pQDHBHtgjm0+GKKA3DOmB6U86Lx5BM7HYKWSc10a2rnDTnXCIR72neZNE6cpSTf7
72zzx7VMml5XrjWmMekHimGaTuGyk/XBGqPbpumsqn7iXOm3wHvrL2Iysb8QlUCeES35BHSRdF6a
uKPX76mcB48NiLrppWUx8a9BoLEQBsyMGiAODkVXEw/lWFp5GthErjnJhreHTCZYxnrJdR3NnkLp
gFSV8SQ57ctJLyz85Jui0+7x0Le/HERbj9kfNpPJCYI+62Ij17Q8FCjnJzgtKDPa/DpcBbseNbYI
tJdyW3wducOUW3DFD7aZJBEsYw/sP96s8HBDLOFN2wXgpA3d2IYukHKgRLSdDTzhLS+meQHBpI4+
U+O0MCt4EFHtvikskv0yZt7JuF1SGEAeQzkRGhLMyVj1ch6mMurFFBhuurHzq26hE4VBBn4Le9tT
z8aYAFTMCJNsdPI3aLxiejHAH2qobgIdGJVw/HQ7XZ1NMfHXxYNutLTpmnf3zfim8jQAtq5/8Iuz
ASbqpjAac2HCxo3gWQFcxW6f9BEFhXA9Z3bngnfaG8EeZUHYNOJDWLad42ydCUNFqIcQz0W/b/PN
Dxn8X3eRo/5Qwcig2MNTiPk60+K55D8q/bNZJhCVNh/TUc+pWToEA0EdX3JEX/JA9wvMdWz3HoJ0
n0JbJ7SDZ2HPu/dyt50JRykbSjlWcCPVAGCT3eKUgu0P8MCddrMcaFsrdwy/f/wPqKHtGui8diYe
xUhpQdwlDEANxTeRP9uAglw3+9wtr8XXZMbFJvfmZx4r/NbrwQc/Y472JanTUGo0AHl+qT41F7rq
vn5pjwB9uZ94r14bY9ENQldWowr8nKNn400xQ4VEEq6bsNxxEjpnL1mQQxoVaisP74B9/WCcZrel
c8HmaFFoG72nVpPV3PFnx3m7ySIe9DiV00AHP+D7pACux2jZ2OIJ/JogAeBRu/7j7PjjMuwsZ5Ys
cVNSZ9XvmketBwub+CRZNE5Gb4SOEm3EYtQRojW8oS1OpmUxDw0BtX6no6OYAaSs3A/kaRyvl1F3
Kh5NJSfRshCHKtNJJRIVKWGSkH2aVvF6cxDsyx7DyXcswqEru7gyJPSxy/C66nfL8I3I3mUT/yjZ
zl+LSS1hqsTo6aG0SfYQ3wT8kFxTprXG/xTT2oc4Y3JJosq6mbWIs4rsm3y/pJwhi83PL0uSYcqi
oqgikzTazAhIMQLyoneZLQ2hNS07IrlCGtlL8OPyvm3FsqyZsi4qxBRNFlGw6Isyq1SqxpRfNfM1
DzroddgZps4u29lM/WtDTPWgaUWAMhA3EOUhvpldiNQ8hV/l1/hIxbRNiLJSRKzcAcVMOPlqy8fX
ltliYgh0MjV4ByRD66RysTe7yeWsjv4Ntopf22DqCbEnpdEs2EZKrZm6yQnTDQvku5YvlPhX26cG
Zz95i2JKCAFcZsOiEujaNt8T8akUncsr4vkF/ffVbatFR87AtQTFXvc9QDcck0Sx4Lfjj8tmNnus
641jwrbU1NZoJqR0ECTu2xBzIWJiEbuUoXGOhqcnCdbAI9fcSkdrm0z8dqKmjmWAVqCUZ4chKx/m
VnCr3OA4xVYYr80wYdxH09As7+qvtehWEqj1isTWx/4lHpObhftGxPGIv7pxBVrwCVUiLRe0UDPV
bWSdM4DAM8FcN8RuEavawLvFZKbWXPSWKH+/7A88C0yWaIZFNmu6Z6nxMOgvvcj5+zx/e//3lV83
skaCNo7pzb641VKbsgeMHgI32lWIVHDLfaYqW7kBiw8AeXLadfICyYDoftKuw/JEpM/0K9Y2mGxQ
ztE8qwKywfBOPh7Z03fphkoHVNcar8XHSXXvE26rHTRjNVLlUZ0dwdzLBdizTwq5nqreHZW7YI52
vfJTLu675U5Tbk2RR7DBid33om1lXW71UG6HyXBk1XDribi9nu4lWeTELs8PmRQR9FJf5gE8PQzC
x1CF/sOicY4lToZ9b5usV1K15SLkyLBZ7xvptTztw25XiS+XA2rTii5hplExJIL/fszjBmSYw5qg
vUR6YpX1V6nFFMG460jEOZC2JpQ1+WyJfdRf8ISTNjV8EKhtiVi/BSzSg2Av921pVd9UD2zr33lX
Svoh/jp4V1aZlNQNCqZ5JBTpcokzdgxRmre5HUM4cMj6W5kSEOo6h05is9ZcL5XJUinoKeu2wihd
ts9vCm/aadc6Jnooqy9vCHvT31frY4qXsR90wRBwPuaZjxkzZFy7lkr7spNsXnXWC6LhsPJF1Ygn
c0lRIom+eBCuaBEDUeGv6uv4SokpSq/cy+Cb5uYS+nUufT0mb2mhLAnAgYLFDi8T0XBXzVfx7A+z
mysvRuaPIB8cF2uIf15eL29TmeJmwCGmtQ0usEaKsbnppzYq4NJ6vGxk61n8Q0AwpQ10p/VYAZgP
vcepcdRfQmkVTgIOdMx/vSWLvYC1ZsfttlLf+3tLNUmRFVUzNPbRuh4UtWk1ZC7RL78YwLjSd7IS
zU6bUlzzhgI286R+tsbkSbMUl6hMRsMR4wEIwuiunHiKzP/YRxPaTQpoCAhL2qSJgD1HHVJYPxpg
jKvSztFwY7FH2LNJJGZ+0qfJlSRXtaUVUQZFoEKzanUx3UpcWihmGZiXgjwxL2q2Fg+aJyKbombg
lzHeG3Z5nMUaaonGCfwWl87cnl/F0+DOTg5yAcxT8+iNtxx3bZFx3Bmjq4ZCBRJyyJqBH0txeh6B
3maFtLbBuC19jIgqepXBtOI7sxSQpxVUBTGPc1t6yU+eggnXIONDpK/lKoATObMdPQKZjZH4ebTp
PDTVQuglriIYbxfZM7FR4yCtMaST5q01DL9yNP54pfJWr8qUVIDNZVU1JI3t4Rh6pmcxkei0TOCP
fngwbHJNfMobSRyentOGJ34wxnjiEg5DRgcGIZxbDF46LZkvkYVHPLpRS3ywwnhfFCykLwtYGbTI
nsE3mp+qxNZm3mwAd+8YF6wDKS6p7BHEDxpwZ1CtI0oWMzv1g8AFY23534dlMf6XBOOQ5rMIcqi9
CV6m1lquwPFzpCgfennnVSwb3vfBHON9yWxMUKZCc08Vr5f5fsy8frnnHD0bh8Dahk7hhKvzfC6n
CFBeECXJPjlpXgv2ZfItfh9vCD0ebSNnQX+x3rZTlEHqAyVmlNgRbh3pS2Xw+kfvbDPMufZhSUzN
1cxNLAE7jprr2BzVJzp9Fng5hsHSa7Ss7GrXQx24OkSufi94BT9L8baUKcSqsBxIoMEnKemuDHX7
xMl9Fer2ihtzhe15EcAS3k5ZTjqlQvVqXuuHygv24XFwA/QzKzt0eA9DG42KD1vLZA9h0YXyHZKt
KD9n5QraWGa00xqQTwWLddkzeb7CpJCgJLiplqHpzO19PN9V4vVY7S+b4GQpltAWsnIpKUJg5fX+
KRB3jQlRimiyuuLbZTtbdB4fto3NG+LQVAVlrh7e4pv8SrNUfKnQRb11mD31sdtBhgbz9lReh4Lq
eISIvHUyeSQUEkHXKdlGdqRvaKBOwkwkNQ+lqWsqrVoCVvYJhZj1mtlLnlGRYJ4VxLpSvsbFvZY9
c1GrHG9kgduNUAlt1wNVVtQvRf04aPu8f9Srx7HgdLO2BEVMWUJRaZhQ6gH68WOWVIZJAh4Cd8dC
Up8qKXjTSbTYWpn9SLvlO0C6b60Y5/6oKXdd0/AeRbZukR/MMxkN6gZDKU6A/XSOfChuiwcVLICq
F77wp2i3wm69UiZ5kXBpIVwEGIQcPubDrk3uo+TL5XDYTFlrG7RGWZ054CyoSaPBHykKGJgHf7oy
3MGu98Ae+4Tj/VsFz9oYm7I6vGSTDCXcXPipervwOPB5G8bkqXpo6l4iOG3Gpdg1qeoukEYxCW80
cSuG18tgCp2oMVtSLPguJgFXdAJgVjIeGxN8IKT0ON+HZ4tJV5VMRhXT27SuHxzzUDiSaNH5dDq/
PfgBap3Kznz9/rJZeSuc10tk0lQzZYsw9PDy4qh4uRvsQSPtT5CGbn31kOwV8AHVfiZa4XHGUZrc
DYfB7VqMIw9P2isPbMX5rISpizQyKXVCcV2KkFiLdsBQBe7GnMmgzYJSlnQQtpqo/EG29DES8lDs
h6XDTrdutac4i+7ZfGyddi9TWSSFi3LaDoY/9v569y9GtG4EA/NO4XVuHsOcE2zbu3b++0yeBI0Z
NIsDIO/C/KFRdgV5yMZHjptse+fZBpMM8zKqRHNA9qhd4xQdR7e8yaEdPoAuDFyRfnWixdZvuS5I
DeQgi4KG3KG7Fj6lW4e8fP4pTLIcu6STVMqlQbFByS3Uwhwht0J/dNLb5To6aJy1b3VOPxik33eV
OU21UoE/BkBu8JpjjDkDElrF1ZEOGgQYNBCcK8IxKdM/yVbT6zUy+bPR686sVQCsKqDiTlRhLnZz
m7ilTbFAgaO5hh89U0Yy2UoO45XsdNCK54kAb9HDmbIsijoxVU0FIOvjypveGIaO9HiNgdSQaudA
JC3H30Q3iZfalVvHUBTLAA3KnlvPuKv3lHe+yf7DtWxzR1Y/hUmPig5uhEFE3yzLSiBL8wc1HTiJ
gWeCyQt9o0rF2AIG0UTfBCJYQsZ72dw+hM+reK9ZV64ECK4R/aZntBdMGSjP3S7eTy5CxhmveC9b
nPW8X9lWxjQxM0lVYz2D4M2YjxF5ffbNpLBaDZMUNGIkhgrGlndMBwFrcvstokXuUwjUgGIiOjo7
dngNKd6ymPhP09RQgMDB03d1nxs7KXm7nOu2605Z0UTNlIissJyxMpjMm0LBvk1gY2yhDdu4xoEe
vzy6iO3MsrJEN3j1hcpcLAeQWtINhEp6d0ulRtU9ucG7Z22nt5o97ySgcj9zXqysMlEdtkW9xAui
us0lP1NxOUcRZSQ8NcLNY2llholYfRHlQKacG4uW+gCMWqOw2JHc2pc/17Y7nL8WE7Uo+vqaqHAH
iBOp5kka7i7//c0C6bwMtiZJBiVRIeKAv99/V6Y3Iu1a8arPPQOYusuWtpDYSLd/lkKYg3yMirYN
qdZLtIfrOfXNIFuSU/vaPYRtvGzXegNYT0HJ+B0EcRzjnK9FmFhuGy0M0Vj+PVyc9TdmXVltxZkR
2HrI+rBCJnanpZEmIcC51jmDk90u+wxdmvEVUrdoKCu+cZj3kE4t7PKZs7W8r0i9aBVpeqeiaS6g
qydBtri3e7fbpwc6p6//1rEGyCmHlvBnmonrL8qc48WQ6kNQwTmHmU7ODeShSt3LS9tOwmenYXKI
YhA1wZASJbYsPdJNB4wQePVMLCKHzmVT259PFXX62GMC1M4uR8waYhDEgupXxBes3tdtKGCCOVl+
AyQoP1LG8MjVBOsT76yg5D1bZlapy0IqJCJyslyE0PW9Ixh/1lTpM0GwssJkxmLRiiVSwHqTNf2u
kp51qX+ppO4zdcbKCpMY40KohkzDg9nQPo7BdRxy8vv2BWdlgEmJkijLPVgB0AU6mRAg+tbtMy/1
U2L1paV65vfQ4z1wbGaPs0WWWXasxqApTYCbRvm1006aOlhZxHvf2IzhlREmPfahHOuqiTo8ALY3
TjAlSkZL6gInHr0W474cZ6e56K8afGWOyYgRJReLAzr29RUqs16G3uGbao0xRa2iy/upBLwyx6TG
oJ/yqkpx922lu0F4bAhEDDjYIN5XYpLgTJa5bQiAdcJ4lc/+nBxbzb+8a5vZaLUKJkPMkOVtwwRt
+IR8jafBioPdsrhJyKttaYxc+jhMPmjrJlZ7WgRO0JeIlQcjmC1hOsXJtxzFLlfhbvN5Ay+FEr2U
Ie8R5uvoY7eYU1LSSq3DCw3+R/xFZX0SzwRFtPgi+YZffTfc6Et4q7jiFa/o3d5XQ9MMEKCJhH3E
QdN3roYwxLTrslfzhw5AOCW1eO3j7Qg7W2Fc3sxwXoU1HXzRY6sAB3MNwQ5Q4AI/YPIo2TbrNvVs
i9nRNJoA8wgLNJ56yRLyG1Pg9I95Blhvj5MWg7toi0jqz0q6E1KOq28BH3AmnVfA+HpTqqGoq7R6
P/Zfclf6jhGL5ATOsh/BQ7RrfKk8fmISH1hwSRElTZFAEshsWiU0td6laEhWSYFU9KMBDWeV9PYn
glhXDeixixrQE0yizUyxrk06tjbjyU48BkUOqpkbMvFK9816QsPIKAAqpi7Crz9WZYtk9GJXAFpA
WzmU7xB8Ch2wDPMPqsWguPOuBQIHvn55fZtfbmWXxeIGYdS1HUWG0MdC4UW30xHtFTyonRSQ3AGH
M4JchauxsuWQa6vMtioTRO41DA440im8AcUADhQCoTbVeUdS2PwRee46mXguVL1bWnoFGw/ZHlqE
mB5Bs647pPs2Ru8od/gkRbxFMh4qV6SRSYnETKB72v1SeLfzrTNsvYlMVFedHMVzS7t/7XezXKzS
aC2terrsILxF/B9p17VcN65sv4hVJMH4yriTcrL9wpJsD3PO/Pq7oDnHm4I4G/doXH5TFXsDaHQ3
OqzF3OyCCKMsKCijYTqsc6ZKVS1JCiX3spTNbNB6LYwTq6phGacERj05VXskUq8qd/YkG+z1/4/4
YtOFraVR4796ApWjIqMmiZOh01n5PTgeftCuofDY+gJwFo2fkw9rb8fP1TXwYh94voW3p0zUW+gx
OpOB8ewMnR+r11z2qS0PuV4eY0uyqcRIr46eihhweVZiDpGVEXMvzfqRlDHHQtKPseHHShibxwtj
VYvyHgaEssdQOhLiS273FTxRYy2GsRhtqhhjFplA1tCvkvptFBwQT/GMITUCl9bCGInQGIulCBHn
xs+URCADxJL4XfUFH5PfO7K/rPNbYJ9YEuJ0cDyatK77UQu7ZFbVScGgZ7YHKBA463PMCLaOuovd
1J4ri9xRxpHcKWwdtAlUIbNv3GzAti6efwSjiyElTsoktEX2GDT1spyiB3nmtfDcuV12kK3yJnS+
4rrXC2f0Mx70WJllvPo08a5Tf0fmSyy+XN7cbdv4Z1ksigS8Wj62gENxsu6gApEu2RsF5/zo8XxW
lrMIRiODXMhkQUPKNxS/ZxIGLKujiiGCrsz388B5rmzF+KsdYxEljGaK5lrEJRvG0RoH0ZfBp5Fe
TeWrlJ907jzQtgE5L43xXJLRR0udTLpj5uVJqNSHQVRdbVbBQRVxdnH7oEwkl/FPRyPwx0sw5c08
THEHUWLuzESxAP+0n+PvX1GHsxTGvRRLCqrTDt5/MmdL0jChmltK9vjvhDD3udGnmdQYEUMYP9uC
vlh4N1ulxMuNbuvCeS3MjQ0wqrWQGtZdSH6EpduDTFCJLM3srKi5LTPO02HbM6sEJgrQYioQVj8e
kDwr8SBqeAjRDsd8RzscW69Gkz31zLzc1j9I09CjjCYXkD0xlwpc5qEWg7cCWVEDWTV9N71kx3I/
7mEGuSzOm0UHICb9kcbYe72JZ9JKuMKATftGS4sUXCAEQ2xqqz7QOH9kdsZxl1yZzH4aZhBNC+1L
AikIkoWzFSP8pbta6QhBFlt0osaKXB7ELHdnqSNYxTx9bgqJhqYNxDyoQziStexoXyI51N64Uzhz
wZsGZLWxzK2WCZKj2QB7heFwR8mum05xkuiq4ibCqKv4ZIRXgpiL3Yd6agYLRrz62B6SnaNjEtOq
XV7yeosMzVhrCnO30VsDiOcECxrt6pTloOTAuZUH1NuR8SWqVQmu6CRudMfzlZv+ebVA5rbPwigZ
eo5nbth2gj2XbWYByEzfXTZdvPOi27xSjjlJddhIJAgKsH7UbWKl1WuAV2/YRxz956yHrSHpeQvf
MmGOJpLIsc7E4yymzuXF8ESwNoRUoZlpyO3NxW+hlS1t4r1fOVrHVoiaMTdaOcT7gXYFkZ3gopHR
/xLI8Vrp2ExbXgVSFOboYm+mhwZPE+MlWH5+Ya80USYSoOOQ1WMOPiBGQ1BrQwtqEvliCKCVZPAv
i9j08GcRbM9PlJXRNFe0gQPtCkr11xTLlpE9XRayeeYrIcyZG6PURQRPBKdtT2aJAv8XChXq6vuM
p0h00LIhQwfMhk48qrXmq6Ni/bslMI6hyPMoBdUQsoDRDyO4CXidNLxzoFu4uuNGHRQgScO1IMY+
Mb+3zdUyPF5eAk8E/ftKRCeWeVGGsu4YOojrWtEetNY2Jo7O8qQwNj8hQqgJCyosGpCf3XHKMUGZ
V6o7xkrJqdJu2sXVsTNmH0sp24piC1R10aANL53sZNR+9HHrT8HCiw22lZiggwoYWYh9GGmFkDSC
SrvX9MZ8aqX5Wga0/eUT4olg3IlJhL7U6WCMtmhOGKr+0vAwHHkiGJOiBxnatSj6XV2od6IGOs24
eLq8im0N+LNRbM5BUnIcRY6E+WS+1sKE6vz3cXy+LGP76M8yGIsC4N6iJiIsShyMVijva62xUuV3
MnACbN5aGMsSR1kdBy0oKtryF26MSG6ngFMF5ZzIeyJidS2JOKZ6LOK9nYqHtjuYvCoubwlU/ur7
UaaUQrwog9OQn/3gdMndKHEewJst6CoKPv+5G2y9PR/igQQpLv3faaZudwJWOogFMvvX5XPnLYbq
xWox7SCYqakgc6CVt1LsydVVq3OsCu88mHveR4nQS4YMZ1Xfk+BYa7zmOp4A5paPwTCCPRjPXTUu
gFefWGr9enmXuOfB3PLYiMKKdDgPkOCFOwQnbrDT72gi/WszAauzZ0vqfRuoWUy5oOqycVLhOSt/
6guvErJ933VJJDIGZRFUfzx3LZiXSejxFiRJbqv5o6adpIG4o86rbv/D1p0lMaeTmWqdF1SVKbnu
OyTZQXmkEBjxA+/1QD/16XmknUUxp1QbRqRoErKmlXGT1YAVOmbkTTT2VYqHJuEN52+r3R9pbGyv
KPEyhzMivVHzMC+oTF+6mufvMyZZKfVBDmasJhJ+zJqnqG/C4l7Wa44WsJE9yAkrrQxhjWP5sdJ/
d/lvs/tp9N5lKduP8fO5sJF9PbVFUtPbM3iYdAE8HH1Iqhi6LXF9VI7t3LZo522jx7ayaOU0t3OS
IYOzIEuZ67bWqJao7S8vaVOILqroN9U1FIKZ6FVQ20ytIxSjwIxrFc1Drr31Ixe5Y1PDVlKYpYRj
EOSpKtFiAzU65VWfWM0RLZs+cYV9r4OQuuGd1aZKrGTSla+2T+3TckiCVMdjL971LvEkq7bNa9Au
wAH1zoxEWOwlnKiAt1D6o1ZChwlzUKMOCy40V0JxrZeckIC3KMbaVWVjVlmDRbVj+VaC0iTr4qts
IR5GezhXarMHS11tIGPvAm2cQtXQ0T30pBwUt3gIHHBjyai6lqi6JjaPMYO3d4zRG7u+MpcSmCfd
NDxNarWvo4Gzfds2/LwmdmyZSP2EZkPIaN0AVBzpXfUyf4t2qafkFpdqi4aAn6w4Orl1VUIXgsl2
r6Ps1VVxhEabzumRMgR4ruakJ3Kg3Vfzjucz/uG8zuKYiFQxAuD9oToP/4Rg7pHsht3Pzv0b9k7k
woBsG46zNMZwlEWjRnUJU5hmz0rxGAKOndvARrX50gYyZiOvpxH2FjnXJVUtIzXv6jr6Ofb9Tu6j
Azqm/cu2kCrYJXGMxRiiVA7nLKbpoWZfgFp1OsgIVXkAKtt6riuSJCFzIxuMniuNYAhSCgSyoLuv
sm+y8nR5Gdsn8+f7rDsXU8DwqkCDA3eq5E7hTJvjnUaIOAZ2uw4KOMz/rIPt9Y6XVkrHHFVX2oIi
ncCOUu5m9MBU3vIS71q7vjLvK8DezgZFhwl+ylZ3FXLBDrY7RFY/g1H7bknHaclVesvMm8A3XhMQ
6MX2ZIcK+hBSR7/lVjt4O8zofm8mQy7IMoX61W869Lm/d6VcgUaltDBPJDsi3jdfGRhVV+tkLoOI
Tou0FZACqFJjb5TDwUyaH4vMM5G8tdG/rzyY2qhqXrdw1fH4WqhX9XQMecRm22EUsEAVXTTRDKYy
XiycSTFr7bvm1LrTgaNPcIfcMiubQnihJZZrGzdN8Uoi48taQVcUkFZSNO7RJaf+d27/nDA5nOzE
Nx5N/eYOrmQx97sp48wYVDx79MDLIl+ZrtXQvnzFNw0j2tdBpqPLaIZmDimal0ocigyIf0r0XJSz
G9XqTUKqRyUfUZsaOYZxu8ttJY8Ja7ocNBgkqXTME2mY61U7a3wlgAIIayt0dQCndNdwafqBT2T1
D7pyXiqjK6kiJaFCMPYQnXo3Bu0TwII80BXZGMzyePWiLQBzQ10tlNGTKZ5Eua0I+gbvRHsGhXHg
ij6tu1FcbdprpIN2KnobbN2XgRXD76HerlitfgGjPYEwqUsnoCWT1m3R6wYOKGDbeYFj/NKfJrvd
D3dgopbd+Askc+uls691ACQVSi0gdO27zKqjQ2ncJPX9Zb3dNtbn1RHmKdij+QfEZFDcxqn2WISr
61axo6AEjQ9iS8za8fr6t8MiQwc2oaigGG4yuotePgB05MifUzdFZCeygZB2r7q9g7IJyoGeyFnk
pn9fCWQ0tlCAd1yZGZ3zNKyl+KV/BZoAgfefFTFKCkTtZgYMAhxvLb8qTVZZ4bB8AfAT6nAWwuhh
iEwwMQMkH2cfVROgvKnXlMS7w2Asz5/S3/sp7vojShHFjy4nyPtxLHVccTTT+lF61yVek7aWNpqW
nr9Nwv6yEl4+H8wEfxSnNrlC4hTbp1Tt1TBpe7n7WkfaaklMUFJoRM2SaEFW6kY56F54SO1gF9xQ
grV+x8tMbS7IlAABJgJpRGc767UEUM2xiHdGXncnqUcTX8DrFtx8d65EMOvpl9CctCjWHQ3ZXH/K
AgzRB2FoBU33K9dKTtWO6tYnhVhJY+KrUNLETgurc2/i6EW7xOUF4tu2diWHCakyNPAXohnpTjlb
DVhbIs94BB2dlx0nG+Bc19pL5jcej4NvO3BeiWW8dyd1laFFyCODarMEjKlEcelOs01TI+mVdqIs
4TIF9/4bGtNJ7kKukdq8cyYMogjaQU2S2esNCJwSfKMIYWV0mfaHqNxVya6rjm12Ly9vl2/ctg0G
+rsMlFhEWiZrEsVaysVsAMtmZhtPBtDqpiM6MI7VbGEXrhufN1yzFYNpomKgP1NSJTSpfbzjcSMC
Pb9GsFyUwm5qjesOMDt1OD1wFrZ1L9ZyGA3SuqYCjgvlBIgcyZMcpbQXS7AHS/hRovlTfBPuiJt6
PDytzahoLZdRIV3RU1Q4ceWzGF4Nry3fcIZD8EDjZ2QiHc4ytyzMWhzjQ8kyzJEc4Mn6LTagpjkA
FGHQIsRDmrW4tcenAtpUmbVIRmX6VM9RMZ5hA9JDD7rG/rsceiEmvfN9PF4J066NkBY46rkfa5w6
z2av11o242AFs8uSjKAjUPYjv3eFby1ihhwIEbWz4InS3vB94OYOo5dDwjQOOugUxin1VVjN4GaH
DzRfhbSwp5QX373HVqxVpUyD/xXB2PCiGHoTbE60fqGh5xs885gIjLzOKvayrWGFEyBI1NTK/dRW
bjQrsCiaTOhMiRWdpu+L29wJt7yIe/ucV7+KuakkMXJB1dE5GIOoR3tODzHcizN7gYUhNDyja57E
Lcu33gbmyorlrGddghBfqO4M5boGekXzoHevbXMng1bm8s3hHStzT8mcTDhZE8dq3PTBc6HcXf7+
lqdcL4a5mDEp0sU0EGtS7h+asqIdTZ3P85SbZm51SMxlDPUiGAGvgPbOSnuQ58DJBTOx2gSzF7pu
X17SpuleyWIuX6TEdTzUQKDtOgqKpe4EE5ycxqBw5GzmghGHYZofnaSayrYwj404lzUmsjFapPkU
Iyq80u9CNO7z+2M31WAlijmmVG+BHBEhJUCmlzB+khfn8p7R/f90tVffZ86nSxO0VtTIganygi7U
VgjQVQl8tKr+C1vZWoVa+pclbp7SSiJzSpmAwWIBdLOONrxGqh/Lz9pyf1nEtpNbyWBilCIIZlWh
Bsu4At4bsJoUB0MqdoggurB5ONM8aWy/W0AawwwVpM/1h8Dvf9Ro7QWhhtUOFuyfGz1dXhxHI1iG
q7wMUyFMoBFxduzkg5FyClGbhuG8dypr7EmUJ/H8HkIDpGdH2SVpmeNLcZZKRKSgFMP4BDTTNEba
FhHyaiL6EHsZXrKtHSnl1aI29Xslhr0/eRGly4znVN3eT+VOTB7k6PfUxXbU/fjCuQBRDUuhdoGt
h6JbBT+DUvno4BcTfSHlvKs3z331ffr3VXq1V4RyNtUFG4asUnM0Gk5Eyvs+43CkfAyWpcSTps9y
N5mAE1LwjM32TVmtgTmNTpfkuqOJf8DO4/GSOUZiKfveoWDaUc1lFeTKY6yb2gTxtNBm184L/GUf
HohoZ41F32iFO+7SYndZBzZt22p9jG1rxy7NAwMpcGMOD6jU+EJOAG9fiwUnOth8gGoYIqNvImDc
sxXCok3SukLUAZtTPpvfcGIeeAqvAd9viahPS26OUgLvzv7Dfp6lMrahJstcliGFsAEN++wi9POM
2+JY7wt3PnIHGGgA98k3AakQQOW6iF5exopPsxw0A50xB+1sugedp2c4Ym/NXmM4DQLM2OE1nW3e
gbNEtgDWjNKcCzWMklxeN+oPw+QEXdsx60oAE6wHgRDOBoXx0GZ7ONEpaLFzaHaWIskBlr9946XI
NgOwlUTmyNQuGspK0jFzqIXWot9F2UtX3ccKx6tv5mcpLuF/DottcNGMQh1IBvOHOR7Vorje+rX5
ilqTDYIDPPP6t/jt8mXbdFRoD8RAJV49BlsLqkU1SzH5ShsEjcPfc6gUeeBrSr+Sw1zqLG3moB6g
9I3Tu4uj2ZhVPipWuR/82OPhk20CsIHQXZMMNNYYn8E25KzpogkzogDb2JNdt8tP7V60Yoc3jbp9
mVeSGIciBkIs9u/1kX2118EUM1gVCjKqTTmPeW+nzZu1EsZ4l6WTljwdcVikMvaasQBIjBuWb6r6
SgbjXYYiSDSxngbUmog304l/8N+8xCCotPQf1MWEzlDaLZfnZ/s9sBLMuBmpCcZxLqjrf6j2FMgB
hHS2Bk4KBRgOl5V+08OsRDHKOMp5lDQUn68wb7I+skrVFVpOEnUzZlrJYOxuY4xRE+sjQNjKxNJl
dx5fpuolma46HvU7Z+c0NoEvhUsVTQ3sYXGipEyJAzR5oMmgM/KGe4833cmfZWls9j7rAllTKsiS
/Ro1yPoqcDD3pN9JtoFejeiJV3a/vI2YKfgYsNVJo8wE7EWOksudHebGW50Go93MYmbl6oyCf9EZ
1mX12Ky3aoaomGDnNFXCZmdBcwDKjxjTVstN/BzYo60cUG49xHiPVC9wnnRvC9vcc+vkm7t7FswW
Aes4TMGLAcVUrdEVwCZU27kPGjRUfkSr8nnsxZv3YCWOcaTmpMdjJwzIYJrXqvgmLVdq+Juzl5sO
ZiWDOcB8ls1aqtQBylntacQqu+TY7aa7xq12rUMpD7K70Cl3MT9Nu2kvV7Lpdq+ifXMsZElpsZ3V
Tw3EH+qp9mO/c/Wnwe3fR2N5IEv/oDnElDUiEaKxmfZSzYqxN9A0qjcHqI+TfMNsmFNklvBcj1YG
8mTRwenafFyE7agI/u6/ohmjBuivTtBSjBPQHot4Z7yzSigPBhKJwQs/Q7y9t7AEsmzosqgxfiJL
hSWbG7Q5lRqa+Uyg3c3Z/rLubKvOWQTjEYrIyDpJQg56aIfvaoQmtKJQkfdunjBZfYNWmZuwGx87
mcsbwBPMbKUS1bVoytBZwIKZFjoVMWnc7Yxb1CofDexoaCu74JqmQfiAj9sxoCnqtDUHcSBbO2na
ehK1iObF7PEv8Rl5YqfD2D0qNfRNIr8VNi+s2KyIodr0RyQTxJQkRcW0wFkqV+oDZU4HJ6tn+ABB
o36YtnPJP2VPO0p+4EXPs0N7P7i2j5aZPz1UVj+CCW7qcAxBbKYh9jXCnVKjAp2pZmGlw52SBomV
CctPabhHC/43Uw0eL2vapjKvZDPKrInqTCaiY+g66nbJ0HuJNtmXRVCdubQ8RpnbYNZJV6FpTWwx
CG32was0LVZKqXQehFG8awVejvB9nuuSSEaNSUDrcHkEe/MwugMAuKvco6/N5ghGzTvNmlzZiR/1
A5j/UkSrvEfTtkVa7Sq9ZivzC0/WzwGQHB3ljqITTUfTnWwDeN+0sMHvVdr0ZmdxCtPHkIb5WEex
pjnmUtynwfyAasuV0QYcq8QTwzhNpLQHA3P66CXOAiuNfgcEmprwoCq3gzpTAckf/hufINT0Uiox
UIUM5eSBLdEtfTBx0ZSL7Mw7peEo5z9IwwiCKAMpRGJpX0Skk6qiQ85Fu+qAUF/75B4QX3jGoMnL
v3wR/sHAnWUxG2gWc48ufagldVTDY51asHDW6LWnxaWeEeQYnOVtX++zRCYGkUmlTSZBDmSqBdfQ
er9sc+fyqjafTTj1/24gE2rk6aDnMbB6nbZ/rWS3K27bdi/07mUp7wHg5yt9FkNXurpSTdQiQzoZ
9HUWv8zg76PsCQ2gjwQXTmKEnzJt9Q5ISD4lFwAohhuCErJCrNoD36HYtyK/uZO3dMZwm6DGa7Qe
v2kw3/Hh4C/8HoSCR0rbJfjJwQTnQ3zDfeRvX8TzXjBGu0myUSELwM/wHMDDR9+VV1EE7D8qFsXT
k7Yrnni5rS2ZuihJIlILKJIRxqQC8GWW9AgmTTNfhM4dqp9VxVHWrRfPWgRjNcesDJsEeLgOGVO7
Xx7jKbXNPARMjaVKD5f1aTNeXQljbeYQ6CUxREBWyD7oBI6pm/uqa8U+beCmfj65y/zZ/3VZ6vYm
gg9CBnkKgcX+qMRmmcx5paAETIb8SSa+PFQ7oa28fyeFOao2mrWCKFiaoSOBtgx7sd/NUri7LGVL
+XV0Nv53LcxpCYIEWm4CKZmk2RUx7bgsvcF0hejnZUGb3nQliYWcnHLM6VcjAghKv6SBzgO4xfL+
vXcTFzxHXyzHUG8r4p+lvfuMla2RojGYDAFR8Kx8qwFf3F2r9ZssO4vAG1CjR8FatfXSGPscm/rY
6TIUIggaSwnSXZ+O3iw0B6Oy8lq9jrSGg7Sz5RHWEhlz3ZWzQOYBFXVRNFq7mOveLoO04iQSNpVD
AkmogkAeSK6Mp8uUti4rhCWO1KCt/lDJ10Y7WkXE0cHNg1qJYbZvMeVeNTXkZEJ9PvSLFfQlcCcd
BanwsOLI2ry7K1nMxhljbcy5iSe1HF9N5kuVXofcuJH+3k/qsJLBOLkiA66OiZo9Ugblq+4tu+LY
O4Y1n2RUgr+CKqmvhNEFr7S8i6JANyackSakuxheLPwKyIoOdwGAWlUCJC5j7qoIo+SkRSawlX29
eRCF75ctw/aRnL9Pb9dqBSAQn8FCjeMf019id9UNp7DiddRSM/b5SM4yGDO3dIo8SAWq88me4s6m
fu+1+/9HmWBblf/IYQEIm8oIpdlApNaqVu/2r90D7fzqrPCx/KncUL9eOuLRdHgUTZw9ZAHUQPOc
6SJlByii+6m7TqejOnBuDm9pzC2NwEFoTAVqSKDjtMf0dhhiK1v8QhssLXn8VyphMLc0VdpEbxYR
mROpk3dlnccu4or+zUi02f2CKMWUMUokaWgwZbQ7FwpDjoGc4FTxqQhSzJq1dscr228WdHQgCQHd
BRGDwk7cmII2NxXtDgGtySl3h124r/eYIHZ4rVabp7QSxASVgmYEvdTg2RUlsDj9cwwXlKQeMkI7
JX36wtatZDFbR1oliCQRue1M9GZo9eJKvCoET68ZU6oJrT6H2D1HJ27R+mQCvpD/hVXItMgGanJZ
Ya9OXwRLD6xv2koz/qiC6ii0wWsTa85lMZtdoeDw/COHuT8TJmSmfoaiKXfJreSMPiU0U6+FK+HQ
XFHeXD5THN2dT1ZvJZK5RqYwiUluJLhGU+e2wLHv44QTpW7q20oEc0CNSlB/TWC80xqYaMW3BsQX
YfgrD98S5YGzg7zlUGVZOYo01AcBHBEIeg5/j+S3YFc2r4cDzWhOKWZxuK58MwJaLY+5TiMG6IrR
QMXyb1Ll1tZ69L2Ck/KvEBVSjPdiQlS4HXlIc5u7SsCpKRkm7ehlbtaidIEUyhhpScAYVcY7oXzp
9dRaiB/WHPXf5FzSV7IY96tkUkYAhklrNotnWsM+vBbt5USZuCjKYblPXvJ9/UvbjTudM0+/ebtX
ohmvHLW6sqQiXqOJ+Urkt3p6KHIOCsZmtma1PLabQ0SmxswMWN7gqXfV3qYNR4Fj2klm6Vixm7gm
d8KXc3zsaPMSTb1iUsSSJi8WT4ATc+JBDi0ypLVbZ/UxqTJeHMjZSxbCRM9lsVoI6t5J2Dtq5FZN
7oo5py2Q6sIng3I+MLa/Qy+LzGglvO2l6FU37tTSzbKdaP6WzNMiqRbnvlPzdEkaY1sw1RWLWosy
Zgv4jfgoAf9g9GRg5iDh65Pb+OWyPN6pMeYFEDD5UjXQFAEAEoDx9/Uo35Mmt6ZhPNXcTgXegbGm
RevEKYjxSsgxfzveNtJ3k8cAvtkgtlZ+uuSVxVTneEkWGRdM9qt9CWIsu/AEN7bVGZlY1W5QC8HA
x56fj+XtJWNUymnoyNzj6MRDuCvvwoPsvoPsIxAGZ+YJvUBX0dV4TN8uH+Gmh1jpJ2NQCmNuCozk
IZWXncryJueR+1w+s0+dCk0lmOZAgQHBv+p2VWcJwmilM7eJ5fI6PnUpiIORosMUjznZz9CXkx/K
K8EGkNMdASZB5AIT2bm8cbyFMcFJBFwvc+phPUhvWmPwrQwyq8F49r+TwsQjS5coY0Vww3IN7QB4
DzVvmNC8LIO3dfTvK5WfRrJgwhVBgjBed+NTx4NV2uyY0lHUILoBGji0V3wUoKZNq9c0hRq+0j6w
FvVF+RZzTLbmZXc959G1eS4rYcxqBCnJ6mFADiuTzUPcpF6WdaeEC0L63in6ydSu5NDfsdo1PQb/
gUbbVMLn8jja3UnfhSj8x4cpsGmXm3JTvNOlVD6lAa2PIcf2brvp1Q9grKEMRAex1fG6pAWc/F6y
Ek8KLfEBrQfDcwmsanAGcGtUvN1lzKPcRHos9z20HqN3f2nvteJmN/+sv022eaCWUdzxZu+2ZZ7f
m0xODVF4qNUpphKyGJAV5e1SHNKGl+7gCWGu8yANTafRJjhhmqxoOCiVaqXcvi36lc9Kc14KcxPC
rMNdViCFwnKpR+CxWtoNsnjvAxa8qfV/uHdnacxVyGIgWRQabHuyp5zX0265Xmg9EbXY+cgd59g0
I6u0AHMhpjJAPs3Eu6b7uXiyTZz0QPM4xkNh6YcOFI88C7zpMVcCmQsQB9NYyw1M/gRY/74tHCI+
iuX3uagtdHlxDDH92MeTe8f9QN8LyK1MQ2P2ssgUc5JqvXUq+ZSYd00agUvre1Nw4vsNs/JRDrOL
nTqZbVQpoI7FQ+JVdBsnvDYOhELQ7yZ3PoV+tyO+4qVeCWqBCuOSl53BRtGB/gANdRo6YQJ83Y92
zcj7Lki6rEMI2WAm+qS/hQe9gUkb3NBuI6uYwLJyWebng6QiTQB2obMI3fnMrUgmYMYDpKBz8unm
uehRALD6IAZ/2PNlORs5pY+CmEOcO6EVigoQC8UpBCd74pmudqN5yYHXJLytLecVMacYGNVgFOhl
cjph8cYRtHtFLduS3N9KXOY1eiCfNfMsi7kGYRljaFfIOydJipcyarxmTj21jH2pEjxBNhdLW4Qj
PPD95d38bDE/bibjCoDpoAJrNOkdvUuuDam4y8Rwj7FFjnJsWLGPcpjAuCWzKrYCtKN1Z3RI6sfw
UOzIwfBip7j6330NhIErTzZw0TEiwviaHIW9Jh4MdCmW1zW57tJdqHJehJ/tJBVhmiII+UTpc/q0
7dMiTWWAZy2Y/69Bs5qM7uWj2VS/lQhmy4qiaIxaRev9VD6S8Mcs5JYsXZvl02UxmxqwEsOYihAt
uROqpJ1TVNUuCFSHCNKh6LTHfyMGSXnGIsV6rvVBClK1qH0RC9XLw+auLXSe5fvsnNcHgxr5Rzmx
0JtlmkHRosBPmsBOlWNfPRXprhq8pvVI+H2qnuPCkwgvyt80gH82Eg0lHyVHbTJ1igHJZGzuSlWa
7VZT/IRc1/N8LYk9L9i5rB+6yJgMLcik3DQ1ZDnJczSE1iASSwjRalg9XD66TV2njEUAvIAFZ1tG
5XqKmjmEoDRGK/CkH/Wy5uj6phKuRDBmqBf7UdaWvHcy82nob/X0IdX+5xFFKAZmE+H8Td341J8Z
5COaiaKgdUZjACpi4Ffa/w6R81EE45mycq6yStExBJQs7hLWN7hO//MgJETAsomGqEvodWfUWzYi
0LW3sDuiUezMPntNczXmREkbDYgfhTCanNXCEqYG7qpxFfjk1DwgZX+l3Ko/5P1kD880DAxc7Snz
DTe74w15bPv31RKZQELMe3AitUbnBGFwajLxKesaNzS7wlqAstLM8qlJMf8h/6hl5eWypm964ZVo
5gBLVRGVlkDTablU2lGaeAqxxWul27y5KzH0NqxenYIQtM2SVr2jyXcCxXZpDiTbRyGPznXz4q7k
MBaik8c80kacY20gzd0ErlJ19uUd23bsKxnMzR36rKpkBUGSamX7xfkb8oNcURiXwq85aQGuNMYn
VgJJUi2mmNu2cAMSAYumIaR72k0zPPE0kbd9jGds4z5tlAXasJDFHXPR6qsvRSrn3WObg9K5rvWs
mhQAjV51XWRNhdv3vy8fEWcZbD+QmS9iQAgMX54ejPB3YXBKDZt+b7UGxloo8DlAGsT3+9IXq8KK
axBEpbdE/lXPPDY43loY24B8nSBENcyfEN1Lhle3nLBOogr0KQ5fLYb+gNXVDCR1iQckhfC2J15r
pz+S29439tKCuWnaWBe5md+h2TW7EnmQ/Js+cCWasQq10IRJVLa9U9eVB9d+COfJawfNu6wOG8nx
D9b9/e+rJbb6IpvG0OJZ44T3ii1Zj7TiJT783aVcepk/cWbqeCtjbMQop11U9LARWex0sHdV9Spk
95eXtS2DYBwWXX0qIvKPB2fKeFwIM2TgbWgV2Q8zNm3lf++iolv3Rwjbbh2EVb+o9BXT97qdL7kn
CbVvdCXHzG2vRYePBzIdkBOY/aqqWZYTgveLWo77KRN+doV+agGs9JUtO4thjCkJFIN0aQNER6Qe
5aNU3sYzJxOyfV/PIphTCWKhkKoi7h0yB1HqTgnR3zIxDckXdgxvPYIufqQfVDbfYRqN2sgzwWBj
MIMaLwJTwgzBXl2rAyc62nLesqjqpomXpQgi24+K1qH5NdaqEYcjvOrAgCoeybSLBF4pfCMzDF6k
lRzmdDB1opFehJzWVVD3L5zoZthVx+y9S3p8GI/S98vqsHVWiI1lAupV8G1qjP1JxGokpah1joQB
7FqajrU47C+L2MxLrWUwEYlgymEvwPgA4FHyaIsg2r4Po7egKJd6ocPDDNy6SGtxzFkZ0VSWgPJG
kxNxCIqaha8kd5eXtCVCIn80nO3ENiXRmCQhQYyVSncJkjXFsFwlKuHFWdSzfXZMZzlM4J8qZlfX
c4U462HxAEOGeqZ2ogyaC9Au+BnEzWUpaHxUAXQIDFhGGfRKj/WpjED4kKeelBS2ouxRKeO8Zuj1
/7SolRRGHUZBD/qRviz/Jrj4m02bH29vaTboVf8shlGDNCUS/iNqDMgh6Z+VjPf037IJawHMXc2Q
p4Epb5DdmjpfrW/mBXOOkxVMb5eVbfP+rAUx9tQkmTEtNQR1BEM4gjVPVie+4wkSA02WmdvUFi+x
y9k9NkbNlVaZi65Ad0X62Ib+KD1dXhRH1dj4FDPGbRj3cENBNyyWIeXf1SC4Nkb14bKcjY4feO+z
Grw/LlaBzzKRnhYAgP4IapPMCSdLDa3xe/o02JSItr4pH0A+/tgfiZXs9V+XpfN2kYlc40mYDD0Z
gBxT3OqKrRa/L39/019ICubeJYCFirLOCFAb0tdBbSLp+WP86/9Iu5LluHFl+0WM4DxsSRZZg2bJ
ku0Noy3bnCdw5te/A/neLgrCLbxWr7RQBLMAZCYSOZzTPHVA1KTMI9J1/JTfoc8uFHXe/A9lPEuk
S97sJ6lMknYloiHwCYPrEkhjDuB6V4Bt01LYdBKNg/Gt7CyP8UlYm15ZGhQxA4Keo6zeEB2V6VYp
C8EVz9fIsyDGLbVOuejjuva+CkxFDQmI5GmsFv/ygVGn89H3nYUwTsnpTbUZ2hq7t6LGXO9W4/vi
JG4Ul25emt5lYfyH80Y7GA8FRs9VygwEYoNHB4V1r/Brj5xofkNM1cHfPzTgWA5IrT/MT6hpTHJZ
RlFhyPqriGQvahS5xiiHlxfF1QfDMh3DNlUN4K3v9a+QJksuGuzgrP5s5Oep+KszOjfpRVSl/M0z
UVEALo1JKwvvBZGqjPR1xAu3St38ho5ZSrtmN6GpbpfsHGHUws+AbeQxhjXMBSjiVcT/WlVWbuFM
v6oSQO+OHloGRjzX8hbtmV6p/OzmQhBI893IRjZjZGPeA3Kowlp1wJd3Xh0CI/eOjnlSDBnrAH4m
wROBe4obgYyxmY1WJEUqwW9FsZc2wGnK4I2R1FwmUWKT64M3ohiFMavOThUH+9qUo2esGsqgou2j
YdgHq96IYOysqsshrVSEabTzbAijwxt7/Bsg7D/HL8d1thHFxAJrY6FGGKNkaBgHJ93P0q/L5iXY
rbcs8ca9V3Zqq6SFu9XKbNqTqlFdtdcTwfFzfcV5FW+l9I0Uo4qnriHQt6yV7udMvS8W5xBLzuO/
W4z63oTjtVZAKQQtW5tvEvmhZYJIlqrOx3PXQV1uKzIQtJnva+tAWqdPevBoPi/E8eCOki+AFNyV
hfOZ28k8i2K8UWWQKk8V5Me1BpPKqVupoV7moguD1uM+LMiiAYUF+hz1bQJ1cy5rAfC0KcMdSBlI
8/s0zA/oXgxjIXkIPyzbSGJMpnDapi8JerCQ031cdpVf/zL2ya3kadfGsQ4QkgFJFJ3uBJMCopCC
q30b2YwNVT2Y7iQFVFm5WbvG9DMzdJd8giOEbuDfe8laUtep6CmMFzgF6cW2El8rQmDJfUYtLN3G
cWngNLAZxw1yeVO2FgfxhII7o6z3bfSNwnJ9wo42Ulhvba3OaNdotZ41AnzcdNck/xxHku6WrSmA
MwDBIttoqI210SmqhOpTej31tdvrJ8kR+DaqUx+1+yyDuWEzzCrV2Sp3/rwAmHx1QqBp/5oSc5+r
2Ve1zk9OVQl2jq9qZ5HM+cxN0vRGQ9MrutdNcqgur7jNBUK4D+rN3jHHY6dVMwCJtUP/MWLjvXmg
VitmseNHRBjq0jHGj4wR67VJq6opysUd6HZQIURTmnowXdqUlu3ERkoP48NhbYQxvlWqsrmzagNZ
1/HKME7pKChgcCOQzfcZh4oGiD6OHXxfHr+0shWg994lTusbyz8noIJqbyQxajdOiQoQDa3zkd9t
3bEl3xOQLAAXc1/IkafMlcgpcK8l26BxK47dZFFE63UBfE2DNE4n6fdWCj5PXOteqrb3FJZcT6ZW
cG9wDesskB076Ya+Xi0FznxcE9eMSdCDrKI1SleRAYxpBmP0cNkhcUCQ6J7+vUR26ESf7bYuVgQQ
03FU3MlbgX/oAFs0DwGpB1xYOspT7cBf6tPa9Z8mTdE18j/s4fwjGBVNliyd8gnPKzovRaug9Rdn
p7tyUKPjX4hWRr/20SDO0hiFHc28QyUMHXCTh5ElVEHbLxJ6+6ywABqb+Y9H7rG/aD81MPEoowGc
8VtxElX2gOYt35KJuyx3dnO4fIL8zdtIYJwWZjTtsrFoChVIJ3h0hPUX42YEzZy5T+5Ngb7wy18b
acwjQK/ktq4WuC7zmh7Vesh8kICgvKeC3lYBPxpQV3xR4ynXhW2EMjFOomut0adwMbES666+OFIw
J6siqF5yvf9GChvNlOus4GrpkOCi8J/2YQKtARHSGvAXYzuqhd5SHU8QqOcmNLSSZoGdm5ovr/Gx
UBY3yVRBOM2ZGqXVj3Mxgtkw6CKGyca36kd/BYAaYMuHwMt2vORZus8PNOmdP4ooCHne8q1HCEwi
QA1jIdxmWe/XBR0gvtZiIBAUoOZ0Q9rviXK9ZiJqKN4mbmUxV4FuVQ2RZETxKGiiZLWmxhijcFWr
Xy9bF+9y28phzLdGW1rWJYimevJVzm9gxJ4VPxbp62UxPL+/FcPY8FhlsmbWC95XTuEqIB2cnsB+
6BnWqUy/FeC8uSyOa8VwSwb6uBwE1mwlVm5ipTeWnqYp+oN5D2TzO5rRsn07cY1rCteY+7ntilpC
eEHcViyj+nKV1HpkQ/XtfJ85DeatdipoZy4vjr+X57Uxl4lZmN3Y097SVJsPq4Vuf7UIijVdXceS
TlLZPq55IZDJNziwuqF/W9N1PPneG7XRjGlkpmrn589Di+dr58U7Z6d973e1isdXSfO596L2F24K
WaUA5wqANpBfY24ype6Sbu7QoVTUrnlPmRsjYIqt98vXN5A7MVohLz+zFciY3biWeg8mIaQbDusV
eCJD3VVAV1wCE1KU2OLqimmZWJ6K0hMbI2d5nnSTgZSA3jyb475CeV00l8p1IqC6t1UHlF2YmX5/
aJESmckSIwM/yctTrznXbdoGl5WRd6eoGxGM/4hU0FXXOCO/yXSg5+qLq0zkah6iQM2G607WvLo3
iTsN9ScE024YGVuIqr7MrK0y1KmOM9QG6dR7etQPVkgTEKKWMt4pbcUw61NnowcZECpqTfwgF3tL
fopKwUpEIhjfmEnahAke1J3W6LA4MaZcXrT0E1GaJtu2BRRA9KWzLSPaUiZybKGLG4Fh6oJKJGyl
TJCq42ZqtkKYS9nJSYXYHhnH4opijSIzDOh04CuH602auoM/XVF0gOElQQeR8vOyHvI38bxAJrYZ
LBBrDhj98Eks7QZZ9XBhPujyKvCDAjFsOT/NpIw4TdT7q+ob+jX68WQRxwzPaDWQ6yk65ihljS2t
m8DfxRhtBequ7GBPT5ks4mHjCzAsQzYN2wae/nuvYOuz2RhTSlsyARENYr2XtwavWwopPIOdUTzE
xa1YIOv0t0jGWLOWmLOpQjOIbHxr6jbsDXDEot8izlC4kJ3nItH9bI0e2vn3Zb3gvh62ohkDVroR
6GM9XpwEVIIJBr3jnf5NCaWwDIpfIm8h2lrGlIEtrKBnAQ5Xn/cDxjWnz3QXbVfDXMMVITLw2zCh
Js9te5VHVeQ6I4DbVivNw7aWf1zePdF6WIseKlluOrPzbWU5mWiOMQrncFkE945HC4ligyFDBXgb
EzOBWGclqMp3/hiAj8orj+veBlmnhtpZ9NZJflkePQL2cbwVx0RPKHPiio8QPfXO7az+ZZEH3Qmk
4emyFG4AuhXDGFldN+ipzfEG18Mo7NzpOo890LEfnZ11j5rqqeyBy1J8EUZM9OdfWh5jaWYVLVGu
wEFRFFZaxp33MYIYJ6yDOKhFzzC+fpzPjjGuTAapxErnCJ3HBKg9eJsjrfFYXg1o2ZJ9cx/7wvc5
L0IDdL8OllWKzsjyy60LAIPAYEbVBY9YMBWQU5u69OqPPFFjKl830TVompjiskHF9d5VdmWuxY6F
qXmaSVG9xCOowAM324L/QLnr5TMxIfpH/5bHnF6zWGlXz+i91U2A+IxgBMETWrIc/7J2cm+xjRjm
2JplieQpQxfzCGgZ0AAmACFNx879jBTKTwusHguDdu83rwd53pJUKGvoZY/ZyBVADVH/FA2GIO7g
KqGuqZoNvifDZEtRsdlUI3KkAzhNJ88pQGmqNz8vL4WvCDoluqHD+A5bPcnG1dYdynOz3FOzoghL
I+Y/8kP7RMIqFCUMeZkGbSOOuUdKg8x9U9YAVcr02TPL/q+hM/a1CeK8SbkihrS/vD6uQmzkMddK
nEyA+lJapNjm+Ah0b58M5S0CKoFG8L3iRg5zn0xxjOZpE8lY5Ta9obW87lp66EF3+5ZY29GHVrIT
uQzR4hg9zE2n1XpMqYGmHtaru7lkuqUmagqiX/ngeOElFBklUdok+17bSYYqRKMhAK1i2cuUydWN
IBkTdzEkn+T7aLi2celcPjbuXWaYoBTAmxyc06x7qlAsQFPu4DdKj36POGxTwCmNFQniMn/9d7KY
9RWpY2DODyN46bgETmy4fRPvYrAHia5O7nFtFsU4Jzt34qqf0VdgOUlIWvupWQEun+m//t16GBOL
0jRPQICHkNSSolDPAfCi5aQ51RHB2hajFN2V3Jt5sy7GxkzSatqQQ/eLKxs1sTaUAY9iu4ZXorNZ
iNAm2kXG0kY9I1KRvj2PZ5AHTaZHcRrKw3gcQDjRe9OPwotEHp+rj6B4Rj1JAfseyzqGRFyRazM6
rtr6pp9Du9g75U/JFmg91bQPlraRwixN6eTS1GLUAzpy1zl/JfrLZc3gbt3m+4y/GKx6moC0qfuk
vy/WHIS8lTsWIuIIvhRLdUDfjhY4h/5/kyWvaxUT23j6+469oNTXe1b5e3JEI37cvJ1mnsUwar6C
C1ErZnQwJFfT7xiM5qWn3mnf2+yN6LEG64D2bRUBJPP9/EYqo+tjlS6JWUPXEYe+XZf1r3FP9rM3
72gBpaCPr1A5XD43/iW9kcooxpiXNd4YgOxLNG9FxymuaZryXX42v7MHOkEgan0WnSGjKVoRN2tr
0dfYsgQgUnUzjJN0umhdXM/x97qQ8nqvKpau1dakoXWDsrdoQB9aJpdyqIGWPnAOqmjQjP9ktlC5
UWk/tMNOy6SxLUVEGmnb/Xyle/kx8yWve80eqqN1twqq6/zcwFnaGzfCxhCiDFeL+WdCFOkIpPLI
nr7+PjezgDbQ/y7rjcl9I6i2NZKVMizO0h/iSXZlQEeqhSg7z/VOGyn0MDdSKsQGUZ7isBKdhKXc
BWVXPgkUnat3GxnMvZ8SwNNr+ltndXOgI3qoUYJ5PgN+Y+/mTxgS7TwREA/fujZC6cI3C1MRAo+r
hhyOem+HcewWfhnqYL3SDDDO9LCuUQREJVom4yKtVU7tOEXSsncOxJHcwvZjTVjZEB0Y4yG7Qqmj
aah6EL+49m/M/QfrC3qwvqtAfLuiE5214okCYdHKGP+YJ1EyWTZe6ekaFmvhteqO9J13WU34QiwQ
4eIydjSZ0RJDjlqC0gDSseuLmqJJ6mZdv14W8TZ88eEuRkujRuu8Fp7J75Ui6glm9ka4XJCFoaFC
O82n+Ko91MHy8qncGp54wOzQUN/VGFFD0xGzow1sJl6rekRes7L6cXk53B3biGBUYdGk3FBHJG0S
ch8bd0Q9EhHxITdE2ohgTr4q8mwdJ6Qjq/pJ774PXekNqb+oteDw+Re/o4BnSLaRV2MHXk0CinrU
8oAYdGU9kkMV4FG3jw72z9RDW9ZVH0axKwkcE3f/zjLZqmsnFzaqybg4HP3VQVNP1tHo6VNCdMuy
Mf0IhH/mNmzztccUNB5asvw9ta4M9VhG3y7rAbfLHT1+f8tgcpIzmCtKM4YiULWGQ9jLk6tdo9XZ
y9z0dnAHD5e9QCZXMzYymYtjyVsjTegDcg4QM6HAWntgArnNflB6QdqlZ95ED6qgLsS/6zdSGSex
jku1SiVWSvw1oJ1JoKb0ipMcaLs0EDVQ0Hjog7fAaxWHpgEKjGWISW3LWhUVxUJDeZD0hzrJXNTp
PbM55s2zMQBoXjQmy9tUVK2RvkPXNYpfTITmTNOgphIaaxwTDcN9dNQxlqGnanIdjYX6mUBtI42l
OTAix+pr2gu1HOXfdHw199bQfAWibChuexQsjQVoz/TelKUa/rAtFneWrsmqHqModFpZ4Ep4Vr1d
FaOYU1+ptkQUoJ70ras3g6vExO2zV4H+08+wyrEVw2hiZMmzogzz2z08+kaQH9Nr4Cq8MeGE3YuI
JJWr+Rg/QuHdMVTdlBnVsKtySvUIA3HT4mlfKf51GfbA1iw8J6R0yCLnyA2gdAUty+BGwh3GZq57
qUAidEJvAaldmfaxe3mYvfxhgBzROe8IHCUXrGIrkGrQJmKTYduFWqG3hyh+3/pmSFUSxAfSX8a1
Fc6efEd+A4zbpZ3zlkC4zjtNzNqjxAi7w5TXe9lKXQE3bpiodh715Oea/hKoC3XzH9RlI4C5SAsp
KdtphC+hUMoasrF02HkAeclnenr0jSDmVdkq9pj0Bfo0luV2VHex8jtPvgkWwzWxjQxGF0HXbqdJ
iYfkGKyBfcx30d26l7wRhQbrGhw2QXI0RWbNfXhtFsb24taRLLe4TWmvCy3XK3tyMkJlB6a+ULA8
aroXzortwcVYulmMJs6KFqXyPe0d0u+UkOpefx0H+mcuNRQEMOmAuAepKObI5jhaq5nQe+Y/7bbd
rzwcPTmodknuipbHPTwN3a8OXuJ0tOK9qlfGFGmRja7taMT0ZLlP8Mc2P4GRghyvZaBs89YW8F6I
omaRU6gpOkRRbRsq3RtTUJomAqvlO8WNGCbwUeYBA9ANXMbgDUBi7MBHloMddkE4gN4aQUr0rcXp
g15spDE3S9vOpkwkJKcMd6GNyl5+7zxop/KXhWHhBtOn4Ptzy8RFM3y9k3sXbMS+QDW5t45hAgcV
U6KUheb9vs7JZCYpcDRgBChfeu2v+Ity0yPeIqFcg2PxsjiuV9xIo//feGQn68B80EFVJvm2z17s
SLCj1Ol92NDN96mqbr4/FsUYkRiK75BjLe/kufHi6tuUhO04CZbC7fbBlNnfO8d4+CpKVdNOcJ1V
V/bRhEnLO1ptLk4pTM12k70dFMc4GFzcAT8ubyPX4mBwFMAWVymboDImWcJGQksrMw/TQdsXklW5
4IdNBIsUCGJzU0o5RWZNEB2r8iEhIKRMjqVUu5dXwze683LYxJRVlbXTWShgYvgnGG/Xfb8vkKrX
duqpuBaVFrkquBHG2FyD+rlCCN5oyhgu3TGXBCoo+j5jUDl61ztLw9ksYy1d6Voa7dDKXD5f3jPR
wTCGhBfLImUDPMeMqWc9L31A7n4jqi3wuqLFMPbUWFKsRSpKDSBK+6VJ2eLHq10Kng2itTCGNKd9
nxY6jj81TsDQ0DIAdaB++O82jAmXun5Us9jAayGSxmPb1U+9Vbu22d9fFkN/6wcHZGpvPp3eU4x2
YdZmcbKkR6p6CKfx2oq+tua1OQhOn38sZymMjoFyrewTAzomWfZOm9srkD4KYhb+oZxFMAqmN1pm
Y8wYU4bWaUQZt2nulE6EHCBaB6NemiTZpbXaGNV1niLtoexUwan/D9dyXgajW7FTWlNmIKnwFgld
AWLrROuA9D7vv4jKISr/9BFyaXjbm0D5fn/9FGVuankCc0mfkyfzOAfREVwdXoXMdAmejvgY49VB
WRMo499yqLzYL/Y5eqtFTo5/eucfwiy7cTKSSwtt8iq/lfUuWk9FKwoyqZJ9VPWzDMai9DKyskZF
+ExpeBJPOSG/erMAMAPkCDftrvuUXz2LY6JMc+nboWsgDlSGiYRH68tly+UHY+ZZAPMGMZQMsPBg
lsd66KHR0G92oz3aTsLelRU8xBUPHd4hgA2Xh8nD3LV/+RfwreHvH8BmD6dS7RxzttEcst5U5lFL
P9P4iuaT/6qnxQS3mlKq2qJDKyYvG90GAZ+yT8NqcZ2/+l1/Q0I0T6yPlxdFj+WClliMQ1xlvbIr
xPToCNVuykZ7XBMw06qF4hq6c5w0wJxV0ZfLMrlmiKEJ0wFtnwHUu/dmWA76bGEIHK/J9qvU3ktT
55qt7dmtQGW4B7aRw1gA4OeNIRsxDzXkSD0lzX5NPnM1Al5AV3TVAXARo5OapI3thN+P2syvYjw1
ZrzrB8O7vF38SPYshVW8kgD5Y0xhWrTLbzxUj8C2w6BJCgAcY4cerD1NKizIv2a/RH0aXEe1Ec2o
JGnJlMqIAHzF/pFkIE3KSm9cRtEKqZZ90ELM4gGcEn4ZWfP3GoH/dCbiJWrb/yGZPi13fx77ji8i
DOMnujbSGJ2XVUx7gcye7idF8Sv8dY/m0F2P/i7Ah34RFYa4ewhcAx1YmLIls/3subo4ZqJDSWoN
Rf8S3S1IMRAhkjFX29FkZRugwzTwFn+/h4kNRkzdghjMzjeeeaSzSKNb/Sa74lkNil0ciN7H/I08
izSYUofTaEDzjmHIxu20e0ve+SPq/k5Ix5TFGWVqrx+0xEGHI15UNvjhmRWWxVpbEWXp1QEeGF2N
1VeAyLtOsV9FHDn0Sx8lWTbaQjHHqViM5yiyIXeWAXtZAEibNg1rSDx9DtgPLXmqgxMDSzObcR2d
qO6THK1kpaK7PcG1Nr9e9h28LdtKYFxtHCM2BIM7nEQ036ypHMg9Sicp5kMBxvitTxRBFMAt620F
MjsXLeheX1YZ0yG/VXSW67skiK+177THWwoNVKutg6ivRrRGJvJwZpl0+YRKotM5GK/ZWwUmbOpy
nymYnS9FvUM8a94ukFHCqi/S1FYAhFc4twZsefreyQ+XD413P25EsGY1aFXalHk+grx9epHjeIcJ
w69qA9h/Uwkvi1I+bh5tSUYBCjVYgJC9mfgmIzONTZJYCZ7bhpl7U+zsiS09kroKk64IiA48AqnY
daTY16p0UKdo30QxYCLnQErUbLf2jjeP8h54rKrgTvjozvDDYBVgC1DgM9ne0TZ1YrkrMdoBX+Da
mCBdY0mw+I/7/F4E/QmbtSd9CeieFvCqKrnKhlO3okElPgCm1728yR9V5r0c+v+NnDIqzMiI0DWP
7hUPCFtfR9CztdEqGJ/nHuVmxxhbl52+s4wJM8yKAmgb53lpSeAgunOX0b7JSoGSctLz71dFf852
Vd2QRtWC6Co5mMcG4L46+qSXK1WYnhdpAmPfUmKuarnA7ff1bUOQFPrHOYH3C2EsWs2lro4TqIEV
lf4SSYDJm90VTRy5KcKKuKxxICN5v2ckw9D+WECUY4ZIErhVDwLdwCxW/7LGXd4yVC3fy1mNRJ2y
CHJi25fM+1ZUurusavqHNAoxjCWzoGpt+6OddsoYWK3lxpU3J8+XV8K3HVz6mA9Gwy4L1tBWbTZF
Eg5frvw4u+nsfWULRPAP5SyCCQelGZgaxIAix/KBaF/0CDBA5K4R1qk54RJVtLMg7f2pIHhRVjKj
GUl7xMv/oJ3iX9pNRpBKrXbNdf1jEHUXiDaPcXAqGiWbMUfxwNGQIWoTr4/vY1U0WcDhW3m/Lsa/
pbOsRrlZwlWH0m25b26XUD8ixnXnF2NnPoJG7s7w9B9/+AdEr/KPodp74fR0N24o7hNTq0dCq4Qp
OE9ScJ7Q4oiIkk60lYy3M7tulHXKy1SYpqs6xlVb6m5LRL20XDGGamNaB4XpD5UDQvrYHnoUYNB+
RfJvc4L6kpCmnLtlZyFs1QAjalVOpIaelxYM4bgfkBXqhTQxfH3fyGG8UNUje2hLNQW50FC7Mn5k
fnrdBcax2oF/dziJuhY5bVHQhY1AxpK1OYp6cxr+8N/ku/hYe9O3+Et8pYUWoPimvdqEl90T19Fu
JDIm3RXtDBOjJq0/K9lLIQKSEX2fseA6tQBsAXYp4JLc2tHvXNSqy7fdzQIY250TPdYVNKxBFzBW
cqUFqO0fEGn6+OvPpYtowgN2YVjsUj9Be40giuBeJBvxjPXCORnVOhNkZOsbO3uuncozrb9s5760
0t3loxJqB2PC2rKicTOCbdVIIE6ma+zz62qfHmxX8ZYn4lWhkPxUdHxM6NKYY0diBSLBYxlTQNow
DbPftE+v9EEW9qDuRczDnIz6extgopmpLWy9KEfNH7/SNzlFlekjb3kFDAtaJ0zRqKbgANluRzKB
GLGwcD9Xy10RfZF6ExcN8UywoaILXPAm4N7UBsawMUqmYmCTOUHKVWDjMYuGkxyQl9N0XJToaNf2
vjaEQMLUV7xPAdB9PMtiji6SElIN85vzMt66rywgX3yDnQBwOsPYhkA7+Y7/LI45thrgFOuAXKaf
j4BCUYBJmOZf+ioWiOEf13/FoOvw/W3poDUuccB35Kva04S5mqmrXWu+TfRTp8aBwOAubyFetO+F
EWKBAzLG29J6nHZGkB4drwu0o+x/Dgp1e14fKntrX6WdTaD3HcDxG+JmAOvrG4EC8q80C3k8kNtg
hoHFKUmkqYgtgrax4Ug51qpgxPi6fUVTh+q+EHagcBV+I45RwlVfjXRxkGygQ1jF/Ftt7vvp26Dc
XT4pTm0Fm7eRw2hfqlmlbLZY1uRZ7op5vDZ+rG+qoAzj69K4SUPkSq/KYFRP2S4Giu2QfrMF9Sr+
TXT+DawnqVozGQk1OPN7fVr+dEYB59HPvSFo8LisD+lh+UnbLdV9txclkbj2t5HO6Crojq0+XgbN
r8rMt1DA6lVrF6uKyCa4N8JGDhOiKGtUjiWBCwNcpzc+od/xQOeLZ+Txsz26Yfz85fLZClRIZyIU
hHpJqtIH1NT3blQU7lzgbfMst+FlOVzPQtvZQFFpACeDbvAmDq+6fjWtGa09afVLx/R5/WLrD6V9
NCZBmYx/UmdBdMEbQVkeoVFAnnHBrWgN1b9UJoBhBoE2cvKY1CLOUuhyN1LWUk6UhFrEDBiHEmXp
6KnBfODqqX4fpmi8GoPyMydlyxpyzjp4d9g6QT806J0jOd6h3aud3mXVSY/C2H66fE5cBdxIof/f
LKywQG0wFVDAcv1rRJIjFmGycIYrsXUbCYwmGJLmwJBRXmm+DjsAjOy0ve13Xx0UWNZw3Gm7ZW/5
sWDzuG+ajVBGK9ouKvu4LjUfWA7mvkZOeGeWpgwk6dy8UXX7nqyz/JjamvNbkyVJcC+INpXRFivX
sqynyk+I+j0qbi27ExybyheBqoeNigRyCIyDklodJaQmhn39foNoPSJmvklBgPcW4Z1eUXbZzV57
1b7SiDb27B9pIApS+NcfLb3850cw3stqFacgClQ0fZ52dBZS2qWeEdKCj+qiSdu/rKv8Qz2LY3xX
VrUVUZvuzwOS3rVD0P0/Oqj5qczNsujeb2wCbkAao7r6g8ao7dH4jkXhnjmJWnH/xwaiYAyOMmDt
syWsvNKitX/zxig90rOL6sAGsi+Fe1o6r/jyzztNqDH+LfBt6ZulAbY4brIED1QHAD+qYoQECafM
TASNaFynvBHDaKczKWUtUXepKVfV8pxbz4r+z1vE3i+FUT7TUNS07dG7VUi615qW3xev6SwAa+G/
nzYrYXSOGHKjqSZSpxSZs7lFudtN/opcZIP92BeNN4m2jVE8TW3KOcd8ol+tQWQsHlHvlfKfI7e/
3zfGHyc2aOYrZdUAYHajYp5PHsNayGwq3DfGAS+xLtWERsbtbg1UtNpKO+WB7IBDtO9OImI8vmM4
azXjbyMlsyolg7D/Eq9NQbLPA5G58o4H86nI0ys6YjY22h/yek2qFomyQT50YFIdwlV6uOzieOHZ
VgQT4Rdd0oLLsMXNYShebqeHfFCDpgWojiGIm3gXyFYSE+PjOW3Xqwrwi7jOXK27sUxB7VewW2wA
n+WGUpgkQya26w9yh9J8tJrHwnZEPDgiQYyz6duoX5QWe5an91EVyOS6yp4vHwtXnTe7pTPORjeH
Rm8cpJVbJIsoRnnmJ758+M+gwf6yNIESsDF6pGUrGslRTjEUDBP01/Vwnde3GRH4NoEG6Iy3AfKk
tSiZRPx6aIIpz+5WZw4vr4QaHps1wZg1asl0fvIDi9uSoo6jp93kL/nLlOuorPr9+nVcv9fzz8uS
+Ce0EcWsRl/tQpHK5E9XVHzqAIY7Yx4J/Y1u6muHfymNcaI6iW0lahAiJIdqdK0AHFpes9OWN2zh
VEjswun5clDtOm8k404tG9RFso6ainxvhupO2VuvNIeeBdkP9QlsAK/SEcXKk3YnrrcKd5bxrpIp
pWUqQfb4OiyALjcwlz0/5KqLJDrwr0RRJVctN0tlXGC86mZtJg3K8LESgKQzcHTTv3x89BOX1JLx
fe1i2E1m49Gjp869M4Dl1GzuSmTZ+rj1p6nZ1QCtdi/L5MZ6myNkp21REiMoGcHc9FAu3PREm4zV
p+SGYomVj9GNqPzBdYvnfbQZtygbMhrbDajoqJUozAZKN3jRILhFuK+77aoYxyjZhRznEU5r8uz7
/Ka5azEILqF7ukxdlEHQ+JX64ptYoCMs0CEpRkWVtVTzV+uQDTdlFQgOSySA/n8TJ9d2kQ9l38Jx
3WcHQLJ71N+Tk/Yd4GU3QMAKRKGfwFOyiH11XpmKg1SiL9nzlWpX942KUaQxx5Se5Cl1LUJmFVk1
O/HaAl0m6wnya9mBHORdfYwOBXjx7K8q6N2SL5f3k3ujbXSRcSG2vGS4aLCdWv91qJ6bskVA82qk
IggW0bExvkMDhpiygPnZl7vXVfmBFKLIiqk+X3AdLAWNbSaGNdC3YbdLH5qgDlNvChyga+ag9hK9
1jh4Je/cPjvzOjhGgwIw1lMjQqun0rMJ4BZSANik1S7V0SGojbum++UM8n4AGdPlUxPsJjsHOxpq
nI7U8Wf2D7O8XSaBlQl03mF8hz0VC8oPWJ0jKxj0OZRa2C8PsvZb6kTOkJvAw8OdMk6bQJFm8yXO
AqA3rURL8XA0bin/eAt822ZHwEBuYvivuE+F6Qr+9p1FMssDFZujWClMukuv8/baiUW+l3rwj7p4
FsC8TbsqR5/8hBCeZsfRCB70+ylAkw/qs6JxDv5lchZF17rxh4bh5G1LmZq77kupOegh8xDJC/RN
JIT+fyOEVLHupA2C7Lx8nOqrsr23yPfPqPR5HUwcVXXVqI8TosR6fDDHb5rVChwE99AtwAjgkYgu
SrZVeK2nPu5r6PQgV+6gP+aLSAI/kNiIYJzc4BSrCpQL6rmjUJ3ddBf/ikNzAB666gNiDdgvIpQw
bsC0EckGTCiAYbghw3271rc56W8jMF168pDsB60L4mZyx7lawstnxa3QW2epbMRUq3ZSRUUJpcMY
APlZ36P1FZImf0bWWLqTgCZXW4Lz4+rgRiYTNY19oayZhReLrt0jBAjWxXaJKjxDgZqwBJv6qhck
mnAh1r+Tp9WfQuWUXi938i14COnqln0tmt3g3/ibpTHuolWQL7ZyGhAG6m8URr+0khvXQOtJ9qUf
lS4RTqpQD/fBQW0kMl5jafK501J0upqNRymckoA2gAF70AecvpANRXR0jPswxlyR5gVHhykcd1bK
sDR+J6mxu6yV3EtrsybGgyglkG3rGScnDw+L9tKaX+TRi6ZbY/x2WZBoOUzMVC1zpUbG0Pvl0Lsj
YOXWlLhSqn/G6W7Ww3iTTlmVth4RBwIyx94tmYQcRyovp6ktRXACfIO2cf8C380GrSxjXOqcparV
4IQ6gDU0dxTkK/WGV5rtdnwbLUWiigE37twIZK7g2V6TRB8hsOiPZnIcx5/DcHRsInAaXGveiGEs
qwCuXNmXBSwrrty2fijAWXpZGbgSHAvYP7bhfKRDXeVxmLTYJrh/6zvJqPZ5SQQ5e5EIRrG7Tu7b
WcHtK81D8qB2ln4bRamgKZ2r1Jt1MErtjAoQmWYkBfv4QZH9dHhKZoEIfqi3kcFqdJ0kslbiCu6D
+GakzC5efS3tdD89vAVHXnMtygxzncJGJHM/6mVWOYCbwrh6C9Tietcbg0ecuwzEbkUtMFiuTp9l
sW+CVEkmMsEn+ICpQRkiG1ogTYJIK6k8uRIlY7gX/0YYY7EYcbScRoUBxcqTMx77xF+a0i2b69F4
ivS/Liu5aGWMtcZpnZEkRdF2jI5L9uw4rTssr3onaG8RiWGttSzsaoyRxm/7H6lCu1fw7CBe+7kk
4Wbz/o+071qOW2e6fSJWgQkkb5kmKEuWbPmGJTkw58ynPwva59tDY+jBv+0rV1lV7AHQ3Wh0WItZ
3CqelYvC6qYcGR8Wn2NE+QOD1PCMHfq7MaJ5efMEKsgDNNdmJMVTAhXMg3tFvknI4gEV0Fbr3s7S
98uyBFZsca6iM5cskBosTFpKtKLK93Mo2cA5PPydGM5ZlF1ryZFU4EKvI39JZHshuy4gAtfKbPMs
SFmdEucuJKmL/ml5rdL+OPVPRlu5s1z5QWf4ehO7dM4fl24WSBVtIecxohoUiU1bjqCqKW/K0LKT
TL2ureEPthBPEQpUKRVEEDz7NAW3BNK3kYoJk+nHpJugqJGixQ6nVJQZ2WwaW4vitD0yWjA1j3AV
g98fR29xWbeHeh0DHizyp/ADwDvZk/3z7Ctu+SRywVsbuhbP/r4yNi2OKlINVuOqfe1bteQspPa0
aHYu6+RmJn4th9P9TOrTamJJi/7IECgZRAWAoG6Bc+2BtRY1KDt6HA+Ib922s0UjtqJFchaR1UE7
VxRa01h3ReNFyiuU9fICRSI4c1DKYQGOKVKrRFN3cZ3eE3PZJfN/h6pBKLNSTE7/a6kfMIiI5Ejf
Jq9JTd6Vcnr6q5VQrrnVMEEWLbGnOC12w/yeR7ug/HxZxGZEu1oGP4/UjWYUhhK7+L+OHrLEfkzR
LdJlLuNKwCP1kMrO8CcDhGuh3D1Z5rmuFhoWJtfmjdRkL1k2eVod/kEBdy2GuyfLxpwSOcfrrSoe
JDlzcuOxKee/UzfKeY0xIOhORwIBbIK7IvthjPspe7x8SNsarYF50SQYav1wXCvPUBflSMsc9WGl
jd2l/ZwsmjuYf1BMxZPmXyHcmYx0UIOSGo0bpPsouGqpKKplH+CvqbUA7jQyvKNzksG/0Zvq0GJa
oUSjsXnHqkepq75e3rLfeDkQ4KkG4LLPmdaTQZ4IxbEoO+O698K99TkBA3Pml07xbqCuCmjCB/Mq
f/o/JL23Ihmc1P9k8wFu0VoWabOYtV/Rn+Dc+VFdDT+nKwqbSj8huYm2qGy0xSxGm7WstWAu2FWn
iuSGjJ667hvd9W8GGtqyz6BXARvk4IVODaic3lY/TaKqxWZmZi2YU54ElDnIg0NwTn0jcZd7o/ui
08NAv+tAqTfGZ4m+NnVoB/P75XPeCu/XgjmlWnK1BoUyTIPIn3KAGzQYy2/tNP2aqaNNRdNRwnVy
xh4a1UxnScMr1mM8Gxjh9DpgloDtzc3+AKuE3TAnNeICgsGiiTEZtHGVoehtWlQu7XuAUysiZNKt
98RaEBcRJCDVaIGtBAi5+iqXB6dK9+P0EhmWffmwtv3YaUHc5Q84kU6qZuwe2MOcQVNtqvxMte4v
pXD3fy8X3djX0EXsn02XL6b1RkTNGqKVcJd/GslaZEhwln0bqI7eRz8lOjZOpwU/Lm/ZZVdi8PMt
io58mcxSAVU07YeMOLSL35W+8Kie+FYlelleXheQ/3+NQbtGL0o5hSZ09KdppU5k3NaBJDgggRWB
jvlXKQlNUA4eoQfpCz3ON+0NgF0c60Hxm4d5L0oAiJbEeQg1iaYZDAYAZVYp5qA/D8arKYmqc5ct
CKSav66oVzBrQXVEUX0W2EkhP0mKdNtmhaeYg0AjRKLYelfBwNSByagNEEHrYAUZD+S+746xLris
RZvGeYReiw0jYwFaOju59TTNN13rX9bszSrQyesAR+jXhcgYHAmbhXmDZzSKovgX+fHOesY0MsB9
JFdE9ciOgAs/qExAzA1IX/Bn8L2PWa4ZsSzjLV6GDwNYaFBFcwQrEongPE/Q9BiHWeCwR2dyGTpr
fBz2uoeuBFd32JqM75clbhzTL2vi3FCB2nta1aBSsYz3sXhLB8tWRtFDX7Aqvg3SIEtCgByBegHV
7GYZ9q0pauUUrIOvbaeA6U1iCS47CQKPmuCeJ+lhnCOB4xGJ4fyONiamGqjQOM26HTQIuO2zh8sn
shGPrE+E73ws+kZChIATIfMNxXysbjqq1Lsm3tnJkxoKzl90NOzvK18wt500hoOOnkQpvKrpcB+O
y+7ygkQi2J6uRHSKNmWtxaw062xVuSPT4P6dBM7X1JUsR1qMLaslADR/H+Qvl79/ft2A01tmHK9E
V0G/zaeQrHYJ0E6BqYvQ0Oad2VYPcjY0Ozq3s60n+XAdWMH3pkkLBhH4mOBR/6khQ7gv21GED3o+
FIjfAv8DNg5AACkyDz1cVjJaevoODgEI3OE+cuafM6aap/2o2r1PfAY0RkM7umXPBMmlnmAv2G33
ixfk5HMmoE6hWqQmshbL3eTr4PMFhMFOfVic+WOIVVSyPTMHThx3+WrDUg1KC3ElnqyV2e2rWbky
pNI3wgphberpeSzwwmcKC5EKSnNAaAIPrsxDGI6l0YCDCaEZ+DP9LG8PeiQScU708CEDND+mDHi6
sz568JmM1hKg/XK6Sz6x9jMKGpfANTAPtjyO/vKgHlkFPPCa/zwzAskamLvBMoQS5BmnxdKaY6e3
6GjK5Rtjme1SexkzYXGfaQGvJWspnElOqt4sYwWX/0/eP0Lz4LBnj2YF/IUikpozr8wtiYsDosGY
crlREQ0CuFD7WmW3afNfE0GcCO5itpZ+qLUWTTO0zewU0Pb0nZr7y6YlWgZ3F5dTM6tLAUdJpdEN
TFhVj5KMWQnCpvMs9a9r4cHUrCrJFgCRMFrT4rC4lT99bgGiyc6ou6r2rV9fB3ZwBa5Ct9qF4MMV
gfCww7+gHDr3RsBQRFBnKS5rPerdMdvr4+yHi5+ony9vKDv3S3I4VzXTtikaKQS0dZD5aOSz0zm4
7/VoF87WoY1FITw7n0viOFdVt2Rq45y9tnfNoUfzvcw4x4XgX+cdkez88NQFJxOmignfQjAN1lQB
pP2fIHFxqbPsg+vZN/34SdQ8sKmSqHAyMiYCDjROJfti6iR0UTcAOn9VlNFW0q/L3Auu783rVTtJ
4RWyrGieZAqksJ4I1c18w7Dp0+KoGKGMn3pRf9OmWqzEcerX0aRYKgL1y9vYy2e3og8LDRxD3pep
4BW0uTTWGYaWBUOj5gfY4Cr4SVUTFFoyKkLBjeyrboL+xPl1wlOVeffpP2fFoRlraZyXakEoTVoV
EyaWfkiGYB9rz2bR7y5b1db1CNRWcLXgglRxd8EMVksKyzIA8iK8bUa9fjxqyvPffZ/JX31fnYBp
XTXo81DD2zS4GUWD7Fs6vf797O+r7wM8T9UHA5uUW/VOt76mSQqektAUvRXOn6cfp3HaKO4OBKy6
PpqTpbi6BIYqTFg3evY5kJ6CQXdwBV+RAW/IrkG3DNqopWE39N9kC/Mzl7dTtFxmDavlLrnFEJ/R
rFXMtwEwaMmxEs2SbPnz9Y5yamcBT7WrATXipuUPZSztTroOpDtzjAVLEWke543GSJ/mcUZWfFTz
I/gXvDIS4i4z4+eduC4bALoxNcT6PCF2MipUUVMYbBs50zXz4mj2AD2cm3mNsGfmvMbAVGQljdu5
sh9Hs8yaxjWf6W5y69auncgt3q1H6mYv0s54ALMZAvrMKffCjtZNzVgJ57Zz0DtLG1PEoNJ0ryfP
eSvbkogvQSCDL0CGbUBDOiKWTrN9AlKgWLVH4aStSAjn0BWaFp3EniTBcDe2mg3Se9vI3y7b0bY5
K2AkBCA3Ana+zlmGfUD6GU/l8GXxQcVh+YkPkmVfRl7DTV3rXvT0OS/GMO1YSeTil2REyimfkHBi
M71VDBgalIKAYT3fFe8g7PmG9mObdjZaXARL3TS0lWDOxVMp14YwhloyMnAZZf0IldzcZnMCqtPY
5DPaMUVYH5uHuJLJuX2i1CqVUmhKkiVOqxwKND134eHyypg9nVn3Sgj7EStnSOspDSYNYbwaPwfq
4PTZ0bLuK5DrdddWGggi7U2/eHqq86RHuVwteRZKijvMV0Ff2nGOU9MOOhF1lW5FNOucAFfml5U6
1YoZ56UnyHzFT3NYOc3wYnRfE+Xp8g5uHtNpTSp3TBFCjCCSYGszeCW6u9jaDcXj34ngDmmpmizr
B7RWtUbX3fa5TuwCTbm3Ia0Er7ptC1uthruiC7m2ioy1YDAeAcVhT6BgtCVHetNY8wIw6WZiB04l
KneKdpG7lMNBUc0lhVzT+owJiaR7JIZgNEYkgrtalDiaZGDtQSe0x8S4CbRHqRIU/Ldd4mr7uBuE
5KCmSj4clOFMmWOCrpKxSVfveebMfv+peBAR1ghWdZZK1lKlNyu8sepS9epAbxyjoJbdUdFk0aYL
PC2NTygXktItEwWH5NKYzpyYD2jk+a/dxsy9r0Rw7j1qU8nIEQJgTsbL1cchTkV+nH3hzN2tJHB+
fElBIgcwhX+6L9EEjO5LViIxdtSvdpHgrSM6Gs4zaCXpkBdkDrz5QrVXxGlA9n647Bq231OrFbEf
sXLgXd8ZqmnAcJa7MrNZzad0ALg+O4rfOQxF6bI80Zo4/zBYRTPpJe6LKS/tbLxvgs+5+n5ZxnkD
1YceaAbAnJHWPcNwbODw1L4YGwBrddfUyXzLiw/VfgCuG8GKOiGIx/a9dBLIuYZaGlDIIHgS0EkH
iz21FwOwO8GbVYvCv/NGdG5tnIfIZl0FewVERXDnb8y/xj/UCbBMyC755m10DMDCIUrECHYUL+Jf
tWRaYuQDRzxR65+sUagANkHkjqBPCezOGZ7FPBy/0cv/bek5sGNLU6rUWKe2K+5BFLybR2AvTJ55
BTwEtzd8gc5sK+ZJHuc7lqE3ZB0DzK5qE6d8bJ2qsEPqkARBGuO/6W4q6tDEETG3bLvFk1zOowxl
o/WoSgNPGMxL5XiISlFy8CMlcu60TiI4P9LFSlNlbGBl8IPdRwOtmz4AJNb4/8TSIZqDGid2RY2l
20GUKZsyeNAwH8u5lnnR0pgSOEupn+xy2kXpoWmusY1y8Xz59LYP7ySJ8yrBrNY6Bt/glqcBHIJh
0Nqz2iBd0zeiluTfKOZJFhdpkJ7WkRXi1RJhUjIO7QwDR+BdPiq+/hz7omntbfU4SeM8CwaMQxC7
IJOHwqJdAFVnrr3LeydcEOdRFuDd0p5g88yvi8+oaKY95gkejCOjUhF1VAvWw/NMBS0g4uUK142a
BUfkra8iRREEUQK14ynOrIxkWTGYipvp5qMRg862JX7cJl+RVLkKR6SOBBsoWhPnOmJNyY0hhH0p
u3I/uHHsyKjhmQdrQp5D2sVfxGOJ2xfOv2rB4ziquTnm4YRttGRAplT7wNwFRLGXSmBYm8879SSH
cx3zoGdmFkD9wMaSWrmjtd/H8HFGpj8OblLp9fJOCszYYH9fxSJA4suqWGG1cx3v4qiy1S6ztU7E
aPubO/S0Ks5djFopJdJcNQANbl8YA54Eaq4U9EGLYx0BnHIX4ha4vDSRlfEz3Gq2oE7ClERDWioC
seDwbrrqjb5TvfyuFrkNZrPnLv+0Qs5ttFqptSZLukWohBZ+etN4xlFcORGpIec6zEVF72CLomQ4
31iAPYgeRrLTRS8HgUHzI9u9AXI4ZUEooFefJiRpxv1QLA4FmmEoUMDfvL/+3Te+EgQwLk0eBtZY
c/xg/n4I/MV5VTFF+mQJAZg21V2TGeU2ZU3k3NUvKXmlNzPKhub0XBvX2vSEnhGR3m0ekWai+E4J
kEf52nsj52nRtIhrMEEDeurCHa7ir5aTX7PXePEQuroLEE+RS9w8MgqEWRCOydoZudkUNdo8TOip
aCtndIJd7qkAOGepWNNVald+HPC+KN0kdP7ogllJ5jQ/UOVUUsIZF2ZWOqSWvyXEFCQuN/39SgSn
9UjNj7URImSrQHmio3O7VQXThAIJvMbLatTIRMb2Ffq3KU9svRO8lDdV77QEXs91rVxKfaoRxCSt
Awyp+5xqz2NtPl/2epvrQL2GcVfq+Idz6K1Uh2EhI7lAzOAxt/KbbOr8yyK2nyaA0QOdJ3r4rQ+T
Xl0aphYaJNZxGizjFEgeEsmaV+70FJdvpwBEJ/GAXiF6x27fISux3M1ohaWqFT3sikTOENsayGLz
nbwPPcOp8GIYbNljaJ4iCPNNw1qJ5XbUKvJAQXu94sZdFdnRjBiXhHfBnDySBlVXqxFo4mYAsJLH
XZXNONRywBxiX/005m+ztFvkvaod+v6Q91R0lixSOru2VtLY6ldnOVIpkpQSLwY1A7sk+aEldnid
2SjhzS7dV7tuFLjHTTtYCeS8hdVStKUrrCBQ+zlxouZKs0SLYm780qI4d9EFZVJZFJoS/5z89la/
Clx6rdyru/G6ZBAZwioHe4xfEPjR8LbaRZPV20A7949FDIdlX+3/wZQUERaxw78kiCsTyWVREUuD
mzKt0BlJtJ9CXyV+isHMy0a+7Uf+tXGF6c1qRXqfLYS0iADa8nYp95WQyJr90ksr4a7ivigkaZRw
Rq3XIfw8wJCfrRuKShBwj0RXlMCmPmC4V6spq77uJgXnE1L9y6LKX6o2uZ564k8KsN+13rEyUeFk
O/w8KbrC+Y1hUZOsM2FZgE/+xqAlQdr2rOKJl3iZI2ofE0rjvIZUGHNllB/bmd6yIfX4SO8xuXpN
/fxOF7gokRZyTiMYwBTXsJLDDMYnqTxQWjh5dTditvuyFgqchcI5i5gCJrxjfRoJ0MSCV3np7VnU
rCySwTkLOTOKZkb+0qWaaUdl54zZ114RBDC/uTMtjXEhKxZaJn+1p4kWjVUbsCck9F5UAAmE+/TY
7TW0CIEwCLBzouty24BPAjkDRr+1IucNrq0RlZ8hrTEOJgjdtzaOoqcKy5EBp8xj6Olh0+hxPzSu
3OnIo91Y+pdk+XRZATafB+glx67JKrLLPGHoZBZ6O42w3OULLgsnfxiuUofNEqgeRWpZVADYtKO1
PC7IGMxMU1MZgyWtF91r3rTv7AaTbTghIGCK3oxbocVaGOci0pkkpRXAjpT5q6x4UeE1JRjob6Te
E2zj5llhB0HALoN/jnLetihBydoBqgAsmHa7YOzMaR/R9vzUfa7d+FMcXqWJ3Tgh4Bn+wILpSjC3
n6bVdCQ3oYa9cozlq6a80v6kr3UtgttFSZ7zcpzw8jaCt6S7NYM3NRYRh2xFFGsZnHvtyWDEJEZf
a+sRJ94zLITYAWQAMCNLP47sUlTVZebJX49rgZyLbapCBeUdS148MOD1etfslyNrJ2QN8cL4ZctZ
AGkfnAIm2uEIT2CQT6OaRh8Ddt+UI+6qr6GnfCfflC+6Q/aBo+zMx8sKuamPJ4E8gUFf9FlqyJ2C
KBDjowRQ3CBRk7X930nhnG6V1hmdcmh9olEnnHe6VdlG9HRZiGDvPjzKKrZYRl0K0hpGjPn6Ub4P
FMEiNhusVofDP7fiSgbphAqXxDpZisypDprHBhYoY1HKbIJXffqJ9ZkmD/+HMW7R8jgDRh93NFNm
XS1jfQG3xfSOIq/lqDvAlyI76WS7XKD8IpGcQQd4cVWY7MSOGvtJu+uiw+UT2wpf1hvKGfMyxmMx
JcztJscq/zSrnqUcclFIJloFZ8GGnlTjTCClr1/m/G5KBbskMiEuNlKGWEv7liUcwV3azPta/z6V
gsT+9nW4slMuOFqaorI0AxY0OqPX3MvvMUqCGO68am7ENU/BufCvKFaVk3JWaC2S6968arLQrqgf
aH9Q5F8dPw8kEffakrfDoqBpOgN7lm7V5C1oaTk5TZstlndZ2c6OCX3ummqomqnLJljN2dNx5R5S
lc71xBCgFdIeo7D2DcW8H5pU5CXObihODufrFgwP0qyp0o+TAoqsm++0+wqhS4cOO8nVRA/Ec9Vg
AjVisJZ6zHDxmaYkK/OqiAo0dl4TR3Pk/bQH17w/eYotBq49r6hy0jibTZPY6PoF0hiIaOXPnmSr
++Gzftt9nu8WZ/HoHgyEu2YQ7OuZFXNyOSuOi5rMsZSlrl7cTf0PgwqeUsyAfrnnue9zVhymnayZ
4G8Ahr2xJ3qE2bDuiA6Le8XU9haeV6pcJHbRCvsjN/VydXycZc9TJMuJRRLoywC/DioMH0gBg92i
tV92AEvtq4m9fL9sDCKl4cckzKwJxzqA1M5nXZntzvLGe1bsTwEdKQk8pFAaZxPgs0B1ochTVIAq
gKPLoOVjHFCyV/wfbsoz7/XrSercgytLgdM/aUoCopRg1+XhVQcQKb2hLvIoggvs/FXEyeLCeata
0rFRsI0DtlFzgF5l66EdO9RmIJzhk5DyVrQ4ZiYrLxbSyFxK9UNbzF123++iu/iZfprv6B0DSKp2
hWQbiS2CLRCeINPilVwV80OmXmNT2f0ju+j9iuzOTg8KWm+K51Jg7KJVck5mqifwMpdYZYgJOSO4
M8oY85puKoIUFNge36CvaSjUhDpWlbZ+MgFqLHqohoe/NDXOs5jaWGqWBc+yfCNe67TPkdvZC5rx
C5adFz4hNu+fkz/ROX8yxnGQzQEcdOfKfoQ4UZl2S/IwOMQfduHdot6aog4iwXHxjfnS2AYyiVRY
Qfx1kq5GyZ6N1JZjgYsWieG8iGGlldQQaIUSKXY43hHtO+kPssjGBDcN5fyHnESpmXUpNrDzCin1
mmX2BCohEsG5jbxFhX8sY8QIx+qAIbWnyEUjQ2V/AwXmS/YgfReOSW5ruqZgFpkimcy/XUCWokYk
VlJ3Mt7mAXwpqC90/fvldYmEcM6pbpd6sPoOkUig2hKqg3Ib2ICntS+LOc/hfXjd02LY71g5o6Cq
El1rYLYzrszse+4l/mCHIaAtZBCIkn03OulfLo3zSKCpaK3FilIkQK/N6jpv0TAschRMf89DkNOy
uBCnHIhKwOqdoAIf7FIv/YozyuzyWvOHm1noJ7Z18CSNc0tVZqppEUGa/tSDPrrdSbM75Lb0Qz2y
sX+w0afvnQj4/rx2yB0d552isdaGBjSsbvVtbuzqAFzQg/I638elPR1BFQ8S9f5qFgZZbDEXtpZ/
0WQYBLQWHTaN4rjDGJhjL9Vso9ibo03uWX/+RxIT468gcAPyQiVQWcFm808djWRBDILR1M3D0CbN
QyWaKBKYHl8m0tpZ1cMCLtjSA7vqQQ+f/2wLUbjDNPDSNnJ+Sxv72EyXJXHb4+Dmtyg23wTXyEIA
ANCzjgZgBoqderAOjS+weEUgmPMsMtgQrDqHxWvBraW8mXloF1Nqq+ZtRRxZ+TSTV7m+Vc03TYQ9
JDo5ztcA71IpiwGha9bKjtrcT+B4FixuWzkxCEY1Fe9SviShzwOgQkLca1noFR85JTo6OTKbhmPe
RZ/hAg7dDoGWG/pElPk+HwD/MMiTcLbzK19qxnMl58oMN4Dm3+Gg7vEQwNsRLKZHUSJmU0d1mVgK
qi/0bADcGIzRksDP7crD5EtLcheSwpmqWJQr2fSjJzn822ahsVYTc8T4zc0EuHLgONjN1ehrvrYX
jZBs+7OVLC4mQd/eAtLPKsZNztLD7a4jdrIAe4MxqZd+5LXvxY9QBCq3HY6vxHKn1rWTXuQTDHHG
VQH+7P23xiuBksumO0UqIjg2fka7kPVOA3xlAkSc+7q6Nos7+Y8e36vlcOZdabNRG+CSdgf5RQ4+
dcBg12twWSt7umiOstx20+tlo9s065VEzqxBhRJall4nrhzOrd+BsXZnzGboXpZynjJm1rUSw4UN
pI2MgYywLvZs6tCQyMb2g++pF3omUOaMXe1LB+VqvgIOjcBZb0bL6DtSwLxsgBuCiybqcpG1nj2D
w/J+LFwVvVSL5ehUYG3bG3kSw4URJJraVBtws9JlN8kPSv10eQu3te/0fS5gMFWjNZMKF9tchV4c
foqzAezEIjZBgRQ+PmgZifNM4YIpErjKnHs4uNyeFBEtneBQ+DgAKp5g4hFBV6T+JMNdHr9I9Y8l
ETyUfuMe/t00PhoodKK3XYxN+8crqVeSt9xKNwxBJPAWkbTNF+dJ0xQuKohms656YMy4oZIkjgy2
kk+KlAPQKU3lQ5oPaA8LWhCZVwEeoVDXXVJHxFHrJd8NSzDYQd2YXy5rzW/88mkHOI+SkmLq26hk
r+DBTfcysmpmZVcG4iIgp89u4YV3mgUYNOeyYJEicX6lmlKyjC2szlB+luHTkHw20pe/E8H7lFDH
XPqEpWVyfoP6iWYDJHOw40n0IBGYtsJ5EDpaedcxZQ3zn0nR2KMothJtFuc7+qrNoljpQcpYS8ca
BUiiVLvF0EUBlkhBOR8SwhzCqjaRO7bLF9WH90XIWoBgVnZCZ/khIacsUAPB1qnk16iq61QNsEQw
QKN+iPp7vRZ4XZGF88htNdDl9GaCw5ojALexQf7O1u7k4+zmaGoWafVm3H+ycJULN2o66oCxx/NF
I3l5K2stKAEWBQg+SumABQHUzRgYF5yaaAs5r5J3UV/FFSxpDALHSkY/LBf3siVtBt6AnkHcjRI/
HNOvpyQvtABtBPTPDJ7CFnQR3tK2tpS9G+RV7QURx7ayn4Rxyp6NbV4rBmKcdNEfJ5pdFWqEeL7Z
X17T9g1zEsPpelu1lmlZeGDTfPyaBoUL1b9tQ+Ipi6hnVSCKBxZX4zkdqh7V7zA7ltbLsrxO403c
/by8IMG+8ayZRAITRighwKh15boL6A6lC4C2jE+XxfzGov7dOJ49szKlsZojbBxrpkYfhBM+WJ6G
qn7hFTeip9B2Cuukenw7VdBlVGpilgGEtHg/Ppv35nUbuv/UfIpdNHjy98srFG0kM7jVSy9ISDRK
EVxGMl5J+q6Nr6f5v+IEfIS7pz1kP2ElQusLVe40iEjDG3n4XiB7n7WmwDGI1sHdf1JeJtRs4Vsz
LbKLNHXm4V4MtiXwDRbnG0ZlMgeS4oAatzqULymQSr6GbwwhDfNtoG9CIRctuSjzNBh+FwFjMiM9
y7OstIPzFbXeUm1hQa+2Yw258W70I1C9iJqYt13s6bg4X4EaP7EKExc8CX+ohZcPL5c1TmBTCj87
rWS0yYsEPlwHHsZgKw51yp3yOgJt6YAhgf8+jP6L/ik8YDgGxEmGRFjqgjrCI8H8Iw2lq2FCPQ5T
b3+lhgoPGx6YUSWpOc5IN97C4EXTvqXa4S/3j7sDg3rAfKry4ZNYebF1ps8GfBJKR8fxSlQM+03M
/D91QKXgV+ttQQFejQVu+fGBHCcXs+5PZuJhLku51x8YxyRM2dId49PlVV62Z4VwTiNMKjOJCRx8
lBN0hdGrDPO+INIQhUzbaaHT8ji/kU/zonYdlDEDmdwHwPf4avb/FGp9Ud+gaFGc+wgToDN85PJH
A3DYD/q8VwPBxXjZehXCOYlSXdRB07BvXWPShzKbdDj1mjSp/wfng55rlaoEoQP/Zl0mzLh1rQS1
wASzncSq6s9dB1TPTg5EjQKbgeZKFhdomtUCNlBW+AX20OAy5Mv8mU2Zh5jZAx0vGloYNod4qHg7
DboSzFlaqpmljHoIoowSg9IP6IC61vDCGl6K/DsZfi74ScOyuFMiShFtKooFGh2NWBbAAjjtb4um
oay1xSX1SzY/KtKRGA+XD3DbsFcyOM1PSqPtq56AQssLdtpL2IDjOL+h18kb8NqO8jOQ/F6JqOay
dZQ6WpwxmqYBWpSf0+7wX1oyjyB8K81j3MjHUAU+bDzbTak7c1+7lxe5tY9rcZzzIlm7RCmwP13S
J7shkL9YrbzvZFECRySGO6446SUj6SrUoKfkOESmk5bkxRxngeffFMOUwgC3unI2RDpaMh2spYMY
66mZH9v2S9C/XN6wLfehK5QiPQjyWF3jlCLtlTGYqAWyo+DVxAx4L0oLbfnbtQDOBY690SQ1W0Pr
qWhEUNH0039pD4ybVpiCEsnifKEeNAVBCQx8VD2AfFjtpNn33yavdCNPNNCxfTanjeOiJgbsLodp
gkcv+s0jDHTIup+oxLt8PJtSVCID0luWzbPZzqYKMjPMpcStJupgBtwBjey3kJg/L4vZDNEQFv0r
h7MbuZMKtcMU1odvYKwXte6wR0iIbsXwLhJFTZsdU2t5bN2rJwKme40c+hi75g2bvcn8yEVn1lPv
an6zY3AsgvVtxfHAsTVUoHBqgIRgmrOSZ5pxkTRqgTSCbvdQRLRouYuLfKBLD/pNcMdwMWUv8YB7
ILBhkWTuLgMfT5JOElwFMD9MT83oW9dVmASbzfJQdzV6/AogWBC69M7lNW+qzmrJ3F0mUxotTYoj
LdMnSQd2SvWtGUVoTCIhnN7MTTlWFmmgN+neLB/lMrL7/zxQghPTMUEN3HwFNQz+6b8EgWSFAWTU
3XUc/JDmwi4NkUZuL+QkhDum2loyLbOUGGHUaCdl6vTNYem+Xj6STWe7Wgl3JFrRyKplQBc64urB
9SJqT9lsy11vFXccuRkESY2XMZBsjGtK3Y86sp8RW8Zk+L53jWNi57Cx3O/3l5cm2j/295WBzaOl
hpllJq7aHUegH0uKZlediBRMJIW7rebESPLOQDQRWaNTZO0XJYefGkQZadE5cXfWEJpyk5EekRLg
8tU6vqlJ8l/xBz6U2gDsBQCgQD/OicjaVtLSAYEKBrEKejNbb7lwyJGll/n8ga6fZHDXYV5UIGaS
MxgOASzp4xR7ZvBDVyonDg+RUdlhVHmqkQs0YfsuWYnlbsZwQjYGrTYoBL2Ebx/B+w7gl3eKXx1T
X9SSuhlfnoTxTYemHA+FZQ2xawHukMZ2LT1SJMMV6SZR1T/yqP/uJw/XSwHNY2Q61CJBKVo75PWn
ShJs3kdN7sKZ8W2H7RxXUx9g85Svg0ucym9DxwT+hWEHvnWj/mTFfUROd9a1cUi8xQNsmTDPv307
rzaV81MRUYa+krDQ4svs6F8iEInkN+b1+KW/7pzoKDpDkcbwdKUArVSMYYY8qQNUSoXwA+gAaC06
MGqPdi9KgW6aNwY9NRVrROsbZ3tVGmp4wcEupuJuLK+r/A/yn6DZ/ff7nN01pCQ5aFJiTEAqZmx3
mlHeTIMxoM03oe3ny4532+cDYQ4zvzImQHgQnTIHHHamgYR1ftAekkP6OO5Kp9sXV8lPcpB3LIbr
dgAfeRfIZTfimaau5HJ3ja6PS9ovEctOmsfCz3fkDuPUeJ3HPrDFvcvSNs18JYy7XgzUNzNDB4un
NnQ7nVxn0pdxAbpYmCP2FgSL7HguLYy7ZCS0cgwVKA1dpXuTkODo3WG0gGmyT6vPVi+4B7ZtbbUy
XhkDI4xUM4jcIYPu9zg7JYGtTwx+dKc7qXASffMONXUC2nILZEF8djTopEEnRYbQWwYxOyAXm5tc
1K7xm1WdhHDh1BTVhSKPCcIpODHgHzjlD2CnoYxC/cSW7kWTAqI1cQ5rGesJAA+I3mTF6ZKHPPen
6k9it9W28epOKqQnE2xbv3hZ9JpOPy5r+G/s+LRlnIpPIVrBs1GHE9zXIFTVvAov2GlPr+vS1lub
3Kk741gcYz/w/h9pV7YcN64sv4gR3Em8culudrd2ybL8wrAtm/u+8+tvQnOum4JoYuw5MefJEV0C
WEgUasnkEaWvAuJibYzHR+iU84Ue0xVmchLmQzfykq6878M4eaKnwqhlQYQySu9QXrHgiz5YdFxW
3gWPdL4p30NsbXtHeUYZGM47KdWSCDBcTqM1I+E1SmDxe9w2QoOZj2Bx+WpMsNMHaYHMHYyIx95r
oO2QePGBz5jCMcMOaKsCaByrEs4B+m2wo5yT6CSG7hTfBvG5zB/KvrC21/X2ixsLe0uVLgJ6USqb
TtNgcYK871Cek+neLK+JmFhJ+ZLnXuKD1qzjHYLVkPXiiW+RwsJqUQtzNyRJhOy8ZEUlKKygXqbl
Vl/dmmngtOqzVt6S6TNnset32a+v+AZnC7NSVUWKiZ4spD/+maqOVHjnsKN1ve6ZR27GQ8e3svDC
nNbrYZyi5RXkhL0ju4mbPem3kV2cQb54RRzu2Md6gLXYVgZbIgkEeEMIgx3E087DHo1ggQV5mtal
BUXi8Yo5H1nw6fNmYZBBFH2c57ZoAcihRw4TlEdphyrt8s9sELln58pL3ehG5/BC0F/d8lkGZlqh
7sdCwjLrugJf13VW5BaJZEsbDtsOwwHMNy2+xQfsot43h4JETlacmvC7MfMckrcSBlaSvO8mGXV6
aN0iWa84vid8nWsqIy6/1O7kFAiMZcR00/32wjh22Q5IoyjibpqEyNH6yS61Yx2MoIC6I7zS9voG
mpSrXjekD4KIkMlqdHPCjSNmz5X8PI8iB7/Wwf+XAZZmVwjbcZxMLITEOUacMChQQ6yt5Tjcbw7W
xQyTV5RIUTXpBLyiY7s0zpkPJnqwDJCaRjtuu8g6TF2s0X9fuN3ca0Vhatg15LebI03ujIcxs7rv
BoZoRa5KNb0gPx6nizkmqhI0vTCq3gidekpf0dS5n0r1qDVoWdYhdxI2nmnwlAR/AxwXm9RxFktE
Caw0uxnAoVm5J9tkpx4pmSFB8Kh/h/6ugweoK/FY8DjuyPLuFl2QJPGEW9ycDoHuDBHnWK1f35dV
MXBYiUHdNKoY4q0UHKRDstf2NNHN6+TgOT2Df5rQSKGUhXi3Kz/n3GvFl4EnMr9aRdTMy1Ko0yw+
0BgWWtUliINbJ5Utf5871d7ANJOXncGOs9NPqJde8ZLov4lGLlYZPPQTBdLYKio7Q5va4vRZxISR
cWcWj6LmVeoXtBJbpbTbxkKOU7BUESJIC/tSyCPHL05Zc5PyQkfe7zPYYfQpeCoKRFi5+sPAYQ6+
bf/9HxVh3y7hX5tmMnDRBHE/oR8AIRwkfV2Uw26GH7GTn+Y7cUfxqTmIJ0rSCbfnZMp4x9hkoCPp
BDNC10oEhx/cGfqLTXCYTxg8uMsPhSeeKTOo4R/6F86S6ZI2IMtk4KPPokioSsD+cJd6Jdo7xoMm
gtu6AadBDUoj3jrpidqyxwRWk6mkrRhFb/jf2XR+0scGd58NAFZpSXvKRzUcWs3uDkPNMc4BFZMB
lWHWBaLQIISCCn160OEm/tODd+LZ/thRQs49EnD26Cj5cN89CfeGm35VaHHw1NqCV3Dld9fDkIvn
MiATjpGk5yncR4MAdg+dsK67nkxPT3lx1uoVR94Ym9B5gYzIezQzo6yD1HeLPbxqHeG7tlPd5jp3
UNV9CbzeNXdVZkOKDd+QN1++HjpcTLO6Q5DcHlIzxOcbdxI0r5NjuNOuOzw5sp3GJwRYBZuFNQZs
TEUQKnXCQrX6rhPQccwBy9WDsPh9BmskX478Me+Q84QiWR+eev/aFytrjq5KHhs655uxcvZQkhOS
IBsTZ553FeYwlUS5n6td3QT7Qv/ij4RzztYzM4u1MaCikkIZIOJIG2c+y6mVucPXxAXPsruPzrTX
fnrEsL4TPm1j2eplvrDKQEtM4mDO2yJz8uArSIp2zfBj+nOdQ3pFLIwwGBIbUx4YtCeoS461fkyD
K5Lzkj+rmLywwUQliWk06jzNNKTrnfxWOYSOgLe1upuv/oVszrqjayo4KiXVIGwf4UjAH1pUBhqO
7qD9a7dIymR2ayGNC7p3mpzmNYL8xj0uFpk9VLqpDoIWJSiJCkgJhyC0dciWzYfgKow88yG9Fp0S
NIGaJ3AO3XpYRC6mma1Na7PNKgmnrvWPc/G5n66b5JMsemX+KvSKFTZPDY+ua/06WNhksFkBdeU8
ZLCZ/Qy+ip+gZ4rpb0o/Bz0r3VJ3mNa858V/vI/KwHTmd2MSK6g1mIn6kJbJ0RB5nMS8z8im2Cp0
DvklgY0C7+wb2hwyH+6Tp/LbfI1C1O4a6QRH8EauLsZqyuuyn2yizfTLpBSVmmYQKQlttI88JGUs
qBEdtgHlNzfOL295+/dF6K7LIoKVCTcO1cRQnPEQ2Y1TeDFKigGXTHU9+lysiw0B84qMYYqcb+PW
Hh7GJ3Gwvhe2dgh35KkFXWy5b75Vp3zPHbtaR87LOhm8rqN5auoKHtorrzOK0MVNF/H6Gjke+XZK
Fnup1Xk8VzSjVgf7zPiUmY/bH4uCxofAcrF7LKgIID4KBwBzJDyX/mNYt1Y7H2MemQ5vGQyACJE4
FiMtaauRbvmQDCh7XoFrHf4vX4PBCz0Zon6uAP8imoNS4RQJt117k6WhpRJXaEpHCby8+BmGD9zJ
A54jMLBREWky0gZHK4BUQF1+Sqt93HDqQrxTxabMlH6qpSjDqWp35l52aQKotwuPds7xrzfOitg+
NlBMgolWgzGtelRqvDhUKyev2663np6++B47N9wNfq3EI2LF8Dx+14+ox+PC9g/xJ2MvIxbmXaC8
NTFAkfa53Pgmslqt8dpO90J80FWuRBX9kY3zxFLOg22mKdAdDC/cm3f0uSTY4q3manvRwXCDx1N+
462J/vsCHhIUfGvopCMKmd3M/1k1d1rwffszrT7/Fl+JQQiQE6YFMt5IH5wj5JR0L8MwjXjg3Yvr
gf2v48s2SyhmTVVfgRCg7LGEnao/NJ2Xq41rtj+2F8T1OwYpMBGpdBj4BBuDZPlXJuoFKH+++rva
DW5RfefOCb2NpG85BYsPgW7UFa30R5+6n2Jqja/Tk7ELfQvqqUff051mB08c3cBubvLr8NTdjCAR
2fvu9sI5IMyOCQ9ZVvWlSt9mqnQu1OAmyyRn2wTduo2VsoPCKQrkXZKrmdMTbw7iXdsOh0z7VhaZ
VRS+hyIJxyDvY7LDwr4cpqT1sajuGD9Gh+AYXdEkLuXMHq9QxLa3F8jbQwZEgkyfiN7gvpyD61a8
ygdv+/d5MM+qVJO4GCQ086L5y4tvafA03uHGhPhnfCR8sTQOXCkMfsyTbE7iG87jzURVpIvEosPd
uiXZ6rm+4lXOeFG9wqBJbshTXoQ45uGZ9kdrp0q1epw+8aY6I3V2hSpobPHKhBxsUZjoQx2NGczq
JqY16IhodieG3zvKuzVC/mbkOAgnoFIYcMnGmiRTge83a6FF6gdDgGKLehDib9uOQr/M1kljMEWM
/Uwhg4yJ0USxQ191kry0pTni+CP9mQ0zbPZIBG9GPwUVHp1xKaBDMAwsIZYQJQpTNTlCo0a20iut
JY8RKohjHey2l8k736yadRG2ejqqKJmTGp0qILRBjIAyNjrOptChTwpehzHnhKtMhilLM11UChqq
Zj/G9E6pXjkr4gSqbF4pFU3BbGfc2bFnHjFudqt64kN2ljH6PRwGXiszdwPpehchAmYCyqnzKaCc
1aNsF8f50B/Go/4dxMk2XtfP28vj+CXLD10UbSjHlEE1IQ/ot7Tn/r73/+sWMiiSGFreNBKiLMq5
Ret2xrXwY0Q0TBt8ah69xnqV4RICqQx+KFDeCxOZmnuiqr6hHX5Hp6pt2PGn/if9bsj2eDw6fN5G
MkCiKbNRiBgoccLWjftXNKMr3d32t+L6BgMisWKkevOPb1BWRumQ2RGISujlCWIPhxeBc7CRpUrD
qIjZtgme6lGeWlX3kjUvfvl9Vh44y1pPdZhQYZShhiyzw4BKIclNrSKROoDu4J92qYzeLlzh+N8k
xi6WmMPVTkrcEEFD6Ut6EZU9aW9r5b4lL0aGppfgoVXuJnW/vTr6kx8R+WKSubKzHoSqWoDEozre
VMoeKijWfzPAHK6iVGcj6HCCjXmXzLdm8qdE/G+54MsCmNMkJVnoFwXtcJyqPSSYPhuZfDWnJSch
sH5+LmaY8zPUWifFEszUwlOmPowktsuQm1Vbd+mLFeYEJWg/NdWEVpBuRrA1RMjXo3DlgnLZLi3x
sbQNj3+OVvk8NPLLKlsybkZZFOIanyj6iXaT4DDsMTD8LbHHu6KwhrN+EpyCxwLI2U+WN7IqwE4c
0hIkma6Twa20ey5DDu84sZXkQZ+jBseZ4jpyeft4l0BwZDq3++aw7eP0428cIrZunIkBGD4r3MFD
hs5rElhh97lKZitRv5rzdT/w2oR49hicCKV5GrJBRY9oJbs9SEtDl/SdZchHsb+LRJUThPLMMRhh
kIzomHJDWiAMb33xy6gnLkQ99qU2fkrCwe3mmoNKPO9gQEOS066dwazg5OG9Mt2P8yGZOAUeDvCx
9WFF1kqpLdADpUtfqkKxCUk428azQLd1ESoNCkGbBO0mCOOnOvvsJ/fbXscBC1Y6bc6CSjAEHe05
Q2Yp5GUUv07heRhet83w4IGlShLkachzWrGvv4+71stv+pPuUf7HyEOaaIdBW87X52wcOzopC2Md
6iI2bgy+4nVs+f2P/7gkJiqHd1WzTnDRUjUk9WuzRwxrR49vrbOoeRket27O+VgsZ1LeGnUXZmjx
iL3snhJpaveyh2aL1urBV4sK303xLJRIVW2vlGeWbvXCB40k6ZM8h5fHUW4p9TEavbDD624I/9s1
TxiMSHqBRIKKHaVjLsGVoj5vL4Re4xsQS+hCFwshoUygHgEsL420tPpAJG6RTL0H5XnckmJJbF31
Vc7u8YzSf18YrcdOSqIUi+ryUy08Jql6zMTYIn3hFDLvRvxNrubXNUwYvMD0jpmCAZ+WngY3tCGP
4ai3tLVCPyHtxWEr4SAsYSKNIDGSpg/wEJYaR01ASubnmHx92f5o20YUlkJpAIdlbhpv+zeAnfxa
SwdbAOX2tpXVmh3mUWUDjA2yqrOP+mg02kRKfLw+reBn+1k9Kk7gtifxNdr3IKHvMN8FDmqwKfCy
zGtAtTTMwEjekyxMQnwxWboJQeQ9fNpe2Vt+n/X6pQHlvQOa0LaVRrqBUw2NlupaBRNFgcbqYp/Y
rVueVEyi6KfJUfYhHuFQTXLKfXWSvO0/g7dMBkSEUAuDItUgAk8GJ839m6QxOFH86iWzXCmDH22U
ZIEk0CbQwlK+B19p331/mDMLD5J2RtMWzS7wiI5Wj9zSKoMqeVW0iYxWODztBlewaCO07oBbn+ox
7niV7LXTsDTGoAkZSdcNtDueyi6r/aMunX3zsP2p6B+85TAMhkD7VJdC2oI2pvkpMDVLUB8jvzu2
Us87dbzlMAiiCEqgdlEApvIvIMTdSVZlRz9AfvWdzlO2drk33b8ZmFvsIPvijxIhV5GeBy7OV6Q5
RcVNpu23N5Dj6xrTcRb68RyBVxN+OD9L2ufY5ISdnF1jBZ6yrhNzzPfC49pvhfysBvtUuP9vS2BA
o9AV0NLmMJGbhzx+NHwOKnF8TGPgIE3ytqxiPN1aSbKJ2dkiaa10fGpgcnslvM2i/764f2XJnyax
xDtn9KFPpRCwdFxFXK4f3idnQCAMSTmAygiNF7t2RxNXyqE9YGzRnXZv8a3Di2/pIfx4SDVMkMiU
l4wVSqVN4bnZ4T0lzLqdiz+7JLGC5JsCcoMmgFjq8H17G39zQf4yyDYJgetvLsoCIxE+JGdCN5qt
9gxtgV30BAJK7Cogd8JD33+gapx4Sz5u2193mIt59kyVphrMtMql6N+H+FUlh0aPLZ3H2Mgzw9zG
sWy2KPvimppa1Wkr0xoT9ayP4U4S+932itZd5rIi5oglkK0uQLkO5aMysItWsgbe43GVfR9sTP/v
JOy0nYQquSpEuBCVm97RdslRuE9bq7ibT9E+O1NGQ8wZCrez20LoPuIRGK/mcpfmmaM3KQIUaRFb
O2Jp40quz2RHaf/n0q5DW9inruAIHGj8zW18WTJzEGVfGJJJgs3GBYuEmzqgCD/oUBDp93x9WHo9
bRzCt8a6BbYkmTSatY/Xc+zRRoQIwy3/ZhrpN4HNZVHMjTwaeqIGEW59ofJ0ELFijNhHhQbzfSiX
48nplXvfFjntPevAeTHK3M1hidaUuMzgPNN1H54bEIqFnCEyjgm2gUgd/VAxKtrqZV6P5qGfvuU8
IjmeE7J9Q5qYTIrYjSFknijfFu2J1R1ylVvTv2IK55xqtoNokOSJZCYJnTB9mqcvGk8GlANQrNaA
ESWqTxo5dIKgvC218E5pk+dAHM9RM/wFmcfi+LKNQ2GSZYGYIoEG6g2v7ObH2FQtaUg5R/bjjmkg
uZJNsDcRUPGxpRERyDoUVZA7pDNuUmXY+ZPgbEPtyhvovQ36NywOqgEpkFbKxhQMAyn0N1X0qqkv
6YPSW8MTFGMt34vOnRPfz19H2pn91N3Ip/yJC04U0t/jxfs/gwFEEqRd0eZBioZXo7Byp/nhO+Jr
/1Oy00N8R5yOx1v/0VuoQV0mkqobusG2GQhJH8ppPGVOWtzU0OYWgcLJbcQbXv+Y43hvhsGnsGqk
IQyxvYO26/L71ryZg9Ka/Ctt5K1o5Ty/t8XAUjFUMcSAuxRPBgNTK3T6R73xd+ZNd6YDRzzW3HXv
/LWDbLcBaltCYgR96nTKSQmuVIVTE+J8ITbvAInWPAwGH54JUpcizw9J1dvKLFpy/Lh9CHgrYUKb
JGoidFnBkhxd6eaNFH/a/v0VCln6ZQgYi1RVguYP491DJobNmErwAtQ4qZBvcCwPE2rRyCcctm29
3QwfT9LFFt3WxYEGKomGIIfZW+spwcSB+qJ66Q6DUg/VWbMLp3yS7zULHE7gjOLF3uvf7GKceYSr
4ij6bRFlzqi1btHkILUjt3nVHxU93G0v9OMN+X5PmZPV12lL5H6GZNjQPtQqdCuJ9GBko/ffzDCH
ClmFCOLPMrZTILZv5CDaeFBiTrpwJYx5txj2CVHpaim0ORyk3wWH9qHaQ+JKP6e0Mw5sXrltGO7A
UwfnbCA7YxDlUaUbEWwWolfF14boRQrHGVdizvfrYk6WFgyhpoYqdfzSg+LsLroSvX8IJlJb4xxj
meN9bwC5cP0iJ6XZDLCWevltfVZt7YQ3xPN8QGgve/9Qlya7YNd47ZXhaZYMHTsM8jn5ntc8sY4o
v84B+7zI+6CDBouWQjHSP2tm/hBpwx+nUrC1uiLpCiBFUdnxdClPcqX3DRA0t8c+fizrp23HX725
Fr/P4AgY1+teGJvUMTFHLfithfSylU/gJQmvG/VvsH5hjMEN5O0SsxOg/9dLED6TvaGudhU0HOSE
00Wz6iILQwxqjGj/TwYZ/TlVZ9jtsOuKu7I9+SOPPGDd8xeGGNyQwRCJ2XQIC6XonUwOiWvm9nxN
uWzlQ/rEpdRemVSCOxiiqGg06QF1hvewnydKkPgzfL9yyY1sB6cZco3hDbGlo+SG4LCVXKoSyeup
WN3Pi1kWuEBv7VdRq2SOH9NBka51m6gEMVVi7puCywm4eqwW1phUx1BleYU0BKLEvbmnrWRQVNfQ
2fhptk1U+dC56bUC5wJY/5ILowyGTRK0KJsZYdU/qtmJi5ys0x/pFLfg6Pfbp463Qib1UalJWpc0
qNKlO0P+mhmcg7YK+ovFUPsLiBxJOg9S3+aO2qmnzszPY0gOQsPjQl+PRRd26N+xsBOMyP2PJgAw
POt7ZABOmV0e9Jv5bXCaODzqGN6yGLAyhGns5aLPndJ/Uvr52Cnu0PUcT1j/NjoBY7Qk6mD8e7+m
MhC0uirq1Gnkoy54QvhXt6VxMcCsQgyGOs58MQUj2viWoSHX8163aBKKOLyy0/qWXYwxkAvxtkAY
ugmvBXJdgCpMH29F4mx783pcs1gRA7earxmFFI9o0qDZGWOX7gBKkFB0BsjsTYfOanc9TwN89TOZ
oqKCyFClZELvP9NUl4XqJ9hFpDeswvTiJLI4y6I48yHGXphgTlGk5lle5/AE6IUEh8xtn0Ukl53m
nLsixhe3rfHWw7gdAoA+UOUKoCft/f5O0TippnWAW6yGcbugD+siTGGAlum662qfgVqHsgdlEKk1
OIdoNawgqCUriFoM/P/91xllYyZaASWZwrzWlE9G3bv+ELuy73T9xPtOaz6uowKAaXaUrzU2w5Uk
YpNXRg4UivDgUXbdvm2tKXZDKOJB2Js2zoaBLeTgh+SYXrsXl5bl98tMQ12pcBOCRwU9a4Mfum0x
WXknWpP6tO0eq59vaYrZUalRhGHupgSXYudGiDTaZx+9NpQqtGmtv8oyLM0xvi+mQdpkDRRQavAA
t3hZgqX/tbenz1QmHYNRHOJV3idkvD8K1CoaK3zCJm6stDroA4Zd+p/be0iDI/Y8L9fEnIC5Tyqi
izNEDP/HmlK7jVdzGxl5a2Egl+gpWP9lvCWjTNr3qBMR0IiTtOSkDVeKGyhEg2mYINUgKSbbulbW
09R3Ac5YLHT7CSWbXGt2fqm6/VCdUlPz4mhw4lw9h8imxJJ0Gwo++m0rp0IHglQNh1QwdmOtXUUY
UxmqgHfPUdT/uN2GiWsUQCCzPOckHfCgTloqukkHmSRnPoDfNn1pnihRzhzaoCG3wUAr2Rnaql7/
5ltfjDNXUqS2eh20CX1qUx6IZF9DjlvmjkiuoTaI3H+tkbrcIgBKEMTpk481TulBUa+i5nl7Gas5
pYUBluQ8y4vR7wsoVA62tEOtw0XRT3Optni9H3lKCKurwdNCQou+Rj4ompFEy2Yt9fGamafzqEw3
ZaR+3V7Q6uGAHrUGOSncDyw5X56bc6aauIVK6VaTnsb2LPa8Nrr1TVOJiDkDXZKR9n3/VWoh8NsQ
TXso+6WPxi465s8gMnWKF/4E8+oNsDDF4KTUy3kbaACuJD8pvm91UEtrBgIhW87GrX4bTVaJCSUT
EIwzjyK5bbIsjkB9I/mxBaarna7NnHrH2qWN764Yom7KBv73ftvmtA21rjUQgmCYbCruhfkplY/l
eNVGnGBn9eGwNMUcz66YjSnRobaVTXbzCeBgFXtxsCOCG1veoXEosXnPyvUNvKyOOaq5X0lppcSI
f7rAk3xpr4S8OZBVxLtsIDsDIGOSJinoqroZLAe3JtIbWgcSn9zKWlvjvb5Wj9LCGuMRRNalzqiA
/1l7ltSrOjmEBeeO4Zlg4ptQGZI6pUFHqo0PQ1N50djYGAmwt0Fh9dPoREeDiKhiPohZSTz5SWiK
IuU70s7yGJ4gk8uJ1FZXYhACYMNNREz67wugLuc5C7MRGYwMlMJ5ckf8B6HgDZqufv+FESbAiGdF
rGQfiYtI3ov9lYgqa1w4SnP2Ue8HzQZn23hrYs5rnvZiK6q4G/ToOSvtRgqsNNlvf5r1k7pYE3NS
0ySd+niCl4E/mNKSV1cpXOClcai6QJ5YZsYPPleBaGGTOapjNupQxMKtSkmSFTCkBS65TkZLcEEw
5iouUpXwlb3wF1I2CKkuhtku/TSK+yQqCKIG7esQyw5eZfbQNRxfXHX3hRXG3dW2mvxRwZam0V5K
7rSBNy62MtL9fh3MuS2DYIz6Znj7aPV5cnXIeIwYEL4O9sZVFVnpdbELQuvv8pPLDWRv3kGJEArW
/wux7XinIDffHvoj9RblCP1G27+fH3jPFc5JIHTHF6e7j/22KxpcjmXcnZrJOELG5xpF0qftw8D7
cAyIKEVimgjIEdGqkRX3sys1g7NtYnUlpgJpEhVqkIjF3q+EhEHbzgn9ckR+kfNkl5HCCUyFc9Wv
h0gLO8yOtZnYyD39ULE3fSofTA9seqZFGVGGk8R53K3GSAtbzLYZSR610YiqfyE0dlrvAjTyTAp8
MuFxXfB2jwFgvwNva9bjZBW6k0W36APM/fvtD7SKTaZuaqZqoB7DJhvGoZbkeaYfqN6ZSmnN2gzl
oS95/MOfeDIGa/6Gp5MEdRdDRxqFcYZ4QGG8GlH8kRNDdmsIa9uNPPGquasPyaUZxhdkvZ6qxIjp
W9+/G73hKfaCAwXd7kW1RjfHK9m/0ezqZjjxDu76CgnerwT6p6rKIL2paNMsEYhsi8lrPjxlEy9D
89EAqAFQOENbDTEgpMhsIRmaBuE0yBIM40lqfobyn0ey7w0wm2ciRCrAh48WLszzJ7ojqJ9lpKD6
h8zfp0NsVVFjK8V9rbzWEtq7eUN+K7lX2Md/IlFUPKrYHQSRRp2HMWaPhUPpYZQHBKYJGJtGlEog
IeMMpz+nW3lnkO0f96MAOqs+pqGqfK82L4r5afuAfUSL97/P3I7EGEe1kcG9XEnHEEMEYwmovZd8
7iuRfvr3+QlqyJBMqlErQbLgPdSKQ6dFYQ+amsqd8bSmKS7ZM+zZpiJ5xPnzYaH35hhsymchKNMK
aaEkP8ZTYWeSRQnW/2bzLmtiQkJJj9RAp7RnjfAQlWffV6xE9zBBZG/b+Qi07xfDRIU1UQet7jHO
aIQ5uPWJq1W3QltyrNDT/+ELGaqoUXFkU2GxVqjNSJh8zFQ3wR1exJZhXGVBZ0vRD7+5lcB7Egev
2+v6GMFjXYahmlC5VsF9wOBRqo5FGXRwbrnO3MA4iSAvUmR30r8k4f3A64BedXVTJLKGjIuGPuX3
HqgHTd3GQR06qVAc1AYqUGBSD0t7DEZ3e12r3wvpcTCjSqIo6cyhmkLdaKGwieb1PLSa4lxMYLqc
Sk5gu5KkxvYRbBzB5zI1mdm+tupjCf06/xsJhSYCBASeG9qJsQ+feA/6lRgGz0V8JBn1H1X9kGDE
yL08ayrlnPGU3bD3MU/butBtsUubV51Z+VJ4caC6AMDA6tjUSDsJme73WebEZmA6xRzgIVJLvR0O
+c+s0f6ic5y+cC72mPMVSCZVXScZurj1Y2hLB2JYKlpqqCqN4UHV9XHbP96OEnPU3hlkvlwTojdz
Qh0Fe0k+Z250pJzi5huLOuprdP5Pcut9X+wmaMbwutnWLrGldTZxUumzMpq5CX3S/eT2N/FOfZEH
W3Wo1fRIFOhVWn9Osvxui9mkA+rHwhg0aA2NA/+oJ9JxELNPhV7+cfD73gzzFKur0S9MKUWvnJlS
WZW5+GHK36SBd/ZWTvi7LWQCHS0plCBS/Qxcm6iC+YHlm98kXvDL/VBMtCOE0HAfpDKDeLO+l23F
Sb74TmTnkzXaVE8o/PHnWa73+0fXvXjaNa2i4CR0WFd1RgIq1yEhz/lE9I/e8H2WTb82M6E24gFV
QuEbJud2epPwnlsixwSD9KDLanJfhhdQMSTjlO1bnKjkVobE5fZBXgPFd37AIEckNZ0CLgOKHKNj
QO1avY0//Ttp7ZXr+Z0pBjNi08zqrgZIFfK+6XZQCvKN0xg/WrI4WlHC6WnhrexDcmae0Pk3gBU9
Q8JYtwtcLvrZ2FOqp4YT1XMOE0ueYKIJK9P1KnM0TOVh2tTqI683OG7HuVMIgwx62ZSKMdW5M+n6
Uzok3/TA9MLRtMyZR9nGWw8DDjME0H0U43JnFBO7igp3KBsQkZTutvNxDhKbhpGnBvMsDfpzQAzi
jL3uxVXEyUivm6CQoCNgwpPnPRyQGugzoYnWCWoraF+EOOXEMOtbdTHAhOm1Ievx2AHhBvFOzR0R
ahfcVgy63R8B52KDQQMjrvqqo+1Z//SapY4Wg+SLEjzKlvxMHB7Z4m9g+2KQAYUxz6I61WBQPM5O
Y0VuL0LkjoxvpJJ0LDx+KmOOM/A2kkEH0rZTNU4SLj6IkIPcZjYwERFw3IFjhH2MEk32u6AGdGfa
i9m9TFDLnOU/F39+27n/9zl2nFlvRwKJYh2NlZOtSg91cqp5DIdrkTP9/V82GDAYhzSbjBbX93xD
STiVg+8YrvnwNqPFJX1bB26iy5iMQWaETYooc2YkSjmiqT4QPDEnkLeV7/NB3cd+7ZFBPI9D4UZ+
wvGIdcC7mGWCBxIoU6qEMBsU+5iOVue34VDaafh9G4bWneJih/77ImTAwGeWKAW6K9HPCfG32srk
xBalp20rv/lkFzMMUqT5NKr1EObo45N2qk0nLal4L1Vx6U681keuNQYzdHHIjbFHbal2iq/g5jjm
h+6zuMOgxz62G068wvtSDF5ojWr4ClqAnFE/ZMquLF5GNBuoBsfMSp2CevxlCxmMyFMlL/Q5R3C3
n3fRAcybgkXc+VSeGofmr+qrYXZ4hLfrV8gvo+zQZVP2coOMIMKWOfXGUt9Pgfi87Rs8E8xzu8dt
bpYTgjA9PUT6wfhzdgJdQnuDSjso5I9p0xFvfDGNEAq1xU0QfpK54/wUbtgbamGAxdUwLfUcrVSZ
o1QhBClabWfO/qMadY48RXYvR7amazdzXp771nD0EvxLvWFvb+LaMV7+DcwmdqWSVJUASEQuyxRP
Vfs5Vzjfifrx1jIZ1I2HNK+EesyhJ4SB7OGnGO1DYg/RDSlBuDw72wta84rlgpgoTG6lSQ2SKHek
+Sy193F/t/37K4l86haEKIqmQqiPHccGVXuP/A7Nyj1Q6W2q7GF+6c+ZW1AC7pvqsT/IDxQzEDEf
OLbXPeZim4EMdR7VcmhpiGHYb137V5ldTw6hA+GQ3ik4X27tClsulUEOJai0VtZxAlLvn/6uyGs8
8fA3D4GFGRYrRLOPqmmakBZRXqP+xVciS+VRLqxC+9II4+hGXvlDIyJshlzKeUR8hkqZbT6G1yGG
YnmZrFWXlxQFzGyoKkls1rsygmTU0Q3htEPxhWjjLmqawxAKB80Q9mMNWjPwg237xupBXphkLspc
N+Ymgpa0Y4yY3TfPXfQl0L3/ZoO5HtOoncpURpog0j4nxm7oDuLMcTneMhgPR9lDasSwzRwyPpTp
VZg+FDInpuCZYLxaJ1kUK22MmJmU+3rsPYhxOHpcu9ubtQpElw/CvqT7aSRmViaZY2CIKIXEnvht
28Dqg4MsLDAunc+ZEKgSQr2x8mRQiUVoV24UKxvs770rQQZAgM4dZ1VcowyaTwSNRNC8xCs3cDXF
np0c7FddjJb98aeKFn68c/iyLNSxPlwhi5UyoG5GA2bMZwSbCnhhhuLcayckDyxDupLK2eJs6yrI
LozRD7uIbLtA8vsqwgBdiacjbeuYT8gKg2oLxGxHHqRznJFlI5xzMM33+oDxh/JRHcCzcB/LO86C
6O5s7R4DDYY2ZfEsNJgI3CU/Ua/aU40ow26IJe6EY8md2OT6CIMTytykGIMwaKaZqqFLz1RhEtwv
qByo6Gw3fTuA+rvxf6RdyXbdOA79Ip2jgZq2mt7o2Y6dbHSSVCJqnsev70tXd1mmVY+dZJONc4QH
EgBBELhXtHHM3i/pycWOeh7VGlMSmKJ3ZxCyUjc+yrdzoGE0XEQVvZW7r12PiyF91eR9YWHbwuUq
pocyi7xq+GYVnSA92w4ihiUz2Apd5ztVKo3Q2aaokQ0E43kFGmLm3WXr2DbANwmctZtlW3XD1OCa
Cvy6iB7B0uwY6eNvCEGrM2EIEehC4CJVA5rrqY0R1WdtcMo+cyNVcmv7+59J4UITXRRJk03k07Gq
HWbDDmjfuIQqAjvbPNxVwB2xaWHZ4B8UlaYP1ZCNo6bFTztqfGPaJ9ZnrflmjT8rK99fVmoz9K2k
cUadDRTjUT16n5t0cMPk2mq+pTWA/xLAKonYwTdtYSWLs+pca3DhoXg9b8K71tK93MbVXog2LJDC
d9vTam57c0Z3OlE+E+Uw17rTxX9dXrVNGZqGFlSN4eDzILZKIdXyVFNcraLrNrxPiqMmetB4Bdn5
EG5WMjjP6SeJaKVkZCCYwMyf7Gv7DLGVYaHb97XHkCDrmwn9eOG+9xY/8QuXCrAoRVqyv69OqlYF
okKeSqw5+b7of8ydD4ieywu5GehWSnJnRzYWEm0pAh2dH4z6i1J80jCc1KgCn2KW9XEtTaKycxeo
glyAKHCvieumL7whloFaGxBpJ8X7ysSk/A5vH4qo/4XtzSV5XKjIs4jYYYqEogPt8ZxIh1CJBbOA
2yv3phKXs5iDpltthZcHDcNQdjE5NqYWijZQ9ci/vEebZoDeDZ0N0xI02rw3g67WQDOYMWUi8Fg0
7XfTxEJavcDaNtfsTQxPo6V1jaKHIGHwzFTym7w4K1R0wRCJ4MygnllXhYLEoaxvZenQzHeXV0r0
fW7bJ8UuiUnhsrZ6nqXvZfN8+fube75aIm7Pjd5OjZABSSTWbtIPhja7Vn/MhGRL20WIlSCm6Mrz
m64x8zapiteJpf6ajX4BhVn1wwRYu3+3jWege3IqVxtBXOT/ekshiiAr+VzkMWcrI92CiefK3lnh
TyJEVNk89lYCuLjT43Fd1ZmCS1I4WYuxahnZSe7E0ei0neAlctssCDrUMOaMnmD2Y1arWUsktXsc
sp7RVF+notKdsSkfLpvGtpO+yeDOcasKVaUq7dQL0WA6qGTX9eAdm7vgspjN5AR9Ov9ThYsFilSo
Up4AJKtKQjelP4flKpn3STQ5UX5n0t94XbX/kabzsNmKolBgPqMeVasAjSh2kZ0AtII4di8C8b28
fLrMRQa76jVbaZE0qOWtgoKNtbdMwdJtl4hW2nDRQUVep0YMYQeF8hdMRAQ0KBOvD8pHsu9PuqiZ
ZPOtfb16XLRY2n5SGxMmwWDU5+vllIJaydwBpuhJNCq+vXymqaINzpIxn/Pewq1YzscZ9QgvC59q
0H7oeqALO9M2ox/q5TIbEVdNHpoLE7mlZYS4ShTaX6WuA8U/dfp2F9q/464rOVxsCGmVGnWKPF/N
l6Ok2oewrN3LbrQZEVYiuIiw4F2OWCo6tUqaOFrsRtHnPxPAhYNEjstMiVC70fvdVEILwRqJ9oKL
AzYBrGJOcefHIKgzyfdkSAIJ/bCq8NYtkMTD1hQt8Al6DUXi8GlGPbwFNrkFfjo3Pzcn8sjgKTQQ
wEq9f3kBNy36bYdenWsVs/F2IsepqqNKg87V/qof3KgTZHCvP/1DlriSwQUERZfiUWuhGptlz4/d
Pj4obuMkR1G9mO3GJUFcJGjb0dLmLgHmSq5RJ5zoDYmbXaZmdxY1ngcJjJjp6KYVFZj5BsMbzvGV
hlwegY7PKes6xAWyG0EzKDly7ZSu5EpPi6u44yPDsk9F/BEii+GCUVEuGCkeUIoful2e+RFrPgd+
Xi9wMeH2cXHCrpYuUhe8geuO6XQHheERHxgvumi4Q6QQFy2KnOh1pSFatPQFmPYuacD2cd8ibly2
eeF2cVGDdq1tTBJK19lZCRIUXV3QR+wbXz4wP4vc9Ka+iYJfHy16byRcLInbJZMXSUIlOzwO7Ynk
kTdpvZ9Po+CGseEGqizj5GBz64Bh49wgmYtYqeKSzUvF+/6KgHI524u367X1gnM3yDEU5Je4byp8
OYr0djKm7FrGOmENNz1GfvhYv65gdhd55bfL27ZxmLwTx4URKhuof/VogrXz/qqJtMepFqV9G9Hw
nQhu5WRSqeUY42KTJPO5IGAuqYoEzVuoLTuXlRFJ4iKGbmDGm7YZErH02ZzvE3pl6oKscqtj4Z02
XICQ6mSuQnAlwg5GH/DageSavnlPXjupVCe5C/1FJFP+GIIhE7hvGJA2FcwmvM+QwnQhMfCB/7a9
4iF3BwejMXt69xsV/7Ug/l0oBrgy3k8YmoW268bvdhTo9o/Le7SVyb6TwWXLBUFe3rNhwNGdXumN
47sU3bCsjzN9+FOFOPMupLJubLRKeFbc38g4LZSK3hrab/QMvtOJM/EFx1iWEWQ0NfrUSwm8He2n
uP6NGY53UjjzbvJwsmiNvGxWUdOzAbSVvKhRJAjkm4FO0WTkyYaMIiV3YNDeTKYp+wckp9v/jTUi
Yv3Z9NWVGO640Lpc7exUgh+Re0AzFu19Kbo6v7Y7fIilKxmc3zS0SsYRtEZougZBGaoQ0gsbhLbv
B5eBgVjg8G4fYs8SrOC2ib/J5avI5lRPXWJhGpkRoxloDLNGp3O0HesMq2VHKI9tyQU9+QplmJXJ
0i/AuqHgJ6fQ0MLICN5/PEwU1a8sB9Q3Ikc8vSnYRINzry4DELCVYT5Lj58k9SlJn0tLUBbbKBqo
qKwRAtgTXGtULt6ahl7NGXtjGKSvutG7seFHETA9FaChVp7ciWgatx4I3wnkMjPg7WhdsUDgFChB
nzoqZmHUA4YCX6brZscK5SJ6ue1VfFOR8zjSkKpuG9ZeOnmN2jk5PbXCZkUWgj7ayJsQzt9shCM8
SMipN3xnCSdjAeicNijPC5CH40BUhBPpxLmeDZjtOLeQLnVT6YVp4dHh65CK4u5GcrveK77sS0pl
TpoF8CTz9FXpnvLkU7fcqaVoGmszSXqzQY07siy5WWqDwp8H62lQ/TL++jtn4koA50elDHjDmmBz
2D3VOqIu4c0grQMipJsGosgrsnCNO63SsJAqPGhAHVi46uP24STeiBCVO4y+o9kBKQ+92pd1fHXU
CwaocafXmMoALlIBvzMEL81L8Sid2Wibied+NKJfTb7tyjdO5xfP2g5t8F6zQ7K7F72Nb6fXq5Xm
wokFiKa0DmEx8af+5ytJb/DqCKWTP2quGB9MKJALJ1JSquM8oThIDwsWuwYSmY0GL0B+s9uecS1s
9Rf5BBdNhqmq8q4pgaeP+WIkWNEJULaAdnaBhlj9zB8jTEemD6Xiilxe5CVchKGD2hUte7cqjEMR
P0666HF764r5zt25oGLVYapNBOd57Wsvi5fvkT3cWIcYhMTlQXONfXcFshZR9s2c74Lh8gQIS9WC
RVdBQsRwMxcv9YfnCuP1DKUq8uy/LruJYBF5lK+66JHsAxrLo/q9NT3SVvB9wXFKuEhDTNkurAHm
uKDRv05d1f5ZDKqrWoVDwuuuF8GZbBU61ntGuGCjajjRigakCxkwJQC75DNgAgumL0r1t1cOBNzQ
gaHXsb+vim5kaPWF1DCONn1u8RqsP1zemX+xvjcBXOgwUr1AhyvDBfbZU7pyip6U5+5U7VMw+AI2
BR610w6i6vi/BJA3sVwACcOiSq0Sz1nWVXUYd9MpdntvcO2dDpKxEPQOl9XcTP8xJq4yDDiCgZT3
y7josoUJDRwOrK82Psa7OSDYrd9TayWHM0RpJkbdgdrUA2CqXjosax06p4twjwbS90+yF7cMb+Yk
K5GcKSaaOqpRA1TA2RicgY5OTU+xKF/dGqRGN9HbAnJ2qE11q1MLkLB/328RfFXntRPxFB7qwp2A
hIRjvXLtg70bdlEg7DXbvA2sfgBnp0Ue4YgjWFnFPiqh09THCNx0Q/tJEVUxN11uJYkzzUXJ5Uyt
sKC1dGsXRzUJLtvi9kVqJYA7yxJMPzTx8lor+Bv8shpALTEGbCqqARWTCG9HtHTcEabVxtCME7B9
mibxdNPc51Yb5LUF3GKc10Yj8LVt317pxx1oaTcOqtLg4sbuGjZwKnM32rVB5/eH/Mb05HvBego8
gAffVIreApAf7jaoiIRfqgPjwAUdXeNmjvy9ugaBtmcfeuey1M0j501Jk4so5QjOJ5ndhhE7nSYE
R2KPJsu+ckq8JSb7RReRMogEcqHFltXeQGkj8xSzc/vhKg4Peb44k7JT5e9RLIJcEURMHmw0nwF0
G1EktnNzH9oPdfZpknf5fLZDNC1Gu3ARQRqJzMbkQoyt15lsTEC5qgHi0Tv518VDWr0vE6caPTXI
/OJJBPqzmVWiKARQSfwLAIz3x4Jdqvpk1TAbas+O1h0atT1oBS7glshcNqjKDFVGq5XKwCBRCufi
VztV8mQrdQrUM7fBRZWMzpK4NSZJUp9SjId1fgjg4OwuucJ/wOhds0O/oVvUjojeZXuhVz+FC3BJ
ykavGN5b6ysBddtrxYl89RZvXX+37paiAepNB10J5Jd5jIeUUuieqseiO5HpORJNtGwG7ZUILsah
zt8C9gh9QCMFE9DzRHSBv2/fL1cSuKiG+dtECWusWli5ybkBhkjpRrUTdggzzDrD++5KhAWzbZ//
GA0f2TA6O6cmReNrRRLHBK+3rey7njg5+XI5mgl2iI9mihlmkx4lYBOKAXzZfwqjr2Lco+3KJZC9
0XCo6jr87b27oVhT9gNRUD4Bly6yB2CxFd+sz4DPjsHKClISvKd5oQlgrH0jCi+bBvImm1/KmAz2
rPSwQZqem/7nkn6/vIKb4Xn1fe48kIxSL+wSc+FDX+oglEkrN5qlyMVwzYuphJabW1HmmvksYoPd
3DqA9pkMWhGYcJxzARdjjGPI8zIA8ma1p8S1k2YilAqWRX64Lq6k8P61yEmLQZS/i79sKji6y13i
jIG061DT+HVaYETLlTjOUtpx6FPC4Ai1fPo6LuBF1fHSatKT1VS7yxu3fQN6k8XfhMsKxTyF3b9l
3VE0UGLoe+tWap36BexDqGfkj5hGBo3Z8FsmiZuHzDAXMeHIHQmT2g21Fce4A6XPZL4dRJQsW5YB
HmlDx0grSsx8l6qq10PcUjZW84rrSR2lRVfKT8HybVnGSgpfrVxmiapT/gqx9DczbwRsFhRhPWYZ
kkcE2d5WSFyL4/wsb6bRpgzIIksT9Ge4tZS5Gr0a1IfLeonkcOnWNFWd3sgYOh1J6YRl7zfl81In
jqRJ+8uSNs/jtUpshVd3fBmcFH2iobFG3eneEgyH+C58DB8YbinqpFeiVGSzeLGWxyVacm1JDZEw
4T8NukOk4nsczuNtkQylZ3cMvDwelNPchWgUKVMMPsTds0Bjtnh8NFn/As7yjWGOczXHy6Lu0MHR
A2X/X1ITxa8fqC96SmIh8JI4ttfrBV5QPVQoYrOsy+QEu+nSYrm36JdSHxXqanXYCh9cRG7BheW4
1hM7itGa1wUE6CTsrMM51wbRLStVSuikEyQoAm/XuAhdtlkf25iS8pIUGXq+V0w5oIvoHXXrmFvv
HBeYG0WylW6At0/N7BbRebRT0GWCNF46W6i2pelv9AWqK4F8dM5LNY8xkQUg0CQo8PUK+NUCa9xq
RFiL4ELKpCy0GRPANWg3zaHfWbcZYL9wbxTSaghiCl+mTHMVMPomm7mwDo2+SzLFtYvFKStB7BKY
Al+d7JNIbcYSpgCG20AieFI3leNMRfTLbK8vuBXh4ogSShWVO8zbghAYJPTNSd8ZQXIUJcFbXbvv
TICLFtSuwqQDnoY3VOZXNO05mb7cxSZYCafKS9r4vgpLv5XQIKVZQNM0GlGtnBnAR0VxuWaAxbLF
XxOzPjXL2kJX4nhsgBWfX1U+8Npdsh+FIPHbW/cmivNiTVKqLJTgX+NwM9v3LV46ItGj1bYZvsng
fDjGJbuLNMR/tQdk1uSlSHySKnFGO7jsWZeVQUcKF3c7lZqjjeGSwtzXaOvti9krx/H3zk+AIpk2
UmDkO+/FGFQG/cL8Om1L1f9ywZMDBfL3TXkLmPFABLWyrdebQO48SeTaUHsJUCs9ekSTxDg1xeIX
UiroKP6XxOBNDneGpPNgWJGC9nh232wdoCcdlrsF/bCqI+8jT+Ro23bxJo6zPVMCMDfNTczq6E9y
/L2dr8G2NNDevWwV2/6sqsCBt1UNCOBcvjNkvVx3GoATjLvuYH5jyM5jYAQ9mlZEBZ7NWquyksXF
KANEwY0mAV+oZTwPrDI41Dv5YDg2slObeKJnaPa9D6FiJY+zxUENjWgxAL0yzM9ynDmEirx3M5lZ
SeCMb6ZJ37agjPbiWfam9LGWwDn716LeJSKqK5Ekzvy6ZZAq1cYodNG8tHqNyibxVfl+0WenNwSY
SZsuhSocqExYjOWnTdRkIoXC2qLl9ptcBXH12GkCdxKJ4DL6glptY3YIrYXmG7iigKRXxPouEsFZ
dm90liyVY+FZxqmU9l3xI6+eL3vPtoG9LRRn0H1qSElcYrBbV/InDOjcaZMscFCRFuzvq3RZCtFf
NihIU+YwBNMAVqtuPdUKvcuabIab1ZZzhmxqWawnCbKUqa1xf1sQRY2bfKZ+XlLBon0o3qlgsyaG
ZagKxs0sEA+8V2kMK4yD5YPltr7sXql+5MROd4rOf8MjoLtakDLwur3KA9IxwhsoFYxXsu/VEsaV
rCbsXcKVq++S/aWvD7Y5gMZGYNLbeq3kcC5qtJW6zBR6gcYm+kp+VsG0lw9jUJ/JQ3LNul5+NcDx
mnGHhBrrYa+P0MxSPi/qQVr8y1bB2zf/fW6nwr4sO2CBWG6NyzYdnqJaYHYCAXy9ApChnRRlUMAe
r6P+mOeClvoPvdScBnxflVFXaorGXMsd3eLQHNApeRNfdUf9rjywk1u6BSD618uLJjA3jQtt+SRJ
4cg2Jbaq8zJHV3XZX2edfgJBxf1lUSKT40/veMhkUGtgg9CQhgOu/wQcb0ZzdmugHUcH3y97tjBE
Upkhr89VflHZrq4cqu/NZckSSE0d46kHBvByxgykG3rEM6+cwuk+aa7Y2IV7yYVCdWqLCHAxlqs/
DN4UOxIGQErXzh3lXnoaYwce5vYAAhPEKz4C89pyoVEPx7rEfLnlGrMvNXdkAdijCKWfOeqlFeVC
R6Jghl3uYTNK8blOancZb6fhuauPKY2PiiWIVPxdkdeICxsJUDWypIJGySHcFUGO92BWHxQBjooW
joseuqTZIVWZmLhwdHIjAcAl0gXFcIG38SWJBWdwWRoQIlcANBvuJQyqZtVfw/j5z1yNb5tCLa5v
OrZoyk0yONbsMKbM5lS/kJvmU3HdufQonAQRhEe+RtGCs8IwCcyCYJTU71RnesyC7ht4SqbRC51k
n/iSZ/51WVPBtvEFi2xeqGWzmJxLt+V4pcmFI+u/mGFyFshXK9rcymwgWlkuje5ldadYz5VolEFk
GFy06JJU1dIWaujtMS6OWEfXqn0JUfLPlosPD5LRLt0COYZ6R+xPtX4PFpY/lMGFh1Rp58ScsVzA
THVr/Vmf0UtnCjzpw1WQ3xQuLIARDIgNKjQZgtGXnH437KejhJdvjJjuLy/a5uag80vGvRPPZHwL
WJoVtC+YYbcAaevNa1ICSy3bW/nhz+So70+qWmlplNWQU6PMKx2t4j7p720RheUrROOH8L1Sh7tq
6LRppxFUMm5fLe6I21mkfDaiQy4d2vYqbD15+FZKQboDRWcdmCQY5fvwBEqIPr6Zupt0fLms9Yda
xetOrn4Pd0B3na62RIHapc/afnLWnducKt8GiFvzlAHN97LAzZCxksf5mplNaYbnZMhTrkbph64+
pugbuSxDZDKcn1Wgll+kuEOgL24NkK83aHqhOjoUM+0PJXHeloxK2xkSJGnZ4MRVUMYniQwOoIAE
gjbD+2rZOIfrVW2QiA1BwIO6qoFjnxpUEGi3k6aVDO4QLqW0x3wuTPNTFzRn1U+Pw+k7mnIf2G0r
OSZX6v3lfdrOSd8k8o/7SY6+DCttWRghR+LmEJnvUrfy6fXsIR/9IWyfFqwj3zAxyGYbhRPML/45
uhi+Qw68nICxeyt9MY/DLkPPrEBHtjMXHN5U38eVoSnTWIoQkKOvzYG9wA/7Zc8GosBEiddW+Nk5
uTNOUSB6PftQQ+Ncm28Fmwq6JFGH1dUerDtQ6AF+Ek1ZCga/yGnci1hzRCvLBRL0mSaJyeJnXJ/K
+kpSBJmo0Fi4yBFFCyBkOwiYdSe+lv3UX56zb33QnhU/D1SgCP8yhCe/glwgMTI0rxoUIrsg3BE/
3it7+Ta/yk76VXij+fSY1rvL5iIIXTyzU5pn//VBa/iShtdSebTxdCLqSRRJ4aJJ2jXSLDdsr9TJ
XYrUpcUOeLtaIQIwENogF1M0JVGqSYak2mfcuanPBsjbwN4RFMJFKMyCs4XnbSLxAvSWAQbfL9Ex
scHMuyRBlIhaLLfE6EB6eyX8AB8cp1OSATWoqpiYYo7AWtsAKt4InwazFLXkbkgC/bkOVHWALckf
Ok2IQdNZrzLsU3qdV1fWPkJL+mWDE4ngTByQlpUxRjl6F9FskuUvg/FSG6LSClsRLga+04M7Jo16
XAjAuCHkRT6CjnIHIjZchwY/9qmH8UkfSHkISNkhvRHVvUT6caaO1veuNiqIjuLRNWh7lxjzyZJ6
QUa8IUZd2cRr78aqzkGavJFzG2enYT8Y4yFKnrpKADC4eT6vZXDv3aT6XzSyrmSXMUQOe3rT7DGi
OTiaP+97p/bTb79uHoZhmhj2V8AKyPN5WmiHWJq2ggWOX0v9lpD7JfpxWcRWjNBWMnh0/6it41hv
apYFyC6L6+lVcSKOtEMjSyDqUNsyxbUwbhGThMoDaSFMPsJtb0xfB4wUPYrMbuuGxNg8VfRxYWpd
fe2pXBkECGwLM0b5GnKAXuYmXr4zvPrM9kmUYmzY3jtRnInj2iIZfc9Ukj/b7XMYW07bPFzeJOah
vAev1eFiXt33shb1sG9g0hyoDmC2SfWnFIAqNoi8+1JQhxeoxAPdp2qY0LmCuKSuHKLfduFtln26
rNK23b1t0evszGqLMknvrdjEFjHGVQL2uARA9+GZGUT+IDQIluddWMFXkNSVNKnVpqykUAl9yHLm
sCqocSA3JfUYHZrtNYFAPcGWqdxNUy5kc8hDmEXrR/fVLbiuQRz2LCG7BuLqX9leDTr0M/UngAoJ
JLMvX1KVSwVHY4hz0yiZQ8/APWcMApMTnlNgQuEiJsSEEhkL+/tqZW2AF5lRxBRtU0ePAx2AFFku
CIRbF+W1l/FPQ2U+DtrCTJJcRV/nT9oew3YnZSe/gAUQnG9EBKm1kaO9k8edmeVMkgZvEihKOXXm
2C9sFWErt43uTK6MaezXer3piIiBN/L4d3K5aGKB0i7rTaxmRnuHFj9M4eOXyBO4WGJE5dJJFiR0
L4xmp8bwf/Ksfpc9xnNsi05NgTT+3SglLc0minXsgupQAamw2i9uhZENjHR4oh7NbVMkBmEzn/oH
Emdbj7RklpFt5O05Nd1ROeujf9m7RCK4hM2WF0hI4VyNre7lyrrpiOToZiTI2URiOPMDtP/SdwvE
2E3ip9HsgD/NN0ktihXbZv62Ypy5kaTu0xxwiK69x+wlnk2c8o7eaPfyQw4wCKBQ3KgOJl72f7aI
nAmqrW2Cpx37tNjdS6wst5KeBlU1iMA4/yVq/KMej2EUFWNNTbaM6g63RydPHephRvfMwFeKJ/2z
qCC1dUuG+74J5PIbMs8Lql/MPAIDl/76WLv5lXZde6/8LU7+ILp0/Uum8yaROeAq/DZgRix0Cw4m
V+5wBkjjPjyDHVs/lsH/ERbZ7/94trDee5SDNfjYe2kVMXsF+cZrFYAN86Cacj+5xbX2f2BTbPvA
myzO1dAQIkcJgZX01fcC4y/hMDoj/XzZFLeP6TchnKPFHW6YhMX5pr5TtYe+vi5qA1g5j7lEvD8T
xfta05I5ZOdyUieAWHvR8lMFvCvtRxX+vCzpw8gQKicwwzetOAfT5KW14hJasVk1ZFZBdDV/hizi
RDsAt7poPo2c5seYuKIWDsGm8XBHFlkiGi3YtFq5MtAPX9919ieBdpsJDhruDKLLIPrmQfPRnDZ1
VIJ2Q+SZ35HhAF0QOJ6l037WjjLQQoTZI9uaD2a/ksilVPIw9vFiQivG0cmQQ2WwdgSLQx9MnzF1
dq6bfqbH/Fmg6aa7reRy7jYbyTJrM85q+yE8MqrO5tQ5lpPfZr9M8PJqMrZlouvTNMgHUnitTrK4
YRvXqeeuOBjmYRGObGwax0oGF6tSVPNmkGqzZRz9Fuu4CxPHdltQF4LeD4mxAUbxzvQFq7jp4yux
XCreT31kFzVUUx7InRIsZwqAgfiHjcpHegv0QeXIUsj8mylKfjaTuZVgzmxySpOlUJkzNM6M+VV2
x+nLIMt9c4drBzBLzVvzVwFn+Y3kbKbJO4rkATZDyh92qLrounUiQwjxKdKNi869ZtqtmaFyFaFd
k5E63RF/2hvn4hN7O7C+Sb/caMsrxoXqiaipmZZYzYr23tShiWp2kix0NEuUFrHfzrv7W+HvQ+d6
pVYhSiZMN9xlxii6k5QxyKraj+JOkOiJRHGHgp0ldLFZKpRiIL6Nggkvj1m500UdClvbtVaJOxHa
Ngkxeg85C2kdtMo7eX4ncLPLIj70rSthPvY1c7Mh0ABgsOzVypEP+jXmHb3kNAO/KSq9yzJFIrl0
S8oxSNERVGjbugpaazlMkxxcFrEV+t8WDngB7zOesSaJPs+wBYwKOVW7M+JPOp7C8/7GHu+tQvR4
unl0r+VxwSocTVtSCOQBsknF4EQRxKBqAWbHN5BQ4qjBa8sD5gOvm9oRdbJvZq9r2Wy5V7nkUodd
MbKCN0O1oW5+bIBu5DIW2+wuc/8PHlvR/nFWOYfqOEUKTCb+2QGeirjFTe6qt/JN77EkpXoSTfFv
nUBIjRiWjYUGU/7xINdJVy0sW7bK2wZN2drnQZgsMIv4ED3eZPDF6AWDDlXUQIa0H3/iSvUMavrb
wR18DC2RvegutXW4rTR6vR+s9gzUrFapTpA2GfLTUIDJvawf6lb6rCfjuTLMzL3sD2xLLmnH+YNO
a3kwG5bFHnRQD6Q7jR1lwpRLsFGvN7uVWvViET1iR6fZGZpnt8XPaJiGoEmnUBCBRZI4o88yLGCb
se1qHutlANfF57T/rXeelU1wh3KGLyZobUYKop6NMpDna7k4XN6YzYLq2hK4E9nMi8LAABvLrmRW
93PDA0PYkoPC/633Zm0tjDuMayIRq2IvEyQ/qngFmQXtEJuRYbVg/LkYymZYA23H7Yzvinmd1ILc
bPPcXX2fizwtQxIiJRYrBuWIPf6IQOYaxbtWfbq8KwI9+FK6OuqR3bBLX2Qku2oBoo7a7P5MBHcI
9uhibuQIIsrxqUEvsSF8pdw2LQIYD+CQG6pNOPMFBp2U2czpmWlF6J+oXeoVp/yg+enNL+MyskTP
XEnjDLnu22QxWfoF8pmDqaBdOfnGcJ5UZ8ALgd8Fv8pPxgvkjFmr57SJbAiskU7aseJNKJdbj5e3
adPiVlpxFm3Mchwr7KlXa5pjSzS3mumuaM1P6VymzmVZm1a3ksVZt0wNK+3RT++SYmdp18skyPUE
uvBvhpbVqItSQZemBkOnTHdRuNeb75FkeZcV2QzOb4ronG0DnDOJJDBYujTc9ahZ1N2DNAr8R2Td
OnekGRF6H40UQvQbJTCD6DjfGjcTA2bbZW4rCGzMlj6cn5aiGJpF8KDLFy+KXOmkMkpwXnfI8g9m
Yjvp8FCCmGroLIEZiGQxM1kdok2s9HGbQ1ZD9X1fLpFDYyATZHrjDbX02GWaYCk3t2ulHBcnslau
SB7C7ixaRoFcRfpel6rCURUxAKhIFhcl1Fo25iyHDf4PO5498uKpFxiug5s+MkKGXNhQs1V6MlcK
shVfrSheZmJA/kDoEOTX3W18JF5bOvGBkccUu3o/Chxtq+tAWwvkooZZpPqkJNjC1gd5EPCGv+Tu
KDlR+XoZaB/ZM9Qog55eYDqbaR5yLEwWqsBr4/t+M0z75HoM1K359Q4ynNDpdRBPHmzerlZiONdL
UxIpukrRuDF+yfpjSPeh9KUkJ93M3UrYnS1SirtbUfBBkrKBNLuKd80SXwMecW9OuG5LlZfhwiWX
1j4pqKiesG2qb4vJ+WFBJbUazRjPENItUAu77l6fBGFFpBrnefqstRVqCf/br/Sq8c1jJ4TqFGnC
Od1ijXaHWV28NijHTL5X6ytDhEm2HbTeFotzsTAeW8CRQkRMw6sKj6HoQChOsmkAPGM5hFnhXz5i
tsP/ygY5F9OHpTIy+upizRlX0CD0rLN5h+cvPIiqv/OwbK6kcUcz8qhQIRrUA/Z67xjHIoj85nlw
Jje51+/kgL23iV9GBebBt/ourZJWsimZrh1Jz4ptxS6JsmPdVvtCB3Txou9bBbd8W3n8s8XlO34l
qlfDVMP0ZRA3LWcDrTiSqz6WeLWfv/3W7d6y8HZo4oIPErn30RloeeB7GyDMnk6mDpL34k6ev13W
aNsD/pHBP2hbCygfuwiO1pfXCcKGpuyXWHTOiIRwaQ9gJGd10CCks/dhifOT7nohkv22TbxpwsXe
sFl6TaavIT7caXsW4m2EDFGBQqQLF3S7Ite1hPlziHLW/F1erq1JhAkmksEF2LYHabcpY+MTomC0
wTzlS+32US/oi9p8T2ZwGbKJ+wneQNnvWB3/iTSY8WRCl+ql85CR7vJdeG6/9/9tIhI9ILCfzeeK
oFRHdmQYuqbzyH/5iLalWoIZ1GV1aBL7ZFS5IB4JRPCBAbDfltKlCAzxaHl6mIOZefIue8zWZWGl
BR8C0J5nhjgCTRdD/lfSrBwMa7nLW+mKVtrDZVGbr+FrWZxNJ4kmdeECWVLV71sghKaT7cZmdpMq
eBovjK+xbtyCLuc85/XPKNfuL8vfssO1eM7WpVEegdoO8aR/UpJHObwiVnBZhGjD2N9XJlhpwzzk
M0RMqrqvpLF0qrT4/mcyODOvoiiy4orJaH09+pxFom0SKcGlEfog6cPIQg9g9H/KbnufebkLnk/9
bvTmc4dBEGGI2Dzm13vD5RWyGdE0GyDT+NJ50zk/4hw6DD8VN/PxDieweZEhcDlFXRQ6WfCwhGfw
R7P2LfmTLGI0EongDjutDQtA0lmmWyRFf6a0Cr1s7tIjQLgTgVlvezCaqnBrBZoTD5ZZamHUANcY
x9FEAtW8LUAN3OvUWdLfikZvgrhl66O4mIoGhkezJ5AIOgnAPy+b9gfcSlbrQWPEP7pwy1ZROyct
MwOldxLd7QFBDVqm+NjsARbbRM6Cdw80dLv/DxHOttn/I5sfga77au6GMXz1K41oTtP8TgfcSjvC
JQ6xqQJPzsCJMaTTvgrJ839I+67mtpGm61+EKoRBukUkKYpUsiTrBmXJNnLO+PXfGe1XK2iEh/Pa
W1veG1Wx0TOdpsNpYejtIOdVLbdl74MRxszqxWLMwYJDLOX5gUizG4r1W1LGr5cvi0eGMadTYqZN
QMDNqHpAtzjEwZtpEvcyEd6l0L+vDGorSYMhxpC5sDO8VM+8KYw51oBHgvK5IpETbTKxSRL3nguu
PPeOMS0cEpuJgvXNMya1GvpMimjsGz5272heMAdPOhaRY0NE+b4fNXSChqNNW2+1NVHGprZpZQh1
A4EOA1fS3KmarFm5A7ghZqA5pHiywJgGNF3qiV6AVCyciHIKyrOkPF2WhM3wbs0OYxsmrLvQsSIe
T8/G6hztIF6XdmqnI1b0mP7kVz5vxI1jWNk8atLEE7ZUg+Bg1qrV6AOAA9r6rlMBuLUEf5EiWHHH
5lI1U2yAC4kTFOXsAXuJkXNBlT7KFWvJEz8KtWPZY02QynsDcqSfTa+WcoaV3tSop6166Opg3+oF
Z/6Hd46MoWiHXIplatSzQnRjAVDjgwZI7MRS+8K6LCQ8bujfV7qc6JEily1ISeKpHp9Iysv40W/9
GvT/a1vZFku8Y2rYCxCQr+tHinkfOaat3af7yc0oiATHcGyqsCSLhq5hS6HCwikv6pRrQgnbJGYE
kOxjV1oJ0GwjNUIX5OgawPa/fICbd7UiyBiqqFgCQaViqATDY6Mn90an2Ya6eOOwcIZWN23GihRj
npQsrHoxBm+VKB7CVrX1JaQIyP5/44gxTYrUj4U2gCOh3umjZLUJ1tqWwBdoeN0hPIYYA6WSFkjw
iHDssPTl7hyJ57HjvHE35VtSsQwdCFyGxo4tZ2LeqwY16cqsYym7vNfk8C9qr8aKBKNCWjvLZFCp
OxQ7u+knSwwUK8QApDCY7t9czQc39EBX2hrkWTlFAUgNamq11c0SyE6nXxGNp7U04vmitSueGKkG
SIohRzUlFKK3scGow/KU223oND9kp/JrTmREReoSOUay03oIdcEEuVE8qJlolenPUHtFATtong3e
0N621BkmZio0EUuvmaCybRZgDBZIkHbBOcpqq9XuMi7EwrZZ+CBCD3h1U0beiUqaonQU9p2VotSn
1ftROgGYiGPAtw3eByHGV2DrH8Y3EhAKmrt22o3T89iMVljt+i7mkNp+c8qqoUgArFcwx/mZKbUs
R6GUYMuTfTdgr1VzDg9DbqENW3UDtMQZBceacymytmgBRmiEGUQbyeXBASg6tnYVQJ50RCdxQ0fj
PNg2RWPFIGOQ8lEze4UGMBJeTwQLjxv1uYju/0KJP4iwg+Vdps2zRLMFvTweYTjsOFAim4zybaQV
vy7T2o4BMU6B5QIqcN4MxmLUWHo25gGilRZwaRjzdYYr9dQhPR/tUq9+jTi+Y/MAV+QYu2Gg/aSN
cpDTlnpnkhRwvzOKfZH2k8PXpl1fEWJEMTb6IiwyCIZxPbp4TvmCW2PrGZbJB4DXC+8ze/jOIbkV
yZiY9hU1guQlIhpG+g3DiIyEwEgdRHt2W3vZVU+xvdgKwHVij4cussXhmhxzlGMxAvFckOFWzIOZ
nDWB0yi2pVtEVNA3+N47qLKl+xho+KpYihCNw4QWV3Rmpm5nxe/TRJlm8yKzrWQmhk8AWqtj+xEA
mBi7uyxK0aTDottZbDV7lLad+Ft8NP0eDaA8YKCNwyOSJImSTrt8FHYatzOqKiXYOG+35BAUZ6X7
8wj90+8z5j1QcyVLZzisPIdpn/2U3JiYOAs6jv5uuJFPdBjrXk1q00yUj3rQrTgcDpgAOxZhaUta
8eeR0idS9EhXHovoWRVnLUgNamJN+v3fPHk/EWD0B6XCuewznFkqfRfU0FKm0i0SDhdbiQNQ0Q3g
oaIsKbI73o2qTyI9oTfvpidhRw7zS+ga++pqOowwDHZ9Tr7xpG3Lyn4iyrgpPRSIUqQgGlybb6Kb
3xqJZTgaNvHYxNOw77EROL74fcKbCZk+kWRcldnoudhSPjEW7SrH8FaKrWj2Fi/dpS86hk9mZ8He
NjTrejkwtdFsdi1wkbU34rb1R2jiZ5mhAPKylOMjBARtIQBf5NQqMcM/YpOaKGWWWv3pggtYj08U
GSOiAxUzx8YSpIkjEUWedheprdsMIcePbduPf6WI3f6eGKI8YVYLp0uO+nyWeKjavN9n9Dox4ixB
IyV0oXprs0eM13PkY9O6r/RAY9S5LoE9DIAqPIRvB4cuRRds7eGf9ZLiFa/VfsPtE0kxoG6SrGOS
jVHtuq1zNIh1eGVFd0Llhsup+68kGHcoB3NY6zUuXo0xGZo+KAQYaeLbn/v4T4wwYYWRNubQtLgX
49rw8ei5SrHYLQfUQIM+Br6bokr6RYlX58bYjUgLlQy1WR0v+c4Oh7sRJT5JuU7N/YJpyhbrY+X7
yxzyboo1G4AlxmpCelPxcRAeqvIGXQWXSXCYYmuwBhnTWSlxU+lyLgCWp2EuU8zx1HKq/roOXyLk
ZC5T3La/APSGaRDR0svCEc9BlptRgVgJKyMVD/UPIAFNOaLcwCq/Ywebw0NJ2dTfFUFGuxpSNLnS
4+Jk8pDOTwJ3yI/asS+SQbDITRehUF+g8Ps6LtpkBEfR3vAVZ9kZx3yvAmagsHmatW0qVrSYYAY7
g9o6nEErqadfZdXeij1yTEVzHkLVJkp9G83tcRaG81inblEMBzXnvRu26lhEWn0DaxDDUu4lhGwo
oQb+sgfGx5Vyl/t0SGh5xJIGB0/AGy4sBuXs0ikz11jqYiZVHTjvD21kG0BlSzzdFUNH9EoHK6jd
y3K6LTUfl8qYSbEuRqHvFDgvza2FvcHrzn9HsL/ED2Mk1bmL0oY+UcLf3XP9gwJVR554E962oxU9
ym8EyFjkLvN7wGTz4vvNWGB1g4zpTNswL8q8AgBX/r2Jg2JXlMNjGMaJUw9y50dlXJ80wnnE8E6U
MaCGNkt1VINhPVdtLEJwh5EXCnBFkzGZI5G6aRIkMOYIZxMQ4DreSomj/XyPsQ6hPT+gLZ0jKu9j
VV+uUsU7E03VwEpiE9mFnkpJLVP/jcVhrYW35vt8wsyFWtx8lwFSSlWwHRAhDdtmZprhLGYJ3oGd
RzWg9Iud/r6Es7C5gfKWwq1ose1myqKJRY5+JPSm/+NfgR90mJ0Q+95H/o7bLSO6psYEi+EcTYZq
4sVJu37VXe7P5wUuocOksvBwWbW3nN6aFGtD+yGLMYxHr0v1Wj/1Ry/a8efINm21jEG/f+RCZLdQ
6UteKXOIAzQlPKJbvwa0GfoD4eqAwOS3Abeg8j8oEjzdkUMiX5rERCUSUEzDIY62br6v6RNs6U46
9LRZmyv3Ww9eWUZHKSUnG6wnl1u0/wjtBE+OJ1SaXBnG2ZT2Svjz8nVtPhPXdKhhWb12wwimqsxA
p6n3WmMlN7krXaXXqY25CQUFtx90Pqey/wKaHuCLeJhi7AjVKRbjPFRbRHvCCFe7nITxlA6SFfHQ
A7ds4poGw1qjoq9v0UCjUx4b4XlKHy+f3VYIuf59xothqYUyZiZ+vxJjSwwVKxFO5jjzDCCPDcaX
DVEadWGCG1rezPPkJN+Dx3fMKiffZ7Ft0O1XvMrX1rTyp+thfFivJnqmLWBNfDEANnZDkQCKM3LB
888WvJ5Vf3QQhHn9E88y8g6VcWRLuEjpkoJbDLZbqWirQBQMvl2+uK2B6E/sMZ5MMINuwupUqsoU
aL3ysMHXJXtivecwz6FXcyqW28bjQ97ZjoCmDYIlouo82otHF2Aa398UX/ZKb+QiF9LLYT0mNkor
soGNO+aX6gQZKgWoweCuJxjVr9TprOiJI5XFfZcSR0kGTrFg00WvCTJ3Jsx61CwtCNYacBW0Gy3w
5ji00vBmxFzSkupWJKa2Ot5dvsZNUVnxydxil5dJbEQga8wvFUZ7Q+EwD7wJ381QcsUcW6Wou6CU
Bap+01t8N92Q6+5IYwMT2+rbxFLmHc0llE7hd2hL2PNw4zg8GoznrnUiS6hjIaHW97Zcx0DG+C2R
yb58ktvi+XGUBuO1jbpLlr4EmdYdXeLS6kh3mJCzyz3+OuvNEGFFjHnihOowmEObI/+97/bKzsCG
JuKRK31/malND7oiw5j/PJMXVaY2LFcmW5VfTfG7LtyPmJG4TIejbmxlqdKAxJyqeClq2rMSjZba
+mp+FUZXtSFzSG176xVPjC+QcyNd5AZHN9qT42SDDXB8P7ZRB1QAP4lVuvwRE552G4wvyPEIniOq
3RTblQ4Ih/7sSS6FFr58kDxZZ8xINaRNGg0gVCPEH1xNOGRcqKIN2dOBHQvsXRl5cVQCP4c7WKUe
hGKCrQXG4BiwkK4CHK2HxWo6S9Hw2sWWMAXTOvQogeJpXWZw6wX1iTojkqLWyKYRgjqkJSqtYi9D
1QIHg92p7pruYBvoUC3PWF3/N7D1NGoF7zomaLDu9DPjAQDzNG0aCYavsTpHccJD5WaPk5vsaD6P
l8bY0L01NRYrAyu0Z10fTGIn3UGaHsM09bA0vFhE//KJbojMJzqMeQTObGKgC43YuuGXw0MY+ehF
u0xiK6dmAHONllAMCZEqo3MGRgzSqcGNjbYIrWvfh+QFGwDR+xq4Vryj27LFn+gx+jbPpMyN+V3H
R5dWqiMvOPYwkbDFHm9ubeMAQUxBwlBXCUasmAPskPYZawzj2fJ8NrKThLUpIsdNb8Svhm6KgBjQ
AeumKozkhYagV0HTwYWlV3rhywXHbHB+n+2+7istnketRZgvEW+SMSw8qR5HBqj/Y0KqNQ+EOSZF
K+MmqnAnMnanPgoAjS1tiAAWxr/NDn8cc8OlfCLHuOM67+IUSAnI5qDntgu8VPhVlg9xc2023y5z
tnV4uHUgamvAwkdBnzELo5wYs1rqgEFq0Ckt4j3Gm1bfEjGMVqN/TSUA3WdBJsTJlKfcaPBMMg7p
fJqiXaRxRGCTBAVTx0vSwOucUZnIjFJdFAqcl/pTnhXblH2zaznOd5OIgfY5moiSgKb3+aimJI16
05DQX0sqO9KuJQk9DylvRHDLR6CB4oMMw0uZF4ZkDqqGycpsX+86ZwYQGxab5H52VZsWtlnugeB+
zzU7VIRZETdRNsDYFhoEYQ8+sxdN5mDkAdGAqWoc8tvUn2yKZidahc17DW04YVSlCc5KM7CD1GAs
gjotXSMqINUZuyF46ZNTN2mWUnuylNoKObQ9rzlsK3Bak2QRY7sypFGBglPNHHIwvTC1zJPupsf4
Ib/BgAgyYaajOpeVa9OUrxg1GbMxz0nYVzEYFXbhnQ7oNHj568EFKCKiC56L35JPxDRIXmro55NV
5lRNkhdAYQSxND2Ucoiu1dO8cGy5vEkEhToN3hCZUrZ3ZdbaJtdkKDPQ3Z8rtLWjlypuLSN3gYV+
bZ6Co3Ib3Q132Un1hRdcqg1QlKNqZ7e88H7rEW+Yq09hjGQVxHmfhrD7QKwqEdGUPuDvlpN8ptvo
EzfILe0UPl2+0S1zuabJmMsxDydJjShNElpV8KSn7mUCXK7oF6zyceXUT4Iyw5QJhdVgrTGCROKG
t0qOd4UVPgi/yS6weZtrNm8V7v89mSp+SW1iUaQRVAlctKolgMBzyumpTjg+dFPpVzQY84npXSAN
aaCBlu0dxpJ36T7ayfzU1eYVregwdkwfGzkaZtAZbeNWjy3i1mi1L66yRxlD+M1k8eN6Hknm4TL0
UzSPAkii6+9YJe0+rDSeXGxFIOaKLUa7xTjKyEKjwuAbnQMqPGMv7s1rCub9V5CcaKSFr0byWdNl
NipUk1lBkz2I9UVi6RiGx254WXTG8G+WGnyixChx3isSNv1ktKaE9Ss6EnF3ghs90m2opsNLpmyG
8mu+GPWVMlmO+wLUBk/z6U6U0EWVc69hK0ruCY7E68Giv/fFp67OkVHmvB/TqI5oHCfbwUsBoNjY
Tf1Ct+bsHb8t5icaeSSpqq/sx1AHc1lnsB+Ns3j/vB66K+JQsEd511/x6v9b7VefLpBR60FKA0Dh
QvYBofw8DRaWUpleed1raFOW7QIY1cpdlllau2us4SX7IbnAnLzmZY23zebqpBmtT4B4IAklTrpx
JofYqZv7S2IDxjPey14GoDx1X5rOZVtNWft6u6YEXGUZ66TYMf6qxvK0soAvTIJDWgF4W2/tGbvn
+v1f0MHWdEmGnilfxnQnY4z6PqhhXqrMPkdmAUipV4PYl6lsH+GKDGPFRkxuJ+YIMipW3U5HDCjd
p37yWjuDG+1ydAEQ3gFu6+OKJGvUhkipGgKSzRvG5Pa5G3lzYZeZXQKBbtxJNwXP022HZB8k2dei
kJu1ruOfTRPx3V5CMRSr6CmU7Q7LGP3LZ0qP7IuErIix8V8ttJWQQhkD4aguxxxLYcT0Su59Bf2A
ufpymdr/OE54CaJAIjX2hdJqgiTXM3jD7MMjTVKHfotGcDQE+ICf8bil+U1bQxNpIgYhzC8DJPAQ
UlQUYC/aL54MP2s4/ffGHR0Ju58Ce7nn8EeV+Mtx6hqazmXM2H9ZEQdjGiVjDoVTzsmNfFiOkpU4
3RVQfa5NJO0aNLzPr+aet/NnMzr6IMsmszpD7TAEAjYrJbKU5vvQATF4+cZhbvsw/2XuvTthbbgF
UoQylZVoL3m0YSUN7dwGmPlsaV7qta8yr7Sxab9WfDG+dxgigFbSPHyuPuvmqzYANaixF5G3W30z
PFrRoZyvOFO0YukDem3qcNK7o9r/ee8LxOHj5Bgvi5VWkmHSkHkI/Lj8lmu8XlseA4xPVSKEk5jj
gF4JgOmX75Xo+fLlb8bGKw4YJ6qLY6EHFTiQ1MWpjMiVUKUAHJItzMIPkgj7pCv3qZhzHNhWxwtO
Dv/JMo7vS6VwFiYMySPTBGOoAZMzPYTXtBYzXAMV2vobFj9IMd7FiCapLhuc4TBiEe34a9Yru0if
lfIRU1uWob1mIU++t6rYBgbw5fdCKO2q+yx4ojphl1BNBfy38kbDgvKRrviLERzI90BY0XpLP2g7
APzxyr2bJmNFmbnQplJDNZeoxGS22VsBWmhzWGMB5E8pRj3E43Ad3/PWCm47gBVZJgoKzDQ05wDN
N3oKHMPKC270E9aq3iYoa/RnftsulyBzqxkqzJqOtWS03xR7EHYalomPdvI7ONNue0O3ekvmQRhu
mq0Vk0zQUCNlWUUlzjaUrksB8BRu0B77khN0bebhVsLDVuxlI9F7AKnRiLLY55mlP/c+skbVOfIG
zDoVWNtxI0Z4TQb2ZU15XyH3xc19MMgO9Ofh3JTRgkPtvM7pHyVHumpfjNGqbgq0KZh2euyP6c/u
RJ1C7BhoZRwtcnf5IzZd7eobGN8wG4m6qAMOeW7eULy35B6rN4GojCL3PHCzc/TXLnHMeIhBH/Dc
7JGFRu4RqlJiW3XrlHualwu5I1Ec3VQZd9ErZWdMGVjrlNDSJSQC29cU8xqXD3Az9FsdIGN74rJI
tWoGS4PyC+QsA6iXQ1+iXe27ojpxyvEgPE1UGYszj0sbyR24Cr6FP6Yj0A5vpDsZ6aNHOgco3AT/
UQ3Z+aIqFmQxSkDQ0AerKgorVt/msrRCaeYcJZc3xsqEjWC0FdB8MYzQL9TUxLsWsWYE9Oja2MlW
7P3Nfru162CTqWGOEa1Ah/bXLi360SG90q92s2d4FRd9k2PR2OmhVMuKWZBALCXPQacjxoxsuROc
ePp5WSjfYckvKBqbvh3iVlFbgxq15/ApOZpn3YsP+XXsYobEbq6UU4qNFG5gJcjMzU//9VTZaSKp
rsVWolZF9Cu89sJD8L41kDYY8hsXeKfKGJVciRu8yMFrYr525IfaHgvlOeetFt/yE9geIon0cY66
EDs92htT1eu04TU5Nkc8EApvAm7vzVt3MP1s1+5b+F0TNZTd5avcsGKfyDJWTCXB2BY1jnJAn5y5
OGHzPEwcGhtO4BMNxoZh25BJegGsGUBrbUlsS+HrIP9YcqwUDHmDfFsv80/UGAvWLtM0FROomTXS
c4Acn+vkqAzCnVlmjm6WN1EbWHFRW2GE1K457Ce59P7boTLxUxi0kNAKn6D3PunOmbTPQl47Ae/i
WGPW97qeUbuJ6d/4pB2i9z3G3ZW4nwVP9Go0BCJNwJvw4F0lEzTNchAtIo0Mp8EfOtQt7idphweH
yZvW3njKYKO6qhgYN9axI4u5xaRS1bxW8cuyT5fcGPveo8ncv0Af/USGualqbMqgqVDsUoanotqF
0m+h5MCZbHNioNqqYTJcZkvjmZ6JJKKc0E52aWe69Gn0f+i1pXaIsclg5YMOo8kwiXIi0Gc4hak3
MVCR29qRtuejWuHzY/ZN+VuRY5Q6H4spjArUl4t6sqR5N1dOHkkcl71FBDZRRBlSol0FjO0tBmRw
lEhEMTk7LPW90h2L/vtlXZWpoqzPTUGdE0VbTIYoEjBMREbSemE0M7EwMdTpaYfRn7G6L/NMV0FA
3gCrhSI+C5jj/2flkOn2z+jUQCYssDI3usXOycufw/uaLwIJwIxUTUcnXl6UQbNq8aiQK7TsdynG
/faXiX3pyWN5Z4xI22oGhgOyycmD+akpxrM+DOe6ztxECaxQr+0lL7xc1XeCWv26TJvHKFWbdTZn
6po+rQvdAYCtNYVXfdHuzNrSTFfMzn3PiVi+FO4ZTtnkWx+VgqllCfquZlQUVK85B/vBks/RU+fS
qk37Ktz8aSWdpcmkbbHfWw7SIkLmNHuRs9dFuNfHh784RcOU0GhB88PvIe/qFMkQtOE0ZrrTLDfD
hNoB9kXo0oMYnZZUsBpeqpbVx3eOTBmbsTAVStB58fnS+jY15m5sJkcpz0N5qORbOeVk4bZvakVD
/kyD1EaM1pVhdLRkhyqQ/F5eQ4tMBHOWPQJ8859JEoPTfc5jjTE1Q9+aSpjNg5P3dzOyf8rvweRm
knhEGBs9J1MmJek8Ou2hd2e3u6ntEqsmgV0PeIH0rUL7CK92QH/yi3lbHSf9pJWEdKMpYMVHOzlZ
vyulYzj+uiyBPJYY86kPldREQTo5WjV6jVzaKt2YlOscu/glrGNFjzGMUzKRqKpwP+p5xo4h9Lvu
pVP/TxcTFyvmSxGLpcYYRjNpeiGMqtEZ7WI/+71LS+W5rZ+El/SmwagMb9qTHhN7TYpIm4nREWN+
2U0OmNFEKzBt4cjp4BRKf52H8T1aSO7DrHL//MbWpJgbG6NsKWMNSpxI0jFVh2OMwUgrrmtuVX5L
NtaUmDvDyHNitkMwOnShq3QGwr+Tu+W18VD8LjF8nbjJL17Wa0vc1ySZi4taQLxosaw7RMV6l7JC
BnMosJDx8hF+SQlT+ViTYbxXHqi9qYrB4JTubMu/aYG8/qbcTfboDDaxJDTRi7tetHgFag57bP/Z
EKRBJ8zQ5mjIFttUEXsRLU7+m4Sw/Wb51ArB3JLRMeZzkPhz9aDwFpJw5N1krHw0QhGICXnPB8Ey
Kuz57X92am6LvHo078QYuw5QkDyMgnBy6hlOsUOuwODUS6kUX1Bdk37B2sIix6nUGu5EicK3ZZRd
ocqPI8BblgHTPULCcZCXlQrIT5/JGZkRmKHWjk4pf58L5MvFs1g9XZZvHg3GzwMjf2mzaNEdVX4M
9KMQ702V428v3wsaDT+zoQTzMC8i2ChC9KQVb2r+epmHzeD2Q0c1kbl5raiiSA1kQMaX2UnQRIAd
I/hrY9XLG83HVhdXisj3cmyOpTI/XybOO0BGJuRML2RM1o1OI94E+Y8k20sxpzjEO0D6CSuxy/S5
E5QcZjwieLEANqvk7bblMcE4ilZcsqCg0V5j7kPjR91by5/ODXy2o4CP/MyEKBAxKbt4dITgYGa3
Uf2zLDmZEt45MR6hM8Y4CjsTMRfAYOJuH/Fi8Mv6/2UkZgFEW6rG5eR0cZzvInGK8HwCHLlaR6YV
DyLWfwgp59XKcUAa+56ZUgh20dbgyhXO7Yk2SHVXE7rBsqvUT/cahtfRivxzvrss119y6P9cmGng
TS6q2hcguFFKSjUGkLdDbpt9fVh2qS18o+OuIjpDsuu/c+cf5BgrQYqkzWpZwWQkqlbJQeQtx9y+
u4/fZ2zErFWS0ok1noUSscj0I1RPYwIPrt8twmRdPrttdfqgxdiEqEylELnW0Ymaa8yB2J0OLEze
AoNtaf8gwliFxpAICUS86KfYNc2baXi4zMRmZKyIHwQYo7CYbVLOOfV26D3EHtn5Rdo1i2MCd8Kw
urslddIz7w3DOznGSixJJUiA+ITQJdHNEvVu16u/4Nl3HN7obX/15B+8MaZCyLUE6J795BjfhtJa
HPT8/koRznU58FFprz1PvHmMMWFk2+Y5CTAv6yTAH66Mh151szlzLrPFIcJihGDmOFvqFHIXRoOr
T2dBA9Zsxn2g0W+9cHgKEzMUOgYU4gK8ZPtwpz4lmHBTnyLhysSG8AXbMhcZ+9Ja3ZLc1DFveCf5
pQeFMUwKYykaM27NqoUVFpusu4o1VX2I5JLcGHGJfehLYuwbEZsiGoQAigB8WPT8N5YCSASOlv+P
sONfIWJzlpkq9EZKg+doL2JleXporkbMuf557prlmLEnQh8vnUhfV0CBtMbh3OGZIyq8QSKe9NC/
r8IMRdNKaBykp8/uSXAnErcr7/6bgDImhZBEi1Sam0sxPhuP35v8d2veXqaxmT9Y2S12tqvSTDUS
RkRkyb5HUje9ig/Zk2YZlvRj3vHQa3iHxhiSqYrNMM0FhDX19Vi9lNiAywNi56kbYzpIhsUasRbD
0HsUt2YAfoDgA4Vqf/nctt9p/0oz2+e6LCTLh35AsgA6I8UVgNjfOgrPADTK/0aJsR+JPFRd1OKC
Ig31OZVYxqy5pXSjRd5lQpzLIYylUGrSyEKHJFymv2rkfhhkW8p/XKbBi5PYqo+hABFdqBEn0UZy
1QNQx2ilsIR4EVjFrcDFS+LJN2GswYLGF3lW3wNC4Jc6iUNGa3mPBCs/uZ55Zo53iIxZCKa6XYwS
YUBSt+eAlF5bak8kEzh3Rb/6glMhjGkYsR29SFM8QWYNppwsOznhdRRuJpxXloEw0UXbSN1QYjbb
0W5zzUIvN0Aq9W/GGb3dcPupZ37nLwDjaC9hDEQ2xpIcVygNkOhaUM7onM3IcVF2AdYcSOWbEPB6
5OkPfjlIScHaBvROEo2dlQwmDY1RDSySrv4a+pvS+LFkh7D229zTTV4jlkx19QI1Nk2ldkraQgMm
J/6tPHd7muWudsO+9vVT5L3J5+QUWLnX75ODgRwg70Y3heaDVzZ9FfdEUCYVupelx0bZJxHHJm5L
DGogIjpedUwkM8KvCRPpcqALOUVvV8f6VHhLhRKhcG3QYuu16Xd2fuaVqjdvcEWUUYUSDa8qBuAR
nKb3SXTSxNCO09wuh9NonKKRk2XaPMMVNUYpcrVddD2nIbdyKKf7hIegwft9RgH0OZTibIH9yJP5
GxGI3xuSc9kGb5qoFQuMh8whIULfo7ArVOpRVserQchtQVb9y2S2I0/UpxVJMyVsRGGOqtRrOahL
ZLIkctfO15oS+9L4zRxvM/mJGI4WP6Xh1SDfc8hSN/VFx1ArEIHPaiqYVsffV4FZ38+Zlg3vAU0H
fM+WWINFnPmt3EvuvMsI5zS3hX5Fj97oit4wzdkyCQUcGDyallmSVdvptf4t/EZnyVFAcCSMJHOo
0h+9xCSjaaJZA8ulgqY1zTWpdzPZXT7FL02y70H0iitGq/QYPVlaNQ0A97bxPwezfC/lS7ZfHMnq
f6U+xfISj91jepN7cWRFV/+XZ6C0qdurr2BESAr10qhICXdwTQ4EyCDmieSoleS+0lrjc/lAW9tM
7GM4hw6vprv9YMF2JwVtZwqtJH++WGxCNiR5alC58PrHygPA6b7cNwf+a3c7RtEIJr5VAyAeLHgM
KfKlrQxA5mBZcbXvMU+r7YFKgdVVHQAreeiwm/r/QY1NkQmkMuVUgf7Hyzkeb6XiKjQfLosPjwR7
dEaFNkSiDw7Wnl+1onwSyvBbJ0Wc7Qg8MkzEWmFcqemx3cTp2uRuVrvCmsbUUk2DY/Q3o5LViTEm
JQ0yudEaSALxQ7TGUtBN4vFBN6lOfVHqFRnGkqhFq2etqQ7OrDZergPPX0bKrch3ipJy9HvTfqxI
MfZDI2NFwh5vZHOcduUwHVI0BF6WAR4JxoIIdd9qhZCDRFxYUXLfTJxb4d0+axzqUM+7BuHMomav
MiZB4lB9WMr/qi6MR24A3tl3OY5KnA0nJIVvmqJF1Mq7fFzb3ACvA1urRQPDQp+tTSn2UhGpyNOM
44+2/lb2tdUovPosjwjDCzRRHMsWLllerpEZkRfYm4RTwNp+4lHkkf/PCRNfVJKc6LqE3HHjBS90
23ew1246DIEqv1VUf7nIKhymWATBuE9I06nogMDGEiB+STuga6PJT/zZY0eP5JbYmUN4I2ubNHW6
nQr/VOX9DFZO31DqvE96WIRYPgj9TaJdKcLdZYHYdn4rGow5MPM01mNqp9Pf8Ul0yS/KFTARNTTL
CzYBmpriloYVPMUer0Nr0xKtSFP2V+xlQtZLIS3jayFa7QYkg/LIKrV9wit3bwvLihJjJZJSq/pO
HXGQv0U/uhn9yCP7N0yOTYBxwSgAxyhxD5VRswTLHXIiob5eu+AOSDW9KyMbWdvC3QBAHqO36n1n
JwegI7xevs9Ne7jilNG9aTJnWV6y0VGUx7i61ngTVbw7Y9RuUcwkRJ53cLJ2L3WnadlJjbtEHMfB
ofI+AbGSjMoUlLqLYXRbUjiq9hhLoVVg76sSlfbl89pUMeiWKRFFxPAzc1MtEeTCqCXqP46SfhCx
8eNP+9Hfg9wVCeZKxGJRiDRp0LClxwIxP1XfuoxjDnlsMNeC+QVVnEqCaEuYvg0iOQE8xQf87/7y
aW3HkB+8sBcjLh22Jwi4ftkfIdL1gUJJkocSIHriKzc23hSDFTU2wOtKIispTq5tLEGx5UdpJ7jm
N9pfL9nVTB8HTu5ldv7EYZMe15cY6X2elu4FlFQmFNNqlYzKIMPY79NTvqN4H60TI4GYeIYDHAwL
aOh27LVPncertm0qMHY5miZW3GE3JsNzI1RKm6UQSG34EXffTXLP4Y1++1fePggw4awuaZk8hhAV
7UVuLOPQ+8Nr9oSthw/EG+9pTugywU3RXDHEnuWA9WUjGQYH42W+2OkHbPv0iuBPN4W/a9mKDOPH
IkFJK1NE46owG+j/mfxY5+XItx/hKxqU1ZVZmgOzLbEQF12Q2EsPVKLRb69llNq8urTQmIhXlCJh
8oNbXaNNRZeujHFfU6tE0hzCnbSu5A33007c637pIBPFCXa3HeWKQ8Yc/j/Srqs5bqPZ/iJUARjE
V8RNXCaJlPiCEikLOWf8+nuG/q4XGsI7Nv3gUMUqNnvQ3dPT4RxTLPAal/BGfJ8ZpASLO+Xu7U8M
4f7I20/lmQYTGTNtagtMPw6OOL0oKjpp+5rHMrztyRdrZwLjkMR9CxA7iADubXbb7HKAksS33Buf
uuWVT/ShzTvqoVbO8KoZhQzp1Pvdbn5r97RewYtOnAjBtnrFjFSt2UGlNt0v4tdY40zUfQDLZlyJ
beYWM7p1A9jPHV2CnddYQVdvszva1QgcxUr3+iHcVyAWsHOn+YMX/7ZHHC4myHZwjQoEx3WPANh9
6xvso2MMwB52y3l6aH5R+FRAwvHmOjl2SJjYsQiFUAOsEUlNcBDH/Sw91T0HRWpLhIJFGl2STVws
7KJtNA1JVEz4aHmMVT9p1nejmLxQbtF/H23XchiXMtMxm8OMDA4GmveaGu2KWv8l5SXnhtyywbUY
xq3qtCrxOIHnFsNxFu+MgDNet+W2q9/PLtMKAgmMmhiYHrRnM7cl9DtzdbR7QD1H55a4Q/R0/dw4
CrE7tSQ1MYedoSoi5S+mIlqN8PO/CWCu3ck0WsBs4cSq6Rghbwo5BsZTgLlmq7A2wwirl05ODkNy
L+bfrv/9W7nY+otQ+au7T1o0rHX2MODAeByIG5K3jPiRzlnX47gJS73Xi2GldhUm/3XBC+XjTFzO
Z6D2z8bptRrMVarrsypNc4dis5FZSzVYqfE6Cw9d+RSD6KDjpOWbwWwtjrlPB7WU5aTEVxdCCgFL
YUuQL6OPfwKc2uImbve1uOHRsmyaAl4zWKczEGxY4L+yE0JpiulYXXhTdWdZ86+bwmYeBAodAvZg
QAITls1JSSag0+lYk+ve6CuAICtPbnO7cc371sEcBFJj9TPfDRw6hHKDA8CbSYvTFlizbQ//DDBr
mzSHWh7trrPb6TwsX/Slda6ruGkmK3GMt0aTWAppsCBtWDpfGW9CyTPQm873o/4aLBzdNssFlCDo
/5VjfDdI9MqUZCQPlVOcyDcdlEvxjWaX/gxQHYCwVEj25l3nA0KIc11smspKMv35yqtbRSOi1OYY
/lHjYxLmN4occMrnm6F8JYK6/EpEJ9UpIh+yCTqZlh66nepHO3HHa9BuPk3Xh8h4tiwCnWgcIWdE
BqZgH3t5pW+1ck8TZXV/3T4249RKKcavc4wY9YWBL9YKz2EA9t/Cb6Pv12VstobWGjF3eST+f6zK
pPMCcN5R3CvtC7a2La1zjVaz2vTXEHHpKai1fQiRK93oB119sH4QVF3tELMmb8wdA4/uyJlvJ7uK
7fFLYxd+ubuuKOcwWZCevq/rFNS7g9Onz332RIDM1o+/rsvgmQeLxyPogqYEdOYDk7OYiUD3S3f1
G0p6V8O/uE+2zetSBXyfYhIZCQNziHO01EmYIA+T3syT5jdfxofME2zVTffkvsosFC4cdCx4bQRq
dx++3UUs23WTsQsYDgYGTRrwQyRBa0kFnqnRuSjOUv31M0e6EsbEZEmtB9CzGBpal8OpuU08rAS+
DSCjmAHUKfGC5KaVrKQxITnVowzNS3RIkn03oG4hvCYOQB+Pgzs7mSscunt+IZd3nExg7pd5mKoE
1dQAxArj9yECvQLoWuKfYqVZ109T5sliQjGa+xJ4s3Ca0i1thau70A1OiiUfZFsDcnzznB0T5Aw2
xeQKXMWf/cQHshTt/Xu85yzvrOnPVyGg1stBjqMRcTQHMlUqHecEVCoJj/Rh85ZdfVImZPeSMBVx
TNftJ8HS6rta2OnkW6QaVjTdLP399RPmHTD9+UopQqRUKiQoRbTYWprYCwJsbJ8CtbAw73hdFu8A
mdBtCqJUqtijdgDOd56j8KB0/a7vCs71zRPDRBlVCxpJAOYr0NtBT05OGZCe45ZTFNrMES5fia35
1gibmVwjcmoptmr8gvjXz4r3+5kwolZSK6UDnKyPbpT8weQx/H3AS6L1DGWlABM5cjXOggVrqE52
Al/QoQAIFAWNxogmRS4KLBAh2bKlHced5hoP0v4z6lEuZ6BboJrMmJ1ZxWI1hshLhGHcV4nkFkns
XhexnSmoFxmMuTVBrhcS7aTl82LV5tMyPY9hZI0tsFXzQyaNoLO/JSGvefIBN/rPk73IZexPNwDU
jvrugJwrPiuzFe6aW2MPAjKrfgldOnFrWMuPxA29cge4n8bJuOi824+Ri+5sY7YLxGGRZBRvRpu8
zS52sdDAnO/Qu0TuFx1lazwKnOrE9uX+l9osEMOQKFpeVZgIKVTZkswvIEu14/Y5KX5c/67bnnGR
wxguFtWFKhvgeUt3UKtDmnNe2+9kuB/ThYsA5n6rgkloBvrwAEnJWd0Zd8iM7vXnBYVferl2lHR8
AYEcZdAFutdt9NUAKLB4StzY663o8Km0evUtmTtwLlWitDSHr8y9YB4T0cWQ7PUz3Q6ZF5Xpz1e3
QKpKfVn0OgbdARw4ZF/6+TzxCCY2K6jKSg/mYiszip5ER4b6wwxySkrhnuNBF7sooDq6D2RlEASr
dueHn1pqWotmwg3AnNsqV3pc3fp4KgriKQOg3JeQYzrblY2VikzIqYWuVsyCTpJENgUNzX3FCb8q
VnA7nkoPZMufeyasJDLBJjL1IBcHbA7kS3LQgspqm8kXjZFzp26/xvHEwZy2IYIjiLEQY8SKQhMh
qCkv+mPyJfga3Ct2a4eu4eSlFVCEARGws4BzLmz54bp1bmdEF9mM4YjzLPR5Co+PRjAimwdzfs7n
g9nFHqkw4vZ6Xdp2fLlIY2wlw75YYgx4pBAhd0ZpsmSV1zPjiWDMRI6DKW0KEYeZPSeBWzac/WLe
gTFGIYWh2VVUhcV8k7GPr1Xf8sARw9us/KEE3vXz2o4df50X+1AFGGjXKDOumli66bQbFQtTVco7
MZ4QJh1qjT7JwTOLSleAkdM8tuUcSBY6pzLJk8JcLVGcKFXZwMiLZYIjPSlJaQk9x77+JkhcDoy5
XxR1irS4Q3kp6W06oxU5pp2jNVbszBtKmwuORN7TZfuhf3FfFhmWBLWoKwvNtyKrdSloc+SoIbZx
MCL+xB+n5B0k/fnqPmlycJFOWMp25vZkZt9E4RAqnAxysyurrFRiogIYtoO4ojE9OVV70Ih54aHD
EEL+5f1W5jJc/k1ad/lsTFyYJCU342hAdQswSRgE88y3CMNLoVsdkRJ0ABelCXN2n1DIT6+3jZBL
dcmJGyoTN6Ix+F/qE9SnSNwbCqcqubk3sD5TJnCImjGqaYUzLSYUV+XyPqtTG1hNu6TSb0Yx/GPu
k9sZ2ND5oruxyemxcqyG7W+FWGgYKzAeOn19JwnfhuwAdnDrerTieR/b0zK7JmiXECqik+rmDxH2
gFJfutccYCJ48i46cH2PpxYTVQSAMSgGwSR9jCEZX7FHPz0gGt/pKRJJBbC7qROcJ56iHFvRmCiT
RsJA4hH1QyAwWgTruA2f0I+aw8dM+S+X0OjfsHLzYUp67CMhKi+3xn24qw9AiN0pTkCs+F4Bucp8
yiVaiAHZX+zxqvR/Uxu6SGeCDKgFklqSQ9ShbiRPs7GIZ2s31T7bBzjkHJwdphvvFVDkZK8aSkSh
rezIQXa6r/9gjYCe5rWTYIKROuRhNibqgE2UEcS7OIfn4kilUn640ONxE/EcVWOCUTakZi/MkNe6
6jfFnXbBLsdGRuogx+SkfjzzZYIO+BsGXWiQTJjTsQcA8BLdDKgSXHdLej7Xzo8JPKZGOiVdIMTI
HkGh0JbfMT7ZKpyiDT2VK1J0BqcoWqqgkmg/u1eqQzH/zKvIKwPDMpLWzpWZd0NxXFBnkpauMLQi
KvsRKJl2/qN+qPaim3nTK147qiXZE1Jn7qTc5tcC4IsBCmhF+cACPc+qImIFHz266m6Sv5aZl84/
r38rngjG66dmWNJCpXWV+ikPfhXBozFwRGzXL1ZqML5dTakCCFR0pEd7coYvUegUt4mTPA+/QIBo
TZNdTFboaJz8b/ODraQyXtwHVRm2CqxQm9OnMS7RjzZ5RrEZKVYyGM9VtaKu+lSgkSI9UzyPxIkc
+U6xdJ+4SWpxR4d4n4vxXzOdAr1roRSm136Fu8mwwGBWfI8P5KF1sOaELoVf3HBvPWrcH3xtpSfj
0ZjubbWKZpwjxWQ5xcCcUP3ZSazkwOMk4Xw2thY7dCSvMDM/OEP6lbQPWcj5Zrzfz/hxW+RTgx4E
6tbJqVBuCQ88nvOF3jPP1TWa5GXXSCm+0DAcyPxQ4BU9/PpPPvu+c7gSMSaalrQtUqsGmAmofVTg
WytH3gb+5rvz8s1lepArKUkzJkpZIPik4m0U/hwxiix/I11kYQEV7ymJczPxooTMRIk0aYu2bGkN
O7a0A2WWKu3hWXNGrz/R6z5yQ+47YPOmWunIxAjgPwty3QAZBEQK1jjto6DHVLLVt5xYtJ2orgQx
gaJq8iApCay6cxAGz9Vj6HaW/BZYnQ16FCRUvPYszwyZQFFgUTAduw6lpETGG/suSDDxlcScm377
KbrSiwkM+VgKkxDTpa779CnwKTNedRwabJ10/2DrhKMUO4JaA5NM1AWcoknehP4QJi9Kyqv68WQw
8SEKBqmP6RgOuujRHcr9d6kLqCs73AMQ0/gWAlVU2PMmyLd9TVFAMg0SKGCs/+5rkVAo2pzPuB2F
/FwbwWFuTLdLkedmo9sA6rEyeJvP23peRDIPGTMmdU3yxQCekW4pQ24bAfrpsnc9VG072EUKvUBX
QSRPhmIwygnYdSCTin5OZWr1uD9ik2OIPG2YYLXoKZGEFgNh0az8ksdsj3n8r+0Q7q6rwxNDf75S
p6yxclgpBlaZJ0DvRT/TTrLkRuCEQp4UJip1RUxUpROB62ICrUPv7UiQLNPk4cXxvg0Tk9RC7pQq
kAD4UD4F0Y2B57lcfemw/fvfDo0JRcvYNaFgQJ12fInmX6P8R1rcXxfBU4UJQ70ACizRgP80FVLK
BoMn5u20fInI43U5nC/D4o70ptkVU4ER1NLQvmp1ZKnG9NSNr9el/E1U/ctrWICR2lTjgIQjHSgz
v+VusO8s5RZj/ShJxd7ynSON+uDH5O4ijYkEZd/FclTAqBvcTe0PMC48djvNoflk+sYfY9tOwHS8
aAxgH8gK8600M+xI18LsVEKOad2c0pEHKrUpQseAFx1OArsH46ZRWGuZMiCVGALlSTKNgzybHufU
6J/54dRWMhgnDSL0aDpdBfj+o/StihzKIhJ58k9MM57Kk+JoFgVpXv4o7PbIi92b6JzKSjjjulkR
SbXRUNSsfRFYy5cMDeFql8aAG0NW/gNwlk71NbGF3aey25VgxpdVCcwzUgvLNM2v3ZTSUYyIi23F
+3yMhehDK84tAFUwdZWe6ZxjeCBnwB1jkEFDGogxE06E2gwfF61YtwaMr5mWETCcTcz6N3cgrrVD
02o6nqfRz3LFZli/7kYDWZmMzxbcVA4G/TEFG8rejB0UAPjJO7IvbsTz/T+YIOAYK4uG3UiYtEyN
9xMV3oIH4+uE+SAAKAb7VoBw/fDWHAdbxYSZsG85owSbMXN1uEwKIBqykBMVKUCuHsvM1eITiM2v
OyNPBHP7p1ppCFOGZdqweKvI97hxu+AzN/9KCyakgB05aAMFn64t3xThF1G/xR3noD5QdL3Pmqxk
MCFlHKNyrFMNIcXC+qmbn+PdBMgHz7TBVyd6oS3dpE6G4oJz/fj+RrABig9MaINhlflEYdmGJYBq
oJwLHH2MRtB/xwftLrV7R7KXl8qej7ycd3uEQL9IZb6a2NXZAhRcKjXws/3sLh7luh+Oza7ObEp2
Lx9Dj1IrGufPLOYrK9nM50ynYgAYCJkcKQoAfPMktH+g8W7nocoJLdux7KIk800XAfvd0bRg00w5
yeTRSLgkCDwJzF2gh1PbTzlC8nttBrBCA1gVp132i6Imowfywvtw2952UYm5A5o46mdJQRKUBoPf
SW99U+/Djped8qQwl0BhSl0ddEjp5uKxLAunKUMLoPcux/RpcvMxJP+lDNumyiaJRIX8bvqSR01f
zS0FZEwU6zI480r9HKXYfpXaLUYTK1AqCloMH0nZzhzT+0Xmgmnx1KI/Xz1UQvCFBlKDgC/sND8E
FqnugjPAwbbhJ1GGwdUDPCANdOc6u9CtxdoCc8AZJsIPLBcak9cuT5zvtHlyKxmMQnXTkkDUkaRO
HkIv9tWNO6qUZskeJfEFSbOfitZ1oTyZTFg0jSRXFYIBoCVW/TB8bGbRIfwaCv01H0xwpRoTB/VC
1ILeACr0n3Rg4JW1je+qS1M5sC97POzY7Wi/kkfVXtkGaQI1i00k4BRh2y28YdeDYPqIHrgt+e1e
3iUPyi5wxYZzS3MFM7GQ6NOsBB2CbnYy30TwoKFa7nVW49LvCGjDE4zzjne58T4iEx5rs0yyKINQ
I0+dYXxqgMCyiLy+2mYQXp0pExNHlaTjOOONqysaSCcLK+w52QFPAhMPgyxUW4EWBUyttZr8j0jn
rFdu1ygvOrDVtVSZs76mjwo0Xk8YUPSA9Wz8jJ6xCv1EXFASqfbEyYgJ5+uwm94o+RoTyWla5RZ7
yen9vranPS39hr5mU0wZOpYhnLUKM8zFQ33C08bL/P4kWwB0s8CCY1HOUtS/ncjltSK23+GGKhJF
0yWCVcPfPaXMwQdV0F0T2U/PxJlARtC4wK5753vmVWw3oQKVizT2FVJl2jhXA0IcxV9S3GUXgpUM
IH2Rp31pnf5kuoBgBJrPZEvoRKdO/Rrd8+72bSv7S2P2hSKJfSLEMWJDamL6EIRDNae+Sn38Y7C7
CGDieKrPZUAaKFkPsd0OhZW0p1kJrR4k7J+J3hdJTPReqllQSApV5p5YOUalhPpNHtv/KIUJ3lo2
y+F78G6Xg0D8cfSmgnNk2/MBK8NgAvYwTl0yKEB8T/bGve7VvvSgIlCjyvUpNre1DTIhugklOoOK
zzMa1Unpc1tujP317/I3cebyYZiITIquERMKn9u6eLGdkbj60WNntU52Fk8i/Jp3BfzNxWMoOjg+
VYy7MhKrYKhEYcH7fsSo8nSHHsyp8sJ7wZ3vzBvRkx3tmT9q8TfR4yKVuRMCtNXLWAKgbnai76nW
N8/kTHNLivEgfs7cL9KYWKVFQxjqtOZF5NSeyV2uvbVca+edJJsum500qFMG+xB99B9VL3a7fXow
nOkw344mdCseOr9+/Qzml2L8pRybN0cTkRR9hnIdgJD7ULGS4YFjlduB6SKCCUxKmKvYJIRmnVOd
ertz0geCtdDYN04Iw7YYW3RDWeJduvTXfoyHF7FMlBrHwJgMBaap3RR7yt9LNyjNe2L/k0R9M7qb
2DCQVRABfuAAX5bM6Me+g9elw16qNa+UuMGKJ4MJiDIm07S8QEcw/NHszefSF+z0VAMmJnaoUnyo
c+pGH05wpRQTHTsZXAhjDUYaNRs8g6B7PLaKraCBtkxNZs1d5GHEZccxl63ERZXBDiyCQhoxhenY
DWXUZXjb042rah9hJ+198YGS+NaeeviTKf4zSeZaJmOiYdzHyiLhRosW+YcSJl9kSfGv67WllrI6
TCb+V3EvtUuxACyuHCxVzKwQLSi957RreFKYeNwV2diCFxg5OShF5uw1aL6pE0fGdvgFszc6DZqm
qWzMGFVpBkxwD6CNR93COweEnsoXBbCEmds/8z4Nja4fjfAijPk0fWMAuZpWdps2c+dYt8qOeJU8
3eqtYGup7Kp4ctSL+Xz9c23PTa+UZMKHphbanEVo8ys+8brHZWc42skETrzkJofg3PEGUTcvbxXM
XPgHuBiyyXy6kIR6UqjwtqTZ0Sw1iSzlS+/MjiZZ5Wlxc5DwaO51LbdCylomc5Fi9jwVlgR2HzTn
ioDEiDNJuGWO69/PXJ19Pg29UaOgpWuLF7foTxfFcx7VnFh/XQzQS2BDq3c3KCkLSnmMvKc8mwPd
XbyfP+O/F1WAbPG7jAyUhEukYB0ByFl1cQL7giRw8rfrX4OwxIpNOMwT+sYoLfU1MCVTp9P+40Ex
Rm0swOvQJFQ0W2XAussPA/Pr3TBY161q03fWZ8XcVGHTGH2jmvCdF1waJbYDIwdsXE79rfhBsLnG
A63ZnHBaC6QGsjKAKcdbsi5R6Gnd7kQGi5ZpAZcQW6fFrpBedH88mj85StIPzgamtUw2oM/BEkkV
AjoNEIVT3wi2/EX1KeJKJ/BOlGcaTHBopLDoYxE1CuMlweB27+d+JFrGScKsIEFoMB54zeutrG2t
HhMaBm1Jgl7DkU5pYgd1YeX9fiy/9wlvppnnvEyMAKBkFyo0Ax2mwjb623rpbCQbnBPkHCALbqGl
4pxHBegIgE7i95NqF03He01u5UurI3t/ba6sMAOqdFMa8F/53vBNj87X09W/0FdvhBukbViDNQHd
W9k8/BqecswdGettGGDpBqmumLxmsrivlNjjmDsNDVfM/d3nV8ph1mQhfYzdV/rSk5/UZ+xiYTFD
svPvlT8eeY3jTSKa9WFSnVfyhiVvu4HO0Ch+5FNYnvlJAQP14lFa+QDhBAhiLUpX6qF0ysfQ4eUd
HLN8Dzlr+RWJxLrE1WXGL720E6OXfuTMLlKn/XikANrS8AKTkEn9rqJeEBXo80jWosiw1OlBXU6i
eEyWl0z4df3rbStzkcTEKnPJFiXv0Curx9wK8sUayl/p+HRdCE8dJkYlWILS+h4RIxYCD2WII9gk
PMC5H+rqjzZPPmeQF52YABV1da/JCS5k89FAPbPZ54fuqAAj0cIVg64qr9ax7WQXeWyc6rJKG0Tc
nVEpP8ZL+KjpjXP9BLcDyF8i2MWLvq9CoVgQQLQYRGoE9JXYvRr2iwzYifHQd5/KNy7imJSmrnXg
olHixZBoe6lo7CGL7OsabbaiVaBX/M/GdSY09Xk4jqGIVGD4Jj1KHnFq27hLvOaoJFbtvCNoPGLp
yRfBQsMDNNrOQyQZLztFk0WRhQMd24E08YxXeeeIdnnWUPDO7divXN0vXPGZt0Ow6WUrcUzIikMj
JLMMRJVaLCxtOOrNMxpCnIts8/UFdGcAOCgE/7CJaF1omOChye58kLwJDF25XezKvQyaU34JYFsl
k5iA7DM1XWOMvu4INgYamndonqG8psRty+frJiLT4PMhDKJk8j8ZrNVPcTG17YAm52hj7xrY4MYT
BTGiV2ezm1TL1zGyQEe+gB+GqzM5F67gmPufvIi/6eCrv4NxB2UR5GWg43N6VO3iFuDxk8HZOOcc
J+sNZMg1UanhDaNy6PTHOPDLjrddsIlBsCpmECYOa3mZFn2LF3N/0JCakh2mnIGv4DZHuvgb7QZf
3JloiUY+4TwvNqfn1qLZmGwGUQDUSmqbWHTfKQfJqf3S1rDpiErf7DQovyXWvCtfr9vQ5qe71IwI
Y6bpOGMrroLKhnSjBncy2V3//TzFPpBpGniv57RJnp2M5r3m0bV28Zre1A66SrvUib3xHbA55m1v
fFRNl1URyL8EQUxUWey5quyCHLxBmBbSckc1kv0yDP517T464O8imBjdZqGmklbqHfSvay+I1NYK
irl2glIPgQhk9Jx756MX/C6PfYX2Q6bOE1RK9cSeusybp+ZUpzwGyo1I+bscJh7XIBDWlFbrnK52
/uz7VaAwzmzVp/XS8bXnRZCNpJVKxKCGKWP41WST5NlAh6fT5w5zZsVejGwDrdbahql0KODH/jsl
mYNYjQ1UCuIXevLD9U+5ceX9/hcwOsdRErUBgc55Zsm/KCva8lw9t6BiaRYLmDHcdZht47moTD/2
Kk+ey2mOIzL1jiwUP+dgOIixltqGJB6SMeQY6rbhXGTRv2UlK6iNYW5GpLFDHIPvM50iK+xU0Yl0
6d9vCvx+jkwQrcI5HJpERUtJCOyhBxzEUtuyuHDyo23vRvKv4uLR0Tn4XSNs2prGUOa9My13g3yb
8Tibtr/O5fczrl00ydzI+dgh8dftKAV9jJ5bWMM+KLn+r2t99MQuohivXpapTVQJ9ctl8VLhQVhu
I/LMse5tA7jIYKwb/WYzGkcRq2QvdCkK9BNHAlYcyQa9i0/Bg2dL5QSrjdrS73oxBq5Ghd4vVC/6
CKXkgrXfvDaSK93rfu3Nu/F+rFwe8BtPUcbSxyw16rhKcJGG96QPrRjscfgP5zjp1/898/pdNcbI
l7lDS1PCG1c8DPv0RbDfItC7voNC3vEe9BtpCYRJkgbYZ01XNXY7IVCKXokF5AY1VitpgxNwvi0G
lbod5qPc5Kk+5T9TJ3RyzMZwvGzzNC+iVaY+nBa10S2N0qMMDRZ0MRQTqzAqjCISuXI4Z8qTxXg0
WC/DVi4NhPvcoXVB6dnQ3fl7TXeIMVoyPo+FFd/+ezrD3w5XZfy8i8WpNRqMPxKz2cUjOiKA7wsl
HpoMTznGx8eGiHmb4Dkwlj+V9ByqsdWMHIejudoHo1x9LNbHm76bNdozUHzKO6yArgSYZwde62Mz
Mq7EUFVXd0mcqoFYZlkP2MPbMtuL5JHI3+Pgy3Vz4Elh/DjOzKKd5hTXiFRaerVTpR8LCMuQQnB8
mfdlGFcejdHAkJOA5jowTKb5V5IeUrHmCNnOqFaHxuT3fbLUZI6UzskkTMuXonxUWhPHV7tlaeza
buqsRFgew8C4MSoBTXDJTuSKg3/D/SuoBa0+XRJlEUbKRADYSntt/DKJBzFzB7JYTeiZ7fdG+W5o
38XCr1WOZGp6H00T8zWgjpbw8mYOeepB8h1MCYCZ48EGm48L0k3OEdNfcU0Ec8KChHmayAw6Jw5l
2ZlLDDyWsXETq6mV12h8toZ33UL/Ji5flGJOExtPQ60p+KbL2+JRRJhlZ9rTwdjHdjpYkg1APt+w
50MPWL7rordt9i/JLCBB1gd11tBxJaU8BsaTYvrVv18rpHHxIoKJxq1pJlneUIPtTCvPd0rsDy1v
/JanBxN89RLTLWqOkJ/PstPHwUOfqr60GPf/7biY4GsYegWMPTRKIvmUhz+nwk0GTuzdfj6szosJ
vsWgl2pf1LSRBoAeJ/GqZ3kPSHVHduSjup8frqvEcSgWmWCRxKgPJKS/Waye9CS0wX349boI3sdh
IrDSLiSXTGg0auc4/04MdzB/XRex/exbnRoTF+YBIxERIR1K0eGO7OggoXYYz/Eh9ntvcusKM9i0
fCW894AovuX1P+BvPhtmnQgoTUEFQQ9hFRGHLhS6KUNtWvYlL8UMf+BI59aj8KuNT2dAOQkVPbSP
UeoijzlUWe/kIqR3dDyeRu11jI8TooXIwwimwe6aGOZcswHFxzzCIyyv29AKG2Dp9K0tkviYi+Yp
jGXAx5H6X9foaMi46MZEYDk15TbGGKXTaKBisuYkLB7arshDuxMVHsEF1eCDhuj86NinBTuJwoQO
UtYFVp/pVUbKV3MxbVMd7yOh9pK48WusW183lHeH+iBPF1FP0mUZDPSMoYSKGshSJ+M96Mo3dWYN
XrPXvQzYOuHN6JFz/g1EM9huIj5dkqCsdKFHFyojzmNx22JXfwhjQUZhYlApgMuMdrFHT8VOX1I/
RqEX/fRT5WucQLNpsDpAWTFvLioaO1RGSqJERoBWmxB9rStPkm8T+WDwwtn7jfXxeC9imM+5iGWs
Y7sK4fK+x7Btk0E52W1vBFe+jdEvBRqzWz13AJc2dqnH63dsQL3BdFdaMjdEbGhCXumwpu4bwIQw
858AvzL26SpK+RUcOyFGgWcH1SdUgbDHDPxF8QzWXPp/DneTmgq7dhbMVbKA4yQuR3xh9bEHEVx6
EOzomX5fyv32D1j0NuUZumRiBBOz1Apj2moSL+Pc0EBv032z2J2eUz/0O1fxlGP7ytvX3ry6VuIY
A1bSQW0DDZm9Vp+baLQwD8cJshtFZ3zOlQgm/OVB0eZG0qB55S+e6mVefIOhFrRDKG20bDW+DjfO
fF4Vc/PGBN48oNE0NJLeXXd1maSZnAVTTV+wyWMYH8zw1uCyQNEX9wfjWMlgjEPqQnEWzA6qgaJC
sOqbDuSKdHSGB1iwHWhWkhizwJz4qNYyXsaK3+0BTV5YcmGPvZXvC3fetbrVPg+8Wb7NaLOSydiG
oBRBPdXwQxmTLbbalqcmwvqNOKrnRhXd6zF983Ot7ismfy8VDeVXg2bR0Q0dH0DoUTjvnk19UNGm
fVxT1Nkt5igr+7BvDRSVw8iOsltVPIwAFo6Cp0+ospLDWIUJrteqb5FWSFV6rGvhaVmW0WqGIrKu
C+IpxBiFWJlzLKUtyiXKUyL/KPXXKPOFMOWI2ZjphAevFGIMQQtRYApoazPZg0EUcx4W2QXO8jB6
4J3ZNb5JrH8/t0VFYhIdpBUymL+YK4i0i96rPd6oU/59aXda/BOoS7Y884ad6O/54MGygU1vyuWG
5AU/X0WJtperqkgRnOg80Pug070Ghk/RK9zwljfgtJkmXYSxC1zBWOVyLy0IF7Hkp4WrpqVjiBgp
DF5GHkHDpj+tZDFPxrgksHQJk2Jy8Sttge0F/EnU/68bIE8I85WMdKmrQYh6J9QqWxEDYNLPFiBw
vetitqPfShkmI5jBa4ZqZN8D8IN4w13tB6odjkChX2zZSVyl9mteJWpjqQoWSGRZAsOfqBrsTlAU
k1xQRVzERWkZvuL2N5E35FZIIdkiF3GDo+OmJRLcVbJpKEAJZq7JpunGXjBnJF1+iIpy/4d51r6M
Hmi2/bGz0tfr4jZDx0oa8zxoVSFB6bBHuWR6TCFFukvMuzLjuNemfaykMN6V93XY9jNt41WxFc0P
S3UmHQfGejODuchgt1J7sQALXT32zqLsOt1LMs5J0b/xQ4RY/X7GkQStKIZZD/Fd0l0mvTZjfB6N
QxBWFuncTvLkkTejvR1vVyKpqayCUj+ZXQ12FRqU0IcC5kDo0reNaY8ehYzvX3lDYdsOpmJbBdkS
0UR2hi9U4jlQ0c12qqVxlQEDAR1qgiQS3HLM7aQg7jh+mzLBW5rkoHaDP+TiEWPkvNLspsGs/g7m
pgGRjSxVAZyA0CF7W2/PC6gFP2H6KxmMo5FMw6a0jnEqZbpFLTIaZss03Hh4ui5mU5XLm5gd5khI
mmRTQMfSZBlFBf1IpN4CgDZnWGXTkS9i2JGOSTQnYxrwFG4EYpVN5VRzbcdB9DX/eV2fTT9bCWL8
oOokfU4FZE8wgXMcDjdk4o4eU8P+4GurjJP5NKqJrR+pG7BhV91HmLgMBm9eSi/KtQMwz5y0TQig
bgp/MercShcjsFJF/9SlBr5CrIISEzOtjKKzgaQ+pgOg3XiUjMUi04uW8vAIt9/YKymMj5caEIcx
Vdg52v00WMSRdmhpz3d0RAwcRBbQxN3kSGF19H36HB0i//rX3IxqK/HMjQrSuXGUJZz0fGj2vZ/e
EN885ABvvy5ms/T1f6R9yXLcONPtEzGCI0huOdWgqtIsWd4wZLvNeZ759PdA398tCmIT1+qFvVEE
swBkJhI5nLMQw4TCVZ9Ekl9AzBze+f5znF3P0u3ctNZEXE3ytoWtauhCGLXIhdtMxFImmSq1wBEM
ml+1pPtemlS8JVEdZHWUSMClQy+hAYfJqEdV10TMQxhcZFySsrEK0J8E8qXR7iRh/+cLWopidCQc
6kwYTcx+DuXvAajlSvhzW8D6WvA4BqYTndhi7C0dByERtRquEKx5evtgELBau2n/yOWNWTsbIr1L
YuINKdT7ah5QwQiKXVlfBf0X3ODy+2ykIfZpkysVrsym9OZ4tnVwWaTRYMutz9FpzlLYEWeMGudR
V0uDU4xulp/a4K/tQ1lpNgYw4ftesYOJsaJENYbsocdH7b48YD2iBf4PXIcunVQIbHMnW6IVeMSN
/+KV4Ffj3qV0Ruly8DDPZo7rcTjOHq0BGGh7jPAiUtx8R3hFp9W+lKU4xhENQpqMAwUIVnfCT92b
9+rNODmjHV5QRvEip9vPsQVEk+09Xrucl1IZv1QWmLTT/Vl1ZL/16Ai+rxsuuIbdbTFrlzMSUKqs
yrohSoTR+iQ35zDKG+SpAaM7XkugUxkTm0QDZzmrtWTYsGwSWdaIwU5d5j4JC7/ALtamFdx1O/8w
/Uqt6EEF8FHkVBy/tLosxdDh/ExTkwn9+8LRKsE8+kOLXI1YYppKbdzZMHallrm5kn6hjEEWohgP
1STAm5FNvM9bNbIqollFmFmiebt9TqvqsJDCnNOQa40E3HyoQXLfBfe4Y6xq/lIahagy1EDSFcDo
MaqOfpa2GyVIIdOhBo3aLnfmq8wOWid8nTqUKyhgx1eahpZCGU0PzXEkJp0pVP2LUeZWLZ8LXmJt
dfsWC6N/X+iDX+AOUVpoX6s+BnJlqbEXh18p1i0XwiidqIlTmXVo751Jf62U4b4ifWulYmcB12K3
rQ+rLn6xIEbrBr2XdbxCaB/STtBflD8fZIKHVzW0aQGWAiMdTAyh55HYtYQyB+qpaEeifw9gpR9l
z0sqrByMgjlsUUWJzDRVVuOSAu5GGPzGyZOTr5/C7i7sOSWwla2CCMwloztB0XWTUeqxFxNViSKU
/kg42nI1/FJziSNjZRkftou5khKpR5tbjcs9bffFuAvM3ZRwPMCqS8M2oR1GpqlAJn4AqFEiNQls
c8LQyxg/zLPlj7WlQZu3VWt9Lf8IYsdEQlWp+lHE297vw2+YLLfzDHxUPa/qsnIs2LJ3MYyGVRPa
l9UYD+kxPWkAeUyftpexul+arKLV0FRxEzAWYmRtUugjrgAS1FYQ7svmYih/dcbLtpjVVAhSYv/I
YTwzHrN9LKe4oP8Gr0xu62fhSf45uoUnHOZrMn/lgDQU32QQoOlI/X10ZmmGyACmBAygILMQH9u1
/CAJocNZGLWLT8+IhRjGnWWTnnWoltOcOuh7kN8pbMHW0bEke7S/veBc2av6sBDHnJeIimpJAmRq
Fbky76Q6D06jWoAqmbOsdb0wFWB3A0QGnRwfd6/vgxo0MLiv44NsI5+OaVfK1Gee+7fJmQC9oxG4
27elrtqU9i6ULn5x/wjSmMtGjrx6hogOCAeOLBMrmjtvW8xqgwxZyGFVA6iIlPcYjfueeU2v79gZ
7uIb1U5clMYP6dPktHf1EzjV71AUceZf2/LXQ/OFfEZnxAC9HJUEnVFvYXjgQDMvka3v5FN45E2d
ULv6rJ7vW8roC7pKMQJFkYD6ySuG3gqic9pexhBVd/KIiVieOVB/tCWPsfNIL4cyHeHi+9SmT57k
EcDTIW3ZIp6473hYejyNYdy9WcekJQOeWIVwitPHWdFsndfmzzGFT6zckQoYTQG5D33MFUsB+lUf
oUZr1BhiEbkN2+sG/s+BsVkr4GaqcYoxlreWtwLQVESwUnCLXsYjXKVTVS6KQLwsEk8oczGDehag
4QJOrRrkwkqvYjQCcTwKVbQNxTAYhyJWWVf6tJja+IGd+14vwpv0s0WnZsacY+G89dC/LxyJYo6F
Mg0w8EEIjmmaPSTA9eYsaDXXToCkTYde8bRRGSGplKmpGMK0ghSFpWQv/QCFYh9YKvh+hgdxT0DK
rXCErur7QibjucZGzzWkFIAb4R+r8ZwG5zDlZGDWr+qFDMY7GVnXCkOFx+54nZ9Q/EbjjnnRLsp3
sB148dFEHnPbH/IWxfgoOUSdpE3EwTGa71P1XR5+E/1hW8SqQizWxLilMTURvmuIbiMAP6vfifGl
eRLAT9GXtCmi2khbTBYqV4j9kAVy2znhYfbyF8zlVJbpJmfdpi1Go21Y8V628l2GvLD7lcW9i2Zi
RLGrRyGhDehmpj1Ubev17ZcG+ZbLYzxECL4VgWhvo4TBBcy97nwFG3ZNDENgVp5LE7p+Xu9LYrxF
YapCHWToiKjkl0CIrHzgBKQ8AfTvi+MicRdFDTTPGSZXbK/jmZPvWP2+rojo/VJ0w2Tbv4Qo1CRd
R7xbJM+d9kPTv1CRJYvvs0aaZHM1qtgglcIczz+i6T4qOWtYz+kthDCGCdbdJI9lLIIC9ysnCaBj
820uwsNRnRYtGWzeO25Obz08WohljLUkWhFFNAn2v14OlEyvtXN1yLz0XHBMZ9X14IREoMfhrNhW
oqbI4lnr0fglRN+z+Vb0W8vXOIVtngxG1TJ5VrWoRqO8Uf/StePQf5N5cPM0zPl0uS6WQX/CQptl
X82Uth9RBVJFW44nz2+ifWIYDu4KC+m/o1RjUrse77Ydz9rKTFUSTWi4Ln2aoRvrbDTkHJGRlr3E
3WGKYtsMf23LWIu+FjLYYblJC1H6aWg/WXKUX7X2tyE4MS/5wVkIO9WupHpcCrWE/Zu+g2bBbpK7
WuXccmseYbkQxoOOs9nkPuUuGfxLpD/OvP4J3hoYlxl1g/h/OWp0l5JjMtdWE3FUmbcGRpXbVh7x
MIxpAqey8v5G5hs/TwSjymHoi3Nk4A3Yg5gHVEuxJ9jSrRwDPZ7O1fbnwAFi9baOrW8dysRIHUvI
4jF+bpiyJMxCHH8ZXLT+V2fuhYrTs7guQjcJbQoyPo1EqOWozm2JCLtJBy+Ymv3QguJ6Nt3tlawW
EEwkNv6Ww9wLXWaYgY9AGy4bJmNLln8T7EZb2GWe4KgcxKjVYa2lNGbjFPCdiKRPaIMLEG3ujBJM
iqpdHLNj7JjueGtY5evUIkIoz18aMlnKZm4JQUgiGTxLVHb1pP6mOOpzYJEO0OmKW2AU3+EFkauR
8VIk89rsJYwjyTM2twWAAwUzKM7kBblrK70obmn7d7wiHt0/1q8vBLKNhtEEvKAsBzSFVt4q0Uvj
78PiRpTtHLXqbcVZNTsgfaJDTjIwEM14Dw0K1ZkG0plq/9oku0L7vf39tRvKXHyf8RypXMYB0CTx
fXTF5V6CSSTVAwPFblvM6m2xEMN4DzCdT6RQcSMZ2V+mcEZq0zKQ4gl4HmP18bdcD2NnkpEbiV9i
aLt1JIwpNruksnQ0Mo4uAeh34I28Ju5/kQhKMknHTAGy2x/v+HHswmocEeW3nrGbLkg0AuJRf0Su
HgL1web2kq3v5btA5sIKejVFd9ibtlNY82BPge60u2B3Q/1Jfhyeeejfq04SdIF/L5FRwnogQp2X
qKP14VVf3Qvp0xxxFGRdhCHruk4IspuMCbdFGLUl7ZfM2v4KFcl7P85sFPQ4JB6rbUHAxPpbDmu5
Uthrk2jiGlN34PVsjinmmsBjgzI8Bm8mDDRR0iYARPxoLzIQiLiHt7pOIoHNQkd6wmCbG9qAGIog
mA28Y33qPQp/JF0JdulO30Tvf2Av3NwfVYhP3mohk9HQnPiKUNGRl+z3ZKP3dZc80gao5IGCrPIs
ffVxYhIDHb1I7xvIpjL2AGKlsqUrpLOhM0Cs98IF3dgHCs2dOTkUFIGive1e1o1wIZRxY6FgGkM/
wo01LjV7ZT/+6PEcoodZXUeexsnFrHrNhTjGnfmqmKGD3miQqG4RC/3/es11ZXnfSsaZadJo9ClI
YZw5mE5yBRD8Of2RCYG7vXs8MUy0EAx9ZagxbmxBvRuUexUwnbyh5PWIZLFjTFSAR3GkJDkOKD0B
4oDSzIWODmaV3pp3IfL6tdU+mpguizyeyfFWx3iWIBTTrAlJA27CCQ2ctm48hwIn4HrjYv9sYn+f
FGGhpSs0Rxm+AIWgQY+/ax1g00X7Ctj7d7JkpZ7gqpZ0pK3t8RH9IlcUgoY3/bAaKiBdhgYIIhGT
bWvSQVAydgpcW1PcRFFsaeR+W0/WTXshgbl5zG7EkMAM1IHpKKL4hDirsgQ3OPteCy6g1kbquLvi
URStR3cLqYxDUUksF6mMvaUIypmb7eSDcSAn4UxZVod9Oli8Z/u6O1mIZNzJNCRdNwe48IZjezK9
4AgeRoxJo2X0jb+N5754J0dVeJEm0EcBhLkFUDmQW1GEb4H5sn1wqyawWA7jR6RSbupM0zHV6YOH
/qnyr5F+3xaxGpToGqhd0CaFsQ7GyoheZQMo6ADgmWR2F7SWlDZWi4YLdPBvS/oXLfxHFDuQMHVq
BozrFO4qcMDQLtqU2sV3gAd0HRu2eYu4yynPPDfylij+ZOK6YZjo38c/k1nhKJVDmvfD4JTNwfB/
adXBlN2++aFgorPIXow2tFHXdrcXu6oZhoz91NAKK7JtE3omlVpHYNN+Ll9lkeb1Ay8/wRHBNkxM
2jyOaYi3TBqE7qyKt0Ia/95exZoJL/tkZOaGaYUuMP3IRHT3O7rUh2YHouabTLDk+/BieOKVnFlN
9ucvpw8ymRunIjJJ0hoyNeFYgilZmniPDfqrGY34IIHRCNCqy36u4JWN3tidD7LK9iYtFLcuLyUv
AuftIKv0WZLpSafrkOUBV/ttXEV+obzko53dyPsAnU6c/Vtrk10uj6WG01sga8cJwMUGW7jPH36E
dgHen2ff6TFZTLwYDaR2CDzesLK+UHn6IJq5aPQhJrVAHxypVL3oTW5rbX0vDDwg5fUDfO+tYtx8
q3WNlrcoNsjSQ9/s8j5BfyfA5Z/qL4ysYkHvkhgPL2K0RwlTDHeISgHI5l8ZunDz120rWzHkDzIY
L0/MtOrEBKuptehsJKoV5AHn+bSWxoIMPHSRjtMRZTAyglKSBTTENU5izRgVpLdxe8wtOmeeODz0
B/qxz/b1LozxGqKO5EQ5QRhAvNEv+pqbVwa69E2z5qk69QVbkhhfIQSaXyPBiQvyOOFJXTr1iVJB
Gc6AWpriRnZxEgFzIXC7R6mL2BLMuBDdLMGqNUEwHTtPAHWXHMJ9fOQ1FK/Fp8tzY528pg9ToQ7Y
SnVXPsS2uqueBAsDD8+IwhHaoDCBE4ycwToKr+WT4UVeakfPX9BPvAgVPANEAnAs7MUiypHGIihB
OtSgCXgv92et5yTBVw8RpFrAx8TwyKeWuX5M0ZI0YQRCLGtH8XW77JRnhBE3QaO6Q9te6ghZyO01
rftlQ8Ooim4aiiQyBjGmkw7w6x6pR68FkF/i0ry4ahlOjRps6g5XvNh01coXAhmjiJpk7ot6Gpxu
PmI6Yp55t9pa8AtctPclMcbQGGI0kH5ogE7bO2gSsjUAGPfAXFHsDm9pHrD3uk9ZyGNsgMhlMaBC
T3VzjCwwGnmY2LZ6TP3YsZvbvNakFQo91DDf5bEdAWORzyQ0sD69s8gtfb+HjnpDM3aSLSNRqNlA
ad7zYvy16ukHsYz6R/4cjyqZGswfk6PpjVedlz3EVgmvwu2Ep0+iT25lsUTm/vSrNmhlcHwhHVKf
ZBsILw4Q7W3paO7UPX9t6zoJ1BxVB/k0/vto2Wlv+jBsNIrURv2sBP4plFNn29BWjdtEJVgmCL6R
XPooojPUzvDBvIvKqXEZiBNJ3+KuATmRfKrq9hBmASfFs27ZC4mMZed1lo+1gDQrevJmD7LomHAC
QhhLOOcX+RS75o3EEbryUEOtC/gZaO1EjpLN9o+aHs2h0YAapiMOSZ9jHUX26vf2Vq4a3FIKPc6F
I56SJg0nuesd/xH/ds3OeBEPFGsic2puPWhNN9CEhWUB8R1jfYzap13rN4ow906rNFYwuiGwQbbX
s75p7xIYZZ+1CmRVed87Mjgxp6OeXzW9ty1i7fFHi5A6kiimZqomIwPgKUVtpilkGPeicjtPPwvg
pgH1LvH07LkZLqP6BVXAraKYaPtHFZ/NKM05oNWHBCwRAzYNY4oW0X7Gk8q5v9ZOZymFOZ1EB9Ww
gtSpAxsSzfOgcu7kVV1bCmA2LuxAdaHSEJu+W2YAeI17/dJalFmjfOQ1XK1lGZWlNCZVJIPKM9Sj
tycLRRtJnUy1yn1lhw6QJZRbijqCnD5w9uzB/krP6wfhjFkFuaZUqSB0jikcteZq7F9J8m1bD9dU
fbk+xguOpACgqQr/0E0HqT5X0XeMk26LoG6NvTqWIhi3p0dV5Jdz2zsN/PlMxEtZJq6Yp25G+r+2
Ra2uhnp0UDIQApqSj35IE5KxzfUcPghTGuKDmthh97AtYjWYURcymOWQbCLKqATAYv05uDTkncEh
Hp3iC+L5XeDwNHB1SeBbAd4NZgU/AcjJIrokSEPg7YYrk1ynwnPBQxpfuwkppcvfIhiLUgDHken1
1KNfRXfTuDiBQ+nc6Ei1ie1olSaIsGIewuKqm1jIZOxK6MMskkO1dxLR9zri79Iqd7ZPirdzjPWU
wVBiZAv3REmiwivEFLVaEqDCIg3FV16xyy1kFE8H2PCoVoihMVVl2Ig473vL3+s7jEBS1DtuSYzG
P59sarF9jBL6Gqn1JpN6+vo6mNeTG9oUe1NDD5idHQJUiilfbZiga297U3nnxgRmfqTJbRiGMOS0
sMzqB5zTtgDeqTFvhSz2o1pSoIyBeisUz3V+jDvOcNraE3l5WMzzoMwHkI6gqPiG25Mdk93gNYea
W7fkbBXbz4asRjERXQB2f/WQ6Y8Nt2lz3W5NEGVj/k0TRWYdeabMumoqvUPO8UP3JAF2Jrw3XeXc
vKBsBLjF6j5GEiXwWl6LwurSMCENoToGY3XmkEwtDwO1znDJZ7KXTtVJ75P9th7wRDCLa0xNHIek
7J2uuAqyFyG72/7+WtJfAWrT32tghz3IQHvRR793lHtgljndRf9R/lCt6dvkxBf8c8szd9/WmgU+
CGWiIwzERmC2Fnv0jqOFMrjQx3B87YMqdEeAe01pyWpX9Pz7GaD9w57LvLBqXSqdOceDAIQIjNsd
DBMx4BTjXeUfBf0oh49m/MTZ2PWTe5dB/754DEhiQOZkwn0PKBiXgGghuEpc46A11oBOIMACg8iY
E7CvPoURSP+zLsb/qlEFWDMfMsmt8k10cSmLVoddPdRHzLjynOB6DLoQx7jfYMzHhCQFQhq0S/+P
bNO40XBwgMa+5UHIrkujxBUKMlHEYAkswmhKMNWKOpG80xRbRxqR/BqPs13c1EdKYbd9fqsq8i6N
dVtzpc2GQJLeSdXQyvVjA03hTZ7wZDBmUM5iKDcyYFJ0aEVqvtQxbskh4jxF1nBMAUf4z8ax5BRF
TFJJq+FDaOMIQfAOUFqEa8ZbkSPcp8fUVi+Cw8sH8VbHGJnRJ8jbhyBuMYSbSHueyTefF+iuO5LF
0hgjiweAYoUEGqhZ0SuFaA1KD3h3jg4yAndyDI8ijoD21fFfw8TxLzyLWzXyhXzG4MQha7Ii1GhQ
n1tp9lfEQ2qlJvQpwlkIYEzMF4rBNCe8I+VKEJ8Vn6TAsMwCwdNNH90IwYDm7W3FX1+SacqYu8cA
M9sbTEibJy3qsY7RnprxqCicIHH1usZQ/9/fZy7NdJhDMnbw/UME1o/bLEZ9Wf4lJydDPQzt7/+2
GOb6nMZuJGOB85GjW794KYfb//T9N/1cOHk/D8c+1nGR4HoOxR+q+vqH30dxAdxU6PhCrVrDmNXH
S2TQQr2otAogM6nhVSrimTH0tkV8fskxMhg7leZGHLOmxmX4TT2WXn4dero9H8fUognb1OZNdH/y
C2/yEDOha5tGTUzsrI1kqhKzq52ikNxh1K1AqfepwcMroEf7wXIYMYyeKaSSkYvG1lHs12aHgBCj
W/GR175Af+2WGEbDirBXQykktVPllw5Ir2m3lzp4HwKco/Fp+6g4O8fGal2SKJpvFOCnFR8UoClP
uSWFnH6TzwHhx31j53HzOpqrQoYQ8UjhPKsznRZP7HIv0UlP8xZtBfu654S5n2vijFRG0YWyxh01
QyqqTLZyIiCa1lD0ES6JLcF/uy2GIQz0T6uANtjzpoE5qsKO6nZB2s6gjaKRBaoW1+3+/0DLOYvk
iWEuK6nr81Qgouy0wHG24no4aebsW/4soNeqeG78am9OmBwPE04s8y8m/o/JsUn+rAFiVCzAFho3
fQBmgwfSr98gRUIYmtoCN3b6HIcyp8ncWt2QDRhAhkuR7oHviEJQ+9x8q8C9Hrp/nBhiRDHeBFMm
oTrmOURV50y9L8YrMXnYNrtPNyIjgvEkqNgDiygA2/ScCa445Xatcq6Rz7EtI4LxIhIm4AOSY8Py
b+hfPmRu/8P3RrvCALK4/+N+xo/C2FbtVEQAUekQ1re3tX+vxJwbnrcak4lrzUwZhpT6Kdo0rOA9
DjKj0/hGhhJ4GUca53TYCoIvB4HSTyL4dEVPL27ikWM8HAfPtl2H/WwWZZUi1aPUlh5iSCs5RtPP
vPUSOKNtTeM4eJPxELIU511E5tqR6kNaP4fSYSIc/84TQf++iFiCEamrnmoaEQ8SuZWk3fjHo1+M
fjHWLydTpFR4qTkqIHaiysvy2NHl++2t4h07Y/cRmcBgkGk10G4upv9cj5x94h07Y/R6rHRZl+JO
IOJeTH6QsrMKGUw+ymuHofDttfD8JdsC2RYjSVsBh6LujKMYgHkbQbFkNYf8qPr2Hz9aPpyPylbA
UDQ0JsWn55MdR/Es8tiat1UM0xgfVSzNoxwg5HDJpZBa07QzjXuN94r4XJFiFsEEDOoAHjiJ3tkm
DmYCJp1KoYgwIaS5xWl6qV39mB4p2Up0zSsUUP3995BPFZmAuUWjSCgOuuyAQAftU1YFSuq+Tiyz
8Lb1greRjDuIBL1I81iRHTUKPKMx7SRU7/RIPGyL2VZ1TMR9PK+gUgWxoLd1koOuPHkVZM0StWof
DArYaUpeYP65T4Q5OsY/xBhyAR8T5JUduAtmZwJT1xjbPRCBamvcTSeark3PPLAlThSkiozLSPK8
rpICcoG8jNFX3LKBq75gmPGpB9BM6PIEruoJkehiwAbxKctYgabLrElfOy0RbFl9RjeH3fp3vcJR
k9XzW8hh1EQuikTqCG5AwSxCYd8nyl2VpkpwnCY/vZp7tbsO2lrkOMhVB4yuFFA6AVz7U54ASJqz
ZvgtnnERwpSk3M/RV1z8QgLjgsNiricVvSLggEb/khaG34ecB2fGWwUTeOV5ng0FksGYBDoB3jdX
udpOHdEnb/G+CjZFgMp1U9dBOyBFNbjFHepTg6U6Smgj2ENyPfxjAD1qXSD4RVM7XNOnhp66k8Oo
ztHSG2t/KeXTPLjb3mJ9x96/z1hvpopCWc2q7NSS6hVm4TSqaf83EYyhKiXAMcHiWzsELSfxVcVD
S/qcNqR7ZMqGCPBNyvrGeDxBVCq/GxrEjAc0fdu5ozi0l8H84Tuq0zmS3d376JJLHNMJj7zM8uoz
cCGc2cC+SUu9LqhXp3wZu3Y/eJL7hbobs0ZmE7ueSOlcYY0+rqZWekEXwPYprfvTxUIY+9QAQ+b7
UVXTfsbO1jo6uXRFR7PQx556YCTkL2r1RlyIZMw1UppAy+e4dtJm3CVC9z0C33KhxpzuGs4RsUMB
fj1luu9DjHjUPHpENCHAH97m7SA7CdDGnQZ00JJmPQZ3fIjA+opJL0f5TafrA0d5+G8npjBBUwKe
zCrNa9xI3yiXunaqiJ3Z0zUdIUUyaQIYDMdbUB345P3eD4wFco0x0dSB4BYrFDrLxMz4OF2jvctQ
dKsP7+WKx9+7eucu5FHvtXjejHPRKLlgSBj3SixSfScKwUD8Q2nyyDjWY/aFJMaHJGU+TgXGf2HG
8U23y3aNVx0KB2k/J+VY2rrWE1kBqQMSpuwTVCnxwC0zqIki3SF6cupetcLG4Dw+Vx07aod/S2G2
LlLzXhQjKIeZhK0toO3QUSut5YQNvLUw25aWsTT5PUxLJ8DQQJmhCpEfAK7TtqrzFsM42VDSSmMI
EZ2I061e3fsq70w+V9Xe/Ov7djH+NTSqRKljpLExL3eNGQM3dgxnfM6vAAF/l7s17Ne3SWbxOuN5
G8h4XWEgWtw20Lu+PrfdRRkfE94D7nNXJrM2xs2WdVxKWoa10dx5dsRkkjUfu4MICuLtY/oXKzKJ
LmPCEQO2zFuxVpRE98uMWlF7KK9DZJqLE5AzLeHwtXv3XRTj/Fqh0Calhqj/OXVymFCHF7mIHOse
712M8tEDqRPIyyM5goJHj9nkJLInhZbZvgr5TuHOFKy7u3dhjM0Kig8WoDmpnVolVhP+0mbByoBf
K/POaf1GfBfEmG1WlOqsZQW0zpts0Z0PwUVEDX7eyzc90mJo2Zjd3pWdcqfGNg9oYV3l34Uzxjz5
RQzee/iMiZRWkuh2rPdWRb5zdHHdZ7yLYSy6ybSh9XXkLQDOfDu9NuglM13t+4weA7Rwe+Etr3bE
WxdjyoEgppqZZUjE5IZsSV064wwNH5BJJo+2Zz0na74vjjFpvcikxB+g/flJ/N0fJHRrYprGRI0P
ngp8tNt7ydFLXfxoBHmSKUnjYyuL7Kqar9XqVDSDJYz7bTGcE2MnnwQxn/UoxMU4hrugvR6kH//t
+4zLkOdc1CcTy2gjY9eM3T6qWve/iWDcRS3HWhcFyJXL+SXprhv1T3ET31z5P+euMx4CKGx1gF5g
KHX8fZBxBvP3ltdSzzttxjnAs6O+1EO3kDlySg1JsWxyx/oxjp7+22YxjiBSOl81BSym1ncjZqcy
HioUbyWMC5iaoQ+NJIeVKDcxaXZSK5zMrtr7ceVsL4V+6XNg/H4ujO2LKVGyaIBDjQrwg4QPmbHv
ysc8v0oIr8mYZ/s6Y/tCNQrEoNumXVN6+mKnudKR8vHQGSlefPIvj+t/VsZWqaseqQkphkabklUe
dBSB/FvVrjCg0ADOYkZ/Lp4Z9wAN9jTUA3kPDo5PZcvXURb1TZ9Dul4/6MlZEJ6D6nn76NYTmO++
1GDcwqSjb2uqjcpRrtE3iTL1/NxfkVPjpBdgdaBAbdjpmceH8tbrsaExbJUa9EZCIIVYWe+VD+XJ
3701Ox9UPBklQLP5GDgFpPobmTg4yojFD214imQwzmRKdC3uevwExTgUwX1o95KlqwdFee271Kq0
71V06qPONjgwMFzBjIeJFL/rwwaCKUIq+ryc5FE9NE55Kbx0pz1sny9dxdZGM15GEdQqIQOEpeWh
m7wu5TRecy2E8TLxWERyX0NAaVrpg3BPx3didOXR/5Od8Djb/atxDwQOjEYH97zyz79kHd4NlHE9
lTQIRq8jaBSPoFykOIIU7SB9rV+R8vIoWND2fq4+lXQRQ7wYVwMvBYth0spRUUvU/9CWkvLw1qGN
WVT5WgZ4lWQrbgapxZ4HJrV2jguxbBYnG9tOGmY48wIIpFISnNSQcG7vNW+zFME8X0q9y8rGx80X
jp5u6HY/AAEm4gRTvHUw7qYS5WkwJWyfHH6rmx+y/Mg5H54AJgZRhjpRojFFIu96xGByAypuS7gY
TlIAWxLUEEBtA+HzttC1B8Vy5+hvWiRqzLEOhiLQJcS+pj/fTk3TPxi+0jw249CByRX92XshnFBi
L/sh/CnEVeVb2z9hZdloJFZAnaNRAjK2TkkU0IqIATKkc/0tyQKHZNJ/lMCcXOFPvlxjes3pC22X
aOk1aarb7UWsXQtYBQHRDAa+KA4qs5FGjVH8BEOn5Hvv0AmYsN/ReSz/hbLuCbvmpnRTlJKrU3oZ
DpmDtCJnonJ9HzHRi1564A8ojDvTeq0KtAC/YCquEvNs9oftJa6oClb4/n3GX6mTYYAVSBed3KBJ
yuFHFmZgHZvyPUXDS4bqdch6uzF4JHhrNeYPgpmtzRVw+LYJ3p3R0+CmpfUd/cUB2G5atPA3h/aO
uksdXU2l3XEeNit+ZSlZZd5PSSGir0VGI/8gPFfS1aw8VIa3vatr18AHGYzvEsOgGQGyid5pwevz
cwUC9GCnCk7+MzaPrY4E3a3a3MrCee4fOKLXwuyl8dPlL4w/SESSifQ6H3/SMmx83ZwFF8cJNAQK
uwP4XLt5BuUIRyz1Y+zFvhTLXOxVF+ttqeLi0+7RXlhYBC/8aNeY1vxbdhK0usp32xJXLENbCmQs
Y0YHiTlGuIH0YDcYT4Pyuv39z7P0eN0tBTCmodfS3AFhkBYQDCAuSFbg+g8UnlFy7fyWxyC7pjIU
exLj5khEy59AnQdzQGgvjLIz3I6Yakn2yj7aRQUtWVAIyjMvQbKWHvwgkDmxuvJxG8R4JVG85f6A
Ip2nu5OnuPyy3MpZwccYqv5WPpVZJvFZDsCciMKg408oFuTqfKmVxN0+rxWz/iCDWQ6wqsehjvFw
mCvFnpXhrMWjmyjD7o/FYK5dU1DYxIQu8L0/mpfSFwIausUK1DPxbZ+oL2NXn4tG+LUtZsWKP4hh
brcwBMoTyrSVEytPPTm39Smd9sbISWCstQZ/EMNEJ0VrSgGCywpAB1VhxaV2jqrEE83uuzHL+6oo
dm2Q/gUin1u5Nh30bHkZumjVuLLgvO106j19nK1ojM5aoVhj0vJ4t9fS5R9+IVWthTvrS2EYGjJC
dZLDiHdgcJbRxKV2xzK/arsb0BEU88wJCrnbwvjQQgrCsh6hS/Ehu6PPIsmpbmMP8BaWdjQGC3St
1uAEdhNaQ8Od/aKei3GlH5bMaDJ1a1ojYD61SSU3QV47lHQ0x/3y9bNZ8JiHeIrGuNEi7oskiTPJ
mbXBHkvBMxLS4YS728DUH7eVesVEP9yKjFLPkhShPVsRndAXbFMZvEJJ7HkS/+MFzyh1Vpu13+g0
ZkruyWiX4guZeIbDWwqjlpGc6nmjT5WTaRYlNgrtNrdCdDFb1U+KyTMcjH2++3PYIQUAYu/hmsoo
Zp4Du6kF2rSTRsA5CvYU7kv8NXjJDcUJlzmpgTVFXEpjFDGXYyMgA2K0rkzQiXdqwMMWhbFllr9k
/89Jn5m1MZqY5WKqG0iBIKk1uOEDhbdOVAd0b/Nv3yqAbtQAzIabUlu7Bj9sKXPNUxj+bijplh6S
C2rb+/qqpZf8k7znVeRWrsEPopiYV+mVQM4Ba+2ArDZNj13HeSyspXKWAtjByrLXwN9IZ1TpFtLJ
nOiRnFrXPNIkwPSFjuoP0pir0G/HODJLHJgZn4bhiHZnoeM8Tzhmxo5XEiUpOqCHAppC/xkKbguQ
t/z2PzklFr6oHuKkEmq6CgPjlF3q1HBQgsBL1Kz52YUtaYzD6PXJnxIRYjo9s40ET57EiszEGkou
MOBKKP7hXBgnoVRJ2U6kgv87xg/1QXYrTGj9P9KurEdum9n+IgGiNlKv2rp7Vo9nPF5eBDu2te+7
fv09nOB61Bx9TXgSIAkQI6omq1gs1nKOcZ/eGQHSDUdZVlhi1abgJZYunBqzQp7GzJcbJPiDmhSy
jhCZHQi+gaUsYSUAh7y4ve+q8ZDNQZ/L8AAk7s4UPEFm9UvPTKiIZZk3Fz9t1CbrCUPentHLuOb3
XhdnShJ8gYYG6zyyuLBPFcC3h0PlGiUg9SvtBZgSLUpB8uOypcvcgyW8fEuCQlI/4DQZt4PPmTP6
o3rqX7JQcgjzvQfNdoVi+0HSFVHRcH9ufbPwEHQ7PDAyN10cgC3rGGLvfsiyrxIrsYT4Ip/qmK4d
JCrt1azfhGnlgFRDsomSg2wJ0UVOlanCxALSB4gL4xvjt/awuOyqvFf8LHdVvD18QJI1jmwYS3LM
LMGBMKUndRNDeVE0nvC+P9mpjE1dtn+C44jU2R6NGSLa+JMCVu0IVKHL3/coAesSaHiWDlAywMad
x/NDr/Z1wrsMR2tFe7PuWBQt6XEkC+G5rsUgeiPn5V2xeTcofUebmLbNi5pesuJedIsbCtxFtkck
F+/uxr0u6iXG2Aib1NLsQxMuMNO+5uxWqX4quSQW2zW7jQjBthEZjVZvA2jAUnW01bPsxgjjoNKA
G5bFMlTSvarCVksvZ3uzoJFlSaIwzP5zIy/BTeElPvta/+AdlNmHCowH9QvVSKE6l4+XbCcFK0/r
rOUT043XECCFJU6NBttEUf6jFMHQ+26wU5pAylzf56AUaf6ZIhkkKTfkSwYoXItK0hRh2AIozCY3
XfEBBeg8ezRV6C5+JPavRf1xeed2/QOjqo0mQ5uBD/L8YCmWgkb4BYmJwb6JxqeeSttc+P33dkWv
EoT7UVHDtjZ6Tf23udrNH4vUS76Fnv2JD5e0bvmLevGN4im1o74rANisTnAbSbZqilIDUMlWPXNw
Zt0bta//aQPF2vqqqdlAbI64on2di8RhMhTc/afG6yLE+vlKMABO6rFBU/fgsyty7K9bND+XV6V0
Dm3/HP3RlVhGL0MQEE4qYsDOUL0+s667oTxEZn+8vGf7YcxmScJtOJDcbqmCTZvv5wAdT+jozm7V
k/7w70hq6Mtw0CRmLpbJy4UqVpJx0I6OBWZn3bJJNsIg2zvBO0xlNSwlw97Z3SkvT3N+FZmSMvVu
WkuzUa9luoHLUHzIz1QnZNVatDjoqHEYJ5M+EvVGNwoXI0bOkt3WpR9lkqfOrkvaCBVc0phizFZP
YX//TkdkB/3Ax9Q7mVHsBtIbOYIriiwz77scGzjULjOdbxxzPQ6MDy3QBg6VV5zuaofD/8vivz18
BbrdVcFDJYoVhXkFwdq3ORhvqo+86s+8OHUxB+LG17mveJXE7+5ay2axgmeyUUOI+4LLjAJrqJy1
ec6av4aL5bmRVyHiw77EGOTUKjAXZXpctKCIvlfG6fJR3g0wNiKE13xiWbOxWBZuXj0CReBRC38R
K/JWGT2qxDjEJ32lqUulDT0afPTO9JUuXKqHgjSDcVWi4u/0iXG7zm0pmWSXaEl85ZfaEFWA9lE9
bTHdtU7ugHzqKV0uyQvKxAjhS5EORtOkFJuoVreofzt6Zd0uY+Fd1tWuE9zoSvBQNRlHzrICr0vz
wE4Xd2nMw2URspUIvqLNcyvXRqhpqvxm+dIVQRrJioayZQh+oik1o1oMXB5VcqvFH3UZvMC+Ses2
YFoJYArFKBbNAeAy528Axu7S5Tem9xx1+mArkpPDvcqbuAjIaf8vRlA6BkiGsWkJbEv5kI2fSfeY
dncFytj1kxVW/mW97D/iN9IE3Xdqm8/RAN0rqEgixTcegfK03k0vwHe2KY0k9pX0ujrBENSpzRsV
vZteSJ5yNMSpknmw/+G0XwUIVtBhulebdFjB4iIJC8pXgM99ADTNlXIw3foQAihJWvvkmY5LKhMu
CiNf4iIveBUvn/1Ia1Snycih7+ZvMRhRawUk7ll3hcrTlTHEmuT1IdtR4cbQ8gRVxAlFt6zJHfj9
Uxm+K6n5aiQvXXKb91tTZwoZEqBnrugzyjBDqJhObr3n1bsRItwYmkFThfUIJxKELbVCXQw0n7Kx
l7x89y+MP/Yh4nRFbWb2cwL7MKxran8ddGcyfkXs6/rzv50sTYhlO1AvLUkFQQwISXz+IkKAxMt8
mSdndJAYwQv5yUZDlaWnWaRAQyRhjlrWzqDJUiAyEYKn6EdlLUMCEWHmYLDkdwzyu/EaqMExiDTH
Z07rJ5sD2r81XnUlOIu1nxWSAp/Lq2yVp7e/ZBMBssIsMQmJYxepuVhYAKwrgg/Uiqva/hxTlxXX
mgytbz8LsjFwwUvUbZFnxsif8KWTMXgnw51uU7h5x7wznP65fbDutYAjKki7QfjZueCgxLbOJe1L
ow6hO4SS7Wk4RL7+sY3RctYDAFzWSiO7U8RuTnVe0XHdIB9iHBa/huUDOY43lPNekO6zLjloEiMR
J3PNyErHdYKRGCG6lEZ600QAeo6z4L+dZ3Ei1yiHoawXqO+lWMq5kWwfkv69KUNXlgTcfwu/mos4
jzs1UY/MMKwyvsl1lwE1JbqaTJc3j9ugDmg/ylG697cSrLyqhvBGEzMKs1rrwwA6Bo/ZX9LecNv0
Foyl3uWN3Pcjr0I02OrWVRW2ziIN91Ve3mrhR8uUsrZxz/rW2l8lCJ53KqhqWAyBWn7ijUgzBn0J
ILowi4K00gJIPB91mMuL+h8v8FeZfNWbVdmD0WahApnljR4MB8UPj82Jn+VY8taXbZ/ghms+iJ4r
oOEozexe6/pgLhvJs4NHDJf2T3C7Wd7QMub7Zxx4KYlT+3JPIX3Yc01fkiOEar2ZR4qd4ESNQXjQ
PZAe3TYpkAsxtODXh9GU3WAyuxAccJT2APGrIc90MnTTXyXHPDAjB3WW7GQE1meWurJRkP2r5dUs
hOAsytXSiruVl4BLhE16YHfUScgjJoMlSpOcXREqrk8tkpQaFteUHZ68qPtZc2DVhsQNysQIUVq4
pEkT8Yx6u9qeGo9Xhhp7TWhK6joSK7cFJ9FEjVaZOiLqnK6HaVoBDrU2sm4w2VoEPzGzqkiGnkc0
6hMDA3qbO0XxcNkxyGQIfiEaDKOtTVP1plX3DYWcyvXrarPjf5PCf8XG+6joXGUpJ8QIe+qW4+Is
4W1XSh6mElu2Bbdgl1VhZCFQB0hFHENJHF1/6MiKYEmyGpnyBb8Q6Q2SYCr0Uq1X3QwSEclRkfg3
W/ADTYHOI2WEcanaVVZkWEvsDGHiZLpHx9Rd2FWlfb+soL2901VwGYFy1SQA+D5XkNkucKq6jhdi
rTlaXnuFhq4/694oWv+ypL33zUaSmNsDyG2Zmhm6gpRBsZw6G29SAspUklwPzYI6cmE+Xha4p62t
QMEjDGsCLPsBvWtVeSDGfVdKLrz9BVGqopkZ+W0REbUak7RfX5rfdajIDINRaRydYLygNR2USSU3
+b6mXsWJVh6ptR0XSFwufe7GWu9FvQlm3slppeS53M7E+w+Z2D8rE+y8oOOYtDlEqeShXYDZO9eO
OX5Ip++VmTsl0t2XNbXni7byBLuPs6ZUmyVuvTq8YulhQPdn08yS/duNhLZSBFPvEoIBoAIlefUK
nQWfCsxgLIEVFPedJAm7b3h/tk+88WyjK+yJhjzrMnQHo8TAt6m0Mpia3caTzXpEiNQIUwigQudN
Y7ZjHVYPIMuxk3/W/ol/p3elXx4K2Ui+bGHC5TeVNtjp+A7GVn8dGeONVjbBZVOQiRCuvkmx+8ji
Ta2dWbhz+xhnsn2TSeB/vrmSaiMuE2Jh28r0pkBtiEjcguSc2sKVNxrh2K4GSri1ljh2+0Aj02mb
H6Ym6/2QnBrx2luBxhCpKRaiNpmDBnI3Xe+JJSuH70qBe9P4iBszReAgdLbEucaXE4e5UwHqrCOO
dJx1d882QkSdTHEzd3wpivZzaL/NBXGNljizxSShwq5n2wgSlFNZ1qrNK96u5fqBhifA4h+HItC6
X3X8iNefxOXsmtpGmuCyeV8xKPbAfkhT04mLu6mXpCZl+yY4asuqygxo7sjcgB6rARHh3OVOj67b
7Mc7juVmJYKHNnW7m7NqRhBPo4dSx8lRpKNy/Gi/uXU2MgT/PButZfc6phF6D4D+Rwv8Iu21ATpC
gk4zNJlLvPS+//wjzxIxbNlSmdE8whbyzq9PdRBdQZzlT8FwSv3ES3/JmNN3SwA6ajSQhWFRW2wV
XOohRpMvzhJnbed0N7lnf1RPQ2A59IoTfIbucniH4jYiBZddjGgp7VSItLWbwrjLWsl7aH8XNwIE
hx13naLXPY7u5JKgBKstuFgz0Ny57W8jKAJlPsiqGrseyQA2JbVNgn8JZ5jRtEzDEv05K9CXyo/Z
ereMz5d3bVeEqekUVH4ahdM8vyOyFN16C08pFyDD1ozSSdTpI6DbJSYoESNC3KTFqtV2jeMb9eD3
To4jhozm+Mt/WosIcFOYWmXPDdJaSqN+LkkUjDpGfOtVImbX171uGRUMLcvw3p5riCmjQw4Cojr+
9d/WIRhaWnSmzgrkEUBRTvXe0TF9mSYyeubdZVi2aZrUIDZg+c81b9t5ZlaIRj1T7+9YqrrgVZa8
8na1/ipCbNlEkSevkxlZLKu+KRfPjIJUlRjW7tNkI0J4+kzrkAyVzqModUROv2oPRd7d03k5lRSk
LGNEJAJ3L6KNQEH7mPPqwAG9Ykp9DcIhu1PKx7SOAKwtK1bINk+wgmKyE3BRpao3q78K7ZB1lUM1
ic/cbWBDd+H/G8FLBnwTIsYJMqYUcCGo+HV+v9anKtPQ66c/snh9JIru1pZ5O0aqu6TWzxTVwMuW
vv9S2cjnm7CRX6eZlWO6ufHIEkTKlxINnJERxPpVNYIoVR28NEncyZKIlW2tEK1EzMbQJ2ibvCK+
bcYj5lw0GXPAbgVmu7NCwKLXTVYYKyIi/X4ACAvK+p8Ll/OI4I4PzNK9vJEyqxSiFmIaYKgEdKiX
WOkBpN6dUxjWd6vRHfAGeZdlSZcmeI6x6mi+rti+3kO9W/PJkfr6A0CzEL0onuwSlJxwsfK9LOgm
ALwixoAZmNaHp4bcgQDH0ecTYBQk27hzx1umCqZrQ+UQ4eAKP7fHblELZazyxOckfeYNuS7cfzA9
ubpAWbzO3f7vG2bO5QmHPMMQdTe2ReJHXXPfaChFplTisN4aO0QYuOEt09ZMxgRtdbq+kBotCn48
paBRTrwcGHqE0L+u4HIxJhiHTeBraKZg72XCwhlzruCjX4mbTMxJpih1Saa4OlNkTeVvzf1cmGDu
8Rq1a9F2ia+XTyU7jea9UqbOukrc49sr8lyMsHVTRUCHtmJNvR1X3rqOdWBPySiRsq+gPzsnDvFM
vW1G8YTFNPSxLIOIPg9hcPnI7ouwNYOZhgqma/7nGzcb2wPNxi5N/Kr7EFrPSnUosndgt/PdehUi
eFUazzSu7DT1MXbsaZgOyu+TgwE+zcqzv/59ggbCgOHCDJMYqi0+1peYreVAwthXaOT0hu6vI5UF
/G97is5lcPPY7Nqcg84mtHA4NbAGkKAilf0xNhdyKpJQyV0zRC+EM7UA2XNUPWTXVTiPz+hKLB8v
a2/HDG3NInBHhmUQoNac/44sXC0FYAuAutTjp1XNj1E89s5/kyEc3wnDXWlWhaFXmclNB5BIBFY/
LovYObRnyxAOrdWBal2JrNDTVe1LOTafwdvsLop2Hw7vqCsBsR5pfgYQLaa+QcpNjaboEQRCVo9G
nPQ5sZE1kAGf75yqMyHCZWECGwxQUyr2rIoPJI49IwYUi7b8dbSCtVA8/3AxgdvQFlRjaoC9LAYt
9BJmH8du+Fpj9i7W7I+X1bNrZZTZgCrBX5YuWHsFaM2h1LFldCEOG26TUNYVsLtfGwmCF2rD1Jwx
7IL5kuIrra+m5mT/PbsH36vXRQhHhYeSsVpOwGDW/lnpASxXxQTOZPXRqmSYXLurAdGkxZCaBm6I
cHXPa0RXxRxDL1Wb01wMqPhZaLGx5kVyNGWCBMVMGV1rlWJNLH00srvETJ1SRs0pkyGopon0dLFr
I/SyxbyfbPUYqcUnWtSSByE31fPEFyeSeN0zQT210arT0K+hF09Q/z/r+rsEwMjQPlRlGlw2Z+5N
LokSTg2r07IHalqIfvfS7X8aAJqzkT2O4itKTootK2TvOrfNygTnFrbWUM4WVpaHsatGYGBJZqdL
nxZTBlC6c07Pbj5BVUq9VGoDKgm/XQHagmZTtlqSDt6dxZyJENTUNMzSWcgQLmDum7VQ1eCw5tY0
ZZBvO2YHQXh+WgbuNwxEnN9syEukpdrasZ8VP6sKI/QAC7MlhrAf02OiCcTt/AalwkGl3ZRVa1wl
Pp4rzK2fOgejj1500tHkAiAmOZfzvkRbNRg4aDlknpCUMFIShtq6JL71MKxu7JZowEsA1oXRTkBn
ofdU9kbatYmNQOEmirOJZuZSJj6ivFvdXq60SNZGs6uqjQhhF8dVs3McXZjdNF9ZdD3NRnw7aunD
5WPLNS4cW7DMvG6d4OyGblTHDE0hfkJVt7X/mS2eNmrVTwxAsWHQs867LHDHJaGLRVWpAU3pxpvn
UZjnGpx37C/D9y67q+egJE5fPlvr82VBezraCBJrpV2/YA42hSBrSA8a6JMABChZy56OsAiTIFYw
CBPfYNkEjuopg4iQjE4Kq9NXZ5TVLXccKzbsVYjg6fJ1wSt5NWK/0buHKgqdXiu8XDXvhgo4umxV
3NmWvS12947oDGvC8/JNOaFQjCW1izn2cyU7pEbtxix9z95tRAhHSLOztUwXLIuUT4Pqq9pPg0ku
8p1VMItSsKjYhCDQEY5QmJfT1De4khQwXZT1gXYSv72jf8aIqSKZb6FQJc5EWXqMUawcIUmUnrTm
e9Y8zdnfW/FZEC+sITU1ak6dHXph2H9KM+VWHRVZ/8fOMs5k8H3cvLt08LEt1EbASxTgBC1XS5Kj
d0uW/5ZJ4X++kZLEtKuNIlE8bf0Sk0PT+LMM65Pfk4IzQ7hjMqRfGFGh9nMRiIPWdmkR8KbTNYos
Dlynx8gzndv3PBFeBYnllW4uOwVARIistZu4eMoXv8u+XnZfkrWIxRUAbLaY04VSqhaI5PEpQpU/
m5hLZezWO6cEm4Y0gqqZBqMiQOqiF21a9FjLVKJJizTz4C5orXQvL2dnFICHoq9iBDfG9GhCFngG
h9nB/hJjdNXLbpOHGK3dwxdgv7vrrxFABR7mr2SY77uGt5EsWEXYmiFocrFAohu3fWM8JQ27LZXy
k2SF3GO9sT4cJGppGqOAkj63PkVN9ThV8KBDYrBwKMucuB382tA9lSanFSPQCVouB1o9ZuiGrIzh
kCqFbLBxd7GbH8HNanPK1qG1zKThD3Ewn+jhddr/nJZ/JCvdSdTY2kaIEOuvszUxy4ZjNdcxcsys
PdIpc7OI+EObB42if6/r9F41+usiROvAZem79roRLhiSQtYxKTQC4XN8CmnvW111vCxifxMtJLo1
fiiooEkV1CfpMrY80ZA6pGic3voS1x8vC9lfx6sQQVPN2FOKQbYQc/g3YdK6c7dKduplPuOtRb6K
EPTUWzUwGbgxdP7ih88rgPhToHPhH8UtOgstt5qdHmBtyrf1mQUZQnPzVD2aBx3sC+NtczI57xr+
M/Vlg+ZcSZd+maDEIU5pmlTwbl2bOqr6MdVhR81Xg8Quo/fZ+uvyXu8EnTDY140QXEA3d0A0LLAR
ozaiC9BamKu19OdUdF/XKb8bDZp7lyXuaRd5NUC2Ij6AGQkStQjMLKAB5Nkd5fNQ9UG3UNmNureJ
GxliuddoQ7vP2g4utawMV7FSTHGRDoBAjToHpLMUMDu1AE5WVUWyur0DooPCE4C6vHtLRPqoq5kO
jQH1he2PqP/Wqoes/vKODcT3wRNKUB4S24fRVpBQWkNlJC6vwUMTWGX3+7KI3VW8ihD7htVKsZaE
QYRi/UiAPtlZ/1Th0ztkgM2X2szS3pZpmrbP8sSGHZh95BIkE/uF+rERSVoDdwrLlq1v5AgHKlXy
rDZtrAUdgokP5qFjpZHVsdL5uaHFD6poDmZ2GyfPMZ/D5iPYcTOJUeyaPB79xHzp+dYEhzbadaqO
PIzM8uqwZKE7Ms2/vJsyEYJDM/Qxa2cNuxnaA7pOqsdOkw4OymQIO6l0iaJHDH45vI2OPSBWwb26
3lHMn6GU5xZA55HDbvAoXnSHOgfJJ4hb31ZXDDMiCyo9CB0wOJt/BceBnykOH9EB2Fbt4OnyLl29
CuSbsAkTJiApFrYJgXhdOs141U3PlzW1l5Oxkavl4ZCpo5lKyMlUcdi1WoUEXeMvrh50bocGA7/2
OX5JbwKHVHalcPN6s4cbgTw82yyp0cxumvU+9AZlrB2FRUHJ9IDk05ehnL5fXt2ujWxkCa8yPlZQ
Rho8b9xO063dJu2RrJ3siSyTIihJUW2qGBkiHV3Jj0NIvIk9vWMd1CSYN0ZGxhZjf9vKopmMCOTG
UQlKkIHXswzub+/qRbfbHxHCcapnsFaHJuwgK8ixS2cHow2jYyTkuSjaqyKSkRPw770xA4pcDO+z
QoqJO/2NGVBa1aB0gTxjUZ4wO/Gl0FVQMahBP5rXjIalY5SyuvVOhwa8L4BqTNNA/YuIYESx3nZr
1MP2eo8EL1PiGH2fXS3I/elahoK1axYbYYKfrfo0WwoLSovBJLuQ1IuMRlaK3XVIGxmCo1US8NFn
qMZ60d18g2lt1ZmB2Z07IJ9+KjNHDrclW5RgJt1SUgbSIXhdwryQxv5c/n1PJFeSTWyCoi5crXBo
Zzutopi/QEN1CZZuvTF0/TplMtyXXQPciBFObYOUI/jtkRRilfVlGia/qAG3as7+nA+oW82+3r9j
rPR8aYLRA3zXYMoEdRXPM/pk0zCoDrZrHpKvZY5xDRkU776yXndSsMAGrH0VteD+ClP/kVnqJ6Wi
kpt+//7YbKNggQYd7LC3sY01UsX6qc4/acuTPf2zdCdtfFLyqzX+WRRBsxyn6nTZK0plC8Zoa0MS
zw22k9wDIWF1eedx3zsj5qm7zqsCOYj27uW1Wa3wXNDZapJygcSm+j1mFPOGv/WVOalyvLw0iebE
5q7EanokI+CoMGL2sYziAxzar8siuK29ccCvS9GEi3/q6rKrbIiY6e8s/WDQY9YS97KM/+Fw/1ig
2Dc2R8s4pznOcnpqT63i5V5xCI+WY33RfW0MZKgcO6R6Fh4h6OShOtwHkr7nt0pVZaOl6LD47HlZ
nMm3XPM6xKw7ikygKizc7IMGSE85WN8Oy8+5YCGqMeZZN0gEw+jRauiMeOZNH8KD5UZX2s++feFQ
AA2bdbDAjD27veXKfMuexWxXLnjNZRwGSzUHnMO0OVC0jZrdIDnre8a/FSF4zFlV6zHipeOMDO4K
MuymuzfK0l+luaPdZ9JWFDfeTXSAmVBqNyvsBnOpKD4FqWcjE+CDGz1QPEOS4dm7CdDYyFmnEANr
4hO27cs0jXq4sEz5bGnHbLmto49rN7lsmR0tkZF27mvKNtCcBSNFffd8bYZeFWEDkmAQoz8bdo9p
nafLp27vZBtEs3Ue0IONRti8tp96GoX8ji4/GJj46K9m2VCJTIR4s9AxnEwNz1g9vK2yQ8I+LYNk
skkmQtymPArnasE2VR14oTN0lFW1G46/Lu/Vrk2D+Qx1E4xAg2T2XBlEb4e4C1s4qCUI0995giGW
7FDLkNP2FoNKO1SuMlCciRMr5RKXxThDJSlb/bStjmOrgHxWdhvvrWYrRlCLPoAHKc+gFquOHUp+
sO4eAa/TJj8v79qeCWM22ABSo4V8nc6Xuzme81SHdCTYNbO6j1V0mGaJJCe6v2GvEoSVIG6JxmKG
O1uXu874rM7X8lb0/d16lSHovrOGwh5jfhAP0ZH+iPEidepgPFKgGR6YQ3z1iPn0NfUUSbvP7uKw
d4YBaEOcT0FwRVq09/C4bO2/JOV3Pb+qjc+XNSQTIYRGZTx3tE5hcFr0ZQlbp6yuQzOXXO+7ZrBZ
hxAN1StlCu4dRCntLYr3IZM8byTfFzuAtRL8ohY3AtoeyzGoZMSbu9+Hw2cqQ97vTfJ3sgHgZfIo
i9l4nXXMxaCrd1kPuzb2KkLM/WZx3gLIGiJMtXXCyl3j+6b6mko5p/fuMCwDHXfoq8HfwokMaWiv
a5giMNVHZ9LvpvyopZ0/5tejPTv538/rA3p7I044nkuTKi1LM1wx9fXCGldjR7N7Ry/zmRDhmLA+
Ws0EkzgeGa4yekS8eFk3/P8XI2D0STOLd8IauC3PvdgYVqWVz3zPsquK3ijNQ6b81AG7Z/ajxJ3t
WdpWFP/zjcPMDUDDLRpEGeQhIcGySpayd9y33xfUP45N1MUrvl+FH0Z6qzYTqgsyvpW3tkxVtNta
BvrLUaYRe8t7uwwNpeJCIuLaoEjL5+bJaNcAdHiSxN2eKLSv62gLQWML2PTO9ytVey1Ukzj0lvou
rG5y212GUzbJuhPfqgW3JbE05NUAcWKIDWlxyLQwSRO0EFfXZn8XyWZjd5dB8HE08lGCSfnzZdTa
Gg3zjO/PmPlY68XB5FPQgOJN0yWFhV1JGrC0sRqivgHFZ9nMxnwqUSOZTadqvk3L53x5av4+XMKG
IXxBrdXmQxOCXkoagtywhwmk2u9weerM0GnW62n4dflk7q4GCiG2yZsTxWdclC8sQvM7TqbBarRT
kK+9QZtjlWKsVA/7SZJI4L/63BFgVUiCY9yPoAtJdASYDqqaKK1R5VyPWfQ4pqdklESzu5aGIRN4
GYh5004XFplda1PFX9snBtBVGlzeMcn3xS46e52yQWMROl3UDxoo7WT1sd3vU35RotSOx5Kg+Kkb
yyyh/KSUeLFEX4r3nUV0acGI0ZmBnN75WSkzlmQx1/nYnZL0Wh0lg1i7St58n69w44LLAd2npMD3
FTN22rZ3zbpz8Dsknl4mRtgoWuT5FGbYqHoojjn44zI0UI2yQH/ngQyTZQzJbALv9WY+3dLzpI8J
VjMPDme/DU82ehpfUOdj35QY7+6abMLAu25TaorlB1b2wAZVbNtbld4HorCTohugKWXFrp18HhZl
oyUZMQwOvtiRHNkxulsx6OOtj6CivdKPPJmNGQVn9Xs3kU5Qvo2ZzsUJFpEa/aj1JcQlqXatrdan
dAUhcx/5aHx91HM80ELdu3xMZSIF6wCeeVFlqPB4ugF0Px2N6jYm8u84ouGQ34fIWV2Wt6+51x3l
jnZj9HY3IR0EhhRvGj/NU+pggpjIuivfhlG4n1UNlSN0AGiYxDqXobaA9sO9ZnsFehq64koFhCW6
EvsyGFbJq2bXQraytHNZ/TRHnT7mC0eLJYHm14+R34CcxVU5l7abz0786e93EL34KFIh4OFF33OJ
a1sAnnapbA9PnUOygNgB5AQMILmXxexkLvku/pEjPhSASZS1xqDMHMOVBMBwddbPvRPd5IAwJm6L
9p7024Mswt7Jz3KpUJxqWyhNiFw6GN0DXwBa2IE7OfnDHThNDoD3eu5Orat46sfLa9wzxq0w4U0K
BI2+6zoIq+3spLHpPiqVk2rWD5fFSBclqEzB5P4UxswGeCfe9cfYG50hsF+YexKvOV6WJlmU2GID
vPG1SFYdVFsAIF+B+dbE36mMSmLv9t3snBgPEWsqu7XCMa4A16jl7akm0qlOfnTEIGgrQzhaEzhz
cgvdDV7zG4BSPuhBj3xFruqlfn5QJPGKbNuE2z6dACJmh1iRFU5OTRxFGZ14fkdQjPvRMHhunlIx
Wh3VpMWUGnTTgOew7Ozr0lw+IjXq6Fb1+x1mgI4aBnhizOy8OK6No9U4MSSL4QQ1djeNt6V13STv
2TICJ8Twl2GIRpCHSVkzCg/RWAVGQAb0QVlOIyuq7SpmI0Uwg66ZUrsti8UDTHU/BCgimMrh8l7t
WvNGhKD7riN0sapoQfVMvdXKzg3nVZI52mljhmPbyBDu9rVspzoZAK6CoYgVF0X7pT2VwQxg7OHr
6LaKT9z8pVFISlvBf/2bc7SRzDd4YwmgDpsiPccGcu8D2M7P1SfrA9hFOIt26bS/ZMnEl36tSwKF
Oz6fbRR50TXpaSggD/7s0WD2iEec9H49AQr8zrzrvNXNP0ZuDZqJT6uf++Gddv2u8G275zxQ2Ky8
WdVZK3R7RncUa4F/oR8j3/gQP49+5PYPyb1M4K4dIf2MaXf0YgGa7lweGu5pW5mIgQHX3Vc/R/vX
ZTvdPQp4iFAVtoSUmrCeFBG2McBdeMX4sUozZFS+kuHrZRn8LnqjPEB+I61C4Tk04U7U0Jeqq4oC
0uLSvi8Y8s6l+qFQy9OCbG2sKtcL0Q6lIsOx3V0aAin+ltdsdBSdb11doa++mBe4qzD/VhPzQ9fG
QdPLqDy56b1ZnYksDpoqLfZm3BzUBVUWA3LWqykgSo0w99ETfrRZd51oRBbr7r6JzI00wXUN6WzW
ZUlsD/CoHM4tDtAQvTgzHg/tQba0XePbCBN2UOf9SzUPZnTze5x/NmWGIfu+4MByJWyj2awWb5qP
SEhU+Xvuxs3vFw+P1dVhaKmwgPYjsMfa5D4GD4gsg78f1pqU4FJUkTUQJ1mjmaZ9m4YzwOGAReUD
G+fUHQrX+ml/Grz4OH4K/caXdV7te/9XqSLNg9mstpIvkNp6i1+sTniANXig2qHu7BM/86IAZTgf
SGh/D1wDX4GqAUJ5ijtaBCXQ0UU8NRSSDXq9psdBdj3vv4A2AgSHwZCjAWZJwq8XsGLdABfFr69H
wMTTq/aQH4x3ZE226xFi6SkfpiJrcVeznjqt4k7AAO3+HoZlu2nAXDv3RnmXVBNjM4LB5JRqrrV8
MBpJzLHrif5sGx485yLmtutY1Aw2OpJ9JbvJSeowsP7OsWwMXaIgWxW8kLqqfdbVuI4BypvccbyX
AYMpxzj0ucHXh+lzIoNEe2kHeuNnUZA1mcE7REXMhXFo6bhgOhAnrD0ZD+wq99Zj/hiDElB7HDDO
nYN9Uz1215z2QdZ5wi3uknDBU3WGlSP4RegbVTl6bD6v8ROh/4z9p2KYnE5GXrR7c22WKvitRgun
ruon28uNNJia7jg3oMc0/r5gD5PciBGCql4bQpoAbxvEufS+y9Cqb7DA0gbJ8dq9s5BLZwgyIE4T
kyeKbdWKMiVI0FytwXrDH+CsBHML8dvD8vdAIwhlEGjgwQ+aEaTyzg+BlaYqafVu9uw1Rkt0dCx6
zQf7sST43ru6KCYUUVg1KMoegorqvBuyha+ppfd2ely7/yPtu5brxplun4hVYCZvGXdUTvYNy3Jg
zplPfxbk841oiLPxj3ytqt1qorG60WH11/8eM61/nzkbLYmhXdJNDugz92GT+VKDln9wbOu0I2HS
vY7gHpiSd1nslp2vxTJfr9PKpJwHfD1dxYz3Fam/y5loF9oXOTiYKLJelsb7iAzOEzTHdkMOabLR
W2Hv5sOPvxPAILugDXIn9BBAGi8M7xfeqpati6qbsDfKjo/KChMgtSTNDCWipxR/y7rQmtudwF2s
yBPCYI+8pFgVbzT4SgXaZ/N0j/KtRxJeI+3GxiPcHBP1KEo5K5tss+QkCqkKBne8vd3eDe9UT96Z
d6EPCjzsWXdSdJpyF0FvgvpaJuNIzKAQO2yCnpz5Vr5uweblNHvK0dEinCkw7pLadWaD/bI/DS5x
Gp83YbNpgSudmQNMuhm5lTRBNj4N/UEmV1lucsq82/C3ksGcXx1gJkOsoWOyH076DvNOZ82SMdRY
+Ly5ky1TMZCYAQCigq2z1MtGXxqBEqqTM0R3eXpTz1fj9HT5Sr2tY2Nd4VoGc2RNGarmMkXUDwd+
a9d+jLTq4rRYzpvby+w0bozhGnQo/3bHu9aN7/Wb3IlcObF43S0UBi/9M8z5tZle6bHSmNif+bRI
sxVIP3IkArBz6rLWm5djrTVziFo7LlEVIraKn2jmEFNRFXRsX2jiOrHayAodkUfsuWWca5mMj+mF
npASzUFO1lzL3Z3ZcSgjeL/P+JgO819RQa3FFJZDYCwOCtEcf8IT8cGfdBqqqoibIrlz56bdhR23
/3rLZ2HOBeyTYCaiPaF/evx+Vk3SoT8fLW7DKdc9Bc3qYLx0SGVh6Z1dlW7k9q9l/xzLyIaNxOLl
aLaN8J9/gH2JZQWqutjFPTl5ZV4vWX+S2mlntAY4oGb7sh1uf893UUyIr8wdPoAIUZW+q7PXWLy7
/PvbAPL++8zlHgyszQwEfMtOPknduepOIo9rjieCubKYq0ETz4Sb1JiZLZnoF5nR8DB+Ij5bGQXL
aDdM2SDXKaTAp1k62YF0hwMJ23oYCAA1zOYr7CtYEWfsBokUxBYBsQR5X1S/popHh7J53pJIqS4N
BBkfWhIQzspCU6LMM0r7jCi7Jo7vP3HkKxEMCsRDJs7NLOE1nz7Hwc9gOJgx52G6+alWIhgUCHWl
qgMZVluDhS0LvijK91l+/Ds1mFiyD7XKEPIWngDJdrN5NYX7lrfyhqcHgzRxpWpT2BVI9RXw4tFs
t4bgLWPOueTbYijrv6qaH7mCjEIU1TTBoSvkMA93S+lWEy8oobfsg+OU3mVQw1vlsTVJaNrBgOMk
t9pXuv5v2slX/qRjU7Pszrua9yzbTBkYK4FU6ZVAwZSFvuogMJLmU5aMGRZIRb4Wiwetx1rNQr0S
09mLFWEHoi6rRcddq3Zu3OUchKO2dklxxtxJpU16PFPFyyqxwkx31bDxsRHzHOs/USb+zwzMeGCv
1GZMn6hpbRQVTAYldewEPFXlvQxGvc/Y/vthMrYvTLKcRSoe8rkhHvJK9LJMeTVynXONuWfI2D8a
Z9DHlkOZfrY7B9f5ju6yje04Q6qx9DB0xLkJm/Ani7gElNgKy0T+NJpJMuNwSlOU7lHddPsWJNlC
Un1iZBaH9C6GpVASsFZxjs3sd4cAzWaFB91VLOJRnXiJ281oYSWMceHq0GaZPuWmo6OBNW5uRlnw
JMPqsNHvE1axEiT9+fFIOE5aY9ZIu4CBcDpPeWQFy+tlGRszYX9+Ooozq2sdRGIWLSlywX3gTp7s
jb7qpW7gFEe8cq7LvXZdWaFdX8f8te+bELbSj4EwDDqjHSHAqYHsVfOHfeINxxR9MifJfHuxCs7C
6RHbxI6VRBbDmjEQhAVfVAd9rbkXq+e4e5krp4g/gxp4wMlgHJHMDz27WRhh1g7VMqcSriPhGAdn
PeJl8Te9jGKK6KbXUbxim35Csx2UFnRujjqj8UxG5kJWPT3gjSBvXuF3MWzPz5SZ2jiXPcKkvnFG
LXPVIePg0uYDYCWCuVFaW5sC+ItMrLvS6l0yytFgZbHaHutu0V+yvNesNAw7RxvjkWMR25CIXnHg
h4q9AWy6cQbNm672iAIVyiwhO6VP0OuBl6Fnojxs1fdYvcV75W9+0pVMBu6RCWwSM4XMZQS9etGd
1ZD3btv8pCsRDPCC4A+dkiYe+Xp53Sctet2+pNPLkGGeO7rNSk40snmv3qWx/UUBViO2gCv0F6Ft
NUQV2tRe0+j71H7PTd6ah034XclijGVKRWVZIjwMSPs6KodOPZBisFqF87bevF0rMQz4hnGoxHmI
t/tsvITpU2y8inh5XgZfjh0YDPYKXZ2HwQxVzGk+mQbmcpuc84zaTF6BePN/9m0wIAunmKKuBD2q
hcbToXyItas6OGjTru5Eq5wiyxAOJH74O9UYpFVLUxwqcO4DNR6HIbLIf18DQwsfoEpVkMJHIy4j
IG6zhTZoo4+jvGqj+1T/3oy7yzpsm8C7CCbSjKKwnAUKsIYaCeA2xorbJuv7szpNhft3ougFW3nh
stSKBqzu0GbSLbQfW0Z3WBJe2882KLwrxOBOvKDsqxQInXs13Y0TlvPotTcs+WEZfiXSXsky77Ja
HwxcpaU+WuMGXSbYxZhD6mZwORTGEjvBck3EXyavq5ei2B9vAeb3mROqIiHu6kGJncnr0EXU7WaP
Vi95xcOPQRIjhzme1tDAiKVDj/HQP4k0v55ZbzlEd/HrU3e13HZui1UZhc/r3PzYJ8qIZs6MCJM+
SmMev81/pu7yLIYY/Py908a4m75cPrAP4MpIY9zGGPViLaYEiooHEc09Q+4T+bXnhdAfbtafYtiE
WzyUIClshMgpBr+Y7+rYEWOOY+eJYNxEDaq8MW0C9NWafmTcgl7X6kze5kzO53rjTFxdW7DZpZKU
irHTm89p/XMuiLcoX2ohdC4fy79YAXqvdDo49aEFulVyI9NrNXJKLMW7Uezazn2Uq6rZHVz63F8q
jmv6WNh5O6J3iYzdJQuRI9DyxeCKMHzio+6Lzb3iLntNz8p+/K489I5hFW7lK+jC3ku8L7uNHO/i
GUOsgkpKpECOHTQqPPZ1dy+UvI/KEcEGLfWUNXE6wwjTIrJUpBe18oVzbB/ioj8/ItsN2xBRjFPV
jNBYlPT+7Cpue0Z7SmF/X+zAGvf9YKk2ko+OxCvZ026Uj8j4z/czmPClCvM2bhWJwkZwyK673YTp
A82LDrz9pNQOLgliYphuVNuOVLhnFYqLmSpZ2fBQtC+5ENnTVLuVxtFs+8q9K0ZPdXXlplGdqqDW
IqdFKjIqQN6j2f3wklUC5wZ8fBkwh8c4LzMdh3RA66bTo+sBsw673A48xRLt34sH/vOjgBHH+DIy
6ZkgBvAxSZe4grZYfUrsy/a4jYnv345xY+pSaEKPSQAwbXokiKwUyzWUT+HuuwwGN4JEzCVtggcJ
ytKuhacp/UXIj8t6bMMhlpUh54NXDKZe/jSCBetb8mWK4aZUS36hC2ppFgtDpZgcclM+Y88mVLzL
Y8k9lyqIy7w1wN0oOvpLBPgV3MAzUeQOncFNduQYnZGM5Gi5eYdXUhkXpsRl0AZ9FeEOo6juD7tw
3+4T8FrXnGzFtqmvJDFoIZjSuKgggsP73iG/FCTQpl05+ehBfxJduqnE4SUGN2FjJZGBDbSH9bmO
+UxHB3ewmTwE6FII29yKlru6i7wIb8jLX3MTN1YCGdxI1GASpBZQLGDjgRAX1qw3Vm4M7jJznlw8
Y2FwQ8apkTCAcRL9Gc0xViCUHF0+bmimWLFShsGKIFnKDE3T1K9gR/iPwM/daddZ06F5Ciy0z3np
Pa9GuokdoobpOVHVaVH7zys3hWqaxoMMY8x+YUNloM6W+J/7ON/UepfBnNEczlWL1V+xozaqlY00
vlksg8eosG0J71KY88kKlDJSdMs5k3Knj+jDQqtD+JJxd/R+fHoz6jCnBBuvMmPGKU0v4PQH7Vtu
i3eqLzn5Ne+Fsm1z7zoxyF4Q0i1ljIa5CR6/Ocw8bs9/QYh3AQysD7FayLU4R44s2eKLhL044WHJ
rbC0il+Cj/qLI91dvrAfOzaYz8eAfDdGVZflSoSRETo8HB6Ch8VHNywCmQI8hOAq+MGRuBmuvdv4
W0y8ji16EC2FAWC+PZADmW288t6w8Cheke9FZNMpkQhgn9nxK0e0tBVGrUQzWE9aMdCxYAuiMRsj
OmjlbO3Yxv6hHdkZucUjpf8XD/rPebKcdxGaPVuZglR/qJ+Imx4Ee/HJy+zQnUq8uVEOdkgMdmRV
jnH6HsKC5Dlp7rviRuVmwzm3WmKwozOIXIp5EjvthP0s/WOdvk6hp0+8hxHPRhj0GLClCqsDp8jB
YI8TRL/y/lYku9zMkGLl1Vw5t5olwW41XZqnCrHUXD6J+kMyO5etjncuDGqMyLtnZod4UJROlbKv
u0PGy6HxjoXBjUCs5GXKgIFNJx+a4iFRsZ+jbtCu517WhYdQbBdR0qLrJQ1hAJ3TZpaOrV3BQ/uF
rjaW8UpVb3peawfHEtgkRteA9yepEcJM9TlMKycSAjuo7+Pu1TBuLyvH+Yoygw5GS2I9FaBbKj2o
oV+0R33+2iu7y1I45sBmM1QjiUMcV+Rgz5GVhadpXOwRI5yXpfB0YcBAzkEAmZdAuiolVj8/RhNx
hNAG6T1HEOf2sB1ESrV00ZtB9EnojhNxTVLeXdaFJ4IBg0CMpUilwKYK/SmK0N2z8EiZeEgt0++5
ckpZqRZLO+i/PQN96pR2fBZ9tPR6446XmONKYyBhik1zCUWEeZVj3NLN57ld7KKr/9uTl2dwDDgI
XS+FeYTPV5TXCC/tofPK/7yX4c8oQmaiCG3UCi0dqe9ZCiuKTCvt3YA8XrYDXqyi0Kfc6pD0Yciz
fADMKedsX+01dNUaN+OX8iTaklU9jjve+4n+2x/SLu/xAjuSsahk7kI5AtpVFUgnG5sI93GU2LPy
c5kmO8VrSni5rCTH2BUawqx0rDqxb8IKX3JS3aD4NiI+/zsBDDKUda0VYQh3hPcTaOrbMxF5XYXb
mfzVd6NKrpQg6UK3FAJJi1OQWvq1dsBa8MSWfjTPjSt5xWFyJbyww+vG5/L+0v//0pkxaLEEoZC1
Cs5M/D4M8FClH/oC+M+fDKv24ns0IHNyMVyzZLAjMurZGGY8ddoDdkoqvxBTuiXWNlvDIQ6s6u7/
MmnFudQKgyDlMM3FQB+KcXDTp35b3S48YleuXgxw6MqsFWaKUxxEC3tNkxyl+wIdcMpDlFm94hIP
ncLe52oxK+NhsETIE6GuQylykpN2UI+Jl9qdFV1JXgPin4gz+8oLaNikU4vhV6IHYewYjwkwJXfz
R/Vq8VV/cmtv3qn7y7eP91FVJshoEjGRxggfVXscTCu4FazWpiaalxYWHdBVGyBt4gjlGIvKYIoU
i62RY1GTE2bHQs6tbrFkg9eG/3HS9k8fwE75oL0PW2Tp28A4i/fyd2O2QMxjDUfxa+ugdzl8mDD8
X9mFzUPp7SrKu8WoLNwosSDVIy5gMFnhN+NgPkv+6KpehklfMB3FJ83qJdQAcsd4SazK5o3H/Muh
mgpI42TwR7IViHYywxmESIgcrcHBkAca69PaqgVLcWZPcqKDOGJilgPkXKnMsYLoU5j6AqbbInWO
WVm4Q8EGe5RHCSYoaw8vef4vl+VdT8Z3yIGQkT7CU0m9nhx6uuGhOrZOYXVXqTNavKrHti98F8ec
66JXsZRVUDCjQazRWRqPSIUngXEWiVj0Y5Sj/kbKH0X/FFacm8f7fcY1CDna3zOSAbeWY1Df9obH
gZPtq/3+iRg/EAhKqcodwoX5dvK0Q7xTnwXEktI1wVI4Ougb3M2fe5K9y2T8Qq2hUh9jgTeKUZ1d
mdg3V2KrA/GMenCGjPMFt20O6xmxEJaALZEF6HmOxgADijEG+GkDduiaVy1cK7I22BuwExxsrbr8
TTc/6Uogi9CzMGT17+cGNs9Ex7H875s1KVSuRDA3Fx2NZIwjxChF6Paq5RR7Hbz2gXM35JaYOaDQ
Jp5kgWzJ5k2C8ZRjbvCoTdKQ57jBRrI3xccMkyvp6+Xv95Ho4U07TZbooKQsvTmKVfSHnZ2JKM4o
AizfNbCVLTbIb3aGo52Sb9m38UV8At0Ot1/Y3Ar7MNr0P6GMUeqBos4gvqWlWFrGyf14L/jSjpcC
/hdzfJdD/4+VcvXYLorawcuNNrGTmwhPxcgD8zHKvjWCS947fhvk3/Vis6WJmYRY7Uyfii/ZPtwV
cGnF83BYsKuIrhoDe8WXy8e3bSH/KCgx5g+ekf8f9S1DbWnViXSqNWe3l4VQ3PsQpK+0Yi4A9gBj
RWGEolsf9E4vFj8rAROSXf1czBx1eAfGpkX7skrrgaabo97OsT8idIMfyoN2Tzc9ZefkEPmXVdsu
SKx0Y7xWOShiPk94pcrgQNhhBNLWHrIn2abhJE8Y7zvSw1xZY9yQMg8X1OkD9OfFs9WoBwlxej0M
DkcreiKXTozxZObY9YUUowNhtCeHNv9TAi3lLWCddzxKOOq1LgljvNpihE2PKcvIqcVbs3Uk4Xs5
PosZLOQnR63N1+LqsBjYSOSUqJGJvE+yp3FbbSeGhWTMUbumzlNQbW5NgCeRAZBF0XMZxMD0eSNc
T/vyDC4adJoJPpZFO/zgeDvX9K4hm0BFAbjM+gIa0oMTsU9WuAo8uuis88edxOkb2QYPEwvcQZNF
OfD+tEfBWEAzBRpt8IKf0wK1q6MWcKBjM6QCUdX/RDDfLxPIUoY0fwrWSFI/yDyG2+0PJtP5BWwP
ApkY4yKXskY1MTJiRzon++QmP2BMO7TykwS4LWzt7rIFbpr6ShqDFvmiKBNGuGLnRZB+6OFRQF6p
Ta65fmTT7FZyGKQI9WHGgq4GjwUV+WAQBZvHyAvPZWnpKnixVNDB8YrZ275rJZPBjKYOx6RVoJt2
rk71FbriHfIlO5Yv4kFyMGyKlducdRrbaL8SySBHq4thPYc91HSVg2bT7cmmqzmyL2FKKbzm9XRs
GuNKHGPvUTwMqUY1rMxdlzwvvP7K7aftSgBj7YWpDWYgL4jvD90+PUgu8jDYS0IbpUy3+EXQw2xp
XuVPX/rn4if5zHV+l64xCdexW0R1FCGdVEdRPQvJPso50SLnC7JcDGagaEXdwi4r8aabr6Nod/l+
8SxCY0KNWick6qhFjIfJm10ZVd/I0faqm+9lN7/n5gI2HeXqmzHwkZEO60NUwIdxHl3dwwYuN97/
fpHzG3ze5oI+eMqVNAY+ukpA3mHB54vD3lv03BoDUATXrjrtBeyjRerfijF8kImcwY3t5piVYAZP
pFYmoSDA8unCvcmpvOk1PBsn7Y1jqrHH5/K55bT8bDqXlUgGToIKi7vIIqXOjAW70yBZndy6S6g4
ly2GJ4aBkD4BbI26hrXrgTVNpp1oN1HOe0PzzJ4BDmUStTmVTSQGyi9CeJ3I3mUl6Le4ZBcMbkTT
MFcESxGdibSWmbmy6kyd5gRd4F4WxPFf7FBoo4LdRxTo/Z279q4eqsaJpfJ7mzXBUZYJpq9IXPiX
ZfJQUWfeKLogxkUUQbv50D7Fu2U3g26cpgbc6FXBhj3JqfzARi26cfoj4UbdPMemM5gym2ToogBK
k9sM0fYVXoGYqgxO4T77Rk7dLeHmjTn2wvLhN1oTJNUsgfneuI60fa3xxmA5BqOzQDKPQ450IgTU
Z934VZn7eU6cQnq5fHTbyYH3S6wzuJFQKktZxKdrXsTvxiG80/CCRsoKb9rJrvfJYnU+f1ct507r
DHQg+DHMJm1hpeGdhKBg/Cp/qq1upRgDG3KSF/mCjhsnTUa/7BUL/YP7rpA5tr+dZl/JYZCjIFIz
aQuAV/FzGB6YdY8ZUke6G+6rX9hsaZMjss1kx4vmeJ+QQZS+zusyQX+RE5Ls2MS4W0V3BepTDvpy
DJ2dF0B2KpSx8gfuunQRXKEBfeAgFi8iYLP14aik2B8ETYifZlaDmk9pC/ag26OneA2aWP7SNNgx
AdMwh0UiMA19vqrD3VReTRPHLHifjYk6KlMtzGCCVYzE7cfaXjpe8p8ngf59lWoo9QXrD2RcIbl9
MebDVPEK09xzYaABZF35GFIIUu/jb90+vzWccD96zdPi5qBp5SnEe+gZDCiEba+GUwJ52llIkTxH
9yM8SK648QO2jHxyvu395hoMQgyR0IuTgC8Irq87+Xv1QFvccx/LPhwVMaJ6yNz0y7ynbVQc0OXE
pOyzPJjFqkbzObV46UCbtlK79VRfRsYBgO9wpFE9LsQeBoMUpbmAyR91RmySwEIwuEZDd5dXAbMD
iz1jQcfs1V5xHkrPaK3Loin2XZDMrj4qS2x0nwLcgsbAo6itLNL5U+ypeefk0WP7qezb+4GaTBiS
JUUWZiV8Wd7F3pjvYglfNbgKpN1ltbZTiiqRdcNAR/oHju5yzpVg0fBFEc+4tC14ORqnGeX3mZ/g
3gwEVrKYex71SgAOeVipiuVkZ+OQuqZX29gmZQedrV33sUUzY8YVr9i36V9WcpnbjwasIgKbcYIl
7FdDWMG9uHL0g/MhNy/CSghz5SNVFAtBgXLZiT7O6EXoPR2pN2xk5k5f8DRi77upBhraJVGWlh6S
egLp+S2XM4qexgeLXynERAP6NCuCkcBdYrWPZYg/pc79y0/24TaDtb3QgB3Vy4x8NgoQKHcY97OD
2h8/ZUSvzL/rY7D8z6lR53GpVLTaNyNfGdnxIYCl0xQHr5Rz2dCx+BH/ysqhkRH8jAWNCWextFrj
Jip/EQyfz9K3y1/wshkYLAt0i0VjGipiaCLT9zIi3eJmrD7zMv7HCtCE/acqidTJqkBjwtggdlbt
8DZ3koqTW7tsagZhgAF8t01i5Ligi4JhouXb8LcCGARIQeJWqyNqk5X+Wk3XwmRfPojtAGP1mZjb
n+SB2cotLmTn0UUgmdcFtoK9NgEoSFJMi6gPlwXyvhgDAL2kmkKg4uoEipcEX8ri9u9+n7n8cRiL
wwDyJyeKQxsrHPzMbD4jgq4mRz1OkjAW/adloYzbYW0m2q+F5iUJT7X687IKm5dj9fvMJQzFCMwT
PaoT8KJycRg7O/jPCy5oOXolgnmsh7OMec8EQzXFcjXcKPLNlPLiK54WzP0L42bKmxFaIB+BRTyH
6aheYfKzpkuTaKZb33eJVXDRcgvBsK0YI2rg1v64Pr6Pk0KHt0YOrgDt/wyPfey0F6PnDC5umfFa
DGNmUgv/orYAynraxcF1VXCAZTMQXwtgXEyo5uMsL0XukEN2Q8mBcsXJX3QfIwXnabQb3swnRyG2
pq4rstopHZyMriIQViSEiREPa7YijZVObBk9XfKq1yJAsnyNvUlI18d+bNMWb9qYxWtZ2UxIraUx
Nh4YwhyWBjQSdsJ98QC+YTu3s1fx1rBQ+HCqM+9JwfuEjMVnRZj2vRkmjjYntql6RsobLNgybjhl
FfEulqNjNfqfyKMMKij9G4Cb0pc+1gruO0O08i5ztazmHNaWMvBnJmjwsVHrw/bnJunKGtvb4BdM
EG+2JxL4l1GOJ4D+fRVqiEojR8TA16qlvWSeB+X58u9vPhDWGjAfS8CCbD1dANPmDqTku9Q1Rkv9
SmteGGvjPZy30G4tjHGjyPHqGPlA/5ecYmiQGN5c11ZbB7wSA7UhNhbEmlmsXcKOaUxhMb5hrGet
1Xt8NeUMfgUfma6DskdqGbsz0Dd+Fjkovn1I7+LYOxRKplxLsAIlcAXlOuRxKW1e0rU+zJ2RYh0r
U0x03mNfyyl5EE+1jSkgi1zXlKAiclEG4Bj29km9q8TYHYZMJG1s0BSVDcWdnCkPTSl7UtpzggSK
z5cOirG+dJmCmBQB2l+jcyfeYe2Ek3VeQo6DfpxEkFWo95ftnSeQtUBiRpMxa4gUhdGOKgFHhsY5
U7OI3nnD0P2oMCXWxbV7Wexm0Wt9gkxA18QDwdrWEb2uh8DHcCXNXOt2cK2dFhs02nbsyaPFLd1v
uZK1VMb/YqNhVWkzDDNWPM3XPbGz1MQO/eC+HKzhNnJ5k6S8z8v442I2DaOnczYYhnuc0VYkZ9lg
V1rtkmTxSu0pItJuNHMOSvIuCNuqkoh6pC4EF2Q+iB72xtHqaY4IXZ3t+qTaqcdfarT5Jlh9XHbo
r477MmtNdOgO33t32ItHwRavyhfVp2tX+t1nqJ/W4hiQMcN+EYgOcUnoR+bDCHqEsb8f0QrBMdVt
9/nP1Wd3aLemqmoNaB+c9Ek5t7sRa9CGPe3awuDuXDsdRqxB4VFb4p4jmGOt7ECgULdBHdJKVXYK
/PmKrjuoXPKyvE38CA+XpVHTv4A8MoM8vTIbYPaDllV8Qr+YhT0p1pSfU/kubr6Mkcj7qpsuSRQN
DTtyNZWwqU0Zw/JBkQLpov3o0hdk/Kg4KW4/TVAELu8BuVnex6JydFOB4lQG1emfgcOANcDjgF0p
ALr6tR3Eo65lfp6RHSnKYyxE+yUL/F5SXC3hNSlvukPR0BU8LBQR0xt/ilYUJUoTCY+LPDgp0pVZ
LJyPSX/gw9mtBLAgvphmiKoIhuON+yL6UlQ3Iq8qsh0XrWQw308UA6GVdRpE+jQqSu4xgH+V7jUP
G03HzzjblSwGpo0GFH1tiA82kr3Q/yBYxCJz+nG2HdBKBoPMZOr1oE3g+BS/wxJTBEQ3zWvoiz7x
6r22m4/KYvFYEzaR5F0mi8pDNMq5qEHmokRWT44aOo+Vn5LOCSI45sAC8VhKREiaEldZDS1jeVHV
l47LGb/51DRWylD0WkXiBtoH06zDqFAO92KlV+ouKqxqV/dowKSjvrzS36YrXcmjgLKSJ0eR3C+Z
gj4MsbYLjEdrxvgFvNauPGEhTJQdZCP+piivl2Fx26utxDKBnzxh/6rYQSy1e0pqVDyLsPvRKb3C
X750XzjyaCh+4S6zONzqYQIKzxgv6mvJFmgbrVMd032/jw6fGWZbnyADG83U1RnWPEAUOHdD2Zqr
XWU8XdaHd2oMbMgSPl2EuXMkJGLawe3KfrTjVwR5YhjEAFGoZKg0jE3Q2U/3vWHJ8r7hJrq51kD/
j5URzpUoJEKI3u3l+m1zlF8mR9PundlJLLHEPF7N49TgiWRHtYs5LacyRswaJcQyst2y3C1YXVqp
9oxR6tb0qvpMomsz3oupG8pfL58f75qzg9tGNTUkC2GPtOkZ3/aNqn4Ap03pzM+8cJmDXOzItjmj
ZCHTzytnhdWqN+LSW6KsctzldnT8fqcVBkr0oZjMhlJv6PfADpT5ffS2hlZ4Xm7lQ3TsvgpfJt4T
fDO+WslkcESQYqlJKvhP4zF/Cs50eSqGVR+lypLuaU8jsVAnxFzlzOVI4IQfLPNwng5FOc008sk9
A11ByhBwPihPAgMky1DkgiEhjaEr3xX9G1mcy0bI8ZvsiPbciktCJtzuIJjumqKwozki1qJgC0A+
SRxluBbPYEnQmm0xUizpvP4XpZQIH8XbBTNC2UHglvh5Fs8AiiIvRiJUcC9VgX3e+Zmkg5VM7l99
P3bwr2r7QA4JAoI5GOwRxGFCcKqDb3nMMXIK5hd8FzuR3U1aOZc0ppLlUyzuo2GyZKI55Y+g42SY
3h5dl0RJfwIxFk1oqtwgRMxOYgxC0t4ePKmxVNQ6B0exhWvKPLI85xh470B92LiL3e/JTsS6mflt
zEw/xzcFNsXxGEk4B8rOPOTyqPWdAmxRmsxSESL3spOPHK/KE8KAyRSZplygcxGLd++Lcherd+XM
KyVwXKpK/4eVqxuqXu+GBpbZeYafxNiU2O3pgkbxasKXPdR7ilnzLrE7T7v61GzPKjZRGUgRW+Qs
yfgWdsmeuks8gdiYHekdLAcFmVqKCebmM68OFOZ0HdM24A1kvEIsh0qCR2LqmKboJirdfymBM2Qx
xpkHMfSnPljvShRzfkqpD3E2gspXS618xNCq4iaeac8/AtlVDxiv8MQvlyFg2+etRDLHSRa5GQsF
6RL1PntIZJs6oPyxOcpflevkSs8sadfvODLpJbykJnOI5pRLYpy8tSCMLnHpfGd4ng70fWDyyUN4
H5UJNZNySPSBoOgdfB2wMbHwBDd77g6aBRJSF2QlvNrXZu80Srn/GAzjKEwCgusUy50QGo1uFFul
dKDZTOEa66IxL0PbtIIec32j8agf3sjWOeXE7dhw9R8w3qMNA5kosoB6ovuWRHHyn91OdUePDuxm
j9x55M3HyT/yJLanZJj7AsvCoPHgVfvIrq6Ho/AoeYNvhNanKnHvn1diu0qw4nBMRg05zASEHrcw
H2w7qc/Va3FcZlt6oSVNKfIum+wb69q/m6zEtphgDEPUigzIKt0avvKETRCipyHjR+c0sQvqznQH
9FZTYgjJSdG4g+eoH1iqv7hvnCo1t0S0GVutPjmDSqqAHTM6HdpXxZ+mdqsJn2h4WX9lBorQw1Un
CkFcKpa3Zemm82RpE8eXbLqrlQ4M9nSYZUxzAWBuFl+kSLfq4FHSOQBHseTSwTFYk82LVGKYAQFB
nN2jUnMSx12p/DQC3p27DGoSYWBG01pZw9w/+qkrWzuYx5LWh3Urw0U3kAjm9YDy9GJARuoKrEuM
oZdZx/5gHLr0Vpw0Z6jvLls+B0skdj1TlCMxaiQwBOIPjoydWqVtONkxs+r9m0PaX5ZHoenCebHt
MGGWNqSJkP+ls/h0BO93yzivNY1zfd7SmqsoJta6KlVo8j4rzhXZNSLPHC57HentNbESgB1NWquq
xRupRmTnu+WY2tI9os1TsksQqfAGujl36e0YV/KCtieVOEKhyNzH1WOS7YTh4fLR8EQwkLDEUT4k
DTJ7QncYgspptOcs+HVZxvYr6x0T3vKzKz3ioq5NOn2E/H90I7nLTndpVk1FVwd/dJunEQMOuRhk
pYh9OE4VuXPwY0YnEY9tjieCgQWZELMulhrRR4pNCX1ja42IdA2PEp93bRg4iHV9aEcR2aDBox2k
w67HpAU/n8a7NvTfWJ1OLtZlq2R4xUzxqRyu9eyZc/yca8M2DgmiEMgSfdKb9yPWTJTgdugxS7/Y
KE46scdLLPHMje2AmNKpn4MZxyOiieh3ilA+07xdjiU4vNCFYwssWbES67naRYhc1Ow0yF+X8Dbg
lyU5R8SycZCCzJEcIRbTzlh4go1zmLlYrhrXuO5PpdOcxyOvSZ/nIljO4tDEis+Cllylr//LYMlX
4b48Ea9DTdlwOUbCcbVs4Uztw17ve8ijtPEiNr4LV7qrwdFSwoW/BFaWvBil5KzFYklYZPKt70tr
6GVLqFX7sk68U2NgQkKGMDbokyiLv+ntlR7d/93vM/gggeerkgM8giT1IQ0OSfLj8u/zTJsBhkSr
5Pz/kXZdO3Iru/aLBCiHV4XOPTnZL4LDtnLO+vq7anzg1q6Rm/vaj4aBYbPEWmQxLA4tXq5DsvON
U5mHALuXv5LBl8nSKTTyXMQZdenBCm8La5skRImMeA7LfI0sHmZDbGqWqupANBfsGNldg8eFNdo9
6PYe1F2FgJ/4+MTh8YTFcpBW6swKc6qUu70RbKwOIzVKsbl+fuu12otv5TsWoiTQYvx5Nh7FXi8R
Ng7bwf4nOXvQ2telERbNdylUvuYHrQhkrfXvqR47eUG17TDvfCVU5EtiYxfmop/A5zHuWCM8Dc3t
JI12mHy7rgnxoMcKuH97vaAtgiE08E6psFoWC0Q9obVZobv26l36I9m/E9mc4nN5FjZIdrvXxVMH
yUGDMmpR24c4yBwjyWZ/bKi2OUoAhw1jOndS2zOKo5SltWxLoRZ9UBI4dBCiOi8bExVFkM/ZqVBh
CSFl28Qd4sthUVinasBGG4TK7d3mCzLNXrtrUqcpbO0we/oRIZiTEWE+YYJ8FSyOdKGQKrZQJ/qs
YxdhlNoxHmF/+Qbj61+9LyHZxEgUi9pm7GuZF250F620rTd6BYuLCBdLfDC+EmaBni9Qelytcei2
Zpftivwv/arKfsIilExbMKgXM96VvpRhTWRhQ4Q3Gpp7/fZQdsH+fyFGn6zRQJIhdDXkVFPZwZ7V
dHz+OxkcPmBePGli9Aq5UX5Mkq1cng0Su4mYh691WfFcRkIPH6HZP3Om5ifLa1yWMzU+/e3n5xBB
S3rB7IYMMbCIHVu3TUdNIlP2xQGCnBahUua4N5n26CenkRx4UK77Br60ZY5FOoysozPtkNLONyO2
KICRDs6OnVh6tp7+ygT4EpfUd7ikI26oie3mEjYl+dGDmhBUyoQt8yzDflto0myA9hH8B74V2g0K
WP7364pQQQJfqNLnqvONEVjdIpcLNtCDiENDNdpGZotAT0ofZiWLu9m1RT5hU02MoPRN0vbourM7
nchjUi88vl6FDrsE3aewhOEAkvRbDNjgNWnaEubPaTLJdY0sTDpoiqaDmvPfGqWGqIqSiPAxmD/L
85syPOsz5QzWkeAig5n+4tSEVrTSBK0X6GlhLfsCdrcObm2zhWqgm7cJc2DRxccg6yKN+0ZZOA3g
nUHQrUi2fFAdyQ4flSNWJhmNHZxaT3FiW2/tdFt8VYg7xf70NdHssBeKtiAqiLCXFPG++qi2WHvx
R+Z3UY2DbblqjEruQdothmejudO7w2QRIigVuNhNRHQaYIclEkygWu9v++qf65/n/TV/7Yw4pAZZ
dq7VrB6an0ZXQDFWdGQnZwzZKEuIsa2iNJpge0NtVyfrkGApUvF1Joruv4GMy0FyaG6ZVVlPBXLR
kmWzpG2yHe6GTX7DKrJ/MsRuyr9k8XGeNk9iLDCF0/ihMF5K0ZtVSp/1qO4ig5W7FoZXtLVhlAFy
qf03LJg8mKC5q5z2NUfSW35Tb5t9u7VcKpQkoIOP8aK2kQzfqMCi2o62af3og9fEpBjN31NMV+yF
D+w6K+wHVYdqrYv8GqqR1Vb+pLrGVn3SbrBC1gn21la2MSqzqV6xdMp/pvrzV+l1ll+QQxRp6vMo
bBGp1wjU494J79gKiRqbXVnxzNLAt8eSffkz9ZD6zeP+8l05QMmQkZ/DHliW/WCD9s0WQx5AMg1N
IJLTOvDcgRuJFIKuhiKKpWgGustlkX91x4VZxHGHLmxGmZ/gepiu9fyzUhgeDHegUhjstn34xAt5
3Pn62VwIqA0C1g6jC8LVren64JgoMB2pbZs946EM8YkZHwP1Il+14YVo7oAHpSyksZuRqVWOYSo5
2dDYMwKV66C3/h0XYjjgFqXRCIPwPY8RPrVv7EviPfSEHI1+y4ZKmta2iFLlqhtciOSAXBJNqRfZ
pg4sY3KVVrOzvLTN+Bk1UtsvqJiFMhkO1f1WL7VeRRhR45bOYJTVBTtxRodlOEFI8vpHCaiFdhyA
l1qcREGFx4WZfW8Kr2ArkCNCKcI2eOAWQm00lAE9nJm+SZX9hKGqP4qPL2rwr/EM61CtbEgz17DO
0XCftYeOCllXXcNCBAvOFq7BikbTEmOYXiFGO6vT97om7PrccKox+HLdzKkD4+M8X9R9eYTJtSEA
sn/0/dausqe/E8KBRTqIkjqylSJle5CjY5pvQ2H3dyI4UFB6vIziDEdW558GadcbjZNSoMd+5hXM
UzlEaLqkawYD83SD9FYab/ofpZ4Xn527/oVU6ohy8PcDYbAFbYsBTyUiXnfrZZSFEO7W10NvzDka
gt/Ts/0+3fjuN+m+wzButvE9inmWQlF++bRhiMog4xmJmVIn+jJ5uRtvyq8TGwF3G9e0GffRpG7/
yhj4d7kWC1qWGxijNtrD1N2noAFriG7T9RGeyznyb/GgluYsq5hNF3b6xNq4/U/pV7b0FAND2xqL
VPBO+n5dL+rj8W/zsDObpmNbC1p3LuwqRSDMxhqm23Gy2y8YPj5QHaWEzfMPdWluh2pgPH5JdujT
ECy03widGJhduVX81h89nuc5ZYz07f+IiQRvUGxWWU4PwS3FLM3M+5o0HifCxGo7A1m0RhftRPlW
jF6DR+esfI8rwy7NkHibrT9bFnbCgUbaZn0zhoiFwVuM3mDwPrvBme10iQ/UzjQCyz9MGUZ5mkth
i84wxfjcW+bB8MXbWGieiC9GBA4aByFVIYRyxxLFQw0C8upewCoqO57suca+ExZVV68ltZaKcIka
FzzIap+AHhnxfNbf1uZNn+7gfruWGMwjTpAnyk5K2a+kGGmcsN/2eW03DXLuKRFZUkK4h18oTmUx
51CllRInlr04lm1Zeb7+kYh7y9Nl+7mfS6oAIYl831kH4482yJqqDBI7VZFYwunfMYqptL0PzhU2
W6X/APXm1nzCPLJwZi3S2OD4JafmMtfBbyGRi4rQ2C6aOmuyGw7aN7YVzHfTV5ZnU7GyJdpQfRTr
Q7sLeVxoVCj9/7q3NBRp+/181DzG1cceNte/FakZ+5iLeC9pY0tWmC8JT9HLe2/0VhMdzfu5G6Z7
1R+uC3wvYn9AwYVqzEQXAktzyvSOFTU1jCC07uTpjvwOT5HHSCxVdHFoXlBgfkG3GRdt77Gna4nH
nIbTl/b/YScZC26u/SQOJ1u1ikpTR/ADVg3gZA4aaONmBnNc8azvezxK6kNj2sNupPIwq/5ncRZc
1CX74giKdRhyfCpe3l95rvmkbCdXPYUeRbO9+mxeCOOgszbaIdaYO5W3KPljoFPBblp5R3mC1du/
EMOhpcaekdOMbEDf6RhP3coqRUxAKMJ3UJbWAEKuAvvmf06mtrvWY6S7lCKrWHlR5N27LgwVO4xK
y2RYKbBhheZlxM7DNv7n+nVYjQkWQjhg0VElbFIZQsa5cpLwe4PuwyiLHaNP7AKs+5PyR8HjQiIH
LUo4/O/7SIEHa0/t4j52pxhcPxnq/M1jg/kWRkRwXU/CKt5j9cVhKoPYNAWbwkCrtVAfzezt+t9/
71K6cof5tspWDqYx8RHrTFs2oKrsGm8cbNPT7PiJLciM3fY4B/Z0q903e3EjBbZ623ssgZu9UrPM
lLIcnoDGZsB7SgKmqvWDGaqu1adEtLD+uFl8Rg46lK6Rm5a1w+oY+lAd7Vg9J2fGRJg2Nhup7I5U
7kui7h0HIIKadLFSo+O334woN3e2eWDrMYPzAOIarIRx2Upe0RbuFMwEYEacQEtKPA8sUz722ohT
/dkg0O/Ybm2VZK8lrj3foKmNjRE3LGiW/eYOra1OlI6HLCR5JQgj4RszhXYWfNUAHEuPEpgk52OG
RTOJIz4GTwoGzJJb7N24fkcoiRzWJC22qwYSPl0dn3L1c94R0EL9fQ5ZpLlBS1SBUGLKGrtTsDSC
yrSsboVeRH58I2YCLslItBD+q1tlk3njLpactEXq0LwT75SDuZHt7qt+o541LGmlokDKMtj/LzDM
CE2pw1gXvpgc2nGyqYLS0ayX6x9pvZx7udh8O6acT/PciMhuMxVzDP4Y6DRlgWa9VT5R4R9xp2QO
RUYU25MgQh72pytFXQtvX9qVUlGmzEFHIQVtCFbVn1UZie3P2bDI6meQaewFIplNWSIHFXOQTLHf
wUyE4jYznv0/mutRsX7TUkXVNHTu7/t+E1gBWy6nCJsiONTSQaF4WlZjUqyxEDHmL2uayBmbn/Rx
GrQ1Gy1v7LI4S7GPR+63Xt6UIQGs6/mkhSzOX1lq3mWVClnTvb5lG94wsBjaujtvK6wsax15Z7lU
cmf1Mi1kcpY3NH4mluMMR1WAChiTplZ0mCgh63a3kMLZnVlWuagPoAVVUDTeg23JZTS0jtZg1wvr
kwlVcm5t3U0uZPLGMcyDP/QI6dLCHjs7R48JpngdTKCbLdj69P3POiDjXR+cbudTDParxn+Rz4fH
8ZzE3TRhNrJssJ/1yxx9JxCKEsA9vy3BSuaO0bvLn1s3vcOyAw+rwLO38sfgSh6oau86igyEEsm5
LqOdqxqlXbBfli+i+JJSi+oJa3y3owW0N4UcxlqGvVCNfE6CDjQ7zx3Qijg4SgrTciFFKiahFBg/
fXwqO7CKaJsOGVT1u3mnuugAiezyfjpq369LpY6OA5J+LJoZY/OI2mrwn36qx/u/+/sceOip2QSF
woBKvouiB1Ojqgbs236I7Bf2zCGFJfdKnKqsj/JzH9nRLt3UO+wRmA/MUzVfyQl8kZDHY0Yw+UUY
mMxXGRAn7epdsmd2TdEQUUjx/v8LewhyYwwwEo+sEuaoQU7COHfZgjkL3Xws/ZHf6KnTYtdx/Lk5
Uj5y/QVxOVc+0M2V2NKaDNf4Zw02h1fOnOBcoTLi2/3Z2le765ZCmD8f8U5BWJWphA85TZ4mgyRC
8OL+09/J4IAik01VrycARd8e0dg5FXstfbgugjw4Ls6tizwbChEPkfytMB3hmwASz3AjPWCTYp3a
wpb1K5OtHQxUr9wCPvLVmjRUWhHXLDLlT3Ep7ccE3SS14EoBGDzrzCvNzBHg2xg5jBFYxLejYgR+
JElRknHMdBwsskfYoR5vTBTRBuyeMZAF1VFRMGMnAjkk8T3Jw+bgRakQcGMhIhuhtgf4cNUL7lUE
+9U3H60QIrgbgq/E9yUAhw+KK+T6m8gE2/vMti+zddntrs5s67n33pdIUNleAqH54DhPJKVqGH9D
Hmw16YtFUTtTf58LSFJrTARw4yWuqFZ2Ox8knQi32Tf4aJvgnTEUbAk2+c1yIsbcG+SRke8wt6me
2q2UOqHpGrHmEZ+GXa1rkpiqC8Sc0rwYIkYT3KK1ig3GxZvMqY+NyxpHuq/k9OT6rbtoxjnPtsiS
ppfhC8I9s/p5Nxu2dq5OuRceVIqHZf3pp12kcbY+YKld7Zu448lks11SiFU9cS/fjh4CxwOVkvtN
cHwRxzlWJZflttUwd8OmDMsnXGoQrZon1Ta2uZeENolh6xfrIpDzrLnaGkXCUv/yNn/KMPqsn1iO
H+zOIJj6o5YfDYTsWBEpyjLfCJhpZS1idTDC4EgGYTV2SoJTGoNvm+smue7ULmI4iwSDRDtZjNFG
Dvaq9F3q3BkbYK7L+I1hXITwZmiGYmJYeKY3IagXSuzPMTzh+edsDM28QKnEmeE4qhOK4pA2x6qt
KOdgeh1j6s25fpMvKnHGZ6Hu4cuMEpTFPuzFGRysG9XV4T9Z3zo9NkwJ5IwPXYPmULAZNySGkTBt
nOIfA5wm6Q2jcwo2M8WS85vrddGQg11LKyqQWMDaK49hB/pQYzu8LY/DRkfg2rX2SIlcx+FfEvne
k2Zs26JkSfYe3eRhrj4linQKjGpXJNTUEfvxH4H4Iop7AwoTatUis0jxwOpWyZYVk+otuQp5HYAv
chikLABfbesp1eIIACy/d17DqzwHT6wHMnVI3mnCRPiGE8R1odkwjoHGy/ezm3n+vsSO58mVbVZ/
pLwLM/FrZ8hBR9TpjTSaeKiryB9NP4oUPZBRbgdyYltj4BAYQtzqD2MiQjrlIosy5LNm2ZOHvZ9H
wcOQA6bsOje/YTrmTkslTdcb+C84zBOaVdk0G8WMCQH9vsRc34j3W/+GAiQqMv1OvatQNdCc4la3
u1N9g4EsB5MWVCMMZa0c2NRq3fkh6zRkYDPcYHl9fOo8ZaPs9LtmsIPIHp1mrx+bUwUS7nkg8Js6
eg56irFp6qxgL9gEYfLdbN2Y8dP1z8ts5ZotcWCTFkln1BXCcwtZp0Z6FDXiAUAI4NtTork1RHh2
jOCEP3rtTSe5NNe7lS6GonOQUll601YFALrAY2aPbeA7sbTDl+o0ncRjRZgEAZV8j4om9lams6RC
NHS2GLy1bYTe08KOqHQCdW4McxYAZvl+gKwP3vg6g+Pvffr1+oen3IzOfsBCwNzMhd9HuF/hCb3i
KHwyiJRxn1h6JHCNp+vyKH24UCRO50YNdAw2VkN5a1qTnc8qUUdar/IsLIELQIxARzJaAVRJtyqi
HWmHrKmb7xq3PnZY245ZhmmPB6Fr5PZIzYNR+nFQEeeBNnZCiSQF8tLKdE6SzfUDJO2cQ4OgiJJw
YkwV4mE+gYtw26fYpcB4tYddStFu/Ob9/MuB8qUKsxG1tEvgQBmNcX0neqxpM/8xo7MG5IC3yHgS
QPGbrNYviQbLry0MErswTDEL4EUZwXxyCM75XrBDvNT8pzpEO4++kV99D4tAHsSdTpXFCRfOr3XX
c6WtKkwSu/235KZFi3Gyrb3hjjU9tlvBpWDko7IGNjhIEvjyZCxYwEqHfyvbifI0zUUA4lVsTYpe
G0+t7dFFpzGeUnqInIF2P6HPQN+IR9+hmsI/JmU46ZyxpmXUGKkA6Q1oENkh6wdUDLGJWviHrT4b
jvUz1RXz4X5wIjnrrRtdCQSDiZTll3oSTxhvJUIVSgTny/D8mNAVAxGTcNNV5zgkLPTjjNi/deAt
NO/iWTaYDuK98GhuBTt369D2sUjJvGMz55Ij7q0zw0/rU7ytnYF0Px9fdNxP4JxdGimtUQ74CTUj
QcU6XmYww12DzEK+pWZ7PkIOJ42LoqUUfJl1BGms9Uv1+l3pda5v54ecpHohPh6fCxqatJXMGKK6
9quUfzfz/f8XPjld2A9YwAt4NnTRz0K06Z3mzbAttv6GveFK7MQjO14+RAmcLM7Z4TGQtaUMZaxH
cdt55gFEd4fCCZ71E3j2T9oPhtmgyiVUZJ/jX8EcJ5YDFWFok05nxlF4LErNWdHSs56t7X/hI/w4
rshJ40CkS4NKwPiK6gwH1jklnaJDtJWOyXZ0RgAXaqfwFeJOffgjLTGLaWIdtabwY4PNDNzMG3xI
/7l19UO3zfApuzeW7ML+cve6NKbExyM1ReyigShMqf/bapKwj5tkFBQn1h56/T5It5H/o8BmO7V8
vS5p/QJcJHE2MxqilWsBJBWGdMia5A60CcSk2W/Q4yKDM5BEkcVCkXxsgnSVN3CXbBOsuPK/sVtA
3+gPr5d3+7gI4+wDe9+1QREsCMvkDYj+PFE4Gx1R5fvwQuOEcG7FbyoFlXoIkcH+ouz+a3Pqx8Zq
Tg7nW0IRxB86+zrBjYTqqw9G2+7UI06mnBj1jfgyfB5G81yCrtxJT+a2OgQHVtHT39CX9B/mUim9
+GZVNByMolTDIkrdk+RdUd113X1VeKJ+CusfPlJNefhy3dAJu3g/gAUQx4bVNQkI9p3Z3A5xawvC
jUTSnBB2wRfma93K+krFKfasLno7eaxGGvyD1iFvBKH9tFGwOkJAambApPF1/SjRHGSErdFncwj9
4v3PKvC0YXknqgXrN/j7637xnatRH8r+kMIk/fP00n+vtu1ufOjeVJcNbSM3nthKbBcg8qbqTtQH
5FCkzk2tDJmrBk+EjZ0FXi+djZh6UFFSOPhos1kCykOK2M7nZs42cdZ+0qOOqEGRN4BDELWIxKq0
8LmUPNqXILGve8NWclCXqYIrG9UBe9ecVkwcwdK21y2FvOscqhjNLKQpkx0ircTW/ZjufDMwc3GC
DWUw73XyK76ML9xH05QERQyDke+TLyz7GlV2fozAux6mtrJl5dh6y8jAegymhM/5lkpcvo8yX/sF
XPTaq0gozzV+gdCXNTyP0jefFF3Pil3RaEnmZGktKTCpJplt5Pil0q5GK8idvG40Ny/M4YsfzcWX
UU1Kf6tqimDaiTTrsie1MlaSCfq3TgrqHmRwplK60WRGD36cKT2W80mY3zSzOnEGUQ2CTS0k6O6q
QyNJjuIQo7Vr8I2vfSDMqjPGqYIN2kOcPjTCXBzDqSsehk6uHmv8bjDkyFZ45yNguEumugX3c6KA
9rw2zPILYR/Mxj+cl6xaKpagY2BJ4WxzatU89lsNV/zZn5whtbGkAyz9zcbypBvhs4lF1e/8v1vq
Pcyu8DXBnGH6c+DnYqbD3WGBjKAr2NWkeLmVHjNMbRJKrl70i5L8/Lusy1MGaiDF6Q566dT7BNvy
fNfwonO3kTGo+hCDYYl6jq4/gRdSOVM0gZxTZeJoMaX+Vu9BlIAm6m4j/MMmfFm5XtlTvRCrEd5C
JAvfF47P6rLaSCYoqvhoYqlPOplCYT/6ymfja5ejPlbIt0IptQS5F6tD5Lvyx38jm6U+G+fm0qm0
5nBQFWcYlJOm6julBIeYSS3IXhUj/fJyPDXwVKeKKqmAyARsHXDW2PdNcRERDvu9ErH4LlWn1H0v
QgQbEGADTskeK0PJAadVTWRJw1WWQXeic5c5VY2sLjqAX118ioZdMjwWIxFafUzqsjB1IYO7t8qc
TVMv4m2kYP6P1Uezz4KXOKktOcMTsuG763eXUIlPiAyB34YKE1dqkT1r27Z9KKgCAiWDu6hR4qNx
VEUcYNX1acwGGyn3Nz1MiOTxune83E7+WTnK4iDPDBDik3qYtumeTRhWTnSO7gUPRVesQxpR1PMx
/o85+Y3uXT9KCuq569Qmca5I2KnrFNaNkO0StA/6R6u6Gygm34+kre82cnEq7MAX5l6Yesp2rkLS
BOKyeC96GQyl2VoP6VG/HQ9sjsTcxB5KDx5NLE6AIE8Zm+gRVnYLDHcDwdMaV9Q6IqqiJLCTXugn
S2UXJkxCMDwPkmRLU0m4LMI78gvixmloRwGdI5iEzp7Vpnzrq9YVtHkTVZJ73SxIP8UF22BICoqx
gqzsJcVSFTRNH9jm9m6DNdFsyvVM7+Cm1OMOMI4VrS0K5vwx8NPFmdcP2amJGjdH++x19dYv9y9b
VDlMVOVSnoYQ36ot78f0tpxuxZpKenxI7f/b3nk6Dw2hTD8mkFGj+0t22KUej6b7jWW6w3uqO4o4
PL6XwpJCqZJ6HF6u/mNIhZ317qg+ZeXj9YMjjJyn8mgaUwdJJJTqovIYNebtnBREamW9RnFBRJ65
wxjB0KUFUMW4nR4s0J98aTeTMwEu2MCZkbvDZvZ8LOY9KV58T0Vo752hV4IZvqtCNhNdTEKItzps
ywW39G5yzM/mfYYSJfjZ0PfjNBuQGKPJ0mu/zD+yfdjYP+m7/iwpszgK9jkWmJIneR8F7Mar2+QG
XUfoHoxfwy9smbNP964SYRzfcpFZfppUMzRvN9kN6x4MTsU+thkkk5pRhsThi5ymeiZnMKT0NGGP
Tbtvzhghc7Vztod8R9hT6ZHfxCi/7jxP+VFH0pjUGrSbb+eNj4nyzPnm79DK8p6RoZIV62/sxafj
IMaSxsZXKojrDsIje/W2u+m2c1HXc0KPUo79sWs2y8VfbV+UmZ/iNJUinGxFGu9EK9yjVd8J4NGN
Ibsth57wRuuJoIuGfIuFkVTiNMwwTv2sbufbHHlDth5P38v7YB9+Ce4CxhqIXbvXIWi9OiSbiomd
TirbAPjvS4GoTE50dPXiCVXujeN47DYGdnsx0gXyZcPeRh8P9iKLezvphtCPNXo28RKe8EZkmV51
r9yzdSR0h+u6V7oIYx5lcdsLUdZUVqd2ZPTdWA9ahunzP/JKiOjwtMEkoMTX1yNpimuDfbTxm3xI
7xpw7JhutwHLI8TadNwlrTqmi0A+VpdCbEBGAltBzVe4NfZg7C+wyRf9k57lRIU9vBV7hQ1hUQHM
Kpgt5HJWMqhF7qsFFE1ezK22iQ7+Sf2Gf/2HNTKkjpyVxGrYyCBAYTrOG9arqf8oN/6eZdC1A8v5
9p+jPxixYAHGQkPOXPq51EFcAamMdEU6sa7GFAP1wkEmh8ypj8j5oUjKc6mcIKqfMF4p7cQityMT
XMpUVnT1vi104h4J/hil+RRBEFv/w2an1E+q3ZzY1j5kzT0CSVYv3EIa54RSuS+kqYE0UFHj5cV2
CJv76a5xQVToDid5hx4Iig2EkslFuZ0SKkKZQqaZo41PA29zi1ceyblGHSTnfnwxqLv+p3HIIMxt
nPnYoyPJtOuH/9D2Sknj/E9UalNfdFCq8aoXjLwcegysJk//rcxNGKPJNeyEbVbnowphvT87c3Bj
iak9qA9S/nrdPD5ydPz7gpkchGRxZ2Y5u9bqvbQRPWmHjmhhw1hjGYAVjvopcVpv9jJXPGo3LeYQ
WGDW7MozuRV21cFfLNXkEKb1zWA02AFLj9otev8YyKDK7oDX6fjeu4Og2HwbnqYdRaS/ftqmblqW
pSsWP9jdNwgKy9YEckpPVXksNM0OU90ueqrDnn22D65WuQjiLqM81YmAzDrgTI3MvTiKmWMIoor1
JJNqt2aMfb8ozm8Lo8s8JcVAao4WJ/v6J1+NSlWoalgo8ot8qaKSB6HxZ5TvKvEts3ZhRLRxrl7+
xd/nLKqTRbOvK+iYF/O+NudDUMZ3VtgQXv43lns5Sw5kjEKpWhUhlDM4opM8sPS9CT568A0bzz3I
uYRzepwd364PGPtG0q51/S94Yti6N/2/R6HfL9Hlp3BApINbuh4n/BTJPyfllyx4vv7J1jMVC7vh
sAfrRPVWYALSffxdSBxp135NnGxfostGPyLyPSS3FOvsulAVWyQ1y0AvHd82lCd9FOFphlokPL4I
4u7GYSRcjdujM1LExlm0Ez78iaILmZwTbuOykWRwBjl4E2PJ9v5n115rS4cAr1Hv55ABOdC4ijwL
qcykF0FpZ5Zdbsi4EtGP4MsIkrFqy2raphtsCwfnXCDkmE6xN72GVCJgFREWojlEyHShkwoDCucn
xvTW7/xNtc8PAUyWOFoWKn3AnoUk7r7kvdIVaoMcuXLbpbaxSR8N5FyxVdMLHPNI10TXceZiPtyl
MFp5ANEl08x4EOXTpO6uK7SebF0oxF0KSVbrZGyhkPSthKHkjwmm81o2HIpSk26zGYb2ZlbBrx5u
lUcqh/Kxi5dd+ot43kXHtZKi0RP6SbetW97pjM7qNdoGp8GdTv5xOE5/eTl4X62NWIxhFVC48ZoD
4+hO3ea5fJ23vcdgji0rVYnmXWYUV4zmg08e27Lw8ch30gCZIqwWLscvBuZ+RnkzkKvoV93w4kS5
YL/VrCw2WY+dUkR7SxBe+kyxE1nbWFZNOMH1TMlCFgc0Y6QOQV7hLPWz6DBoQ94NNT20EO6HW3ry
kbgMJocwZW1UvsguX5S+VtbtSPXSrTvdX5fN5GCk81VF6zL8fV8r7brCkL3p+Or++o2jlOAQZBQq
K/RzCOlU3dp2pRSccrkP/1IKhxtCrQpVbsLktHjyFAlTxJ1OQMf6Y3bx9TnoGHQLDXQRNEl+WI9S
ZGc70B+5lWBbZ2PbIruEPEF4b94kr9dPkPKpFh/X67k6JKyxSN36B+U1vMVST/aglVD4sj4xLlEM
xX69LnS9/HbR1uIiMqHsm0LRcaKN59+jubnAJDNQ8tHc93aXOuVLs3lHECe8x2qIQ7ShMqGE4Vjy
v/2rpnaYAGAdfrJ+k8+3Qf14XUMKiy0OOaw4HvzRh4Zo5jiHnxircr8zni1kWmevusVyS8KC1jXS
NF2yVFXUedb/WlGyJKiRxirm3dj/4zeERuu4e/n73ImF1RibSKKhe0nN9wY6+bQcQyJlubWU/hzJ
4+b6Aa7Dx0Ucd37CnNRzlkIc6hJ2A350/UkWiccPdWTs/xdBljk3nalEkKGEz9r43Z+pu7XuPi5K
cBgrDBp6mVp8k6iLcU6a27SlI2Ebo1Enez8yd4NZHfWosQUp37WN6phqhA3cpdNXqEAboOzQTQLL
qM/IwXLQNCMYuJnOwkFQz2P7qEydXUWfBmrl928g7aI9+ymL4/XnsZLaEqJ0A/WGwYvv2kd/r+6H
OwWrukykj+OHlhwGpgyHA+u6KEVUvHHmemVFtoy1XXaVw5mWDZE1o6yHQ2y5iPJgyqGeJd6ptVcp
3vUbQPx9vrY4JeYwRQX+fjIrN36Z3qKfe3tdxG9Q6tcn4guLcmI2RZpBhrhlxGfKLjtbHnpKD6Yd
YNzW2lPrnSilOBSJsNV+TtGv50jjay/3tpQQrmW9w1O9qMQBRyaiw9CqISHdg61ip+8Z3Wl4xH5I
4iatV2IWkjj4KKPQ0kZm3/E+vGOrxpIdqG2OuqvauV3c9ejWY13HVCWG2dXHAPiiIAcqeW/qum68
i+330q7cTaAKoDm/qS/FAUVWRWPWsrJI2L2F5mMZEP7k4/zm+2vlogcHD5beiWo/QEC7wQI/VFm1
XSu+cx807viSe9iCeIzvp4fpSDl/Cpn4/QDiCOpWIYNoNumN0ZlNcdOhE0xF5WB+eW/gdjBWSngb
8rJxgBF1jZklEd70jEml8BiZJmYLwGaeoJ3KS1HvJcsxDOw+2sqvzJrIiZQyVUqrGVFIfhI2w4Ft
sqyedc3psfBaB4EXqxVW+8IV9tQmkHUY/iX5/ZouwB+0BWFvsrQJ4oaDplenqgbLZk7xk6172IsY
LpCUR6UaJZ+lDuPXNDyqydemuG3AjXAdKNcvw0UMB1thppdZzNIxfn8a5SfVuL/+99erq5cU5fvj
cHFclS8rsopVBrCNEWsLJXs85jsLPStYHfhHgeJFFw62xCkN9CKDKHMyN0njb+OYyoSul+EX6nAY
FatDN4NeDOCBekFkS5h1NffZW1y9L7ejq3KUtXFgNci6gOQg5E2WcEQL4X6okiPmcYmjo8RwkGWm
Y1UETC10wzqjtotMjJ+SBJDMQ125tO/AubAFs8LkfMBwAlXcU+6bD2UQbxojAmOWgVbB/qHtlE2T
GtumQoqgN1/SUMQULGXzlLIcdgStEjaGhp8RxPtkuO/SjUKNqK2KMCz0sOom+mnen4kLTad80OeJ
Dfc1Cv7+18r/gt5c4up+pBZhfmYhhLu7uVHFQSxDSA+YT47BQd37O/S7oGkCPUUgFincAS6GzVBi
AxTCBGFPOpzVnOriN3BBSS2mNTa/I4+kyd8V5aQWsz0kot3UniV5ONnZcvS4IjRfD1AWUrmbLomx
mldsMDV66V22kdR/CrwEXHxIW9+gIc4R7fyMxQvBK4Fmq25nIZh998V3HbtuDrDwleXpe8Q/JSO5
rU8JRhDzV+uzhjql5okb2S23lMdb9QcLyRwQzLUmTYMOyeqI1EkVOiXIFsNy28h/NLG0kMRhASOO
rkYNZpUieYZWTewKMKj7sZ6cWQhhB704SD81pBbmi6lbhAzRg+6kLrr8wWQX3rCpr/CgP1BjO9Sd
5K693HVTOXUQmQzPuX7WCrSiBf9cNxBCxvv2l4VaYhCNTTZBRlAON3I+n7JsvgOjhntdzKrXvpye
wgUH1f+R9mVLciLbll+EGe7gDrwyxZwZOUiZ0guWkko4zjwPX98LnbajEKKDe6tNpidVscOnPe+1
BGbMrWnevdDvy/2kPN///sZl0xaaRfI4EXGDK5CRn7XlTSG1AZRqtBtWZ905MDnMP9cwGfRXD104
Baky55KUofAkm44q1XZGml5TDviRKAG9UHbUWeUqQw5guWx3f5mrp3UjfnEJaxkWKEZjGyejfLAE
fzJC7ZLqbMM/3hKzuHgZz80wnrOsY3bSNT8Sz2I43F/J6oX4vZJl75wWGUNmzmnHPLmK8CmoN2oT
6+/1RsDixqmyVUZjHiCf4eNmIHFQQIU7oFc5D0g17oHP699f0camLRGKytKMhZhRMJKa2ZxdC8xQ
Ter7fSHzzv/lkNysamG9SkpFZSUQ0mg/DXbmqerm1WHUHyvlLMC1FPy4L29Wnffkzcd4ox7SkOi0
U7CLWXcsrUuigX7GfNQtXzdC776o1Sd8s7R5f29EKWVbRcmsIiZyFvMEbZzbXfM9Jp/uy9k6p4Vd
CiolLbQJS2qVcidJd6jF6EVNt7Gcdcf7Zj0Lq5RHyn9n/jvEETN8Zrz7PmcItnu2t9a00AuTrjSl
Pod4qFbbShfahJl2UmVbbsz8nb+uA9pCqMVVDfXN+XfcnBHI6Xmko0vFCb4Oka0eo/3kTy53gAx6
QCEcxU3XtBBBdxcQWv4bpXQje3FuZcPDrAtxP+L8nwEQRbrqCLHVrLG6kTdCFodm6XE5aPP7Kq23
LDjkYAwJtiLM1Td1I2NxWCm4NRhVsYkYMrWz8U3nV0JiX067Qt/Ys/VEh2Vg9I0xwvHnzwOLhdoG
rZVgtjZEnwYFbo2GwX+ndFOQODwVGPEsdptdhSu6HcsjM3AHN3VDW2xi1aAWQTGn4zBiow5cHfKj
eZiBPOHhJ2CHA+H3p62JuBXt8YfMxabmlTqmkQWZvDeGJzNPGz/jCjjymlx1zLDqNxqZ1jx69IJh
V0H5gVX+9RRQfByTZJgxiWaPHgUYx3wNXAUVBC9unfzQIIIh0gYMdrGFT7hm3P4QvngLSpW2KjH7
OZDSfDQX+BpAYNRD69aHzAPtIHpF6YaHtWJ5LNUCNq9pEhDW88XT74Oxixm6DlGcbJDrtLzeF/vi
f0/iBriVWzGLlZmGyEKhQ0zPe7vXvnfVp6TdCkTXnsUfUhY3FIkXUEBzSGmP2mPngqACAOnVvrVs
tps8CSCuTe6A2QNdqE6I5IaO3BGdy3N/vsRy4H0DOmWor89zfn/ewcLTAQEjPQVMifdt3Fpa9Q9p
Cw/OJKAp0EZIa4/INZ6Ja+yjp24fOcqlQ2tvfk1AvLl1Rbbe4EJoVdXT2AHZ2enCYl8MPzCVsRub
QyA3UnSrV/G3flkOrseMT7kwIAf9J4+6bp5QvngcSAkIqxKtxElR2pqSuGrHvt/f1vUF6gxd5zrV
yBK0JVJYHMadhiRJlTvpeKQlZiKUz1O68dbWwgxos9+C5st0Y2cnkmcWZhSgzZ74ER4lAKW0Z7ZT
z9uuw1oDwB+yFi6lFUUSZWzI0nf5g75TMX0LosHzcIifqlPhhWfQ35ybHUswB6U2drAJ47tic//4
AQsfU9ZpIoGEg5fR5A5FUqjPvMbaIgVel2JihESDGdSNhZRKU3qKgA2Qalb4lCmh24X9Tyx+oxS5
1juE1fyWs9CTUzDF8YCpoP8ADM7kJ50vviHNg6EuTgDvsZXiWXEnLFUjgKqgyCRjUvnPu9JU0syU
aH51NHdlOuzSVp4pGx5rQ++cLo42HsHqRqK7QNOoZnBmLHRnJAtDlxZsj6j2JXTneE23uvfW9fON
jIWyTKc2apNZRnAhj3zXnefqTLZv/ebn6P5P6Dq2FrVQXTVpY5lOEFjnn4t+l47gczY2mpLX6qE4
qf/u3LIpENCTcZKPENK2Kgjp+PR1NNNzISlSyXJfVsmuVvSzWRjf0j7z76uutXAEZpuA+wyaE0OA
i3vJ8tSMe9mCVRzTf8j/XQwvP5toZppbdbeyrKse4I2whRVnJQnRb9AAn4AMdp10tkqc++tZPTAd
fjIjwAbAk/7z1oelEJOmd3DU84dMfS6tT+FWR9uqtr8Rsbjo5qD0QTWL6EVyTVPTjbTgxRpjj2IX
/81qTLQKEWYhA794wy1rgQhsjLgZ6iVlV4UcN+ta60fyW8RC/2UkUNHCAhGleQqis7VFELC+W7+/
v7hfMhuoNCT0HlCFHMxGZ7p0suacbUUXa5298H0x+miQmSliOVY+DonR0ZTMvu9FXPtdeJyezUfh
B2f6ijm+Xbfr92UBXib25V8kZG/d7l8xwY1ZriZtaHICn7+3XnjnRRqCqPH9/lVYPaffccWy5CTK
iUVBBSVRBIdOuXbd/v73Vx/OzfcXmi4LS91Mc6whypCxLsdjyarcLqx8a85r9UL8FvTrHG82S8Xj
0bJZEEgZj8ZY2lXUnwZV7vpisO+vaUvUIspFnzXhLMCehfmVJ/tQe7OUM0WG4r6YjaNZQuKERdAJ
WUKMnK5tdM1D9/7313X0zZYt1EAUoIcJ5CSwQh7x41P5a0K7tefBBsvdIjPfuAhLgiqcSjjAXYCN
Ze9hnTpN5rbdj/srWpNBVISiqoFGGLqcVDYpGgcRQOuOYX1K0h89uMvoy30Rq77yrYyFr5yrfUVj
AzJ6Z05Goe/nrTlau2EX+lstDmvIDBZRNSRSDB3B/3J4mAzAZjAijhtwCPeznzzPS1Z789o5Mz7v
PNkezJCDl2y3lV5eu+OEGBoHIhebLfmfBk9ObRrQqgYcT8tcPXJEMtrIsdhB+8/9DV09sxtBi/3M
4hFocH0F/y7+mqAwiynNfguAb+0l3S5mcdH72NTUMYN/EKjymAF3VSWTc38ZWyLmf79RP1nNDdEO
WEaU/qTRgx5vOfrzPiwD+ts1zPt4I6ChkR5NIdYwdy7NMdo871yih2cOrSv//mpWDwU2D4DlqgVM
3MXpz8MkNG1x+kZYJ7obZYVqoMNCD59HlL62aicrNXILLRn/lba4An0qxZTmWNpoFOciKB2wye2k
9XWoYuCl66eybLljDB1qAapq31/pqhK8Fb64Gy2xysmcILz22PvMKhGeZ+IkCjA6dKFt3JK14Amz
QGjpYaaGWGZhDbvSmtRQFGj3pUXuFQb9aqaTZWsVsRxadcgHadoWw8rqWTICdagZ4I1epi9SJYuy
SWawVuJCtEMoP5lbGZJ1pXgjY3Ff0E7/f/O+wQXIIlBUzV7bEU8/Zc4m6PYcjP31EG5kLW4Lbzox
mWMKhXHQj33qVYfMVx7UawYFBcpewxsc1Q+d6n/QyLe+lSazcIBotucLFz03hFaNNZ5FLi5m/D0q
nwj6Oe5fyFUZHIQBJrWYAYCuP985wFCbcsSQvCOmyk4xTYqaQB6/3hey1FYUbTEUVgzpCaSTkW35
U0hah1TBxC93irqyK3IwNptx1yUAFkRHWgn+0PKmK1VDaD/xeaZJAKSw/QW8WIzoQIlfqa3a/X7L
w/grjP/Pqv4rcwl9oRpqSMaRoFfioCI7t0NH7rl2uT0TNKknftruyP0rxl6KXFx8RFi8mOaNHI8z
mcUMLjlzSdDT1ojfxn4ai1tf602psWDkTpr+HMWVN979G7G8dsuFLNQg0XsrjVuc16A/B8W5Lp6i
fqM69FcotZSxuHUDLkQQU6xBnDHh/169JgU4bSXG6ks3pja4WJ9qoBoH9rCj+/60xd+1tcTFy5KU
VrkFGFknlm/A7nICkdpK+3R/H7fOafarbsz0ZEbxL1JxoLi+KNO3QP90//tL7bfcw4UKYrRCUb7D
IrSEHQqrPGLWzmlYBTKaOMQuSm9StpqRtjZu/k03a8otCwi1LS55r5J9qiRe2UY7GSkbNa6lcVwu
baEyaAwASCStcMWT8jz1mkv78gV9IdfeAsBlFz3f38m/SmoLecv8WAV+gSCssJXijJYNjF1OJ7BF
uOZr/UV8NnazkmrfSulszc6ubies8Yz0CwxPffGUB0sAcCXSuUOzn2T4HGuDjX7cjcWt3sMbIYv3
HOoVIGRmISOz4w8TvC/RU0Mc3aWPJXLv59i3XHVrR+cTujXNv3b0RujigZNeDmocQQF37/EDdvRZ
+c78mboRYzjcrTzdH2MnksgCVvY2BNHWkhfvu7YSMqDRgjtV/QSEUvm/JYFfrm7xtDNCoi6usLoC
F0XENkNRkiT2/YPbWsTifdMOfLIxobBhbWWXzVPebnnb6xIMYH9qhmX+BaUwgOMv0K35NWMqoH+Q
KPYEfuV1v0oG6r63t2qRWwLnf79RH+3UZ20i8M5kfG6sq0Y29MbW9xfnbrahllQ19Ealn+vwx4iW
g/tnMh/sX9daUzmBzw6Y8mUsbOZySloNAgKze8nY4GVq+49QOj9JVPe+qFXdAD8diXsV+cZltaND
Po7Dx+TI2Z/NaNfEh3yLIWd1u25ELLT5CJLuImsG7jTTKSTCTmNrY7/WHTEU8Tiqr5ZKljMNZm9l
dSR77hDLbgE6a+wn0M5h2jA91Afqzqj36bf7G/dXIezX67yRubhlMTokk1DDsgBSMw/2pP8M0uGo
Jo5u6OhvQWqz1w2RqwbrRuTi4nGaCHC5dPNLSl77p+ACwDrgIKQ7+polNmY4jijuI47cQslbVbM3
cheKqK3QXxImkJuPH1weMZhg0/ZDoA8rzwCbREubBxtuzeoTuBG5VEuR1QkhsLumDGxDeDI03ID+
7KJNaBC69th0hMYmpdTUl8ASYtLbkHG8gBKcZcCR8/gX5s1tEs0ucNK3+0e4+txuhM0/5kY1gXVA
KmWCZfX0SAGUV5ujzZQtbPO/cgz/uZu/17QwxnKIGvPX7s3N3Mg0OMM+2ulweDPkbramfP4fL+G3
tMVLYKJTSR5DwYNt7ogMpZ2HTgroGIahIm2GINk6s61dXLwDJive8BG7GGrHLjh1aBw3mq0mmlW1
BXx5QyUG6jG/cqU3R9VVgTBzNUPzH6/2oS5Oqio2KqYbIpYlhLgLrXEKsY4a7CDmq6p93L9t63rx
9xqWUy+k0HrazALIY/gQgf9AuhyAnWfjq4Fsibqv39qtjNPqmky4mciuEUzbLALUrEZ+rwEuqhPy
98J4EtnGnq2evckwDYQpdpzLwmkHbUUucgvHok5kFxT5deyVQye2BvbXwh5YYIpfayC7v+zxK/RG
TWoJMa2sbRLAg7Uyj3STXWoPnD2OoPq8f1Zr67oVuLCShVYxlbc5dGx8KLS9lRwLw7svYvU63MpY
7B2JBElHE4saj2iW9EoEH8FrAYjcecKj+MT+1zPYsx66EbhMBXYBVWKrT5FM5dqpUGCugPp9f1Fr
NvFWxOK+VYZQhygvEFSNJ9Y28Pn2TMIwWfsyPdwXtapWb2UttHdDJx5Y8/5Nj/FDflSeDY/sQKuD
jk/hWT/uS1uzgLfCFjq8GGTbNiRB9qCOnDY+yRhmln5uydb03eay5id9o+lGzbIErSBpAiYnmh9P
9Evtt+6Mexg+Gu79Za3pB021uM4MRlBsmt/BjbB80lPg88SwgP0H7w+puVXFXH1IBH2cyEAzA+25
fwpI86qtmg4CEnPymzJ7HEzpZkn2b9ZxI2axaX3Ma4yBYtNoea3M0AG7mnN/p7YWstgp3iSWjBgk
dBNoFDCwXoPfI9wq8yxrIb+e6M06Fr4dtYp44iGkkBJUxuaXVj30yo41qcvzC8t2Kgm8QJJ/o+1u
pC7cu8pQG0sNcUggrHWLIPIokhJtR/8/xSyUah8lKhcNxJD4MbCeqeIaiKPvH9NqllG7WctCq2p5
U/dZACHGS3UQqEUMwM59StEuPaBOm6D91XwYfsIlAkKD3AX/xsbfiF9mlfIBTFXgXmSOzuwRsQ9a
fV+AYyo+a0fqdrvxW+BsNaOveny3MhdKd4h7WqVdCCP/0f+c0JttuupL8bN1iSeP1nVT3vy9ZUCM
hnOwcnIDralLcIEMKMnKSOFUsBfzOEOHAJcV0xjNQ7XZoL1uJKmmmdBRswZZXM084cHUq5Cl75Kr
CizY4AiEdY8Tu/MwYr6LXrZU4upDv5G4uKWZlo9ZmNcw/bywZTXYIXicdFB/3b+ofxXNfj31GzmL
ixprcQM3A6ayd4jfXed5nc4xduNBfN3qYlrV8r9FLS9l1peSRGkFJVy7Si/tBChO91ezsWnLsK3m
3JQ8xTEpTNhwcwFs9GQW+YaWX7/pFDPjjKN+9VdbIbcwFRATiLFe8o/wNAMtAwfUM1+QiBtft+EF
Vv3OG3kLdSwMWUYqh4vR6D+j/JOKeFcHkhMy1XbBLJvyrTam9VsBHC8V2PMqNZboebki0jopYQAa
EDuhzu9Hn8KDsmvQZrZVEFl/Wzeylm8LLk1XhdjNGbZW9Qqoy7n3mzxwmzjDA4anN1J1677NjcTF
22prHgQgQ0SuLnQNYgNPDBG+9RDAtv2KgJqt2ZXVe3kjcPHIqjg1Cc8gcEQTKrBQDFen+39x9X+L
WOLoccWogyDEO7baXQavsAr9eqtLZvUB38hYaPhKCYeWSMgYzasuz0nw+f4a1h/WjQD6p5tWVqYK
yiaEBmAS/Zjp0UKgQUVnqCMX7CCb+DSrYcKNuIVXqCr6aDYc4mTVukUD7DNkX3hRnVkGrtGcvt1f
3pa4hXeoEwlqhvnatS0oB2N5yszp1QrrkwAEG0pOW93/q8fFVNMwdCTZka34czejBM0fgQZ5fRHa
oUxsZdwK7FeXdCNicWBjRjQBpnq4o6nEeHiA4V+HqJOt95G91XMxP5KlvUf2G2NEmmUgLbfQgqNM
WzLm7D/DWDPvQe+jxr3JnLeiHdDAA9xzAnQpbJy+kDNRS0lLE2ML6g5MIz5mM1wGppEKOdTtRhI6
I4z/tbA/Bc6bfBP9xOhJTOB4QCCmqWHsC1X4XSpA+wbQjnMutNrjGZBfnHoMJncaG+s96As065f1
ixw+LGXI9pMlpBcWabbPwgk8lub4NDD9UFH1c6pV4TMdssqjqar6VVUBe2NqcpuNxgdn6lfeJc2p
GsvRj8NBePXYmte6q4nbpaG0mVFmvtmOr6RELn0sYO3q9NTFXwQfdpacQF461fvAjISd9/1hEP03
jb+YnfpaWeGlM61L3bfflVI7BClrXUUZXSZzdDelfWNbSXZKWKPtK11gKDmJLb+irL1GWgnE+7Qq
L2HWtm8VlVVpj1ZQJQ7tTbobsRMv8YiJLydOI3Fok0kedDLVJzQyTn4tFD1xQrRi2lpYgzvKCCe7
0qfyTKwqchuzybwpUQCgTfiLPmlvo4ydIA73E1E/R1kP+qk62I+leO+G6aRWxamkA3/qBs3wSj41
dlzCwVDzGIl1LU/9YOD1g+iUc9MpNjWAAouETRz3B6PKfTQsVjYPJ0eP6u952IBSNW6OMmouvOYY
FOsVu8ra7qAgSHUECCLdCQUzm1gtcApTs39PSonqeh12dgFHbZ8AWd0J67iv7IRV2T5Jc5DZcqHG
thU2Yp8rA3lClxDQDkWutnZb0uQTNuDnFLWg1QiV9CXo2ug0FkXgqvCZLs1IG7S11aciyH6OQVl7
aWX6mpVP3qCjFXLKMLRrYPTT1trJz8r0R54Y4jkOSb7HqGlkxzV+tTShZgalfsxGkEH23SemGgdT
6XI7q4Gi2ms7hXeqPVXtqdLpA4sibrdphCvB2gdukEulRA/9WF/SID/p6fSQhepzFNSXGIcXNeKZ
R81jBPiaNI6/GyE7G13ijrBzisbOSc52SUH/aWRy1Iz6lcryMCTVIY2FXZPkrbNE7+ai/UYthD9W
d1JiMCj04k0zdU8PcOLcUr/2mfE2mlaKHkArsvMqeKyyzkn0GsDncf4SWtRtEznZk5Quzax9P40+
sJ8ShykA+cPkEW2DdyFGPxkxT1N0Po0Kr8BosI3SxQCtGD+FdQ58XeMKqqhTPvJdkUjX6r5prYle
q/SpGsDHo6eHIWBfWFO2MEcZtRup7FvaXE0zTGxaApyOZM9dyc9MGt8yE29WCTM7UBCty1ZcurR9
rLPCK6l4ijX9J04rtmXHvkSkPKdFcUQM/KSH+Q+ja8693uynSLV2SM14hRk7PFDtWAyPZM4zqU3l
490+kZb6QZmCqjlTdhwpKCdW4l1Tm2/cmFK7BSxUyY090A9fglb7GgSyAI1vXwPNoPWTYvCEnBpf
qSYvAu4zWg2qs5Gq17bU95GmvLdG+9HT/BNLFN3tiLBsUTad0/X5mzKZuV8a01uucpdX3YsoaGJH
jH61ZLHLhvSQD/Kx4rFXDWge7/ihra2dpYWPSamdjGB8KMfWqRP2orVdale5eSzMxGtpdowi5YFl
A8i28XJbdjDLNL2UVgoY/0j/3qfRu05Ql5Sa+oJ08K40p8kOa3lIiPrYN/EuF5PP+7p+NLPkbOq4
MoMaKT7AZQJbNLqKX1aPx4AN39QkBUM6ZVdefZE6sI319GOMo29DnU1ejxP1aQb+vpDGg83y5iqm
8g1w4sdI1lc0kwMYojU+D6M4wja9ibJ6rFSQ0RFF88JAHhvZ/WA6CDWz4Rkgfy6eNx4Gj209ifeJ
YB9NHR/Rxe1hHPCEiZVzbxhuU6HsXgPxOGRuKNS9mVfnUhmdgYePoTUcc1N+Ssr+0LTkNWXNN100
KNPK3FeVaBeY1Ws1Ks8sU7Gj8luWmhfRml4tilPRNrtuTJ+ZmR2agD5KKfbIU34qRgkMsVKfw1nh
oUMeoLp1ZjN07rmwAZdsaC5DQg99j1xJ1mSBHXQmlAMoxQriTRW6Rgx5TiUGUOg4SBcgyi0wyojD
wwbp3dZpifYqFMuNmwiAEPCDp9zyogzIZamSX8tafGaWfDeU6lqUxQMrYLq0Zipt4MRCvzc+E9Du
mu4GVuFHedCe4oZeh5Y9p/F4QWrjaDTVez4YqZdSfWe1oy/B0h6Fc1M6EXs0/n2rEvbUVdFjNKpH
cIP/YEV2IcrcWsPPo5UdyqB9NZvKazEoZI7JpYrrj8iIPbUle9bFx16GkR2KyTXV6TiA7qTLLTeU
7cuQ1fuIIwUw0ehLooAQRkFnJm2Q1KET+IQIqHhsajIXFswZomJXiu57SuklzBN3GAfV7sDfwtTy
vc+rq6Wwi96rrrT4PouGz9oIprpY78GD3gQ+s9ovFi0+i5gVThwHz+okdkmtfgKP3sWMmiMZzHMf
Fc/FaJS2ibaajjRfGzK8UkU71yPBwXUwfbCapfZMWHoBCNghU/JnNmUu6io+Das3MAV4rSU82lOX
DnjSIoofwpR5GIRs7VpnL2yqMwcjybVbNvF3tcXMQTbsiVQOoUJ2cqLHzgIdhmgBPwBTkBWoVcA+
gfX1B+nQNi2gE5tEMexkIL2fEOMxNZQ9M/tTEHYvSisHD+D6LoLd70jhexgWRBN0mh4ylb41Rudl
PcNQF9/hUUMHAPduAhEjZ/+AoHHPJuvRyEqvBtDEXinojiS9GyujZ8hg39cFkL8k3zWW8kLAHi8G
8IunxAsU6hkDtFNYf3Qa4A9FAp2BCBxQbJS7TUQuso1nJ+BLkBRXPdV3qVoUDhfaKwXS3hTwfdkD
iAtMrXgEJfQUuJDlVMK/B0cPmLj5TjPKs5lTT5Uq82lFvzCzTmGMmqOixbCF5VuCR9tZceKFRArb
UvLjGPT/NKT5GEj1WkBWbpB3pse+MjalBwuV2GXFGseKhgtKcC9KZu7V3vxMAu2Y6vVzlcTPiYxf
0gxLy43XOtZeQLX6wsP2dVTYjw5cInbXZwDiKEwgd7Nm9MDz5zdJrPq12iVOI+OfsrBcUN0GDp96
Z0zRqJHU0dns4s+chx6Bm2zrJRp2TWRrjW46prnuNWOpuLFqfBVj+2xBE9ntEDtaDeDdPoINDJ57
kAtMcWHZJmbLDK0bbSMMPdpph4imT0M7hvYY4AVX/XNMMxsjfa9E6bwSV76oJmZnU/U5qZCIDkhz
RCB/KOPRmSLwNfP0oKsmmB+q+sxD7KSeEN+Cj22DTOh7MwROp0JF6OGFZuKCptN9XnTHnGlPdcG8
aJ5Gg7YfAbEtOn7NiVFhamyAVQse9MLwa3ygSamdcrKLpu5YsfGrWtcHMvSGHfe9Z/TcYwZG1yPi
p3l0HAXb5x2p7SkKj2E4vHGRPcdtwzF1G7uo/B9o0B3TYQRNVyfPRUVxdZrsGfbU1Tr6IBT6lPHB
VSNymtrsUEXTU9KiNTuZht6FD1fi99S4Cmr/HBrQ2RYaCITyT5AFk22p+WvB2WS3NXGqOPhgQ30W
CvM70UlHEpiGVjvIOj8SEXuzPs4z4gqt3dEptLMKD2iC5q5NHEl36FWUozt6FnMNwjSiS5LkfoD/
gQWzLZwCgmfPdtzoDkVWn4PGdOBsvEYFJjN6E0QgVY7wyCouirSuZpx8js3WB9jviYSwjkI9o7f9
qQjovrBaqPr2UZjDrutL32jKXWjluzQIn2QcJoBuq1Mb7vFTAQdiKOMfA8j3bJmrZ1aDDi80wHMu
+UfcwBxrcfQyKMgQh8pJS00fynTf8R4+XfezzYbPUTrFrmJF3/uw/SoG+GaJco2kDsbA2thhpusS
KHAT2lS88D75p8vHizUYdp6Q1KVlhR75rjzVmvVogeS3qyy/VjCXW1fvEYnfBGF+L0pbjIPmAmgs
tTOWfC906nWy+EFp9s+Ajk83trLKbuDdk3psbJ2JJ6mzwVb67hFAJ34SV36Sjg86hvlhMYoXI9Dh
rASPQJr51MjUbQXddYF5yXvzxBL1aEkTSlKpvioV1DAvwTaT54fBMBxNilOeVr5WW8Ju2umxm5LE
jQew+o3yaxL2hYeKvlcF2Vkg4LWATqCr2bPU4y8kl25binOdRU43SJ+BftgOtdEd6klxUNfdmWbh
A/sOTXCKhBXBLJWWPit5+k8UlT+qNh2coQcRlB6FNhifP6xMze28Acww+oUVAn2mjwifAkHfmRKg
AF18lGH7rVCCvZRQyaLAeHjQfI7hjzkT6A9dTmK+7zGNtiuCvHOLqXgxpYae8Z4ObgeCL3hxDZhz
m3yE/8qpyxWLelao0ENicBi3Tp/wH2dgFmrgskwDN50iMdUdunAbV1IcRtfG1iPqJ9MhTZLGxl/D
SdUUWLw6FJIeYw4p7VpjH+DB7es0bZ+bdBrsXMJstWYAi2Oo2KsQnsKgVfTcFkO7N3iagL8DUZCJ
iNMbuUXOKZCEEawzzbQLw2y8vAJYj97J4Lmc1MENQkM/W4MFh6oycxetIsUuTa3xwAsFgX7HFEcz
5LyPE3VlLPDzwZxst1jr4BRh2HsU43wODs96kFn0aNGBwf82P0hHk7c0YOhFa+sJYdsofC2MGltV
ZWoHGofaV3tMWXHVBKYWK2vfEsgr1bEAct1kKjCQeeQEWp/YLaiUnKkO3kQY4wMVH/YWZubdmKmd
O4ZDadOEfuGZ+o6Q6UMZYOthkVQE+UyzVcts95hwKRwjyiq3bTSk/WD+99Ls0Ms+YvivNU+xFcJn
L7rHVKaH3gzdOlAtNLcND5E22p0WOwNwUdwwNY/Q/IpDIvIQTwA56CaEFqb6rqb5KWWlZRMW+rEF
/76LkJ81hJ1pOpwxMTrZUGCoWs7MLg+KUXxqLekk3XSSI3OHiNhGq52anPugAvzaVumjpg/oe+c7
I0GwoSXpQ4skSiOrXZYrx1EPjjLQz1mkG3apAPE4bB6RXD813MBwDfWhZuHxBl8MJHCaWPsaNvkP
wgBbk8kHcJ6djKQubbihk5/kgAeiyDiMLcAaCv0UEbjdvFNehV65Wqzuc6kS2JHRy0VFHLAIfh+Y
+pQDzwHR9cXsjKOuxE/gu/ohi+QYMcOxQlBSdeGVD0GNExsmbIUJh5v6DTEzgFDQ4yB7vyyZH8zp
B4KbqdPQnnCjqgT5X06vWci/8bD4BpfGnxM9QWY4/4ej69qNHFeiX0RAiaL0qtzBHRzHfiFsz6xI
JZLK0tff0/dhgMUsbIwkhqqTSsE7XNsy29WWzQ372TvQc704mMCKKR0Szx+zeQ5QPuOXaQtlcztN
f6apz/YSfaBuLh4lB0eC2FMsncvu0oXBnc7mqa5NOpK9sAyPkbDy41KZC9q+MqUyFmACmmWhpKNp
4MsrbuXDsvpJrcxbS+u3rrMOLODxNvDUjDSfgdqgdW+GgzcDmqdbZO9r0T2qeC7mtN2wLJrA3Ola
PvWM/IE+Nh7RB2+e97JaOkabGQVB+EsXHrNWvBLAxf3Gg4irP8gxjl06HBqri5ker9oyl2ZstqSp
wjeODnkKdbKtrIpMq89LZ2Q8+tNfzreYMOvJsp3Eq0e8ZFKAaz0Pcr541f4z9O0Jp8Y/X7p7NCzW
nU7beV27O60taC9Jotl2q3f2VQ3g6xXuYTK/YCTukbLmGggr0TUgqW4qwiVMwWe+MLNeJo5Ts3em
4+q2KNl1zm19rEoMZ8L5RhbrmQoEVYb63JPRSvzG8MiqIBj0HwJTQevco2FCpUl6tfw2oYXicy9I
owtB9Wtd+5fd3XQ0deqAsIyI9fOnG9p/Jie4rT04R6IgTLXZRmOCYU2tHB+gmUko6bJpxbD3rSd/
ykcvBW10xid9REME6JAPp30g2I8aWyvEf4TsH37uioNHxJMTLhGzl7zmMhuX+lEENU8NXfLJXw+b
O8cB3Y7VhCHkFbmSkmcNMvGjamFZXSGevCHzeadbJnGut8r/qq0F2cEVht7PS+Lu7rXnAAar5rKR
OQLukO6bKKQGODk3RdBOhwp3aCgw3G0zxwHoqText7KzEomzOhL+8LHuAx4dQbeyYv9tHrlUdZuW
fXVwfPEK8RCEhvZJuT/CUgtqQlStxhxcpouH2TfivEHfCUcs5/5tQehOANtgVHMW2ztL5qbtIkAl
Ll0vpRhzRHV+on6D9Fjbv/vMnJgu3a3iDrac/ex3Y+GNQc5FfXBsnrUEdGnj3r0JKVaEY4Cjpk2s
piHtH+GywtX3Kqzv/j7jO5EzxtvCeza9zowm+EJVLNHiLt5DCFUf3KlKvY5/2YpeqMUjVCDPlaoy
C9d4JHf708WcFMB8UxQGUIPVUsXMDQzOogrjTUEI4g5CRAyaTib8DwerO5qYddYDTHXUK8S4/muc
Lh0qJwt7kJQEv6TZ0OqNjOJEgzQ54xrXf2WuPVMxTHlxIHHyBs1Xh/p1Nf7ds9ZbpfpL4zqFXKpY
8CZBFZuZtrpUoRs5lca0stLCdYzxV7qLZwc7XO8I35gyv1tw7Ph5iPpJCnhnfCRVtTTrK+skDckE
EW9eJdJm8Wm0wgQTTb2F2RaluLJN/6l3nXS0vWhgSgvAqZbRU2d3KaD6Q7B9Aqj90wXWl4WGxZ6r
18F0KD2CZ1sIDIDWfxnFF6xNnw4DiVnt/Sek+6JaH8WHq1K33f2E+s216qq/YYeBuFsH92M/nWXZ
fa3+HK+6SrZleen8l0X0R0s46cqBB/tOkHkDPaFB+VZr8zw5KO0G5EKSuozk1Md2o17kXuWNB4ZO
cwBymo0pHZoD3yoopff5M3B4Msxtqrf2CerTLkWS2Edo7SdTcvzInJcOMN1SW/Dce5epqm8djDnC
3j6c6aVtwTQG7qkjw6kKw7QxzhFeYnSE9GkadRLscCxZIvf4Fi0GiNXIRe4Y/NJA/J2YSjyF2bxt
16Vcmzamqt8iDPhgMeaLxHqTOGfRme/9P95Uf4UpFXIom1vD6MEBMIxVhD4GKj4yvO6WPA5MH03T
41/Rv8sF9puwx2gSVFrzqF5mrzTxLJprzcPT0u9RZ0wBhuTgd9WTP42ZHKfvwFmOcH47+Mn+tK4s
KWWfrrgBemOlYrcOQj9OJOzWYHqCKO9AZXXjAQ6EoDxBDgAk0815O+W4qLNNVsUk/LzyWS4cpbAY
t0+LY2wHFr9l9wXguzMh/LJKP21wP6Bgytc+iIeFpZacj2ULr5fx8mlhr9yIUy3awzaXBwbOiQUI
8NVWpLcGALME2L+cQ6kP9qRxKaFA3/rlrEOEaDpd0nNZeDD+R3uIRnlZzobpP7MgRd+S47xDomij
VkQAwgmp3pnXdid3fJQ8LF4CXez18jqQABzSfq8nFjFCwXgE8WiTOyKCUlP1cUg57mvksQXofrux
x3eYi65vD7XXYfUBKaxdiclB2/sm63fVrCkJyvPkrCcX/IEtYR5d2xRs3rUJxAGjjV66kkSu9As9
gjlbJD7RUFiDSPzBSkawD5G/kOdhcbOla6fI0WXmUAyMqlYGQlh6qd/Uf6vh3QOu143YVhZGsFKs
CVeLRPfd2Qr3/9yNF6sFOYhv+sx4BmQXOdkAK5zaIE/HTwMFnxDyttS2nYSHuUqufsaI6wg2tSfH
qf5VtX1tQ4m2gB9Kf4CbPLgsE4mQB4ZpeAtGZPXLt72s+QMBsFbUgw+yYGpetMvOtUdyrLN0Rru2
VO0FhpBv4o1phcazoZ2f1ztPJm/500pk5y4cd7RfP/l0zZm9fik1fczVmnNPPc8oc+36E0njaY9a
amvJc4nivFna3FvdsxvOGHqr/NQOoFECjynkfFOedzVqOK3ucKhWXMLA2nyFIXdCPOKAp8LCHKGY
uP25DcOsVnW0dSoO6yUxlvnYNYsd1qRtWRczrAK2ABNnWdfW5whixm/z3FsAfMnfBbpaJ+5CoBI6
yJZNFxZ9gII2NnYPeKO0QZ3pr1JZx4XgxGrtuJ7rvw8YjmPIAnfCo7fVfzczHvpmeGPgG0S5ZUF5
43S+je16xfd/bbv9c/CanHXhH1M3uJTxSO5OM4v9ZZMNAnqQR0pxk7hBGi5bQqrxtSnt28TbjODr
Vxt5gkQsaQDvi9ApVvalfJKBls1ohbtEPC50OEzL5titNVKLaVqp+pcKeag7lK6OeoJhD3GEawQS
BG15nTRkujW4R5HIz5LGn3At6/dFrlEjgzum7CSt21y3kt66cX+frfUF1+gd8EjkDf2z3evUbjoR
bQClW6YzXZJ7pWcMv95UsipUr75i8FE04Ik8L27n8N+k3Bek+sY1ylerbZ7JXD25rF4Al9u3kXOR
WM4Sxjv6h4gAOmKmPTmKHtUIdHNel7kQBl3/0Np5u5eIm1jBu5jIYwZwA0Zt0CCIwFw8KTE/zxY6
HUOP4KeyyQA754hv2BXJeSjTvt4PKPgP9TS/rC4G1o3VkybsVKFK3hpVVARaByS63Jb5y6LQK3mo
NGSPcqlbczGQKzqbV4XKeTV4c3sISMhcuasvMtzulh8myGJNHU9dAqSriUUcjdQKtFH4JdGwLMZO
MDvunZTunYghdaop6vDPlN4YG6iKTYtnC3jiLxgLKqbD4Jt/CD5+1oA+9hBH52DUSTb1qUcfgjP6
tqgg6gJV9D54T6yR1p2e66ZL59lOAKnmzgZ5F4oO7hFQtPplnJfLHtpP1OUK1GaYm2r8z2nX++CS
tPWDm9oa0EDDrQRdC8gx+OdbBDggZ0ez7CmpN9yzXhKMDZBrK28M4BgqQnS3NUrpWj+aydw4LA7m
5g1odC7l+tyNdmFECeqcf8pgeqmg5I84WlyMo9kAlLcvqI+TxXKySoEiFEtOhD2CrDeHERhGh/kD
Q0dgxwAtK+2UUJ2GY/daconSg0QoEzIrHK8Dju5xCEdsYPKfKQXAdue+UOd9Z3Vih+slXGvcMcpK
Wk8cWugpaktcrNZ/2/n2Q12ZqXp4E/Py6hjvO9Dh8+R1wGCWt0rJoq9k0tZIKRJcPiO4BrVteEfr
XWjRHSoto00QcAruu3aaX8dnt75Dfd1b/lIwUGaNWC+z4jrySHDspcmE6o+dH8aV4Kdtmo9jP33u
IweTP0cmCLHz4QGt+5R1mJctWc42cSg55hBByNSL4Zl72z/uBqdAoyqUoonG3frtmurU4HKgugeT
jXEOG81GUCV40f9Gl/4YrDV35Snqg6+p7g+ShIWN76q0nW/Gwdr0ULpgfowMjs3g/ddO9dWjoLL5
dEfSIyzW+jpzDt2DuJkewdtTIPCXQVTBreqHbkJQ2QV8xZvUl8o4kDIgrxulX9jAPDiLIBoqDLrt
gkuru992sEAUOhD9aCujbndcFoQ+ewKLw2YwpzbZOrcHUXXg/fz+dVtQNHvOE4h/cDJl7s9gYMXy
Nlr6AAYTc5vx1HvnoIFHlWaqt3BuEHoD9fCGU4JhsLqNa8+hZTKhvCZtmHWuf9w1oEu6Jo1H39rq
3x6AfgQcvSH514CYdtMGtONqWxfLqu+YEX2EDO+lsZprCdZA8wXtPDyn+j/pq+cFFF8n1Utbj2fX
N8nkOmcqeOyJDjhgWyVS0pPu9ud+FJk/0qzkXoIo5c9Qeac+ZCnozaNiNaB8yS5w8q7Q7swASp0I
BMSpHbsc6oxjh17aldsY7xbFGajdv3KyT+u8zBF4ic9Brm+ayqON81ygc6laklJrPVdT+dxq8FGz
yWehsq1s2swL9W1WC2AxlBrbDl3yHEN1eIAGIJKmywex/xlKWVQl6E26xtUSFjufD+XUnnqUzsYd
4RMF7dnL8yCqxBtD9GHmUOHr9XV4Z62BolUdjNf+BtSH3tkkokIC7+QMP7Ppzzha0FmHELxq1n8q
PPe24BRwXP/sGSvZkZ7raR5NOkiQEv5n71RGHdDVzMpnKF1sg6HCk3+yVHASYfnPcupn2YncaGjw
lfjnO+FN9X3mMBwWpVf0LrYSgXxmciK7lblNloR49Qso+w8Xl78A/zuDsp2AJVLjweDoILVOBXj4
EHDJACHcCFVwWaWs7t+CpuJZ3bs5IGnsRKBanpsG9pfuzTG0278uTsSe7mB1GBZKO796/pAtfPqq
FQwC/XS0F9YkyhqOpWgBCmDi1rgVrUafXNuA1+jVRqLCZtsn4bjJzKvbOvCDDcDW6ev3FTu98VAF
NCQNW/7mruSP6ujRK6FhacrUoBqew/FcDhhJRUxmswDRoks+0/G0UDclO4uRVJENfMYywuSNDUxN
PEp2Uv6Gt7rFA7QrZdgAR2b+j8VEMfL+sFJy2Vz19iATOoKpw40XtWx6MjNLaDMVsh5/0TMeuW0V
9uYVG1rNcRuLodquLCzz3ew593W+90uBZuR5d1H6lnWu975ACFI0Q89ofO/ublUKySCC1ez/+lne
eDlchdvmu24KM45XW7Ejhs5FEDT9aTyS8WX9gR8Rk01RbPsS/AmLFs2/wpl9kBU0VGMjPp9nnJb3
wMJsrh0zb2yVB1ZzRw/zbM/+0eLu5+LpvLFQDtRVZnBiDNT5Dxq8g2JALUqWMafL4UVCbzfnTlid
Q9zDuxyBGxsrKvfueSjLByJ9DIVJQ4+hHW+PSmngEosAqo5ipLeOZFqKkYB6GfvHLFvUcQNJIOmB
dV4DmADoCgi1d/DqQHUGe5+xjZ0tqg77wz5AQ1z8ABBPvFpvE5FxW9OXXjSQXJBD0wcXD830NrYx
D8Frek0mhDl4Xnu3/fJJ48Acne0wdYC1p1rGJWgfvx6SaaKxu6C3GjFXMW4ddYcP7taHICDWXp4c
ZOghqt+CNxwNHBiika3p0PC02jag4D1Wpah+BjQqzooJXYEZIrBtxwFA+6z9VIDDpb39/lDU4EFy
QppD6Yin0AD+c8G/OQyOepQ60RyQ94B371to7jPxc0vtOGFwjPkb/RUamspKot7o2hsGe/wQs0Zj
TVTSMXSDOLdAMqN4FzkZvMNYMvj1yRK3AWkjtFnZULlRY1Tc6fpJDD0wUzersePARF+ZCTKNjlDC
fg+SEPjrNv66Y5humOkC47E46WY6kgVABRn+bPZ0ClsL0Di6UvKzij6tKvUEQu3JDiUKJQsCnyU3
vkgXtqQKJWg9NImEJoAOcix85mMVBjL2qiUPA+vq1uuKRg7I3T4EX83W/GLaZe5CNsjldPW3/6Ah
OdoEWjIypnKgbl4puASayks306QbrtKlpxgdHBa4xUGWOVfP/7Y3UP41xgu6mHEwjpfZsg7DbjK/
XQpt7AN468OKoTgOsG84EvJe9+nYLV+Kb7mzzJcwXFNwRulYz2cAVjeKyzdaFgt8O3bSIryfHiKk
3pui2akyofeoNaBLVPUkaw/lQ5jTuosa4GIPBKEf5mTpeQry6tmtmhBbFMPitrDFjigvy4ylysui
29DdDjUYiAVHmI6dHbNM6yVHuGuGyIykGfrEcHxAD30Z+ibVuhFtgxgDceKgRlKBu9vApMxpAjsK
BXPG5HZx5oekRuLA9bxvOi1XpqH+c+0uYrJBSV29doYWwdok9oQTsWP1VVHkfA7mBj4Bmg20OQOa
E4L7qJ45Ch2oatAsiXb/DIb+vBvrzdJWwlQJqqJ689h0hDbho9vDD4SeXxXOgb4b3iQQaaSJpss4
Qcm2H0nnHSDAAM41Hl3Tv8iwvo72ftyW/Ybkzm9C9Fu/AF/ugsMOn54Bjqp5mVgeeQvwuvc+fDVy
oanu0NpDyWFryA5BWcTEsbGlRnFxBgEm229BWO3HHgrjBbCBselT6NMzMM4/C+3rqNfTseNVi2Dl
9oOtYNudwC3ohIAzIQ7QAXzNtP9Hhv6JznO2+1s6UHoaEFi6I0M49MnL5G1Hspsn7dYCtcv+F4NL
gG57pAjm5YDOubBH6Jc7u3ADkNkq8Ddc5QIzY3cvjEoNSNeCHo4z72snwIF9CXlpC0+sffPAhRkG
9eCMA8dCKFWzuk82t48+Md/D3qdCiYNYwkMAjVcgBgNi1l8jWSsIwiZzdvfyuE7e0Q0ho9POrZzh
2SuB6qmF/bobGhE3PJgekYmyrFOtSEH2PTegdIw1/YX8FrpQmXomwFuR1n9UeijMTIeHswpMjD06
skR6z3ooERcdzcb5aoS5KsimxKI/JTL58HvVE2f9d2UQEToPy2vXhYCgwE2BBx5CgI12YQfNp5zU
h1NBl7f1IJCrkTmZbLbvVqJEAQUP2z16PS5j/Wj/G/qQwM7qxixjYHdwLhgh/qKhE7UcK1lU+T2F
41vgB1fymK3lli++xZNxmaH7Ua8VUN+lr1Kwk4dOC9Q/oX2C/+6qN8uL2OqirCxjfCucCpWTL2vZ
PuHsLUbG/LTqeiilgXxu24gzVbm/YQmHQLBBOTFrmvcCgyyCxb9CUHsVOxCDViyXFYdF6arzOtjY
fOQ0lvjwXVnYYuuTctdxt7knIryPtho1en/nbEqr8Iy5eQS1GHfEzyCRReZO4RRJNaPx37Eg0XHt
TfDbKA4aFcIkqyawpK0G93KggcyHaL1scVvrpgcMz8AjMHJbG/9DU89KbI7osY06EE6VczHaNdYp
vqd0MdYTSh1n3c5zj08pVb4KfRlcNMHDWv0N7P0CcOdecoYtT9aIr1sf1xq7bbZp4UJxE0sb5WaF
S1tAPqg7oPn+dAvGMVsnc7J4gIF7jxmzbvO81+aGr/vPpkiYnDEnXeFBAIh+TUOXKir+lr5+xZJP
JyQDZlNpHXoIUizU8WhZiE5av7sLiFLjuveOomX/qbZ8h/AHGi+3CcA6dPfR9SG46txElfQIs9sF
KowSSIC5CbPiCrbhfWz6zHK7O/zvl1aRDMxbBlU5NH5gIONAzXVU+otI8TkuncshA1E0iMFD6ifg
0N25ttQJquNPW7f/NWOVmtUtRjQ2pYupmfuGVlnuzMcFMXwBohlwzqLyCGqoxHiiAiiFx3UasoCR
DzL5T7uATsgbfkILMuigVvDiOUFeT+TN9Zu3qa4Lh5FPqHqfJoqiGvJUIAe8v7FV0mhSaHBbT5Pf
coSx2fX9m8UliK0aNQNIQz/Bq54jKKhydw7TumWHtSQpt4LcmbvClsGats4O3W+vfri247mRxWJm
GPWD5Vh60G1j+8InOGOX9OAW2bo9TUvTQrBtnVxrfRU9TQTv77C4nMraSbvOO7Z78z6XwY/vgkku
zXag03hgA32u651Enc3yildAR4YR/OBnaKBPn6HEXdoytYRKHEsUE9+OtjYvPe1zZs3nHmBJVG3T
U+3sIvaAtA16yLRp/roQVzIOyY3AVeCUeogk8oosAs/pbLM/lKMhxEeC2C/rfeQCoLiHUOUmFpK1
EFS7jMbO5h3LnS2JCMyHJmgrx67JrVl8Mce7uqrKVTPlFuAZYHPvpXjM9J3ruOyxY8p5/EFP/Rnu
9Q+FNLdnBqBaSxPjbXNMzQx4BxaWoHTQgSDlY/NuogbPTParDINvbaqztYV1pIwFFnW5b6S7lOH+
YnXOEwIRvyvPfUP29xbxsX/GJZgSx8+2lfw30fKn69HnK/+p2qrqZHtozrl8XQFF9tLFkPKJLtnY
sqytfNz+08XxfGzq4Uf429Hz5XFR1h0jx+6a2nmNaawYfOtHhqJAtcP6cx5GsI3u9u1V27lpAO2s
vv5x0WUn1FbDcwUby2kz6+/mCZ2oTt0hC7WSQTYAsR/oTtVBoogoeX6WSDLAO/WPEKg00YprAB6B
N7NVpxD0V1cOX9xsH7S2o9qfr3pSV6IC2M85EFzMsco6e7nDI3JqV7DRuKmenIBfyKJe58n+Wrv9
Ao4cw2qr+6TZFX9WrPTpTXb0VU0UPUuLsV8zj5Cp+h7I+kCRpLd6/ZVZK43QHb1WEKeCS77LVqKp
sBF3hWgqHNrNaaPrKQQWvoz7FCm3A18XPNBbbK9VNOAUFsiMw8NDmcPBAoa2AZbplQlUXiYqNwZI
ZKm9pBoEjby+7nGEYdgoqBxk07b/tfb4Y8QuAQnjOvesRh0bh4GrtcskdMkL9QHKYf09YRQAhCLu
ffEgv/PVbXiwMK7z6OOq11YLLLmHbAScJA1JDjne667piYWi8OruT8vnT0eIutg7BAhyS/6Fauoy
STs2ZX+VwqsOpMYhSnmVQNw1okXeG+jSq0wF07tRbrav7vfei9yFFDsy2vmAU8uN0eyaSGEvMpe/
tR7BTWSBw8axbUtS1GI67g2sF5Jfdm8vRv/BVajb4nrXcXWv4dxdBt7DShLA78S6S9gE//odCuip
eyDLH8YBcTrSZGzmt62zjhhQ3GT1rj66cHsuOZwMgd1CjuY7xcxDv4oGp/QLoD+3uh7gYgBZcMJ3
/Ia/5A5w/bfqeCqN/aLHFiyk+7LUw6HnHhBL7xoY/XeW8jg5OLkJM68NLkxM/MOZPIzdFG9iPHJd
36atP+s6lDFS2uBiWMinBXw3ngNIOPsViwYOn9xVe7Y5BPScrt57Ku9b91D/e/M/dIDvytTHYQsP
lQMJpbeBrnfUmCDH/dvu3DIntofbdLk12F3M78LM36YuggxVR5uFao5P1i+8OUtcW9Wph0yO7KNM
nFKUcbjy3K7749xsR8gYsuqhrATMh85sPRArfHVXp4OuIch7p78bA2dgUF0ZA4A6o0HspuowyxLo
/3TvYQWKAPe/VIs56R4Nopm2tEL7gLjAX2qTT6n1h+2PAhe7cyIzjWBPfjVYj3ACrk0WriQjZsjF
iNZf737qAlTruulm7esH2lDI4FaRlK71t1+xDgf/wnv2GdQ0Bw+KU8PIfO3wfxqMWSnHFpJhQgux
Yua4lrc5gBYLs9xjPg24PJ2DK2YcrePfhVglRKdw/1gKQbmjdwwsncpNZQ4P/soOj++XFgYP6hoT
h+vf4P9m9HIND5BaXRBV+APTn4YdH1pZ8m1tQ7GhpqAos26uNxVr4z03RAfR0s3eo/ZMq2WHesu/
22sVwLzAD5OQLJGt9TJtDgUcU2G4WYBiZQ1TCDwLiPKOoWRpKCAOGnZ6mUz7X1iDnRw3mHkpHp3t
7AZfx7fynf/aefChnYF8BAqRA/Lkq2hswX/xHRFbjSmWaX4NZudEHwpD/fiQkwKcW+l2i11IIKNQ
eAWsDJ/9ap2bOvgF+OLGbTgAgZLqIS5vclvyGkzBlmh7XtOe9N2xW2C4RHXNPHuIAyLfxhVWqGB4
2kuIeu2NgS7q0QihxE0821RFAGeZvzjRQpofHwZOD708DF6FjzzddfxFdyYSIvx37tQDik7sx2HO
oKE8odiMHY6DP6TOh2n3d4IVbxQ90LFGHQUBO0E1gHdTMOpdKsgBIww7zrumvkHx8roTHQuXHrsN
coTaPlcm+EUUWYrAyQ5YpXNuR6xpzAPCPBhcxugBOgG9bv1G+wWna30QZfU9tPWJoPYhlZ3TzYGf
1U6h1MkCRV+2ZvrQA82Bep+N24CUBRlrr89CIl6Ihe91OJ1aH/4aqDHWcEytBtAvnKPxDCcn0+V3
U1oXYMvPpcPSKpQoEitkKCOhoIVCbQ8Sd5lkNANNBii0FUoNP4NoX9ju5hgy9M9i8gQr0WnRXda3
LRSyOhV195hWPBUmcLIG5NmiQUGvzhu1/IuCpgoGxK92MX+H0PuARjDvV3lnAN+XlYPuQYoQQhAB
XNUFAByAr/CSOO1DvG8jlqd9yJshDQ4obNcWQsnK/5qFQydHxgPMmlFXyXMJ2VspQapgxXoNjzyn
O2oVZHzAtocpRC/AUpwBuJzobk5lHfwNaoYdJUDQjkMsrPJpBdMYscW9TOUI4qaO8fNpCV31XqGd
Hi0BQSM/uWCEc7DvAJDr5063P5W3g7vq01YvrxDivRlOE3uV/1dNT6LNty543/zyoFWd07I9+MGQ
A5299otJH6gPLBJL1FjOUYZwdHKoMtBwP3tQS0M99qfZ9VM16KcAck74NlJ/cj4IcFANQTZMkB4W
7Pq+U3WC7e8l8ESFhrZ/8YMWnHtg3r3Oe+3goo18u0l9nEjJSse0VQ2a0wWtv0wJZ/nUBTnE9DBF
u7capxBCMC8dksUi2es6rn3MB1XyfxSdx3KzSBRGn4gqMvRWOcuWnDeUwz/k2DTQPP0cbWdqPA6C
vvcLpx2aWendMDkbtFP+eaqk95Zspqj9HvviL40iTo6cJGvt+jcDe9RDOVGD3oYSOWTuX6nZ4soh
i/sDIXiR7eka7KewxcuCvkHEeeuDakEroisbxVW2Lzm6ptaLyWWOZILzaQdNVyzaR9OGr884c87H
jnYOgkCLCLHysQ69xwcvHpdF6TGVccn6UO9EZOVUhiHi6nRe5Kyuex2UTKwZ4nRUEb7EPn4U+4Pk
L1c5tY3xEKqC+2wyCsbp2SS/SxuJyaYsPwxPLNmaPq05u0bZsJK5f7IKZ1612l9FqmuXmWp+sXJW
nlkuJREVo3Tf4POeakTQOerwXGw8Mye/RYWxya1xGekCg8b13tNOvXN78HNWqE0VFWeKKhuyksRu
OLhcK93KNmSFwinhU7jubAx41UaXkosr11Ea7lSZc2csNxhZVExn92N0unsu9IXzkQIVEwolyJMw
uGS2rrGao1htsyT9S+fqJfUqGlcaZUtKbsvDUcIysRZdUXdbArWv/AWZS12SI3Vf/c2qPU9+uo44
7zojLJfI/2jO0RVL+28qnTu3FNfLXnHe+dR55bhiT1yXkfyk5D0t2kL/qdI+DkjWjdP9Z+Yu+OU5
3jS5t6JVv3ScZt+mLnUCzQu2WxLL3RexwjONTmOdbgqPRKNShHwS6xrp8ttqnZXbiKUzJ99m6K39
SL8nOntKjDBY0jJ748X+IwdxtVse6kB+e5KZuXatd0rnHsdZu7Fzdaycon6yjTreucq5oPW8Cubf
lLca9CxiEsmjeWWk8V9Be8Jpy11iY3FyVRQ1Z6oeRXdvCZH6c/48msysvmo/0WcPODPI0U57cbN4
WThkv9yBMdHjXNFTd2Ye5qm3jQ+hrFU0GeRsechMBNzI0sjILek05VI8sn/bnBB0GiUblduHJELf
JdyJk0P0v5yS6iiaWC7GOOCfJUHDF403VCp4UsUpSr1t35hPXu9eC984Bw+1y+28qwHsBHD+gF8q
OfogQG49l1dMTzEpMZEGuoE1jAWzDb7IbpGMahbgnc6k+YZFav55eM20bAB0l9Sr9K6Yy21ryXOV
B7fC0/swt3aNyeXRXXhNpdhRHX1sxuIFDjylRwoKHUpE1IQD53V3mShB99F4z+LykiVQzZkngymi
zwG2MSehrLzjlIq9J+1lNzF9WF70ZGYdoiCvAHNa8kFaBZkdb3tyMavOsvn2SZOpyG7O2jDmU2yl
7WIcxmbVh+z3QcRwT3JoZ/fQVKmQNj7mCNWoxVRX67YbYxxtziC6OkVdIJdD5QgKPHG33Set8eF2
5CCYn5TfLmY6NhSl753JXyRGrychU5BNMdZuOc0rkXr7UdAS7puTPet4H87uPo6HH1kV5zzsn/yi
+oQMs7C9hDV4PLE0/DTxcHlM2UT62cqEsSvxu3JFcCih1lERAqw4r21zvo5ZdJhz+4zU8t9szJcg
0bgP1a3Ops04xOTiHq5AJcyji5brW95TCgRJlfKe5Mlr5mOQTzWDbwVJIFPUnfSTbRu7ac42eDzE
RNzxs5Q+pahhi5t6zSWxyLS6RK5aGvASEICBwec43CHdBqTVi9EBpGizS5plh9IqLlnt/DeX6Re3
/6wDhXanRkvtnU5cST8dJlbYynJRmINl27YbiiS4HphkcjKW6Cks7Xob98UTNgGFCmu8hbrlocV0
hE3TPrqrB1naX5HrHrKeLEAujqlQb40zP8WOc3fbYBGm3nocjM+uBATq1gR7g/cubLeptt6SMGbJ
Khfp0NxGI6qWCQl5FzeYYtouDkmdR/6/SvGREfGmCoot25WN/DgvzeGn4x4qWfsvic4Pplc8O1W2
q1WMdzSDEchXTkwlwZ/wWkNU/8i8m9H0XjPYkO/lIvcZ4S/AikKsOw4+X7YTDeuPc7UqdcrqiQy7
9Sb86CkZrB+VV7TLcRJnlnG3RYrxZfPnBnLkQKDwBHdCe8ABWqV+ffM3AhPW5wV2XrqtQtT/Od8L
6VES4XFvEjIx5XMYgH6rKUlW417MjrFA7YGFgVHjuT2juS4PvQxK/rxqE3uENdWIC9YOMH/ypD7L
JrTPHRHVfZY96mWhfLh6zaHsKbTa9NZEZdBGdJOfhvpMyAsvCdO3rEZTzQWjhjbs/2xvXKduxFDY
71k3vdUQm69IOnCiq/C18YfnNuMCUnJAE+PjOMZXzQRrp+F6aJzw4PVWzKHIDSSZ/M2onHLBmV4b
VvidZEh8TfpTNsHNdXDgrPa56sND3usvOxl+8nA+Tg1Pl5N1r0nc3jmq/83J9Fq3VOoShXTjHfuo
XWcNHIaWBmSroh23se7wGRdiqG9GB5zZpCAqrWCjnOhJz8PScOuvyUnPsHau2kvPoyj+a/38U7jp
FgzDi6tsEF1uuA5ksZxLuR7N/s8p3M8xGeU2Vf1hirsnnYqMDLr965bduq3sjbScbUOJAVqMoOJt
vZpRv8rpdC5qet91aT2VcXSK62YbduXaT1AW6nHd97TOERGIvu3UIHeA8A6uW/1zJH1hx7x0WbO3
RxcnCUh3xKSsNZ6U5vbmxH6OpmwvM+tmRsO17d+Swj11Njwp4mOqI58Hwm0RW/Gl4BBC6O37laoj
2lttSM1xYtkNf4LoYaO4/k9tJpQpsxs0GiAXcg9Z5bOd0ZiHALWYGxKXPHE/nUZJQ6IP3HQ1BPju
boHg114zi7PWcV6dkQhLmDofOS6ZMfvUbtp/hWCOSksiWAMusnPwa38HveEmZyKfmWP/pL3syedM
R6XHg5b+2ahdkA35W9j5+9DiEst5UpfQLF+HIb0YjyaJzaqnPIIrqPIW3Y7W4qExpEYXdmgBZM6t
b70Pmm7WRqlyJoYZfTd1dql4Bql6MVWqcaXK7pAYzROZ1zPt8kUb2c+8fFZ1FPzOJm9BVe8zoI/o
BCYtArUyCStOA6U3MH9k6/xTOuXfKk3qpU9UUSXxgbbztg+IvdcOc/ZofztJfGn4I6GW6kM+mShg
/n0W8xbnjD9K5u5UxWvBF+epi5ccGee0aFaTaf26kqJNNCWbjN6llvV+sNJjyQbSqbpahrN3G0N9
pDlNcK7cOsQvJkoYXpjdmyTcj2a6srrgWziPULATvEWt0VPZ6H4LrAvlWOmiFeNqIHtByoOhheRY
yFicd3G2LL2EbxifX+jgozeMSxia3dIDDs1/NO1mTz5T5MPCYDCZcnsX+86TS1vbsvtt1VZ/jrS2
SkaH3FKXxqFvKvUjQ+XfbG7cEpr4qi2NcVHW9sqL0WBLEIZlTPU7Zi5MZ0RuZfivumhOyP/YS2x4
7UQfYYj/WT79czhKI6nQ0F9VCW2aCNlt9rgOzdXV0hIRVuVwd1KKJI6xT4hSQMB/Z8HIgAxVTPto
12XlNngVxt60uCuBOXOo+eWlnv8v9VBthArumDeX3Bz2UUyF3sq6Td2Eb9mjHJ1y1wJLVsU4BrQQ
a751Do9tvhhTXLm53lKaeoZ7tMQQveZFvs571S+k175QWiTCn7jkRHCLyLleguaR80z/tQlvbIOP
V2y9WYg1S0VPIKbPWEzNak4bkgKkT1m3XukNXBTnMqkd0yFuWl0ebzUvLlZ88d+4rJ/CQvmLkNIG
Zh7KVzkA5Cu2yDg7vwm5dH7S6xmxziVmC8N1XNFmPkUNUAoMW5q8I31pAA7uIp+6Tz8nBIiWw1Fg
7hLTBiTCv+5UsW2a5KVy5sNst5tYVW+Jrq6Wb36becdPPiVX35o2xFfXNSqAbZFIJtvLiD29lA/e
kcs9YYP7aZRIG1WsrnXnvyqfaJxI9hMZjY4wemRW7HsAQvFuan8RaApuo62fnK6C71I64U4IcutY
W8uqg/Xvdh+256XrzKKaXfnNHkP7LMvW21debJBj9ImoMWuNGYHdzuRqoOo+BDi6eCDC7l4w84ZF
lHlsg2Hd0mygCtqTDxQErwjUljurME5DKdYykM99OK8pB/6XNP2H68YER/T7WJKERclbZtX4Z889
alXeXrl88+ZigYdNt2M2/h08+eIb9ov25nej0GvmsrXPtpLbXOhHzqkOSBT28VYEXz7x03xCRevq
kpd5KO4Tn8AiEltpaEkbmOJgTjc3IHkmp/Gee8UFVPxzPPOTxH34jE+9VjS31i3xus4PFn1q/Ksc
CngpeZxEwE8xjrFdPBt6/OG3FK0dK9wl/BxOxzBb29we5rshn3Q9vvUlESnygfwH1mfK8LHsWu4B
LKeDRFa1hvY9k98BYxpXWZ0iqtza9ddY51+UKY8kGs5DnlF+t48B30yeUT51u3tp+ISgpl+MyE0+
jB8V4YUQcNHcQTgiIhMMCNZRBBQizohwCZH/ll0mKPnnv9o08E4gv8VdymtOzvkiJOi2z0u5Tx/R
lgZcBMgiWjlUNR1meV4vsb8KLfV4z5DKV/m7dKVgIBHcKTJH5rJpwo7LsYodyXvSbimR6zZ/EUZ1
V8J/8lxx1+ZwM0Vxmmr3lFnlE/iIg/I9NkZ6rJxs1cIq+JCG0X1uLNqMxITNtL3boUX/IuSt6/ZB
t/KmTrJKylsyuSfeoO/QlMdFm7e70J7+orZzGSM0bwnTAd8JRGrhdQ8o+mxetcvVvtFYz7dezpRj
Angypr1FhlzW6cQXI5xtDCwnFWyereyRCDugBfBSmt78r4lLdizbXsW1ICfENYwLotd3YIoSpW0I
nwV1D8mnQAuiAmVGmLFq59NkqW3towfP1SP4hR00zHqNtwVQb140yj55FktiNhmg4Rj5WeOPFH1a
ZKEiIb1qLgC5HXWSsiegjbaRHLAJnH0hXByRIXcOQwyH1UjnZVfj0QRqIGmAMc298yvDT79dZpyq
wBasEmQL0QFNKnt7WFU5Bs8Ms3YRlMRcJIoMzf13MFN3wlFXkT1OKVOdtJuCLVDlC4OPuzSzDJRg
xx3w3nqwNPesuEcQUheGJiArKeUcJe9BPe7TDqWu8XB2hpD+EHV6UgC95W01f7e6lcd05FnjXb5o
cez9WL9G3Xz2AQOY4FGE7WIv4+FW7KJ8/ra5PVKjGJdVzOEMnpNCtXHoff8Q1BzMooFcoKbs6Exz
uDSlTWBBOPxGZuPJZTMlAnnLbOdaeSGbvLjG6T+M0HQVOt3mMSOwB9BmCMYt0ZGVCzcsJVJgaXtr
ZGxV7Hn9yrFKQgMiwaoraoZxWG5ZyNpahtFr4NXD1XZM8yUJknLXVtSml4Z2WOIKuayF/1+e9afW
q97mqv0X2/auElSC02QbtfPRZZ6bh/6WhICzkEudxLEXmayo96vmvVYwffI++eujF4MCGmGNJZdW
LUcDPImi8jI8OE+uK/ehU3w5FHpHskpeXqOTNsbK6NWimcM3Gpukng/C63eW6X7nDtgBmeHFKZvV
sDM0PejwxWrkapD1Nobq43tYEw1dMYtXp+sIati62je9e7EDoP/DV8zepkkILFLLOFII2lkVyyT9
H3dy8ZytI5latJiUPdByHuhZGfF88H/TIXVaiB+8JtsLuZCrFsw5UbSVQ7JJR2oVonwqKK4bnQvd
RDmsbWw10PP/+rHYlSFy2IgSZ6hlSHSvjAs+bfqgDfe5q8H8DO2G3/e/Opzvha4Odl++9bzdMr/H
cKkvkXC+eY6fiDIio483N5v8ZYWAz1fT7sJ6lPZUCmBlLtehKPWq4ljeGEY4X2HfraUdyVtbZf/I
HDybVXBOhPeuUeFH4mQSWFYYyndjdA6PTFKg0xsn/m2cK7npNVxHq9mVpjiYauazg2TbmqexRYQx
JkXT0KI1EXxhprz3YbqitnlvzHjv522KtduvpjhfDmnyOmMVdVCCCjN5sHlebf8tt5pLw9pOusXE
46IQBZhzZ/b5oRlR0g2Lralj8+69iMGOmShK9aLIh8tY81HpQJVwuZBLGWgmzlvreDWW7VkF009X
EXCBQXgLyuZzaNTWlxGnebGu50GsHj+4njjWBo6FciRUVj7IO1DRqlYsWwMwyiTvwmyeSffNxIOc
J+XxHvVmLBxhUbyOhpWwb3VX36pOHM0qbD6qFLWuAwXoz6thtMtFbAI90cE4r3y/feKxH5dGRZCF
h4/94ajr5M/mmVdZ91J74osSLaGp9KOJSCP1mbkyrXbtzfqfq6eHnrRyMhrwxOHOto7vqiLP07Gz
VcJdCVb2YcQ2hNzGUP9bR+mbP+hlqybFl8JIS9qSvhZJ7chyvo2q+azMnJx42B0iUTsgk5JLOlp6
q2mxzlWzNYMWwb/tcGj6A+97Oobu1qjBBZr6WyfVhULRYTT9aakCEHuFz+ROZYe7JdftnP+byp7N
aiSkQ6ZLe+KVGuBZJzbgNCNaWFb9GqEJjsT2Ytme04e06kfUy/DQV6nX/WaIl0KKa4p36ZfVY1NZ
GqBE8scH3ivLg5mKz8yE2wJ5qg66dWMDf5OUar34LCvrWfXmRlCXlAOjIDFyYY1E7ZjMvdbYFVaq
VrRg6F3Dd0DAiAISSY04Gz23QuBcL8EUtSSb+mNGZqyFqthUSOP8CmLPRnEst8lI1S/u37MI8APC
Au7wUwFDdWHE4WZ+5JSz8LOlI+MAANyEc5mvLRltfPoaoxG/akvvB8pCUCtu0HGX2SPjZ+fVd+Gh
6NrSuUSqoGTWT+8YfFtmjV3Q0HaKCnJsivUjdL3T7NevxRQeuD88ZBTKP72Ub/IRFuAHbqLuy5ri
QzuxfCTm8CG7/GVo3BWl4WVLSYp4zk4aUwsJJ7sBqAR3Guc0z7pdlNoHiq02H635n4dCwRQwouEr
gc0ijrKLtmNbrjwt16EbEsgbVxHfYFblBY0kA0l+/I/Pj9jGY3EJjBwVd0ido5zVrjd5JziRZL9U
b0Vmvsx59TUzBzOi5vgLw6av5lXspXeHizZjPNiFTsfdAL9kaMuzMMLbPBR/sI223pzvdIMbZZFU
5vSM1vAJrjJIT5GFB0dReJGF4xsKZ0wyOw+2BTmIkvMwCfDJQovirvMAFiRqq8zwkKDz0XPZu/P4
qfLykAfqccARH6yy25BqhLj6P79nbMI6qddGw5pfi/ym6R/iTMz2NfXzH2Rm3sVBdpE1EN4axs6q
KIpfs5PJ2ShjKl62kSwyceB54M6FQJtPcRfw3HTQfRvf/+yrCllGbuumuFU2nwXRs1gFIjvatJSX
RSoMQnb627anmzV3/qJwm+nkSFfsExLAr8yI8PdADpybMkTEmL3fwCNVpyNSXpCZ7pWcDvMjGFHT
ol/gSCGC0mSLmmnpOtyN7apbqRHnMx9CEXOjYXgrlvP64S99R6NPilFfgSSQhmSiOjZi3iVdGsKt
S39ljtc9Osm56yNnFaQAjV3kwqjy1rXRbu3H38QljwfndJnJEKsoh6Ljhvu6a2+xptTfk5YlLdCs
uEeWcRM9Dvulqwnhxe1ENr0kz1RQUu4zGCS1oIAdRljLvk1o2nGfDcVHoUk6Z4+Z+NI6XgchM//F
jI128zg6t9jJu3MAsYX6S9a+TDqUlyn20WWzRh1jY+opZYXxlvA3MoPTZQc95fFyTM3q2cmNaOX1
2KJcytoBSmjzJX42b9w8Tkn95s5WyMIk2YcnhPiWn1VESpgccvKnk+ZLTjCgUi9ub2UbZSfEBOtc
i9r4rB0qg6HCHBBd/pXy1C6sCVfI7lMSRbTotjWgJ7SwYTxlouhfaXdal5rzcGvEvThM3BKLHeI+
ceo8dBxv+o+0VXSIKu60btKh36g5hH5TCmtj99pYTY4BvJTLgf/Q87YehftVwoR9rfmu/8ogvxEb
5T0z2lWEgMc+vBC2MW7iuuTXA4Z1SQ2ugm/DWVEnVIbCpiAYqKW3yOKqZ6Kv3E3Cw7Ul4Pafq9Gi
ApzkiXVBNnTMy/zmhm39eJ+S3PKmtwS5ZBn52S/R0WaVl367H5z+TvgmWo2V+wrvkdmSdv46zFkE
CMtSsSmn5qsMB2uftZlxD2vH/YDbV71EM9wWs/Ns+szUk4Y2q08m2/iisEdeRYReB3QWBL4iQtVC
M/8L5MxFca73Mtv02K22hwk060PYDfrstGSZLNvsLxYD4KYyUmQkJ/vKJeyhEnBjqlCmgpkmkOlO
5O51RrdU4UFXXOVJ46eZBu6czyqaAIKxMI+SfwbJoZW04CXDnqI8OsAGKWzf2tUOk1DooEbEBLd2
k53l5HhKxL5mKo90Z8rtWGT3tII7KYKGYE0W2x+lAZwkSUr01WF6N0eqV65tNYcZJvzFfHD/zAE6
a2+1Nrt+8R92q17kVO8ZlGf6C04MF92bJvKivFxc+g+c/mFDwpUgOlXNkB9lQiYx8eFooDrZowk1
EJM3oEvoOec/N5zSf5qIXXGJHAYFAxVYCK9Mngaci00hFby4mDTqop6c/pkP4t0vxNsMbo9ojYuw
mYFtjA3Qnk5pEHKt6eHlrgRdM+A8G6Wzhc/obtxx6k6GSTBRUW04iLBM9lbgpRe/82HYxvVXF/TT
LlNCrMJUkvsPArGxrVCsrDz7mlOAVSgW3tIMyhwXI03XEs7esZZEtF3Af6DKNJTcYcbFsb2w5TNe
2SsEvficje6LfASNSlFShh6W2igUxgzuJ07hsDCD4QwvDXWmNw/9/Khg2PUE+hZBw+/6lWGxOEdU
NHsWnlb3/3ii5hX3Er/2sbezIZPF5kz6sqWj2D+rwjlZfhYsk6ECCNuEP0nHY+jDoTQm41C01SGw
1SUa6q0NNDCN/as05HZOAxRSi3xfoIvvOS35OOijVRm7ts/PjUi+rLbYGAXuY8FfWRYfRNIPVjeq
TTbB+2oih0+7S0FtsjZ6wBaWLY3qej3yx+Bo2ruFebIDpFw18wtsmp2fRSGvx5wY9cSj7yXgAYUS
Zw8dnijD0ptI1c58Ptap7+/qsCQshTe4NE2zprak/lxC5HtAe/Wy6bJ7FRp0cazCJFYwii2jMT+K
33zPzdAsoCldUSc3bm/ANh1RlufK2hYuwbgqQiIpjr3pXpOqO/gqOIskcfFmR0o5PN26+7EyN1p4
OrqM83SmwcDAY3kG0ba6OAsRnBknB1YnaOB9QuEG/H7siZMO0S/osF1gMsAxMRjYW9+8JlnyOcl0
70QtBK8cJckInpkMPkd2Y6NMrpRY6AWWqzrPcTMjBFeC+q/CpYTrkZDKdGAupsC6Vlb0ZbK+EIpJ
gR15Z6Og+6ngsIXlvq+zU8CeygUB9HXGV+Vk56T2aNxYfHXNxJSSAcrKj6nAboqz14G0kC/FasJK
paAhF+SdSB3Bqpwz6MJzQdijPzcxi74qNzSq7xJpie7p4xthVCe5XC1LOaYM2awr0pnyXZdyyxHx
s4b0Wlry9ovaRZNXdzMImrXDPyMdVIDPw4QnGVSQnxDT1rI5KwqTL8TYjnGeu3cEu3tfusE66PU9
hYSznGBebPOMx64qiL+Yvwnv0ZPrNEcnd56yqb75bj4+NZEsuc0kOdWyfEo9Zx97+upXebzt+vJf
DQS46xXKXkdQbGCAQBQKloPTYsmO9ZZW5a5gbyCTYd3nCTu7pypLBEh82bn/41YBacsOkk3/1HvO
q+6KS0nzjD0cemEgj15vP5cF21+KLSxE+JUY7VlOJiGWqHuRw5wRbfPe7Xb+rAv76jvUuC2vfKIQ
0PMcdbzVweHAlGh4R1SQa0QfbOWc9TsyVQ7SGHTWwOvSN7so3vCC3lXqwo0mBVfUDQyDat4JZ2Ai
slW/tljDXqJA4DzKgh3Gc9TSn4z3Lqno8se8oPFMnmbPO2dEo6k1HkxyWvEjRx4W9h8XvX52Xru2
SY0v0S+MFbDKp2qS7NKVcweidoLqKOhlRd/VKNNFIEt0whhoL0J4nXAKBDn4I35hS8McCciFHNih
FR5LFbwnofgXTnqnQYxDyyKtwAFpoq9JtqukO4WRdR6y5LkG7Qc7lZvYhbrZIQy4tIAQ31B4nNzw
IlT07Q42qf95oExin2A+bFhHqZVaQUOei45vVrg/MWY1580UrOteVGy4IYGyYTz0VvPPBNQvLdA4
TLrM4lb1mBg5GarpF4nwKzfGswyKQ1uzSs4DGkTa1ms4Z/wtYf2YZfMjld4ZtiC7b79mJCsWxK+G
bUesQafF+FFixmstjp0CUTZ0L4NlPbWtebfiwVmENE9ABPOK9Hxg3XHV3pI+u019eZGsMwSvkbSD
FNcxztKn0JfOkrnu3TR5chXqFVE88lpV4kKNacML17Vx31323EkPhy0d0ejnO7H35qTmie5aKw5Z
wePWASew+e0sw4nBEYawB5EUsvDsQAepKxYPFmAEytij2+8TmCfxy/LM1AL06Cv03ZPyycLMxYsI
wj155N/M8fa4SMkxk0G8BARYw0BxQCeT+qfSzYEe5c25zvSwqeABoHUFI/wAXs+MPQW9KGKwQ/AG
oe6m+cFWDJhslal96nX03vagWAOOxy6GDgCHaSVkWR9MLluZqeEMhfmmABHRPnMccCnyn++1O28S
3HE1h5T06c15fP6Bbo76QbQsdikBevZ697+wQ/OfYUAt0gz2UdLccda2maFOnYkeACRcZv1THejX
imuTVpEM9pGLDZp4XBIR661VlZ9Coj04MkYGNDZZHnl7YsvXuiptjDSuv+DxM11x9jtt7+MGoh4P
WjrUf3WLD+L5zsGAMnkIJBpiVPIZmir8gqz9zwWmuYko+meixAilejHb2c4mmQ7QBBHj0bNRwWGg
ijYSo6WGvihE/tSSYDAq51ZFfb/ULtcDet5r4Le/fW7jQJceBCtkG2fA6S5QASBs9UAIfKvZtJW5
9YpoX7pEA3rL/TVtuZ9H5XNoGQyRA9X8iYBYx1lPPhkxpt8Wcfym7HQfQDLgQ0qac7Q2cWgtra7f
JhpQeDDdJsZlIxw+XFv/8EzvWd92zRjku7gVR0XDeUmwip+vbq4KmBE5ovHL5yrMqkYQAmbakeiW
ilRMRYQXuGjHfuxU1QYZlqnjP/BB8WIoy1vcRWe3tnYjznIjp61JWiWJwrvbmNa/SYTccFNxcbER
jFfucHircnnSBDIxAAZXPJMGCmHO8uqnCQdVLuxWU2tPELGmcxDZt7h6hAhMlEai6e3MlT5lEv85
kYam2dqUNinf4vMtul68SqN7Ak5lcgll6hLOsRJr28jkx9LZuAoaz7g1bP/rwM0bCLsM8q3/SF8k
URVvUy6J2Qs7m5blaIEG0QJ5vOu7lWjVf7DNgqc+Buvhhb3+9K1Ab+LMm1f09DEdUJhyOhwM8eaf
4+PDZSqtTnMhJwdoSpM/R4Scl4HXw/j0x7cumMZdRRcamwzm6ABWg5x2LaFxeJ2zcANgUm0//dSD
YX2IDl1LjH69bhruWylyKiyBm6ml2cTWIi5c/h/VVEyHohPO0XPQhPNmLI9NJsJ9qqR9LrSaNkRs
rJdgMq7SzNl/1cw+q7pRroWm6lSmwm/X08i3ZPTjvZP5L/w7hHYUFo/k5iIkRRspZ8PyfuDN/TNh
LmC0kFhJZs99wdfpzyVdMczWHiBUAGO/osK7ZAuxAX+V1UuN47FzWgE/SjyQi4UKD60I36O5Y68w
aMoUOcuMneRiPSZak1IXXOoxmh8GzCk7q7CHuAalColohEwIXmJ8DQ4oHCOq956IX0GmbWAV7VIy
UZ5pfEyO5koOJX6oBaMxAFgqm/d0oAIgys2Q2U/c3xhgewTdoh0UpNbafFG9d6vn5Brk9cFO3FWd
jVDjZbIJuGKX/nT2g82F8tswRoMBWkdh8IyVYVJXxpzt7AijJUv3fhLDDqLcX+usoS1gXMMZ2WAU
+r3WXvA/R+ex3DiyBdEvQgRQ8Fsa0JOylFobhCwK3rv6+jmYzVu9mO4mQVTdvJknV27p4+PrYTwS
2DegBoU8A2yPPUJn0mfb7UbHiqW43mMpVvrZB89BomCr21iWePagS+ltoIaW/H+VHWYcD6em5QDs
uS1qcPNWOuLeY83Dvups7T0nf2xbEmhscu/M8GXOfHDUzWcNmMvS2ElSBD+uFYofnTvYBAsG3Gsx
iM9eT69pyC2m7rJT67U9AbqxXzWJIMufc2mrEzbwifmchPUuR/iMfLyvTk6IZcSU6TW/kdsQVMJY
ysbxy8Uyhaod3o3couV32sdzjIaOdIQNgF+DkSJiaz+EzaadWPpkIKEshnX4NqUf1P68EYnLEcVy
q5Z1siv8/MsevCe/IF3BcvsYG14gkK9M3tn2HH/UfQVYBPKTHbJRrta6zPmqmlPYfaMsvmRuvCNz
xfWvPJZDdeoS/1VF6iytryTP7h0U99zhM84AvE9adxMFDuvR/46XOFHrEjmtR97Qgktm1naXGm6/
3w5OkDkKjkb6JmZoVKWL6yay4G7EQ3wK7XnvI88iPBtgmVJgfvARQwWF3RrIYaWx9daF07Ho+gSC
oPVVERv1nezANlKuJ8P/xSsNJbL7cFVxkYO3Kyx7ZGDxfzVhbp0yCwzLolkBEuFBtOw5kkYP6oik
gCPucdPckK4pdsK8qyzW0hm/pz4tyRsY17npLhHBYe5817rExTAm+EyINs4mjg8MfWB919jh9mZv
7b2au7zi86wxKzPpbSO9v9iIgqve0LqVWXTbbLa31H5scPieSH0QNa+Ogz89Vj1pdzP/nfvF21/i
2ZhtMoEF/sKsM/6SXt0jSgTgBXKLaR8r2d9iYV2Bv92UKF6dsvxwsVJnVk+lpvjOHYEHigRvP3XX
zi4MMo4mtryocs8aa5RosPdhMbzhTfypm+msosZexVn8RHvWOz4K0o5lR0h+9PeWZpwGf4SfFvpt
QB+HfRTgr7Z9PkXviVXbLymehZUTusm61E1rXej8zYc2YY6NWPlEWjWwDDbzwBhhTfS8MAaXphZg
8mcjpUvVc/rVHDWsJn31E005F6lZ7pxu3nAdyS+FO7AipnKtjt/LxY2Rm0D4fIwGzOUsWQyDKwh2
dIjzLxqXLfYZEY5WFPFdmEVs58iR8f7adxnZxbqzzlNanO16mSmLi+qmTQx1uMmmH73vg9A06die
rq3vi5M19/e84WoYTiUvHlHdS+qiOmu8azHZO0ybE9aeJskBCfAY11yY+ANG5JUQZbkiyeaMbfPo
xN11AujPoB1/jTymTHJevHMl0yfA2yEIrenBBIapFvVOSsxUwFsH3oUYEMJHyxk2jOUIf0n2LpJw
XeXsV3xkVA7p5BTq4q5zLsvCOEoL+hsyxSpk37XKSMEsmnhcTSyxBJPRfHGi6S9MJScMCK3J4HEF
RY0KG58QXUloVR9OBpEztE5kftYwzCN6RvhsUypu3JH/GT3nVYIgFLL8TmLtrvf6eyYqoP55uFUm
ty6f7c2MmJdLcq2k0MyI0Zbyv7XVJt9V7uNYBkUVF+8O7sIOPBJVBWKjWm9p32uAIo3p1a+I6eqg
FBTR5IS6zqnOJcpAe+spwSB/fO1KiZN83GMEwaxVv6NNPru+deVWgVMyl8e4MbW18urHmp8vWTD1
2aDErMqFlTsrfzeX+mc3qmuYNd+u5GJkeUvkCM03bhdQZWP+82LnIhLGFM9PeyTRcV9r6lcpyU4y
yh4ch1VAqDGC2GjOks8mFC/cUXBJ5OT8kxc3I8ZKuqYhX1e6UHgaNwDie7N1I1rnmp6tHW+CSBq/
weQhPNemN9tVAXE87t/pq+Aqvx14J5TmMFILZ51YOixNFFCwpujJ6BZfE35aa37LCN/Rk2f9jbn6
IVe5dlWzowfhZI1UiuGROQJWPbdWzhXJcLgWGc9W6T47aY7hMY4f9Gw8T7whyF2NXKCqxUeV86Di
vdjHhRbEQ36b4vKkCZRxaFkvhUMuZJy+Jtd7K+oM/hcpI3bFYu1RygYi5m62OsE5B3ym7X26WNtm
CeyPqKyfOwHbJ6D43tUe5JNuVj9FMZ8BTiJ+9eTWMyfQifHS9sOTxBaWO+1uyu27axTvxcL7V8ml
ZiqqHQYOe8SMUJ6VpR3Gonodh+pYd8gmXLq7qeDcbvRf/BycwKb4K7p0w+rjAAzqkJTRNyiWYKRQ
bIgSGgKIKFvVG2rlT6dIIeIaSEr+VMG9K25YCDhBpOZLJiV6bXflMFdHQRmJSH2EaNbrQpQHahqb
7RyZa5Kd+BnrLxrFwDX64j2NaFAzh0sSLVHf7DVO8IxVln0bK0TqPr0ShdLZAtabMKVyNClLndGn
OCWD/Ay1ENzH5CAEdZt6zEBX+2jn5U1G5WfumFdpYK6ufRo1NfPDRv0ix7ROVEGnJ27qfiB8W6KG
iczcAhfZjy65LwyCcGBf2plqT16JVgodSPXBmPdvMuyfzKw5Uti19b1wL2q6mU0OtibVLj1/31jo
a0W0uSSXUnWLSwZaiOvIPzosXjWLOZQjYm1O47+mLx6riH41o8URKPPIfqoSuQ9pRxY0SBk1T35i
kp8zi1eUy2hbxgbcrLF/S+oZdYW9QQ0wu4TZi7wNKrBsdwOzcmJj5pgjKmEHMLqN7m7y1vqeuvFI
E0xQO86pshii6e2GFB9iJKKqbeGVJ81wVZ753urQfp3xkYXevuysjevgzPChxmlmiWfN+4H39ewa
ydqyumzd8Ats82lXAUdK6uGas7Wn2gZzRRPx2Jo1fkGaegjZRtLbhsQ3c8N50xNny8UDfszERWgg
TTQ+mmUBAGV40Nz+sSUe2FWLibw+DyoMNEGvvTM8d2n0YmV1vy64q6+Yv66harc2w2Yh6n9OTo5x
ZuGEZOLVisiQUz06yVI+mTub0mgfQbfszQpSAQcElaCQulLtT9EdSC5iaznVPltoTF6PKGiDVbLD
G8DTh6GKrrLCuFFxkts128+KhgL12RLB8nu5znNu0m6iw5Pp9gzBsLzaK67BXddNLBKYyZOqPsqI
4lNkOm4ijAIAtNqOqk+SGc/1VHF2KZJ1Np5dImJwzushPBs6eIqp/Qmz8WC11sknJ8cNEcOcFLm/
b4qOpib17Grjh4vs36j4Vkg8dzk1gVl7tHsjwErOiWCQvoX+58B9hzb5mDXRX4yQUtk4FRrbHF7S
Nr9LfK8r6ea7Ui+3uTs86GP0T3o1CRDE4W6urpwKp1KI4TTOfOJSK78FZAAFil6XfgCOh79t/pS2
7GBJfW8sZYB1Mg5sPU9KjDcS1aCa1PwY6VRmuPBw46p6qJTxhUPv6raYUuiKamPrFlcu2Bb5gorA
f9Lca8yyuCRGUFgkZzM1Nqywi2fPj3fKsH8AIuGdzL4sczq1Iv72afWSOFDNWH7UnffhGhZGTCyY
Tryv3L8cIA95n/6shUmQUgnEu4GrdR79EDug3aY9VDIiNcSeEa1oa3B/EHx+u1wvgtlBfp+MN1x5
+zKTQbP8Udgy1jyHAZ8Ko6ZQr/083Id5+s0bd8unWGwNlH+M10SfDNZOIm2/YLmcsjTdzUrdfAie
woXVqszj3NlrRQVMXnnvplOOm6qWYCLy4jkWEGk0a9jpyA6k27ESLHp9zRs1aSnU8zHjVOG0rbIi
gAd/rwxxJ7gQE8CNMcFICJ8SOmrP6nJUmrbqqIReKRPTiVWJp8QjuGTKE+xaeAHtDucbux5vnw0Q
fbGE5NdmoKxx8mtu4TpkgSmF16PQS3Hqp+V6wlKyYtrYAhvZpmPuHNzEfE9kF7ChuLBa2hfhZD+P
Zv5OY/Qbi+gSVxksv94S1dFQFpGsFjqr41s/ppWfpJe824k4C8YbQkdvHghCl5pXYm9k/RiipxJ0
vcz+RjPcRHTVgX87wevBVB9SNMToWBvhekSX5UN5tCICBTCiiR1T2JURR0cafEiy+VY4/WFBYZqa
t6m8mj6Ocrj0RbovWOlRdJvg+oIkzwPp02Lhs1HfuKP14VnWhw2hbw3Z9eiY1b4e5HnGB4UP5Eje
iOMlAy2V36sk/ywqMJvR9O72MbkcGT2xsNmHMD+RVDYol9fSznZjan9YY403RT4TjnoqfQDCXf7W
IygsOP1WZvsWaNo6bMM0qDBAjKrid2/fUXofk4IE80BDFU2+WR+eE6QLXsvHHrbOrMx7m+AQL+Zq
Zzc4V+qpfx08ca3ZTNT6fGi7GYwfVk4POLGLdaWNvXfgPkd8zBcv6k/WQvEOiX8tnWlzCUSOHUKv
SBy2Pd0+bCfPRNlvyiFaxI5vLUnEioRxtzCoMClmY+9IEdgiITKgjtBDQKiObyXpYbeLCWQUUB+N
NX4+bQ3S9YVKmh+E5ldaVXYAJXadbDZumMlVymhF/NT/aoW2cdviy0uKT2ti/wd6LWhpI+wQt0tt
+DXmV6DguyStjywEtp7BtQnGANr9X2o3h1omEAidmVbbXG59oW5hHH4zbKGqjY+pVN9eRqQHLEnn
8QurbeZ8bstYGU6sLsEWYwlU1sNU9bjDoPYjYidOeI0xZg+KdQI1K5pgYZLnzS9LENzlJQtVsQnj
9EYLyrEakqdEFvfG72bS9f7DyB/l2SZQBo4qux43Tm78Yw3ybE4GbH3tmfEn5pOMr2wFXioNZ5XJ
bXhcrBgtFtJpSXkUxzyRyC4ea23eb5HhbcQQQZWbz23ePU3QE3uNfjf8WaHnUd5u7gtl/akwf1Oy
fIHAu+vwuzkyOS4MDs9mKu2dVwKHf1Y632xCDTS0HuOiPTWy+/X56ruCTkpt+DCVffB0Dg1Rb8EB
8GCg/zBxXUJTHNzyK7aia2LS+FROW2a/J7NDmSyoC6gndGNMAngXPhIDh3uWEh/V4peEhDVUt8Ng
4anoWRUKd37rh/RSpiwWIWUCIS74XgSdMHMXfoymffZk9ZBwigJGe/RUv5OE2qUD7EPHf4inK9SH
V6evd8Wg/fKy59bSrGtJ4WXWs4H24qPlzwBvs0PJmL4akX/NOAbDSyma476Y8EdwMGB9oHxbRG/j
aJw1ZV7GqmzWTRhxC04ADQ/Odap/SLltvUSdfLd+iyWRz+ZP/t/X5xCRqfaFXZ/DdHrwe2uXYmme
8mxT28m5w56WGWwdfL5dR+e7IzDd1e2TFRUPPdh/3JGv5RhvTWIy9vJhhshzcnruuhH2sL4hS/5Q
seIkVXIBNsvMYuXbUiB6O1gPVwWViOXs3y0u3x3XTcJkrzFQL5dVRMx/Ku0XXKa2Ltr2a5oQ2ypo
Ca6CgqBxQDTQ3fk1yakCjlsGQ85MmSn2Aq0/7n2jujiKHwgXvCmsgh42vYzHtwVcQAYSIlqFAEDz
Rl3sIXPEmMG8ZUVEPWRqr8x63DbgtzSo49FyGvAwem73mBUtjHzrbKFgYbl/nFmiVHGI2BFSRlAj
+na7kqlBxf6JEhsG4mgf9WLHLR2eki25rMB5hIsyulAOLEHWj7SZN7UktYpdbDnHYaJPKPTJ7xTp
lrPwAzLNDfjidQD161FTVxjApAduiBjBjkwKPCnT1qK3dG4jRBKx1Qr31x1IbFTezsnwr3GfGHW6
L+f8Zaqcb9FlB5REUpV0r0E9n9IUarjzgHvhZqfjyWEKqEpM3HXyR1v1Rnbxu70E94f8xc5J99Id
wsacFV/HQkhhh7dt76Vzh/vMLgtIfLEqcRB0VJx63gCCiHtIlffYk81nvUaZmWhAnAbvLzSBaOCQ
Ihd8tov4wczmtZzcc0dMm/7VQOD0xHP3kljJWSPR75r+TjKbrqaxDGQt1y3LFmtpKaB+h26fc0n7
pMojShisxwqhBArvV9XP/Qq3DVFkwVxT74nx3SDXXgy7DUID+ug4aMcIv27lDv+oglpXPgvmYaBj
EPgG//r6yDJ6k9bNSbJpy2Vz8LKSdgaTUgYLpBiSQhRhy2JYq0PevEX3PFfhZ0adQt7xT5QG7UIq
p9KFiNJIvXvsBmACd7NhfoyG9Uvo/RzBI04M/1nHoSha/1UW3Q1B9GA6QNCi+Xnw5tfOLu9eLc6L
PKfN5RpoDn9odgQCQc2Yw/7JZk8Yv9fzHIyd8yhJfSfjuedCtjGI7cpp3ClaG1Nw9EWr/tmAqZOW
qt4qOeqRfxGpdwhH5zqT50KJfjVpV1uJrjvVyGbA7OiUpbXsKW8aAL+UkoWDc/K5I+t9/aDb2sXr
KGX2EAVXvqlvtcg9J3klgmEAUxhKPMaNH/+aFAtsRGX8JLiTN43PvUl26T5v7TPrxotNirQJKc5r
we95Sy9VTYLEARPKPnifT2Oxa5pIUUTmVgfguDuncvmREWIvkuxfDxjfZXXTm8Zd1XVOwUOKFFFl
geWIahtSrEHwMF7XmOJWLeVuSd0daTfgkcy/RDvdqZbe+XnxPvTaI8uNh7gYsAYzl3hEQ/gbH91a
voYhgUphZs9w+z9z8CsUse4qu9kUehN4bfSe6uI7Gtzb8hI0uabObfEUO5+s5I6mNW+xUF7YhXss
AuyT4SJMd/l3SKKXLTeEHpFaR7yl+7ih+cNAeGmAr3lzpNZ4cW9VN7x10ttrBi/ckH3YHLY428lZ
YNI46nn0QOX9TRHVGxcDiXLRtcY5aMAU17SEOKDa9Gz6NN2Ro4heR7ZQAFhAtyVHt+c9MvtB1yZH
M8GBwz7Em5L9RNWkDvpcI0UuffnYkbPGzY9jb7xkZPxhQB1FzjQyqtsEywqVHupwK4szYb1tkRin
qNC2Y9J720n031NaRZtmsh6Q9r4tDH/QjB4SDTWNqrlzN3pf/RD9RFp2j5JU4ZUVSKP2Ptf4ARDb
8ovsamjAnWKrxUcNkj+J9UOckT8LMcQLfhylsFdsR7eRam4em0YWWzB4hwNWaAsUsqavWSFjgDXN
Eyt+2iSm16gt8aLZ6CAxKLJOvxB7Py6lTHR7bykB3bQ8MdHU0oDE7r4eviLAs2tFMp8OJI7azP9n
1dGfVCRFTe0ppsgTxXczDv07WTiEKdqGqTCT/Pzdkr+ZnrzazFJUnWosh+Sp8HjI6lm8jQL6lcDx
G+ak4x0KGvOayDdzuNml4GvksaaKQuvZtTpoHLLb6wX/HlCF6wQIu91F+wHIonTyp9wfHrqS3ySp
1nc9fpZ0UoZLGK/B4FbgjPe4WgCs2cvE+6Am9Jg7hE2cwkWg9h/qdgaNQPcexi/ShsNy7Jormf2b
ACxECMbEKv6lcbhOuanbzLT6KE5IDNcMcrqHw5HNCPYbjQHeW+cR80w87aYqwnhLV3TEOeWlA5QK
84cLOXTtT5cIbYv0m9WsgCDxCUWwsSAK7fuHzrJ4AJpXgbkwRFfh0r9nDYy/zHSPCaTrlPdaqJx1
P7u7cTCIK4OC7Zl15yXsWESYrUiDZN0On+xjU6iTkbB5cbliNOWyUzZeJ054tvqHnvZi8OkePtjo
1IfLGImf3jIvKGBLIeuwdzL3gH5MfiB/SGPdX9FEuB00bEiazdKyXnpo/eeQuG3SmU+pZz5aLV+7
rQdl13NSuz+e5T4nRO21RO1aMPwTGAY9Le+d/xayn12kzpC6rZVpY3Umr0XbcM+p448QCvx3ZMuD
MZhYDKAao5gSEVhPWD0d0M4Nw82kL3vm6TSK/6u26tqkWr5/HA19k3jFJTMeGMY/hgiVnbafwWpJ
dL1GWMsLo99MGLnwy3514ElZ9lPSKvcescFk8K8a9PKVSvlelJO9hrwGhgWz7Vf6trDFbci8MzSl
QygcQNTT1menxYrsYKGrrTqrwvXoHdmn/9DPh/VrqlYICVSwxzc6TE8DWJQ+ohmvsQ9mE7/QoY5y
HL2yqalJC2uvTgwd2xBia9u4bcruFKL0ApHpVoXOj1xvrWs/18eY/DJXVfoo6wPkv5MkWDcpa29z
7CdasZ06Log9PWZ57b3PzNlSYZ0xFoK46/3k8eyuI/LAymx3SW09OihoKwSDjVLVYdCNK5eWbOXw
GAWNTpqWeMunCZQK+NlJprTbaKFG9VL1Q5fiKffLbTxQJWVko77FlW4F/VxiZyGSuJgpCUquDdvb
lOrFrcOb3UqwbPxrkUIykX55AFoUsn4batiqKfQYPgrOPWLFI8zeIdBBdSRUszpae8lj7YYThYQm
VcLm4lU0y03I6Vp24sMlA0Jxy3Pq1Od66C5sGWjpi+S9JNtpSnWt44+2tq6aHidPo7T+Tb61Tvi5
d04tg1r3bjqeUSg7O8sPj25o3vV2xjD07Er1D+Y6jPKMrkNkRe7Gq7a4T1X7w2eLG/FZYj8x5x+L
LiHbxS5NbBN0m489IO66z8roP62Q3t7cyUHXeo9pqf9ZZkMSzNpMw3yS2XTFTowiAkQJ22+2+FDT
9GGuQ23hgge53iNbEqo0k8kGdp8mJA5RQLk4Hltbx7xmiK+JMJWV17CzM/WDiBiUI48bLt1uo0Oh
v4x9+BQPya2IUJyBmHUyD0LPDMRYPWAGPyjvqbP7B4OycrkQiFF5cp3RMiYFKlsChDqHfbbVW4eL
fFcFLbQpoCL4kKy7bc5nNWIYAykywcaw5dn3rL3P+sRki9MRSbRRaT2ikarHh+9mNKIIXvNcufOC
wJTo3+2Y0GEC+UKM66aSNK4NlwYvsKfRuzcRUopCfmE2HxkTo/DJA89ReWxYwHbNRAWs/gDnhP+C
Yr071P8oOdYPZsXRz7qrrzx4AeJIRzy2re7fXLw4GJ/0jFfcmDWHLp0++55Kc3bUq3noP3yFeA/C
dBLiGi6tA4Rgt6It4820QPThYvUlor1uPBTZcLZm9alB2+jTX82iSZCOj6U+oq5PWVQC7+AekQJr
tlCJIR7oDnEmvkLLq8lmMeiyBpuaBh1zZI1g/jOz5DoQe7cY7P8/HGlLASyMAX7WucWxZ01lxUgr
LlExXEM2x5lFkapi0ZfR92OfIlqiQKXea3JEffPnkdXETnspHf2i6m6bztWHGbuvbIS/PMuEnjQe
p8wjxZrV+D8m6XyUerEfKCXjLGCWoY/TaX4YPK4hcGI4oOusRsgMPZJ4EEYxPkD2t1Zdn1M6khJh
iCW7mgm2G5+CzxKX6vpXQdNcx3q6GA264tt5z9XqnobU0HnJGaP1yazt53ww11I626qFu10VR5iE
4GC0fcziGS1gp0JAUKP37FbuwfLANJA47NQU4Jl4qRfSDYc5adevQusP6SSfexjWuaNt3fEbg3Zg
Mlx5hPFsFxw/rSojHqCUwh1egKsoth8tgDlcpPZZT20E18JVVj2lobXz6qcJfw/uW4XYja9+M2oK
kgQCEjQikTl/SsjHqh1ZhHSXsPXvNPjSEhY+Gu70Z1KYSiqf9f+VmpHNZBUAUrrfEYyWA5RjJYQP
j47CbYKHmhk+llH8rJXD1iFlJzAGJIolBajFHsBc0xtPAA/O4FxX3Hl/88a7uC1fFJHDc0NOA5UY
hPHST1ju4FZYA4UtRL3XjOIbShz4ekn1NCrQYyjqIdz9l6gtYKu41xocqv7i8culj4NHbIO4zgYM
cAjfufatRSVQgx97wjQCpzJVkASIhuglIG+AvbKhFdPmwkJ3Y+k9sku7q4oKV3CZjcZ4yLKvxKMK
AIgJhYR4tiYFGfjsMfPPMv0w2W7FPDGl+dQM4dV3Ir4ULhTUPRErIvymCJmB4CMutIA9jeG55Iiq
HZdq5D0mplXrvHXDc0o7U/40Zh9a+1Au4v+gQR0k5mx7f9ESbk8aSvRecoesczK8UN6htHQ7MLRi
L6SaqHhYRl4FkWign2yivWsu7mVzLpqMmiqKUgj3xmazIYCFK8RkIZlu5pCaOunuuI0d8/677f68
6D1u23XK0Qb6ZEXPIHa0HhvFfTD/xUlBbGc8pv5bmTib2XsTmJ6BiKN/MwkOBk32z2XGYebUr05X
Uhbw1tnGmWzmVqdfwxvSwPSddQxW1uCI97r9QH+RcMYtUL+N6T41lruyEZeqcTykCTjF5OJm/7wu
4hxBDSF4o3dBM1P+OF/qpqUB3D9ks7jaSYyZblzPGbM1vEMsvCmXke84QsXJ/mwzCvzRICGBF8qF
M+2V7OsoWKdGh+NQb6I973cs0feJtWiiUyo6b/knntRA0WqEpyi/aHMFj4w4EHIl0dzzGIXP0u3k
wbXVdcqKG/TzwKe/EZrRfkgGltLkbfk9ydLfDeKWyZMxfE89we32atNDMnWv9XjTWXA36u6SobG6
V3auacLAqaljIn5dIuxhdcPxQZptZtXYbJvirs3NDdf5tpV4Jl6oIdnppOjgA65yiHYOJ1HVE68D
I+qGr63Aed7vuoaDZNrjTFlJswg08q/gGPc8D7ikfsL4y8QgVmVRMCcwgd17hHpEOzN6FfoZPGjC
XreqeffT+GUwabpmhx1GJz+hqA7Qip3hf+P71AUBoows6Vh8+Nkx0o27jd1ijPYpykzh12uDXEjD
T7jzNMjlzYZOs11RYuMQJydk5s8eJmI4GSZzNf/12V/cfRd0hJYQirEprKvWJIZFzXRWUP1JP6rD
/YGcXtS/0wm/TQnpWukXb6YAWxUbAvKHHjVNvL4JLwYlZHDcmQS+BPI+1mCL0vn+ty9w0znbyUmD
jKFA2F9E91H6T8Z8zKFzVR2Ekl0ZRReW8EE08b5lX26R7jF4Kc0mKyG1tOM9Q7Uni0GkwvRoLW8c
zHkVTEtAgdpqxP/kz/YlTDVs7JG/J9gXzP60HhKefCOu0BJH4pr/SJiBwwdL1r557KXiluB2+wxV
aT3C+DfGaqVsTH81P/uc+RpzJ2S5YOQZ7an8M0vvd1Qjwha1kG61Mbx4W1OIPVVviTbubPPXsio2
VBBFaYeTBnBeZ6ZnbAI8Imin9KoL+Y2b0BnbiHvG2B6E8WorYp15F/i8krLi3Wsll2W1jjGoZUa2
yvtjTgtJk1iricWMjqmytMyrqZLToJuv+fwZ1/Omxkic8G0k/YfrlBd6BkFxYFAfPahy1nc7UG4F
lDuXuyXqHzeHymk3GiD4Etkr0t/iap8ukEKOWA0wBFbvYWrvZUYsC/HabpuT43tw5i/GdJt6mEh8
68rWzx2YnJwMVEM4vKeCmle7xPGv42ejw+VQLj5RtN6J5j0v5nrofJAzBmzts1m9Rku9nzosMLOE
0Kjd1ytdHmXr0h1/401/HAzE/M7F3gBLrfPW2cTaRmnbpacxjq91+qMKloDhObdecu9WQFkTEOBC
eKR1vzebJRvrXbyy3c82ElZfbkvnt/K7x1ke/OK31CkjbbGpM/KkOJzwFe20GnBuue7BZIjhGeVo
ZRCkJgbk6JDR31uWGmzMucscJQbUpP2brE+3//R1Thri0gJ7B8TW3gQqEH1OAkOl24L8xPU4DBue
OdJevwISjk5VRp8QhmFBqaUtIw9nwnQWRDtwm6XSPNdKXy6Wt1SD82ETMRtrlParVyabit+fGPKN
CAn4RleL+oveAGXFBSwCe1BwkSoregzwS/YaXnvqNG37LhNjkzSvjXiZWmeVLqUl1R2Wzs5N0b0M
ExCksZ31+dlq/ScN0cGo5BkM8EYWXwx4Y5GzM0AX5h6U5/9S+c8Dqz9E96W9rJw4dBt3kwy/fYYf
3n8znV3nvOf8VmNWA2ZOzJLx1Yyfhg4DyGh8pNa0N2AvmxNQdVI8r77og+XEdQ0UGswhxQv/MC67
0D6XfhIWHT2CF2LHvsbZgw5P2je92JRGxtCnGuC4AoRXElFH1LxXtN32Tch7kbB5f1FFRBVFuXc7
pHz+X6S06f95i+o3OITrdNrbJPT4Xc6k8Jiw8MyR4nc/ewvfWfvQ440vwj6IjQ+feDrB93VkXZ0a
1sELsWwCffFqbNuT0Vu8SdWmMcvA4VUdserPSJsVcHgNb0ScWX6NpL27mXq0S6h/UsFMwpkbV8Xr
J+EGZfySfUecQtW2ygAwxKYz6KkBtt0RO+SQsY6pd3Kp4K76e4mfJuMtrfszZdpvFT/tkIHIrN56
w96mIP43kr75dZvOItDAT2d0MoZOu4oIpWDuoXsExo+7yFdUQi6BMhH2F439sAGX1nPLvwiXV+Yu
FxzaweRyYctJAYKVWbUVlOI2OpTGuxnr57DhDAoZ6VxN7g1giVnl4x4gvuUga9md/pTiwKBw9mFi
sajjKh5KjYc4/GyMYjPY/CNcOJQjK+gWtWea/zpkNGOOb9lgBoM0N3YxBNzH2aV32FXM6KCX0W5k
571KbAgrJiId7qgktB9G9jrEgHaMzoC+2/zJ9EnriSwQFSVq0XxKbHL4Ld06MMh/GJ5uYPI5eArj
Re9NDiPU91LjyDYwDZTULvkeyGAqnhfxiSxwoNR0NPCvmxBswuTXhm/nxPGHZlvUqPLSscJrxK/V
UPk/i3YKDezEyh6Mb8UnPNr+wRitw4z5MqQwPempBeCZdvP2OSeGr/mgfehnJRa1zOhHIgbvXP5w
xo5HpyaGVsYw0HknRPRJrDRs2h3WQyq03g1fPTlFtgX6+w9KLCc0g1YD9LbkJJ2s6Z8HU3foKlJr
lTi2rAJtOyH52Z7wA+6Ua2z03j21U040zvluPBwZOjlvYE6wxgPpjZvRFVRdM/5XyT/dF2/KxYTq
A6WeR+pumtN/JJ3HkqRIFkW/CDM0zjYUoXXKDZaq0BpHff0celZj1tOdlRUB7k/cey6KBuLd6pvB
WoyJ5ytyRcZkaof8Dm7TIC3E1PGqHgnhiBnf1qQz4QgnL0CGDI8SnFMzLF/HQl90HsPapSNHZoTu
Gi3yZhL2mnHGR1UnqxIx7Ky2bOzkXSOINLKx/gv13NiVhixs2mIgPCuV2GoMHvXAXQKBWaHn3QCT
w/BcLNWk3M+iZaMKcBBgnyHS+VSP0aMlzSAVGeaI6DJCguH7XzGevgy1vWkS5dJbsDo1wb8zvmkj
8m6qFr1sYQNaCJ9CMunNfw0CbzTHKINKz4jb17JkeSv08Is7dZEiO4bksFcqHJZRceUz8hrAQpWJ
eo1hsIXqRxa650T5UgnKc2Yk74Ge7JzWv0jY3ovWsfBM1BvEmzu4MOtYLw+T1uxhYePA4AQKVFSZ
o5+jmQpx7kGMmKWAONDc5oKR10sckh2ruN47GS9RWT6CogYQk11QNW+nqWVAz73bGAGLt4o7pwqP
eEY8O1RRCGMBUJ1uDUTt4MPgWDhl/EfM0yMa8jUWRN4opJouwCQLDaRLZFbgKMdIY9ScKLsYkKhb
+vcweBOghP2oRtlqH6RqIqvms5kKrv7KJGHFxgakeQwnjq1GIhp91yST1zJzdvjSjvMCJw36eygI
A5fmKtXCNRtXJMYu10bpkQZ2qDUV8zrAM5kcHBIFHXAcOLUPIdmYtcOMDF3mjenyCwY0FhpioQ4q
E6QEYXA3T/3ecoVUa7N7p9Xa23yYJV8cSYdrtdW9qnLY+MXPAf2tCdOo4zn1Y/VDUozmCuasyv9z
426ZhsFaS3GfER83RCmzyHSf+O2dGJiV69QkIP3EXeuJwJl9BB9G2/xEKmaayViXg85qvt0OjXEK
h/DqV8qqKZLzQFjX7LhheeF8jm1xqcZgqbe1J9MOBwgYQ/wtWR/A/rdTKPyVV+X5XmvIIxXxmtP7
GJuUfxpVnUN0VuyfEAccOJTXIQ8S2HHmJOWAuU252Czkyv6sEF7XKxRvglKp6JZIBdFIlpeQek/O
Q5PUfEVi+TCqcMtuZKsQ05s1DnAI/aD39gcEyht+w23EeTQwtHRUpu+JmTLXABgPiiBhyNCNZLrw
Hyehe2jK+NSOiDFQBxUOS8kCYjZHZxH/I7J1TvEA4ekcukA5hVr3F8XDhfQk1nQEfg7BwH6ifuDA
hvQ/mI/OiFeBrFgglCyUweToPdKvsDKPjYLXb44zr4xPpDEvnYHqKs+9VvjXimNcQ4QAmmDgKFMf
tWC0oYy7RgQfbhG/8guszRZwLXFHpWAn4WvvAQ4v4uQ2XRkdW7JwamOWM7uLtLbpUYlvzuJ9bc3c
GDzBg/GmBP07tdkBIskz0IdDR7/mmM2mEeNrF47kh2i/lLos+dD/jhC22g5zETuVQ8f4ihejpRLs
D3lozGLZ7UCStwoYP0JQq2XsmXiEDkU2bTgBrrYbXXAsbTsFyW4DOTZUgkcfyGXBFMBsnTfHyZjW
Mr2V9r2s5vLWJm0CkhmhTM+EWDRXnbbNVPybSCcMY6ww7KA2c2SiM7TvYsTzAT9ec81tGXHd5Qjx
XNNY1Xw50GdzBgUpCWfW39xPGBzX3C3z9Mczneoh+no7tjkTkxIyFQElmd0ujaR7tj61yTQedC1e
9RA6Rhal6QjiH1zJWlZg4siwIusT5RDNNjD6H13N1hM8nAHhejfXf52Az8pxRuWg1+O6JLKtFQJw
Q3ok45clHeIiqk3Vd/DjdRu8p4ecPbAVMnPrjBV+jF00UseL0N6OSvdwWni6qsr2viRCyubVHqFG
u/s2nnazvXNItZNi49VguRlJg0mXv8mK5iB0qvsKVHQ4fuAaWBkmv50l4/fMhAgAXGsfuuq+6xXI
/SK8qMAwrd44jH27D/Nozmw9ylheRWV/9oSkQQy4V1jRopa8gxJ8EyBmwSQoRvdn9fp5iBGxWgi6
+DV1BGZOEK0JAMV9mu3ieXKJ1rYA76fo3UuquucmBS1SsmFsdbzfarqbkp7lFRcdopi+niVElifh
95Ic+gEydGnacHyZL3GcHfrWnZEBDGjQHWfavu2sd9dX3oEPv1bUBGmHuEHCwej+IaHHBIKVmm1g
iyiF6QyQg5YtwohAf/oyFTRGQ3DT6m5dW8om77pZFjODBhEtxL+6gZkldc99VT2n1D5pc343KpWQ
ShFB/ns7tXffKt8tB3NBSaTfUmvLX7t3mTWjRpjmXCV4xI8W8pyrxMcaSpuqEh/OFDRsvzpsR6Al
pyD/bGgtcTtcbUJJYlSudoUSWSn/1a3tBfhE4gl3pztUxzLNdgCE/qUTVlzNJWYeRW8YPiPOVV3Q
sRoq0hKzXOvRgJzeXyD2u6l4bZesqlZmq/ylaLdaC4OeDm32qijFWwRPe4Sd5hvmZ6e0zzFDJhyb
SobJACDURBIB8prfScleh9596tiFc7YGlYKM0u6ZOTjFEVTC0vT7u8Pgl0XgB/k2pN1x70q9+sMx
s+2plRvJpACF78Alq+wmOLFN2vygMToKOwhWRHRQC6H4SY3hNbDJbJ5QWqeMZ4RrPis41onoiBzg
UxVoXltfrGGwnAaYWmKif4E+FviMwqyY2LN5OhwbnjEHwyXmojAB3CvpP1+26BXbGGzazDmvp2Nh
jx7LPk/6/APbgGtH6ngK361kQVkIaPYBlK6Ius40+4sCkZMb8gzp8TqM4bkUJAIa+ZnIMcTQMjAo
MecYz2qHYpLpv9iPJAUPsrpPkVIsk8JdpyROG2WyC1zlDQ35Mxj9jR6FnP7Kd1fKD/IfUPvVhLkx
Tau6fan7M8Huu0+VN4tM+K4JNpaVwQLIgbPBVXHZjJZGR16vU3+0jGe3hOtshq5jImxB2cUSG6Ko
AVn+sHzgdk0b/Bgd0iS7uYpQvbLM/WAbu3GjAYdBfmk5guhl7W/kJfhri8DZSbrBtMR37sxOHnSj
GTx+wulXVlc+ffT3xqB8kVeN7F2gx9fsjUVwoIn9uu8bRikJ6QYfYuxw0wf0lqIYcAqZnm05W7cP
vscUTYTG0lFzSBgj1n7MGe5V6Qv27GcSMcIWdfdWxiZRK2JTa/Y1LPqvqhEPVNof2YgPr0ZlyTJE
Rixriy1HHABBdhfrBm6RVQ8nCSlqUKVnhYj/4ZdPbroEAXOOmXNluerAUddWCKIBbtcb2U+/aRYd
q9pC3U1QMa+nQVQwsIpbbVvblnPWdtSNLNSHUPtdyjndxjHWiUtjR9h8shefKpYMwUOmjtshyB/M
Sn4ywoSE312dbswBtDeInCTcH0mVUSxrFuN+S/IyuxVqinrQsYQRZWU54Z+vubtCjx79zGQF0eJb
aGjmDrpX/qoimZUphyGO9iAF/j/H6qplykbWApDpqzgbMwVnrQqbWXcOkSGZ49t07txMOc6WTEHd
EL00RbNWpx6Vor3viWdoUKflln3VU3GN4HuolGVDzs60zneIMfiksBq2ARl2Mfo2sopXbZOy7oN2
wn60R5gYVclGke29aRXO/WDjF/pdS1Grl7XXgGC1HMYVTbJOQ6AULSMuI/SPBnTuxgo+eyW5cULt
SgSDkiMR79AqLigRyChm1oXZgMa7H9nL638wONfqmK+zpkPC277Harbp4V3ZTXUx24Jllov+10L/
mWubedAXpwjt5gRhp6OIZgnrBC6pWuO1F/3FCGwfxZH8mLSBVI/hlhXyRALOFS7JWxxgZGDb4cSP
ENMuk7GHOSl/QxfuwaecZ1aDEmDX+wrcbxrOzFYBAckvrYYHbyjoyuuESZtA25qwhg92EbMgc86m
mtM2Yp86UiPTkqxPi+3LlLFaVAq5texzrAMeipUvx242SmMcNAUVdV58uloL2FdBetFBGWJiHKRM
/klr21ix3PfVV+UXBxtrRw5BKAMD60cdPNTpHf/7AtvM0kY2NZb10cjyz3KWAOODN325s5SSTxrQ
70xQMZyc9d83vAPGWtO2ZwePorJZjGN64clfjgawVioRbpibjKtbptoHIsSWVletGxVLu6ufyWp6
KA17dE0+u8Q+KKL5y/2OrZ2zd0JjN8UBAVZQDALAjz0LXc1mtUdnrrvpdTTSrUinNcpXc57pnieo
fIYu1jrHPifzOifzB+CDoBCA/0G4x6dGIryRznEgcmGTN5CS9Uzo0jrhv0Q695NGzbvT5kjvDZ4c
8tossRb2l85OTxDNWDKewevIVpqpl542a8eSO9GTV8Q3gnCJBQy4Ir2sdy4ZBVVW/Zv/WUfjgr7F
C5uYvRe/AMKxOnNOJn2wozqHipVX4tSMOSRw1vZuCP0ghAuoAbUI+1VVdh95oa6DynxnIniJMrmr
kKxNCLARc4ENT7R7KPm+a/mnkPNiDfE+UQ4I/+rB2aKUWcqM5pL/1UaLqNX+m5L/nWT5naDqVWt/
rQD3zj9C7Wu2y8Ta3+SzYTGOk7qHlE4MpN6/TC2nFmhvN2oR5CF5bP5pWrfLZEdB8V0hKy59sdIs
bRmIbtmacGOYKerlUmrvGlie4Cukh8mUFvP4LoboNAbkDZxC59Xqd2r0rEvgg+m3MqtATQvvL3FY
kAfY2quDu9LrHu8RtVjyqO11pUHq0z9U2oaU+FqwOfrKIYyltHZhc+zNHNEPgDoMcc3X8GtZIb8x
Sv+dkzNx91/4eAB8FvVNxarbZhA6OqBEf7qBprfdGSImU0T1BOlRYXszYHXQf2O+fNdxlvgsfLNt
H2yQzEEWJ7KjxIJJxZ4l5KtUNGovUctFyL/UZgoB70lyj938I6ksxtJAQGLlgih/OTDDlNZOL24J
vvNRBl4632OCwJ8eplNjMazyF6lDErV6ChPM7jprimmPe0y2cyrYqeMVYSoEeWwB8oQf8aLj+JmK
VcsPLN2BxROG3RPh3EBiFl3/wNOewDjC77lulHMbfthgHkri9ErIdeykwZo0rIqUJbzXCnXa0Fe7
sn/l1g+RWVrjgTjdP4teSqs+Kve1aVXclOUG9Klf/2S8FQyS+5QdaRfvG+xWbbEeNZ693j75XFLy
NmjlvRGEeQmsnuhKeGRDCWg/+hUBGB/ksAF7Ert6U6U4qipC4+ElVj2iwZdg1PZqv8+sS64/DYrR
0J2pMS326TstzqFnzJ1l8UdBJh8zOaRAWrHXLC721thONFw5c0biQ9EjpGvoMM9Q/yoIa3fKjtlq
yop6RC2LI/41K+9CfRI31+nbCnBOfigtTy3wSxgwuLo13hOuicPE5kraFNPVq2z2JqbV/INN2CZW
402FKSGNEe1y55J8UoIDibGkorZmOu7qGmw14Bn6QjU69gncuDzAiVwRF1HrmwIHn7MxI+SZn0z5
GQKQ8gAJ1v+aQkDU0x2EwtLG71+IeSETLeepfoGeYRJUDM1Zmzeu/SmPnmrYL6uElGjiRuybYE2C
kGAhbG1hFgAbrJ8m4hYnIQRta37o2CjKeh7m3/vuwwp+a7aN5XWuDnt0RiwvNONsmD9kYXjh9Eas
CA5kkDIGMjoWQGy1LDC3CHVa5PcEg6g+gbU0sc5XbDJ98r+gzeuEMJEk11yxo+PG+2zpp6O4XXX2
viZkqWbbDOqBIsTkF4nIR2Y8KsfLzPUsOQBgNzXunsidhqK6jK1DXG2d6TuUBGZO76pxL9pLWfzh
NS+MOXAQDSeTVRyKFucidoXILz8nDt0p/lRkxZYX5j7R6mwNLMx8Sr0VtE5WDLPvkXL39ukWCejk
FnsrgJjW3ADnQgi6SheRx3eT7PLqPWHx6Jc/kgqWi5k3Gn/ro1QABtGuEGfHopC7Y7K+Zf3WIkux
QGhlAAAoA8yP0IywLl1059zoKPMAttZEBpCJqdb3hluv4deB0Gu5pwHBphu/pFQU9h2Z9AK0YuAc
EptrNl2XzpfdYDObOggCJ4obkkzIDM3loaQKrTBvYMPIjctEipmG3iN5afmTGbbjGwQ1fRwLlCO8
S+H45iQHcrfZ962V4VErdywIzEaBrdlXlA5uvQ4lM2OXgMCQxKFWvRkBIgLLurJuBueSPG2mc9iI
Y4VnVYRksE8LYAjrqo3Wmj8RQgBAZkgvpj5riNKFVKOdVv4LBU6CqbkhO/MUtNeJ1pxhSBycEICX
lX6DOVzVIQML4XzYSFfiClVCFCvndHIlqgft0Ca0SG6zLTmEUv83CK4WUbS+fawB7wzRMyjeExyL
KeTDoELaGZ4YjV0duqI6jvjtFbAUCK6zU5OFMOarDZhr5NcLnQuSO91iCcp9Zuv7YSChhmDC+pmb
V6cgsZRSoMRYnr4bbD0YhTK5CyBRnyFWQqzQEwZqFdnI1o4Pt2zvHIdKdnaj00izzELB1Dlxx++6
A6ewUyU09j8T5lHxBryw7Uj7GNgsDuihAmAnhrg2bf50kH3iMDwr/b9uGmiMulff58Eme651Tk6Q
8e0iGdOPWZ7CtJX4tHJk0i6EGKh7g+eGcwm09OkNAs5ziiqTJTA50Xj/t2bl78r8xRrYCLBt6wnn
hpjpVMNakB/tOFs51Ut7uGkciq0R4nVTd0H/EvakAtufNEqLjKcaTveymXO2OC9dhU8bwN4mxgIa
X0DWLCop0FrnS0SRalDAY9sX1r6DjSuRMWXhsKhg6BXRySf+Bz3u0q2/c4ztxkrjSlceWHx9hAWi
pvJDUyzqF7+9ZOJfQdJejaXVrAhTOtTkZfGia2G9LoaL7L7m7A8bPk6e7Csb1I/JPayt8+QzEUeM
vJAwbG9ijkh2YBa+WslTs8yr0fb4FhvPdo7ZDF+FgRTbN67lTN9kVA/a7AMsj7r7N9gUo8Niqj5I
uTXjP5dVcuDeKU28MP9kIbpQITs1IbLp4Fpxx6jMMXtwEQjFeGE7bntzukxUQSqnnf4B9Q0bAwHH
P5X7Tj4efW4ErJBXmDUKl4LOPKJkyz7gb52AdlkE9/KFw/eqWbMRKtMaCXpETr5pG6WUKywqbQXl
lrXq9QtBnTpLXnNMvC5/NwnN0Coyns9MoBaFAirHXhsVMruNLt7CMF+nHJYOEOamAV2deA7Hcfaf
uLRD34BUisWZ0x3wBs2h1tSuirJxM2o9SdiC+W/A7UVwswjZDDBWQbnmIS+C8v7Zd5mntA5qYAou
BzNX4DWWA58Cc1u1K+DrJmCrbwX2JNe/OM6tR5McQSLqNIf75MUOX8zwQqpdnSAMNTbGHAY7XUyX
eBc9Qg/FZRB8RDSd8W+kBswlV1aWbF2CHYU/dwnfJacCb6Htsoxjd4WHx/dpgPCTIeUKk4kfqxBg
F2Biq9/y8ZJN6iazck+3VVDVQCmTvW9dHD5aI6C8cFi7nel2SpheE4oDsF6NcbGNVyv6Hdx0b8aP
ASyGFV1tbk41P7FyJlduhVJhkdF+4R5asLuGtnUikxVOFZXjMsjxMwElYOtvvkXOTVFnjc99AGWk
dK8pyx/nvRuPbo8rBtWUP7uhA1I6VgoQYfOglo+q86Z4WpDvuaOhLNxLLo4ToVvY0KPgUbGxV/7M
8tfJ5sCdq6G+9ojuBMEtOLtieQgdAFMFMDEmtcDll13Dn0RH6jePUMNL9VJGIEd4RlREOHzZivod
En8zGVc2JV5B/u80HKJgr4PpwD2UFh+k7S3gU3IkvAbZaxY1lGALhdZDqd/KkZAd/1UnNro9k1cZ
KpjzCVdDvygz/vKHZHCXaYTVYJchpshLJMRIBT5EVy4nq98grs4q1qkXEgxcYFeJZWG8JS5RLBzz
rhrnzvzSq12GQ9c/xIIzijsZoUEKmsmNPtuM2Zl7TgnHNE/kIGKESwWEZvMe07XzY2OuccPZ6agb
MUOGZbp0+EKkZHgy4cnhT5yrbkbb7D3vVnzRJ1anlIX5SzF+2gVZoIXz0IW8KY658n1/PYhNwhNH
2rBRZtCWi13Id+Mzr0UmJdnMg0XzLC1cEvxt6CkandeWfOm0eO/D9lIosIz4o57T+D35HB7IBNji
c3csGiVdh9FlyM9ZcmwKAs+hyvwwxCyIyZb5vVRf8m7PG7E02AELFav/vYA/hJwwD5kWQBqqfsNu
o6hc/LcSRSXdH0lQyAbI3JttwOdwQlgISEiNv9txbXcfzrjNK0yF9apzJf50feMWtCnWb9TdZMFo
8K5O71Z1G2AlhwQamsxcpHoxcPwORO6p7DuDYBOPx3K+XaMXHasye/oae2sgcqDTdJkAV3Es+9HT
QnMtHcwV/0o0u/Dpw4KOvA6XJf2NLryBY96OcC0AlGURWkha3Om1nK6Wgr+4ZGSEKzKaNizcFpMW
Lup6baCLy7IVUdmLsnrLUQIqMX2VvxtbebCTs+oHILm+dPUGij5oxSIaXjp7a3aXKfJEuJs9aFFP
0M0v4TpSPAfeXNZ3yE3BxVJHhGjNhvEYEDDbc0yZ/o82IOY1GOiPi4T6GAOSnVBAEuDDgMPYScnL
1jDwXU/pO8sWnFoTVpdnG3u+eooYsCVPpOBABfuFARxowOU9wcxIfnhBtKxYGYA9VOR80QhsNd2I
iiCt1jP7U9PulRFV+YvjUAdnhldm16FBcVLulGwVJk9ilmPtUZRzVQ+/KFop0xvdkzWp3wVNrd0C
UQRWepWSGaBcNV28dG3MAreU0g4Gr9udI2XeUS9z88wbO1rFxnd7RHnIRVuPwrDpXhLtYAqIbdem
ZlKTfGMbjVNCm9U/WT9S99dEqB/9RRMiAdp8SaXwzPxDyCsHgHVFxFwwR3lanEEpSvNFGp375pHy
Hqt336fX0A5Rs5UGeXMwzYkX7/6K4T0AWRaGEHFfCDhSBPG8/N/cm+mdrJepAsC06asaNdSzKe5J
iZ9to2cKg7RTxy0WmTdNsgvnWDT1tzxFSpZSXcwzmdzDs8bWDbZuAIXlOM9l2jXrrGdQ/Qi+hqir
D5N7pyAu5YAypF2qgva+wE3SGhuVFk2Q8ytGOBvCE7zAI+tkgSqS61ESn5MXL5304ui10Ek9Jv9i
2KmUQqryFwyfMUnsuIcZ5O0qijEFe14MiXFAOc3jEg3bqflnkcZL5AkJCQaGTane0pj7Zl573HXf
pE15bYAhqMPrOL0lJF83zhnOidPTqVKiFYB1oLnHK9Wi54FqpInfiXxZX6BgNV90u174qCrn73L+
eymJsUwq2AtxiQ9Du1tJux47crHGl0GS4KjdqvIqgn824uyMSkX+MQ1NXCwwOrw9n4ks8djZ3lU3
zPsXFv4Sxo2uXOrKt4ZexGIbppscYizbsug+83MSFdw7nxh3tDLt3Pjkp3tyfDdTQK2DfzXQdwVz
5OCaRk8Hbnk0vvODZHpnzEbyM21oAhObtWb5EWCOwXZeBCyvnOMgE/SIp8l5kWxvbcG4u9EpCbcR
5WpNOzbNKkf/jdFEhEmRcjkGhzRyJozbytQ3jQU4Wv+xEEJ3qAkNHNfDpZPuokCBmsYbGngFT+JA
4igbjM74LqFHRwZILEyKLqOIbGvhQQ11ZWdAEKvsVU0ICEfjSIQR+pfED1ZjmNGaOg9Harjy36QS
LCyxxRJ7dvwdTv24tVY6NU0lrw2orDqj+asJmDl3CMlq+QjjZ+Kq6wFjkak+UuIOLB2ZbXjMhh/f
hCtBt5ORVp9wIbosDDslI8LqV9ruoqSsbPpbh0GJIZQ6MUUM/ql+xFMBi1slz/THJd6ItUIsTr4g
K8UKv+xCLjM1wAucrgb2sFkAT3auk4mtqb666KqQ0TBMw9rukfLxOUVIdEMGjcQBzixFtLlnVASD
c8um2GNrpcWwFqubOxS0+oi1sb6hv7TFuS1ftPHRUxtbIaPxdAtYALvqhtjnILuatNzaaJDcXsPO
VBdCAddlXRWuhADinDFRkhLDBCZsLlNG4iShgUwUjLNsnHDVpcsyq9YfBhYmVID+m51gOENuqRyN
xMuwQ9qfrfDU6k3JLpXNJF0+RPMvnn7t8lrMMqtgJXUkuuXOMYniK64VFT+OOBsdkbRWmWZgd33C
iYIwc4ZgNQL/G/iHTrg2/M8Iq1aT/oXxNVcBKch+3ZDjx+a5R2LLVVuBEemCteW/9EiI/fitpMmo
0+84Ev/Ju518F9g3p8o9pKYgSFcjLNaav6rfIfEl17G4aom6CikSaqx0gha07z9a5jLSZUiOpJTD
oGr9JdJHnUOlL18VdAehcnEnUIrjqmQB28McNMz3rhbPznq1k+AOAdsb1DcHDatK9pjkXfd1rOBe
gi7BrOgOD3NRSTqEB1RtlQFdC8TRxibUdyfIOPA9petvje61IjlD3CzjF9dCDmclL7ci3qqoQUqS
a4J063IzIAqSFXR/9VzwrYWMSEA+j/N04RY7z7G6GkycDWpQM3a3Tfc28tL6YmmqzzS+meHeMVFy
o24q0dFmNMCU1qakyzw62XF2pCfda6ZfRXuelJ/ZmUMOisYeVuV0jNrDmAYISCA+hKg9goMf7yED
YrQql0XBcULKHMz+Qv66HIQpu3kCjq1Nb3ySKgXGnmEZSnDA/FBdWV1XTHvx2+iSYU+yMPN75vCJ
Q9VlWwrIfidIPGz73zLLj0ldeTboCA1rgQGr3fLpY/OzUaG0clj9sE+3QRhnZ6f7F2kqdpJViK2m
9LGHju0+9w8BPusMFCC+x+IWV2xedz5+uPwQ0V4CsRp7Bv5ISZNH41zF8NkBTQwQzfDHXPgiMsw5
is0Dtq8RoRfuE/wWPxk77S2Dbhgxv0xa3mzdI0YB/dhR1T6t4t2Pd2HKaUTdkqzt7CuRJY4AIHpr
4bzg/GUGr6EdNU+o9Op8a3UrGxc48nNcjcGhxRqH+ip7+MOula9+eTexS8mtKV+AYFTKuXnhOjes
ra0/kI+6GLKAN6ygNrM8HCIe2F0FYh2kQLCRDiPbVViiFd0SmZNFSwqOgtSH1POpAAjaM3TwXwu1
QE//huqbKATwklhjjU1bnK3xPhUnsrnxxydsbIYF44KG7VS8bttjEEOr87RyNUZezBs3ahsH1lrv
jf1lKNc9Dpzy2g0bkexjCJzIaGv+CDJdrKvk46fUdU2P7oJQP9jMOgBUcLYYbdln8FfIvvzYwyuO
jQNcFjjw5oLeWY9eY4Gh69VQeZIDl5JeXVVGtEs18ZJ1lIpuuK7xU/pwcgvQ8oJpVhx1CGEXjZnu
2xLqRiyde6NtzHqrud0XYQiey8QqtQgqRaqAsP+jDKdoXbLcNmgrR9wydKbcyfnGtm+xT9tl3DEW
VXyYjnFQuRYBWrTTRmL2tY8Wss+i2ot+Qp7ruSRoZsC+8naTjUfH3lX4s0vt1RHxSkzfncIAI8bt
kIH+HOm5nHUOcLUoD3micrD/Te4+cv56Xx4nzPZKlGz0URzM7GrxVJVKSyF/GyznYDoblsLEL+lI
A1lThDuzNo92xQ40vNDDSqY5TK5MsDIoF4qlAf8na34EhF+fIKYAKzQZ4UfDDR+ZgwGht5j/0xz5
Cpi1n1zfKdHLwPbLH53tRBgCW+5w8FTtA/lpz7dPv9dZs+8JvaOGMofT2ojf0Fyz/KXHZQHT0iOR
ntvg6+4az9HQ/BlvGZ+6b00LE7tQTWjr8AGeHHHXcoihOQ41KJSVYKsmZIxufdxMDXYM4BykZo7p
sEsNZYtAW3P/gsZfIb2s8xcNXqSvbuGTKFRjo3rLURhkfMud9SPTkYII1Zub8nj0i75lk+JTMyan
JtpmHKlpALtFLRcYvLFqiXWZ4PnBVZIa7WvUXRMs7SkpDUMyY3R4aob4rpfNi3QQJVBuVgF/STw0
EX906251GnNduVnBu1mehJswa/rXuqXnQGDSsCBiQJAJAnxJUPsOoxkzugyDwbOdy9/uL9MvrMVZ
VyhbPbTWFudyXHsIazD/0hIl1j4PL6hAvYiiFXTGokKdjZrBn41tRJQyoFYHf2kwxXEn96G0/Pdc
y1YuvU5iRkIAW1ybGFwFCb7gJWzzDNCGLcgjaEB0jT96h/qvJwq34W/64+T+pQG2JdHWgA0jQhge
AcQYztLRXUzsQulrkKv+hMU+Z9njs/EIUV1KH4lD8xW7RFmJD6tAQcD4IY4C3IzvqvB3oGmpBdHL
4/kLpmBvtbCFPDSxh5b62UVhU8KnGTmMUlINjew02joEiXoX5dlWC0aQeRx/NfHTVGOu8m1qz9nr
5rPqqSjgfOOhuIgvwDyMq6A6zq+wHezmzPuE+GW3Jv/R4ZHuH1P8rY0cw7i5jHmHW5GDMCwjfiqk
XqKeu50MvmJ8OFW4q31ktVBuDN1fha6yDfCKuAywTOTHaAobZdFYYmPp+4B4eMc6t86rjtkgW03h
Z6f/IR3zSkqSYXy34SzpGj/oOCDeCbGJJdP3FDRA6HijqkeDE19VnYVbXDTrBGmOQshDmkWU47rM
jF1lwRML+fa53yJuEeB3m8hwVnZ1KO317ACteSUr8rAQxyO1Yu9aQ1uAI4VVbPCZlV1HnYQWhifF
yAaHlwQl+KXlWhLRreRNFPFeQNEpUbG2mCcABaep4c0GnJFT2VLkJuGyb5yIilzwFfprl0FSCWcl
DXk60AjoGNKbBpCezbxQd4ksNKc9LxerrEgg8Hz34crkUGgWDhzYoiPO1y4mVBHDW6Q656QDEEj6
j0RqWsTdQzg9+sDor2KoFlnJzoWw1DRcurx64T3tr2Xv7pLgu48/sXWA4OaUuRX6LqYTRAR0VSDR
A/HEa++ucyw6aArWEp1dypS2dAImyrM7joxLr+bCn6zfDBGJcON1We8nC8JPQMLX+IpoYSHRqmvk
Q0S1dS/Av6j1sSWh3sVtHJaX3uE58N8K7qjQAk1/inEXOryfKo6psrG24WCdhBwPJjpiXf0m/ZDv
ZM2WASDFKSUH1YXvQ5oGvJK3lN8wdy8qc5JOrbe9Pexsi8IblKnWXS0Y1vb/ODqz7UZ1KIh+EWsh
Zl7jOXYGO3NeWBk6jALEIEBff7fvD3QnjhE6dap2cbGgFCDugH6hLaC5kNzdd9Aa7HjedKyTW2dj
YkzbTN4eXz/Kh8jNRUzLkl2Jh6bcOEcNJbUoHwJmJG+mHekjmeHhvJr47DHF2AWZ2MerZWt6a+dX
M3+nqAV8sGI5ymFNRVaMkarHvdPScmlFCH1qvsVT3TFXGMp23ACrRPRV8gkZEz33WB28ON1D9H8P
uSvWE/jY1wH5MbnvSKa51Pg48C6DGK2SdFup3r1+HyrspN6+s75a/a8V3brhwS3ZGbrzY1d+2sxk
dtfvc/sCmZ3+9/UUQUf6QvRncfoc4VHEm1jG+k5YAK0F/y2ZEoYLyAjkjkCn/DTlRkbrhOUTWRa6
R+8S3+FisZw89WyDI6rILbc5i/k38lo3MJGAS63s+pFZlxddc+P0mEyQnf/fSs8Jq4z5CbU6SZ8J
LFfERPvlmfsf6IUbovtUDa68vOFNfJuCjBoZxS3rxcVOveAnGlmfcmtzUIqoaN/xtqy4oAuYYFn3
fhXnmFwN72sJnqqOgj1WNOi2eFk47mfzOQMsaIZPsiSP6PuUluCkuhXDDgLgjeEikchf9FhWyNr/
asPvaPqM3JAZlJcMtqRIb3ssHr1m6GBX+aBiPop9Kz8m5zLlz6w+Iu9Qc62XqERjxpOIjuLRLuDp
I9QZod8cie6NzKyTByh3NwLAH0F2aAKXpef1Zz8sztMckGtK1UbGXyVfvJxbDhFFv0TajrdtgIkO
1R+CMyrHYIFGZcfUD9+i+uri/Uh2OJ7voU1yI5PwqrjxvuLhgSm6ESQpaQFhDZwG/ca6uuYostRo
CeVwm4wLKiMvLv5eAeJL0t6FbFfSaZWPIMhrkMFkzQxklfZKgOvokSWg3z3UHMk+jBZgm4BPbuvi
bC0nsuF+sgWLUZMVLSR8kh+XgUQnI9tA7C2sikp2kyRIUz4oEd6NLGcGHR0bqBu9wSLEDU1iq/Xp
ImwwL9069YnC6Jva+5OA8/Pxotm/wUikF/JLNCfgiwAiWMNgZSBmVT7N/Zsw7eb6oHWswt37hFM3
vg+Ii8YnK0MQiTZe5+z6kU675L7Vj3HwW4Bhp4vhRqFHXX/ThtBxxB2mjnh15t9ieM6mV061cvhu
qd4K7duZY9qO4o30urVCRpd4StPmX8eHsYT9rk2YUbmsksyy4bsgpvvQkHEbDfpGUCRiRLNyroge
l/s/T2WPQ5ATw6+6h8GmMaJY8TP79aHkTxDSaW3CSz70+wIPMX1xTXmgsXnTE2+zh8u1YHUYUJOe
AndiifnMtpMSC1LlAE74sVjmRDwXwL2j9CFLfqfibUp+yuIusMJ1TVCGTf1KoPfRNMnbb9MaHAJk
WYeHvngrYMTQ0xSqp4itFuH1RR3H/pM07yqnu9cO4GRhYVAnh6tERnVQxO15+kyRkIb8wYnxZywX
sEIDhh0baBA+Eoq6Vwu7LFQYQTMGhNCA22ac4H981ASJksDGOf/tFW9z8K+nT6K2n1oPeIqN+cuZ
9p63q5xXWltG0h4ACGT7vtj9IUM2UhHk2YVRsj2b/DeVDNRobAN/9SBDBCbTE9p/ktcsUq9h4487
hbhdjhv4AXOrzYMml3g1BWvy4P38Uxef0jbAew9p+7jg5RJ/gQalEFJSKw7gnafq3geAooR5Hlso
r2kALRbgJlMPmxZuCODYnH8CEq9pp5XVvEsuFKq+0JxelNSdAxyuwkuNdFFwYKWPOnsc1F3XMifL
axvOOZW3s3vtUsHmTighMFQEp/Tt+HjNlvYQZY+W/POIjZvxnC/BQRMu6MTdYr/CW2Jd7h7cxd65
rM79dqvCmAxA4q9Vf1YcmIYtsgOiyySUhgGWbs+Dd8oqFJ8C6xSqT+39b4xYFbjC7KvlgtJqTqXo
ILGI9Zexu+TwDVKytEH3lRETsRZIvMHWSRLWOtOeBM1NrV6UO+ytjER9jtIItSOJk1PQRWt3yp4y
ENfaG47NvG/iJ3JvYfbee4btkmFg/pGsYdTTmJZrk7948SkTL+yvt6Lej+kZxrMKYGuT87Ch02Yd
GShDko03Dj03EYoPWy/p0+nLhiLeN+ANJ2pzevdW1C98g2/I+OINxD/xDsT5MLP06OU/Lomr0X+b
x49YnExwp2h/5Ac1y71cOAsNNzJTcc3VN46YD05mQUkFpsv+NvJSfubz5AyXNueguS4X1RiSmc9x
dOI758zXyl7lCCNtLPnQprUhRFKeRfY224857e5NdYrbbKXx+hXNJjQftvNaz3ttmAPbnfCeButU
LId0vKvhsrF8bht3fb3JSGQxcn49PkN+cXvRGEdp9hCHMtrl+a9n7ltcwtQGsypEmgyuz+ZN6BzE
fC6jl8hjgPoGwsOu/91KHiuWe2m3iWFC1LgA2MdpLreLzWiBoTq99WK8BgM9Syhn2HKa8lhDBWUL
lQ67yb73k389V7ah2tmUm8vszw8O+NQyVqyKdXHvnSq2O5jqWWI7UBzGnVrIXCM22hiJ+n8WnRpY
snX75kUTuNxgP2PbohMHKsLQXwoI6L75DGaCdfYjnCSMOG8gfA8p23faXTbtkBy4igUjGeLxtvIf
+mXL+Ix7Khp2VJCsFZ7E5TlLJIiRS2KDhafoo2UwnbB5uIyH/zIcqmJvXH+3KLwFHhdbKgh7hQsA
f+1X1/M1vU9BG1Ory7eCTcmIP4ULLCdVH+3l9CoiWtPMSOoYRxt019F6b9GRI/GYcpXQ6l6pJ74q
1vXzg1BhL9+AGbBmQBI/LQUG1sOU8KqknbQvBfZ0xFR6iPAg88qciofKINKl2Cdzf813BRQFCzxc
VbO6dft3wpcx70QWyFHwXXNHn4MPE+qbRt/74UvFYg/WxcGyzxFEyLq/LNSF1+j0WfS82P9qLpEL
9Q5KF1vPv8xQxvxMAoJ8UoTkOq85G+s95nOJJlDEy13o/YoS1hMm4fS9L46NR7LqadR3eY/dX53q
6DtJ/0VYR4hvxo9l9lfjaB3zFyo3V5O6s5zDjLXQn96y+HlhbdC6e3sJbyb+njjCb9JypmLsyMmH
hn0e4KaDp+wwBbVYSjUlW7W600jLyr6rqFXgqpcylkr3RPoDRFPEbOp6z8J+j9Shb188SECaQzlk
Tshcbo7kkAJe5oJr6xI82uk5B+bheY8lxs+QwlMIVh6gCNydGbb5wb3F1H5TzkclvWPR7O0CdgdG
rGXwoH0yz1lvPYlVD0OObFJcTiyakYY1R7v/7XNXQ+4pE71enI1KSi5kGMpq2ADen5XsCwbCgUTg
GALvoKIPpIJhmTCVLKSf/BAtjIqGJL3DklgzbVZOeJNyCe75neB7yJRYAQPf24SzKTiwFKTMjyYx
9kLJeXTeBsC3Gdc4jImzSlc+CwLD9Xm5ddC0AZt0yVfBnQMoXc3NiCtJO/3EBIDq0ezt8skC+N7E
2fVCQUCA9H2yN7Scu1xrTHtcuHj65cknkTFgqQKG3k6ohfnNiFY8dvk2g2Ipvbvrzz2MJCwQ2WbO
w+aeZq1V4m+l9b6IXbqc8/HWKt+j7t5dxm2FeGIxoOJFsyZy9WhtIUYqtraaHj3Dvjkdxao2/s6t
lzWAhlsH+qes7ohXAbq9mSnDgLzUFV8ZwkvtEDCrP0Q5EBZfl0gWZv7XsecNR8NqFqUnJrGVMOQS
8ahI3zCYNl/KtomoeYjA3RFdwULFzfO9w9reU4xYyS/+5hmrrl8fLUiwccbNAA61j/ghcJR6ob+K
LDDi9jZoBmhp3tororOuZ6pP824jGTPTS1c2a+qhV8rOft3unFoXoKGQZMEly3PP24L2FMbGhjX6
Q2Z61I/bWj3HcbIJB/HaENBQ+HuSH8n5WbP+GsPztTB9jNnVi4+REa0CaOfgIFTzacBtSH/MJlI/
NjZYYrG7mD1Z53L5xmWiuE4WW5dFW7zgRcRuWHfDacr7rS5eFcU041KSssoQEe9k/Dzo5uK2XD1R
F0f+/fzpui9nU7tEryMCSMphJJnIyuEnkZiWP/2EqCKOlwL5eoyXB/h5N+lS3rU+O3CoGFV4Tlhx
YA2bCaM15Xw/+u++/ZNcx0oedaFfuX/06lH26Y4XTzhlOwsiUxn/htgEC+FvdXO3XA1N3Jc6XC6d
bLDUW+uinfa4uUk5qr+kHV/jEGegdBlhMIxYrAPINSMMth+l1PbO0EM/1UxVxLZveO1tFwa5mvwJ
/WC3JF6x2JhnC2EpJ7pt+eq5i5rHGCAvULqS3JJx+AK6SP1jHIRcFcKXmvq+0HV+HFjGNtevsW3Q
rufXYLRolADpidot8IRk4/Ivzqx9W1LKFM4Hjz1dhmJrFi69aeg9tGEwon5dsYq5m+y0nA2LZLZM
xfBQubSfTMtL1rIiyPPxwfbGCCR2FFyboF46NTxJtz1349WtHzy0aCmVoqwOK/WrC4EzdgnCCrd4
KLsa9lF30H5ruOEEvFMIiscWPtLB32TcQIayPSxOgCLRYcIJhpOzxBez0KNY0xx+bZi9az3x0EQc
2wEagqpyanDi/oPigy1yKaWUfN5ldZ+VIlgVEl2RtB4X52w34yWOk/bQUkrQaV78c3xJFfYgDJU9
WWY4JCkKieaT8fS0uQb/6u7DD33oUGYXNnzC/nxdOnN35vb5EvW/KVYWRRHPBpT1nTsAIMLS/9u3
9TpwzHpZ9A0tTPFmxjnsZzVFoBXHcBQD4eBypiXYaout7nBdrizugz17VxLP9DF39WMYsHJYUsbp
6KeOqGpahHsYmAY92//nxzOVdST5R9g50/yrBsxQaBuwB+LrFF43e+KSq2WMv6X1b1iCj4QkaRZM
71GNImCZP2vMLwnxaTcjxk3/ntRoAH5eI4CQZmaFQQoNPUfkB+jrAFdoIEMT1xp1XVOK1ZbuIzM7
f8ju29BjL73h2yfOlImIlXbZj2vIpbe8fcpNQmPN0ilsKB1pWppgKsEhzk5kWzU4seq4pO0YgToD
wuexc40buSemxSjnnPzOEKHxLaDy2BlFjsGoYr13xcuKmGPOaoY7m/t7TJx5PdvQn3PBVlMBvhmm
JjwWAeCNhGmRTrDHqaArWXi8UrOsf60AZdKS8OE+53y4SgzfTorUEpIy49WbX7I2vhSkPUYdf0Re
f1zKZlcsE71Y8Kr1UJ+WbmQX96PH/F439SWGDzw60a/fs2ILWm+jCd4P9vI2DglHjX1Kx46+LRN8
WKz56KHm0qk2eRNtw4j9o9UwiuqNFfxh+SpYkUBOb/KTV6OTpiMopkIg9IZdikMMU1KQfYSxXhvP
Fzw++apwlcBWg3WYstuZFAHF7YoTtXj3rEyu6nkYUJzlm68oxJniTm78mf+9R2fizoxr4JCyP4Yr
Mg/sz4aX0Q2fs9B7XSRLvzy3PlXm7L24uqfRE5eieXZCn/UkYgOw70sHMTyInFMMyQyzOwc4/3CY
YtFvfCYZOzjlcnl1nPmF5D62X1ob2fJOt/aiWC9br9KmDtuI4VVM3B/CjtRPrvJLOlnrAS+TbP37
LnxrhT5R1/dOMd9rYcgKzPJIV9qX5utbVRK1ireqigjnwaYnOtd5+dcgOOH9AiCeG8DublaKFZ8a
ca9aktyul3wv+IdzPWx1LB/DONrjLzlUGcKC523crruryQDUjf8s7VzdWKO915lzjkMQdDkbexle
+3t9676DtT076isqdMRWzcUfzP/W2tzuSvXnFH/MqK8xJZeSXW7liZiKwoU//Xg7WuUu4/LgTROL
XaAz14NiilXEurLkdmGyv95CFs3SH9bxkrezhYXpCmUWtyObT8stt7MzgQNDYRmhyeB0AOTWdbTa
WlHOzTgcIy4qNUbv+cJO7hpSXL7DkZFtIYewXM9yaDftm9PGAAFnMEcZTkflLBthGEIx6gSp2Ai4
MTCQ4GUbUD15EKw8yjRjmFdVP9531Oh1pTm3dKePY/nskLyPqvk4wd3GzzIRd3rgnsezp919HpV7
nK8Ne/Yl9fY0iX03INACIyEKtT+67VfTXB1sInldFu2CcTwWFWl36gU4M3AacrD29cSKKarfZ24B
tMYdTB1+mtJlZE+xZSzWzHshiB6BXLo3EI6D9eBTalk2XCRcLuINSz9S4b0FTajGlNh2XDctvRtq
6DO4zhMzBezA2gCoQLUWNJLQC8+bIeKa3dqnURBszjOBaOZwwZGufaqJxBCBMhvPAVlORtnfQ5iZ
NynvLAUPyq/wfcmIQMwkoeinLLitGNUnfRMVnSpdzUS5eNUxUCP1wYKrj4OfwPAj8sHb4WPRltux
xR1S4zyGgWP0/IYvnKjnKHnwl0lhlr4mkbCsQ6xVaXmwZ02dHFb6KIOBHqhdtmAfgsbcuPBuW5ar
VF362yxMF8Qt5ojOPgcBQnsRWxiJZiQnd7pSWgOa44FRHLlBH1VIksIXm6aNsEjlC1tKdpxd/O2w
indFDYCmqb9MlD4rWGUjPUyGBnWr49sVXnfMrdhFUfHoBOaBgD8gw8rZukt0m/IrMGbxd7BGDHPY
6iNp/9Ki+RfE6uLUZrcUU7Li6gpE2nlocHGOjXiVabUbdHpb5c1qyke0fEhxgleNfV2je/42KPT9
jPWmkzQyl+HOt/nL1t54HObgB7Fvr3ngSnTPEeteXQPRaIfnJUcNU+2uSL1zwmNY1MTlA+3iP8P7
1Pv5Q4fyPRtcH/MCUTZ5lCq+HwCX0H10atryOedz94yNpFFsvCbbxX6+sZbkPfSQZuccOF0HvFEi
xg1XKKllTsW16laiWzh8C2JH3U7wORJPkkYx8rhc0QUpL9WRkluIZ2wGgh3coRrCbIozo+wVPlru
BD0V58l1x5l1zTEq7LdmCA6TZWfYeZafps42Aaf3IeCWQIj8KRTLSlynO/oT17FrJZuiYoMbFViF
soAIKswktgEGUL93zQCOdAddawvTISamz8yxbp1iZ5wZNy+/YsYeyZ0oxi4gKSVdfCe84Cd0k9fK
CVbGacBCXJO4fGMgY7QFuKRm8tWuSZrDAhdGN262Ivnys9ByjV0iPzVNy+mqPrK8PgMnq+9Fj3ff
5BiZZvlag2uHwh28EoU4dD0CmV+4t3oBbZqS2plHeCQTEXLAXMbbS1/z3Ym+8aqvXIhpesZ+PDd3
rtHHXtQwy9OfqpjJG45/IlZv/sIga+HaClOYUzJ/mVTEERX8Tm12a+Ez6Reuyd5gfTgNS50k2vMy
P3pVjh6He6UJYOQ23p+etL5zJRA6bJOsMbGJzZWl18Wc3Gd2g4GQ5Y9vrpFsieVnTCGMcT8OxoNb
lJclbe+pv6OdoP2SklrmnEaFaM5x83VkIbJ14jW3kTt8VaVNlpTkHF0RWwfU6E0T8xUJip3TaZQ8
RFr7t61c2m8lbusu3U5JA9sOJ9tcY82ndONM9dN66WKxroTz5zBPczdbZ6AzXMHrSXP9pQZ5Ivc3
+O3rrD8NfKmgErcya4+hlzDsl4QiPEc8WkhIKJcfyRXFTK0f5GYqzIkJYXXxav897PFjE/FUInxO
8fyL0DtkpmIlylkVYuooKrW3wnaXklt3lf0hS/WoFQrcHFDVjqLsStomdbwuqulsuflZO5JOMnVU
brQbOHDHUj3p2Lp4ToQNd0ZJK9/zfjopIWAG8Ppo6vYU0OldiPa9vXIhwuZ+8jxU/M7akMF8vELj
6fN9bcrytkddcrz4sCCjayh9SVUi15AQbSmscZhcfKKDjbgHAPpvUdCftQOUeNm2TeRg2ygfc+E+
Uhh67Bmi5n7ekPQCc2e2pQeyoiN45kv46kgIoynWIKE5HPKWBQ/hsnh4jOFtsrOOLw3T/4SDxup9
4nLWNiBE1U9cZhv2AAEr+n58Wuxh5/f9/ppaGxxmLbYVO6Btm1nlSH7YqNnO1kOzGyH7+UV9T2/f
c4aTqBpBIvkhM0EUPcrcwbfhnmppDhVFOEsQnKbY3nHH2CNTb2lyu+IabzULr6yov6ew36TAO0GT
bCyqZVx1skDbmpE4CfG+sKp382TDevN/pwpqR9pjFrfeWt1/+hTFF47clQYLpmaXogiVDdZ0EWyw
/Kz8bSiEqOIQdhgIvRgya6oPE7ZMe1QfbZGwB8KbhBVpnSnkozkkT5xZb0UnL2M63lHUfqMQ0ia0
u851iE/Sf4dnLYvo1QL2Bzjq0OpsH+b5nWXMlo6xndcAkIj9TxfX0pWlOzj5mYjoE/W+Jz/hTyqC
Z1qjtzWbsaHqVzFtlFhFOCjwbuw09Rkwrl7TsdzRQGIzKCPgsrT2RnfbB97K69iCSWtHccd+mSGY
OT90ek6bSpcc9b/1RDCD/8XE1jbJWFbWeHTYIFevuJk5XbjTwh6JwNyaeKEJb4nu+h7lcIgRWQhD
o2J3foLo1oJNdklnYEZnCZzz8hISMwhgqHbtT7XCKZ7OzyrBNV1pO0IT9qgOKqaJWUU1e0MF+W4K
HAekes/Quuh0D4viThiedTqmycFykWXa4too66gjgTU+Oovr7ZqOUwMUxqVkRtiWS/gHR53FYFLC
j7XrBGUqZQ4QUR0fgP4TRr82vZhIPYedj+vRLnCcLc6Xl2YUWFU2R5Nht+20Ne+fFL8Xeua2MpKU
fz8hEHYDql6LX5i+gJliOehA/hBgGl8g8fiqdFHx2ukU92TyAsxAPkijMrA/7Th6kI158ZoIdPFE
PaIzNq95Y72mkP7YMGcR3C22eQEEPG/ISLTW6Ve8hJ+gXd2Vq0LvuKTRMyoCBNzomrkJqcFxK/vL
bgGOJW2AFGh32DLriPCXBnocLeFzNwECzxQRCFIE9PbEktqi8dX1kSIXr2b7L4lG+pHAb5+Gt0kX
gdSymc9UKP6KnDCHq/GdezMOdS4MFAFXCOI6Dh6aSrF8sNMXf6rwmPquXqcOQdCmx73pRRhWKQLB
imsXJTxdricsuijaCpIf0unvaaWA3obIRAmjgiPlLRDeekff4HcQhs4259NDjOCdzfDKQdFOeg1M
1LsG7ZeD7s2LHpevLKXjsPa21nXf3l+fndLJ8ZVWniaVP4MMXXC04lv78dzsp2nxso0uSwSdtu2a
O9CvqHy6oDz1MYmSuopiytddl3FbqlsrRvtlE26EgYEHpYkdofOZy+Z9NKa/Hwo64FZdlcDizIuN
8dXv0g9i7Vk4o1zQBy9FHX6ALoUAmTf9nVX9/80xGIsrfKYVeZ7Ac5KzMg3oJ8dLkYb9NP2maBTX
qM4muLimeLAWephiirVguwjMfwst7XXpwbPMQ3vtuIxQjh4uTd03J50lWFet2TpN2CMRywVwYi2s
je2qr7nFP4SY+yusGEVshlr7bxGKJy4b4DewCTKtzzDpE0rh8/bc4D4P0hZL4DRvhdvbGz9nfozg
Rh4c2QEjCIS+B239J7m+HalCl1iHlg4uqOB8euhN4d9V2VCdmrR9yUfqCPqWSp6x5/5dio52E9sf
b6MyfOq8EYuTLCAii4iFTxwP2UuheCvGesYdW7s/DFvnMYoDBrsUHM1MYqRSpcWTFOBRKQSUY7+s
DTMxdTYMPf+iMCxXnRVXKM4NO+OZlIfXeC+jM0wbWVSUAgOE5du/YFnrBNp9XxKiskmbeTU+sDJB
WKUd6hYUToACFHCFSZvLyMpqndhoc1Zr+5vOVcPeF0FBDR+pFt9Jov+/y0m1sKJqEmjrUwR2bGiO
/dXp5ITUXZlitt48j++3mZS9cSFDEGQo1CuMGPnZ1AwZxtVHmaTxqXIM9UpuRYG0R+q+acOnxc0J
oZZze5t7BZiBeBBHFSNJV2zJNIWbBz3O+6GK3yEQYJOviGO7Em4xfVLzxq8E9tJ2hlkmCdjErdds
oja0n2WPfA8IL0NDjMrVnAQtQa9G7UrbYl040Ie9LilPxnAy5DsUHihtM/hCNEnirnMyPRVmTjcR
paaHyLEZbz1hrV27/zfMjLeTU9RYVIvstvCZ3bzRA+jRKTpRwoyV6PU3iU3GNq/r4OOIgowo/m6Q
Pi37l7KAG01KHUR3GAXNs7WgBK78JOc7FaRMGvbyIzFS42dOy/1g1F08c3LxSIu1EnJ4zvr6sbc5
JkUwdXz3+UFF678CXiZo3KYzTy2OV1fTbY4Sf10Q2GpbpFa9hwbEYJrymMWON13mBUtsmUlB7wkV
InHhgObx8HcJsJJQhbKqX8ta4WVgSlj5pfruKncrQ0i2YZmfoeH5Gzs1B0cV4a3QiG1gpeZPmGuS
RT6keaumQ2FGN+XT6bxtYbkzm/MOk6e7tPndOCIW6pFii6wnyTskHfCuq8PYD1qUsyV4gND0z6SO
ODIRlgfjSr3ufHgvhv/sIZkYpKLaIa5va/w1vRQUeCRTsvZV4mwLwVCnrh2UpWjh2MXdzknwqBVz
0azYwzsZNvH5SgrJxb0laxLHvmTEz+xpbYtg3k5h5P3rFVYAZc/QVKxZ7tS1ZqgJMxIYvBpWIm41
WNHEYPaCcDlrL9q2fAuvF3yaTnSvP92iap8RtHgvZQPUnz5B2Am5bCQuQQDbooRkqA2qvu2Hmwlo
4Grm5CN0wOshSoOL13r5LnB8vuhyKM+4mhB9K9r2tA9Rsh6R2LrefdaNCnZRv1C5nl5nHdZJD+lM
kEkl3NK7SvyjWvWtSusPdoH9KudVgrtT/LMs2qicVGJ1R+JE4u0BNhg5bWPTxhvXlLRxeAoPzsKl
mr8iJYtVLm7Yj9wjegLHHOEmc5OcaFgJgaQUtGRuNfZutk1Xm1w8neGPZfdF0DFD1ajXVCieJda2
myXz/2CgqhtPZP1NpyfYkhG+3SEcmaC1bo/5RICf1j3r6CTy1AOQe6LACikF6gp234BqtzS9L4uO
6k3qk7uIEFQfsqIcEGxWXto0hLEkboxeBO99JjVooTlk1Lda2IsNLGDM//a6nBb4233uvCRB9de2
cMCbHPEcgKt7l3VtsaIwjRl1sbj+joImm5xfrZhisl49yxCcuqxVMxeeiBMX0DBSVpKBz0LAFU0J
QsqE+555lmkrm98dp/d3esb9NKH9btMCI0kTzebV7bDYiqzEMCsqSCRz22zaROoN0PLkXkW1dyo9
42+S4DqYcf1bcdNXvDsjumx4s+5VMybkK310zY5tOCkFDJ4c+8w9dgQnphEYWpzhx6ND4KvTS8+2
nFfZFQabl3hftfPkWI5AX0YKHsZkZhApAmC6dmN23gCPYkodQJXO2FITaIObs+Zwy6al2IwSBTmr
rznxoHBoCEvG7MCeaVwbdOZt7UcLpW2+u/eIUe2LroPixWV7F+rBPsBrnGlIk4hPKkWdt1xbfMSx
Px4Wv3dWug7EMRmic6NbfOCgcXlm8YXqkcV6lJV61VbF+NqNHid90Zfv4+A6/N36ZicUr3+ZVCzK
lzz6wHtV3iODMFrwoJ26HEoWWDcABnl7yYY6O8thRqBXPOTF7D6PDfSDuIyCh8kKMzobO8qkiutQ
m8fNjmpIfe/00GFMlXKiZ+T/ClenO1rpBHZZ0HZGZfYJjYBNtgIUYWFDQa6yx/G7dFOSWJHQ+SbS
Hbf4NsuXMxbdf52Q5NkdeP0BdfA3VBxcRSWG+zw38B/YWvjg3RrAp+wsQodJj0Rfg80nVP6dBGp9
axd29ldR1rGqy6Q6tinxw8VQ7OOPdXkS1MNAWVgsIgaZwrQHA563hCUG96K1bx19AzdmSUpnUxaA
om84warHsovrJ3sJ9EnF3FE5X+w3S/jXpt6B48oJlnblNy6EGjN7+ZYzu9lxtG/6JkifI7kEJ+3Q
BFA2Zb9HyhqJvs+XQPm0f/pq29N5sQ8MrbA6pEE6jQPy9FOKuSAGrJzmzbRVAx7Ktsmiz8Zx6m0Y
M1HLFM8oRM96HaX6SymdUSflVrvQ0gxZvi9PKW61TaIRYbw0NeDllu5xMHnPa8i6EtmyxZyC2rH2
GmQPGMp5/Nbc9n87/k9Akr14sSpoONjFxT7Tzm8XuhjdS/ifXQcxAymRVowoZG+oHE47ZxB8BSeo
/qXnn/BWkGlRmKb5A3FqpXm0q9FfUaI6OCm2hIU5jc5n14J4Tx3Vr9qmdrbBwr3K9afgwbKMdeg0
/L8BQvg5nmzuSXler2tj27dlQ0G2jbmdDXvgUtDZc2Vc+pfCNcVtIAVIzaTNPsxQxOQoGRkJ4OCU
YMnOwpOQg4hR8tzE/ZMVPFInwtyD8J9ue8n9REofjJlw78K5Y0aW8dAd7TEb9qpO5nvZ1nV/TFlP
hqBp+/Iry0HZ/z9IR2Hy2YTtDF8wJddp0b68dhbVbUQxUidg4S/vAtO8Zj5QCoYNGqSHHJukNtbZ
cEaT98sALvqhuwm9Fk9EmxdQk0qQtPxNNsQ3g7VtO9EKNgTQ9KjFCJMWIB/KpaGqr3JLimdVeiEl
VJ57xRaVOg4Kk5PKJy3i8JjoGZdCUnb7wPUh3JMQYvH6yxZ2ApVCJTMBNIQkJ/lqDB2kjQa5lzos
i7V0mo3HDRERAF8KqBP2OYIeSTudKF4tIB1MXfzWjhbvzIlsaDal+d6jLSg3WDnQj54TbOe72HgZ
ruM4+Aps9ceaoSYz56UblZIJtpOYrGUC1IU9Q4a2UPER82kXp7LF0hcXiNRKQAv/j6PzWK4cSZbo
F8EMyEQmgC15taKWGxiL1QWtZeLr52AWb96YddtUkbwEIjzcjxMKKPG88frkRyvJmuUcJkFovxdL
F/2avmYnMdN/S85smvKTBNMhchonMpJxE2u3n1UQoiIyCs5IHcU89eoJ9wMO5GTstnGm8r+ibxTl
C4jPKpvpQG7IaVo1kK465f4qcqIipfeIp67eUTOFyMReeocK5VDiGr3OYv6rG0znFYn9i+OTZEr9
gJHHQYce6E5YC9bFY+YTqaL0fgt+UvAXyhZQk9QFWiX6Rgo17NkKqDDTGa5t0zgz7k/eWHQyU3nV
ONPeCQbzGKe9dWiSNaHVc9MpfDIaYSHmGxV6Ct472DerIL7WGBc+I0d9rsfK3vpDHDz3cU91D82v
2LsrGsnyAnNyIGJ747LgsNNJznNVUJyrEHjLXMf+10ifLiVZ8qPLW3HqVqzKzCDEaI2f2rijOrI+
FNwthycoggxFJVbEpo7SF53X5C9FXjw4OSVFyvJzSgtcPELQGu9oBKe4KsQ76BEXgR5G21w9lO2T
L/ilF5okSg4zMhpoLuhjeilGQ4xsTTUknB4J2oEJaPB3NoLVn6pC5xDF3ELq9U2R+8TIHIfBJ1Rk
wm2dBYSgJPzWCbFl9Ig9tAX+MSlJdpFtGnkU07gYZXW5483q7BpmhXvJJ+ZE7x7aHv+5TZzVEEXI
D5ZSihd2wUbWMPnsSxtPXTeM1Oo1y7LJ2ffpY6lhPUwpXsmUgOKHmzQfJpDFr6ZrcFvX7UxUn2bh
uUEUdVfhx27WKVV1KRlm/7Uap/bb2LbaATBf9rMqqDKyCP9XOaZxs5TPDoLCkfwiSA5unU+L46af
fqCgdysCy53W5Vu66s7d3OibmaW16+uoJnw2MXoH4/AMn4bAAKoddGkmWfoJouQWjTDPnMkfP325
FDQW87bkkFNty66vOGjiHl9qh9/aGoKvaBobEAkN5lnB2jwaTzC7sL8RsqoBrRsfA5NGEGz4cpfR
a+4jZeMJ01W0Ka01rRhlYFY7iq85Ix5E1f74vb9zhupogxIdCSENpGYUwm+ZOOc2zl9qO952Ajbg
Un9ziMz4KReK8Atl4r27lw5yi2fLe62BWDG02velRciYBjwijdk/Cky6e4/zXtfgQuOH+ppFxCrA
y9ccTws4KmXefcV4txZjfytDT5YPTWNoM4rZiWqz4+CeNwsfeUGavThH8O+ExQcrx06N0suvvjhP
Gc+ULsEoC6EH3iCNV4qc+zhk3BF1v4Cz9KEGk+Dy0hqQgjq0boqNwuaTFnnBMxIgZq2g/ZZ4KDsv
ZzroOY7L9eQrGwK5iEiJJakFYy82ufPiw5+KouKIUoW4Y4fPwUQJy4KvdmybXYvaE1rOrfZoTkqL
I7fdB/53AJ5pqH0yJPNSl96dqMIrra+PDEsMM4pemPm1BOWzrqqHsBofmtDsUTweuhlbrj9xSmsm
oOXUmE6lOeFHP/LJxwOEWwOJYnisdHoiI/5uz7Rm+NZbxIPYq5NDNpIJd53rqnQnoIt5O1XYIuND
nYxXwTWqMtFTn8G4HkFexMvO75ZbOBFhxcUEEGAyr1IjnPnzxe0WLKaTBEkwbEqdfwX8diIb3Owa
znY8nft8eBmgIImGP0IIMMQsiNmKP00gJ5nF7Ng90YuG4RleBWTMarMI5B6/yq+N5AVqNf2nk4X7
SIb8msxlBCBUYcW1eXVOaLn2NL7QRfNOcv2xtarnxAcFRp8XA7t9pi0Wi2W6T/E0TBYvcL2cEwaU
dYrcpAIFoOhXiGC5S1weIWDXiYd5yBY2GjwCVB1s7Jhsloxw+SnzLqghm/zurR1JHpD0BeaA32NK
Ltzv1V2++GdmwVtfiK0dR5dsCg5i6LAlshEk8oYtFbtfvZlk9FRC3AhJhbZrEjkU3JbdYGMpbOho
f3RHN6dm8baO9h6imNxk5O2jyryZ0udvuQC56UHL2O1DLNWNQ+xP4g0fq+fEAaJQ2ulZjABW1nIm
t32YEsyRJY2AufH/Y/h/UPT4JHbP/3l8Bufqnb35YaxxKSn8mDxFIJYFyISl9B/aUl16Gi7uEmv6
FjoAQQO7xUomBDx95uDzyJn2SG3RTrJgSZ9FHdGzysInMcUVWXPmLkORarPeSmj6KpkEvV0iUIHX
yFEm30nm3JqOcA/VbRYZpTqqjgImujQIsR6RKJ4nzrUYiwcQR+xT05GBEly/OUxVeQlsujuX/Khx
8Luie1jQLzqdXKYUA1c6eTuzcHmDPiXbct9hZqQvi1TJ+nZuMCyDEHUIeUvdUa4zoTRE8uIl2FBN
yi5NvO8HLegSBT1OkY53cvLq0xSNET54jEv7zc2yF29ajjbnRHjREDs7KuLHp7hGJ45mLphNldzb
BRv7lA1PgykutTAXd1oZtaC7w5RRrokACcfdUSmWbCaDI5vnf5YEw8qgWOckwEabw5qVsTp6giRk
UHSXQuN+THhgAzYADNZDXVTDvkuZNYr0SeCIcYMYLAeVeHO/Z7sna0mKI0opunOwoeGJgUpSZac6
bp4bJ/tYFOkG7dNuktUvYZXvpmHGZGOvdcXuW53GVOiIg+6mZ6uMUQ7GyaZ14welodgabUOvpc9H
8ftR0R41NDBdynYqqXHg4hzg2/fc5AtTJyyR/uCH8b6q+QYPifU8erRso4FSOH/mKMTZGdRN3MH2
0CjQLTQ3vzsFhfwbSrKdbd8fZk5yBBbqAx4kgvZeBxpy+syidpOZ8dJGcwt6BehmX8XkYaKD8PQP
3cG0v/Xxg6fwJSuT/+vd7jRn6ps96Rok0UVVcb5VorvY3bCrJX1CAUNBFC/v4MXI1o/ymqP+seRg
xpcP/pRah5LmjrtwXs5Ux71Xa9F9kfMMpEer7psfNYJ9n8f4k53PvrMt4hoxMf+qnc9Ezf+JgvIv
6rh7Ynn1l+rynwUUpQMJRE/DcOiC+c2eQDdSjxlipeCSNy/FWx3jYQUDLFR03yv5mItw31pUyrtz
/BpnpPDHsv1jZc3a//fRarXvSowFSAEG//7y3Mj6MDjxs/STb1IefwebCuwo42DAU4oKxXeEILDO
XgLiWbzXgWq3dcplMyNhMxrswona50v2nMTuabJbYNJ648p5p+G44PDe9arl6Rc1hLXHacdPPNo0
VveIGQWzlEQsTFT4OVJhaoGE8CYId3VKeMHw3mgc6xyqxN0GBvm/K5Cl2mryTi6mZMOF6i7t57MD
pXQQQEbCjCcKKJRzyFW+c4ortWIe6FNUOAvckkzRWN1Z0eKM6S0u7B3eVcMQrmC92QBDrHW+FiLc
Sq33ogIONuKnt2X2QzBnLxhYaw8wp2/713Q0YEz8z8bAJV7kEbkCjHw1HesB4iG+0nGCK+wX452r
JHispjpVBaikcVyoCCeNH/zp9XJsec8C8tcbHLzU5s6PaUtqaZHnoXWvkAAwgRc1uSi5xViHuJ7s
Gi8+2bW3XQjTVG7/bSrIIJG58jB9cGZmSdE/pGmI4kW/aMVRx5f2dcT9PnbZWzOU3/PEKG83clcO
qywkcCAEGDR85xZXOCVwermu8zOGC92F+IakS4k69tgkdwiFBY+Bb05l1O3nNCBdrhhDTPwSTfVj
7UPFh1MVetaWzz6jBswkx9EfsgPDnBZfJY4nz7i8mrlhFr717bHE2nl8CKI1cZfZ+OSVfpiHdtdF
WE7rSB+aHnx82j+1MiZqbz59ok+D6xxSmz3ZuAhVpiBbiPrFIeRsyIlZ7XKkbmy5rwyIxSi+5Ex8
JIobaHm4uBIRPydKnOuOONUMViiPQxD55cEqeWVbtLzExF/YDJmnsVRypitWm13D1pfa56rknE2D
yTEJ0q8k9DhgitPcFiA14WXHgrvfCBVF9/ri5sF90WZ/2tH5cIbu3QQTVB+HspMg2rEjHWUgIUQR
ToViufAlOXFCqo5AfzRw145PESNUN/jbuK53mKwhq/V8f7CYVIqsXrWc8ReyY9HsGI0OF1PxSYs7
2rXc5b71nEvy0sRfdTJhHOEtNkEZs8ZkD0mZpwblrnkR7pWE09QONz8KkW9SxGU89B5uGwg3DPIY
YiAzZSPnJFYSmgwoas6dvfA7XiEQbYBGqGz4iPP8D/mTQyHKK6GSb+FjS8eCOwl9CbyP2PAnRigR
vvAv6OQ7R4H09SmRx5KGfp/fkAj+qLb8yOZpK2X/N0vjp9UHHWAepfKQ8JSIlzsNryIoiV0rFZzW
oI8XNr9JQVdDIPp/mTcgOqR/omHYg7te1hHjkWj6a0dixfb0QxLX/9VUKxh/AMU1sUr65FYp7Vu7
HsCwVnHwpiIeAMa56DkBEUNwQFPj3WfUdVMMykdsveSV92Wjji5fhzXE56VwL26RnJ2EQJUrNHp/
9KxtXd1z7X+wV8z02OHG1E59FC2AdO8BafWB6lCoCv2xnGFQu5Z/HRb413391eDuiyCcGI8dXHSb
hVd2quxDFwMaSSfDHQN8cVeeAV4yCXv9NW1sLIV4aIVL03kkKzht84No3QOv3FOT8n3ikBKQLRvt
ieY/SXH0SOLIkebocQXHM7Ji5yTiNxW/24E5S9jETPtlP/gGeLI55e1ybSP7LKrg03XgJVCzwVXb
k29l4P/nL907AwD/v98gbzBLqj1O3gve2YOTWTsWqhfbW6H9JRtXKea99rIP1pJHnbScBDmX1bwz
kwlsLpGSc5XDpM7Sp7EbAt4xwyvn8ztlA98y6juhABE8BxXE/ryr4V7jVbhM8fLHipnHO3BuKBzI
ZTXg4Ok82dYJGfCBHgz+gHL8k7TuI2aBdLOst9lATc8Y9f9GPOP8ptjpSfcUTUxvowkfE3cmvYtr
eeRWUFXMa2mT/PMr9wWf1XubB+Yu7rt9t1CpVEmIUizFQfIRtRFnJH5jUk+DQsUKVVXWznCIb9D8
YLva9xxLv6N24VlR6gsaIGkak3xHhuIUEHd38eJfJHAfu8w/XU0wsmwvrl/c+wOXYz9dSNLZzps7
O++pqq4e9O52sE8lUmnexBRcyNA7eGusH22yXOM0ZH/xceZd+xSo/CXyeBy0ng8eyebdG7Z0G7fT
Qcd4r0d1bROXk3f2XBdc6mltO5iQvIqjHwLZ/IpSvzlBh0TR1n/Qs+6oCEQwytUtsxmXpvI4zfRN
cBTqZos/P/o325Qr6zA5ht24n9C0p7Q6M2dhjcAHZ2vzNiDu21X/mgTxayoJd8iIs1V9mybHRnZg
6Vj5vWPR7HIkbekv22wEKzZz6InKz2IiYt6lXGpr57kKgn9SICVbZL4dAD1h860JGgFnSB4Wm9j6
WuyJ94703n9Yqzd+iuRTmH0z+yzphnBgMKs9LMQnAgmvrqx+l8EB6qwt4IPWvefb1zKjyDuZLhZh
oR4aF0fyW8nvY+aEv2bCS+wiZuJoxABM9cC8KgstHELlFVx7u0vEr0AQeryvKmoLqpJ+46oye/C3
J6/Dcs02/W/Q1TOL40/D37rhIAoOiHOK5z1b0Mmwhx4cimpCxr87UQYKXmz+DY/5bajljsfFzor+
6NA/ZRwF6IUC0+c+9TALYcC+pCmcoXYVM8VraPRVqQp6Y1u8ou/yusu2XlhcXUu+dtQs2mWxaSJ4
FrQmExIEfRlFP53m7ZjXyxERFehAJz7rKnzTMvtjhoqm1WXDv/FmFBoZqWyn90+UEmNincrlsdD6
jRsEZkqzbJ0oo98qGT87X/83DA61EGH7WajUOShBkGSeCaNWiak2nWP1d71CV4k8pC6/97g/NC5w
jprDQJwAUWrVzI3Kgz4ReclD1uGbHjUTQqKGX8zfGFUzbjR2Zv5kHJvu+rbDB+6RPGMC+ONb8Z9J
5MnJ7saGg3Fl7ooyZvJx8OmCJKfyV1JDJXpM6gkOvS2t3z48lOrGFP3ZofHtFQHjXT5hjOcexjqu
4O3qyP3jLRJ/jKRdN5pZgSboPbUV4u9dTbVljnk7s7i1uDRCb9TqXJmdmNTmkHISTV0kFZY2r3He
/UzMp7LjsUmA5bVFpdxQiAfZv1/8XVRONzVB/0odNFjOO//QV2nLHJIPHiEhsKvoQ3jm7zDaT7Z2
Eg7tBCpm/iJ3fSP/jFFBoDLwKVCbp7dq9G5DGslt7xKkpsZCbLUh/ksl2YVQ1rwvlcVZz4r+azLn
xzZ+vvFH8eCHABmCEnAbgZ0ND8hwwyK63OeAjHcgrVhZiM/TzIKkAhB82DD7faUty41JneiQ20TJ
24hggC7GhzzFSFJn9kHK6d1k4z/MGrgXLCTcjvciDVYsH1FXfrmkogiUIm5CG34U1UyxMZHrOEk9
OEQjTMK4BYZWVwEwIK4jxdKsCl2E0TSLQnCQIDpqDN2U3eRQuOXrPGjnNOqQQk5BKM6lmZ6wG5JI
V/LbpDyAalYM3437rIudKn6tDLTfEFZNG3UQZAK+NwbOHt1JZfaw3pfpeGfb8dL/LJKXxJ8AaIYL
za5xHmz8bKRn2m4wENeoIGFqfvyaVijMtQGyA8XrYfzle+CPQ0/Et4p//87MABwIBkCn7SQGDbfg
qCgRvCHHvIquARHScLzAXiM2Jgu9I3a5/NA12j0qaEGZ6v7OHY+teKApIWolcKcBx0Ca1jbHMMKy
LFqPfR0sj75dPfHAKw542sknNdktM+oUCDZVr4bmYxMWlRrvDMDp35yo1U9DvyTYGgIH86xu5E7j
B2OhwXoltUYGIk6Z9mrHNbhh9urRP6T9mpe0tQV8Zx/8Aoy6z0Rzwtz+vkTtB7AT7NNV/ZjMJtk0
vRA7d43qhtXyOk0eKkjtA8JGjyKrn5BK8BNIgWFA+nxQoHDT7JZQZMqvkseAw/nrYAfZS6/pW4IP
6cFlKy1Skd7P0s/dP0wNC0DUldYooJz0TfeBjbh/yUy4ojZJYJmMHqAeybchbcFY7MS3oEOiMjUW
xzxDO+5orgSn683XdJr/DC5k6zYgKdrrktZ2q+gfDDnpc5HE5WYJNSlVDVCx60R8rQfhneoaruHs
uVepgmAPGBOPhlMQEsCp05v2eaj5O9rKPVs13pGscA+seWILUp/fLbv76xT2V7yYhl486w3P7kqW
Sz7K2Pnlyg0lzsBtScmiwqOEE8o2j7tvspDqLQYpCSGmWIMoWjZXk5Tx31nOuNmXsXxk75HXyuK3
tO4tHtWCwECrpHObelf9TGq0XkvN7SoxGNYjr2JThsyDfaec3tIeTLLAufPq9KBUrHr+LxsSQSMa
JriWvymIi6a8FwyBO/JE1csAy5iuS6/7HZO1e7zljdVa2Krwe11bwsX3C0vmi12luDRN3Z8CgyCb
KY9aL9vrxV1vhjfmjubeX2SDMSJgVJ7VTAYvUz2BXkB0UdRB+Uv9Fe87QKqNFTI9ywt2LJEVhyCj
iTKO5JUGWlSGNuOxjK8k+sAVRF6ZuslvK/QiENIjxeNRlolLOZXV49Q6mkmvpeeR1AILnqreOfcG
Z3uJ4cWE9D/0bVQfRpVCCbLD8VkkDd23jh5uNJzFqAXk2MjrBMeapwIT6vyj0zbeOq6LxXguou1o
ZX9il3dzXRf6ZDXFWzyTmPcjNlZeACxLLl7xwq9P5Cmch9ihhnuuVrmlo61V9h8mM+4uK623Cb/r
8+Q0+cmkaL+saGsepnR+JkmB0jgsNbeJBC4MH17eJP9lKg6gZCWSf9b8GknEqOKChG00YBRwUwfD
AiDAoXSajUrGW8Rb07Wya+NB/Yosi4wzuLCoqOtjasDLpAgEekx2vuz2sluOM4YWOqE8Goc8m/sB
p204DN2zMrDk4yJ6VuBW0wApGsLjD4h+4gNj92Jb5sMegstgphftoNiWCxhdu8o/HULUjJHocWUL
kJanmxxLs8uYAgexuk45e9yREX/0B7fcNVTJ11312gck8ubGwi+evXUJffY65GpMSEi3wc+gsIkh
y6Km6uU3Jj2CT7GOtiqSBOITeVYYRcH+KiLbLElBNr8sESHELODUEvfWby1Exd3J2uAZPq4NSXZm
NZtI8+H3tAZfDG4EcuWX9Cc676OEaIBxr77qYPXq5OpV6HALIWt0CMBVFRZOgpeYQurc+21SjMFY
ZjAUmfJ1Eq3ZECQ4LMCRenc64djO79zi3U27Yp8AK9101FzM3Qg6PBrde6yLz3EKOtgi93Q3GOx0
uhD72ImjvXa6v4zRWCFWrZkHzdbT6wdq4kc6MLG+t1ZL2K139lYBQXHBAgHFcHw1ml2cCKe3nS14
VQXB6oY0U7f0r1NEJYrjuxieAuZgr+vdO8cmvByJ7rEIvN3QU3jEpPetpuFzLEqOCxgVqwb+Bk5j
fPk14/UApadckfaVuzxLQBJMTdNdM+c/RQxOE2oq/Lp0QzUaq9QQvKCyYz6YXUmQm2A1M4S3aQO/
2QxNPpKN7c+Lbi7E+LkaOzG4CSB+BYtxbQR9fCKa2Me9B0a/9zAuPtygenedGlYA1WuRS3uocACO
em19Jsd7hOr6zx4Scjzq0pT5TUTOeXCrN1W7+hDQTyN7oBxLmuKnXoDMCl/9wOC8WKXG5Ic3ghdE
B0jUb89NiEch9UUO/IxMgF7FkhJLMVsJ9byDc7RAeYdj8NHYtXtghHtxJ8kzhoQLqI3HcUmh+AqY
UR5eQ5aHPTUwNONh45koFO1wuNyntYbuYtI3NwrPhUcGJ7apc6voT+zxjdS9kyBMF389byA4GLW/
PDBfOC4AecaEFmnm0Dn7TEeKDMPyS2SjOGZjvx+7CTRuW94qe8QDG7Hn2+AmrMwUW7wuwAhbfWts
rOQDSes7r/f+hnX4zG2fypCqK7dp1n+0kQ823J9/MgfFBw3sJ8r54tuK2sYgv8rEzXaZHXy2vseX
B4jtLuyXa7h4ybn1gwp4DJi6kQ6fRq+HujYmHddy75DiXdR5s7fgV4eJ/ict8Qmt8L2kX10u9R87
xnEsgWr4RrIFJSD1V99LR3Vx3c0/4cwYnljdhQc681S2hu042+klSY9ycd6hH7/EuBc2+ASda59g
+ggD98MykiC4DTVUW0Sep8eZeNhBrX77uuHemdKetmS9oF29jIk7tfa16uKbU2Iuq8JS4rR1znbR
IcskjPp9StWSeZmaCcRuBMbRHs8Bxqc7wju4XiL0YiAiT0VXPyeDBkjmUN2Q2eqq+t7etlnf3C1V
oKic4io0w3wIO+wOhf9op+5LkM+kqzqgrHHpvTe4Y7f+smY2vRubPiYt8s6e7G4JGnnirSVdGQ5q
n28ZFcUxUEH7rKK1psf4iqx13NNvYL8T8g/3iehZLUyGBoZN6V7kMfAV027YpOiiSPh+yeg4c3Th
j17AHRsKSUrLRfHNo5Okzg7JagJzkWE0LekpBv4hvyMIXLvEYraW/hr3xbIDSqplWdI2oKBp2fd1
xuWbRbbs/98dmOX8w+LNwUB51+iee3kNga5hyrifRsbMThG9gXL3NgjYH6bVnJ2tAnms+dUtxQne
HF4gw8Dd0PUttki8t8F3wieOKTL416Ru+3eYaFStlU0LG+MbMhfjZ4+lIEjKbW1HQOlmwO+q6ni+
+aN1n2cTWKdYfSgNe7jsBcg/Hz9HhYEQD1Dz5uvlI+HHUDg4tvnwHpMleTGOLk5GA83shLivkDjQ
WxQHif4y1o7zWDmsLI3EoZc9WGRHYBzWz2pGBx1x8HHYnq+i99vHxYLO1tpQWds5ZVSl/ZvurPBl
0jnmvXoSX4h6ZMb7NdXU/Vd1PKmSXhJWqfEjEl4hZz9JeU9N89WzebJ45OqYNYN/fUEYgz/1d6QQ
001ccTfUy5cIwNAUHCccEOui7odN3lGuqfjXKu8t4A6BijKJlY1AaThzc2IoAWldLFketsz7vAre
SMOS7QVKDEqcFEM+9s3WZgi7K/KUWDqgdd+bISkOxGRqhvA24X1VAiLoc/z4Y+uQG3PpI0L1p6vK
R4TyQ31vmF1+fDf+UoS8cPMjbYXRbO/bYi1icakwnMseWEEgDp6Mn/oRY71MgPgQ5wO0hhvBxDEr
6eIfKWt5cZvaP9MLBEoBZHbTr1epmFd/7aX0odHUGbkx3aKh2bRYEPagN6atnpkPJi84FCHe5Ehm
T1MLfZObS30fR/GpKXjfR00zEVOZooMVY1+MofFJTWUHM4QKubVaGR+IdKTKKlbFF8kiex+s9Pdi
Nr9u6bAkh8+pEDfyhCcnCG62XT2YyHlJDKtFKrHNWSlFe1L8iyah6Fi3XsJERKd+wCc2xOE2nNyj
I8i0NoP1nYnmqRwzrqoNuoRq81Oi2s8syLh81Pwy53gwpeIDR6Cebi364dhM0iv3bE5GVQOnzDmT
iqJ8Ontv3PprmagWEZwTiikR29aRD2CGYEhPSXOVtoqumPtv/Br9C+ADgCBqn/KJlE/n5s8hjvI9
9eDhU6HmN9Rn/g4RIkglO+xoabFXBoHQy91n3J7jfam94Znvb/5GpqA6Dln9mkI9uNchWJ+gkY+N
z3wkS9COpSnBIvcLwrZifce/mQH6Ac1Shx5U0VhXVMGgazkLYejYh//pDhMTSZr85TIObFozn3A3
BbEaP8fr5y/0FPwr0V7sdiYaNDslb4s0v0aizLaVG/8ZSrw1noXIV0ztAWRVew++wHqyhSrea78+
zCk8H7e9zTJfm3Zl9OWtqbtkaekk8Ji7REHricx1fRzjxt1JqjAXhpNtKO2jCPqOr3H8wlvNMaCs
5mOb+heIqLTxDja9p/ZIBWq17NIaI7xXRdiog4BUt5goFGD2E8j7yUFnqIjsanh9rWDTJNXe7mWy
sVyyhr7MnyebcXWOFhBPXn6N12Nd1PgSm428FfN0wviPZ9ZU9JbUNcx2wAPkJ8gRJSMY0rjjqGFf
BLU23UShSOaUD35r86OLYGPYTvPRuf6hWUYyuhZnRM/RlMu57bV3BR1tAVwTRJRD6s77djDqwygu
3TrBgQpNDSonaHYOtZsxGk8i0fyBVvA2Q+RZ1foOchTuezX6V14TrwJLl8kWSiun7VStD5e++M2m
dNgyJ0qYIhMhOI4C18KtiOMtDF65Fo+NFZwJsX0wFJPQ4IYKbn7V8ebsh5frO3ePG6dx9SIVptca
+gh41bBc44o5l/eaN2zOxEJjir3HkQaRKkOtZNht7yvMyD50sE3ZNS9wfNhjeZwgjeOGS/sEFlec
LLcoi9KnKWteyso6hCu6SHrMRZzU7rOyuujcUD0wm/slUPp+8HINzcg8VLp5tIR7kXA83JXHFY5N
e9Su9ZlmmkqhdH5zbIvCjoxofBKVLwNNOGHLjXeyg3iBU1r4z6oBoAHxghdxnXgbkVmfHJUA53qq
/6QgCR8sJZh32dydlaxY91Q0XvIs/W4GHr+TMz/pIH+2R2r6Ur/E8cvjECQf+6Vv8uckMAfbtv7l
83ArjfgeA1cesjnnStJl9bXzuqeirY5tDgTRccvXkkwR6/948lkHWXokV0frXxbOr2hH8RU6ABdH
vrl04xFR66yfSIfbMej7OxZkD/oPRs9gDn7VyH/BY8uwk4fE7eldxk9JyS4AbJ9I3Saa1EOzpqyL
pKc1ae3QWXj7r9f298wiwecVY3OoFYlaXvwzl6YRTa6Hvi6qrtqyAG/QlRGD5vkacznYNC2JwZbC
HCwGwa3rav+us6pdoIMdmYT15iAZrKQyW9csXB945XA1m6ALwuC6H7P+u2nWO17M3E5CF0Nij6bq
J3X8NJQx98QCjLuM/bt5Iv9Qz8VvnFpfbqhwaPoggICKXVwbDTtjIw6Tp8DVmuUoja9tkOOIET09
R5Iu9nG0z0aDrUDiQJ6w2J1REDZhzFozYdelEFv/wop7D5th9ZkBbTByflg8ehtki/LX/Qk8/YLF
BFe1F53wtbBJmoTfNQtOZuUA0A4iU9yZjm/S0jYwoBv/qdVcr1weE2FvfhyGP5Kx8MVigtNlydM5
yZftgsi5wgKUvX5BNt5o7cNT0nTc9YCE8aPfK0eeR98m6uPoPzKfaX/up/2ih4vjqcd0Sa9tkVkU
B/W72h8wqEr/UNQr2aXw24M7j4qjpz7VBA7umgLcgSqn3wSw0bHp0SBicbVLnb2IxrKeC/rjmA+j
p2pYCyf5hzWwfpjdHebD0DW/Cb6hQzAF/rmxEKLThQmkr237YSDA8xo1PH+AmoF1WBIgLzmpsTiu
MQ11yXgZEyZk166u00LfIbnbH1I8NAyPu8BPLpm9LovpkzeE7zNntzs2IiQEn3LeUV6w3nMXah6r
yqa+0m+uqgKSHAxXJ+VsWwY628VFcYZPQsCOrX0x8Vll7V9WG1Lu6RJQBJJ/WW59CFqZHEK/DdmY
7CddyJfKGQ9t6uCyquqTzbt03zbBNa58DCnNG4nAQ6MNbGPZ/pf12KgX4u2SS3/qzJginKv0x2uW
lX+cMmGIjNl/WVPcGoFL8/repLG8EYbDUUvI+X6xESd6wEFtlQnENJdaXfAOhOqHgE8wDrzCGb6T
mibmEu85Fa1+eOOW5NCbIzIW5SJFZSpIqm8L4/JT6ZYmeokUFxSyEoH749U+VVfgFzgL9zUlcB5C
VvtWzyOHDssHs0FaBqJgn0KydEsOGPHAl25S938cnddy68oVRL8IVQiD9MqcSUlUfEFJR7qDNMjA
APh6L9ovtuvaOjokwuzd3auXvYgANySKEOfsG/EHrvvs0xymdN/lJvEApx/6n8q2EIuzbMDvUiTa
vBmBSbqiHRxjIFBQNhcOwRUvBNXS9J33qnjmlc2EnBVVE644WQGr0NjlP2I6buj/doK/nmxtCaLX
yndpPzQ/bSjDqz3azTF0o+ilBTV2K4RvviWBWX2WnOE/yjwCSc4bu/FXzowrGLxB1D+Ncgy5eQfO
vGCDCWCy2cn+Tzil7aDAUAi6DDW31Tm2XD4jIkeO0gAKWDlRCWj5164MqHLNPSAN61kpJAnPNxHe
I7Bw5rY2IV2xFioFywTToTzNVUc1tZRw5lnefxM4i3AaJwNWOEq224E9cBpcuDEkXreqIPQ4tdmn
4dnqJ/Ty4W7o3z6GuhwP4M57t8DlPONT13P4jq3NWSgGyastI2x2hJ+dFaDm2VlbuTnK86jtcdgh
XEB9n7MQPyQGpqrZmgyHKF7KUN4xUVnm3222YN4Bgcv9CupMG0vNv+Z10hlIqyhxExh4O1SwsfwJ
uhy7FZ82iI7YsBpjv6OSeuwCnN8OO+6wjJqr0SEVLJPWZcAqZNaJPalIZeJojhikY6vzg0PkMFG5
NNXALFq1zehNsG2m0CSjx1njTjickIU3GaUDh2YAw+x3CCK0i8BswOdikiDCTODobaIaDcFIwCUe
25hHdB6LNlgYzOvhpm2Dx5lzFDwh42aOQyx/GXVIQeLEYlkJ1Xi3mXGB7mqnzL6UneY4x3vRTYvK
Y3h9d2gbc1DEFJ0x4WiiwVozKvgSJz0929R79NhFsyCOFmxvs3rXdoguaIx+gYZajM6TOcQVvRAW
fUEFvkIYdARXsnUzG3G/Uo+wH88m3b5nMLsE+RSJo7EJsvCPumF+lzrVza9t6PgLZCoL+sTk4qHr
WRsPY1gPLCsCkPKtcTNWz9hzaOCOM8SYtczC4Qtkn4lzNTCk/+P1Yux2XmJDmCQ85QM0bQGFAmAv
O1FTuce42+q5HTc+OianhcFhoW+oYR53s9mqeS2nXuFRT9AoLPT2yamMzSDFCFpkcDplgICtPPo+
qyzvcDLFkDUuSeW1KBidCBqWkynxx/o4QchkunDS2qnnM9/zxCaGP6FlYDfnopIGlfWQBK4xCTgW
91bNJceHjZvC3QMdENpeKN/qyTIhPRfpcyOmMfgt0kB5z7NupQ0jDurFS1B4MeCvosjq5FMajW2y
FqnL+AOpkwB+DLWZkceiqada8yZS/UvD+jN7xvETZJwpq7Z9mKpYq/roQJbkwUP1QwV4u3vImuQ+
8VYAoLInsk1fRHKrGMieXw/6uZNJ5BWosrVhvZOKyptdWxhl9i+Np0ruxjKbxzcWvg0C49RGTBFV
bdhxuq61k/Jb5Tlx9V1kDQO2wNaZg/nXGEt4xSKoY8D8mIcjmhJ8p5nAlw9phtIT0YzLrW350oZj
m7VRZ2FhZqKrOUK5Dgc+SiMaWmwGd+6NFzhc+OSjPEkgGbTR0EwBVEGzRk1yaV8Kfrza8fyf3uNk
0m0bn5wp9DcRePrP9IJAfVSBn5a/ITr2o2N8xNWKBUK/yBRl+jCbja2xbOSQhLZozfZEJ6XK3G3i
DIM6mVlVi+3jm/moIsF5MJ9R45/GnNIVskNZXJ5N5AVJon4KxK/RRuxEpSGC+OjF3Pxf0cSOCRlX
TuGu6YB5LEsMB+FWuByX91Y3ROEyNm1JLAI+G1EhkvLoU0Y/REcPn8Kwa5Ueh1VX5Ine+nbfphej
DuJ6w41SHAqRl185lhpW77M5A3xJNOSAibc3VtF2eq/+b3nlNQLgw4iiYyGj8qcsFeds6Y0M9ENq
/ZfXdrmXds6vq8ngzd6j73vAyY6vYCZqVEwzMWjkJvmY7SxU/zDof7G8THT3hJGkrTUzqeoKZgoX
VCfta5RV+RtHrNpcFZkVcrcnmPThA4TqP53W2beLGeIn4QH2mcV+9eo22NbdSbmgqszW28SQ7bal
OX3BpX1JRJHicCqG48w+46Bc+df686FvWVi24bZyAH1zkNuIvn5mm38JY43ciIdEZeEr2tdPNsC7
dK2zbSRPTjPYqPqcSZHyTyLxelYKNjzviIoOdAwe3rQt4EAEdTl0+86L5lNi1XwbYUqxSzuQFOAW
qXaJxHNKaSuTp+zR3wwO7uTQ6xX7lmXs46gZeB23olzlXnlB+NiqtIGBWYsvEAcf7P3+ugdWOK40
F0+UnEPTBUMX50fMxX9cvpKgNbNT5GCqjl/qsipOszNLqMV+ecx9o2RvDfTaCiyKxVunQsCh3rWS
1JMRaDRL783p0h2QCEiQqbvpfMr8up59vqoD0qxhcSO5PaNIsA31C/e1lunWpO63aMUl4T0KZ8Ze
WNSvuimCeRS/cl5774JsXVnRfsyD02RotCjunmoihxm07E9R4CUIurjZ9hnPbEd6wRV1yqqXXtbi
ZxCsDpKH4OoONz/s2+zE9tjfZkOQ0P5RPTykRp5DYjC4T//x5pwurcyi71YF+jv3B/8HilmJrqdS
CujtMBFHdsG4ha3RDP+JySnfXaE4iWiHJjEZjiwr4vi5MIwk3tuOyVs9uHoFW7M6X/sVbiHIT5fB
I3poW9ecfhp3xmkKhHdp1dZulMPd7mBa/xoTc61fmq/UjuAEFZJ35MJufPHmwGlAr8+b6SMu5+of
5iwEUZ2wSvTkM9PYsqqA/en+KabQU/xfIiC0KIjlSP/RJKQJn6FVGyOOG0OOb0Y1f/tT8BsZA2tY
5wljwnkIKYzOi1U14g3w2SRHXv3hZc21aogLBWxMV0ZMk6Iq6VOBwR6MZ8xxT56vDhG7EwD6R5gl
BA/xVkSoyhYQCuyyxVedG5TWs87RYtXn/SprwK4VHg13TbtK7OnKc3fL0fGNxddpiCYYH/Ovi6+Y
59X8RFBl6RXJs/b+82csqPy/oKEUYhmUxABGdvDV1NF2DfdRtCyNetm8OqPaI3lfxRBta4uIQDC8
KJytmef+2Hb6kOXJryF1eGAbjaFbekH1RELtHMT2W9D7O5nk5/HhkQuIoVDWPDv+B1ryTwHNVBje
VnMuQYGjyPLRMkAudOF2859A3wG47h4xdd+bwQR5waypuw2Bv00k6P/ypv9woTxKRn6bFJuU6Wz5
lC8YZr8Tlk2YTddjLy5RZx4Hy7z0o//LYQB1UW0JgLDwRM1QTr9hXwn0v2IPVqWv3TS+hl77LKJ2
kQ1oe0R0ugjNWsQX24ZWjiWh65AXWz6jasTOK9yPMRI45MtTSY03uO+VHZfP5ZheB1utzVncYBDi
10fsyovsie5nLuJhHXOKTZlux5JZGUd0FcDvjpjVIejkhrkfdL1tHd1sPHO+zI80Xkd+0oo5PIOJ
gbXaz09EruEze0TLuAIIDgcCRdRHt+Va3HI8PSIe7r0uXRtZsNYtF5OexFq6xcE0bX4MbhMdos6E
2EvTnVePH72nP8rgx5KoWaxn0m74amlOr3nbStg0+RicjWGAdQ5FufOWTe/tRf+IZcKJUPgNA3j/
/hi3tLwXFKkyz7r0HTIVrPLaPPK4Wg1j9qqm4g1w5Nm1mqOP0uVKRnjCtGkAfa72kTs5IJXEDLqm
oFbX3yKhLWNK4woSO0KIW805K1TeTrrR0uvTT8PQO4TIC3utTV0n6yxCLPJIAjWsQ5dVI5/R5UPM
iPT6GgHP7YSrIidhzc682OVwnfUwnWBybGSMA8C2SQVWDgEREyYPOq3bH0WXfMymQRj8UedDuWPn
boM0ujChranrfvdBqLOEfXy3v17X/vj+RHwzIr3JtcsJImGPR1PUHkPkjx9m+B1oDB7U84QYZsU+
nBAyNBnnLI0xxFb/OYI6OeQlYxo+6S7dTrxK3ABzvFse03H+Dcp+iwHri9qqA2wEmNUw3RMW/Nhx
9inEQsEWfEXQ6jGP6oPVZG9lwdVePSotpxWXHSCdHLum/qnm6iM10/NUmreOW07QCOPOiANje4jA
8dRZsuVVjzGFjtG0PfVG8Jfo8Q921BUvzl+fK2c1JNJARDJJ/edLsK/sH/2HOwe/dSXcdwsSWkbm
tfJ5d5dgy4fwNBLrUq2NBk+XWUKgF81cs+9WeL+oHA8d1rz9nojdNvDtcy9yUAz2ycmLx3IPSpAa
NpHkBkloTplpOiO6nYy4knzjHtO0QHLyJahI7mnMQbAL170NiNoldF21mwlXND7tfWXA3PBnPofB
YeRs1o4/HDShDUoqllUL09Tm5airpxIjgAfHlAppSmkkEfZ4yM8WP26KeZTmzkEPxtac9HWci9cg
tNYydZ7n7pe5doOBh7RIS1udhVeuJ4jlvWQAJZoSsEWU7Vz8riFCKdK+WGr28oY/bxVRC7c0DoZJ
85Y5/tqed+Fsx2gaXOok/Zyn5pLlxQvuhPWY9ftc5bcZo5s/KlrnqAzWgnFIl9uJopqq8veJTm8c
xNEp0uM4mK950Rz4a5GhQbvDCRqaLNDy2IQGaiMxxwEeT00aJwrbFXWFx0E/uqqYFBaeXawe8N7H
BzdW+V4pylIdCOr0QFF5zipv2qX4bGVWXjqaPBLYhvSdrEXCtxBaB1P0C+3mcqsp0QQ7dxBm989v
idaV3c039Zvj0XreUh8UU4Ml0xETYb8jSbpPHWIOQ9A8u9q7GeW873h076MoPIvO52EvX7syvScA
7Y9e/66QsxMt10J/OCMkyIoZo/p1w3IbEwtjhMV3ZIEEbaeCDqk+WPkStqCwd5lHT0wd39UE50F4
B6ZrqArBWyYyoOTuIzsj3a1lPwiwkPay7iYIAMx2dYrc/B8cxs8JO0Lc+/9VfGsBWon0zWOFS44u
K5xN/vwCQAGgurNqAsYRt+2vvcd2pEq2ccxu2R6edSI2zIwkGdhYi45yKZoaRgB1y6oXP0nuvZRl
v28xFfdEoQlMH0cdUIBg0npB2iOhgGnw8jvL352Ryl1EBrmt7bVOGo6dtXsIIgtQarbt3OKVD+Dd
bQiLgPhbYOkF0kfOlxxVILq9w2LJRaNl9bPD1b4xAfBCvtlYhoBUxJmXphgMh3xQuBeku3N90nFt
d6Eg5p2z5JpUyZ3lMA1EqLa4y59zt9u79D6P8x8wlxWknzfJrs/3JUTf1N5GnTizlzgkg3lN6mGX
qmo5NfrA6X1ZDi3A58xjOQcTu/DuDQIDj3G97eb8u4ssKjEkv48W8Mm8Zx3Yp9LHYcsosApxGrkh
a8FO0uBOy5bmdAwc2B9hNzUskR5EcXvSB4Ol9qg0yz5OS02evOmcmoJSEr3x0SuDTmExcXvM/JgB
xPCZ++naz3MPw3KxEXN9MmuPS9bb9hAAmWRPoYg+BDFji7C9xfc9O90zf8ApTi3Cb/krDu2G07gG
xT1FSxAAcAp5fY0mGWwrFcjc6Tfte83S7BsJASa9qNld+nbCuJfqC3QxRNYYuEW50hkvJEdTNtjs
4HsQ3zT2OE1IunbwyKiOFBW5h8H8thNOca6699l4MDD3lVRRB2Gw7iHC9tpZYXLZcsaHbR1sgqS+
1XT1GhFC26h2jDrH1jTQsHGAIWha2JAWdVS+TFQuSZ71cNXuZRI/y6rQC63UCXDGOqC7EiLszmbA
CGbvgywqccV26bb2dkjaG62q97HBAJLiui+N6TeX47wrhpT/GUQEWwt4tvZLYMEoQrReTOD48B0h
u4VUVyEG3/3B+YqiwdwVXfpSevSvlJgQDPk11M5bjfeGk7O9bbp5GZrRQdfRJ2PUjFGMJ+MjtQ3k
wuj9K3mOnSc4o4b1v8qlkiKIvVvb9P+5zNfjSKrUDImi2OmLH03XoOq2kQidJSwZyGN6r6bhW3nd
T58P5GLdiwe1p1ZQpD37w42a52n0j/2QkmintzZpLuwXjyMGN2FXR8h1xPRwTGimBr/4jECQLdLK
CPhQugN/x7URpWBdQ2OGlCs5EzuY6dx94PbnEStkDt4kH9wd6+kXGsJ2KvG+HcAhi5gTK0C0fTQl
V5lXT+wdt6rLb37PkRsdEDW7xJjKxLVp8u9Jl+ua40gXqAtMvkPb1y+iSd9HpEoVTajPLmApIMTB
oyWK4peawGVRe4ekN3ehbyECM1cNU/80JP5PUapv3ZB8BR40NCMHXPnjkiDW9rS1TF4q4fgCZpTr
lVLcvN1kqnqzaHEkZMKz0eoOIXveoDWaVRvi8GrgpffknHpjLnZO295l62xGcOBzbB3iotgEpk/G
L3oLM/kVFBWJ7hEZzJ6w3EP2ydOJRyNHWsvNDy0xiLlitWvJYWcCMMCn5C6mWv0LBvdfJM2/ObLX
kZX/q0Y4Ci2GWc+k6LEoz0FDbqY2g0sVy7vXjvYlS7oV77xiWdeolkLm5wwsVgFDUhvU3Fvx1oeq
2ps2oJ5sVktS1SQorAU7iP8SgLH1gCWmi16zsvqLRvPipfUbM+UNq+NTPPXPUoWvw0x4vp/kT8Qs
aKvyGgo6WAKMsbKbMFr6T41lbUROEjmaTq5K8FDP39pwyWkUXAOysN7TkVSlPaiLjev2Qb5nD9Ed
RyK8PewWYEPj9xgHT7wVDlbXoaZPByJeu3QcPoyUA3EQA9qc/HNkSBDt/p8uIo7+vPCb2HiFe7Pp
hPFqJ+ZrxcxPR2EKdak4OC22oWE2yWe3W2Gl6ySPN4PPSx70KDf1NR26HfY3kEdNfZNBx2SMU1vN
9o2ekUMnwg/ZpxcPlEUMxK/wqmmVUZQyYiLAufvNEmKfFTARcR0s2jq4Jrm7pGBsTYx4P1f+fw2R
t4w6zo5UzKJp0O+EeY1dHLt1iEABa5IsVL9i371scXf2nv1Ppe21sD3yua386H1qUkhmWR39p7Pa
hp29rVR4diW7gKIADVgAVo1BBlVcVU7bnUYjX/dBBhagXBGbV6fCfSw/2ucmJdFMBfeRFy2m1v8/
+oPi2obRJbRI6uYWiqYL/2iyTIqgEmILTr7nmwLTljwplfzMdUA7HTFaTgInkkIGfVI2U2KenY1q
umSj+5wX+VsnerqSp29apTaBtK6QQj76sqF+WKOp5W2xq8qAPWzKQ5xBaG+P/XdZ46rl9eGX9afw
h12veCFhoOQ4G1Mryef2sALmpnXKtRpXWapWLX71MnCeHKd/gsZFTYF30Nlfl87egvantQS/pXoc
YU5Xm8smmL6MiWd200dbymdY4Jn+XVXRn6P1ey2rt8zsvoOo/fRkfWetDurGLDbst2kP9L6qDmNt
Uzan0dFEhYE3x4a/t/DgxkZz8L3uz3/0xpASrX3++fyAV7fNOYmhhfszeNg0Oxk+l5fd4W95PM4k
ZS2gEN4T1X/4MUpw23UvuDD/X/8ZLB20mGVk4gtyOTMxWW8a4tULM/O/TGlZqwqX8QLoFiwndeOl
8VbDY5rdqlw1U3nPSQWzb6uf8aO7Z3A+z201/2o3vvPlEDEfSigxlMDQAMT8fMlD+esxehVl+W42
rc+jqoGPEH2yhEAHr9gtRKw7FIyM8UBRp0ETq/XKY9PZWBWMQ1pqfTjwgWHcswp4rMt0aPrDf5KG
koUNupfF2MEF05QquayK8qkcSe+YcCOrhBWBDXAZAFlKO4FaRICDa/az6MzkIfQVmWzvpeWhqeJt
RLem0C4Zw+lQ992+T4DPu6BMkkRfZ4q9u0nsLBGfQYsCUscLuyrDhr4ZcgJV0783JtuiueZ8IIEw
zHV7GR81mUPp/hOy+8936fwwvINtMrF45IBFXVweiIaUeCI/Ek2PVG8eAPMhC4sXOHhpg4ZG84fP
lzC9XQ/rsSBg5ANhQ7D5BRG/T5X4CGvr2cSwYKr0lqoI9/pMdNz9Uok+8utTtGD92pQHLFhiHnKY
N1jEAffP5Cri4GbZ841/55QZTTxd8mwfWwWJtWRdhMW3Y/crC7aY7fnrMLReeMrfcnTFNXmcQ5kD
cmrU0cSWBmEPkoqf6t2MLsuipdoLc2Tr4Y6brAGa0rAummoQstV4KnnXhQ1rv47RLnYgwXbWHr1q
LYbqnIK4G4eCWDBogNTInvKu30uH82eX0whbb0ClnDzODr4YPlKhL1lcX9rG3peSKF5h0Rz2h+cd
VMEQ7LERXny2DI8zYKPRotzSIqyPrwIULE+qSzfpdRZk46Lp5/chS3YpBgvVFj8xOYxF7Yi94OwE
sGlfo0r6oXue7Ogl9NkfwX/I++YkQfH6KH1m9zQXxQt/8gTGLWN0t3dBOTrLUeit12O0m416V9hg
ewxyieX/OUvJr6fuVkr2GVSEXEuv+7CtEo8a60EalspT1qa7QFD7GTH5PQ6qE4dGr1WfhpoxQXA7
2OpGEmg9NvKbyr0nEu7ejkXrhn0uKBROoQn7EMpVu5MzVNeHDdiCyblwssc5zCmf6/TRi2siJLD6
vPNEpBWoNf8FBXU4zsRDtylj1l+Qd/CAvFbCAb/u9aSo8hNwyXLp+8NL3fHQ77XLloGqBXK/K0xU
jxBX/xpLzWpjHlnkcOhe9vxWj/K6RR9hJKCE7tzNxjGvjS8zVNsuo4qvMcUy7aJzbLhUzBSvEjcH
8qITQsme9wUWiVGMe1hM/3WO+1f6HZhmOdFRhCmpwRGWaiyQUfql8pIsSPUu6gh/eTi+OX78kouK
FR5NxL5r78MmeE5w9nOQRUy1h62SzGJc3ejnn6amUqgN8oTXe/LTKX1R8OcqPf8BT0+hY+PTsmLv
Xmm14QXNNNnuYbcfG+8zjiO949SOMU705goRJt82dvMAimLaob6IHe2xd6Yv1rGEfox0+aB6uKJ+
krrbt7QGrbK5Pud+/BO0ebfN2WRDMzu3U3uYuYHjwLmZc49ZanA/JyH+86rgQijZpldmmNGH8IG3
YlsVxh8WaXhy8IhrihZb/7vIQaAUOHwYrRZtOd2Tqo+Q+7vtHOcsvpPvKWnkSkwVsLFuw3vnHIeU
RbjqPM84miH3HBqMa9RUYQeiSciUqxQefqXiGydXpgz6vUcCi16p7yzwATFHDsJ2c9OjChetjTgh
W7rMvt15unWclxEqzwHeu/oxqpRfZud948E8UTjHlkjdOx+duiVp5Y0vOtTQH4y1zgCIIl75kKKr
Ddx3chy8/YQ3rjSXFfUr9TqI+8/IrF7KVtxZXB9mgQCPneTodRRgVP49TKfDEOhVU4tDPc7fACiW
vsPd1WfhWkd6LyzVrEbRvmPG52RinUDC3Du3PTgNsFTOXLdcuc8lN44dJOt0DAS1vtG5sexbEkEp
9NSF+wNTHNaKDuZcbVlbLyPXae/8PEaSSQ+9K98jClMBJymM2U60HGkZLFkB4ZWRR1olwB2wtya/
Wi/HNnii6GEdB8Dl5+i5tPonDwEiqEPe/EwciSc2bTx/0gd46Br4OAVe3xnohn5E2QqD8Eg7/kvL
+PGsBChQ0+URByuH5dbkWMHS73NEGIKzJQ/u2G7JJYiTbguyWxR8xXPz6aXJt03iOe/GLwC8n23y
eN1nVy9vzmU11avGEdWiNfsdIMQvTGdsrL3YWNUTKIxJvJttsWVhsgD9tmQBvaXNN3wsdU4l8Ufb
bJ7D1vzKh/rdnMfDBP2a43X3O0zxh636PStvrlCYNQbQQ+18WYroRKCe2zw8xvO3kbQrydLWnerL
g5OKmvAfSbgbcLQnoNSryCFaDPHkV6voXKTztYx6NKZo3aT+2q3QZxDbIbaTOxKdPjzCuFirMDrJ
7GUGPzvPd3dms60851JO9CnV471pMzwRoPYxOy3bKGfPxP/bbBmw+E60tTEi8Yrna59P49YvvXNi
hnja5wMz/JHz+IpV+a8MSwo0jW1nUqxBXH6M0iNoiWWaJ+9BOx2i2d3Qase5oDobPVRCv1pLLGYL
3QdnR9CR5qbjZ22nrPhY3lEqOCTRjmwrCBac2O70PTgMJ0l3Ndx4mYt4HxbpU9SbS7tgd4e9H1sK
PbM5stWAq/QRSsDMLGXOkb6ibNTWxsYtZPk9QU6hdu6zDnFRAV+cKewjez+59HoXOW1D9lftAho1
W3YS0Aib4JwnwDAMbn2ThYJnVxsKOF+pQiQoh269jCTt9Fkdx0uhrbuqx2k/lPn3OKIK15U2tvlI
MLGUA7TRmFQeln7gEHTkYrAB/Rf0pUtthCq3rm+gf3kWnDCVDadaQKrvJzPesqjAkjg53cGoIMYa
wKEIEpZyQ9oY+Y8U0LKGq7aTNActStXjEBGEByEHATvIneJc0lS0Ex4uEZY/ERpNjw/Z8XDWY/mF
6xWb9yaw5DKEU8qPosOlUrW9yeqW/avDE8EZH605cRIAIlDTyi3dcI8ZlBqlqHLOnkDnRkC/Jwmt
WI7upn2GoLqXpvoHqPurYRTkbd1XmzE1PMivUPHnSWsQRA0ZGREl/ET6dFAk+Du1jFh526LqkfIm
5MubetQUzOgHx6oI7WaTduZXp325q+12WGeyHxZGQRyGWR+g3NQ7hxrt4Ir0ES3ikt93DB5jLvx+
DiP4qR6zbJuZ4wqeDfsDQBeAV/vqJKshf3YatzomkdVwCYq/yFPjE0dV8SIlb8gk4+6MO5shMKrM
O6DrIOBAVtTnojVHuNZJsdFBPWzIwbLbTfg+KE6plhADRvIRabUJOiJsIYTP20ifFZ5VmKjgSFkC
tN531cLtN3NIBiQB5G7mLbHqsOZjIiwIuHqji6m94o9aRHk1Hh1S0zR/+tR5SL7EJbELsZJF3G77
UZM77nvz1hdV8dT5JkTUfILlS8Ee7eacR+jOUSOx38bs7ojicqd8bgnX4dOPkeh2Q/Rw8Qd5fgn5
Tysz6Z1XjnH1x9ikGuO69Pc9z6t1XQ4Rrem0QZFvQOIw6STwTW/gn6a/SveY5IBLrKkCjvfaSyWT
DAsqGyz2lkXym2JdhwRl0PFSs9Wfi+hDBhwlWKdIkFNTjETgM9AyElOmwxFw8LVF3jHvP0KvNJeR
wQMA0j+9d04MyT0VULHo9lpCoQhwokz9qqqhcmc0PK6VqykloaeHfDHsQkQ8BjSHkGyU1QhhyEjL
IXTmfWyzFOaCTZhwBIA7g+x/g6l067gGnn/Wj2dUC+OqXXfgDO7Pu9bE3lBHLotfz3IOoUkhqBsG
P1WUZrD5jXfmJQJaM/2TM+wl0AEftewczrzmbs5rnnPK5UZxSChXJX5pd8T8TZoXjxatCuMGJ5Ra
G7yJ2EJ7FLE+rFyKpNIrwmhBPxjdBE0uii+qWOdrgCf+YBeheknKwmeQLDik9SF/7awJ+ovRB/HG
qzOBsjlMD5io3KoMhy94nYgggxY0ygtt4KCVEE85K7BXE9NLpIRzmylQWjUYtGj9LKafxmjnZxwU
6hZLs4FB6c4nlLdk7WOMWzJoFH91EEWnPJ+eDG9yN6FBAh3Wdn4EWsJAwQP3ypWCq8tgRQmYql83
whLHzkz+GFKjhYaVfO8BOi5xfhCCcXPqFWaUn+WcVP6Lw7I5RNaBewPSPHe/K79m0CVDHn11I5sl
qlL6Y6ebGnhY7jRnG35MigCJIcltLMWPtXroxxUslZxt1DuUjOBb2aZzL7EHs4tCast4a9y8nJ9G
oma4pb6GG1r0s1zpcDIXrKseEoDQ72pWL1MygO2ai+HWa03b0ONRXPjDxszzfVsx8NrV3RoUCrrD
fx9bthz+l424smgqeWWweHK4j2by5LZfnVyKZWaKrvKBJ2CXPbcI4WWVbyreH1Ah2AfE2L+xTJ4y
FMpVgzpZkLizW/O19tkxS7sZF3UbXgDlbIcHP2Yo761nMI59pQN73gK9MBz2suvOjxhLMpIGl8GE
9yR/TbxGbxJ2rDVk+srWHKCbg2JcoZRLP9YtwTy2HRhlkyLDsCHiodr0VOJw30ChS8Fcw5HCuojK
awRNsiODQdS1eTyx18Ax27VLeRKuRyL3A6bXJc8mY9sIf9v1NRRX2L2C6sTZnzDjjncuwoPJjSke
cclotN85ZfJ2l0dBMFBOzvMQ5EfM0yeMVIcQDUEUDzUs37Fcg9BFAAYC/WLyPaw4mHTpNrJksk9Z
5Jml/Ru0LKjN8exLUi9WmvwL6vQhD97qqd9wYFpnwviKRmpta0ig3kjiMDLZQhRq/HSpYGmD6CxM
Mlz0xLYhYkWV21sEPGrLqANbWn4wQ2fHUze42D4Nmp7xdoZ7ejYgzXJkBT+QfemIxtMiFAvbDI+R
MElOkv4Za+9Ey9zBDmW0mrv+HpXVxjbUHuH2+gAcTeB2rc7iAVF+W7IjHwISjqozaB6sNEQC/zut
/+KSAI3OJtaSlf9cNu5bQgGN53XVKno0tAzGQyAdsQ36vMpt3Nrgt0U37oT271OXnGt3uJaAq7OY
k58P6H/W4AM6YonRWxxCN9CavH0yvyooB4xpL+VAyNOSXECpOUKrwqBCnBZ7DfcsHov/kXZeTZIj
R7b+KzQ+E3ahxdrd+5BAIkWJrmpRXT0vsJbQWiZ+/f3QY5zORGIT20OjkQ+csfIMhLtHhPvxcySk
qsZQ/OwF4L/yTHxbVSr0zJXu0mjFqUfptBfS6o45+mbDOAHD8p2YHCF5RxwCCNXGoBe6qeP0RfNF
2tktKoaW+VSl+SFjbsmmrYoQRFS/wBhxRLV9XwFzCCrRThQ4Fw3xQWn11JHCUkLTpYb3iom2u5wf
Ah6Csr/e5kcjgmCLb+CqBeQ51kSflsBy0chIaVVK/qYsclDaYfFNlwfa/uBBPSP4AYpop/KYd5tW
ew3inse/1XIT5aIDmPk1hY8t0AxeXFr2R1RalUsXYNwYavoqNwZeiTx8AVZ1LJ9F5FrhHCGgQUik
gKo8VdsBX9xD9rdVOj3ferxQUxXhMy2n6qLKPTff6HPWjC8ipMtPbaH86CpT3MIZUBVdsfVOFvOS
pB1MvaHT8a4YOZ1778Mp5UIIvdhDmwDko+dklMYO0DZQwpPe8oPj97o+fA6iXn4M/AJcKgoNfVjf
Vx5D+Sp3VyX0nMSn6KTA0FwXGQIVuvKmySh+oI0IWo+ICmLlNR6TD0lnoHLTOaE1wLmFJGlZZ4C9
tTsrDd6Liro/UXLj4daxfLSNTkGL3lE48Zn0QgiePpxQls+BkT0OqfDU6tqdVigvTCm4TNM88iJ3
c4VCWgikTxG3uYjAixeUz70hyOQaSbpnmOKhjIa9rDBzIhXvwXYjWlN8yGse+7ky3iUyPYtToX6i
KHuoecfLcuBWoemmTb9XRM9tgumDGf5TFcUynYH+OHrVpwg+AzCcL15jvCoG9HoMZR/gNPuUeNCS
U7iEI1R9npgl4W/6UGjV86ntUUHnrSMYA34Zm24rT1gTJoOCQn9QZfoxqGqSSNIQqcHSf4p6hUc6
XTKJmRs1ojo4ZCfmySwVSuAC7hJ9UD+IEObdn3gDwMUu4h6x2TkJg1qIIGdOxEAsACEtfTTgb3IE
pLGdhqe42yFRsg8aJh9gMnk9gfnnNYWkNGPGzIcru0SNqMuz/J1hTnMo0fTiGW3EMXmCMSos8E/U
QHJEC3UnpDcmeqBWaziIoNcJhYLRn2n0qaTUrTGe4N2JUgdltbxtUGFyDMJAEsPTG+revAdaT3tb
101/H+XQYRfVUQCtQitz+OQnWQm7U6y95zap2F0vgHJjbMUtAPlT/QROWBcm1Wage7za/vmP//P/
/u/X4b/87/kT92A/z/6RtelTHmZN/d//1P75j+LP//fw7b//aaBcxjCTpYmabsiaLurTP//6mWKE
z78s/WtgVCQdK49aM9Uj3krRR4LxtglZXLCBBQUoi2pIkm5d2tCm27olUsvpXH/Pee/v653noO9l
OLTDRJuJcRsGxX1kt1st2Phuu7n9CyT59i8wpl94tkq9Qes0mX5B5Yyu/BlimcABXu3qrpHbguOt
fFRJWbInybKiU700wGpf2oPCVhJBLam2vNOP1h1y9zb6cZvms7wJHR72a/YW13dmT7+0J3ZV14Gq
VO3mNWq2mlvvTL4vuEAYD2wQf2v25utjfFoTJUmUJUVWYSOVLu1FMRJWKtNttvYOcco948C7/im8
pzuxFfd0td6v7N/cS7FnGSIsXZJmQgkx96AKvXLzJMDzWG8lt93R19wKW6KqdfVN+A2ExvRRI2fF
6vyrKqIuKuDAFd00eOD89OszrxnGupBFA6vyjjrwrrlT3p7eqG9Q09zC7JqtmFNnPoM1SVcsUVKR
MFMNbfrmZ9YaaMBqaiISdI7IH1GSNgG73F7Rogld10SZUCQOjUsTo18WsNFjgiwI5gp2anoQt01c
79TPPwz+ghkkQxRnsQ4bWCByFYN5vPkw+DuBJK3XK1/qKpynT4U7kLsUzVQMdRZeKZp+FYNkki3s
1aPlwpex8Q8MrdixYzm/HVxza7PgigT0sVvaera6U9z2gYPzLrurX43d5AY8M37/A56vbbZHlqbG
PM6gbi+4kI8B5AKGcW/m3co+SdOvPk/881WZl74AHAscUcF50h/1Y/3MRfDzlJVTdSu7pasdm511
QEDZuL+9vCUXNBReCLqkWqJuzvxD87WwVwwogyiMOKnwR+t/+Y8MWLNUXzPzH4sxQeuV3xJAsG24
9uWmn3j15QxFZBGKRhKc7VAedFJr6TBO93a/tRhN3w57JLht40htlTu1w812Q05ywUoKT8aKfyw7
v6XoCoNspqT8PHvO8gT0dK2gEhmYHxzZVhy0prbhTtvpbvou2t3+mkteYhHHsmhKKoE2W6vWBr6A
sDHEEnA5Mqcydp3qUApg+BsAk646Jy+IPt62ubRCGbpNQzfwD0M2Z5nQaHWlYQZzyvbeLnPCI1DD
Q7XtHWV72pv15ra5ydFn2ynjiOwkZwtvkJk1SW2MWh1UAi6Hv1ilqe/A65BSxhU/Z6RROxcDOuw1
6LXbhhdSJUcn55qlKJwjPz/D2UZaRaHGfU825gpPF8WCq1b075ih2N+2sxTqF4bmK0RTQghUQqJz
mwMjuO9OLzU+A0A8RQFyY+wg7XNFhrwl97blhWC/MDz987MVJiZEo6cohr1Xf5Tp8ijvbv/9yftm
W0fjAOIkWdYUVRVnCxtCRqVhq2FhHiqCzSer/XBS39OHpwBbreyWNN1pbhmbLQatCyDNwqQEyszD
rnBpcjwK361d7tDkerq9sKUQoDKomIplmDLDRbOVASPVBC0qJDu6H91wX+6qfXgYbZHrnLB+wi1k
NKwZsqEZmq6o4uw6J6ndYEGKQVJGIcGRt6MrvqRbjtV976ouOr9bEerkHwrn6//C+kKOubAuX3pJ
Z8BfInmKZCf3nQPgS39ot4qr7KHwo+610Te08rnFOvrj7Y+85D3nq55946ZlaiXWSaR69ZTBzNa2
TLQWEpX98UibYM1/pmXM/YeUzamBy5qWOjv5evHkWxJdD5uJWQeLLrxWPEHGbfbsc329vbZFB1Kh
MwYYbGiqac68Nak8H2ywSlNR0HTG6hhFl0B3higqMnQG+5Jt1fl9RFVKrIJdltaH02moDrd/hby0
tUA3RLKbJnExnDmWanGfFeIBnujO+mD5NVCY7EFMQU2XJdhqJOHQqqftKJf3eQ8fCEUVMJh3cmmC
iIB2wILyWLO0d6WQvlHrVoYiluYXUA7GJbyBEpryHqiMhggEZUHoexlu93e313CVw2SJe4rEs12C
215UZ0tQ0iaTI8nMnHr8oxq/mPKX3/z7Io9incCTRFW39LlbeJY1SGUDwr6Rs/ddFrxOrBK3TSym
rjMb2uxORK2SRup0oIZMFpg7dYv+Lg3SH/SunNhdvaEsHGx4HNr1qjT9d349H2uuCSrSoJzfiotu
ktttvoJLtYstXDPbYhft+uffXyGPJkvSFIKLM3yK9bOTpmAMRRM6VbZjqBMOU3IG6/82eEvC3AUr
HnH1uufqrKGGw9kv8j5k+y6NQbMAhgk4sF29FvfBt9qOnHQXfBmPRrKBp26nrYTRUjBrum6pEj6o
44Kzu7pP5S5pqeVQvpBcOsqOpeyltzTV3GpXa7v04+2veb1/pqqxdSh36+J0Q7lcH0/ErI5HSbZh
uuiD/RAe+n7lZiBNLneRDSkdIIuumKRDWZOlCxvyvwI9hjPaSEt0XApxXwy5ce9XZuUwV98f1ahI
7X/JIRxJ4Hb4dzpHRMV6JSwmE7OfgJiTJSqarJmqMS/SnBTxZIaJmTrqCCxWbV+sEyySJkTANVp/
8dqKr/I/izw3N+XKMxfVy0bMxR5z05GuudI+trO9tpuOdKQIVtZ2tYUYM3EUmegT5asTvcGZREGL
UTFPhe+nthN3bZk9DH7WOrd95Tq3/LTEJ8T/gFHPSzNxqcunUwg1acC4zajdx0l9aPK9xcOfdp1b
6TRGOhrUFip0gSys3W0X/IiFmlBZc1WypHngy2JZtEkYFc7gMnm+G/bSbniBzcmpVyxNMTb3FhNH
RTyZM5xy5uX25Y0SxSeTL5rmxiOMxbZA60sxv4Gs2HvW6Ob5w+0vu3DwTAuCh80SSWry7L5warOU
iZdJZQ/Oxt7oHKH+47aF60TG3p2ZUGbnAggzM2llTIi7zkG6zo0/KG95aN3nDvim3bDycl5ySkvi
RJDpcnHSXcS89K8aDAf8fDC6JFTYwbyhbfkUwLl2e1UL383ktkHFkKaQxo5dblRBq9vrJbNwWlCE
4pNWfP7P/v4U52dxnCDzfgqF6e8ztNfKL9GwsvELn8lUfiYkRdJV5oEuDYgnWYMjDCpKoUKUjJmj
LkW5spVXKjHXp4oskSK43ODMqskT6tJOrunmUPcDQADqGMy+8SRs9sWWbpMbusKatcldZ/FzYW2e
/kItNIQOa9P1F1wvvcqNm26htHHFryqFk019oDrujr29Vv5f8giKF6Iq6oouS/OKSTMw0RpXauFU
g+Kk3buA1tNtn1jasnML0y848wkdSBSzj1gwqRJAZzEWL1Gy/Rs2TFWZysOGQeRe2oDUO7SKVClg
qtXv0n7fj7oN8eHKwSEtLuXMzOyuwbR9OdQWLIktxJhb6f70EuAYgi3txNfobfVIkdVd6xBdVyhw
RViOCVjgdVQ/ZzHry4ERljncB4m1OTEq9PW0re3Spmvy3q/21sNow3uzS+y1e+OSZ5zbncUyQ6xi
GDLp5cjRsU/3qfrj9p4tnY4XC1Nmm5YofldWGIgOlLJc7+AfhB13RPtvNIGUnx9RQx8GR+dpNzsw
mkhA9TEnMeUaOjG28EbdRq7JrNdRdDV2ba02uJhAdMW0dEMxRfq/M49EGFOV4JEqHO0dzW+KFOEO
AJQjOill+NWe0+JeTXcMRdHU6V5z+SnrXvCgTfQZZoDr67X5lrjprv4kfz05wrNGtZXBnLWXzFIs
6GcmZzmLtimNQxmTqfCx0x+M/DFZS/Zrq5p9Q2RX8hDygJIm830i7r1hLe9OoTPPu7opUiQTdfbD
mnlgCh66RaQO7RjCuX0s7Zxr58mVnfTdWhgvfq4zU7MsiAgcZIU5pFcBMnJa/j0CAG99uh1RS8fI
+XJmXtBVVdaqFjaSg3esd8JW2Z3ueQWt3Pamz37rq812Hv5lmG9TzBSMoHnBswdiplCf2+xeCg63
V7QcRmefbeYCjaWh7F5iS97FjxC97lUnvZds2BKotq2G0Zo/zPK7OZhemrdYm/o++dE7FFvSOhfm
frP2CFn4iLS+qSvSJ1Z1eriXESvwWm9NAAqOlxbU8RiVscqceXa0Hk+6EML4Cxbn9sdcMimJEDJr
hqXj9DNvRyJK6TMfLp+BK6Ym3PWx20V3Uf5Vb+5uW1pwduvc0szZvYCWtAn02DkBrf3JgUb3XXFv
G1nIDhb3Ff7DK8Ck/X35BdER8kdZgHahUVNHrHIElJ5uW1jyPkzo4D8MVdGt+TMDAL8kmWEDs8MR
wRG33EUfYa+0oY/aIp+xElZr1q5eHJ6aFz4U3E5yrwP3sRmveRjfQngc7KNt8bBWOVn+fn8tTpl9
v7zQ/MrLMDeAFBPBtLbvVj7fwvvz/PMpsxtEYfS9MRhMREUH7ZWhgDv/Pj80z+tl8injzDLS9Hbi
kUvbmyHtWTAprVpRL0XgWA/kOx0SH1CITg311ZitHBmLH+3M0iz3oWjPlFaJJWQzCdRuk8nC7vZn
WzbBe0CTp67DvOdmhlbut0M6cXu+jvm3k368/feX7l2WxPPP0qTpzJvngbGVfCmHrgg/Qw6amwID
vpvRBuxP9XHF1rTF852hX0khifeFev2sjRGhUMZocgHwYnZ6NA+nr+ZmiqBsZ61szsL5Z50bm6Xv
kyiggVhi7HRsDtSQduMR/qb9aqAupbdzO9PvOHvRDIk2QNQaMrN57JzTNt1GsBchzbKZkEzdtnjE
x3nAFysPqSXH+GVWE2cVCVQ2GWnoWB5koICp6Y22n25v19IJcW5hlhJGWiC0WbHQIs1dMY9TMKYY
Qx6HAjpz17eNrS1nlh00GNYTK512SwTpADOnuFp/W/Q+STYoSUmSJM87hVI9phWMv4xkvnbOhPzy
Hzwmlim0VzvPHteOi6V8RxHsL3PTis/8ItMCAXFdznRFmSRSo/vOzw9B27oFvKamN3wEavnYjsyd
IImycrhLi5/zzPgsB4qt3xTyibWiG5r+QLKbF46Dfg6IVai7DxMwiwESYWUTl0JO0QzR1JjZla8g
KwUtIDTD6AChGImEQIeqnNBbxxaVNwSrygczDH/0aKarsKHedp/FNHZmeg5m8fNY0wtTyyjRdM7o
oGm3L6gZI2612tWYEsc8iym6SL0MXjKqZ1PcnG0sQVf0YoypepoGlGFYHf32aUA0AdLZjZogUGua
v1/pAsjyy+YsmVV+PAFZFKSwIKCss3tID9DSTFf2bymVnVuZpzKjyvs6VzOnVV2je0ytz3r0fmWj
pnvl9ddTuHbiJZY6r6VFTVMkfoONPzs04dZzlEf4AG3VFff1nfV37lFAgP6yNzujZZqEEIKwW4zK
mQ9TS28KBIU+ict0h+utOOJS0jw3N3MORYZoURgwB+tS2x684DWUP3bZ10pfq6StWZq5BARBwyTh
mznMNm0y7/1J+nYyv5T+fRF8XdmzpWyiwApP5QLpYXkOfY5CnatUJGVUJM0dQyfwxm+SNwJwZCgw
YELeeI9rrcOlS9y5ydm2ZZUBcXUOvWGmo5ynIjScGcjNmzZ08itXoMXVWfRhaVurqjFvjDDAX406
PKlOokK1w7BdXVgrAIrFwCJAaYdM/zt/3+VdL/moX4HQqt8KdJJz8PPO7U1aMzH7YDWzumhJYqJL
30TK1qif/HItlpaONNWkpERTTKXFP/2Gs8wXop/Qp11Gfj8MTmCHR4gjQYYXq0WFpcVoompS4oRS
FJWbS0M+/Cpj0nGQKOOjrj0yZMjU9cr15nrbOaJAndNikQywiTMbhp+aFlOCtVObw5s+FQ9xKr2/
vSdLJgxWwT2Uh8gVuB1OcZG5/xy+UbqJFSN5UhqubPvCSS/LBrV6Bc9SaefPEo4X9h5sVCyjcZAK
2MJhBucGN09rx70GLBBqa4fbq1p4mk4m6bUxGyxfdwmkQe/GtKn5ctvTdnoI0858ZFDRmVyh6lcO
pYXe26W56SufeZ0nwWpfAGBz0AioQPm+E7eQF7gGtPP7YTvBR9eS+OK+nS1w5ueVhJCU1GPR0kbk
hDzXGna3v+G1g7Mm6ydYfwncKyZDiU4nXOEyOJOm/KSXhwS+xd83ArqEsw/U5oQyufxw1EkKuTCk
Cq58RmihVp+4bMytmTNJedvSdbaWZdOiHyFTPAVuO3sqxCempiOr4Ug3P4z6D5i6NyGabGaer7j7
0s6cG5IvlwR3pgCxVF05BaAZofwqwLn3d5bCuDbVelXivLu0UHWp1RRli94kCnSF+ckqXjyT405a
qYotRhE2/m1oXuDRYwU18snQ1FSU7ieU21dtB5vGDg6elUUtfbbp1U0ZjhqVOj/AEQmWOquQK0dP
HhnlVPpuxQEWDVBJNGlWMwgyL1MkhlwVRp1UToZI8fAKhfl/aGD6AWdJIOmVxIPvqnL8ApbSjT9G
RruBgxv589v7vxSZU0303yuZxX7r+XLe+KxE89+asF3nz2H2/raJxa0/tzE7q61CsiJr+lrR4fQC
r9VHqP0+NYwTNDvKv2sgpaXgPLc2SwNwXjBfJfHpzEhyfyoeZ2n/HJXync8D8fbSFm0xsiDyvNYZ
k5slgkxnoHpMic9Azr2nrI8Dt6mN01OX9ekWgSzj42/bw6vlaYgAoIQ8b4fG0GOZMSRUTlc+5MMX
AT7FGpRjWK1E64J/K6xJ1i1rCtl5S23sfaGkOznZ8Z4bKbJVtEBuL2WhtcuVitVQhgPPDJDl0sVz
dqmGupGEEGQpgoWy5uc2uUeA1i+XawjOW1ErmEtuxj8M2MFHV0mNmkl6NOORgTAgcMljxXszSpUJ
90LdtF8REofqX/HEPllBqCydyhxfTAEYbLdJ9r/8tdDhF54OORiXAAbNnoVyhwSr/OZP3CKKOu3o
rF08FkLz3OT8jd9aydiDnK3ofYPx0dNN3tCsy9/e3oclK5SHeGzDuMC1bXYvBMDadEMJwC6HBgHZ
aEQQxa1Ofe+2mQX4gKyc25lc7iyjBYJ3ko0YO8KeYU43cRPPmabNt81Wsks3fRO+ocqmfbttdtqW
y+c3VhXuvQYDidxNZ9vGQFggol6HI7vmUdn/iVuX96ul3imp3LAz36uxtsTSyrCjbTpmbzInD354
TrhTHv7Mc5YjvzXDTzD0roXRFCZXloFkcnTjnFejezxehkGOcczObV8gamfiaLCjt9PI22rtd/KF
W7Zmb/C+S0S5mGzV2/plAgbV35sv3n1ny0CD0IFbM7jom2drm+2eXBo6Y+OkiESDZgCewDFq9qG6
Nnomy0vr4kEMYAEUwdVsoq4hQI0uWMWjot8W3wK7/+59sr7Usstofm3HD7BYgsdUhk33ltreKINe
tPsvv48qYC6YS5iqAbA1GDriZ56FCASOYhmnbeOc0ha1pmEsILOibakJ70eTUenD7dhYOLwMIoNr
LLcY/erV2RvyyGNRQOanMFwvN7Z1aThehOBBsob3X7oCXNiaRX+rx2hCc6g41es0Fzw1XorW7Sio
TKNbUbf9G0sDCkW9zTKYRJ45TmSW/QleqdKx5O+q9o4ZejgFH+gs/0dm5vB5FSJlSynQn8ngAKm8
9xJ0hTHF9nStUrm4VaYMZFejCnt135T8XvDHjvUkVXX0yvpYp/7bIZHfJJAx3F7TQiYji+gcygD0
wQnPnFBAbKSNwpB5+JjWslWrMCKemgrqxgh90AQOpuSkJu5to0vrw+HBd3EXoCo1269OgQak5hhy
ICI4wCfzqFvoNgyi/zFoIc/5G8YY2gavCxIAkPllmEWnrvHTFmNlX9AkjQ+FnjzkTMEBen1329T0
p2YJk/vCL1PTus8i2gs8PRhhT3Wktu0gCx8EuOlP+Q7WzXylAXNFpkBt4sLWtLHnttABDAWJZakM
pZewodqeAwt6uk0Ztt4AGt0lW+sJ2UDfRefuu/9uDUGy5DkGUwEctiKYr/llGGbbmNFsuOm79HSv
yrKtiz1KLor0GKiQ1hjSyoqXP+4ve1NWP1swOjNmnNXY8+Vn+IcL4Ulq1q591yVASnIiKRLQiHLd
RLPGNrASbeSjMnAd9E9p87YL7iP5A4NRm1H9CEgLGcaVEFxa2LnRWbJUIXjpNIWdDNE0kqAhkmu3
XJ1WXjj0LpY2C4Mi6MqyUVhaci+B78h3cMDt8gMqtuA79O3tQFi6P19Ym0WCb2YWMhus6efz3wFt
thNsYzvYwi51BWfNN5YSisno7s9bEVO8s8WZEQxXZthROOlOyBNWMLkk6YNlgfZo5Prl9uKm/ZhF
Oe8Xlak65qCnuaZLRwzFoYgFiNYdEb0d4SVVVhx96eNdGJitpgsDpdYEDEzQrPEARzokJbAof27s
ws7stUBeW89sr+IAwp4i4bHR6D9KCCjRWPnPPtgsVdWj1I+FynoyoAOV9c4K1nL8T9Dz1Z7wmpkw
r9r1qNmQhr56ClnD4CquzkguQteoKOzS14ncZWBWyoJgb2N+Sb5339furUuPHZPa01/WZ19wNMsG
rnasJ/eiDdnLB2iB302YW22HstgzkIJwfbpu4SWA0Wk6XgELxFjlpRsWQpkgpNuTq6TBLoT0ZTDs
SA7dcuC2JZpvYu0Pvd4Ngube3s2ll7w1TQebsNpAPDCvySdaIoWMSWH4ubovH4d3aKFuA8eyhe/e
u+KzuY+eW3FTrtQoJqef7TDFCd7kElEO6cHMiawsj0LrxNyNWcBorxw8v93EayjZ6eJxaUSZWGxE
w5zmiK6miHI9QE3Bh4AYObhogwqSEyb1S4FQnDHIcJOiYgLl09Aav31xmOwybEe5fIJUzCI+KSIB
BRGjhdhav+sq/0eu/dCatUmP60C/tDLzmMaHMCJFutwBpxHaolB4rt+nwfa2f1xv1KWV2UYZnqJ5
tcxaiuwNPJNRidR7F6yklOmnXm/Urw82e5oiGTPGcuQPMDFu0RpM2h8DF7vw5fZSFnAXl2uZXVTp
5UPpa5QDg1HeTnGGvedO9DJTFl6ll5l+8vWS0Cpg1JLSzLxjB5Wp1I0GOmtTyalw1c/xNvye7SM3
taVH0M2OvDnd0WVLHpq1YY9lx/hlenaijYUpBE0lYHrqPZyYAY/klcLFslf8MjHzcCMzezR/qs4x
pHszfhnaD0X4bWW3rq840279sjHzbz9t8i4ZkoEv2G/hP952H5sNcmTchPu7tXLdwil9aW3m5yJq
SuSRbvhZAzLcxKE1qT6JB8g97alVWOTu7fUt+/yv5c18vqxTQUqTSbVHfYumJASzkIE7cv3b3XxF
hn2KJjiXeuuqGJxKSj9mAQIuNZo8qVl/DFRhx5j++9urWfK5czOzzVLEoCxQEKP6ITHKhKpFaq6N
NS5lc9rSkkIdl7Q6r3VWrRqppYRSWQPbW31nPiBYtYXnzYYy1bAnAv8N8zAA3lPXOuQr59XCpWD6
jr+sz4KqVmAkQeu1dYx32lfNjY8AC1zjbXKHjujTsDPFjeXkK1EmrS15FmaxHmZDCKbWqb7qTP8c
YO/YWlvzySs2qgNP4ovsBNuE5vnE4LE2X7dmfLalgSZE0BGT+Q2xRcpV20a9bnveie8toAnPlEav
uHlk7G570lJcnH/oWSBGQl8VYkpcZEa7UxjS6I1J5Viu36Vj5K0cPMtu+2tXZ0FYcSAgJwJ8U6jf
x8mXXl9j7JCvq66XfjM7c0qja+UhiP7MKxOvE7pZ7COUtQz853ZqN8duq7vZs2QjR+pOG+k3K6uc
VjE/i84+6c/iw9lbW89iphyNGkSsfBQFaIMhBSKRWndKRM0UbavbOyivfNX5rG7ZCz3683r7M5f+
OYJ66hn8C+9K3o3evtsqgD6mvLo/7TvVgWP4oXBu/4gV7/1ZNT5bcxj3ftyWLdyFw6OcpbuOUpgh
fWnGhzT4cmoppMhrFeC1HPHTF85sFnGiI9oRYfNdcV9NAPUP8Q7yaogwJfokvr0OU186iM+3dpaW
dKSmvAEZBUiLT/eGL+0MWXZOqw2gNTOzRKQFdRND3cLNyeweorhG4CDcK/0aK8uao85STqgIvVT5
mFGgqw7g+mi+V3lsd/m7Iga4177c9pEFPNJFcMqzXCMoCaTrVsyR4maHut4o++6u7PHN7AV6SGjA
NwmluBXP/On+t8JxlnQ6U/FRf8Dq1G6awiM8Nne6HT/HD7HdbKdBy2IzPCvHiYkQ4uHg71wQz51m
lpPyAjzBqHWdk5dfvQHl3NeV73r9mNWmUXfeXPRCwPPMusPRaGmeLGW907zqx3Y3fpwGjYVd94z6
88rXvPbMS1PTLfIs5tB2oCzdW7LTDR/FFsm19q3SrCFGFl4Ol1amLH9mJclo7Khd3juSrH0y/X5r
oHVXtoatDz4KiWhMSBDEi5qrRPUhNNYApouL5CVBnxAc8tUgtZl4klpZdQ+nydanAZNBgP58e88m
V790SlZ4ZmL2HaFdBk4NcYCTJh8N85OYvyDuZNO+25xia+U8mpLSLVuzrynGUh8ERkk3WUDzpif9
m/L29nKuM8nlcmZ5kbua2ClC1TsoxzlenW/zIHhI4/pNmRkPlpDsAn/tqF92krNPOEuSuk/9vlLb
ngeL4sZ7/5h22/w1PzAnstfTw+0FLtRtLlc4y5WGD5vceCLGShjsn2B3g1kNbaaYC6J01GHF33De
/C9o5a4P1skuTLBApyBpnc+jq+GYllUCFCA6TPS5UAS7ELmtzl8t+8hfZn4yDZ1FXFyBnStaU3Yq
yM0h5VBObl4zPbTyFa+vZxer+bmnZ2YasU8FMWlQKHud6Hv6D8JWekzzzQhWs7AtetYrFtfWNYsz
+KPbPubSibRTh5IW8nKh4qwsavob1/H169vN4stn2j4zVZx/kDbqrjugpBY5/i45bac7V+wOa7M0
y/npl8FZtKWqKZ3yFmmwupbjO00LEYsXk/ygxGlm317ccmD/MjULMkFBttKvpjw1QL/e1Zsm3vfy
51y88zM7rFeefWsLmwXZCeATegV+zeBxdRxHL4KCQb8f1fLH7VWt2ZldRMJTqNWSQEaMIXuVPpji
kxq+v21iJW7nbGM8+/uBjluPONSxCj8l7Iyv33fN/WlgSgdpw0pfcfW1Rc2uGaGhAiofwKH53r1e
HSPLrtvfH8W7iN/508bgJjV6Bq7eV/fpsK3jtarD8iIonYCLn/Bjs53Ri7BkNK1kduRN+jgySEBa
h95G3SgaL5gpxVYPwxqMfPkw/mV0dkPUW1WpICCpHCMT7SDnLjw6RrKXhx9msOIWC5Rt0xf8ZWu2
SzLILgqznCPJ4QQiP3yu9ojDb093a4iVlS9pTt3as1SbNkF2MsF2OJpG1OavQtNsdHNlPmbNyOzm
mebaWEktXm4l9a4QmnvZgJqtWcMoLzz1Lr6aOUvjutXJltezQ9ob/weyh0wIGx/97xZvhzbcdJ+p
Ku9+H+l/aXOW1rPW60t0lHtHRK6k6OHJVz7czhE/k8D1yfGXM8z5RctGNSSIlSoG3trt6KAdZG4q
cRN+aDZMjcMfAN5HfWzvJlnUu1U03JRNb1mfNvfMQwJRlv1s8hDxKJZ2vE+cibuqs4NHZLhshLbe
J1vhYK1FwOJr5VcEmLMkH3ZyF6H3VTllYNfHivdm/UmjUpEde6W3rfipkrTNIKyk/JUYN2eJpYlg
r5JNrDbZm757GOIfIoLwmv7UKWtMoWtBMUsnkt+ZkemrtL/EfZ6/NYqnVPvtmc9L35xlEc+nB5I1
gAtDNf4hD4VdC9K7Ru6dFQddvtr85aBzqGanoEKf5h3XQnFI0j10ieEfCH7X7YbQqI51KKFAKw59
8NqnGQ+XrDPVbmNpcjHCV9hkoXsaE1FdOekWEHIXy7dmaQfFptYMDW1CkBb3U9wgqgU4lsEmBc3q
zRpidWVDrVn2GRpJTQOFU8/T2m1y+tqKQHVWG/2rq5olnMKKSaYWSa7+AbLyiZ6I7e8aVN32KJpu
/9ZL/lcYWuos+otT7IMKkp3cE90wPm36yHocu2TFhVbizpolGeo9ig/fGu8m4an3fjAbtpFkxLCt
dlu2a1eg/+FN+MtfZ7klnxQA4+SnY0iv0yxYSHHph7DLjgIykytuuLa0WUoJWj0oVJ/DT9APkvAw
FkdB/xQj+CCsXbtW1zVLKfKopKLiTU+Mr/1WcUYEmTb6ZhpTLnblx9tBv3gs6Ez0ahLX7WuKsEAv
RxxRdsTw4MMlbr4k2R16mCtfb6EaSBCf2ZntVdb1sTLK7FW9DR+hyT1KewE6/TBnZfVB3Cvol6+8
ZhYDGTZI9JPgtISd99Ln5cD0hF4gwrwBK/UbP9wJ4tqU2AKcZlrYLyuzhQ1GjKSeh5V/U0Lmtq9u
6ofcRiWyf0Xdwm52PkJGdANWPWUK26tDHfA+lLyT9MMVwWFZqnWsJjyhXMk1P4fb9IHJ5Q8TzbG8
t3izvVm7nC1+1DOLM98M8gAdT4MntigyXbzvhTe+sr/tksuf9MzG7LzL9U4oU0pmAPeN1p5mBsqf
vRz9U2hPygsFpxB1XHTbVzxmMcZ/GZ4/eKh1llbZ8jnj6KOIsrz6EBLdVvc5SF9W1jidIjd2bt7G
0aIe2TgBYH10P1VxefjYyrPsTjyHCKKvrGuhAY+Tni1sdqbplaYngsLlbxJAmeTm9tLdJBluT9SD
sdt+XPuSK24y79YgcF6f5Iapj9E8xAiHxsfAf3f7Ey6bYIgeDBBUQvOZgCBI4klkk8u0ybXuYJ5c
L1p7Ky7H1y8b8+AGuSsMGQ6RSY/d6Y2hrgAI1v7+7FBpqzYT8tBvAOqW20qRj7FZH25/pv8hmn6t
YRaxbUvZKIZVB8Td9JKKQT1PZ6W/jSlpBm/z9xM9KRLc327bnT7NlYNPxPLgyFX1CphfWSe0WQOq
O778R2Q8Z92Hk36o9bVG+rJrg2eFzxq9MTpw/I6zd02GjmVdD7h2mTjqcSL1CJwkspOXP4PJd34f
okksnRlULg3muRfqcNdyPwzoK2Xk3ujk3v52i659ZmJym7M1tWOEHPM0pTsIycZUH8fs+6CuhM//
8OEg42Q8Sp7mgS+NwMc99Ho53TJcb1cek3fDJrbH59EO9mjlwsm7htVdTHkw5fzb4GynYuFkNcaU
hNRd+jiRh3iH0ycG391k29KA/Fs578zcbJ+0LLcUGLNrct40eBbY5feYCoKB6BPwsH26Us1cDOUz
c/+ftOtajhxHtl/ECHrzSltOUslL/cJoabrpvefX3wPN3i4K4hI7mtCjIpiVQCKRSHMOtWdFpIyY
4saecZ0Hey+Tb90YCwHEaBZGMWHYepg7Di71RT6ITuXJe+MH7wbATNPOLP+9qg2ghUGGInzw6XwW
NkzCgDZSvGo58a5NnpX5ZdvC158/CwGUZ20GJeJC8qiTvUI1S3c+FjFCQaCXgcXNBIinsy1w9Ugt
5FGedlLmkGsNJIFDVdlN4gio89TxASezLWY1d2VgQBiE7hiZ+zL3rIXg9ZZbxC4Es5szMavrdB5J
afZ4mJCSEZqrWJa+drBQcsZgBOABxS94lAAqAOhD+CFzAvIHOPB2kZfC0gt0MOmMK2t15xbSaLiC
UW+lDmMugHgQ0WzZjE4ggQMvT7w4BKswH7nimP/SMsQ1vX9TGOAq71mZirU4bfkTKNcFFOVxkHIE
oZLum9F80McRNZG9kO6r6Y2xoWv3GMFFlNE8DjRgmuiplkDXDOJdpPb3QWWRxpPQBoc2aJ9BWadY
3BUe7J5/xzqAqw8mkHSROw00N3jkfj6BtZAmYM+C3OT3ZMVnuC9MLaEsI5vVaXbUHWez2sbXzrxB
SCgxxi1jNpg6IqWmc+BvH0R79Ftk36VusjMtMxgHkSWFCkcmfo7RpI/UXFMLTpsbVlx6jC1jiaCW
bo5qQ+wljIc3TvGTeP4JfBpvhgUGPvIcEx7DQ8Kb20IZMmUqAR80mdJPCpAcRuOtBL4KXtsMCeRX
0wHVYntohANISBJNwMLJpMEaAxs12nVbJuISSxHibBbXTFK3oVZHuKXb+qr2j3nKCANWz+7FymTq
Wo7CtEhqtYUaCf9THh9EvjbVunCN7Hesvm5vyurZXcgiui50kcV27PgKr5CkfxyBeKhE9lj9Av4N
Y2s+HoZbe0PdzQrX9VkYy8ic2sVTcqffEqDRfieWpnbl7zp7dmIH7Tl7/kjYjFkZS9aWUXdp2YlF
pqhdbYt6F4Ih3HeaFMA722u5frMtFpNyD1kA2utGRdwbieWhSsLaalXZCXNxn/ngEZ80y+BbUIxP
HmY3ng0MHFRZcsVVjelLmHHBBbH9g9Zu9OV5oBxJHE05YEuwuS1/LUvPVfVQ6DlDaZaxUp4E8Cgx
r8xY2TlWe0tTAhfl6cwcs6dy5g9yMTxt67TSlKwAJOyPD6bnpkce/bktB4FJak6pmZ5nm7+K0csK
9AncN+MdaZmXIzM8JnZ4y2IcYairUPdqw09x7QuQnnJXmeoWqZdK+wQ0XROjkrj6+CCozLhWMRj1
ZYpHrEVFryZIIhMcqhVhfqMHW/C+dcJdeqsDqpl1oa4fkotE6pBEUjK3elfhiBY3jfYzmO8YW8cS
QJ2PUh4KNSY1p8ZpA6+4a0AboNt4Hv7mQxvEZ4AnY+lETPyr27noRB2Bvq+iOBSxiq3cgt8Er96G
Pwrofclr+S3mgW4Z+LttNVdPHTgZgZiHiFOk3bcc1kkghelglwrS7c9ldmi7b5S7gHH6RwTltasS
mLHaBBFy866MiVnFuTl1rO50liKUy57Kke+1QSXpo9jSSjuJHuvw5RuLhZARAEjA1lfpdq4WWGnZ
qMHmRIxx6o2nKa6osxzzqt1dhNDNXFxcNRKa0JHBF4+GZg8F46yuOoXF9ymnIAZjpOoz7FoWPFV6
6KT7cvgJXACBlUpnKSJ+vq1bNTeMIYMiCfr7lLPGcjqrO75QhIo84lTFjIOIyKNQ8l3bIlkunJuS
sVrrQggGIyDaAWxOeQExT/x8GgfcGBGmHqbJ1jGi3mYD44ysb8pFDHXyuZCTI3nEpkTle1D8Frnf
upLZk2Qr3H7bhldjKFD9YbpJ1KQvM05xz8uBrGHVhBbTKc1Zlt854C9KHQtQgCWIctBjMYl13MOZ
lQVat6cRCaLkNr4p3xq7fupTpPxBHlZaw3PxvK3hut1dNKS2TIknWSm0CakBEK6mN9XMasldt4mL
AGqzMsGvErWFZkn9xDVHWfpVsDheVptLMIb2Z5uoSKVrfYSBJAYkfe+SGxzLk+SiO/yNc2R7eMH6
cQcSg4IilpV/YGwcHbMkYGPxsw6iJaBgy+pZEm9j41kvGdu0nni4qEhHJ3NZGT6SyqSDpd9Ht5n1
ToY/UA6y2KwbZLm+3KwLWZQv8oUSNMcNdKoVAI3qD0N8EqqbMtoXQWQmJSi3MDqxbYYMK6GRE5Wu
qgC3goOWcddF7PHRo+H/2haxHsMv1KKuVqxgpo0zYnj9inPR3XCWdugCMoPC9F0SetVed2RhSK3H
eguhRPHFK6walEEcSmKaN8kd2Eu83hTvZ2xdi0YH/5pVEWAcZ4XyI1IdoBFTqeHm0+dZ9mKDkehl
2iHlL9Q4U6Y+gz55ZxGGstD1T8A/EU3EluAPGG63N41lF5T3aGEUmLeC2UfSUVYdvEHkmHGbMFWi
vIffB6pRJoZg6z96m7xdOasOzGQv4N2aWtzDNzQCqjP4YwlEwYfBLAxCmQp9CNUZwGztS1Y9ysp7
NDJhLlbNAI8pwhUNUowvYzJAiO2LEMum3JMCq+QiHr/KQKjs30y29IuzWQUHsu1fXMZCIOUy4l7M
/CmDwAETuprywzceufwlbN7lhJUKWvW4C1FUJNP2UVv7JMmcCId2PDccWL51u+90c3ujWGtI/r/c
qKjNpc4gcvzrPruVlNft768nOVUMHANLHDQRdP9C1oQKLxGXTvoXxMfU9m0BuCdIbAFSwo6d5o2F
gbp6mhYSqdM0dcDbwW2FV5qKpLWXlG5nPDK0Isv/xRJAgifIyESjMkk7PL8ajSyFVq1dngxz3AcH
UnlC7yoptQ4ma4Jp9bIi2HhAdCRFAOr0VnwWNL4Pr27U+6h8RqMXKFo8qXqI8+vCeBsE1mTHqv1d
BNKNgp2RNUVHctNC8hqCsXiaO7uKuR04PpzttSTb8WUpF5Kox0falUKHxga0uUv689zOZ7mXjqms
2oMgmUZZvEo+C7pu3RkuZFIHeeZjoEtpCOFlT+oswy2uDIyZ6t1HQ3rA9BurFrkQRx3mkJ/SuSRn
QMydbPRGPH5aRs2GtV/UOQ4NMTfydEQAmqOVujmKyCCl0UvY77Z3a9VfLFShDT/R5DAH6qwtzE2N
Bh21GDEwC2C0x205K0smA/xDQh1e1wi14We/pPZaOHK6D8xXbS+oB98/CCxc9hVVPomgjKDX9GBq
/BCpMN8Vh0M0/NpWYS0qAuiqAooQcGCBTIPa9rbnpSjiODDsAnFBsBNMrWt3CoaIUCb0gFXBAkpc
M+tPAikjaNJUQD9mVSE/BQINS0VBqbBK8FqqhG+FYQlrO6Qb6EsDqwJgmenbl5/yqooIDehUHNFT
qIFwS2YELStGDX0uIqgd8pVC5JPYKG21OXHdQ5I/zX2FN/1sbe/Umiqo6KK8LuLKBSDoZ2NrgcTM
RXoJmMAAOA3AQ32djVR97vQ0ZUR6a+MiQDX6I4p+SUWG3iulCPQvtX3jhRfOP8TcLVqQZ+UoCYET
WE0rMq54hnb0o0oqtEhtKmXGyNxpNI4NkBMwYPavVlChdorrQMI8R8ixjc3BFwExZguse4KlBnWa
sCFNFaQ9jyD5aih6L0pcWWUBc6/6hMX2UCcIbNyG3mQ4QeF8Hc5vI6ujba3xF/sPXkmQZgETkA6H
qjESynzGZvQuwbHIvNkzPqiP2a2O6wt2EUXFQZocdCWnFGBrTU9p9ZyLV772sL3t68t1EUEdHLWV
jWKaIWIW3lLRM6aX7e+vejQUSwDFy4NqTBSJjovw1MCEojKFOQEn/nvWP7hNrNoxvN4LXFZ1fC1W
lZfSiD9aSEMIWxV1EZPZ3Oq6u44OxjXqe8pV/UT6skX41DuWFyWbQEU/n0RSL005LToDdzVezr5g
RBaocIqbUJ75VzXM1fOc6/qJA7bXSz2HKcO7rtrH4oqlDpSeDlyXzRKACEPw1b1G4VEJWX5hJW79
dMdS54k32hmAnrjGZS/YNZ76Uf2pmTRtq3a4UIUyE7UUuWEIDYA2iokVAZOhy5L9timurxbw/WT0
uANfkDL1vAa3bTBpla1Prz1XmKJy0jHwtC1krZMT6/VHikb3GMS9IUU1+Bvq984pGlO1JtmUMUVl
NS+9o5CJ9L0MFe306hvzI59EUxFXEOUdbwxAqeb7n3BSpq6/Gc2Pbf3W9+miHnVNqMbQKjwJuYzm
lm8LM1Br1gqST3w5UIsVpKy6kfVqjiTsE4G5Ep3IMa7zHUFaJSEX66nJ0ocyb66oximYoY8+OfX0
Xsk//916UXadzpzsc2imsJsh2AvISSq9xng4rNo16Q+VeBmVWpoTNgD6r662AVJdnHiW6vB5bipM
ykaMnWeJoVZqLDRf8NE9aYvznmuPje4lOcOfrUWLKDj/0YRarJLT8PInmyGAw4c3bpTSEfSjXLDo
aViqULdEhR4IRWv1yu6qI+cXZp56ftcwAqr1mw8YqmDQBYsPMMk/30V8VeQDF+E4NgfVy8/SMXD8
hxA5fk/eBbbBmn1addQLcdTJnIC95I/aLMBRA0D7A5aCcKWy+lhW124hhjqdyljUxthhj9reC0W8
hISbidnSvx5kL6RQxpZ1VVR0LaRI+uOYP/A8Z2bKfZtjLPahVe7rEDPNrBzuqitYyKSsb65CoUSp
HrWtKDNnlcc0EKN8xlo7yu7yYerKSMER4uddOp2AYsON/7y0CU6ni9FR0UgyVYlYFgKy3E00WMlc
xha6CMEEMTSNt+3amAZOhafzyMPedCwYvCeGFlRLOEZXwkFw+kcAlrCOEzGsL9fCQjPq+lbURucL
cpwGq47MD0ZgDmwhpEYhmsn92Duszo3V5/9iMem7POnEEMDVULBxUEOwQUv9y/+LPw+uZBV4j2cV
Y0VX7UPmweGBRgQEKNTmgRYOjN8Fbr5YVR1V7K6UhjPVKWOIWX/CLORQG5coQYYZMVxKvRufM8ff
vyd70YVXclnR46pHX0iiNi0bpXFKJnRcBmEdWnVuxBboD0c7mYLQrv2BVcVd3zIZbIAkW4MOWco9
BSN6YwF6DxR/d3gSMULDOcVgSp7sVi5BhvdZbn5dw4tAylM1kcpHcokXRwuVTKXlTkKa7cdSekj5
8YFx4lbPwCI0ohzIpEXjnCTQ7j8+HnBpzfvf+EqdORxmRhvoqj0uxFH2CD7gqIon2D/20eV79UHS
JyDc6I8MtVafUAs5lD2GotjOXA+/mL+ne0CI7fqTtAtt0GKZwkGz9L9IsSE9BLpZvG2LXvX5oOgR
gP6t4I/SMFJkLeBqLKhQ3qTJoQ93299ftY7F9ynNEoAONHqE72vVHvS4nfHLn121ZezT+oFeiKGO
2WhIk4GiN/HEk0PGx0TQ2luTS1iao9ne1mn9kX2RRrdRC107yOiswTV2iHZYtGcARhykazL9XNiY
fj4y3wRkG774/oVEKpQKgaMQzSX0S8ZAMUOuPMqN5mpleuZazONJM+ugkQ9uCaSCKUiY5VyTESHy
e0U6S/Am/jPP91abOeL4FPPeKL12LFKL9fP2xxrpvr28TsCTRha2Ar9tcVfVV0L8ncfCYiXJgVgk
SFJAH3Zqj5UMjV0u3fTdSS7vt+2DpQX5/0JEgcijFie8R4Z8asxUjToLoDRIlvNMOl3WNlH+MG8N
aSwFiEJLP3jkE2DAlUfpULmRG37nbQIoRxmljBV2YJBnYJyww8L5MoZY/cBM+8dMzK2OWThej6sW
oiitUkXqeiMAXRL4U3SvRG1LCjDLMrzwbu5w52+lDRbiKB+Yz63SpyU5zuM+4UCoDXbiSGOEb2vd
93gDXdaP8oRGCaQ+QYVSJI8URJgYb8z8hrtWrjF4ZXf2ZKPT5KAcWkt+8+9Ydf9VP7+QTjnIKYwE
NQnJyao6MwWDUc/qZVi1+ouEjxfNwupBxF2CqQ/6Gb7xMHTtc+yXd2093m0fLpZxfFwFCzlSwOf1
nECTv6EMUI0/a6hbEwq7wGX1mrOUotxgl6aToWUIAKTxnEnXQ3YKdJarJd/44moXC0dFbE2Rz1HH
YeEap8PdlQPyyHD8neEVINZhKbR6kSyEUe5PF4UpKMlFIsei6TeZW6fPknjfp9dTzniJreFTLi2e
hrbg4qScG0JF9lID2uJAanlB8jfitTla2iFH845d/mLlwFl7RnmPqQ6NhGvwiOilkwLa3ao+6KyA
gyWDchlyUUr9lEFGOoI48VYQdsP0bw2dchitxvVtGUMG0kGYPqi86FE/DS7Jaeh334p0F3ZB+Yeh
NsJE7HnRbiVAnQy7WYktIWa9htbjtIsYGrtilGQfjS3E1R4+hp0xLRh4BC0jcr8BNre0Phq7wjcw
BOAPsL5AeVGyW7l+kYPTv/NF9Fh/ZUzgMAuxRd1hxPR2483HxAr2zb71co/5Gmc4ChquwlDqVp2J
h5U9wZXwGh84DFr2pCMS6XSBhbPJuDI+MN4XjrbKBCWVecQWaej5+UlsGGES6/vkjC2+P8ojX0wT
NijX76T5Jg9Z/oclgHIEiQ+AawAf4Ulwi5QJoU4YLZEzDatzRyd39DfALgjWtkkwHINIOYaQG9H7
FBKrkw4CoHRU/xAZs7ktZN2Jg7AJ9VfwPNPMMnyRhmGTT6LdSUc9+IsXf4eSm0Y/ouR2W9C6NhdB
1G0x9UksAJMLROzcWeE0qwBMrlrz34osL1IoQxC4KcMkLHIkunGfhq+1eJPMx5pjBShrY2vwCBc5
lD3waC5KKhV7Q8a5OLNDmlg41jekt7h1APf7e7Jj3EjdMbkXXrcXcv3JuJBN2YU8+qrYB8iSzEDL
0tDmGTjSdXKaD0je2fwutb7n0C/KUrdHkoitHHUoO0vlTRZft+Wx7Bn7Ru6Er4HLRQR1ZxSyMimF
kIgfONDdFSFnxlzcQdsz1m7d7/2RQ8OGKkbRZnkFVYDnhF5mMmQe2vpJ82KQR7CuDYZSdE9QGY68
Xyswknj/wd/gEdj61ut220oxThaNHprnfVZKhFA3Ng5cqTv+BCLKkmN4o3UPeFk5KrTMJBEnmLS3
zVP2qGntiZdZUNMsEZSLSMaWz0ItA3RmFFqici4q1tD62tTI8tzSnaod2F7bKIeIHv236pPhVkA1
8ECa4OBZ2FsoKv+UQpRHMbXsMicy1zcKAEG6pgAtgx5on4ZO0WuSwM3Gm7TZa31sSrO3bQzra3iR
QQ7A4ias46hXewEGXnIARFPUnRYbDHsjvu3rWb2IoCxhaCZdnnhSeUFCcfxVg0XA36U8qwa3nn4G
+fX/LxdlDgqQzcMs/uh2ia5VS9kRUDThjhQp/CO4DJ+3V251d1DfRZoSpFBfmL+BPxj3/ohCZsM5
VX8V9V7Zf8v9XGTQD1stakacTCwduTYEG+V4wA7dDS65LcpHRWJc7qs7tRBHpfpSJZ61IYdnSHPd
6qTSNFTjPsp4L9cjRoTEWL2Pp/bC7jiN77OB1K+a/KyoPxJtNzBD5FXbXqhDGZ4GrsWR07B6hJtd
eFCKnW93Md5/0sE3RTNPTCP22m9g7GOs8Y9dfFzHC806zL+3BBDFTsondGu4WsXb25bH2iaytgsJ
mYC+rpbH2onZfV9eRRmSA6+qyFJkPd2hoUcf5i2TEsFnOUUbRVlsYP2mA+nATd36jb/pbNklzSDJ
27ZS6wZxEUYFDbk4SFwL9lO7l0Mz4V/i+abP/6UMKmrQCj7hydC27VeRk5SJK3WIhMZvIF3BAv6o
QgcNXVLwUk6qpQpuczPGLIUWlb+/s1wgCFdVBOJoKf+8N0IXIRA3YGWDnDlCWTu9L5vtaLz8OzHE
FBemJvWB0PLkiuWV5toQhp2czGdxrhjeYP2eJRzk/1GHMrWg5YGXXMJ3czvF5G4UV3lWX2PXcCZX
O/wNZw5ES/d/KG2vO4mLZMruyryYMzFDdIyl/CjfxHZUWM1gYo6Rd0Fxd/Brq2DlRNezEQuFKVPU
AZhUhxEWVvbGU4eOkeikm5IFtHNbYVSoVsPKiyi6abryp15pWqwtfyATr4nXfXCmsMJKxkLSjdIT
zyXRXMAiMUC0C7PKkv3Z2bZGYgVfIomFJlSw0gehkM3TjEzRVN/FY3zMSuHMJeohC7QzWhgZZ4wl
jro/UqGMlQgNhXZd3maZ4hgCsNJ3AwpRSWRta7bu0v9YoUIWd3HO+jmKY2UoyOj9kasfpuFB1N4K
Fjv8+lNwsYCU10iSEozXA0xBMQenPuuHxvP3Pfo4JCuzh1N7xXxAkZbLrS2jHEhZxIE6NDheg8Vb
PQYnawxUYGry8K3eqIVqtAeJmrYTeCQmuFr42XZohpG0h65OmKkwlp3TDkMfS/D7QaMutMqT/1sw
kVsGcqIoWdFZBFgsGtoY1rF+N16sg3YWGRfF6kxYMtTILOL3WnzoZRZG03r8fFlBlWzlwgbbIW47
Q4JLIhi4eW9ltZUc6jcCqCM88aoTOqw9Wxu3JhAQ/+/26TY9DE+mQdlCZLyfT1OAzERQmSUa1IWr
yA7lDxIpdms/41yrlBvhkibiQ1IcEKZnv79Km+fB2EXGLs4Y8QZLEOVAOIx7VZqKU10FnRsruyE/
ZUlhZtPzwMsMG1m/UXQB7f4qBh0BWP55++ps1vKcFEmTp95WXGGnPhQncq6n3beqlgtRlLcK52EG
6QHcSD9fD/Gxik+F/p3030IE5am4dKpAkKgLdpk8os/ebMobsWL1oq4eZTBkA7QD2LjoE/28ZO08
tYle4oFd5MDqATDEwBoQXm+mvIigL1+QY6ZqQWL1Hvy1oLE8jEmnO1EVunEXemDQvM2K6jHRKzR0
au72pbJuEoagYI5ck9DaQPnEVFAKddDQa4b2JNAVV55wrXkBTOJbQ5qysRBFeUUpSGZxqhC+R3Xg
ZkHrxXO8l8NvpXwWYqgdS5tZjDqdhNbD2QcGFwta/aunVQGFLyK1LaEpCfPJny1iBCVvUmvlaKdG
bxvBZKkga03H1+2N+Wp3n6VQ56drxXlAo71uY/bxHrm4w5RWj9siVh5vn2VQB6jkxdKoW+lvAnMV
9SEg3x8bu9r3V8PRYFSjvjq6z8KoW77z41wCTw0gGObCEaWjP+bW1D/IjcOJPcPRsRaPMupwmAuf
49DHOPr+PolDs5+kf9yo81kdypiLEMCIiT6PNmgArSlUHF/XnUJqd4w9WrU2tNXC1oD0INIJPgVk
UWDFxLJhnW60F9HprkJ7GNBvonnAxHoe7ocdK35ZXT5JVTQZFRzwo1InKJRaZZQzHuCD9dnXH/uC
YQrrOv35Pp2yqvk8CqSxAH5w0gKpZXJFJdi1AWuLVl6M2KOLHh++bxGtyKmhqXhoj7axa9EC3TnA
7fei2/CmcXtHvx+dFGxR/C63WAvIUpCKHjLA3UdKBPsDj4vJS381/j4dmcnMr91Vn9WjHJGvtUIm
ljpQ2zMH7xv0CSuzGT+pLxJIqFgJC5ZKlD+KyxjQOkChsRX+7MdP3PSjDv/atnWWCPL/xXbNXCN3
cw4RIzCQOPVQGYdw2m/LWIlgPy8a5YZ0mfeNzBdGW7ufnBDMxvK5Ba50jWRfaaXWyHhYr9sgmtIw
WonG8S84LXIGUDtFT1F/97gb415xcxeQgnfjnWwCdwnNBb5ZW4TLjtWgQRzQ51cVFF0IpjZs4CYJ
qwkbFPPraNy3yWAWw72YOKqSmniemNsLu7p5C3HU5nU+n6aZ1OKsBYoV8JwT9iAaCVio/ut31kIO
tX9lE8PhgjsAnB+9He0qrz4OLojcyeAek8tkdQ0x9QigYfhC9CB/tkj00IBTYoawmQc7uuhmQJ/V
jlOACewRtMOM8ZPVG3IhjdqxKqnkXBlhmnnG3QMs1eoD2dN7+VB32nUvjt85bgtx1I5JjTwHgtrD
SXWJCSB5U+YSJLz/8fsGZriQQu0X1+bzZHBgTG/kFzGy1OpRNO4U8VUUU4YFroSyn0XRt34ljULe
QyHSeicQjrNDcCJ9arnHYgIkW/HlcC20om7/Qatarkpxg1X1u6r/KpP3b5ymxfepG3jyU3UY8gGr
Nt4U4T5rBJP7xuj3p/WiEWi4tg7QbQcl0n0MjNzkoJ7Vj4c8HJLJ6s9lrBjNlJFkTZ+iHj/aUfM4
lueJ1ae46n8uK0YzzlWyir7BEP4ni2cL7ejWAPoNUW2d7Y1hqUF5hMwY+kSo6tFuk7t+eDRY82Gs
75P/L+7AqWjCOG+wTFx9NRdnIWDEk6xlog79ICmaD6QcEK80J2k4C2hyzEUWuBuxzo3TYVBnPq8S
KYmJ22xfyn1vg03B63cN+iK46x6ltcGe0IMWH+T/IfJirR/lAwJFynJJzkZ7UitT589SzsSAWQ27
FpZGnf0EyEl520K7TJZNPnkak1PQv8bya5nvgukol06U/SoClntj7RzlEsACJKA7CN4tGB/5KDVj
8WqSfmxb90eP3n/fOYGn8ntS3ogGwN7HjwbI2a50a7ZzO3YBKFbZI4a1/H3gyaZujk/6MfcKp3zM
mTSyH72PW7+CqjF3kWhweYWLkJS0C8d30OGF+JY0HqdgJupNcMOhN2k4iWYIaL1/jsW59IugXvp8
BtO4aquE+EVJ+6vqb0Pj2lCflfxxe623LVXgKU9SK0qoNQnis7zu8KAb3SBXrW0R2yYDBozPisip
HwHSzAcVOd+ZenCvtamlqoy6HEsPyqN03IRGal3CK6S/UcXTHD1tK0GcxZYxUM4kmcBBmw040dxU
WVLoGXggtOG9zjvbctZfBn/OtcBTrqOVFLkpKpzrxBQPqPMBZJM/z5ZutlaGVnfWG3Gl3++zmVF+
JJfaskxDGEDhyLf6Qdq1O/6+30nP2ePsEbqD+pAmoHQaX1OrYLholmVQzmROY6nhfXINzLt+ePK5
A88aliI/f2Pf6Ec+eibbVFOgXinNbiN6k/E7FoBKrJfmJDltt2dsH8MO6ce+aCR5XipwXfUkvBmh
4STS6ClRcQhiMpFsWOLo/5QT5akUmsKspiA2cdAtHlD2Vdc8M37N+gJLmgI6UB24D9QCq0NqzKE4
4C2bWj+Q6AA5Yfmm2qOlvoinxM4tgaE/sc6vy/1HIJ1ERq5DrRQDLEHZ8KgXdwJ3W/N36TCbfstK
ia+UCInlXmRR/lkeeCAS6VBO/TG77R5DZPchb+Z4TVvZnnBpqZrZsxqP/kt4f5FKueW469u4bWdE
Dwd0xpqVRzo6ZVc+svM3/8UXXGRRzlkcFKnN5oS8MgFz4ZL4BRHlOylLEnha1ub9lxvvIo/y1FpV
hqk4QLfGGRz/gBzBjkykNI/9TreBeon3bWY/Du7sCJWZW/+8ePh5Qykfng5xqhckeBYSHSf0lpMK
s9EYwcW6I7/oSDvyktezOoXVNIDd4dTODIzGbPIjz0rQr3sCTQCuhyigrkI58iaJhCTpR2gzid44
NPsyKLxvne+LDMp5d0oyo1qE9C+qNjb/xN2Q66J7rUE1CEKrxDb24YFVUluZ0SPbdBFKOZWSDzGQ
UPKEgZS3rgD3ZEZOYIZWbHOWapN8cIKyjQTx/8N1tR72/hFOz8YkaKPtGg1BWT23R27ij3wX7jRN
sfipNwfgzbdS9FculjsRyPZtWjP823ri56L8xxFavIxA8OUjmwrluZ18SHbpPY/+RlQrCBdh4gas
KWqGEdGzM2Ik1UbrY4P5IniWkvSc+ayGjpXS9qf9pCdmhqTtpraKkUWYAGDReSH2MXDUvXgPO8qv
U0CiGTarDrN+M132kXI1c9sbaTrirKNq+p93BJf+ZBwP4h+/3kYXIZRDaYcJKPsxzrpiBtejHVqC
GTjKneIJznjFrtYTw98SR7mWJgBfZluLuJDkzpnbKzFwU+7Ea6e0KCyfTOfmd9sarl63mBQTUR2B
UX5p+saAXVToWMWxLE1OeByF66YxkHx4TY1f26JWLXEhilIuGbgx5QPkgnw9QK1Rc/iZBdS6frdi
/kMVedUgdzsWeHG4BD+XpqRE7EtoRUu33wX7Do6E5MRZiaDVvQKto4GwSAJPExU8KJWeFEMJ7wy6
A9DxdeVdVkYWNyqF3QaNqcSxrY7SUe1je3sdVw1/IZiKH9DX5JOpJFAf1He5BJxnUEMlzraM9dBo
IYRayGJSMaudIrAmT9fQyg6hi76fAPAtJA3JPewY8siP/mL5C3nUaY4b3ohStR4xfMCDtjLFdK74
SrpjWo+zjb+2pbFWkPx/YSV+FXBS0oCUTJOMgypwThDxzhSw3t+rYtAbCzJiQ+BRJvwspgpiGXUt
GHys/iWOtcPrZixN1rYuK+O/cL4LKfQNnnKV0HcVssWHycquM2AHp4SW8ix4hL4X082vsVcybJBs
x5ftWgilbvB4HpqyF5DE0UEpMr6U3C+GVoy1oxu0AAIjtIM0khDB91p3cJJdccVZ2al1mhMJTAKb
hZzO0Ilu0PK7VM5rHr7el+JfMEXwl7KTbl97BD/tFt2PVQrJ3LUKzhUhIo4+gC7JZSLuWP1mLG2o
A9y3aIhAcg9I4pxuDhVv5ZXKOLSsPSI/YXGMwlTKpnbCrGI4HJXgVGeBGUyMEjtLDfIbFjIAdxAJ
Sgx0eb99H4vrbHraNjSWDtSlJKrVqHc84PJj3+O4l75wKlYBc10EIHwVAhjN08i0mFP1u0zEMuVa
ZCJvbebFMRIT+zuKXKRQigR6VYmZAkXmWrcm/nc9PiqCuy1jPdBDD+P/q0J5tFqetDRoQcdEcMpJ
E3m0m4+cNd5KHq4j9IMOO1aFav0Ju5BJ+TdpGMpclUtc6bfkCSvswPUTk0ZNwgnB2aqzreO6wV1U
pDwbX6mYaE9xbvTiOMo/iuH39vfJPnz1nH++TzMmd4MaGaB1xEXHtVd+M+3bOT8h+fIoaApDlfVo
6LJ0EhWiaFUzcKkOL+0nhTUIgymmyt1URF5mR2nppeBD15PY7DRrSObHbT0Z6yhRUUoQFNEsCsjj
BOpRFI8+xygys75P+bc8CXzuY5/S9K6ffozp2/bvXw3vFmtH5C8cjwRQzVnxwaGna9xTkMo7Q6zM
JvL3g5hZLaoiQz6Cq7xqWPPTLMWIO1kIHjRAFAO6Du/D9BR0XsQaFWN9n3IUs9IOGSDjUJQAD5iY
32gSy0usxnKLpaO8RN8BfiJskAQid1y7V/Guzyz9FJwJNrbAakwhG711oCj/IFe1YBR6N9j9O8o8
5PmZecCm9Sa36zFl8h1kUnKFX04w5SFateL6HgPMtp7ZaC8z59kx2FP0DLVo8LOWvNg4Duend8GH
pLiJY9x1HTJo4Fi3itD0nX95T9EdepU/I5k8I5CcY8UKm2cx681ck6ztc7We/7gsn0w5hnziRyFt
4M//BhYiBPX1TjaLffU/AAuxXCDd5Jq0IdJ1JIdGpI0PDUaCyN0x/gS0OGNOnymLchnd1GVqqMAS
Y0yVAnLSyI6zdGqnkwQSqCJ2C3SnF9cY5dle0dUn/GJBKYcRFGquqjrsEW3+JigFfekcYJ7AV5wm
YVXimLtHeY8+a9sy9T/i8h5IaCF6UyKP9HDq7rST9tuase5+mfIklSjzaZ3Ck5SS1f1sTDgST7W7
d1LNmn+WTNDh9brxYi0pZzJNfa7NOYwTQ+In+er/SLvS3rptYPuLBFDUyq9a7u7dcRx/ERKn0b7v
+vXv0H2vvqaVy9e0QIoWATSX5PDMcJYzfy+xdtNtuykPJXqsO2fewBl1CrSI8Ba2yJdFR9fzaWe/
QcCXoegD0wrwDuFP72m/7Mht58d3tmddDb7mFwcERbeaY72OX6WyJbokZl9S3TJbhGj4+nmHYOEN
Jx5F+bttKvOx6363zVwZ6S5X0QsYLvbToRtS720CR8VKX3T2S09PgSrxR9YjGu/bKg4eYVrAspkP
xgJH/o3ynB468En2zyheRKInuM43soENskUJHoqGMezToOGptzB26Jr5tmTl8xKFvuSSSAy62E9X
DGMwUBU6a9xAX08wt5tup92/Dn7gdC/F1vyTivGzjeTrPnNQtDmJw45BXqInTpB+zSMKJ09WJvKb
uMY/ZlYc3bjoidX2Ma4BR247c7obnh5A9mqjbNUDn6FduSxxZFdAtpsC5Ewqy+pUwWttMn27vaFj
5EjOS+IeGQLGoKujq7P+LbTWnRYPWUee9gDPCtIeD7IwgMSNNQQwQSuQaWs9yhY5HeJb7+0eDB5S
Opd124ceJl1lmo2wmaDsQ5YGZWrAXZkPzZ5zhgw7bmfZQR7ZWLdBZ7IEOztkWjUTAwo4bHhRVupH
nr4HyY/PqQllKc3V99qZMEHbQ86VbVgw6hXK1B06G9+myD5mi7qBC/hNohqrTt+ZMMG6mkqWG9WM
0xpeBxCdcQoeK3f0G7atN40bbmQRypUpIvBlzwQK2o52KkbmEKAYpBgVzO15sqmv2SYrnMCzI6d6
WvzhTv8KHlLZRZMeo3APGEsmKzCQNQqvsZmbfBu7HQK+PFYvz6ysuxJnKxUuQswMGgZGgRIG9Ie1
16pTYlRKsDO2hpuBFk9WFfOWV/tk0v6RB2ryjygZhapRFTG86f7QgVgw5xVfmzlxdJ+T18234O4+
oBfZp8dExxBI7YF50h2+rLuYdv7xNzRVFoYpQwHY6KqbGX/6O/4U65zoSXURdMROxw8ynVo1e2cL
F/z7gID/urdwrJgZtEtq1a3Z4A+hJjN7qzB6JkdAnKUoM40ouJjjXecFoK8F4nwd3Mm3kUa1JdJW
/aIzYQLkgHupYQumW3mxrqlO1M53OTWPhTo2jqYlbqYb+8tQIDs6AXbwlEgCkJUAT8m3zt6Zys8E
/IrRX5elrBq7s2UJeDNaA8tTFXtIyFXR3eaLJHrLf+WlSyDAC4ZrtGOLwY9erd5pxTNJX8Zc9uri
F/eSDAFGJmOhTczf/4g2NHuUKVWcgtC/19Hs32+CB111MI65P3HOuXn3X7VdgJW0GWnQR3AXdBa6
CPC645y6Y9NInAbJRopFaHNFMB7CxCIb86+5KZyoe+3G4T8KEeCiTUC+EnQwBtr4NTH2Jv2pKPeX
FW7dq3vXuDejcOY8ltOYsDCEn4BGtjttc8WrqfVbcHmeAgfPqcrtj7LHhUTJ3yzDmchBM800i+BI
GvppKm+XP+oCPFuSgA1LGC+DVeJs5u40pVe6tbNl4y1lx8///mwJmDipsJYfv5l+jcP9WF0l6vPl
k5HtkgAFS7wkWcGjP9P80GXPSfrz8vfXG8jOtknAgqU3mR4WNbBmSw/9dzwub5TQqTacZTB11QND
t/aA0bqgL5MZY4mrob/9trP9M97CQLypa3TR+g4HFTHCcF9kDmcDjzeyMrT1t+bZWgVUCOqS0mlB
1irad/ub7oEXxExufWquOemNLrlUbxSxFyBQLGmyWy1Skwbq8ffsw8ILXpQddyBbJz0o182xTJxx
Ezjjfvql4uE07+g182SE0BINEgsimIah1EmIR7wSHvX6Src3lzVIYhI/VTLZlUGHGVl73UChVoPY
RKs5lWU4Uj5W2UoE1wL0NEQZa/7AiHKnK3chkwX5JRdaJP3VllLt5oUhyK//ZalfwhxlZ6UM+GQb
JqBG21ap3XMHO0C8uGbQdhCdLPtl9C8fjOQVoVMBO3Szy1stxNW2Qr99wnwmx/7Wb6cdw2OdbfvS
Ud3SszsUfMqet5J3J/q8PyJjUPPGaQ11IxjoArYRaPsAyrv2EVTNGxnBz3rd4vu1poKrgZGLVhil
sCT2VbWPd+i5dVtkHDD+51B9LX7BOjvFIbhW/Q6NiJ7M1ZBppQAqJFE0c2mg/1SzndY0nDr7r8Al
ZieDoFSIWQG4tJsK9dD5gfNK8nLv4Tv3n+TvMslFEFOUHRp4Kz6O3ItDYHN9Ta3ZIdbrZQWV7JyY
i+QFl0aXo4S/Y7Njxi9hKoEm2SoEwNCUNNGmGCF4Y7omyoM1F04nm2osU3WNr/LMiAUDM8o8huvE
MDeO9k8jet4a86ULH+sC/fL0kDenwGr8ePj3s6fOowS6JgDJrC1EiQmc3Ea/R9Irm+7BPcV07/Ip
Sd5YmoAi8wQS9DqBFaNW4hZQtcS369aJoBjxIiubWlcJ3bQsplLDEot9Cl2LZpvXruTm4KjJTZFK
uwvW4fddBP14XomtzkWLFDXi+BoGC5Tb2eep0Mkhe3aH8YIuqn099eflTfwNFr9LFVQRDMRKxjI4
8fbVfGfeKTfzttpjtss23Fa/9MpJfpX7wk8mR/ZE/o3T8y5Z0M9+mEajZDg/smU3KMvdqD9QHPYY
PMweeHhuGPKKf/RgeZco6CXKLO1EBbugV5JvKttpASawyZpAZacoaGWaW2SOI+ynQZ0peoqaQ8G+
Bub28rGtA8j7SgQzNtRhS7UaK4mJtieN4eNZfpVVvXtZzHoBj/0uR7BgGa27DK0LPKv8NwMkfESe
nt/ON6Onuu3NvKu/SmRyjfvsnb7LFOxWrE5tbTXwpvh0Q/TW+MYxPDCfp3zVK/JDNnpFcrPFYYqW
qWCwUgSPYM4fWiQN8qfL65F9X3glg15+WkaKa42eN6eBK5qMu8sS1rto3k/JEpCjm9ImMkcgPUqe
noeHxLMxcgpcnVeVX5+yp/qk+mRnoacnuSLHTDoBQ7ZCAUKKtlLMMkEU2kzZfojVTWxQSbMlP/ML
OmEJWKEXdT6HJfSdpyUK5Kt4S1C3laXgfmMz/9E9S0AIYwIft5JDDk8iqSee/u/Bns9r92Xe9m8i
zO+yBKRoszosVPKGf9aNhumCilsdFxThzl7uFX8whZsb5XdxAmSAFHlcGg635vyiFPu5ualBbn9Z
E6VrEvDCyop8iEw8nI2HbG9tyrvQH1DK4GQO56PAoERZzFqmewJYpFSbQdsEgYoVOVpP3SFIZSDI
r88F5RM5i81QabMwRg0DB6Tk1f6m3jXfQ57MP4ReKIG/3zzO/zkncdKBGTaspfxx3vrpNchzXq2b
xVswOXnYmT+nu/yk3GlIQRCPT5cJMLkdrJqusrl8kJL7Js5BCKe0a5BLRTWeVXjjYiN5Zbgqi7bL
WDiGiaYrqu1DvZeIlZymyDtTWgYJ8xFIUqOYcrqJSwlSyr4vwAhrlyUKMlzvdv7S29sp+5NU9/sd
E7tjGjYQ025xdkV3MPVrtTgyQ1K/JrH8toAamTFb9mwD681IdfPgPrWpoxqq7CLLdF5Ai4Go8zDO
uFdJ6dhbPuaq+VF87VHJQh7lhTuyRQmwMdZK3BYlFqXQnyoucmIHbiwr3ZYdvgAVpCJzY0w4nKke
nGzq3UlGvMY35QJQiMQyBcgTogL75mE2j6NgdlZyCIzrqfgroJ3sgPiWXJIluBX5XPSGxuG89eFa
vPbf0UePrsD0MXByj9ffkBPnsjR95fEyNLzlDi5J5qpz9q4s0SJYRC1WSQ58Jm4EXgoDc4zpThY/
kS1R9CvCupiCmGI7UT1LS2c0tlF3hbkjrt7utW+SZUncTiZgQ1iWdWzmqB1rXi2EfItNtGkCl70M
Pp8EZOxHGaGKzG1jgrMxFks05LxSfTwMnn6lIzyUIfE7Hdut4r5ixrAbOPUr29q7/CHbyqgQZL6O
yFYzofHatgZE8IsTpnAdhl3jcwZUjGvxpH6V5O6JE8TDFINilgzAnrcn/ZDvph2aIq/0R+Nuuo+u
YV5qRxbqk2AKEzBFR02xUWYKHrbDj3okzpwnbjf13mW14XB76TIIoIJsXhHlFq/AML507TUNDlZ6
THKZrvwmG/J/XoEtlgd0MWPRwC0Xr0azD8hRTk5+h8r807IlzzOcgTRywHLis2+yDofLS7TFqgBW
6hQBI0TDhrx2dHVyO/qlnhVv6WSMwJe1BBPZPiJLYAfW2HKuLAwKdhieSpVsUvm6BBsM0OD31FUq
HBdmNoChKUdVB9i4+u65GR7/QB0YejwNW9OJbQpXum7nPk0jqAMpWqdrtln82IbHJgxl8M+34pPe
nQkS3IBIyxV9tOGT5plDQFaUHlBc1z7bTr/vQAj479m68Xg4Eye4AyyPERlT4A5oA3Ma+4Ukpy67
Ts0fii5xodbDQmeihHtLemr19ZuDc2Vl7vykYTJN5+T79nnwk3vDrbayN8QqUpxJFJQimUqWZryq
wc6vY9vryGMmu78SEWKQwdBoodXcsZ3hyY9XQ3sKyf1l1eO/8rNG2DqoH4jFqCZYS7LUkRrwp9fU
hu5UPFlR5fTskFu/ivFI8rt0fL0scH1N7wL5XTvzAxawg7MRXZco3KmdMjr0SErZMo99TYhJ0GeO
AlLVwn99FFK1TZtHPXJSGbnN2VPM9sSQVITIRAioMy7xEFkp7OCokf1Y6h4Z6dYKWu/ydq1Bz/lK
hPOx205tgKJA8BCKfQV6y8vfly1DOA4rsElOCZahp6hfMat2dmwrS3bapDMJ+shE8b8/O3madbFa
dzaPPhZOntzqQeYM1Zf/th4B4azIGqNORY4kylo3TWo/y5FSGp8uS5GdigBsiYKRVFXEd22ZN1pp
uhr7k2TP+cELgFbWyhLmA+5+As+1TTsnTeNtEPxRG9W5HAHGtNwquorfRz50frxewKsVu8GNuaHO
eLT+oFLrTJhYYBTOLCsLFWHuSE3dGOWeCNs6VJU9cyTH8+bDnmlaGU0ss3QLlyaDi2jS/FtNgu1l
FVhN056vRQAAeyjHTu+xccHL7GtedJXsS9PR34qSK79D7OpQHaddvB9PNkZban/woj8XLwDDUBq4
SwRrVDp/qC0nSdHWIDNAa07cuRABHdowHs1khuOjkSR0kkXxyjHcqubyfRwa//KGSuDhLalwdmgR
STHygHNtmtnXoPiek4dMNuNUJkIAh6Ym8djAonpVG4GdOPIbtdks+P/LK5Gpn4AOXWxpoaXhTRh3
2ikm/bMS/0nM4PxgBHRQ5igqLRUGzsC8bbbpOj7hbdO3p7iR6LlsMQI+oErFXhodBihbHvT20MoG
lUlUTKwqorSKElVHIkVRFsce5m1GMflnIqAbUanMS+R2X/R2zrZNLB4aMB+AIPCL5DbozHlRIIIC
j+W+9OKNrH9Fti4BHhYEIagWwdqNZnkdDKVbUeQfdIw2LSfJzVmNn58vS8ACkJDyIBK3rL84a3+M
UEC30zsUuvPJgnXnSEvd+BcvbaQADMbcxrP2d/538EJQgcRXqDofXAAgJGZf6P3lK7VaW3e+RH61
z9ChisCWrpQwh+MhfeLJnOGIZyzG7HoYNPNHTVXn0gSg0MMss+wFvn2hPc3a16S6jfSvl1ck0w8B
JEIQvlNbhypqiv7Ux4ZvzP1O6YcShWaZTEG4sl06LgEuWKyGfd8CLrrXHoR56R1nU7BveEZA2cse
RvyXXxImIEbLlDpmFAGqUhlcgpWhkJSC4yQwdmWSbC5vowSexFKimVTL0lN4FB1tnNL8ESyvlwVI
zkksHarpsKQNL7pZ6JNtXmftsTcTp5AOC5MtRMCLaiFhUlHc4cS+spD7ihC+vLwSmQQBJbp07nQ2
IrQ11CAwN5GZVyPvv4ngP+Hslo5g/8qWFP7CYJyqfL9EslQhV9QLuiXWCFWmntl9omKXWLJLQrYr
+9DTp8Zp1O4Qp/GT1oX/zdESC4airGoYm4EFevkUGyigfDJlPEcydNMEMKB2iAEUCtfijdk4vOYP
Pv+mfGMWQEOWLIks8YM0AQ7MjC5lEaLGLyXfxvzVnidHkQabZOomwACGgM8k4h06s95eRel8U8fJ
7rK6rcY3z3BapC9YCKKbWQrngXNABIfhFB8zr3R1bzh2SC+g7+nH4hd+sZVVSUpQQWQxKJWIsmWG
HtJA2wYGYt+k2VTjcGVHs+ROSRcpIMMyBYOFdlFefBrfoxYU1QUYHQxm7xTV3sX3aMcHJNJj6Bky
yfyILtw2kdYgy/MZoU/4fpi396S+qhvMU9qiYMNF/mZj+cZBvylidz4hdvhNViQquem6ACV6FKdG
9Rb7KsAdE11p+ktTYyT8cFunD3kvC41KroQ4/TdCqE3FYHpYfJYigPwXaWZ3iv/rRde5Xp0BZKcl
fRdxOsnplR6mE+rm3dpD4AVJWbCQyvZQtigBVmIQLQ+BgvNr619sPBmIuxhMWoEocap1AU26uAJJ
pgnLNahOtdfBDLfkcAWj6/9PrY1MJQVUYUrUD5kFpHyjNd6Ze85rJmdfkYCXyFBQKywdihCV86aR
b7TZ3Pd1I6EWkhyOIcQop34ySJWYSCwb92O0i/ureP7rMj7KRAjIodtFkdMYOI/imtBF99pXSoGO
TJHEQmW7JXgWo53PGtI86LHN2V1vhEelkjkvsjeOyD+Q9KmqNX834OERhSngvP073iZPtoYmU140
LuUEky2Lb+/ZZU0MNS4NzrTS+jNoKowjfy/ygQ5s2xzw6DjKnlUygQI6oMPGTNgMzzmrv5njV9LL
3r8yAQIgdD04PZUW/pl+Z28NlAvXKMtk3yekjPUTb/2W7aFMAwVsKOvcLOmIV05dFA9KVB9Bsver
iEzvsqLL1iWgAiKweabpiLjY8ZU+fo2Sp8vfl2mfSBRZtkFUWDxKGr1NaCm8+C5He/XkcurQXv7A
luybWDhujJQaGcaPekVFjkEC4mo2PaDwT7JvMt9CJIpskzmNzRjrGjbmXXpN/Oin7lq7EHZp2Y7P
5qt1oFwx0KjvXt5SySvRFDCjbpal7nn8MlG64xCiu9lADbny3NbEt2pDIm21JPnMUzS5Bp3d5SpL
Bj3kCx1d7RU8H6kfTg6CJE590rK3MfHVlXIrU3+ZYy9mdtN+SZjNzVXwomJebHiXuqjQ+BWCVUSR
1oZKboEpwIdB1CqeJ5h7pTuE4SG3Jbmi1dqP800U4GOYaa20fDWdx7PHfGRYsbO2PAIja/Nb7TA4
lyUgx6AHoVbyFB640hs8hDBWp7yO3L/de/Jq3GFAGug6ndBrJUxXsm0UwCRt5kgpKh6RNJZNVtp+
RWVAL1NHMbPbqnGiRiqO6o0z4a73qat6qOX11Rd21e5NtKfKwjISSLEEf4PMrEALm4GAU3A1K/fm
eKzz58t3WiZC8DdMlSpaHsN+YQarY9YvpL6LLMlznJ/7hTeJJeCGRcB2bPYwylOi+LaNdo87K9zO
FcY7Yehg8d88G7GCvCddEdUz/MDZPKbhz2z8dnnHJLomVo4vWQCYnzBzKE6Rb8sxQMqUpV35rb+0
YQIqLKybA8MG0JLppjD2fXLK6gcplbLs6AVogBmZFntCfLZp7F0YoNwjHrdKSb3L+yUDVEuABauY
w4iCNhlzDZYN52nVrvkQCYz/AaDKbJTM7FsCFBiqWRaExxcwZv46uKP+srO94aDcqW/8H7IrKgNY
sWZcyQZOSAVYmJ7L7xTjxY17+2Z6CsEvKS2u4xflgl6IFeNVbkRmA97bNxI2HlBA0f2x3ZgOBndu
Yk+VaPoqVc0ZoIvF4Q1mNKZlAR8NjXbfLad/QkMrBvESHzWTN7oHL9vDOd5NfntrH5O7VF5OuL5i
gzJMVUFdkimcZsJUM8lieL/BS/Szu1Hu2XdrSzyKVHfkY/6hTH3W78Q/8kSQr7tqmdHVCONfp45a
7jRtcDpZHuE3OvouRcD1ZTHaqh8QueDJn25f3Aw75NZjx3QIOkLmo7QDb91zexcooDwGEsxaU8Ey
F7zI29hYu/pp8fQv4UHnU1VeSeRN33liQTodeD3S8C5ZwP7aapMsHWc4ODt7C4qjnX3K95xYL5SS
OayenWpAYVGihulmgqhmmGe74doaZcWdUUd7NMUeiiV9lODZqk5i9o5mmQZhuhhInPqA9m3ErfKN
uY2RSFNcy+WcTfMb77QUYdbX9S5POLx0CJcJ3F9ow7vhVE25rx6ta3VXHXUojObmr8rekK2RrCHN
2RqFvWRFqYFIAUYurcZNMz+V0W1ueEPzGic3Ub4P+i37E8oh80wkt7tn7r5pKlXXWHD36ZTsA9Sx
FYohqWVZN0VnMvhWn8kI1OV/KZTNFPdAR+scCPYetS3Z/Gm54fmKBDOeT+haRvAOefhmdNToZKTM
zS2Zhy9TR8GM500b5jrnJR/d8Do0nXCnwimtvTRC61DuMSndgEwfBXteT5OGVwW8E41dERXNQTHK
DzeXL9kqYFGqW5qJf6Ev8+NBsTHUMWAeBcIsV3baEO16NfO0bjgW5XLMByZ5P6w79+/yxCqnPE0C
1hcFNnF2C+pQv3gL1vfMiX5MbnTPm7CKrSW5ZnwVn+z5mVTBDjSmEuRDA6nFqdunhwbNjtEuOcgK
5Ff9b2owpPLA6qhagoaALaxo9AJhSy0mzrTgET1sJ/0mKW4JbdBQ7F4+u/VVvYsT9COMQ1oafHhe
PcR+F36z9Xu0yBTLjgbf0ue02l0Wt+6BnS1P0BUznInSofnWA6Fy36YoHTw1qL2bjn1/XSEToSIt
N/7KTAmYrDrp72JFx8/GANzRHvnttiK3L26Y8s1oYqdkiyNZ4Ppl+GdDP7l9ZACPOWedsR6WzYSp
8LwQJvZ5HqLea9vuiQ9Eiz2Z4ZGJFezOPI05KfnTMM7rU9Wo7tgnvmo1Xtkru6mw7y4vUyZOMDld
T5bc1NB9EOibAGFN09WD0s3K+6orJTu6imBnRyeYmgKVWHVewIKTcjF3ETjpnW5s8q1tpY3kMvwG
Wd4PTzA5fFIfKlwhy3hIHlE+m/qla3slc9Tt4JubblttQ4/KcmOrdGrm2RIF2zNCFUFsHAxvw+RM
t7qpXXYfPNbPPcZxIDr4ED9kbvz18hHyffuMZ+9r5Ud8Zl7Due2YPeEmttVfMVZGJLZO9n0BWcZ2
ThK1zeCd94vTLK+Fof9HzRCwxGIRRinybYvH70V/mxibaJaA/iqV+NnRiM2DpNGVOik5PvrLhlNp
K06mOCpzOFdl6FvX0VfzIX6Mdp2zHKy/CV6lETOZXorj6qM2I2QYlcGrXg2n9cNdvsu8dBvWDn2c
XDApfwkjaRP3+svnXS3FIfZzRKOioWgpTJ+yR6zbU66LIydOp85whS5n2e2TaIzIPpzM+ZiOZo7y
0RLba7rxIUWys4Pj3IKfwdGP8jmSEnAR2wspaiOppkCFdMwYrZuX0HxVZMP51h3Zs30UUCWvu6LV
OFg2oJBVnH7LKejJDYaweRjCJrF0UmkCmMwqyxPWQmN5p/oAkrwKfBPewpN4mwg4Lcl5yXZQgJEk
pnobh5hNO7Wza6jXJXIZfVdJrvobKdcFtBL7BockTw0Vd8ADHc6WvAVz6+/JT80rr/rrbD/7uR9t
mAuaUP60wyDlY184VY7O6A4rJ7v6x2X0lBhAJmCPpupFG6XwBilBvnL6aduTTzo3sb/TYn9ZlOT2
U7HLMA5AGrpokAV65xSlWCcN4UwwO1tu1zh17Ew+5wD+f8wdXo0H/KO49FObTzOGtU6huNGeP8B4
NqLcY8SqI7+Iq/MS3oGWil2GfVGmFgc59IF7rYWJBRQUYpwVfGNiJIYTqA7o4vH2A92jdqBetZWl
JVY7qM9/geDTxK0ZdF0Hg2U4nGVE3dE9n7Cc30hDg/Si6YWGfDS95hQq/axjrbwnhLPPpbqTuvhz
q0NRZRPxpPoj4E+cZITGvKPZcCbN1Q+qV7v27XLUHwcQSZITB1YpX9BljxuDPD+ukS6qmdcRTFbW
u7yRuQRhdVo61rX9iL5x3EtElTD/xpUydfBj+j1SUCIAEqYo1IjwYrUdpptNexvjq6Ob8i7yiq/d
cfzW+YhH7kJP27N94ldfyodQWpv+CRM1i9iIbem6RnXdEMetJ2FaZ+WsgzW8u88H3dHKX8Eg8xo/
WcuPQsQSmrww44JlPfPmCNQCKA6JQQRyGXnW18EwMp4ym7K3HOKZi0jqpehKhWIdDYq22Kagu8X6
t/bjbRnvMgQ3cSITHsJKyTC6b5+16FhqfNr9dXkdq1uF7mxmqrqqYQz3R10MlYwUQYmtagNzH6Iv
xbKpzOx+CsJhHYxY6DBmGiBazEQbhYKRrmOBdVSPwfQlmFFonr8WWuaGIKgpKrduCjddZolhXDui
c7HCNbOMytBIBbHlsDjp8DCZh9CUGCB+BB9ulLA04UaplR5GTRAzz7Rtp6wfl/GULDextl+Ym42S
Z8NnGBakCQqBJu7GLiZIs9gXfX5Mx0NYb2h3FSrfDZJ4S3U79JIspGwTBWPeZYYRDSEGJifxPS3u
y+qGyqyLRISYq4jVpbSKNIGI5SGcDnP5zdRf/r2Wn6mCmIBW2illml0xLzCOJEqdLHj6AwGqSlTG
CDirxF7mifZKSTj/chdg2DmrnEVKLP7J4+CHfyZCsIw0i1oyhPA4LHAPRu5yRDrQnTfmZj7KAm2f
PDguitpYDMbCEypmICaDNaAFwM2JZ+JGCXuZanNjMOYH8ez1Rv/l8uZ99su5PM0glmpRCldGUDJb
U7rF5gW3o0tcTtiX3v29uHpTfJGFg9YQ70yYGCK14zDWKAogvHaMXUKfSll0/pN515C1oYTh36Zt
UrEFtOmKVFXjNPD0yHRibZvkP/XmuQcXhWTbVjQCgnSdoPKA6mg4/4jdgx4bYRuEgde01o8SpqGh
k6vlqlto3yZt2GYacmPa94wNO5T+Sg5tZRs/CBewSKdLk9A6hnA0zdXmj3T591fqgwBBKarOzOqc
YXVjsm/K1CnV75f3b/2cLNxWZNooE+uubaXNAxC2Bwh83pvF5GbLy9QWoHKSLGQF30xQUahw9DQV
c7L535+5ChiSldt5NaEjzriu4kel/B5K58h9cpuRxDNBEkIISq2QzBNklFaTLh2mVvnLa3JLv/Pg
XIqOOLQCx5WTbmQAsXL4mLhn2kxl1DCImDrsbK2YMFO48TUl7zE0qFLLyG3NaPnr8hGtWbwPgvi6
z/auDCejrWkCx8dQwX7dId+lhR0aLmhl+J2VfVmMSQuddq4SL1PLdtOHTMbxtqInH36D8PgBm15G
FCtvfLVX3DSwnwNSpZ7RRpVL1CaShXpWbvUHcQLOV5GakXFusbd59COOp2IfKgST+Mppdsd4/EWb
gX1BNVzlVSGdHIPSbNdOee5Ltl72OwSVMmZVH1WGMx7dZdPteTIOgz9gb7ormTqteFEflsxP4OyU
u9yOo2EMweysdRsdzaqqiqrqcdiqMyyBZnkj6WRvBA4fguf2QaYAngGmu3eaUjX+3FYbOyiul7bY
YP6zB3/nMDWxXyb2gZbZ5vK2ym6OAJuTYhuVVsGTZ/rNwNxF2f7771vwtYllmbZBxfdVjjmZSC/i
+5X5q8nsa4X2D5cl8HMXN+5Mgvi4muPKnpuohoRO92sFvUARNMOKvf8mhqvnmU5oiZaaHeM6YQaH
mk3bEmdF41zyxlo5D0vVMdHNxGvUggf9UUwfzWazdHnttzU6R/J9HcuIuD/HijWUceDzjFLbhlMl
4kcS143eQkSEKT2VG+2rPfVj3/YasrVfZ4/u+t2/3rsPEgUISYZmnBTNqvxoCZxo2o31Xa3JCBrW
vDZbMwkcHNXWMfVduEFFZ45VqBW1P4FqGUWkjyFSeZ0z+O3PXDqaYAWEIQyxAw2vVJOJm9igMnYs
VbXyFQypIwNqPKtdnnyplH+/dR/kCFu3dKpZgOi78vUqvVUw8kjFgGBiSeuZVww2gAuT9XBTURQm
8nohFarYlg45ZFud4l29HTG8fB/v00feM5jKqn7Xtk+3uJ+j6aZNxPdJivlAdtF2lR8kD9bgRBk7
FD3YaeBzX1a9z8XTGjwqm0AYxeBF9VM/Ke20Lm61yofXlm20TbuNvMGZb5Qvlj8h/hwd+VTZeadK
inNXV4gIA0GhBVUN0ctKZqU36iqo/NgmL1WOajB7Np1a+5H07Y/La1xBQISwTM3kQRPwVgmKP5um
UeRBjiXW0ZMSWttuSbYxIMD5EznMJqBBBp+KuCR4HSmlM+TUY+URO7lDnatXhlSi8qsXGcEZBON0
kMB9qquYYX87neDIVESSn5e3ekwQYYSYxE1BTyF7gK2dFHKrOCWMksOTVsDDQWv6rg1sENWwMvKL
2Wg8Y9Spu5D8ueoyXeJQrZ7WmTjhRrc2zQut0yvfYuYmedVYvpmpRAb/hmAT7fMlCVZkToakV8CM
6fdR44w2nlz+v1cFPCJUnQfS7E8v8hnKjElzWeWb6rA1QLli0btknP99sMc2TRQeUhtVqp/e4XGC
2cixhmUMqv2iUOsu11HtXpnKH9xV02IW5gkaBGgh2PYGCKsrFhSOKmi+MfVdZLSuFeZePEnDJmva
ZjJEHUFFSTVDNPBtlCxtMNHKD3+Ftms5E9KMfKg32dMHM0TtL5/7Ih2nuAqDFtFsHuy2cHUFjLBS
JezyAvaqRbt07OiYjQHzr24Kjw+oVP5qW3+YXU7VKhe+pvEWAhA2nraIO4rcpWZf1WWbGJWfBdG+
zXZqRxFplc25X9vYcymCJxsmelartMchwomtK+IpqlY7sx6elEnGnsO/Jd6vc1lCLMBWO3VBqzus
JcyyH1uR7cYkJG4bdRjfai3BIVyCxOtbOrz++4v3Lhl69NE/jDOVdHquYJVDq/pRlitu0MSgSGip
KgGRNUfRtqhlm9Ab3TBFI20NbZgYMz+30kkaz0YZBU/cKpYLthmClLgci9dlaqhPhB2jFCbt4/qs
oAkpSVLoKajiOYXwiFmjGDIKS11u2G0ebdKvf7CjGFqFa28Z8BqFm1GXyqioDQGUaRhOHhQPZW2E
KOUbZGkHbU1pcPUZEl0EGSdhaRX66mGnByjN7HYnPmqYT8RVX0wnAiunvHF7fS8talC4P/hHzAnp
1WDmaoHzizFC6LZ1+E0Pt9HT4i7oo+ADLS7v5G8Eop0Ak29hFD5hW1iEQapDOTs+FJRrS5t4UNVN
585H6hBHRnC9ZudgfuArMFgjQ8wWlcS2h6DDCg36a/of0q5rR3Ic2X6RAEmUfZVLU1netHkR2spT
3n79Pay5O6ViapLTNcBi9qGBiiQVDHvihP1pigRPYPPv408jEcPE1lmUD6BxF8c23Fzf3xbtURLT
Em/F3XD0f0tgv2CVVqoZKYHLqCtUNUZfwiQ3do8cWixxK4P8WsRisXUc9NZkhUVXCuFHaQc70asK
//M1UN9rWnZFGxGKf8sKI57XdJCowtLzeUSuL3lZFBAB6kmnAZ9Yqzht6+XD4bKusVfJW2AL9WwL
tKbQb96nLEYqp3axQI72EGa7wTJdM/1sKQ/EEjH5bMaja1mcZ0kxLRjbBOGB9Rx+fdVrwNuJiYFn
ZgJFnVyhOM5OYK8fLeYYUY9yu/wId/0OBCPuaLNhpH+BRt1yzoiy2RyQiZYHXzqtdGXGLlUmjfxs
tdmNDCj778sfa1PvUHDWYGAVxPOciQ2Lxs7lFs9oVKvIy8aqcpdengRg882TwIorNlJKC/r9/imF
Q2oldTTCvkq1Iy2Z02ay0wvpUTY1XFcQkGpYvIgCynsxXWU2TaQhgBuWzs+NAxnCfVMlwRL9MUcj
UlcLWRDCbMU4r52RslRoPEV4rlPv5OYxrlLHVoPL32bzOPjrMG6IDonO3dowIaucCrv0C7nwTRRz
nUHTPhWYEnfLyhAQfWyGoajTQ9MIqjQmb7DNTrVjgyJw6ryRMYX+NAO2pl2JHOuk7CyM3XRfpbtU
c0QsRZv2AgG+DH9o6yitvf9qtkn1uZyX0o+a8ucSIZ4AxmA0xgcpCq+B4n+5fKvb4pDlsTiGWCrT
1ZVZ71vaGBMY2fxRKW+MonNMK763ivIgW9khk0JBBWDT81rmmzz2lVfyknQaGjOEOQTz6k19ZJ6e
/mbXmWIZQfggKt8wE3RmfW0DARpaYig9cMcD/AphDoVF1OTyptfDQK76311DT7oELrXJCKS2uVm6
H5cvdfOBr6Ryh7SNZiYzhqr9EfWHsO6+oVTh1J35cFnMprVaieFUxbJH2kwl7EirlY5sqYe0MgQl
DpEIzqMUxFoy28LnGhR6m8XafdJYomHnbZ1YnYPzI01ogJiyaJjbsl7dVnmNZCF2qt9qkPvjXsQ0
fk48z+zVm0AeOKHWnZHGIbTCrD3s5PyBFpwL8P9p+k3AIOV3YJ4XAZEFF8kDKZqKJIk0QmTZYHfD
ZLhN9XxZG87RjtypWAS3elqRbMZlNkFEfLK+9tgsaQev2TP4F9g4mP01eVr88BYBlXB/i+h0nG02
60U19LRFwS1/LDDtM7qXzyb6++zfV0droIN5Es94UEnmtpV1m5uZAOlyTqvCXR9nKiZw0s+SBC1s
fSVQvMRXUweskRV1Yq+66vzxlMOLutgK7kk/w2+XD7ipkpjwxIQWGtEq0pL3JwzVrK6VjLJYKnpo
H1qsPrfd+GUMFFd3y1tJOMS3Gb2tJXLqoihdaC4V7jT8ygCjADnvm09joAXdvRiKu+W818I4Ben6
ujfha2CHi11Nv+Oxu9QM5rnzBPfIfjVv8NeCOE2R1bJtaISvmJ+UgHg1mHQ9DdhQhu61f4pS8nMY
LJRmLY5TGtNue8A4cC51F++Gz8nv+InBcFiVLNL84sCYdUVN3+27tG0D3RzsqOWr6As4aDtpIYWf
ttmuU76Ncerryl6Jfl6+S3ZV51f5Joez/VadYPG4itAgtsxTX+eHQiXU+W8yONMP7gTdXgiCuk5v
9r1Vnma7PVwWseWM4eT/d10832SbxlKYUq3w8+ZYkE+zfDcO4UeOoWAPjArwEkqznBqUdkgVPYHD
71vjuqyAj9JHUwRb2vweALGbGtAjwC1xJqIwRrsYCdz9mA5Hrf4i2SJ+/M2rWkngTEJfmLpW69As
vUcG18kY+Cu8Cv//gS+iMrCXBVyrwaPWRsNSdBXtcL+tZqdc1MAcn5peFPptX9ffUni4mmn0zTSX
KLOOiUmdrIjuFk2j3uWjbOFsLKxg+d9ZeMxalyPxtyxm2HaoXO2sQ45hEen4wVevouUO+BBAf3xq
mkejTdBkRfVPu5pkIJsrz+y/KvbD5QNtGhcCKCaIrAEt5PFQDe26JjNHTL40kjdqyUFe5L1sh/tZ
zwbBq9kM/MCfAB1gY94oa753ejL0ILKVvvWXR2MnMXpAIPr30z1YYN35UVy03dRvAz1OtGp0DbWs
9/JCpdULpEBw8LnuKQbIAFPoOv3j/SzMKSDAtDWCRie6Qu/F6HqaNDLcnZ9GyaFstKtk0oIxrQXN
oE0FX4nhXmurStVc1HXnz/Z01YwIYHVs57isDiIZnN/O2mSp1XIAmWL42CEZFtWaRX+f/fsqsIvn
Nitbi7R+nKi7rhsOlUZ/XT7Ctpat7okzzsD8tM2cA+I3uiEmjnKknBiM8cZA2hWB7amCF7R5JFsF
OBJNAbgdzqWlZV1pc2YCc0N/1Wnidhguvnwi5njPHDPKIDKyWhPGgDtQPzajjrY3ZvEoKGMwrxli
ZzsiKhjqZrScqDUEAreiUxvS0OmGk0OZntPoTLfpZJh1C9DFXwxOquRkmHmpsO4X+ycxTxxjkbto
XdNWEQbBFTEMVUZBhPBl+mUaVYC+pNa3H8sbxVNdM3FoEKJS354W39orv/8aUvtAsvZOLpe/d5NC
O4xst8DMHGfzNJp/3i5+9/c5O9TboUX1GJ1Me/40tpqT1ldVKYIZvW7h4NTknRQufsOmB0UOid34
2lcday4Lv9hFu+rT4FpPyy48oFfly6fKjbwudcrvkqDIuZVfQDxc1eukj8nX6yIlT/JIZToDqjwG
gww9lTGtgJJEwuady09iw22hpiSjOSZD5tk0jlHaJMM4SesXXeIOUe3RuvqRxvcjyUQh66Yo1n1n
EF4VnJ7vTZY6DWVJ2Sqd3EJjOm5G9apWml9zbuhupLSL4GTb94huHxYZmiqqFtzbq3W0ixfTaHzr
egGZN9bz7glWhzMKJeqKNP+cS4OgOIcoAwINC0aMM/hGN9tzK8eNT0+qKzkgMT0aHuNrFo8sMi3n
9ROgbtbNhEMGBvv9RQLO0jTD0OFgWEXaUi+zp8Auf1NrfLi/rB0bJhnwcXwu9E7RYeTN10RbZFIa
JGWq/aCQz13dCnqm7KOfnUVB603XYB3V17e48mOlNupYlqu0fjt81y1QLFT7pmsFcfPmhSm2DvAU
5mXA//f+whqsgiDA5DS+MT+pSecAgOvW8y+jMNzBfLl8ZZsHwoSegT/JkG+cF5sAKaTdALBqg8Vy
zZDcdIvhAQclWg6x+Wne5PBcCAM2ChbTbNRYbKHAk7UspV0yEVh1KwZgGCC0dDD2gayZ07WRYmhO
on3jy8dkj6W7D9ZP9bEHewpr9oY30gdAuJCH8RIG9GdNi/efSi+xSMhCdOZr9LfU35Vq7JTZKHDL
m3f3JoTfo4LMuZJTXKBvy3VQJclTN9PvH1ADNNvQpTIMDVHt+3OodifVetEBqmr3bp9/0/TGVaIf
l4VsxDOg8dNU7DwyFIBIucsaw3ioJAvxsm0eTO1W735NmUuX60R1ySha47tpT0EQh14AmkhIPLhX
NMUaVUF/3/k2dYwjEp1bIEh1P/3GRvrja1tgGTZjp7U87grjpLCVnGKKRY+dGRMBKkjJgU5ZnB/x
zeSje/4syny3PJRisok3INHAYMB5qFYO+xlQG0iU78ISNNC6L4XBkgo8/KaJWIlhP2Nl89LFIO1o
98g/TNq4TTqqGDGppGCZLN2/rCGbmr4SxX2zskGWIPVIE7BF21fH1K+zP959DMcHOLYF88DUnc+v
w5KQ0sZok5+FkTtrT/1woMknHdwIl4+ybYrY2mBAUzHtxqNrtLmssxGToX40Y/UC8ab9UABuC0aS
xaX+vNduROPrWx8KVR2UlU1TQ+Ocu7060Wa5tiUYP7LczNF4B598G2VU4J62nvFaDKfoWjHbXVlm
yBUnEHDlzXWaaOiAZWwoX/oOGgQnqifB69pSDCQHGtqlYIk7A/L0YLZOMbLe+O3iJPGLHf68/LW2
r+7t73M6rtupZBSFhlS+1h1suHP0fgGlZC44xmbYtT4H94nUtEhqyUCwrO2ifXmc9m3tTS4GEtH+
StMPvCYViCMbwE7YCT4yX+ZSbUhSYuYNHFsYjNv1Q/v4kXt7E8G+28o2gPkQcKEF8XhlWD5+QVBX
h6ITjKBsPiVA1hGpohaOPd+c4zAzHZmjBrPQL9fNCWyOAP3RdI8xeQXL7VlqI9rCtOk9VPh0WTNQ
tzqb3TAaM87GJO78KgvowQyWvXzXfonAgOixnSZC4tZNBSRgSoBRAkCfb2BLs1lgaGhBgeQg3TLu
5GRndZ51GgO2Cb76pe7Nu+gDTl9dyeSUvqOom2ojCiZ9DPJ2aXTqeBeR/WUN2fSLaymcyg/hMIKt
sO2AsKgOKVY0sNNZHrlugdn0Ms++E/nFTWOBr6YD0ixjIIYLArsBCmMrBcqNcuKoKPuVav1w+VTb
IqCNLHWClnDJWljUNCssJGup/a2Oj0P5+/Lf31QHHXELJq8UHfMv798VbXq1yktUJrSKBB02C2ME
y8/tOLgsZrPyAuUGBI8APoR68Hs52lImYytDjvF1AKD2GB5ZbTbGevb42+BjEKUHzvXfoLw2L3Al
mNM9ozOrLmFFi7Q+JsldloqC5s0bRNgHPIRp2Khxvz9ZVQ+lVISwGbVyNDU3Dz/ZqXf59gQi+M4D
IbIWhS2UoEq+auNB0zGD/QH4oo1OEMCLoA9FQsh9ILurpKUnYYNj7OLqWBJ6b0132px/u3yWbc+0
EsR9EBq2MYAmKGda12wbxnS17LDS3gWDoCd6n5v3thLFKXetm1gTWOLeqHzTWtRVUScqRGSamwqG
KA94ONzb2ZxnZytzgyGDxl8Agyeq4i8gExLcmUAGP+lZFpNagwAVUQmWEBluGmipbz4wwjSGcxp+
UdfufYFMZrz4CgRm8QHRlZHcnMHjqgzTzXmGUU/ShXdjqIEHAgukgrlWer/sYuJGi5Q/51E0utUS
Np49maFD9NZ08EMxSDQ0RBTUqIKfxK5pFQQY6PrraCE3mHMMd4ybQqPuj95jg9Dhw5QKAmumiJcu
gHsR6FPMSjajcpW0naOqNzkIUpubQRHRxm1q6eqiuQfRKzVcopk32OCNYYp+/laNXVAPNLj8QZmy
88eBkdIJWgiMKYk7jiTVAC3Xcg0o6n2FrHvKqTuXt2PZ7/ricFnW1pEAc8RckY25l7NBW5ppWaxI
S+1LauySkIJDWkrc3lZiwTfaDJ/WkjiVwGhBbtcm6iLWVzD7YcYx2+VXrCis7cWgk81jwYsptoWH
fAb+i7okTeO0xFOXl9bBPJM3WapnzPaHokLEFX9L4nQCydVQ2cqEmfgdPUUoMGU7ct17H3eRa2Gc
mazkcJbCCAPe8pIUTk9eQDgpah5sWbC1DC6X68H+NEsLuBSqxHIMfTjNZSMIAEUiOEdcGDSzqdTg
vUbXpH/JRLzomw8IBGOYAcUQy9nkrqmGeZMNiCRM1UnQGI2WMijsgLShO7WySLFZYHf2XFH7RSFZ
VgBP557rRGcKUhkCrouBIjcw/IVKh0ZVdp2UAaisXmVJtbfM4l61qvs67L9/4AVrmHxik4HAK3Oh
bTnLc1nM0AldfjE7Xw735fzpsojN74XaKRuQRzOQh59g2bHGMuHGD7PSD+vKNSdhw0/dvMU3Gezf
Vx7DroexsRa82MYbPNmP3fCgAVFRHvJ/s65q85tBNUwbASd6A9w3C0kIc2QkaAtgO7mmORF4OjQw
X2LvtRi/sXl98MvQRyAe0M15f7Qx7KhMaxS60VmEYwKSSlFoKYo8Ni9wJYX9itUF0rqlitlBD6IX
tuMdlW4f62Fu2aodMT+46Ejc/VFiNLE+mWAx7jTlRRqUGIOZSzxKzmXNY5bg7G2tDsVZ17mVyDAt
8OxmmD3qGOZxzNp8SK3mJpG6u7KwdqoyY3q4EwAsthC1cIgGaqh4U6iYcNkcUUL4sgXeyrhm6am+
R6fFQFPsWkNxhm1KpS4Bbv1WOi3XYve1acBW0rnHYDZ135RjUvtFnmLJVGxZ1zYdtNvWSBUnHZQI
NfJIfrh819vf9O3InJom+lJmvdpAaCt9NVO7O6htnghMP/tg5x/0TQinpWpupnVJyhrYm2tpAeOS
epKqqxAwwMuH2Uxj1x+Q09CZln3SsDYMCnhPC8jfRs2ZsVV1dEwwwBG/vO0MN98vz+LHsfn12CAz
4Hoo3pyVeRGhk5Sic6IrJ9TA6JI6UzU5ufEltkWV1837NDG9gU4d6sp8gVcdizlpBxCKtKPuY0Ld
UbEy3qVt7gIDJ0LvbWrIShgXGoRLo8pTOtY+Hanfq51fD8HlzyaSwEUGlIy2SuUBoW/UOIX5bPz5
RjIU+0EugwkbQLRMhQeWpIluJnOFM4AYnA2uhQBbd8cJS8KAZRECdrfP8yaNs19KqthGZ+E8UQQI
Rm5+su1YNK+0afgR6GBkCOEHpoTfG/6IADq4UPQCU9AqVwGjOG89e/fvSJw3D7QSxv597WWmimaS
Ad0mSEaiYykieRH9fe7ZgmoXwWGLw1jDc6H9WBSBgjEVPbM/q9/PfRAjU/VkaPD7rQEEp5KBxOp3
Uho3KondJkOzkyQCBtLtE+HTMBQHCoOcJ1HkppYSDScqyBda/8AU4+Unw27k7ETAOCDMRfB5hmwk
NKr/agX3UZg49qikUO3yiLFqUaFh8yQ2ei2AgYFOg++k52kfDvJo1X6vfJHk0olyAeBl03CuBHDK
latdm5uvw/zErj2r0gbbMWgeY95YLnMsKEzAilMtrcDZi87F6ZzVFGNczPj4ZfgS6W48fUADAEBA
wID6M1oWnAbkVM8TILYrv8rr5wz8cyDAff5zJViL4AKGprYXtYui2m+QuMeDG5Efmsh0binaWgZn
Z9TMACMSytz+JKFEnwAb0hJfA5Pe5aNsFgqQTpmghdVA7cDnU0UVtgNahihJ7OkhBxWjH3phACCS
SyNs/hMyAmyei2VPmBQAjIXPbhIzBXqnh7wmaGwnu2F7f9m26OhZwqptrFUIImx58wSn3MpAtJVU
7ovRsKB5way2MgXqMdtHIDfrtIBtI8uE9EHbR4SRwKAsWqV85TvM+7AxG7zcBhF0Gc3H1i4c2yxF
ZT/G7MHbIkwcAwmFKYXzbVN6P1ZmNoNcIT2AK9ZR9saBAchwIEHZaltJVpK4UKQy9CKXYjhWe28r
aKaz7SnNvlXg+IogCoRkoVs2Yn0yLjBJEHx1YYjPhUmfB6yzZ2yhIVpxDEjZs6K4sP/HPNGFu+R3
TDVaSDQ1qmo/W67HpnfCYRdat51wdpA920tyOOtEeq1OIhM3yZ5b84QJJn9wsDxgcP7laoZtgTrs
PIP+YM4ZP2gVQjQkAn06puwByiafFa/dFYBk618Hn3VRxYuJtjy+xsa4UQpCzZ+3vi1wmbo2twiP
lCWIS9nVrMXVI4zVlfXOlNNdStsfgse9dUTkjUBMM/69M+qpKmuprsRIpYyv9MAG7OJHCSta2HAD
lgRci4zJ1vNGZxBbQsBGA/YC9nNWN4qO5CSPYwzltKnlhjNAdH0Cjvi2nKI/TRJ18J0ZOhYRoFqM
yipz4StRRbukHTiwMw9Mfb425odJF8K0zt4akwFuMIB6wUt3BgqjVtaW6dClXvQCFhqsnJF840mp
g86f/CIY97XpFLpz+ZOdXeF7mfxccBxpRjpkoIKpx6/hcmSVjKz5dFnGed+bE8I9tWUgc9hrTeqR
R/N2fGH0OhaqXMuu88MfYEo6Crf3nBlkTiLnZUB5q1Kb4iq7gNnIELLqAyteiBp4wrNxOpgOcx8p
VE48ajtzDGodtgJeHR3pm/HISEiqhywQcXaePW12Oka6DnjTBkt0nxhtM1Y4nQU6LaN8IPMhgUFe
FLeeaifUBOHppo6sxHG5AzGilIbDAOKCJiBYX6Ecq1Hg10QiuOfVYMHmLGtj4mFG677Nrds++pZm
3wV6KJLCOc9pakMlnPGtEF/rP5oD2Q+flsKJTvPn+CHdZ54MetVEoP1n/oz7WJwHpUZTZBM2x3gI
UV1aZ669oJ4mB7O2ExxPIIlvwlckA1fnBLVoPGOnJM58HWG/0VNysh6rF+B+vXmvYsBRyC11Pnbx
/oivDfWVcZQrRZeiHEccsasX290C64h37qN1jh3P2Ym+KC46oLtXrikhtcGm1XzTzteIaSW8S/Xe
Bh1a6ulAHOfpvbYEgntlxuJdpMAdj3viVTWMtS7BfLExeRCjBJKr/kQ11CXALlYitMb2eQB8Qsde
B8SPk9YWRhKF45x4slk9JbFyXDLiXz4Re038gUDSCZZ5JLMa2P/eO7M5VjDxKGmFV8g703IagmGm
9JFEWKwinE7fssQa0nNw1AF7dwYyHdQy08aqTby6lY6aFXlWll0vRrZrremKdpbXk+VLLGFIrRSN
KG89d6BdbAyrapiF4AOualTNblCQtNXJoZ0LR43JDihokXpsWeO1GPYsVwqo63OL0cgFVuWHdmS7
DSdv8Vg4Cd4G7IpH7dXGfwov8kTxz9aDX0vmrGYlY6AqqqAqbZ27s3mDFcJeZ2Df7Ty4lzVGdJWc
5YzDSjEQ3cGDJ6d5uAZxziSqUJ1DG/HM1qfhtJKMtExpDnJ+xnqtufp+2jdXLTJDIEKv5H0oeAQi
eTxkRbbzSWoX3F7zGbvwfALS+p5BULGaGLTK9V5EeKFu2ZHVAXUuDGqrheRRG2XeojjlfgJRPmP3
bkErp4HjGztAvB5YkdmTrvuT7LWP4v7K5mdEdA5WPgWTM3zArBWhje42jpwslZeXiZfp35ZEUFYS
CWEGbvUeiqnrzJB2iQfmKidJZH/CqEZIRZ9PJIb9+0qMBiJlNQklBEFfBzA25l74RfNaT3Ej1zxi
Ss0P3cr7wCtYXR/30imlUr7kNPXK7mR0spMu2Cn9H2+Pe9NyoZAhH0niacp9Xu7L8KhVf1qXYw9t
dQzuMaNbGkfLAC1Y7OyUSMohCbv95Ztib/XMw6xEcG95meuhiVWEItquQSIzYH5PC8RM71u+cnUS
fgYtxdoL0HkOOEnb3KLfdMx10TqobTPxdhS+jt3Kc5YWwNx7eDGo7hgu2Uf3g0P35o74eeaIuE4E
ev1qRVZ6Pepjl2QV3EmlhneFttxLBly0IqLkFZ6LizNmS6GFksDcqjtQ8sMAJbVDbjqfPSD1u+3p
T5dVYtNNru6RMwtknqso6qESJGmOarrLyidwU9DsmjSRrxoCbiPRLXLWoZiWfNZ1NfNUdXFUG7Ga
XGGR6R9DK98/JZWzCFmlznmtQzlm9Z6Qva4KUq9tBQfYHyYbeyf4djyVLKNT6wVlBylzezno0ty5
/Fk2E1hwGP4tgnmtlb7ldY6HOuMNpRh3e9GQm09X5CH/DUlyoCIl0g/Tl8sytz/Om0hO9UAgZIQZ
6RG3FAjZlZtGLR0jPPw3IZy+ofGQZLFdI/BEfRvpSPelN4jo8rbt3NtJODWLBiuzRh2XJ+/mo9pg
3zJbSxw9s0311X45IuXZkSMqwd54VQtsrPDLccpngnl9bipwWacn88d4M17HtxRrnp/0e2k3PFSu
VnqS4BGLvhznnXpwVtRkRDRPtAcgGhxdDxJLIEOk85x7SvCZUjlBLUC23Wm+ViOB9gnvjX3UlcYz
TpS4SvDR5uPoW0d8sWusMDjo98bnyK3cHGhTgZ4Iro0f+Z3GUR0VM0doawBoatieVR9jQ7Q9RiSF
iy+7aih7aiJ0MNujZd3F7amZRXcnksFZC1AM0bTVIIPcGkf5mZFZag7WE2FAIn2NuZLgQyW2lYXi
+6/KmGAwPMb3mrAF9OHVQu2XyCk/zz9GQKurXXotmgcS6CC/0NysRrR8JYjU57vC9pvu+weME9Jv
jEMaoIM6g8pMeWF3mQIVNHJPwWhVVHpx+/yfhPAJzpxLtpIaMLN68hyPPyX1aawfL4vYjiLeDsLn
NFVikoFI0IeicdIDI5tBP+oKzCysg9jt+ivjjyfgmMtdSeQ0sAL3G5EUfJr0xKbRkmNzFe6Tg4l+
G5JEd7y/fMLNsGUljvNVSKXR9MshrlcmVx8+RcPtAop9alZuqOIdCy50U/FW4ti/r2yT2qrtZCZw
+Is9wHOVD+D5EAwxi0SwJ74S0duFpoPyGdyz+W97eqjK3eUb2zQRqyNwbmmyMWwxs79vVb/yvHNV
47YC0cFlIdtGfCWF80RDU3Zlk+K7ZL+x6w49BWzJugPbyn35ykAYecV/e7I655YKK0sWnaW1+Xhl
kKsIzVDVCi6fSvRpOM80dOaE18QCI/W+V37lqeDxCP6+wYp1q09vWxEIMFngVZeL21uZVw2W4MOI
RHBOCMzKOZD0JENTf3HTSNvn0SJotwsUzOAsQEQlo0oUnKLP2iurKpw2sQ5xIpzcEMnhnn4Igqks
jqBitMQq+/KB8YVGz2gYgKg3O4ROiXVsZHQHgY8ViWU3vPpImTUZc8gszmTnjt3f9ahrx9V/vEP2
I1ZCykzN8nRhmlZEThONWO+1EwKnRCfhLIE+lUVdTghQZ/OqUK7C8JYkAo3e7D2s3AHfmF3iule6
qmDFefN23qUH8zR8BswNnijFKgAT5dgKoBbmjrCvnjr20+Uny85wVul4s0MGZxYyvaxSGmmZR6Od
IlGnja6k4qq2hAM3TNsuCeJsw1Iq0WRl8LTzUcFeon6X+MN+cMmxPbCpVKGfZa/ogjy+Mzwa2Naq
LVBDeaceEeYfJTc6zAHBHKTkCUmYtq8RW+6wdc4434diR2lqYgtU4jHyeWVw+28UiM7BHWZHAqST
Zo59RDpz+PONDq/hxJtg7vshMY7CuRixEOi4BGZQ75QHRvCm/6uCPXNK53cKvlQVsIzzJSx6lNVJ
a7EaiPVcx0B1KY3bL4ZbdG6WxYfLmrltid+Eca/PnsdlGuwaSceoXWeSfEVC0QyQSATnhNVaIckY
4fLS9MHIC6e0RAWWbRPydgju88id2k+ZzG4s672u19DmSB3aF+7luzqnwn5Vgzc53OtK2mW0oxhy
Gugf2/qlHlW3CsodCP/oPgedMvBpj/XtuBex5QjukM8NUT7QpkZGCcmW72btxxgKwj3BDdqcQ051
Je9lim+kkIcE2ZL22RCtzdt+vH9fns055DaX6zBUDESUdeqE6S7UvufkqBoiZRBdFeeQC51t41Fa
FrbsWvKpGEXcn6K7Yj9g7RXjHDxwspx5jVU4Vf55yg4jlicLdE10DPYrVlIKjXZKq0LKXyvsYzSA
AE+U6Wu7kNnX8Xup+JeFik7GGQOzSPI464HhINMnI3nJumOUCOKWf8gF39SAswYxJtBt2gIG8Bdl
ZnLM3Pwqd1hBOfVtT0RftN1PI4C3WWAxUs5IXXIM8FaLCgNHbrsT8dpn5TAFWPR2w7Z3KTfhrewt
9+aO+vF942AaLBAtLjlHYzKrsfoFnL4QBIhpMuPE6YExBURHy5MPyj3bhTnvP6b+oHuEe8ROqrON
WpqFCajORNFAWbqDlTXHdpoEanI+PvR6ojcZ3FO2h7Gt8tGMPPm+frF+F4ureHkg+dKvBXPSoJhZ
UBbGwEj4IAoBNjV0dTrucacJdurQPs49sEjVaK2VpptP7dWUd78uP4VzAmvujNxXs5YQzFHI3zy7
miwXM565QwjGZQsJE0sA8u5BRIJpM80dq+ZljlXBHW8+/9VB2UWsnn+sLACTqICT0PxrMoGbNBIV
AreT45UI7rXPhZbZwwSfUsxOc9KDcQdQIWDdYxDv6T3FZKlofdk/PIU3xeEef29ZUZZ2CE/H1zgq
Og5OG5AjMCUAPghLgpvB8OqAXFhAEy3BQlgckDWvFo96MQqRzNjYO20vhkFvOriVOC466BczreIE
loaOj10HTt7bsbgdoS0CzdyMD9/k8PSGUaKGYxdDNf6ijyBXsacdaldyk90YmKD+hc565Kn8JJAr
uE7CxQgS+OWsnMI7DIESYDwwyK7z76b7/wRPhSMLsjbBWyeclRnSecqTBdFWrHWuJj2gYoBagYho
c9shra6TMylJpvSD2vXIP+/1W9aaya6HyFHuDac9ZAG2nX0X3KNATwhnWfTSMrDmHBY6Qg4RmCoU
M/JNX79PXwZ/PNg7BJHoBImgLKLr5CzK0Oi1Yo64TlM/aG3pdPVzm32+fDaB1SKcSUEumI+gBkbB
wD6p/a4SzVCI/j5nP5a4bEF3BqM8l1fJ+JhHAtCD6GlxFmM0adYnygTnaewn8FJ2PbgbY8NRpEe0
IwUPWSSMtxfl0KgFuyzZ+NyEP8sKgxOR6aBm5RrC1U7sj50llW9azm/7iOTQrFVmNEycCsRiVVDs
4s4hplNhYzJy2dDBSotdux/vu53kRZ3gsOzmLsnnjEcsK5Je9rDF86ioHqGZ6SRAl7g0m00vXsra
wWRT7mAtpe1e1knRA9c4OzLH3aSCgBq5zWPvJwlilcTv9kaH7sP0rfToThGgc4QSOZPS2XUbhmBT
9SRGbSr/RnTkNd/jF4wFsugIswf7y2cUqJLGmRRtnmOLJMitQG/qEkzly8/Gcgd6EtILsAbnvFfv
46IzvKQ1NElvwctZX9kCwNodPpGb4gC2laMo6RVYLI2zJlWJgV7SRQBtIWPszN+ojCCpE0EzRXfH
/n0VadlJnHRNDvs/DJ9DkAmZy93QYK9H1jtpKxhHFtgvjbMv4EGpTSNlqhjvJBD5kcfLeiAKsPiW
4Uxlk0wFvs4QELYaPNBvis8MrVgi10hFBBQicXzzsLPqXjMLxHOYrgEvSYZio3xgVVSsBNsJbRiz
ERdsCN9GzEbl/wOf0Z2w9KBAKhUiemQAa+FIm8Be6pzRoFM+LioQBl74nB5mPzyyoT02rJRE2Pls
KI59P55UrwRgvtp1Inj3P1gQE7TsmIxlS/neK2Vhqv0s5xbgwsEMq/iKkZ9crOrxGfhAzN/5D2ny
3wL5AhOpC23IDWhmegImH0DJ4jrz40C+U78YsROekgMrblUuSh5L5SA1OJBHYTV5+8G//QjOSVhq
Pjd1NmEg57MdO6/z+p8kt4mc8bN0HyI7B0Gc97Ew800o96VbRUs0LURcpCenTr+dlutC/9CzfxPB
+QMrD3WwLqEkhaGVY710WHUs5R8Z0gKBzv9UhkcjUDWdqpldXlMfEnoEKzSqbE+X7ct26Pomg4sh
kzGmcUlQgE+nTz1dnAkLNu3oGYSEl+Vs28k3OZzlt7PUtseZFW1QKy7DwywCbIoEcEZ/mpcWzH5J
7lUGdrjngx/XmSB9EYngbL2it30+jyHmhejdoGOwQLQt5R/KMG+3xBkJLBaW+9ZGQsboFKu77Cjd
NPsUgycD22x9YlCH+nt+bT594OMAoo61Dlg/g2mN97apJ1WZmQlMhW092/TFlgTBzHaIsRLA3Zwl
0SqSU8SqYGfPgd6od5j+nvevGP+9qEC4XQZZSeNukYZY7CFpLGfxJy88yte1GwfqwXD0o+pp36WD
qC6xqRhvAvn++ojNWDIZMCWaSA0gIl+iWAR7F0ng7KgWT7OULFC9KUVbOMqTnZwJ19Nu2gJQdukq
iMI06MF7NQgno8lkNtO4aKrTZzexhpXF00ER5cubTmElh7MFaQm3oLZIl3v9qp7AcF86aSqI2EVn
4VRan6tZbpgMFclXbOb70vo6mZpTaN8uv51/0Lb/I+26muS2ueUvYhUDmF6ZZ3ZnozbphaWVLOac
+etvQ/7kobDUwNdy+cW15T0L4qBxcEL3+asxvi2aSZsL4Fl2iG6LrSXickczbeyRQ91aI4jdvmpe
fOTdrLxvyPj4OsxL3JmIcYv2XVFBjIjLFJVFztroNfYhPjvvFJuY0qa47eoCJ6l9je9QWcdYd/Fa
fqfMpvGxepk5myZxdo1NSPUgcjKWFDe3eI9Kvt0cIxQTRrDDKzae7Cgo1ChC804v51OyWak0+/kp
szXQh5ume20STrjAcxKWkLtVMUsrCOi6T68XW/EQ6H5OTpFPE5eoU3w2uZD0Ua+Vvuo2W0cRZfMI
Sus2mxo6v5AeMJZmNTYE1jGU/w067j80yOV3BbzDnBuSa5WBEHno2iyhGzjZaIuer6Fhdle+U2KR
6mBUloyIbwim1v5DP2UQRY71eBAq+GkMdnXRLZ0KLAuRP3i4NZHw49HP7L+SNh+XQRcjheJK22OZ
xFc8jPc+9leYeD0UB80Tg4hXbqcIcukUMggzI62UlzQqkPsv63o9jrULYspaUF0tCe1q+uvy1+Sd
BwZa4tSspYWOIqWrl+gtpE7savgzG2zyKs4UMRFmgKZq+uJ0FEpXEfzLy9i/Mv/BZZbnRgkNcDXI
BJnForPMEEH0woFHDlqxaahpJo1iFohqEmk8DeO9kjdBIT7KXHZG+mC54ACEeW0kUjKRWEDwLASD
S7mEZUxc3wxOHGReDi2ph8tfbv+tenZvNvnUy/EQTWKFQNcfnQXHyUxtsGwjBlVAryk4ErcCspsI
2FhkcSNLMUvcA62mIzlCa+KKODK68in3Oq+jan/XdDzBwYQqQ1zyV2CsG8pfvMIvdGgElk8T5Ai7
pESekpNX2z9GZzsMAE9KK8TmgHG7vlUD/B1BJmtfh5R4lzeLQs1H3zibYb6ckmXrEIrwDbGV7VkC
BXkfQS9tslL04EYGZ77qN5H82RyDtAPEW8ylh89X8f2qvkeqlVaFo4h+DZ1ZRbSUsbIaiVhxHFxe
5375Fro+P/eNwVy1H3JFz7HQyZ7cJFiD+opy6GRex+mc+c1lfbbE4G1JulpBgxh6WdEUNB5yJzrq
hZX96G3PQRdRnzBVzlnd/hE/22RAd+gmUewrrI6cNB+ru0r86EDHK/5N290+NP7PGIYRmH5gpU6r
VaIFMjX3cuMT6kac1ezHjWcDzHMlzpMoV2Ykd9Nr7ajZw5MeYciQWM1BwUyU8CbzItWLh5qOV/x6
qGUtD8deC3GfZCgIty/xEFrLIls9enY5a+OZYvBjiowsrZG/Rg06eVi+dKDUVF0R/3n4ewq5iS19
stW3P8ItLJHBE7kZZjKu1P/N0dbbA4kSu8E5l3lzwpfPOCwxkJJUKQGFPKKb3hFtGRnS9YU4aOJ1
hQOvILAb2qiQkYSgPJiiWbaqOl8bPUngKEs6POsNqYJO7v+aQvNNUYzv5jB9X9dkeLi8hbs7CK50
E6RckMhkCVNksx3WZcyQsxdXR+2CucnctvRVHhHi/j26McQcg6kN1xqa0qgaBeR+vs6O+kMZtO7g
EC9Fils9XF7X/sZt7DGnYDa6qutmGWU/4Mah9MagU0COmt9QZoP/1j2wscYchFAmo1Sa6CUHm8hg
JZjQyqlicZDnVvYJVbGANyL9kaWavmk2FpkjoCV9qjcJ5umUW/NWhABB/6odJyj8Sg/V18lrrqfr
0Q3xykBWm/Oy2b3NN6aZM7ESjLTokQrw706p/KVVjhpX12MXljc2mLu1KjGgQya4y9oe0uitrv7Q
75kbtBK6yAATEbKLgmrpEHyWH0F1byk8O/tdtZuFMBco0TNS1CXiApqAI/bgR642WetNBVnmGXJK
f/cHhQ8EshGcy5u3T8w9KjaCILSQRnZyNbWG+lpvvEHnfMffnOszajHnbEnBPZ+NeL1Ez1VujdeD
D72ooHrVMYWELqtbXqPH/ntzA5PsUQNh+BzR3rHw8+isABLTVT5LxwkjALkvcWBkHx7Pq2NOWWaM
sVasKNL2IXpZKrvJH9qUQKCI9xn39+psiDlTpE/HEJcZLu3HyZ2+DM9UQMiAXL15X2tIUlD57P+U
7Nl8SeaMZYkBmQoZi1Pat6STrG75JrWcbA/1sQ8hOZQUkfWFLKnOSuLqaypUM90tMFQfpaAPsgPl
euTCIXWzC3bY7JxeVTNRKL/eeisfo6D0kpPwV4fLBZSgDuHs1j44/bMoNjW3qn00mhUqXllYW7oQ
XndqzcFYngnmWKVtoYZSAQqMsFzess54SEEHevmK3I83zqtgDtKk62XT9xWe7OW3sT9UyTcwoljx
6hJtsDWTc5J+c27P5pijFOrTAE5+XFj9K5VV6PzE78D1Q7zMMx3Bu7w23udjjlO5zmDzDmvMaAvT
oxjNPrJizmUT+wnas2uz7WDzVBsCKKmBfIsF4giwfbp03Cosrf59qi3xld6+yePwwju3vMUxd1cK
ubwVk2sYysuSQ1kbR0Vo7MuL45lgbi29CXuz05EYUOv1MFegqVwX3vfjHVnmeoo0dP6qNCtbfUfn
ElRLCru35tZa3X8DdpwVsVm2uqrUHiFFhkJ4bU9L9wCZOA7W7T+Wzx7BptlWPTSLXEGaIz1Egfke
e/k7EhDCCTl73ITFy3IvfLu8T7+5fv85VWzebcz0Nqs1iBlC13o5UurNyBVcQEYF/ZzSFRyFV5eg
sHABadkEXNOWYEjVkb6PvufXYCnDtLvpRpXVupMjO5nHE0Pdv4LPK6Qbu0ner2BPX/QFE5RmZguC
TUDomIw3Ey8Ly/MPBjESqZTRQYiHXgWqrtiLlKfLO0X//0ufjbls1VRoB02nYYt4H+bvrfSWmG+X
TfCWwOCCprVKBx1STM1mka02w1Oul9zsJG/7GWQIK20kcwUYFwLDl5zhJLiRPx4Xj161ppO9/Nma
GJBYynwlfYVBIUOJDph28se14oTJ9Fdc2Bm2zcuA8uhq0LY1ETOe9FqavH8TonCuW7a/K481uZ4p
f77az1bT9V5VD26pldaYZK4emYFqcCcSOJvF9nkRs8/rVQWPzPwa+uMn9WoMhGfzZPqjT16iW24P
GwfSWT2SNC0bKTPxKVX0fisepdTCK/hqwQclL/9/IvgfT+B/kEFlkKHrMz2rRByp5Qhi9mC8iq5p
py998sZHHtEkL35RGYAoVkKGhDaG0G5AWggID9qhAel85SQer6TNtcbARTyrY6UQBGdz48hH4q6B
ejM/xM+U44M2Ml8+Zfvg9DMLhDj9V4xV8xUycjMoN0bpq5yOVjH56BnhxBT7BdF/nsKiyUCHAJa6
qJPxxmkmqJQpQeaHndO8Vgfavhn7ymNolz4vVfibS/m8NgZBkPdqSpNSHYHkvnO7Z2J39hwoJzMH
yyQdU0u4mgu85AybVK7DWB+MEumg8rUHEyqqordxanVPodM42WG4rpzsdvq755ArHsD5zBKrRg1G
wKiXJiVDQXY8SNZ8NcwWMqWTHb/EN2kQHxvJVnGdfrrsQ/tFiX+2F8PdvzqRUelaOJaolSpJZ4/x
c96+FfNrganE8k1LcssoT6HOifN/E4T/3F1JpAi4iQ6gy95LY1gWyM+OjvEdzOOCI7gqZDihc5tZ
f/Mtx0/c87mP5me7DPaQLhXVYaQVVQxJEzu50TEoLdjCl+SEg3qsDord2/G9mNo8Xqb9eOhsmcGh
tc7wojbBXCwp18RoodMZu+qA5HQu8Q7sfkBxNsWAUDEoTaqSFjv6KKtWfjCtFRd+eGfak2InnzrQ
yfOQiJcvExkompN6JJMJm6rVQAPye3mQbc1WX8yH6U09VdeKDf0xTHlglpUH8bzlMvjUr2G19Cli
6XhpLN3A1LvGCZ73Q43zB2WwaKjrQY07PBCyqbAI4GhIbmQDHda3/QiSy6tp5MZrHEdl+UGLSqiK
VAT8Jd+Jv+JKbnwCKPpLcNGi9ZVqU883YqDfxSfekPflSwWKEb8eTUOZw6EXDDwU1NoeTcHS49kq
eXw+PCsM6pBGrow5BtRWpLtHLdsXUv1ZynhCUfvtqGd0kxmgyTTJwOYhmVqBaPcg2uW3zsKg7qEE
P/OMrqzpEEJwk5/o562PAZpmXcQB0vJ4U3adk0lx0Ey6kzUlhwyHgyof+h37JQOlHThkxi7wumiw
zcxvZR5l1e4J0zCmLpkEbJsag126UiW6mtaFY+gRxgyM0cqHNefB1m4UurHCwFYmkWXqc/Q7Vt//
lkPNfAgA3FK2IoFLQL67PxtjDF61Q2V0UGBBC8V0pYD5r/U0EnBuVp4NBph0Me+zhSbyRwkojF7A
FjFMjFyTslp0ug3fcvwv0lE0vt4sjUEreRmSvoFKuJNUN9LydTZvFJ4EEWdlLMNORIxRj3I87o31
cydX3hi/NkbocL7fvttBAEg3UV012JnUcWhbxUTBzCmvQ18N0tv2hXzrj3+3bkLLVbiLOM/W/bgE
ksk/TTKe3mnq0IUyXguTrfn13eSXYLByaN9Edz0fFwdsDCdVsHgvPt5KGddXFMmo2hzVGCMabjFj
84nOq3LO1+6Nslka4/EaqZclNRCApM1rH56amyn8viSVFULmIvyLs3W0/eLD43xjjHF9BQUsWaWs
+8ANKxmeFVHysuhKCitraF9EUDGUqmgXGQ+p9hNrGtj4FcPUFJmNopWKiH0ZwXDvrR4d/qIPWdWd
7TigeQ5et+j+QTibY66xRa6ENpSwcaT5Eg9/xaYtDDnnHOxv3NkGc4V1eq3FRqEhA1G+DeuxNj7F
mlMlqT0LDxAntS5vHW9F1FU3kTlII0oyR03hhPV7pBH0YJWvScjrX+BZoT/fWEm70YgTDTmAKXtJ
ZoRs9U0i8Qii90/V+cMxp2qJw2YYwLfgRFCWoC36euZe/lj77QrQpFVMA1Lyqs4ES7HZQy2tRGRI
RxsLzKZ1UJn2oUruTkHJUw7e/WgbY4yzFUVmCiA5QUyBxuRukpyx8cDLxcEJnhXG3dA5U0HQF7fW
JH+SlM8K+loTTupu/825WQnjZGoCXbQ5hgJCTFB9xmswqJrai8PPdUyCarTil3lOFFuNzS+XN4yC
3Adc2hhm/C4T24kIPRaXlIu1FlBE1QWnhITG4Go6j8Vh99kA6VVdBdUOujQZxFWHKk4kk4KD3x9y
rw8mZFtFfk/J3qKgt2PidxkqOHmZC19Ka302kwIdSPclOuWVq+WmhlhTZPUBsXS/uavujKv6LwUN
lRxf2b0vVWhYQ6gSjagKO3gd5kRXocRKs2vgolm+0xJuKtn11eSFkI7JP4vIIcYut268d7Qhnq1p
sglp4A9i72EHJVNVpXXWDClL1dNfCh80+dE1nbHAzEpm5f76eNl39g7G1iZz/HQNI5l9mSKuWo+Z
2diDbC+IiS8b2U0Dba0wxy+OSajlHYIeabBoA9QcxKLV9hZ4EWjMuFynxym09Teu8NzeU2JrmDmT
2qpEgkpb5orvyleMMruN3VR27YpecS2/ri5kdl3zjksFTxGSPZFbs8yJjJpBrNDrmzq5CcIfE+kY
cieAc6R8+BftBvTjXTLG3AjqsKhGvqLU0rn5aCVBg9yPdPN3LD7c8VMTu0C3XR0DAZOm1KBdQDiy
GKmdoWCOsLXIMaAjWVLztShOM0o9AhgZLnsRz1WZ8CuU4iwykBRx9NWr81ONPs+Wcxp2I63t0hjU
ycAM39eUEbJzJ3dYLdqrFx3a5+6TiEy+/sZL8+zm1jcG2WlwKUXTkmDgW+YDNCapDnwdVF9nu7jL
cdvyyku7CGOCy4FAoQ2ChczOiW0oCrOKeqkwXZHkXePRZe8uB1gNLk2DaoCy0/RGkSjdRJdDm8Fp
MnJFZr23oDjqZre8auyeQ2iYjVVFHT2qIpsn6Pt8jLQ6hgp07k3kTi3QNMopo+99sK0J5mwVcxaC
3Bi33UgeInJHeHmp/Q8m449Hm61hfhDlFpecpJH6I8Vo3lI5u/y2EqwCZDhu8pjbDa+hfXdBG3sM
3svxT7EF0bhKlOuUpxy5mzMFaew/C2KgvmyqpmhaNDOiEwVk+vUrZYWPjsqD+VRdr77yMN9PlRUH
lFuBJ2TC/ZoM3BeTKHcCpb8nhV/jNBUn1a2/dwka3Gkljlf1431MBuYldTZ1aMXjWmsDQ3jQBl5I
uevhm4/JuJ8wC3lFDFQUaMOmaC9oN4Dgs3wgXyWw25SzFdq8bqVdCNxuIIMRnVYUZtajSVQ7LXbo
l178mPZWA+k8pLvv0cDGmxHg7hoD7LFWiWiLQr6PgoYKMpXYQbT8TAULTIdXF96LCLbLYxC+mKQ+
0yokkqIWXMbJW0NM8B7cVt3qX76ueMti80myMoDapJgjLIsOP1JK/MglUEaQnfaJ14rKcUX2zTZm
c1aLBLsWSn6oSNaY8sR19n0RStmG9kPek/lw4J6ecQF3VEduOKyL5iGm86IwDy5/No4ZtnmylEGL
WhSoEZAJF++KSiHpPcEUOWb2v9c/q2HbJotarVBOwmpGPY8RWvduNhkPl5ey72pnGwzW5oIWZwkd
M5hqxWrz67A1rLj9KoyHy3bo+WADQMiW/NwZdog5NKC3ahRIggl1Z1f9jKHeAtw5ceUOoTMMCh6E
heZdtrlbg6APFRAS4B/Clum1NO4jtUcoQYexqghV3fAt9wo7sUdXdDBhdJ8GopXc8viC9jfubJcB
CzGudRLO+Kih+Sigo23SeaN0FOA+fs6zBcbRp1CdZqmhaRzAEej4yXdK4aZBipKqhwr3/bFBlwDq
qTonwOV8U5Ut1VdVP6mDhgdg/IMCqflcfY4d7U1/6pEauVZt6NI/ZRCsD3hP3n1P/blklU0w9vqQ
p6RG4Uoj2b2QzZ+UKbY7NU/sYezty56ze8ANAzS9YF03dLYvJwt7PZMEhFSGcl8I32Pl05DwGHp2
nWRjg/58k4mbpjDCuUYGSyhHu+5kiDy/Xl7FPrqbKiijJM1EcYLxkjKlDPkpLi3ZT+8mcBzjqHmI
NBYHjbYer8t7t3MEdn6aY98J5RyKJRERJ6aHJGhvzav1xVCsarLQlZ9jeh9MdyVXGG4/FthYZTKB
Ul+Be3dRMSv7Gn2Z0TvSnQS7t/QFwyJQOeBWvXf9cGOPQUwhLGI1lxBQ1dXtCq0SckqWlwElds7m
0c35cMQ3dpggNVrkPBKphNXSQkpEs+tbAQXU2KHyx9Zo43x7uIAiq/FEK+LyVO8CzMY6451pgzaJ
wUBtf1oTV+zI1aKFtpFFD7W54CHTfueslq7m0mrpidychqFNV1mKqO8kVn0dobs5dhK7Bl3I6vb/
Qj1i94Rv1kd3eWMvG7MmJjPuozFWr6W8+7wYvbuqBufa281TY+pYBy2OqkGqgvFOTZSyeVLz3NEx
p4JuG3AOT28C+JSX4L+ML21NMY5Zxgbm20I9c+Jk9PpY6yzFUGwkCjlNGXvAtbXDOGYazikhiV44
c+xm6l0jPlz2hT3H3/5+xvVW8GOInYTmOtm8I/pV3vsEpR1Vvg9FLxncHOnUywZ3IWRrkXG+cUqi
JNdhUTyOjuSA6s7RHPWkWQThfejyNor3ARnf0/JGMpcCtOVp6y7KTTbxsGPPubfrYZ5HiUjGXqjR
BLxmw7GIlqCPyPuqaG9/+N2YOMeI+0oWajBLIW70C7d7UkAfcCv5mD2Hf2sIfHipAd7KqO9sju26
TuswQl7XKQz5WU7bo6Z3Xq2aHI/g7BD7LMr1uMD9rBVOpdXXYT1Ysqxw3s2clbCPoVIys6JqQkpn
+hQpN0LmmygcXN4gng3516/VNI3SLGQCfzTRgnb9CyR3fl7w+kd4H4vBg2lslsYc8FrV6udQezbJ
fxjt2nizzuAB0cqe5NmA2X/ytUsUSKhxomneZ6I/3zjVoPTdGhU4/jV4tnH55JVFeFnHvft0uwjm
zJuxNophY0C50TwKynPTfo+kZ8kQ7axtObvOgzOdOf6FMZtyBFo+wFkSSIFwM6XW+mCe8ofKw8jn
bVI5f+ZnDA60xaJIc9yD0XK5HdLM6tInc+CBDW+XmKOfS5Vi6ivSdfGEJl1J9pRwdHVAgbzM94XS
OGOoWQYYL+W1vIrD8GqRwCGVT368lF5BlsPlNXO83qCNGBunSRWjBYaraGkTT135RZ946+UZYCKH
MovXktQ4vLRTV7A0G1RcUEUnt2gGt8vPk8XL8/MMMmhhDDXpu3rMnGo9zuIp4hGZcTbQYHDCTJO+
KFSA6qSMpy5drIVodyo6qy9vDM8MXeZmYyC9Dv5Git0jaI6Ul2ryq5i3Nzwb9OcbG608inrW4oR1
RzTdthjmOhRoeJHflM/QwM4Ogl94ywsPCHkH22BARJSTLqp7mMX4JBUhXiYweNnJ9eQsTn0sifUv
kvG7D/4NchkMmkRpPYRhiuFd9RYzOM/jte4hcX5EycQVH6EbfS+58lX8xMuh0LWwD4KtWQZTzHTE
iHKdITsvnMTIcMh6lzdfCuW/pAy3dhhY6Uk7RkaVApinxyKcra66XQbeRbz7Eocau4qqE7R4PgyM
lFpMEo1Qh3GLLz/ERzz5TXii1NiDiAz55SOwW/3cmmM+nlTgRVJIACfs2UEKCn+EUw6H9MjrB9jH
jPO6mK+X6R3B1dZCynDxdOVJKjh3P/1DP3rBz98vsdkmIVwjPDzn3FmXKxlU06ZynU2fFO1mUh8U
mQcdv3mtnc0xmAte1CwZFAkQdd87NKRF/b/z0gewiXHnTvYjgrMtBm77NcuiOgHxayV9qkpH0Y9l
PVuDcNsLMy8i2D9MZ1sM9EaTREqUCaE74FCu9M5OMr9+L14XT/OqWyjElHYVmIf/JH1w9kOJ5R1K
E9NQ1nymsmW0ahLb0THxiSV6shO7kfdfCgxbcwwsV2msNqU8AfplPWibDqX+yb18tPaR//wlGQhW
i0nGWxErivKXULtW5E8dj1ab5/MM4GrC2Jm1THJnMF8a9WYqCqspb6cqKOVjzZXi4LkGAxVQsSox
ZqsU4OhABlepQMrWwClqfbT+hcoUdepL55nBi1ivIwG8BuAHQUbeeAa3y5uOZDwohz5HnvZwea92
aeyR/Ce0c14WDbboIEqjLI+ocCEQjgI8t53CLfz8RTilqY2kJIbZrMzR74ZAsQa3eJdueV2qu0Bs
grVf0VTTRAaIWW+TFBPJUuAj8UE7EAiu5As+CUwuM+FubLCxxD5ZgZNd1WhYqxDFndXW+mGWNXtZ
UamcFHT0qeKjsAwHpasehkV2uiG9Mg3jbhl4U1B7J2T7hzAYireUVi+UJSWOfGH8vo4PcnG4vLE8
Ewx06maeyYBP8InI92b9qEJKT+FcPLvJ7O0yGMgUe0EMox45lDKxQj+2i/sKPJbN6+SAKMoH/3TA
q2rv3aVbi2zgKtXQ3SR4R88xZFuM+r4eE87Uyr4JECGCp11RPzRGZtI8N6WS4yndH5r0qZs5v38P
TEzx/PsZMCkiSO8VGdxdKG+b/G5EZzF0aCwJ98tlD+AthDlXYhGmS2zC0Ly+1MLdyGOMpP//rziF
1lHR0HRNFjFXw7Jf9GZVGcOI09T014kQZMWVmSjOID9L8eOomxaYwTl39EfU/9Uic2wKYy1ImOF5
G82fl+WYQUy2vAY5htOCAHz8evnz7cSjv1pjTlCXNyAZakWKwyWKNbkzB22gYla6eixtXuVu5yz9
ao05S4kymUWFNnO0axgqThNteimvaBwwvcpegWlmHg/nR//41SJzllJ1bgwytYgb26BNJ0uKefu1
A7gwgSk9/GuIosRywa5iNjZSjviN6i1gxsgvfuhAz7bmtb5+4GXFufaYJZlCBFl0UuKhckv89qAE
IXiooP96TWDvXue9i7j2KAhv3rhDPK/hkI9wjVfKZNr4Q+WBq2f5Ieedzpbwzeg4Z2B31zaflAmu
FGXsNAVcPc4o3ojdceAOhlFH+3CsNwaY0Kon0YKucRxr7Nl30SZu/hg7YmqNLSTDex9UvjIvY73z
fv7VTxhMjMSVpGOEkIeAmxW34m2N9/Ma2uJj76bBcqWWP8jKUMkbOCD58Zr81TIDkvOCCRlF6xEB
kGdwclqQwk4V3uDPZSMy+0LLE9kUQjKUjpGRAE8MN4rzY6qMnJtlJ5LCYjCNhskizHvIbC+HgTx2
KkOayxE6E0Lon4c+OpjrFAhd4fZ1eI9mGTePZBAId4+XwXLXKzeWmQ3UK2Os+gGP6W5KvDlM3gwp
v79sYvcjaqIsoaUfuvJsN7+qY5x0XmOUq8urSfaI/kVVXi6b+Hg14/ttTDBnKxdKpc3yuXCKsrXH
5KnpwKUIkY52fbtsaP9u0XTR0NEqikuUucnEsg6NKMX7Bd2V7bVgod8HJDH5Ys1oZa99brJjd382
9pi7LNPWOdR7GUfrMLiym3vtS/miOZTinATowbF77pD4xyk7+jHPS2QutFISigFiXXiiYX4liUNv
6ZrjkslgHxHdFGrgoMjUb9Clfa8qc/CH35e5CDowFKZ6irs7PShePljxY32FNMV16ZLeih55aeF9
3zyvlf58cw/E41QXkmkUSMFk9lTm1hyBH6N4/sNVMf4pZRj1ajrsIk0VUGm1OYDT/NC4KH1eqM1b
E3MPqHocQmlCxFx1XwxupmXgxNfFwkNtkTf9yTPFoMeyNvjXNHBtq+/L6saiYuURB6F2o9WNOzJA
b0zS1Op5V/xgZMqQYundOGi5XBOcpbD9PVme9vXUtqWT6eMxSZFPbCYvWiXvsivQnf5wSeu6Yqqa
IZuSwThcVBStWObwBNSxLfQYlInkROahTDl9DPtAtTHEuFzW5dE0az/KVhbtOBFcMJU+D47oUBJM
XkKb+tSlZTE+Z3TqAspjdILEwmQP4V9NX1rznLmLOthDybuWd0FxszbG7Uqt1/pZgzWxeU6MW4Wn
Z8ZbDeNyg4q0UaYbyF6mpt2jzasVjee6ku7TPLOimPCufwriF74e63tq04Kih/Kada4CuekU7bYO
cUbX8JYrjGWpzmUf3I/azt/PZC4xudVlHdlEGilKnnQtBW1oJxBBDB3dpSEwprmf4uMiuVzLvJUy
19my9HoCxTMMFR77Q+ensUU+Da+ip4CHG0NM+evllf4g4rj0ZZm7TM/KWaslXCf6bXknAXRjtMBA
zhvEy8KPMW4J75rJa2/kYJDcxxJ0WglPD5hz5Fm1wkocu3EyUiRu+8YK80O4SvYCzrWCc3fy7DDQ
kquEGFOPWDwlD4tyHKPakqPBUnjF6l1A3ngPgyxTG6tDKxW5kx+QaPH7H09rPiDvv9E2dhhMafu5
mLUSe2c+Un3M6qQ5VKOpwyQJMtT8JCMHVVhGsjaJqlaiSTEhyJE2OCB/EIzghfjy5d9ITewfQgOJ
W0lD8xxGwn4NPZpslEazhbkfc7zIUVT3lDFWBPeuBd46p/+reVn8xb98InYXubFKf74JeOTWLHsQ
/wOo25MpB3V8uPz79++djQHGC/tWKPJK7mmoAz5Qm4KKfEgOdJZEP/BmSXaBGi8npLIUEfVHBsh0
ZZx6tYExU0Rj4LU2g5gbDNkphmgLbrfj/qc7G2OwS0ryrMkWoGbvUXrfOSh7K33vj3+TyUBzGN0Z
HKkcnknGRzDHhSFWFfXbMrrrl9uSS0jPM8C4A4ZzwVmchEg1mlZxE0Ofr31vC0uUMOGt2ChtvRTv
XDoU+ld/AOXNrjEuIuumnqcZ6sXr1/HrCCm09NH4ZuAqAENb7laGxRsTo7/wkkEGsWTUe3qdtvAQ
sbTK9V3U3o1eti57Ps8IA1dmUytk6aLCKdsK6U3ZKUCkAMp4zgHjmWFiHwmUaFpEd6xYwRgjt/ai
v2dKZV9ezA8msEufjA2BYkVOirhHsdgW7SRYXPNKCaL7ZbJIbQ3e6lYeeqGUO3T4+60/BOGXy38A
Z5nsFJJhNuWC2abcQaO4Fc0Yq6bpaV6ec9+KrouKhs6FD9Oy3Qxp3Ip6Ypd31owskpkfBZ7e2u69
jHzB/4yw0Z2RE+B/g+R32BdWMQfLsjpyaSVCxfFAniEGDTUlgbyQiARgn1yb3SmTQKCA6s5Uc5zj
N1fXeUUMEoajquTjSJud4BxqAuSgMtqxMwjIRdvdYYZ0N/pmbUXlx66cLWMz0wWof9VpreEY9/8T
zo7cULWr1FL8H3KYLzWGFnVOiM77tAxO6tEyVpDNKRxTWKxxuJPb2ROm1B6rkrOJvPXRn28u6DHL
BgHFalxp6DceY0yAImqsw/+/7DSSPBunZCAxbkySYDYSNQStcoqoceWRxyK3ezmbkoS3rm7IGiue
HK65ZsQpehiVOli19yW9MYzTCr7T8ftlrNgHq40lBhPjXBZSMBtnTvsq36Tg41O96EGwBn8OBLt7
hSSDI9nGbRzMTxHc8rL13Q3bGGeQMkw0o2sm2mBrPOXDjdy9rrz5wh1CFOzW2QaroywU4BsM5QaD
9pKlvoJzEIct8eeHDMwkMRp4RAuFrRNP74Szgex4RznJdYzxeDwoRM2iU4ySMFpS/tovJdh1eHnH
3VBks0YGVMZ4TjK5Qml9nRe7Sxp3MUz/8lbJvBXRyGRzuOqxyWJSo90vB5EoGnYeaEY1IZb2DcTK
HuWn1u3epVqloU2ZnWcHn/xOf26R2OVp+vLWy0CKsAJB9QJJBnV+IRgYNmZexYnjmSzB4hIVej2Y
OBbdehISr01e5pEToO5XPze7xuCIPGRm1JIfPSD9oRwt2Y2OdaCDm3Vy6pveFw68thPeHtKfb/Yw
ntEg0ZklYKWPcxsBrKvq1SlcR9fUFX81Bs4SefvEgAuiuTUZM4VW4z1ZvMr+W+1z8wkZAKmKLC1b
EU6pYhROtkunedIOox3dgRbQTm559jjrYXtptKnRQnPAjhklIe7SjKsdCwWPGoRnhYlFcn2U81FB
yF0usWWgy7V5uXyW9w0QFS9nVQa/NHNPqk2no2KG0C3N46sxX0+9MnqXTexQaVDYPdtgnBsKqMpS
Fnh+Zc9mQNGAPpCEm9Sj/Aj6ybyHyAVyEckjl/iYgt2H8HtjmXHy1RAyPGJxdGtnQAUePmFnJ/FA
+eWFO14RZKcz9Nd1Mi5eZ6QjY0kzOomleJmbevlLf6QS0eVJ4/Ue0V/2cWkoIKHQiS4dNh2mQDAi
iRTcl39jMEhmXyB5AIYm46CfhHvaMUdF1PvKEzmm9/HwbJlxmXFekxVjQ0jrZoe1eBWkYwx6scs+
Q13i0uoYlyGkaNJ4hVuK1ZWunpoUVJi1o2crxw5vLYyDjAVqya2IOsIo3VXhZ321hfjrny2F8QqZ
qIUxrMClWvmmNSUEhg4ZyNzzSHX/zBALgEIRtXWGkLcDHapxVMVPKSqpXHZ4ern/fmsIW8wn4xSL
9YQGjM4FktsKUm5hQFX3UpzhnK81wLPHQGBGhLiVBPTQrLc9JA5KLzvlILEKepc2tUS33G4MuueX
FshEUFWoa6ZQAXMn5WrQD4N4a6D/vi2e53W0/4+06+qtW2e2v0gA1SjpVWVXbzvusV+EtKPeu379
XfTBzZZpZfM7DpA8GfB4xJnhcMpal4/sshMDFxV/yuISBnSfJClsdF3CcG2AXngYTQc5fQ1LCXuF
c3WKJCwsXZZ52eQ1ft56xqhCWTL24XCKN2qAFolGj3nS7y6LWb9Y/j9KaISLEq2f1xguQRm9b/ZB
v6OtYDdS9Pu5CJHMk4GBC5iFEgZ2Ye7k+MffKcCFBkLrKtdiNpMjb63qPrNuL//+P1wX5y/EBYY8
l5SUWojg04FhCZr7YF/tGQJCKp6uYzZ7yaa52ED0mMxKiqJr/Ua5yy7gcIMEE3hm5VbIEyvwoLc5
nYVZS0E1N4RAGgN5ADPIMb1pn5nHKpvAabfJPdswFHMv/iGL/v1F3774Qi7gjPWgUsscgK8Jo4t1
45toS69GR9qaGzQ7NkJe7cv3FEb93jswJuP9cEpgJIMOegPlpi8zgCd7o3ovMBbBAb51eRaqTb2e
gp8cVYBwb25Vd971NjL2Q42Y+z8MY4qkMedbSCN1niuqhLKhbvdvuyAzKgBghUbeVG5FKJNr1gKo
Fk0DSqrF5oHeC5uLLo00th80Wlu5e2r7L3V+3QzXjRBley306UQDoIrGYBZ44sxe6XXTUpBVWPqd
gb6eH32Lo6fLJyWQwVdc5Yj0YRMj2aXyIa5GG1MJRMSrtsKFA+KqsyI86hNWFoyY+grbmZE3kq26
2UG6lo9B9cYiX+3Da+KipH0EE3pmjwIsQZGGnM0bSlXUloaExvfl4+TXt3Uv76pRVDZZC/BLHbm7
ccjQX1PNiA3z7aNgl1CBGquN0aUAzsgzVP8Tk412sBXoLnDCG/pQ6xheJW7pTMTusTb5fNk4RDpx
l2I80ZJIbIs8MY6zeZ2JGnmrbUOdNUOx0WJoH9CspDRXZbXB2VS6rR3+xRKRGqDeYYx6n2z++2of
7FCW8XjUFFkx+dIITUKgVMh4CtR0X843pahevLKd814Ad8sPHWl7aiI2SP4G0+5edQoeOzCc6l50
RPVug7kSz0Sft9oMroqrE/wU3y8f2Wp0WqjIfr4IhYlm9JpWYN1PySZbSfZqfd8DmWzAk04/XBa1
6lgLUVxCkFXSqHUFlPWlLxUwqwbM+5aJCJ1LJIVPBZSw8psRhR+9PEn0hjRfrUSQmwm+GV8bUXOC
bdkYngXANTvSEJWqr3rzOGSV3Yn2fFZd6vzReIwMVQ9CGShZmavquRcbQOs1BukzRdWFnRtcyAvr
gERVBzvP9GBbStiWzSqBnQmOxeDCXV53ahmSDq2RXHWG4J9B/jmQn5cNTPSt2M8Xttz5xtyC0BlH
X93WzX3VPlz+/eshdXEYXHwzspLIec2eToyskNWG5e/0Z3TVXIGs8JieRHO96x9Nly3WHZGB1Pte
ISWrEjMq8Hbq+jutfNUlzzQ/00nS5bMMLgBgbF2lRQCGB5O8gILElsG8RLP/vqzEAt1ZCu/7fu+n
Zood35pU+6hITmZBBV4p+li845NUjcMCRmw2KYiyDFujo9tPwk0e9nv4t8ZCFX4vKmsmNKx8lSUn
gyfZWGW4ATtWj7mEAQRytccIGPKt7kZP1heRcIGOGpdLWlVgGpMBL8KYu1PK33ULOWx+9ykz/31Y
PEFw3VhykM/QkMFuYBDOLbb0C8Cusae0SR9Fz6l1rz1L4yLDQCLT6lKQnPqRI2mz3cmiMYXVxYnl
kXGBAdSKlt75JaudQ6Gr6MAWvTA7dRJVZEXnw36+iEBqaqQK2l8o5pB/jPZYdo/gdxCcDnOVS/bH
BYU0C4ENNiHK0ZP8Az11Tyd2hn6K9DQ6GLhw62+tg4953Z5E1XqRdnyoGOXaalihG/xLNk2AxUc6
u+8ngYYiMVysUAodeWSAjyi3ysa3sCVPqdfJxu7yhxSJ4eKFkY66mUkKVu+U26F9UXRPjwTj1QLT
5mmC8yBJQawU4g1r1s96a+0nX3Iua8FO+4I18BTBgy/HYT0h3Rmjx9G/TcbJ03PM1/e9fVnQHy6/
337KEwMn0xjqAwNB8V/pgUW90MU+lWv8wyC7xY900bfjwkKdZn0vt1AsSXep8TL0v/5SHy4oRLk0
kgrT56568y85b+AlW/OBwUrSY7BRBbYguDZ4LuASYNetmaAWauRK55C8AFtIJM+HMFCyTZs2pRfO
2eyOUxg6o179rZ1wUWPQ0n7sZCCIhdnVqHc2GQI7NHZysbn8Wde9yqQKKhBgweIharXGjEY9Q5Mo
rk7VVNpE9wbz4bKM9U95lsGlq3SustrSI7yaSuXe6iPUsCMvKbSjkZiHKOiOfourpJz+UjXOIo1s
RGWgwi3SNq5Jr4rAlf1PxaSzZpxNtoYsGdkMePA6jZ05ePIHUPZNosos+0M/xoyzFHaGi1uqD6pa
ixrcIOZrjeFb8otNFM935r0MAtr5VyYabV9/L53lcbZHm8nQJIrinqZNbmTdT03yMMHgPaIJV3ZZ
BnRJN+6Oai1tVGuFydqqm8YZHvU7esX24JKN3rqX7VBk69xFlQzSqEYqKw+00l5XK0+vok0yfWqu
R5fP34+7qeo+odFMAkxoFOldX7dOq0SHEuZRTurRMvwHwGBfkSjypAKQw5J8RyyQKKT+3hrTB5DT
bgfjE/yISOgxCqliDxVoB4TX3VLTqWRtv/kGdLtec0J/FoQ9I8hhzWMCjD1R6stM/8PBLgRyH6H1
9d4fWFmuHRMnACJq2oTbvzpPvq6fdJkyAEkZN9zsSdprpe+MSNBcXp3RWpwlX8NvaEsaq0dKQF/r
qwZoM18ZuXjhSI5yU6mOcTsC6zcRIjYLTJUv5JuWRUeLgbAU9Q8tC0DP+SpHP/7u8/HxUTVTZZKg
mp8do9Jpm97twvDvfO6tR7KIXWOJ1mFVonTfVJGjtO0GGOI73R8/E+sVAF+oqoZJcx60piPhXMXz
gNu6fGiCw6xtVFEVafVIziL4KhIxojAMfAxvqEO+V5Ng24/TVooGwZXCgutHv/mtCV9A0iRFBeAQ
arLF2Dla8KvKiGcNt3L+ePn012uzC324WznTdJJOCtL2dmNuZbfaqpltXg2A10o21bMieqSu7R/r
C3GctXXogsw1CZFoYF3rhUh30zyA/vuVYLrMwMZ1c5fogviwHoJ0tHGwjQPL4O4WTNsEclAgt+ms
66J7iBVBBUP0+7mYmslGW44M3gKNX9vA4qcsWolcbSFioOa3ClwUHRRQQU+qj+LFgaEnZjt29SdX
NWjIPBBTuPFWNIgnEsnXS2hfF0HWoNExOPm+e+q20QHjtj/YBmG/ZQ9V6l22xHXH+q0jXyTRY41K
hEKgqv+o5NKOe6CoSyI8w7du2kfHOovh7N1XASk3DUBgYkWF+KfpNF7h6TcM2qVw/J/lPy26VaCk
ePQ3DRDcC1f2MIC71a4p4F7yk2g8a93Pz38O5w9VpM6twYo2E1a6O9OeSWE3/q0ENNjLn1d4oMyM
FyE4z7Sq6Hs8nNhcf3bHHoPjDlAe/4xY92BsWJZgrP4PoeWsGzvxhcQGi12dFkHitG3dCUQAkWfu
lS8wIQ/8JX/n5RqXraZUTtOwwgBQqgexTWo53VGlVAVheYVrkSVQZ524YJL049BoDWrJkxMBDjNB
v2c8Ti/qdnDr6/KAJ/VWNNMpMhEuvrSBMlBDUtA9GzNAQoAt46ajCnIPowYmXJ1rPy9bisgRuWCj
GuNQhgZKy5UceRoJ77uCYQD0ovfM+lXw+1PyZZZyDiOVTRC4hR4E9lwArgzMd141TF4zVNfKMHp1
NW6NtESNcRAE7T+4wzkT5oyTxGlsDQEOkmyfsiflSd0xdp3W6ycwccHTt5/z9LNAzkDjaSx7KUMm
bPTbmPie6l8R+VqTIoGJrl9HZzmchSqdMqLXjwu9k6x9NmF4JxHtma5byG8RfMbdGFUmFWwXKSsw
HKa/tvXnS1fntwOfdEt5SwiWQNkR1Vf6Jjqw6ZLaY2ytb5eec9nu1/3srBV3M5A4DzMy4AKqktYd
29AZ4uRUNZVTao0gWIk+IBf1jbiZWytHlWwgW9nfBEZiJ7Mo1Vo1BFVRDRnsVSrhe3cTMEmkqkQK
yWC+QH0Iss30ewN0mfIa1FGuvv8MWDCi40Ikd8cUszmXgFRCKqRgNFZ/KIrrmmx8/y6sU0e2foEE
I5CBdBRedb7AoUXacv481rLaxT02rvOQOOiKbqey9C4byOqpLbTjPBgV/KbCDZO7zeiRtrBNxZ0V
EbnS+q25kML5r9Sag1QYSFAYKyFWWNzkpOwblEKUXeAK83FmaR/SoYU07nKpxxKPTFDPufFVGdn6
Jrs1XbKnDOAOlFhiGmbRN+QulyylszW3AMfuzOa6z6nTpOnBT0XFMoE18Bj3pJFA9KUbGP2lxpWZ
Zk7WtYK5iPVUQNUZRQ54mrBh+j69CY2aRhX4Dt/8izryzn+ZZc9ypo20DZwitONfxff25TM2eBbK
RY58RAVXUfGQBpzBLm4xDNQqW23QBAFKqBznyVE+GpY1oUgGhNJNtqscoFU+5zvMuBxUp7gJD77X
iHLz9UM768a5cN/rjRRLqHYowT81iKEmUURcN76zAM6BURWrZxKhysgi4qtsP4xH/S7+DgIGD7DO
B9TWZ9GMhkgk581JGGREluDNlXkfGofAPw0illvRZ+NcWB87FBoZtn6hnsrwNGn7yybHXPJjiLAU
TQVkJLjTOZedyySW5QpfLQFAU3LstS+5ckWjxJ6a3taHG0X7z6wmuEUYFAODUAKNMvfNBkD1hYaJ
hmUu3YDkyrbkG3/4cVmp1Y+2kMF9NLXJu0piHBWStKHhz2p6uvz7Vz/a4vdzHw1rX7Qe2AaTtg12
6s7c69v/Bdhq/bY4y+EDndnP00yByA68fPipN+9auz8Uexa608/tZy9OhgfI00ML49oSojdDoZRd
9mQOCgeFXcyIp178an0R10AFJ2VyYRZNNeDkTeA7y43RHbVgk5vCt/HqLbj4ilxULXKAYIMSCsPY
k22iBnqleeEmOBWWnUS4CrEzevxUV34hkqm9eBwreREbVj5hkJ8+R5G1i8qvFRE1y0XfjouotNXD
oG5k9ORHzaORv4lMEXL9+jDkQhEuqCZ5bliZifdG7SbX7BrMS6+1Z8faVI/RCRUq9BZie3qOT0D9
A7mWpdqiF7JITS5gJGFJax/7ti6ePV5eAna46gQX4moc1yj22mTdojqPc2lQ0F7VAywfM7IlPWTF
TfOp/uhCBPchjTEz0d5DuYRhBslHy2NFWDH00npkAk09lvfBVM/P7CckK4zaQtryr5gWCxDhjuxE
sCwsgH64NbSzGM6+63qK6zFHgI3L0k4mBArza1sPzjhItj/e5/r95YC7fkBneZypF4VcBKQHSuis
1ztLMl3a+lujntzLYtZN7SyGOyRTi2OYmgqIUFoBUGQfaJ8aAF98OM6Y5zRAfTKEGdATAYc2QEiD
V5ZUavf1k+Iivv68rNEfrpCzStxVGGq9Ws0RDMI8yZvgOB8jZzwwHm1cjq7pXJbG/vpLZsHdi13U
mVGvITGf8p9FfhiBsx70zxX9ZypE3CECQ38DllhE2E4PYz9nG6EGDZ1a8veDURx8XbmyKtONKEiH
h+o0U19w869Xls4HyONWNSBMiyz2PRX4ceIVj9a1fMemTatNtJG/dEfRm2B9xgcdXdOQ8cxX+GvZ
VwZVLik+qnSMvrFlxNANTpUKogjZw+zfKfl++RBXfW0hj7uSa8y3DrWMTapMepZToEA3ezHLsEgI
fyeD2UiPC9TLtO4uTG9z+tXKhRDXq1FqoQkXpcaCYU1O6A0FT+ED6o52cypbG6iBX1qv2Wu70rFc
68r6H8h4Repx8UoyQfdOY4DOgBnuMBaVPQz1zogj7++OiotXlOZd3mGCyR2SXdT1duFvCiqo5IpU
4SIWOq7ZNMUoB0Zk10KZeVd+CvEUWAC/TZwLUqmayFaYISoGT+bW2szPPfJc9RDb9Aiua0GQWsVA
WkrjohQ1O5oNOvLBEgjyKvbzg4N6zN3C6XfydgKiZH8be4FrPFw+LJEj82hSKi1rzCm/3c1vq/o3
/ku7K/HqZoMwPgCmRDM+7Pg/hOPzZ+XBQqdWKyNlAEQyTe7b4pTks511ut0AmuiyagIbsbiQMTWq
FWNOA+mAothdHDmNf+iSl78TwoUMoF2EsxFSFIfpvM2S1Oka9RA0Igzm1Rxg8dG4oNEZJJGSAqm7
nJXbcRjcSBPAkqzfyQsRXHTQfd9v1BE95XAP2BAP4Kan8a53BpehJ9SDffm7iayACxJ9mqi9FsEK
ugqZu7U3+tdyeJyEkBuiD8cFCgtI7rEf47HaS5sRzJDdKdxML2Djc+Xb4AuWA7eiruAqetTCk3nc
z2SiU0AqvIDi/fiGDmv9yK8A0+1VWwvPVoCCs21jcjQODOFdtET61qL46F9UU1SgyctU4wJJk9Nh
7gyUMsCed50BVnLe6gfFjvE4/9Sklf5bFN9OC7UZfQv2DvOxjFue2kEQnFbTqcXvZyN8i3SqMtRM
8Xu8w1NpOILxdyNFSWljFOYYBP4W8AsnxfAdRRLNrK1HjrNeXOTQRnOqdDY6FKSoOSbdvpM0RzfI
p/LuhX5c8EAtN6NtyybVQPBFnRRJVL0rPUalDXj1nXDAYj31OOvFRRGFoADmlwDGMF/N2x4yZ1e2
m1+mOx6yK7KJd4zki9VZL/v6H+6Ys1wutGRl0w6mpbMiaAFE0AfZDryY2IqFRZjw2D5ariyYoRad
IBdehjiuuoIhYEe5q+XfumxTi2CL/3Bjn7XiQkskIykljAg9eJq/dIcECxaMsV7bS4/ZI33QAMef
elkIUEvB51x90CzMhktM5kGnSsbeuQxum404QFxpj8+t3Xq+Pe0BBuKqdvNdSH8nsh8utIxjM1gF
uBHdOH6Vm9Ax+2/R8ACsOidPO8fqdgJFmZ9dCGU8TF2u6aMVaCgDD452mLFe5ANaxVG3FuhnpmdR
5BTYDL9+P4aoE8gDNs8iQHlHP0zNUaloPoV59CWNuMjiE5kq/gS7ZBMxbC2wQT0z2v4wtoAKfxT1
//9wp/82UcoFGB2IMSFVLWYp9d4sHMyIOygvdlf9iRy7o3J3+cDWL9uzOC6+dBbpynDwMagYP87g
0baC0L4sQXS78YvWUdqR2Z+hUb+ZNwwO2sqAnKUfcm/YCclZ1i3CMnWLgPKPvEWAxf1jzSQmsYmb
fNzIm3KDrWugk7ex4+96DzNaO6BoGIMtKtOugxroZ7GcfwfgPMA6OZpS8R7st/ifYN1b3+TgZPRd
7ca0a1vZNV/orhQmLyKNOQ8PWz0AwD1WnazhOBaosivXs2gKRyCDL5JgDSPoO80EngH5ZzCvyDTa
RSeIkeuW+PsT8gURvxxUM2aDCIV5BBlyHwta/3/wrLMA3pG70DJL9jjUbZR6/ENysLz+YNz69ngd
ekKTWI8bZ3GcI08xLcO3t+jg9C6bAx8JIiEDuFauamfYfQra4myCCufJWpDFRiRnbIb+uu4dpXmp
k+1lVxaZAfv5wrlKa+41ghF9NwqUA0uyqIoQP4g4aNfn6BeqcKnAPIK4oBmRfBg381X1OoMKLtgm
+/pYowit7Py7eJsLCblF9sflBqFZNtjZQubaJr1N5Z+qCLxKJICLEWM2pH4xIvVO541Vtk4/EOfy
+ay/0M4mx4WC3uzayixwPmb4NfJPpH9J5Re/G73LYgRmwMPE0EILAktCIRFYD51xpbUHXUQFL9CE
B4kJ9ZTSJpGR9hZfaI3ta8n3lMor+vrvTFrlgkIWNHWjKsjn6/4wJyjh9Ns5y93LH+wP78vfB8MT
9WaZoYwSm3HVb7K7fNPukgND77VO5It+Kva5Nx1TL9pIG//keyKwfdFxcYEhi0P05WIADWSYBM/r
06zHTibazVo1bqoqlk4UTOfzpEY+zeNGIShURuV2iq9qYfQWCeBjQhAXE7FQp5eO8QPrd8T3emC3
Bob9ZkcDXC+NHaMU5C6rn26hFRcT/LEfScOqy3WCucKoctJysjv/4bJ5iFTjAkNYj0o8NqgjTm3g
lYl1LBohuM7qbbTQhAsNUo+lh4ox1/qn3u3RcEAD57G1/XvjUGym5+T5skrr7Y2zPL5GKU9VUAU+
vpyBiQPrCKaMXbKXr0HB6jAEhWr3ubmghUSu8lBaXTLlPvuKzfc4/aqFoofAujFQQ5UJe3Xr3IWe
dxJVJ+stj82u25/JAUAXD+lxPkhASS2dIHHMa1ERcR3dgJ6FMttZXrmdHsUjIJbdsjV3uZ8c6hhk
4lrlhkiQZBUo51K1UZrmJpFUUXmR2d2Hl89CNvsgC9lSCQIz+i+5N9pFbnECv+fG/2k19g8ABqMb
LL+kt5FL7yTBpxZ9ac7Xq7yeB5rgUaJopVMX1DGa2mnnrwIbZRZxST/Ou4ehJCClBFv0v0hx1Jl3
2p61NMODqMLI3OuSKM7FAzPCvEAOd4hBmNRs+918YAigonb6eiQ5Wwvn5W2tNXMBdGyXRLVtkuDU
m7LAKgRnwz/we0WXKPBdMCzShwd1BljErAAQTAfG8+XjWU0BztbHv+1z1UrNPMG7u5hzuzKPemPs
zDGyY1kVpE0ilbgcIG2KeB6tEm/G4iExnM78pxPNnqyKMFAqoJZBgfbDBae61pMMA6agdJDczngi
2s4KBe8nkQhOi6QbNCtkUISJBqZYnVxNQ7QNguwz57/QhIuCathUSsQgbVv9TppmR0/2DRVBG6/a
8UIIF/XMETs50ox8qfLHm9Qgt0D9ci+bl0gE+5yL4BZ36O+npYpsXNe2ko82TZvsLotYBQ9Hjfn3
qXNxDBjQtVEx1KJ/99Wbx/47CtRetG3cYs/Gf2sHZb/BHo4iAML1+u1CNBfbqgE1q75FCI2e5k20
iw45sUmJXj8bFgpuwl+F6Hktsj8uxHUphqhbdBdQuGKV8RwTeLZ1XbkmNmV6jDVmm2E3CFvzq3nN
Qk8u4hmZ0vQYd/63sDpdyzbqZZ6yH9+APszM/hRq11ke//Yxi2gIeh/1pYGcprjyDKkGHsuDwHBW
r4uFFC5cpBYOT59AhGGeWGOvuO2PPYoHbEwucTowmdS2dmRTByKQx/W8bSGZjyJD10wDWITc/kdd
2NEdUNBs302cMLVjE5c+GsxeJjAdZosfLseFTC6kRJGZJrTHe1Lv28iegLunG5k31UNo51i0MsxB
0MURmKrKhRcN3IVanSK8BMWzoj0nQ2XXUiW4VVbvr4VWXIApLQr0pJq9HfytIoVuirJnNudO3USC
dEkQyngkOTWRWjwvZww2+rEzzMpVKU+CqL9exAXsC2EvPFUzOT+rU4LW74QJdUkBqV/mFVsNW7Bk
owPPQFQ6Y5Hioz38lsW/HdQsImaWRYC67cfNoLa7SsE0YIqXqyU9JcZN3HYCC/yD2Z9Fcg5HzAb0
Ogx1ptQ87OyUe5BNboGFjDohjPAbQ6TNnUogdf3czkJ5X5ussWslBaRZ6bHUtgrs/VNx5CyB86wO
nPVZE+LU0Ne+yq/YptC8U/bai3qNZbIIDUQ2KYCNBmTywoLaupedhXNeNsiNoQPNGG4d3PXlIQjv
YhH+wR+uubMMzsn8RtFqwBLAyX5ot+zUfKwOkxv/njXyoo3okvuoEgVWLNovlok8jhDuVi2RhmCC
rkatvf7aYWjPujFFWE4fjeK9CO4azTKkcSTGhGpvlVszknZFLopMH+PtexGcLweF1UaK4mOVfIpK
u9EmT8r742iZztBhYtkyBJFwXSXLxBaUIWsqj7dR55nkt12buyAFsKKHsBeE8xXvZQr9FvABbSPJ
U7wWgaxkobCfGeFGlZNDHkTfrNF0lJHuFd3YZGr1I5XC0ZZ8y539ym4yzRu06ttln1s3kfPfwkWS
OlbUUQGbjjsOwIsvt9qs78JUNGC8Uhd4rzIXO+gYwr16xHwGAF28oproZPthrxz1//ysgCBVVQzZ
1HSsjXEmbxGMxmQGE6Rt9HLXlA+0EcTBjzflexGcydNonMF9Da8yFLopo3CXV6M3y2CLLbTby6ez
aooLbTjTH0cZI0x5mgEpLd/2QEGeM0Vg7R9zt3fa8JAYehvKKTDSMAGzVzdspyfZa5v4IEKjXHXi
syY8EEaJpXh/KJvc1YfaNqxHKXzww1+g+rLDaXAvf7VVm17I4oytNspoREEPzXygr86S44/YrTYE
m5Ki78bdVXUkIfGsBjhxrx7jdHK0Id7IZqzZmHE7tIF0bEGVoYf/Hfnt/Xkxk1k8BAerBplF1Ofu
qDxlTWFb5WYqt5c/4PphUYMYJvB+ZZ5QJGmjpmwM2ISm6E5uHsKitqP6q6E8aN1/p3yDPpqqg0IX
1ROTNwzNGKbIMBAMVfUqHH+V1ROxRLjCq260kMEZhGokOpZnQT3U+nbb/lOKR67Zab/PAd9rwVlD
NkQJwAMggW3GNc78Xb9Lj6nNiKGmnf7SizYwVxLc9wI5M4hmkwwYSwPk7v3khY76XflCbek23IWH
7PmyNayMIb2XxWUtRTQZmcz4ZeI9xaNKxzqUEruWM/wYXAwYOom2axSbuMSWXO3usvCPyTVkgzpA
l3EXg9eMmerC3MPWIFNYo35TW5s8ip08O0kzHnf9Y5l6zSj6rquhYyGOi+3BNAy+mWJ+bfDvc3ow
rPt4EMT09et/IYML6qSViiKyQAGubDHz8XVwGCWN/0W9nnV79DDQdS8q567kne++Ir9QWctlW1Im
sjuY2+Gt7MAGRQ3UdLRd5IqmggRfkV/dCNoObMg+gn08X/dZ4mThVsUz5bJlrAxIvFeK82pjjHwp
wdr9G+PcDKa75ld9bO1iX7jxq6hUvbI7/l4a5+E0KrPQClASBUIvHC7fYFc4c1qbYkJCPshe7Fl7
0bTTupfrqmka1DQVsOu9t/4gBnW2lWtMKBv0rYB9nTg6Znvbk8hGVrOahSiu+Gcovl83LYPzTv9p
pq0lEbedtwURdV7XbeOsEufQ80BICy4uRMri+zDhuSqB/0OVzZ+XrWM15C/U4RzZ79S+j2Z8uTQ1
9/4gvZixCItEpAnnxwAv0/IW2MCu3z+q+naMnyURWalAiw/jz2GajZLUA46pO7TJ11w87SaSwOX/
UmSFRfJ21ePiGiXHfCEvtTe5WCjbMjBly41FsLx/cNzfJsCjN89yP8+djmkJ/X7wWLFXAlpn9IBG
oSNmqhLY9Yc2qFnmWJpMMuxodFcqmKm1evJMZd7E5eayyQnsQWefenFVGUOgAvcPW5RafZcDiia6
7VT3sojVxExnYBgU0Uh9u1oWIroRUwshRcNMjV/KorRVzZnDcN9iViuNFYGwdX3OwtjPF8JSqW3M
hBJAB8WhndTEAbe3bWmWII6vW+BZDBd4ytBPZ2MA2fyoY31iJtdyRneXP9vKhBYL3mcZXNDprKzq
oxyqjD+KHd3ObuM0lY252FORO4xqO3DyV0kXri+sPhIWcrkoNFvxFEYaLL2lytewbBwtAQm2Pm+m
Xr6qFMPGhsGdHInedKKT4yJTMoWKkUqwxNYAR0vhA5fykFu6wD7YH/8h5z0rx09ZYr6yqWQFuKQA
D73VuvZbqTfHbMJaqtU8ZxRzinH5n0vH786R70uSah7VoUF6JlXzXpqHeyNrBAUEgYu9IQMsrJ6k
ppxVwRS5kak780j29eDvgrJy66x0+2H8ftk0V8MTJQb66Sr+86lSYw5VlikYVU2Lm2m4NRLqTK2n
gkz87+RwyZJi1GZllEhfmtxrB0Ce/JCau+a/941xPgttuCQpBHv3OKlgcDLT+9bcdPW+EpFRrt8e
CxksniwPaAwLn+qYtpy2dMu2yMojMC2Bx4DmoSvaPxIdDxcDpySzqjjqkRWBQV7Xy2OSFN+qInCS
tMicy0e06rULxbhAaCVdkdUSjFubXuVEtqfuEEw/L8tYDbYLGVwg1Kc2L9UagTAFCqJZA85MxHm1
/ryhmmzplABYh98O64YqbVXcuoB1nRwCImhNu57Tr5EjA2QJ3F7FTvJ/ic5pPT0/S+UzpVQzh87X
kVb22OBITZLYJEzGaynHHCF5TizLLWlvm310N5vNQ1tE3wuqgiOrpd+K2Dyg6y2oD61bzu/PoHOJ
lT+YQwvENvREo+hGotoz+hqeNZtORK3ny4e6/kxYKM85dw/4V+DMI3dPZwy740kZ63dR/k2RD5a6
q03qalW6ybBFage1+XRZuEhPzuXHpCvlwkI3NDO/aqwXZd5rxb7OJEGasBqXFzpybk8TpUtjf4hc
Pw/smNGbWTeS+ZTKpz4QHN26I56PjnP6yuwNaxyA4alYThQ+zYFjGIKvJhLBvuoiiNF4VjS5RVwJ
yiMB9pT/hZYiqAjRyXC+jm7dUJQ9Hg8p+ZL312kigyznts0N77IFCH2Py3LwCJrnnjAK09Bu3bmw
ZTd3sy2oiDVb+wG26iPZpY5WC+KlSD8uy9HLuKNRgT5NY16bIUr9g0cad6xF5eT1mPnbHPgRstgs
ijlLTPR3U9AuvuhjI1BkzRgUIluArQGIuEw49y2TpIvLCFkiVbYNfYwNR+4ERac1HZYiOC9VSFMN
Vs7QDOQdiF+BbCBwz7XDUBQKlgwZDzuM9L03aDINU1MTzNm18V2eVjbIjJy2ulKSVmBtIkFcHBji
aCK+AVgkyzrU0V1uvAaB7pBE8MHWMvelPuzMFg7aB7rfAfMzdWcT0OTxtVm7DSBA26mzAZbsqN3d
JBK5spVFlaVMpvpSZo9H8RRhhFD+ETW25ii/4k39fZJRRmZzC91uxjtFAcppsQlurIfLXrxqIYsD
5KJFAZ61fykAGuKV8cGsRJcUswD+ubDUjosSBWCbfJmxdNAT+AqRt0nECb9n+9ou3GlXfa9FJinS
iIsPEqU01Clmn8qwtydA5WhD8In3iKJahmlgyARtDM5KfClGIVdpwZGjJpZtSTFuYNTHL5/Manig
KrYUQFsIXE4uk6gikqtjgZlqC6QcWDSy21Fzo6oViFlN3DAorhiaqaBpz8/MjGErq62BibgROAZg
ht6zxV8a2+Uu620ZqVsZAJhTEDdEUvnpmQ679l2Cf1i3RPwGMmz7zIYOyR6NtL12tL6AmfXy91zL
JKCkrFHDUHRT4Q6ts4pGJzM294yo3xZmdxpi2dELfzdnxVMv50+Xxa0W35fyOLeWygD4nDJwkRuv
ecK6JTibHP1asxm6oNLa1pf/PvQHAi+NqgTRRJV1vuRVkLgALRWMkQL2bw7qXZERh9DAEyi2FiOX
crhQLPkAa9eASALF/K10nFgjwx2fJcM2PP0VGN2OM11hxQYj9yKq4DXf/j/Srqy5cZvZ/iJWcQFJ
8JWkSEmWd3vsmRfWxIm57zt//T1w7s1QEK/wTb5UJXlwFVsNNBqNXs7RdE3BNoLvB3Da564yqaPR
APs8KH+6t1j7VooY2bbOnEZlw1AsQ9FVfgKqSseotCimE8MYZbUELf3AvQo+ry/gphKUyJYJkFY0
BXEHu9KqPCgztEAT4yYpP+ZBYHlb3ycsqYDPo7pqcS5dH9GoYJRN4mowtX5PyF/Xf//W/q+/z3n0
vIrrMZZoDADL+kbBz69Dm0j0th81u0JUbtTtX6NpuNelirTitj6S+qgqGy12o+mmA+d6E/55XQA7
j/xFRdD6Y5qs8Ignx7lt9f1UzWnTxW6RTzdUKnb9qPpT39s5WISui9r0DTBjSggFxTrK6eeyzCiU
rL4OEkzaBa+sDhgeyUOb2K0bP5Re+vwvBp0MdS2Qc0a9MSQT7YcY8AB4rLHhjulNreyP7NuCWrW6
z27BUiJQcitRuJbJ2eGoy9NUzJCJRv8TQdIBLB2lY4a28RKelGN/WgAKwrI30V/aQSB7K+pYy+Zs
NMpT1CFNNUaxddwBbn+XDF6H5Q1s1W5ukfIVEXdtVsvXEjn7HJHBMcIYD1ULgZub33mSrdjY1+rt
I/oWPTV3GcYnRT3JW/5qJZTv89aD3Mq7To/dPG1tc/omY/CdvArWUt04GLphGUQG2ZFO+Bg/N+ZC
CQpcnOk3GSXQL6yAh8Eh78VOOohSiVuncC2MuYFVMGzkcj4OFNXddj4Yw88cl2aK8dMoFVnnpoWs
tOKOoFbX4WBpiEvH47hLNLt2oufxOxBy3mscwXmviSqgmxlM5ODQWohr2tT5gG6M1CbDC+xvUJ7h
AUf+wLBlA7u/Z5w813dtax0NNNgAqglhnWpyB54iFMhSCzflTIjdh6Gdy6dFLmAk/nVB22rhPrZw
2WiYGWILvdqxWA4UKQmWxFWeWSjQ+0OHCnnSADPG8JJdvAic55bNwzv/I4+zkE6NymgZwClUtjHm
ocGmnFMPQM87gV5bcswv1nMgXhnWF/nSSq8ZVLMNuJswae+WONHEKRCfogc5tGeQ1x1md/Dbm7j3
/jux/JFeNIx6d0GPQqJNHouD7rW+dWc6plO+1ye0Fd1IL//Gi6w05cfYKUEaZ5Km2JUmAF/L6tGa
YnSUi2CH2cbwFyyuV42aeDoBD467D5S4ruYevJEuCd/J+FyJqkSbt6qJjiECZXS0PnMCKJAfKK1w
4VQf/WeD9n82xIRWA/3R8kvwXQmhFbd8yFogd8vMS90UIdsr63nxlhMQ7tAe1bpdZuPh7oauqPS2
aZIrBbk7ptMlKc9nyJNxqPX4JZt+ZOUi8owCKXzXUFcu3d8QE43LUKDQFKV42tP80H7UB6B47azK
XjQ7EMEPbJrHL+X4khjN6s5qiYb3GUl9EzWXTu4Eh2tDhGbKhkVMMJmCOpQL8ajaVEtcYv3Qfugm
A+bzRVBPzMQ4Gz+TwO7SldMo8obOvdrgQjYqZyKvnfHS1IlNE0/IObXh4c9EcX43lzptCSordof0
aYw62ENjS9W7aj5e90gilTh/2+dlZoZs0STzM9DsUv8omzd04Hfq238niNnlau2GUG5jSYkAdRZ6
Y2o5+Xhfd0fNCt26UtzrsjZsHFxCoDqxEICzDOm5rDaLirk2sHhGfMT/bWt+zMpedJI27e2XFL5U
jiEny6pjEoPfO77TgLO0vC1PqU+Q2Qud6ofkRq//Qi2NoOfVAHURorVztYJKDpNGCRFyKy/UeAjK
GlkHUWJ8y89qlmpQXVYolSn/Sk4GI5O1HBYxeF9K7dPXbt96PQA9U6/sbNEE0pYFruVxFthKIPMg
Fm77esSwUzs6fTn4ZtphRuKHKXoGCrXj1lChA5kso2RPJWBrYrCwJl+ISMYHm4QtfCH43ZYtrtXj
QjUrJQxJAMtZZ2/L+JHkN0TdX7eLLUNERkOVLQhCUy3nK+QOM8TIJkZu25p2hKkSQ9RosBUGamsR
3CYlaTMPWUhxA6K7y8TDxzh1uwl2nnsowrrX9dlcspU+3B5lI3KjOhBy3T5BQ2viKFPo0tS5LoT5
AN6XrzXi9qVrqhIgS3rkGn1qW5O8K6v8UOnBLjY+q0W9JaDczgLR2NO2/a10Y6dh5QbHItU00DOz
0zU7Ix4kQFq1ME4bAy0LnXmFsFtp6yKxAJmPx5CBfITFGUdGLGMMEzlyTT22Le1ntByKZrab6OP6
eorkcBYSDzGxEL1EAJAxbYzaqdEdevKG5M/rYrYX0LJkWUf23ECq/3wB41KVAJMAOUFyLEeXHDU3
8aq3YXaU4oblHGIhtzX76ZypEMijJmYFGbgLt2fAL8hKq20jV0F/l3Jo8NC6rpRIABdpSktbxmGV
RG4KmImseo7k3XUBGyfqTAPuQuwAzFYRTAW5Sgvk1h4VXPVbqD5dF3JdC02Wz3em1/RsJgaENGH7
U57jg2mJWmc3jGylh8YnV2EQg9qV8HSWekqC76Pylzr9SdXDdUW2bIwAXodYSN4hzcqPylTUGJuu
LiMX7H87jH74khP6za6wZ5dlvkWd9VutHkTWDCrjZSNTdNicr1xMeynOSzg847bdgVFlH74ytFJW
HxR1hOubS4gsBfomgQWm8dUtKlE0Ws2m5CCMRvZlVAn4ddOhKSIb3BqPmEnr9Q/aB2V+0EmU1aMd
YzYdkYY5pXQfhpjTmNtq6RwV85uGPcqM4BX2ax7bILuppUyz0yIef5RZnDwQOVWPFcBgBntsWmAC
Kmp/axmz9A1UHiBJktp8OEyRRgOnqSTt2cxM7QFAlgrG/qVFgWMMzQifzywZ/lHS09bV20SvbAOU
m5qtBSDpe6dWZ3QOnbsk3AGWfglsq0fV02+WWjEfZJo26knuVB00maGeTl6u6E19Kicaqu8mfEnj
Dgo1Ug9tsVW/j9u0AFQGnfXHQpWrU5Fn8XRXxbOGWYQKeAQCW1O3nMtqP9h+rS4ErJ5Sgk0nQqaq
OTGoUDB+nHTsPcNnFHVUbR5RAK1SSyGoIfFFJFVLp4gOFZxnedMkeyoiMN+I5QhyYMgVgdheNnTO
UxaDmSG2DCN3SYq7kUoHBWgAaCxw8yXaSTkR9PRsHlSwiABpFRPRmIfmXI6SaknfmSbYJpEIRp0R
SNjz99hhSNidT+9Eo9dby7cWx909WkVbcJtD3DK9ad1nIX27bgxby7f+PrOVlS3oeBtPw4LutnAs
e59M3fc+N8H7XUjAvppmywswnSBwdiKduPggzUuZkkBHOkM9leqb+vuQqqB0xV1NDEvBwAv/nOjr
eU6t1sCa6YkdyW4tN6IjxH4ifz+vRTAVV8tWBV1pgcUudKPYLn+CPeQH0njTcXTTPzsH6ZuDsBzA
LuQLiWg1AIO1ZiGm4uxcGYwiNCIYAsoB6jHwCy/35cIZbBASOaoHeoJDh7EHy81vBHPKWzc55gT+
kcyFCqE2AZlMpshR6pCWp3YVghJDEcQLW/E+0SyU01UD1wTlcylhh5hbAds12ladwNcAfqo8pafq
G4PQAc/M7z9gIM3UkbiRNRN9CucbOHaDReNcC920/KzDp2IS2PimOgRNWGjmQBBnfJV3Vhai6Umj
hVHCsr0MyybemYlTgU6M4Z9JhbhctLVLa3ncLk1Ew8UyqSGcevCoxXbQ2Egg3ut38QnArtZxfJZP
YgoJkVRuGZO4S5R4gNQ8vKX5z5DVxQQruRU9rBTjcx5xnBvlMssQEYB8JTbal3n5Ji3VaalE+RWB
NnxBRQ1GVU2kCDRpy52a/zGSP3M0AF93uFsQBmStD+dx8zwZVEIhJKlvJUA15al6y3iilPmly1S3
Gv/Qx8rRpFggeMvrruVyXlfO2qHVuiV0+/A9KL6bojBv82ZcC+B84qwUMmkqWDzDFTQ9oIamjuSM
3zVfdvFGimylc6+v5bZKGOcF6DkKKzz6ai8jchpUqEQmFd2bKAQbgifmtkX8ksCFSguA2AKqwN9p
+oH0L1HjRLOorr1t4L9kcJ49iudxqXQlRF9U5UTBa5DcVLrs5LkAL0S0WpyHIIspkXyGnGU4Zul+
UAX3BDvr/A0FLQyKbiETJs4Z9iyrjTzKFXYDI4DanlE0EnQCiGCStu1sJYczZNMq9Tjou/B/GwDR
ke6ohxqjG+Bzc0NPVCPZlmeoyPAraOS5uCqWNJWauCpx158MXznFx9gfvb+B9VMvc0QR3/bNgcqn
CbxViucZF/LVWmFSDI+HYB2XQjfwGTMOPam9XZ9muHARDMmmWQAzQQawj2Ihh31+ExppO1Cth39N
op9t6hfV5/VDunmEqCyj8RnJDJSPue/PczWZIfJpWlLaGYbkVGqT2LsuZOsMoclGRlyEhOTFK6DB
MMSSJxh/okNuz9ZuqlO7Bzqslgm86OburCVxp6jR0NFvmTm7Z8EJH+6VfeR+DJGzwPgwdepf12vz
tliL4y5YFNpDIPwWIQh+Y3sxsl2BMYw5kB0aDbclnVwzVW6CIdsploiV7GJNEfMhPSBjZBy5fyTy
zjduSvISr1f0NNZ146ghECnL5YBRlNvRNAX9r1uiUGbV0WSmAsLD5LScJiu2gkVXHdm8az/L5RjR
O/23i3XQZyWEL0MiDuzCeSKqYzaPSVDa5iCLjIM9/s5cIESgLQp5O1llbRLckiGRUTdgQFWdwSte
2Lmt38EAA7ppEbPO1oKp6POngCaCp+X7FtNINkc5GzVHScI7rVz286ic+lreT6H2LDBB5gAulLKw
/9AK4TL/wg47aSjLCJsTTDY4JI7zbenkjjXZGXiDJr/yRcmpC4+EVUSxCZZHcKdf9DMi52JiyNZS
nLEbvSkHZBudm1q0V1tqGSacukLxArjIuBUh4BeRV1Uc1BdmHGRGDBo74amNbQl7JlbrwhFCrbVA
tqerF0E76O0kg24N06CWjdToEwn1b5r+/fp2bSyeybDawEhvGqwkeS4lSopgWKRZcVq5Sj4mqwiI
06vmKOpV2JKjyhQt6+jzxsnl5IS0NqrUnDRHK+612IsVwfys6Pvs76vVKsogVZTSVJ1w8aMY4/bB
5Fxfqcv9QMGREEtlbbMqYNrOJfRNEplmtWgOaG7tpkf0CEvTu9+NulDWBJm0QdBizOrC3DoVQVj3
dFDhEsrS1so/F13QmHWZyuUkcCtFQBvc0h5+rd0xcI94N0s26wNj7ACzKJ13GQ19SUOztAa2AwqY
3/NV07Gg6UhnzZlBF2yzbiKwSZ8MMAWmD91/gIr59b47dz9YQMSVpoJkDsiN+G0icRLOuaI6xFee
1aMOcDHLlo+ap+8TkEl06AM9aT61o71VoxJjPF23km35pk6ASEAUhC9ceG60gyx106A5jAgrOVWH
4T4+MqwksJk52m0ZM2obDNNYR7IP738f0RjrrRp43SCFiojwQvy0dM3I1If3HR365X0lB13EjFKH
AphWFF9fHjwmEFkmlCOwy/yjSs7pjNXABkc15jTiH6klSqGqMBF+R9cSOEdIu7pKrO7LYBWPYaoG
0iE+jK6G9k8FQFCikc/LyxIaUVimgd5oJG65I9gtA1J5haziUR0d26K5CYnp0Fz15N4SvIG2fIpq
YVqCyrqCqIkLZFqzCpI8xm5J4CGdp8es+qYOovUTCOE7+soCBZ2gXFRYZL9Tfes+3re3ufMxg9PV
lVEvklxRvHEZ9jIz/KUY39JnZbrZDDVk1rvlfTiwmkGwL08MIXbeiwZPLqNeThqzoJXzV3pLTWWm
oerTY+9Lu9Zr0SoGEhJBGpAd3gtTXKnFmcYwa31rhRDUjz+C6i+Sx3ZeEEeSmsMwieA0Nk/WShjn
qNUa0OuSBTsswDs+nbLp8bqrEtkF5yklo6znIoMyZuiHpVcud2kqAEQWqcAd3VmNqqpQmRmAnK+I
bukomqoS7j3nb9WAzvIsQ0RyKB60/bDXcLMg77ITQUkKbZp7ymWtNNVNhsPKGnNwhtCJbjwQYNQP
fnovIve4nG7mbJpzDQaJJSIb0Iulx9j4VvFSeRNIVIHD5TRP2e4/IGNjGlwxbx6Us8mHXmobyBxB
+qk2dl/dkcf/C3WRYPd1002bR3aKxUThAnPkH0NKjawWbWDusnKshodUC+22E0SJIhmcoyiSqTFQ
GlYdo/pQZFczvbYWBNSbEQ+K15aMNk8d1zB3rAq9VpVK+jJI8J2fWifcUVd6jZ6+qIp9VRBwCOVx
Z2yShojkAS7gziWRw+Kd1A/20m0zOzpYi8AvPAgi4S0vuNaQO3IFtfqsVWcVSYUofJwWEnoRjSmi
jCk6Zs2sHsIhTkUkBht7B1BQhHSGhfsSj9lzJ69bA43noAJNQnDfz/JuJvtFFpGcbK3mmRTO6YY4
dZAPKX/zmLaYy0D/XegD2Z9x3sz7vNpdd8MbPvJMImcv2TJnU1h3ACmplF095B+Z2v+4LmLLdWHB
NCDTo4MDqD/c2pmx3ut522sOvQ2f4v2yN3fJNwrszNwTQ59tmIcF1CsT8/iYkrgIajLSKkGqQqEo
jo+d0p+A9HYKJuN7MkS3adf8vK7c5fpZMlB3YRFAjsXrnFu/oSOMCRG69aDOCr+n01//3ff58wWQ
xAZTTpoTFrOta7fZInjyXcabUABFP0Sa6Me1eOBvmkVhP3QtNqeIvUzKvSCId0WyuKNEfz8WhCz0
HLOpATQn8SMKi9FosxpAFqPbRDYSDKzlX+3ozPczQO6Bwx3a6GYR5ag3t2gllbs558AyQmnA4z+d
bif12HeCNy27C/l7a+2QuO9HhZoFg4kAjL3zCm/Y9x5GBfYiMM5LNZDZXHl27krOw16JuhA31KK5
peTL6ut1S9s6pmsBfKQ+9lPXqwb0YM4HaHF2mtqSMzgmqNPUN/0gEHdpeGf68EF6SeKw02EPjvqY
HdDQVIHRE8/U1JdeTX+O7aHBK7nxA0eUrNnwEGd6ctewLKWpkozQs5u9QHuLTW8aTwT9ULFw6I15
tiumwTd3tHHZAiwBoiavOZhvaO6/Bb3sc3qIQDKsJo4obhPYCE+a0ksJDbsEWaIeTbsBeSqi5+u7
tmnryNMRljpB6ptz5a08ULOUoZA5la4GfsL2SOMns3i3imOkFqh4iy7eTZVWEtnfV68rte07LYtg
9sP8bJS3syF4JDAHfbFFGJqi6OXQDIXvl1XzUpu6DEuWTM9j9URR1iSJYl9fts14Gs4Vg3QoUMgY
sj7XYsnUnGCsCD7C794Dv/JiYmfehNb6/gPjWZ51SFJbWI/ZWDtMQWIgArBkmnyRS8AsfDvTGboV
70VsG6ldHMgu8YIXPQO9VfON+VwMMwl0ZbpwK3omld8xKWkWuauQVtgnL4yOkLqpZDOEfXmvFc51
aZsqGqymjveIjPjifGGbRLJCWUIkFsuHSH2drcfr39/wUjCKX9/nnIXZRK2UFsw8umwngd6xom4d
3qm6wAxFcriD1XdRnFoxaPPiwnKC0pM0P1YaexRRw204P+hDCQIyE9hL/HWPvOVY5CHkhPlboJxA
WNnQx2j6OZqiSbqtXORaFJ98JWZipu2CpwEBQZZks5sx32f30k5+IM+sBRHtRhgUDHbt0Ursf5P7
PRPPWUa6SGAZ0amCp7nugUv1JfFSR/NLQO4WqZ0JBwm27s8zgZyp1HkVdRlb2vTbV0sJ64o+tKfA
/qq1Cux+w20ZyLSi/QydykDIYX9fuUVKS0tuDNye0/wQVN7Qv2qqd930N97jZyKYya5EDFphRLMK
X9/3nT3Wwz5A+y1pbTUZ7T7+QwtE2ZRNnQD7jUIHenAvQBSjqLOCoEXyWpt1F9RqIADZ96UoCN3y
GGiJ/T8pPGhinM5SMQOw05nu+x2oLMCO7gUopgHjt/pkvYmFL8pSb1U90JPxSyZni9W8mFQvI5Ym
iqnLZlpSZzqaPgjNGrE0kYacIVoJsGjLButoPWvv5jujhyv/Km4QdbR26Bg31a2oCLpp+xoaGlAL
BVgTqHrObaXQsqIIdYiU/enDQBZ0wiOvm23FKd1oJxK3ZSjstUIZS4JKTE7Bhc5UC1o8ihbAQRvp
QQZHAhFhrm6tIivtmogJUBw3OI+cR5lZFyGEkOxo9eieaESNuSIJ7O+rA1ZRVUKzJ55DU3hD54f+
t1uLQf271oDzEQaw6UyaAz8rkd+S9DEJW/u6h9i0a1Sl0S3PYvmL5uWgKZJoKCBB9lnrz3JTJ27t
9u54APghca9L29r1tTBuuag0FMFoYrl0JAelSLVHwx81wXN4y+mthXBrBijiaZEbvOdjw7MwcUTb
BKzRXiFjzkP/U2+E1QN29PloaS2Q87JqrehLVkDg4OV3Ffqkw4MFhooKOU7Rlbhlb+idYjM0KiAI
ZM6il94Cxg8Gp53S7DzgaO0s/fn6Fm1IQDYJOBiyhe4pnR+eCfpQR+tmgwd+dTdMqT3qoufAVwnx
fL0stE7hTCrAMkOdjNsgrexltdZhBRoy0+NPVkI2Hmo/9UEnehqcxWG1lxgDFrvrqm3Y+rlgbqO6
YVpAdow0AnCRwLuh2OGuQ4t0tFf3wmT/5Tqey+LcqULjsKlzGEX+Sf32CQNPu+DUg6Y1umHsM+Kx
p8t33blALodRzW0cWSpWleAgM+7r0ZN8cQf2JfCdcS6HS2JEYxOAvwdy2PA0m0zM3uh3jO8Pzugq
OxQ8lZ0Q/eky5D2TyV/4UiRJcrtAZnaoXpb7zu0AOUUejMiePW3HejFZ56flyk8Ci9ncRRRW0QdA
gHHKo6pr0xRWvYbzln9q74ubo/2OuuHJ+NDAfAvuoL1w7uKypQuqovXJQis/WsT4bKQEloRljFg2
PmodhR7r+lGXXKPeZ41D6n0j7WbRw+XSK5+L5I5FPMrqYrC7OFkeeqR18d9M8Db6amW/OPMrtbjj
EEpJRuMOMszn6GF5HsFuWqEBqnlTnoqb2pV+LA4YfgG4U2EmbBTSuG3uI/AEvkaoEMRxflOVl4Qg
eENWJSvv+tLyulH6vG4rbJV4DVnYi/wo0PfQqnIeCiQ1XebYgIbq+CNdeluuTbfQ/Jz4/50cbrda
Fd3BNMFZqAc3nU6z8V5KCvQaRZEBC8GuKcRt2YzQpLJmeEs2IspGNiWn2P8Nhi7O+W9t0Hr1OO81
zzmAXFU80sPyz5EcQ4wa/XfLxrktPSyRV0Miymk74tIG2Avx4kvqy6D/donQklea8AN7JoniymDR
QNz/gdkLuwTBmPlyXZmtE7uWwT1GzH6kbVrCBmb5kIeJPdNDIpwTEAlh9rGKbUlU1kk+wxNVwVGT
Pzq0OKfCAHrLs6814Q6moXbFNCjsmtQBDTDcqepbArBv+fsszOBt6mNo8KsY0wN0Ibdo4NHRAyNA
ZNPoBV5Rg/yi6dVxoZJ7fXM2wwxk6/4RxC1cPS+ZNoBRB9UEdk8Nezao19gNIsLfRhaBuwGVCRrR
0TkFXCDO6SgVBkZB582ap8C22mqPkjp/jGAlLC3Ji9DCdV21rSUE/AbAWVAuY2mLc5NYVHVo4gQu
oSAnmmd2rTyUgQgqYKOECrrTlRTmK1aGFyt1PeszbILc/u9s+p0MyCb/7xZD6yBkJdwywrVAbhW7
IBiMsMDTd9ArPx+onRkAn38kQWBrovZm0RJy7lvuWDOtDuMI8fyRrWRHu0dLEtwRIiGc664XQKZ3
7AlUtT2yPXECisOueAYWiKD/bMttr1eOc9ulngSUNHBEYXMqulNKH68bnOj7nNcuInBFthrLg4xv
efFqiKa5Bd/ne/RDE0R8A8FCdWCgoLdGLLxF2ZHgb1H0laOTEvuqAGf+3Jj7fJasosWR6bzBVR20
cR6tHXEN5FVqoDQau+sLtpHGYYfnlzzu8BhkCZNcg0btbt4l72ltdzeDw5AWwFI2OqJpnm1L+yWO
/X11VsuMTObE1DOUDiCGrUMTDGLNlsCgN+PHtVrcsVGkUcfALgyh3pkKJlzJT+2tdKhLT81udDGN
F9m928HPho6Mt2Pmi/rPN736+hdwZ6ozEiUwmKaTF/hT6gQP6qHaqV7pydjKt+vbuG2Xv5aVO1e9
VCpdIEPduUrsvLqVF++6ALZeF2aps6Z9hg2J++N83xRgeQ4j87FxmdipfJ+iSaUYnupKlKvdtP9f
gr7a71YGMtQGNQMLt64R7LIXwwFMqQuyS8s2ejQUl17b2cKEzFbkij4f4DRihM7EP+fKJaBCl9UY
yg0euFDRtp07xDbs9EEG/pCoqL99Xa2kcXsV64FGChN3sPJs+PSTdfx0+wS9oy7DUkkehTXBy3wT
jvhKILd3AJ7Plz5hTgsHQTuFx9ypXdZclIoZWLeeoytZvINs4wRMeiwdJDet3dBwp3QMtiy0++wZ
cP6t5ZXlPZWF8Pps0S7t858t5IfBEsVoWsCKsfeicVSdykteFtdAK5y1k34E980de/gnO3QeH64f
jK8n/TXJXPQ2GVmmmRTnPDkgj2KHbuYMPRJV867ylhtySDKw3SJvjcaKYK966B8X5+KZgV77Ddyl
UY9ZmE3gjMPQQ/bSw5G3Tn9b+qME9AXjo7FZJyAmlIpb4fUhsC3KXR9ZlctZosOYO684aG58xAPj
ANowNmvoXF/pTR+HETmKdKOK0gonShtq5M5Z25Iikdfckk5tUYhuww0ZDBMMQ1cgTEBPGbeZmUlk
GmCmzSE/1B+DyzBVE89yGrSGfsgeChuPv1/Y+EIh+0cit3UY/TFnPVZZN15ia/OJjDdmJrDRS17I
v6HO/hHCLR3wHyoZmDqsC6s5yY+sEwt9WI75NDn5ocvtr0noG2GlfsMsz1aTu+yj3KKp1mg4lAMa
peTiWDTqLkXzgp3mfW7HII0UPDi2nCvGazGRY+nIq1y8OOK8qkNgkmpO8EOzZ8yjtD4S0vJz7+YP
2S70RLzdW4HGmUBuaUnXDR0gmrC0R+JnL/UxPMY2BWFfvAtQGCkPlpPh8QgfQPbJYyuLq94bV/PZ
L+BWGdmpOY0IOkiBhzp41Ce7urbN1/yVuMlPTI6hNT1wpO8iwxUuNRdiyVVhamGls1rWjhwtL/JC
P/fBnWq8MzTgcR8ITidThPNyZ4py1/RMWwBdxQVeKf2OyJ809prs6bqP2QqHz2Twl/MyYxpTRnOJ
fj+4rImAHqSfk9OfOr/fi9IyG5cW6w9C8haI5TK4Mc7jDgt521T7alzNAj8dpx4sJpE7dXFlh8F0
lEA4rwSjoNy1uYoroZzBSmMcWm0KhzMOP5PhUxpeu/AvwSqyH36xUysZ7Desgri80qx0wslH7Msm
0fJH4Pg59Fnys12KWFsSvCq3/dtKHmeKA9DOwjhmaQ2kHhMk342jvi99w21Lm7wQzAFnu9gT5d43
D95KKmeP8tB0mdZjJSPlk4aOhNdMmIEEXrBhWxUUmAnQCdBsDBgxfphaSxoz6IBDjyeaepxQVKh9
chgfxnekcVF1DZxBBPmx9XhZi+STklHd55bRYAPBPTtqN1L4pEhYyvF5Gl4K47HVItvSH6Tsp8Bw
tpf0H1UtFm6sDMcoSWbKDVQdj9QBCh0wBdAxjJrsn4o/HdmrtLwXA4KKVtjirv3F1BfkFKGuVNjE
l51wD1T/vd44im/68DePGPwT3cmbl+OvXeX7KmWaa2aZQuao28qHvOt9DcOqgWviStZ/zO9InZaH
Yjfuo1EQSIkkcx7Aylu1MCQDPq6u9iGZ7yZJP6Sm5U3zYheN8u36por2lHMGXUT6RGcZhoEktpV7
o/w5LHhA+tfFbN9HqwVlv2NlO20M8mursf7OZADfB2uJBwdQmhmkleWKioxslS593C9T5U5/OY21
LJe4+KMqeSj7+iYvhMmgjej67Bhyt5EcL0ocs1cNe7kpbu1YgByT/NwLPaE9bvls0Luh5obGFxTZ
OX20ERyyTZjDKux+l99pLgIZZ/SKu/8MhHerqo/5iV/yON2SpWhJ1uKmVXqbMQLB8nfVH+pD9jk/
TI7iDH74DCbX5eFfzIpaZ5K59zApFj3SauZkHO2DDaeg5f04ewwhRdy4tGX9KzUN9mBeWWWkRVUt
VbBKff7IgOohQ6F0N2Cw7br5b5njWg7nOQtKg6os8XLJmhc1lu2QivLsW4HDWgLnJGNMnnVGBmNM
NFfP9zmGRGXBRS4SwQVEY6sVVs6SP72afhp1j3Rk6xeGqM1RJIZzgIOVSnORYK3M6LWrjwOR7dZ8
vL4fm+5ovVyc29NArBuYdYANie15h0RW9hC5Wm6D2gTkHD15FaPmbuqFTn28fQAdAaSrc1uzzKpp
Ea9Ar+BHotwt44+lFky+bJrZSgR3drqhSuJAIniuDvouSMqd0YuIaARa8E3EDZD+o3DAuyJrak+f
J09qw8OgiCDVtzVhs33AsQZ1HHcwh6II1HCBF8gzP9U+mkjUFc+Wgr8g4Ev/EcCdyKWINTDq4ZoF
dq7Xo12p2Um+uhem90SKcOfSaJOhmllNBUDJp+Ulc0sndarGpuj8nF7RCyKcTN7eoV+accc0IKEx
53WNKkv5OCPNp95nlSBGEYngjmil6705A9DYqfMxcJIWswVjrlr2WC6DLTipbIGubRT7LSsX3ah5
UFC8V5yixElFxsdVR1u+Z7yV2av4RtiYDMH9szIMLlCZqgUdrhK8XPMe3jH8AISatyDuOZhOs2sP
9b2Z2JInUFK0oNz1juZJI7JC+IZ6hzLzSTmMjnEESOtrY9rFZ32gN+mz6KbdvPtWinL+qGwHoyY9
TkBM3oPyDr0hdjlXu6x5uq6c6KRxTgmoCOA3CdAMoobKA00X25CfSWXcoX8DuWd6K7XpriuE0w5b
0dlqH/np9QKexRhNdgz2+nPbeIaO1wrLOSPT6/XesNN887X6hrBmF9wvuwYZhOt6C/aU71BQC30O
jIp5GPQPWfG9hFz7IsI33XQvyE6wkEk1L6D+64KMccWSeHkQvkhhcJKXz+tqiCRwZgKY4kGXMKrl
BNLDrJya6N8s00oDzjwW0BSaGWv/r7rJi9X4UIyAcml+m78YSVbzHzEXYP96iEi9rbEblKSPbZgc
MbP+GhqJIB1wfbUuAP8na6njQIG3Mhd4KNXYT0YpchYiGdyVMifdkAw9bnny2ONf1uj9RS3mAc1I
9TAV5YrqwqpIJHenJGkbA7QGqwcM3Z8d8u7TPvDK2/BG2Tdv5DA4EyMHZ/jRXnxfungEAcVaFsyt
bx6o1RayH7m6CfoxWFhWB2+69hhHh6zFEP4gCgyZp724blZCuOtGSuMSHZ14D0+ZE6LZl82GdED7
3/cVmmIVcJ9njwiyd5kfvl0/aJtpHRRwv1KYIAoxONEZLTtjVrCv/dE4Ro52M+yHo3mcboGuKbjA
NzOpa1nsclitZU3kxUoDyEpOLB2+7EO/9xQHt54D1FCBtP/HfH5pxl1vyRgqg8TaYI1bMtudy8ax
UMfFXZ761Z6VOVgKcnKoreyGbyUoK9obyRUN425WA9ZKc66MAPt1SBbsLRuoVk6BL9+igO2ZKLjK
XsZmP5nleuh73gV30Uk0dbRtv79WgfN0Zmw0ZoT2ZCeU3orhL8P8439Iu47lyo1s+UWIgDdb+Otp
mqZ7g2iRanjv8fUvi9I0wSJ0S4/aaGKkCJ5bhePqmEx1eL2uQwwRdHaelTGhMsezvY5PjfAzU10p
ZYGYbsbzdzWlV2eHZgoavYMMssdHkHp7l+yFM2fuNxO/lRzKzWl51aQJ1lz+Lq9ktjoCmW5EJaDz
xifj/w0iSuLD749DD8MZTdGD9AqOO6tOSmvnLW+V1U6eXq5/oM2kayWG8mFKFFalCG4VC9sUmJAs
nNkAiM6k2Rymi6+LItr82ZO9n4hyJ/Xczgqgz5F3KaOTBoDZq9rbzCgfQCRqGSrvqrnI8p6bSdfq
eJRbafnOkIYxQU6JvfAmDF8qMLGmquqrseaIWjVbRa2dBwUg/Vxhq9If14/MsnB6VqTTui4YaugM
ivG/5vPiq/b4rN1FoI0k7y6OPO9x535vtg4WrbkRFazrP4H1gSkfIxq1GMkTEjLFSG2R97lo8cfA
i0TFvC6IZYaUN8FDvBQGBc7M0H8q4XdpOkRRZTbGfaD4tfTQskjbGK6Fnh1p+gRsIhJxLYKXcqEZ
aIBMZER4VliiB0UEPuTQX4j/ahUR76JjDIxAXJGVXdYQ2HZS89tAdNrBDI2mTtjasOS2tOS5vZMC
7v76R2Jogy59DLO9obR91A3Y8JpiF0i7D9IQ3ehSe6hmVkFjO3EhLszQsZBFQ1sMiZTOgDzFbE+/
mHoafovj0teKwSnH6c+0GTtGUN++vXd5lCcbwXoI2EukhEvvLep+WhizZqy/T7mvKp2VFJPf8JTx
Q1FMZhUzXPGmAMAEa6jIyfC5xJetU6B4aAHgggNEdWVWSm9xKgtmYvObrERQGgY8pCCaSNqchYtZ
LWCx647l/Co1bjixhitYsihVM9ow68pGBJe82JqJ4cXNj6ARzCXz63x3Xau3q6erc1HfXikabqg4
5HPzfrB5h/QAs84UPGCKupEDrheGX9+A9UN0XgmklGFJ+iydctQQBPHIlT84obMS0RKWxuJju58b
MyzcTHOuH3MDMOGjVCqayVoBNBLyZhyt+rE/G8+CGTthbU534S76o0XrSvSVG+OGLI7Nf7DSRZZ+
kg++0k+9ysBQYSBFH5azWt6WrGFO1t+nIlWqFOk4kLE0QfrFpX9W/PP169sMGJIsCDyq2rxGI1uo
cj+XIhlKjVAxA0WrWdQ3cRcxwuDmdAF2Jv4nhk55k1aOlRxg1lZxFC767YJV0PyHepNaIEW/iM+k
shNGJqt4tn1571Ip5yH2acCryYietHScyscmYVTytzOZ1bEo1xF17SSQtrcVnLrjfPq2+MK5dUe3
8nWcDZtoO8GyEkzAAqnGE2Lv+rfbfrGtxFPehOvivi9biCdPpfoMRIbvlT++xHsNtQYCQkXWQwnu
Y++L58ZOQbIk7MS7679i+0W8+hWUn4mWMigr8mCTvRmIJek+sF8Ubz7yPospm6GsGuVgDOyTay1J
//XRzmbM+sV+HnylfwaweLJViK0lmoRLlZul40MFqaEQmQ0Ah0oh9bqRlYNvq+a7GMquayEB3Sjp
0HRuD465wo4uHfJg8rpenBLNaePb9c+0meSszkVlotiVGMdMxN1Fywi3nPijENxnSWlJxuReF8U4
G13UNbg+rkCNBbUU+R0giG7bYfSvi9jWhN/XR5dtl1QY03DqFGtJS1MHJHL5LRMYMhg3JlPGXWed
OE3EZy3VCSQd5jI+VMVNjyH6/3YWyoqVhJ8Vo4Uq9KpsAqHRTsCkO2Wt89/EUGaaqFzTKgnSgURZ
7FgOz2nB+akgMdaOWV+GstFK1blpxte3wurccn/W06FhzsZtPmDfdVmmQj5282pwdECXW6fZNRcQ
r52X2+GNdy0UrOvX9g9O9l3VqAjfT6moDDLUINkJwNd7AbSAMxxRUjnXNsqrXnPosOgQkE6hU7vq
hT8mTu/nf1z/GduPrtWZKYdRYcEMC+PwsuO+2Gnu4ou71gagOqqc7Dnxfwhs74emvEXCF1mpTDi0
egKTRXOc9/UjGZ6JXPk1e4yBqtAcBE99xjMdgN2xy8Q5ZPgQGn4gmmq1FWL4kPBRuZDZltzrFYt7
MG7JVid3wx0lhoNkSaSShSGpE07Ukb3q1SHQ8JphxEnW36fcSRlP0QyiWrwyw1OhnEAZe11DGIZH
T8LWY1pXIhmmqoXbIT+F01PA6jBsDvmB9wtgCcBCI5siH7PdMkmKSujhqpYLdx/syz24cW9IuW/E
VI4t+uxy8Lber0SSa10l2HzWZDpHYv64fwuUbvO0nAnHImZn2MDM5CN8KsetpFHeC6AUnKwFeM8i
T3VJV6FFDxID4GZqg1XPvP7FNjViJYxyY42M8lotoGlXJA9D/KSwxho2NWL192nPNfSaZJCXUQ9u
8QoT0eNS2kHO4rzfbsav5FCuSSxDdYrA3odPhH+QQY3mkBrmZM2Aqpv9fzn8RnTt86cCAhh2TcCo
LVNSk6ItI9S48TK6TC5ho+sOAUAatdNoA9Li1GqMr/UPmvgukPKJ8TjGIHNG7SbaCS7pxuQc+JEW
S3WjfW92yX+UR7tAo4tGbH9DHlkrlS0Mtu4CV8UgNkhIXJnxlNnURQWgYCpgNnmAlH40szDXAl7D
dAFmrO5lfTK5jNWRIH/h0/daSaC/1yTmKjfWaLqOtd0CN04LGzM3elMwTkvsf8G0VsKob5V1EoZw
OyQ748Lb8yQ+ZRILwmVb7d9l0LXWnjPSok5gXvJtd2wd1fsLsKMz5xcwxmAU0tVuvuQyVjKpIKUW
UTakbQulT5RdDorHmmPNZGxPla5kEB+58rjLnKsZ2ccBxPBgQ+/AmVAhzxnMGvkGbydYwCVLnaxW
kriZb6/kUsFFSQqujRa4Q0K7LRLa7Z20AzX67PWO5I6e8Afn9N8XT/HCV+Oxd0nyAxIvtEJZNWfW
L6FiDtDAdG0kjlmJ0ZSZxeMY8X4zA8BU/XldTxlGQSPYlAAdjYylQ0A1LvK8z/VfXfLUI5RWKsOd
sCRRwWYBw0EskDloAPfeD03p4412N4J1S4smZ9Br9/rBNmPP6mNS/qThNFkKDVh7lg+WKnoqqA0q
Ft0fU1Upn6KJUxUnFaQMbnRTHrR7MmaR3IcPlZ8eeTd4Ruj2ihOrMc9wlvQ2CRAOZUntcZc938WH
XoyxmaYGzNH1zQj3fof0BgmXcL0wk4CjnwBBbBX2AgBM1VRfCNBdYbEGABhaTy+O5Ek6yHMM39Lo
P6Pgtg4qZ4lflY45LMi4PnpVxBjzosontHQQ2Bqz27VeejKcDtvbvK3s0RthosBvx+7VVVK+pQTN
HSCqMEk8uKPT3mGW7cC/tvZ8nB5QE3u9rvtMaZT/SIveGEMR0WcRTOW+2KV+ci/eqJ0V3vDH2WfF
boatGVTSGvLDiKEqBKKFU/ehNnl1VR5TgWekCCwxlAfhez2L24n4qqAzM703lWhxamOyrt+euK32
uqCKeGoYAE3/GH/kDA3TUcXtoUvqkfjTnghzD6Fkmfb6hXeB7gS8icAieMQkBHA2axNg+6jvP4E6
KhdwBtcuBlK9HMTqemv2Y+1WKaPUuG1w71IoH9lpfBYmOrxXPuWmrB0l9XujnfOO0eze9vzvYign
ORX6xNdkVyNPBIcrebPr66cmR7sE/79VGBGN/LXPad67NCrz0tRYkiXyRAR6EhjqHwqlMtvAU0av
j+5KldF/3DY1IHNr4G1WQf9GjaDPjQ605XKAUqIwo7gC6BBBm6eb/U4+/Iu54827XImj8q+8q7NF
C/HJZK/dL271OlszireJTRgSEXLIM7i9sGf7tl/eK8FUUqYl3ZJy4KW1smN1BLeoVe4X37CU2/Cb
bhJAcLCAXLfDTe0EbJ8MwGy0UOjUJJqaOUdrHCm0lAMT5S7OcrMKznn6lWHMlRzK1vAGRhOZwMx0
3Ckp9xVrZmgz2qz+PmVlXKHyYzbLGF3V1INuBN4gaQyXxboqysK0WB+lukG+yAl/ptVdJcTYWDnN
Amt6YNMtrY5C2VY2VUPR6HD0tbjLerdsbmuZNdzBkEEnHWophdHb1kDxDExqD/1blP1KTzpXmIIy
pT0ZzCn966rGkklZlWbE5SwR4NaCu8xgHZaV174RGfq8abrvl0dnHXxqlA1PvG3WAyedF82l3YFM
xWz1xY8b7/qJtrvSK2lUwqGHSwjSdXyq4CHwYl/Gk0a2xlN9Us7jy2IFZn0RfmAxFrfJ37F6PQJR
hE9OeCWdSkCWNhwlo0MtU/QEVzsQ99Sa5SNnRtZ0AEnbYDbOogNPFWTjDwOrJc8wBzofybhUSMMS
Zy+Np0G4m/PZ1rLHkolYw1IbynOog6r16owvyhXfG/5JwJZY3rPgxllCaPehzGINQnPwE3Rgg5UH
TyiDozgVjEDGEkO5kKCe+7kf4QXVLDLF+ZYDTWU6MjK4zdi8UgvKfxha2Gl9CCGNfimnUwN6k67d
KcOr0f1YZEbacV0HRZ6KzICHyecGe7IIlaQ6l3qSJ5CayO66pV03a9Avf8wWi2zWmiptFUuYniK5
tFTOsHjuFEW+UvEMP789xvD7AgFO/FFYwpV1OpNpCRE1icZVsHXbe6GjOelbaW5ySptNKn7dnDD1
/lFoODV1ko4IYFH0wGknPSxMYQRA0PV7ZEmhXYaSy0EXIUsUjMIEy7yMygvAL812fLku6LqmizQH
x1IFkhio8E18FZs1MAZzNwn/U0DB24e6Mh6DdoDvRMzHvjwPEKnsV8Ia7byeV4g85RiSGRWiocIr
ts98MbpRlufr97RtrOBeBwe3ZnxiX+czTVNroMlZbS25aoYSXLpLuGcA7e+yOrNSFsfNdj2TkL3/
LZDSgIhTmrojAknQEAHaJH9PnmQUuAUn2QO0SWJBZGx3GVcSiaqsKo1A45blClhG1vASYCaocrub
2lqe8pP8Or9oe2kPfDUbYH8HzK/cFR6rjLOt8u8HprRE6DQxzQYUPCp+MrPxtQx/Vpm3sJBBN8Xo
AHDlAWoOQhPa6xptoioLyjgDID+KMTIHcbdgzSwpWNXhTdN6l0TnbtMUN8Dgg2lpA4RdQmQXDePN
uuluVyIod6twYtRxpDicglmxKV0taa1pMKwOjPT8l4bfVsIodzvP4cQJCfjCZePMST/m9Nt1E2Pd
F+VZtSVe0FvCNGYmhPdl/TMMlKe0m+zrUlhXRtmVwM1dGxGsENKLkFA3qaPCDLtDV5zrL4CrqrDf
/+kanXrVcdgWM0cY1rPgUMT6XitDxnG2/cRKBmU2GJCKQjnGeeY9b8mW1pmTn49mfpT24A11OVTt
1R/K6/VLJJf0KaNdCaW8rZF1KnpHEDoZ6O7pybGJQ+e6iO1q8koG8cgrdzR0gEmoybB060Q3spU6
uZcdCAYZGfD4CzJEBwoYq+7K0kLKP8yhwSVlAbHJyB90vj9NPCGo6hmWy/hun5Yrk3xJiiyAHBFs
FapVXEInBO/6X4CqoQuwoNOXOtC/b/TTomWb8wXqQfCwAgq9c2glyf08MDLn65oh0TlZ0GRBqEak
Ss77SXsOm6franHdfWN34qNWpFVTVzUAwa2ykP0MyE1p1nrYFnC5hWP1fFmyyFlXGihxaTgWZM22
lwYRK99GawuT+ghOpcQak5zFRLSteQavw18YskrPUzbBNKndiDRJCY1zu/BAL4pOTdZ5129wU4yh
YGAEkDiCZFC2q4D6speUWkGgeNajFy6PzE6r7f8mhDJeLuiWQcbEihVMF3V5bsWjknzlRbM6B2Wo
Qq5Kk0EcuYwXfesBdBk7dZXHMprtWt9vOTL9ciq5XFrqHE/Ozsab/VnyI1s5B26RmWSzNb/Xbr5U
I1tJpKI6MLSrUdJGPAxla5JOS3B3/eNszwivBFCRvBc4vRJyjBfw3YMejlY63xrLQ1L+OaXfuupF
H0zNCM0iY/i8Td+wEkvZbh53IpeMECt1+4VkKVDC6ydjSaAsdqirOBt1WGzQP2jcc9gybIf194lt
rTxCkINeqK+h1s18iJU7tXf/2++ngrmOfcpg5qBrsiYcgl47cJnIuKLtRZTVV6Dsv21HfQBUlYL5
oOpIavQg87MJ6RRQxazY/VLzZiWO8gRhEygFjyaEJUbAfxNGzLLsQ+nn9XvbbjyspFDOwAhngE2S
Ap94q3ujVz7Ml8VanBDT9uOB9VLZfikZhmTgNYTpHLoYnxdaJXALpKWPsze49SOW3W3C5zM9qTcE
aNv42TiEEldBkYX3VZb9Evv8lH6t5FNqksugBE0UyE+O5WMI5xcBZC/A4tIbIDQLFXIrYOioGAk8
xps+s6sHadik3IAvCDxolTelLDATlaGVW6FWJ7zCYCgiLPSUYQkGH0XtG8uvfokzv9QeR30Xxgzz
2j7JuxTq3iK+zHvQdiJ5kG7LxAulo8Dq/m6uXa1PQpmXZiRarLToPsiYQBofyJJ+vuu/RXsWTvdm
YFpLoiwrTYciE4SKaEGzk1NT3lcuql8Yja+s6ZeKsSDOzp++YGhroZShtYB+i0qS+YseIWIuPbye
3yAeUpsNY8n4XjR0fpot08wliBKL/tAA9ylwRRZ/x6Y7XB3oLVauXPpUjVoET0sOxHuz1WD+IbDF
m/TYH0V79pmwReSr0La7lkfFXrWLBSlZ4OLV03gb/8x/vs103QfH5pcGPIkJaQxxxLPJWtfZ7OSv
JVPht0cWmzQ5tD/OTN4SMcECmGPgSVSAOS9BmJd7ZKQsfBWc5ZEwyDanzPtKTQTtYRn7tip2et6+
xuq2l6iTqj6RZavuQXsQD36Rq2actAxDJ0b26ZJXYqg8IOM4zmgWiOmLcrhR9TRxhKDjrLbqNbNK
ItnVs5GVWG9+WQWEEoTqBFDdlD0moSpkgYx6jx7WIPc0hL3aCHdCvqTmokW+IHcnUXn4ij2+kbsC
fuAzW14pq0Ot9Xg0IJrv5jNhegiPpKPV37NBSYTNI66kUQ40i1pjrCbkDsFDGzjqfigBEFXYwc5o
TQXoUIZi6vfTLxAgYrmNaTpEQT991ZV0yrVOUZ1WOdnuTH8BDMHrEfbkG+kkYYe2dHufNV+/6X1W
4qjvGahTN08tvI84B25aL8d2hIubBMaLebONoa/kUC5V0MO0DmOS9HmVrf+oXuKzDLB1DSjvN9yE
uR7QgWK8/qR8u647jPPR9UmuC3mlinXoqy55Wag8CZxw0WqdMVGwKWZli+S/r0x+rMQqqIFtb/WY
yauwwz224B2dXr9wmJUUSjNnKZanKIAUgEg6y5LafV3eVUb6fF3M1gNg7b8oFQzSvJqHDE+zJFUs
lOf9oTS+sLK1FkGpXQaU0DE1BtJpSE3F+D4aP+uB8XbeLK6thVA6l6pxnvJoS1uNS5rhAvjDOSfd
K+cbMkOPBMku74FS6F2/vW1VR3UDO2Eg9hRprAot4spYzVTZUiJTuWjPiAOYJAsxSy9fwhthT/a2
Ups1y7z5OgB+6G+xVMyVpigVWsy3IVPCDIUjoP35Ytzi8HgesOqHmxryHgVk6mbFdpZLgMqi5ott
VV6MzIjV9ySq/MkNvkugNxGiII74Wca3K6TW5DuXG0KbE7wY2OLXP9d2xrCSRBUiMi6MRsXAg711
qh2oX81gF+4yd3hC792Krc4Jd0VuEyKI/lBGlmID3jjas7SGcaMK9fUimVvCsI5la1H+lFU/KL5i
cKtTUnnRJBZ5XMwzSRbUu0FpvDjSUzPMWobv2ExKVnLIOVeOsEhiqVADTL02fHwbSdnPpgmdvtOd
lledQped619v28ZX8ijH26STzslqT4CFsCg5A9/KEv8k8GHqvYR/g9ll2VUxk915rCkApmjKG3dG
C3ZOQqIzWoNd3JTO4pJKA+cojmryLtjubf0Quyzb2yyqYwXpfykYDfkdLmWkxW97M5BIYA3Iccmy
RIdZqcZMzOgHczdyMytZyaT8dbmUSmYkePB1GUqEKh5h3R8ytkGBQHrBv2RiZP6DN3s/JOVhwG5n
qAuZb5v34Z3o1B5nLcA2UF1whjPLN5ujU6srpUc6hRiE4cEQytaMT0neKrNVHlRvsQ03Bu8W9yh4
hHNOOOlu5bFKDwzTVykHJBl9jKU8HLXBtodxGlnQkyxFVSnfgsH3JY1iFAzr2SRUGzH4rXkEiNwS
7pSTao4xjOSNpvCOYZ3kK13x4irldfBCyoWQsOROIViZglveyTC4moJhWDsFCMaD1R4JS/rgsReK
N1Oyd5VVKU/U8Eo8V3ylWLGoaWY/F72lahVe8kLxFWTytfpQTsjoxTYPMUVjScV3HkXlmD+XKcOB
b7/hV+eh3I3SRl0w5UiZglC8U43aWeTqYIjTpVv0H6ExGOacY0dDW3YDF54y4Lg1WWPKfc34qKx7
pbLDvh0irROhrmF3p2k/kuHnVLEqnZvR//21QO+FLGnSZCGPySCC78GfRPR8MRFqzd+185hZvEuK
FpqdsWZ4tljhwHctiLLw9tCkBzarVlPnbMFDc8bG+/KSfIOpHMCpAGQT2eQcGfsiol0fUdfwa4xD
YWvEvm4xm75g9QNogxm6KkCzT7GMArsb0cAJZqdwCUPK5idcSaFMo6r5calJ+1dV3Db9o6jdKWa0
QbadzkoGZRPRIre6QHqk857wsU0HcRd+y1FJ65zZxgyopx2xQ+uySIU2y9brT0iZSc8vciOQAZ/4
sX0kuOClp1nVE/nf1BIvhFOIs4FKeZCA5hnaCuNqWZpLWQewf3g15TM8LpZTkO2NabH05hSGrEEm
lhwqII9jP3VYrUN3q8ysKfmpIPGpCmBfvF5XSJaqUHG4znMjyhdk+ovRoIeWjJo/Kmpo1sWSM2oE
10V96kH2nSxzZZ5hNKYYd1ouYPRf8jH8aP2XE32CdwsNo5eEHgpitLdN4ZfJgwBu9esyGNov0xMC
4FwFKHeNz9M6ghv7w7GFA9PtLLF67FOroLYZD/LdeGCpH+sOKf8BLiqjNmb4D42QQTce4BnMMHUZ
pyPK9Smso7SpaYYkYYmNkhIlqlBL/Zt7Ls+yV3wjoMRwkk6MNkA5AJlEAmNYD2wGVvJLPNM1yZTn
6gUMRmgFyo+j6LXtJQserx9tM2FZnYzyWrzQ831Gqm9kgrhwyQQx4SFivfa209uVHGLeq2cSl4dx
JlTwwIB09jQkmc1BAvM5Si4Om2Bku4mykkY5JS6ZuZhr4Yv527+o1icTjekDuIDRTZu8f5FQbz4D
VxIp95TpUgS8H0hUwKkqIqGOnfQhs0EJZmsn1QanhqWCHXu0Ez8HzEXyoFukySjtOpdVGGEpK+XB
gA4kBQLpuilVZRaKCA7r7yP/ZyXu9eXOqGWG6W9b4G/boJ8SA1xYiR1r3PVyKpJLjIWZyvlPSko/
GEbUtbIuBKNiyQ0Y23GFQDZF3R6b0Zx0d0qAqhexqHq3n0jvX5R+RNQLHy5JiWvsbN5a7NaS95JL
LIQ8kOZLCdo3h+DkNF7mKbuM+9K1EhJZA1zPwlvYXxnMHE9J2cUwzDrxC5D/6Pcdq6u5rSjvIsSP
NjktebOIOXQ2q1A+y36kYbxfzgumbjBEGYfp7vpX/Acf8C6P9qK68jfMbHDCxow/+bHFnUSX4AsY
dv+lqPcujHKclYr6e5CiDq4Gx7DYT8lzXNwyDrTtnN9lUM4z5KoxkPhUtqRLel5s6RjvjbP62uFR
7ZARAQHMXV/ZT9PVd5mUI02DQW7UDqFIiO7G7pKVN4vBiAnbFv0ugvKe9ayqdUaGO7ryIoEOVnvW
ha9YtCYAF1fXyT+pm0v4SpNyCekCYaMu3MkXvHon+izmkc3othJDXRYnaHXHdxBD2vZYgUd04zyS
C19XBPJnPgXplRjqwtJCGJuqjxSrmFRrDHQzU4afoInwm0Cyr4vaDm0rWVSgiYpAVysyTITFoskm
fqm2Ajs7ECQgoM9b7N2YTXVYSaTiCVKfNg5j1BWqtjaX5VAbr2X+wDgW8TX/fIXKp3m8rloUsL0S
4B91T0j9OqzPKfsEDpZN+nD9eyn0PlMz5Onckd4cQocV1oegDawuzG3FYIKybrqI35eHlcePPjbL
eUAPEpC3lgAMPYR7fVf4pLRGuhSyX3glQxdZAikn2y6jwI8pzpaoqdmmZ2XMGZFpQwKgDmRdQudF
0gSD0sApA2qSSjCPJy01Rfl+KVkzs1ujjB9EUCqn9NnMzQPqS7I3od5LRqEIAprgZHtWtrRlUCtZ
n3bo2npJY/RKcZwLyRUVxKXpNtj1bnsUAUkG4INXhq6TT0Dp+geJVP1zqbhGTVqSoJkqyj2tKfjy
DbZJHMESTWyF3THkbdjWB3mUDhZTIGZqg9ts0mPLH0q+MrV4p3C2FD5XSmOH0l0QXQLVVfmWEfM3
HPAH0ZQ29mHW5xh+/N/zovMJawWbYUrcSGU+yCE6u86WlKAZwx5HbJ3SkS6zJ+45E0n4LcYJLqlX
+BlSb1CsHFqbsPMmToDVQgDpu2TAifVm23CY+DG6iHeioCmftsq0Pk9TRRywMzuV9sgr5jQC7t6/
/lU3HhwfhFAn7rh2jIx8hMOUAYQFAC79PpPsoXsA7QkjlfoHE3k/EBWts6WWCoX0JuUTedz0Xn3i
LAOtpvAGE1bACWER1Gylih9ORwXutm66pTEgkfPj83heDgMQJwYw1P8rWp5tLX0/HxW/+YCLDS3A
ByNbG4TnrnK0/b+gQCSG/dnw3+VQnnNWolkRQXjw9kgkoTvei7v6mPiznzPCwEaI+3CBlAedxEoK
dAycW4F0y1encHRGjMCxNtUYUui3XyDmis4ruDg8FiR5MYXIn9EYZHFgbnUA16ehH4DlKCjKlL4p
ID/jIUYIk9Sb8BQfudvRne3pxB5T3Oo/fBBKuc1cF+d41nA4PDwroKMmbm4BmfWgmsqv7A1T4LpF
sy6T8pVFxNdjq+KQ4oARPt4N+dRqI09jQZpvzXt9OBjlOvJ+UZKsgRpmpdn+is+DHfqGm9mcI5xT
PJiwhzWdHsR/sWbNFE15El0e+a4fiAXcz97kypl5yuzloJ2l04wpSdHek9yIbXrkSFcsT6X8CbjE
VWmMMPOgJiKyIqxdz971r8fUUcqJhI0hVgUZIgof43PgpU4M8P3YSn5ODndLeFtCt2KVXVkqQzmU
KVe6RiZTRQ2HTKXxogSMFzmWPEYmoBgjqNEkBpHRVAuHRSYLUxQZGMPAXA6kYnGXH0Nvssod1OXE
ag4xZNKMBnUd9WVPvlo5LWYiZWZdXgL+hfHhGJGUpvGKcrFvR4JjuQB75RktcORjRWfGHkFLQ+X6
EYkgdqRDu/t+XTJDKTXKwXBBX/CCjq+npvddf64iRn1iOyn6HW4+IQk32IpuyMZR2kmKu8hF7SGl
P46F/Ivjs5spU1Dm0RoGf9jWONjavWiUe+GFqKhCMoU274Vn0QoPLQY2AIgyYdmctxsr2gN7n1ko
33YtAohwBBETyAZdMOPBW7RMIJzCm4HU6XJPuYyPPeafFUd+Sc75Te2mbmZxLoueZFNLV4Kpz6gG
GqaQa+hPF/5MpJ+1DKrhvjSv68q2e1lJoaKDFoaAMiNTW9p9cyTTbgXmUUZXfMaqrmfYHY6mOv9R
JvUlDX0QRokM3pCmjnQ/2M03rGX6ZegUv3i3RE+6fGpZmFib5rg6KLnuVSqfNmC4EUdcZ68YuqeH
KrjIZRATCQPmr6Ukj3we6x7frh910xQl7KFjdxLQ2zTXgdDnSxQE0NkqKMxRtPWJ5aq38ILAEfUu
glITMcGEX/w2AeooL6TBz92T6SnxpnFUm/tRPZL56hDTUzOTe3tTQ1eiKd1phDhMxBmnU+K7cfgm
hbdKy5gH3s6WVjIoXeliMYqbEroiXJpj7Md73V481ax3CE5AD2Rta22WCCRB1gxewdKBQaeEUl8o
QSp2qI+DTryCuZPE7K/XSMSYRNnyo2tR1JcDRHSXJ3VLkoflVevA6BpXeI0o3EGUR7erwIk9jf//
3rAmrqyASljUPtbrrocVLK3oGGLkha1uddPAyFpYxkb++8rYJhGP1VGBmEiU3SV2je5BBQcjJq2D
ljGdvNVQ+XAkKllJ5GAZwxyyQCgrNyheSra8D88gILVTRwd1LloqgWEqYJkgwM6czSqNbevo6lKp
RxEPG0848gsE4Bl72KvaDwd5B0IQ/BonQbGHNTK5mZ+9C5QofCYlF8WgJE5b5tp93bSvE8fv4mH2
55IFLbNp4ytRVFFJ4NDJacmSrFwmZpw/ScWj1LKcGEsIZQlghAGeDHDkrFoCQQfGkfICBdR0sa97
4+3n/+owlMMauU7XZLKjP1qkxp3ZsdP5GrJMAn3xlVnPtWJKlOsylvlv18X5ZKK1Rp8gxiuIYF//
G9fFMgSJinB9HP5t25yvZnYbWaMzHct9iQ71co53hJ0oRunxqHiolVmR8wXobZxXgfMUVUX8BJZT
hwOv8Sn8WRA88Ulqxjr42JX7CGu8jO9IvtOnZxdgLXUEBoNX6cld9BF17AVAEr8nL6LkEtj8Trsl
vbHMqmzWCu1mFBd13RAElUczkbIBDSQymT5g+pKvzrF6XHpWkNt0lysBlP7zZaN0McEmC2V33LfO
6Aw78JHlZgc6sPFGBs0ayXDZYyAswbRBKAHQA0gEz8AqFU2Ll82lOXLoNuXxPhmz3fUPt2nnq3NS
FlHyUcIHPV4msVZZfPujA3juzELKYwmhzEAGLV7QkIRoETswZN2KYWBJqE1fP8pmogAl/60UVCQt
AanM6eQs/fCTEw4N1r0W7tR3uZVFgKQKXCw1WkVmGw1DW1jaSMXWqBPxfpXJ8y6/18O7SmSU+Fj3
R8VTAUyqMafi7yfVpRgTs8UAbH7HuD2i0Z8seHV7VMisjNgAfyER8jZHXXsNWrWD85dnZDkm8sc+
CXvPIUVKmKxMWH9XoOVcJ5iSsitRO1+6gxRdEDqD4Zeksx4b26Xtd5F0hO5LDhvqEkTGj8s9aK5B
4Dn48q5ygntSjkqZr8VtfVxJpJxUMDRtuNTICXgEaoGzyhb0C/xNCvazuh9Ajnrm+G9cJpmpXLnX
v+ZWIrt6gkiU+6p7lKj4GKLLUt+LaXLIjNwGOsU9XkUez08nsWSud5LjXPmmNBuvMGjLMMa4YMLo
Qth+At/w/mrrfmENef3CouO4Po16nZJyETf+6stvlYFMkzWWs1lmWD8GaE+s5YsMYllMU/ZmcCvd
NxD3Iv9Nqy1jB1I06+OUO4QJPrNEBrroVkK5lk455qGeF10JiHQDy0zzTTb8GdT7HC/j65qy5VvW
cijfLLR9yUsV5OTVY5j+EVTfkvLhugjWUSi/rDc9GI1mPOBQjTZbk6snW17uM47Vgt9yKuujUG54
iuW2EhMcJVVba+h2avRo5Adhsrv0VGmHfma5zO27A+aFKutgn6a9GK8bRVhmNVzks7zXHxN7AHvd
tJ+czJH2BEY8sFiOc/NlIwm/ZdJuLJkDMeCITDLwGOxJlUb+RuBfyEsqOH9hg0dbi6N9mLIsnFJC
nILm4zSlplYztGMreEoADVFF+f9Yu67euJGl+4sIMIdXxuEEjZItyS+ELXuZc+av/06P7/XQLe70
Xu+HBfbFgGqqWamrq85RZEGl8azyLg04LoVzteUPLX7IWeuBm1eMtQAqe0pSo6cipnqttDFBnbKX
QedqOLlhllhjY+85bBqFBEo3En8BZUxZYTNIc1jNJYLF/NQ1mimgGu6fb3vUZosJ88m/hFA6GRKv
90IOITla5ShOMWfrtFjFTTGETd5VFqu1F8BbETpDpglufrGVcCp5ByVWruoBwpPjZQLWJEvAqTfs
CW5BbmPm1v936tIcqEqsa62k4XWOLLIux/yz4EaWYA4vIa5OAOqxBa+4w0vdwbCZrz3k5k6ntdVR
0w3DvB9EjU+gLb/HyoxZWs3uJywQaz5FZFgOTZGaZ0YKVi9omWAyijtofmMDOZFYK2bQOae2s7sY
35X0EQWruitB2ddjx5s1aL9FHaWtNaYSX6CqY5ku0Fgxe8wytVbidrvoJfteuZFrYFmRdyVHOZH/
k8cS9U5BfzizineWpTEMTSb/vupZCdGoK3jCQxXTvMuqv2Tebbti/X3yQVZ/v6uLMMtb/P0qzLFS
EFtK/eW2hO0i4uorNLkqXxdlWTUQEaRmF5vzZwOvy9U36a7b93ZgRgf9PDkgsMe+DpPzjqUeFYnU
sspzdKVwh50Da6mHwywGjIbpFlzSb7ZCBSKVi1OhzyAjO4oWfBJdNsVLgOPH8o7N+n1tlVTUSQRO
znVilZE//oXlLiAGtm7stW5+LH3JqbyK2dTYuhKtRNKb+svE94JG7I8wgpeP6R4YCxhkTjB8CVQy
hjGyFFSoVCslqqiWHaS1TuB1Nth6HACzAJUlvkcbxSRrgbeNc4uMd/3x6M38Vo50PakgsXPH2cR+
AiBhyHta4Ep3YNwAFFpyJ90Je8Q+cz7Ahs498AFYw+mbYU8G96IuGhgypLHDArWFAakVfsWkgIhc
cJOht3hVZ1yJtnPmSg5VhhpVJClRgjpA9DD9KfVY38CgJpgnm4PxCSOHj+2b+C7AkMCD5Etvt896
swZeCad8MYtkpC8NSsbLcFKaAnAPwp1U63ujZz2YkD/1IWGtRFEu2SrCMA85RJUSbwaRH4R44q4f
2sAvBEZjYru2WsminFLSm3HBRDRJWYRlkMD7is8XBCwvsLTn22e4Gc+uwmg4MUmrhZyb8AGH6amf
7oKBYSHkx944uMt9fpUOFK7W6r6FMmQ4TNmRydDx2LEj2dZFGURA/zX4y6Gu5EQKPwQ5oT2a3OFI
/C2+ID6ROWGVcYtk+NblNrESNYVt+ZMmVCzuedGthc/R/AfvV2ttyFdbi5CEqixK1O+q8FAkz5J6
6JhmxjoxKlED9zji8hQnlvj9197j7sRz9hUXHszsht9uG9n2iQFZV8YLMUFM/F2dvI+akcfGgpW2
sZNxlZty7WDyIfDObgv6G9+5SqIOji8qDmtHkDTiWYC8jBGsQcy5eTkeh/+AFEgD+dsvtagTnJaG
5/kOtWWGzczBTYqDzEJn3I47VxF0fNUXwFFF0KcNmsbWiuKLEAmtjS5KZ8Ujr1nxZDCHJcjn+M1n
QVWGtw2M20uKIKmXbdWV9S2SPPBNiglrElo/N/7oTbtiJ6Nm9gpsQbMmQD5uv1LyqOBapWMWxmT3
G2Bfz9qOwHdUL7Vh9omZ4zqZ2uO34DECNKDAeFT9OBZCSaZCLRh4pSFVIBmYLNh8/Upo3NW3BT5n
YTjExW7xl/4bz2hxfPimvwu9PHCtjncgRMY66TYIyXFpn8Tmy2Tcq+rjiB7ObXf44HcXSboh4QVJ
AUYBpV6olVwdx1jv7Q30R0t+fFy60Q3z2roth3yg3wwGHQZJNgRYjCzrKn2dK4NJTBVS84d8fha0
0heC0VW7vjWBbOhk9eTlRsX4diyZpM5cnaKsFEGfRbDQV6F+jprMFYzeLnKMhjSy/f22fiRq3NKP
il98hnvMDN4xi+f9iP8UR2+3//7fhK3rAVJhC2SSxtBqEBAdM5/U4epb6PeAyyHIByzQyw9WQX0t
KmwFQFsXQwVhqwdjgSl2PUAjksnhg+qBodaHQEJJoqKX0HfLtExQq3pFXfi5tRagYkgn+Z0MdP6D
NWKWZlRBGOr8nMc8NJvc9K59NOzUVE/Gmaxm6/fiOX0GvZM3gika+Bxn0mIWTYAIeqyaarufuPIH
KqC1UiPmRgjbbFANg53O0200my88NfyOO7LaKRs1FoDjZHArotjnZbrbJ6E9mxcDQCQS/6IqBts4
jz0FvPX28pscSq1CbNJ8mCFH9NI7smWm45aoYIU3tFmPER9KexK5FIBT80DFU/H6+Lt3j0DLWipe
RUpIRCvWFZdPGl/IYzeaOee2lX4wGkoUFUiEeGxUnmCooN4Cwtl7jffU/x3yhxJCRRC57gWhIXtl
U/2cpaXdqE9V8OMPFLmmbXovrx3RwSxjgr2h+r1WgLO1NSvx5baQj0ZwySm/igN6JU8S5nIpCmgS
+QSohWDd9G7tyzu2EXwI8ZQo6tAyVWx4ToMRtOAi0ssviurJwQ4krUp1TIvUuq3Zph2sjo+KwcEg
Nto0oOoBE4DTlMKPjNf2glR4t8V8yCWUUuRnrPJWB9IveVbwlbKEd5JCdYKGd26L+DhDTMmg4m5Y
deAcJHxOrVP4/T7z87vogoikf8dcx758Xk7zrmbcW1nnRwXfEQRgwxLAMNoqtZNecDM+NwWNRTfw
EXSJUo6KQnKRSWVEOMfnPWGZHWzpvMSgjYyd+FNt5VZx4A1zAGT0iMFzDPc+x2cWzDhLVaquEsok
18NMRr3Th66kzucsVi2NDxi3wM0geLVI+m6edGHZqxFMpQhza4wTU6kPjfjWsgpShknSd/RQaIe6
7fDyG3N3RfVZ/5fHRd/NJbnKCy4lx1V/1gYXDpz+71Nov1sFfSnXu6KaNRkpVzujEdXZnd+c0xN/
rnuCFAzkbpZSH1uLlEQ6XkyNEHKBSO4OBRxMwzxkCtiv+JlQLJAePqtzz7C6y2VmFTmMjq8DngBO
GNzi9uJ0CERsX+LuyYgeJOH9Vu1SilHRI9ZboShaVFGyp3u804JbFyjhrz+hsLjn29K2lfp1RaGX
VNohAN8nIalYxtrMcbVdFt4U4z+RApgvQReAxqPzlMPiZU/uBcI2GyXHqtxVwl4v/NuKfCz6yLFd
ZdDeaugz34sG7EE8qaf0Kzm40GkOOshSX2cbLS/Wd9p025VAqkZSF0PROgUCk9IcXsNHMukZAlNp
UMzgiVxe2WAG21f1lUyqWNI4HU3XWUCQn03eKdz4Bwg+dtLJ+FLciSZBIsFi8JENRbF9U18JpmqB
Ih4yo+EAPJ74nS8cW9CCSScQEtizXQNxybDHB1bPl/lFKQ+X8xC83DUnW1FsFljaKvBUpznxMfss
uqRN9meNkJWSxFlWHq6NajmNBAyoILCpaEbYIhAwOYdrTbUHZTwgBLEuTK5OTNHk/D44/Uo05fTo
BQbhBB4Qa3BnR7XyfeCLAGzVzQY80KHN5H9myaOqhXZJq1kuEMyWc/uZvHIl59QKXOOh90WT3WP6
ODVMeSdVNUipLLcdYXzmH1pHcnuvaS3Vly+gUuiP4NmQoBGRb9rYi6s/3g4OLFel4o9eCx2/EIYQ
qfMTca+Ef1IpXL8e3VKaEq1qY/TyQGMRmtL8fRxeuOKJ493banx8mfz9FOktsUFJ+EZdEEfLNiot
IyxLm5/K0tQKcbQCUX+LsYB0p0m9CISpYrAirp0Z3fftowTbLOZadFHQKMOpymHMlxCoQW3bmdUM
JmCDoSVLAmUqWlO2cUni6tTop0gZ76c4+JciKHtI9ERpQDuI2gFLrU380nL27S9FTuGjO/86JZ1a
ndD1Vmsx5I1ySIjMNnupmpeS/6tTDzWAEm+LIpHhligqDaWgg2h6GaKkWbCjOTFLghQuvUv5wpDE
+DA6lXyG2FjaWeGRfIZPouTmqBj+nSpUkpkGsce4G4ISrhde3qhuW2H4JmtOYPhgWMD2PVq/fiGi
7CrWc0MDatcUJvBzsjPcBxeMWEDyWn+WyAzRMHi8wPCKTOUVKe/4aCJo7kvqEoaixOasAQ3hV+6L
ticp5X8HTSGBYiWRGM1KuybChtnY41MZTxhMdMI9Rgp8wmTw/6IfFRPkZdTmEa8ZWAVG6U+4e0hb
gvssPxHCMaDGsj7epiWu1KNCBF65RlHLe7yausprf0fokca38lU1+yOWoT4FzsACLtu2l5VIKmRE
dRXN/YQTLWdZ9mph5t2sA95AanzH6olmaXrVWEbaVdYgz7XZ9kFpNmm67P7ARa4/gx7fyAqpklUe
xANpp56aUfzC9fk5BOlHPP3Pz2u/2xA9u6FPac9PIa6NZenp8f3I7Zv+7bY222XlSp0PIaWIO8I+
RUo83SOMujKWg+d79cw9kKk/ghwNnESG1M3iB5P/Im4kCpqblO/XYJwq0gX48aOV+RLG7lJMdsfH
AkioPYotFqLOtrVexVHur2QSH0YZrJULHxPerrvX2/psZoCVOpSzF0OuhiNZXh0kFWg990qN3f/l
KWbdeDaLOAyAkgV1rEPpKuXnKpJxrU5INa1itrlJwEIXm3uJzqIvF1aL74WAcyJrX7FLGpKsQPpx
mhAmiQ1nBX12LM3iN/we1qIwjTjQL5OgrZ3Jbp34RXqPHycXrbznBc/N6ptemDzeN0STQOVLe84r
ln/CJkEMk866619Cnbk2GVPdFb2ChWECQEJ4JKpdfuRtsvrJGmraMiAJy8JYQRMhVKKEKTk2EPK2
li3sQj9k+njXJH/dNqGPL2CXk72KoD5tFCrt1OoLWHDAqEJorFzZx4ZHeRQAeNXuBMbrIUsjKoCr
OXgCGzHAfFTzgO2injX2wvr7VLSuxfo/nEhjeKqqp3xmwEQw/j49vBup49CPEdh7UvHBkM6l6jO+
B7HkD/aFJUdspBqaqNOPCQXXZnFIlgGls2b/JPIkTAy1LfsSyC1E3EED57ZMcia3RFKxuBfDKDXw
Io++E674MOjYJ290zFYhSw5V5TVZMnL6RPomfuCInvAKpqdLwSB4yj64z63KKY+LI2L8lmdtTG1+
t9Wxkn9f1UVZtCSA6kcW1+RHLX1l0glvNmgkBfCCmgosD4FGRZHSWtN0jdTIjr4PTrwFpBkvaq3o
Gxhu9pd316cea3wma9Ry02AwK8IDTEAnuAK/a7ZUkqajBYZsne4S7hDx/jQxbrmbDRkyj/JfGVQc
SsulMiRxxODvl8UlHK+yZIKGDjKx2lx4KLqk59s2ufm9VhKpsKTVrRYNPWxSmg7pcAoGxm2WxBna
5hUQ3SOuSqpm0IsN2TQ1czXx4Fmq3pPgIeAUu1bf+3qXxLtGZF3VNq1D0XTg6uGhGORf1F2ta6eY
Aw0l1HmSH8hcKsajTsUOkG27CQiKjSmaAPcLTVZ7acs41nIp145loatyQpdbVW/99BpVh4W1ELXZ
j1/LoNy6E/pUDwhwTnSM7wh8YQmYPTCF74ELaUeOYQuMGLllGyAVRg1HOI9lel+64wHeLaOzbPHz
OZ4xC/rttu1tfy1wtCHzonGtX6qRVbDoUO6XooCvpT3l0Ij7xr0ktuF0exVzUeE9gqM1yWZopy8M
wcQMPljlSjDlZ9gHLoSpQvCf9/kdEP0OA+oYYhrsN97tQ7zqSDnYUOViJRC8mqr10+KYq4xhetbf
pxJ9mWtdVKS4r+RVdsqV9EnTWS+6zO9EEs7qO0Vxx3NFh4Sin8JH3iFFaQHeIvFNRs82Omgebxd7
9tFtOtX1K9FbaxomrmbMYwAKR1LfNf6pLpS7VpLd28awfYA6MopuiLxgUG6lGIOOshctv76tz0lZ
n0cgid0WsVn8KVi8+q8M8htWB6gUhawHMewN4FMgl8KI/nv0WdkDxQGAFaylB5ZCVKIasizO6xpx
ogPUVDi9RUlkMfQhZ/LRf676UP6zCE0p5+BmQvej8QnhGiFP6LBghOcLdFtYGm0VNOvjo3yoKsNk
0BcB5Xk+mGI0mw1/rrqvRfUDL/FacU6VL7cV3Mxaq+9FOVWntyOXDDhCvkl0cxZzZxzTMz8A6b/M
Tq2a7/IwYFTsm8l/rSXlZbqIVBmBwBhbMaMDZjBXvicPk+ERB4s1zYHFerSdUH5p+QHaeCrE2sC7
OAzFMItXdAcw7BKfJs3kfhDqjeVTdWLWpiQR/r3lwN9+94R+nMC7UeEZprNHRwUAG0DXHxTUbck+
eGT1BTbnRK5HKtKzPCAk7ICEgcAVzqZ2jo7FscTa4Y6QH8nfo8zUAie54/bJnlUPMM+WiipLUAlh
PcKCLrW+2dcmZwke1tGw79g8RiAcMFmbxcTpPhytIeA/Hb0DhQaxRJOwEyYJQSbsjrlxSDUnyURT
jxi4FduqreRQ3pgkcz0mIQ51cHmrelbh/pPZHAL3gvvwMO9YkwibeWAlkPLGbE4MeSwHrBYu0l4c
eztWek+OE0Yi+Lh2hyu6spJDOWAx4Xm9DtH8SCNLfEg8bpf5g489xgMP/O3mm+JwlTVdhh9qRim0
GbOvoukpgbBEa35oILotQnPhjsbi3I5omyF0JYDyu6QNukFLIEBFi7zOJVCVj3fSJPh5Ne07vrey
XH1aopZxo2F8Ovq2NspcM8oTbFKPX9LZ7oGkH0UNKx2xlKOcLdWCbhyJm4N76Z4g6RNYb3601KP2
RQXkTuIkNe6DrbPcj8yFuO24vTpaKrn3wFLKWjL9I50rfziTdab6nWw1zz6qcp/VmyfudcPNNSq9
ty02qfEKgqUM7VONKYVWTgDo+klsToPMSkmb0XqlGpXnjSgAqzGY5i1jp3oXMlc8YSve5ZbNbD6y
FKPjCvD6xNHAVbHTxxdBH5+MHO2LUQUqQ+qKfc0wze2izMBVHncPCR1Pyt2zsQGCXoWDJIuaiy2Y
gGLYadgByXac37CCy/ZR/lcabsS/Jz5dzxQQf+KiHd4NR+6ltDgr9nmAU+vf/qwhDvjL/6gm0Vl2
HEKjS2eo1gmFFde6N4+s9fptz76KIPquStpimtFFJo2eIjhp03c9+NoUj7dj1uaT0FoNyq/HLs66
DBRIuKYRPL5pt6CBRZ7Y2HeNj4uel+B/1Yfy4ryb49QgjRDQWQMaFgVYa03fMru0ALPtkiuO4umm
YslgcWO13f8mhFyFUz49BHNfCYRDVDiLe4LPgcmNZzJP32NBYmQm1M3ydmUelFtXVaEL2QJd6yB/
GozuCStYjljomZnM4Yuk8Z6usUDat2P0VUXKu1VQvAlAWvlZEBGuHbLwmbNRH4gffQyPVzlUscCH
UjbmNfGz6n7i3nLNn/SHYnqMB0zE7FVs1A9KbTMMlRjiLaFUKOHULlpKAcopZp2ZPwNlZ6YxxnRx
I0JrhvV0yLIYehgv0IUu7Evk88oeXhuQF+E9wf45LvZPGKE3g6XKG7yBRSg0M3jKFYO4jo2K8E8T
UvFwJ+1Sjz+rpuGBlRVsGYzzJAZInye4UhVJ0Xhd1+gcN6rhUE2Exch4wgcz8F/lYhzH4b6qT8lX
yQIEvGaLjE7K5pmqAjqHZPAGmFaUieI5Vol5AhGd+ZXPmdVTt5v2ZEAsc/gDO+Rs1XxrcbSlamM6
FhE6Q0OA4azha8iit2IJoKxybIwm4wnPNT9/kYNHfWEMaG6lgJUC9BuNnLYBHslxXk31XAvnMT9H
0TPDEhg60Jt3YPyVk1SCDLLvyjtk37X5Vjn5M0kD6POzBwW3EvVaKyqxKVI1JwouUpAYDfBlacdZ
ijP8JYOJLmaORLLOkPIrTGEJfMBDWp6+SN2hajsQHLPKOJYQcsirXI3o1LUq+VCyxx34ff5Inh95
IMJwnrBfnO4f7DdtDh6sj5H8ppXMNhW1SBQvx2ictdfIKs5AzrNx6e5twZr96hOgIRiKsvSk8pqG
Th4XzTB4NdmXlavrZ23yGAa5lcfWelFBIo30IrgYZOMm/nAUjrUX4nKPsWTVFN3oDmPCdozh+Bkk
qawikqUfFTE0tW7DgASoQAG2BtAARRm3xYBRdrFcjgobhRiLA44RGXQ58fVjDgJbxhkyXIyesQHl
8DQIxKnJ0DFpvwsLGv6CRSDjtcL8k70CFW8YvKYqZNuEMkW+4lIuI49C9fRFjCWziFVT71isZOTD
f8xZVymU8Y2S3GsVecwoSkBpyV+z3AexE58dM9ZL5HYyXilE2aA66LnGk4dkBcNnhE02sZuX997u
7v5BQbVtdFe9KKOLUm1KanJ6GtALdz8HF5bB7nahT4bPCoQUrTLDF4aNkD976zgpK5SNtp55Momr
PiyuCKIn4b3xpV1gx1YZg4JGtcPnCWAOkcMaBmF8SLq00iK8qUwS+ZDVw8AftewEcmIzbZ5zXbNu
a8k4W3oxCSPNCx+TS0fAN+4E9Bq9bT1eD51/J4ZKaS2yqJ6Sp+usr91MW0xpLJ05Mxh+zdKGymXl
MndTlEIbYQCcw2NRHbri021NNnt0K1++NCdXaUWbal7TA6gyAO2iek8/LyAATOzAnh6lR97PPhMk
jNjOLBbAGcsqiPIrwTMnK9mkwx6LOLDK3O/zb6i/rYq7i/WH20puB+BfHnfpaq9ECcsszCm59hYh
b9XL6BTGn8xnr4+RiiAKv4RSR3ZBuSSwWvGvImbowLIFKmpgfCMwqhzfCSRj+6HQPHmRzkPM2gxn
iaGiBOJDxHMkOCnVQzbcZ91j2DGq3M1HhNVZ0bsHc1zUET/hrEgrX/dExeT3P29AQWfpT8E5/F44
nD+83baCzT77Wi7Vsp30ZKnaAmagnxAB8R6UetOjbpM3VwNPFpklfP+XEqk4oRS6qIbkoyU+cavM
n51yH+41S3ko/ekL57NC7aal47UdE3cIqDqNmzOVsT6p5JUk1Xin6iR3nrIdQ6nNYmMlg/yGlTeJ
2pz0YGJGIvmEjjBGQtIfyt2w593aLT6xFNq0x5UwKkoIYzvlAgdhWnBe+tCch33VMR5gNi/Hoipi
lpAHIBR9JSoGVe6EEfZocKdBgRkM30WjNWu5sW8f3fbXuQqizGEpwAuqBhCE+4kbzKU7iCwk+W0j
XylD5QwpMPq4ySBDB+rpOOKhU8wsbFy4apo9LFHkNVJ1l3e6NY2G1Ukq+jiqOcfLroxYkAzbV5bV
b6EsJQ6AsIURTYJqMT5kgJowAJAa2CCIMkHYNDm4/7ksg9mOLiuhlMWEvJiMqQahFwZgq7C/AU/D
iuzlsfQLx5oP3Yn1nM4yIKpSrfI60LQFBX6m+ZrhDtyriIW04fNt69muUleaUTlGK2N5DvOLZt1R
sEnthjFmwJJk+9BlIV9vpueVMCrfNN0sxEGK0IUnrLL9zAkAso2/5s3rkNbObcW2ffzqFlTOwYPy
BOQGHF9QHSQB2M1KaS5zyCgNWZ5BX5KAfy2NAbm0j1ZzJOF42aWf8KZ7p7uk48ZeIdxydw3xRFd1
dMBATPt7oFRKRQnFC/3N9GTIX5r5+fa5bU63rwVQdpdO8ySUhBkaYFT2/LVzda+7J7beHMSz5qVH
w9PdEvsBicX5zFkA8lnoC8VaOmWOej4KfY8qxFJPkddjRRKTerWpJmZwnF0CQVxjL3NXocejHY17
1kDAltGspVP2OWtGHcSE2xWce2bTqgCrikxDZUxNs6RQplnOSapMICywMLxijsNp6WOwWbAg0zc9
G2wpBkl0CmCAqKCda8soNUX9E/6HgNsHmJqOffmyp8yaQtzW6SqMisohJqfGuGjRjuCdWHrJY3tK
v922zM3Hn7VClOmDNq5eaq3BQ9ODDHr59AHFj51bsac8NOjsLBaBGwrPnGv4rL2nba+7qkc5RdsV
7RDlUA/MC3Y+pWeh1VgvnVtvImv1KNNX6xjFRAMZpIkaHuK97Adn1WVDpGz72FUZysqrLE+apMI5
Esh0aacTmnSfDYbJMgnKzOsa7UyugBhNeozw9JF7Tc46M2LDH8PFL1Xoqr/CdJtk9LDxft+D3hBT
Lm74o9hdKOvA7pu//DsTpDePJ2AOjFELnWRwvkdW74CBwObOQH4+k9kaAKSE1uCRvfzCYy2LsBz6
AkmzqpFjPpfUjPhYv19cMlBPWt7gbLbIXZrVjiNGcOtkqeghFmXXxzw01QXF4vj7MowtXfreDs/A
FkafRTQZR7t1A1iZ/wXReKWdurSjwJXQjgDBT35mYxfNU584D+DvLwYjBG/m7bU0KpbwYpg2i3SR
Ju8JNhrIYpe7wZFd0Ab4tZOdWAe6+XC1FknFkCICt8PUX0RKuCkuO6wNDFZ9JADXyYk7sJIZw81F
Kp7oydim7U/eLsKlOoDzhwTIPxkxWKtFRRMpEqaWD2EoWV2ZYrqYwfQUzCnDPBgBmObjMIReigUS
TKLortRnXELeb9sfI1rRY8xpLYpAR0AkwchoHO957dMSMaLV35RWv6KVRPUKWrXNlLiHEo092eop
cNIXgsOv7wlqT8mZ4bEuzeIwA32fByY3a4uEpSLxwJWHzd24iMCQxBmKgqVy2X7W608q0hrjW7EC
lUTFDi5uEyU2iElgRlZzURJbxNDDf8TEx3JlmjEolxNOEhb4legVx8onF7PSmkdTe5BdEGqDB4TV
2mcdJBU8wrSQhHKEREl+5wYgG2C4pny8bY+bIBcrv6K3Hct+DDKlhUEShDtp1x2mfeuTLXkWECcr
MNEv6jKX5bPQ4XPxqLgXu/eSs+6HXmbKr4VTnFh1HIlzNzKLRAWMOTLisCbiFnU8xFFtKlW9z/jZ
xTahzThE1peiahBjKVo1zCAr/Jw8dz55g5l2hjPsc+C7aHsFPL2s4WmGevR7ey+FetZPEKnOu1E8
jNH72NoN952hGYkVN06R7i8NvSZWnQ4xAPf8i8yhD7u+wnQ/5zUezxx92pZmSBjTxu6FaJDwvAod
ejUN1QCiFhijaIlWug+whQlgfSfb/5lzXUVRzpUWPMgtOIhaohzbHoU5lI2V6bPFOEAShD4e4FUO
lY7npDTCacJcPUHaIfj2M2fGgOCJdrhE2KUjsxyaJZDKxw2W8LWRlBzZkQhM0bQS7mS7Q83RgZhg
eWMouH2fuCpI+ZkW9XG1EJoxAKjtgazuhD7nkSkC1qWd/PBbJ0k5WdZz/TwaEDTp+zR/lAMMVQ3f
C8Or9WeGTttV6X91+jCfyUeZJHBEp8GV3jt/cQVbOYT7yE1euC9BhFk8MIvvhLdMNlkE0tuh5Cqa
St6LqletRjjj+uRlTg96ypsck4CbpOC/P0qJXoVo+roZWyKkseu/CIou50TfJK/1SyQylkbEaT8I
A1u6gc0+SQD/Nv595dT8InMq3yDDdOivtNF9OrmMz7VpglcJH7pj8pLNvVLBBBP5WxT35jQYR7UB
aexSn0upz01Ji04KKOPKRfZuC9/8XivZ1PcCfKqAhTtol3S7sT2H/T5kNU83Q/1KBPmaqwPMIqEH
fDBRb+4e46D3F1k5CHX0GDWFeVub7SpnJYuqqfiirtOCyOqt8Gt1JGvHkV3tlgc02u3hjt3zZilH
hfxYroamVHF+PdiukyeAUCkDZwpxzNDscg+5YYZ0R1MdlLQPCKnJci58QtDSuVNsGhgklm3pQdrH
J8DajCYZtDXQ5C+P4PQEzbfytnwXMb5z+5w3cV211TlTaaGMC1nKOfwa/iF6DnfKLtzLYK7mkPMi
W0W0/onvUT0Un8rdcMIGOyMxseyWShMYCOayRMG5a9VJFN2l/asDKcBtLZnWROUGLuqMQRUhBGwO
xwxVM8Eqin+84/5x4azas15QWFpRsSadMCFYTDhWIId6wQCK1DZ18pg547uZi66fTyURaeWSUoG3
oUbGk//wXtn51/auOC9gdybVbKaaAmjpBac79d9YOfAjsxom01d2Q69hq7gFR/yAE+3c2Uq+z5Zd
2fx+AepUhiDeuubshnjI/7JYKm4laF+TC+A/eKpiHLRKxSQtGP9zURbqB7U6yllp5s3TbfPZPmRV
lDCrpfH8ZRN5dcgJABPBlYHas0gHc8EuSDUduRDr4Nk5lph7Q9tJ5CqNttWFm9KOXFtlj/gjuH1N
40QgOViMOtv3VukqiTJSmc/5IhIhadyPDmdKuxwtthHN0X8CK7597bpKo3uXcj1XQxJDWoduAOnP
R3bsaRhQJLOe/Y41jL6d7X8pR7cuuyLXMrVDaQH4JZU/RKVz2yhYp0e3J+Wy4PmCMNILZ3nPn5YD
95kMkRI81uiBNXxOPsXHpHHVhkqHZREXhhT9xyiEXXchbmw8FkfqtjddxVBJsCiEaiwViMn4O637
ITcPBfd++9xYmpCfsHKmdBGLYCAi5n3np3uMYzmq+w92XTdL55W5UYltbvQCaM3E3F5VT3T602S3
JuApLPk+dLpLes12qm6yK4nNcTBNMlRV1YBEgQ3+31UUJBA2KDoW1ESv8WdrsjW33BOQ9Natj8RC
GgvQxIA9ZVnJ39jkL8kGlQ7koI2DPIBkjKC5i13u9Tf+iSCMLD/GHbPDux0Xr9KoklOXG61Wakir
nRbMrTy4xlQrnKwKhGNAHhywpCCa4kvkMbsBLMlU1JfKUjKUEZK5Xe/IFhY/PtWcqR5lk1DGluQR
acd72pFF8Lf9Jnf9tDQug2ykiQIuRVK8YejKqZ6w58h9jbE3ZJEPixlrDOTjJdwCUNqf+M31sCnX
TCQjFsIekkl/rEL7I/RrvGKx2tvbTduVhpR/LksmhjPaz0g/pdM7iq0/1E7/WQaTQeSiLpW+EJb5
+UjiHOez6lHWh6W81siaJpZVdCkE4zSIVi69BPVoGrNXqCy68O0EcT1Q8lNWgQjP3XkaERvis13O
fRnm19sfbPNCIWNTAls7sqopVMjWFqGUNRUL4kixzqjUZs0BtjEGAIbCMI1NTVaSKNPoFjHPJQ6S
YvVVb3hzApbQbV22Q9pKBG0Vrbi0Wo4RstbJnrv7zO6+NbsQHNp4kCPDrfrr5AH1wm/el4QhezMn
rURTJgHarinWOmg3FKUZY+ZJq74LwcSQsrnWqa3EUOYgxcukqjMmWxRzRFe4NZdDsSt9AkXJ7EBv
WvlKFlXi6WmclmkAWbJHHnFjPOXmTl6b4hNGMJ4RMw+crTrGPatqZ5kklZhitVezqMBXnNP2xC/p
XdVVdpcN+yLUdrcthmGT9MVE4zWtrImotn6Xs7eC9bjEOEL6/pFFnQQudPx9SVVegmF2AI9ipmny
yKfVrtGZrR3irR8KsOsno+8ZGdqZWheSURlkOgEEU4SEZzDrd9EtXQPzOta/Oz8qeixJWJcJACAt
zug9feFOpdj6t0WwnFql4oZQ1yHg5y/DXIL7BWvF8Q5TM37sEQ609O3pCUNPSAK3pTLcmQbzBBu3
oE0thIoG2nCcrpd2VsqJrYWpyvBpligqcgxFE1YNmXvl28e8egyXxuyMz7fV2b7WrAyDihtCPwhN
SOKG/EBQhxZTv+9dwwvMBAmS3XzeLJ9X4qjQsYR1v+Q1xA1T55fC6Mh8+ZzWjRMtjRuH4kMgLHaV
t4yvxhJLRY5uiCcNjyKkET0dyZ5t7IMyYMe6f2wXsLKqSJj30xWBvrVxlTbksoT8XzoL4F1TB1Tf
9xMmnQiTKHMqYjuIXKWJv5cAmMeUQZWHK1xCQjFv8Y4E+69xL+2c2Y6PE4BVSjQv/qxOX6lJeXek
gM/c+Dn8kX8lzJvhSXgk3RrVrTydZ8SSbT+4qkn5eR0nnVqXONRhUJ+UsD63BtCqwBH5f6RdV4/c
OLP9RQKUqPAqqaXOk2dsvwj22FbOWb/+HvZ+162h5eaGhzUWGKCPiixWkRVOcY7Cunu54tDvWNyo
mnRGJ+BfmWmMCnttdzQLYzj6i+ag/3wfnulIaolXq8aTjjnlc43JV8aETVTqbVjuVcPrBY4zWy3C
1hf7xRzyDOMUs7mninLUHmiewndAuT8/0pF/NYIXGgTjhRDXg5YqettVDS9ylX1G+mEI6ht6gRz2
oKUibrS3EEfcZKiAojMz/lUg9grHvh3jeJy1IAecqn1S+zctdEJen+r6Vv2SiCXCRAtRItUmrtxD
+1UInaL6NBvOv1LCKwZzpoM07wO1o2J4UWw3r5QG338G26Y9ufLTaMvIPoKV8p4DyxONOdFEyv0y
TQFbO5QZmo5jH7cybAkdcoIn6Z25420YT0HYLPWMjMVfjyXVo8GN1MWF3LTrjfxJ2oR7H89y7gAZ
6l5+vwZdV5c54nGupL5aX3TS7KziLEHaEbyLmJdj63ZxTAoLT6nUUlCN2PNO+h8uLFd05qhHndkW
pgz0kk7qoZfm3oUHvMQSMXngR4suqE+06Mt4VDgbzBOcsQChUI/VRAWf9HEnYIBggauzpKTbaMB7
OJXuzHriUD+s+lyiqBLYz8HuSxjIUs3muckUGJ1EPqO91pv0wRkbf5uGtWOYphNE+kPoJwPHXaw/
hRbAzB0jToz/zUkJd+1xQCd05wb39L3/N4ZkrJ6bBRZzsQiSEVitRDtqgy0tc6bVU/qJktvQpxcl
P+U1Ta5fMq6Y7NtEq8I2MQWRhiD7Iz2n9NA0qNdKnNTjXeQ5ArIPFUFo1LkPIaBfP8aCU/lbpfBu
Gx8eBGPyaqEMGoVy3yXpU6s/NMVdRji6uG5rFmvG2LegTLSK5MAw0QoP2qPYneHNv/nb+Fw916C9
mFtn5py5dbe7AGUuLhjDKDZmiBNAmxxp1xMi34fAo6R+voV5sS/GY/T239aSMXDoe+rbvoKcve/W
+nM8OY309b9BMFZMGMIh06lGpBh7HnlTsx14rIs8jWBMh9Fm4tgbkAIFdVaCHP2TiZFHt8X4g5nQ
DFxPJFGUWaLkQG0MMJip9E1An8Spq2SWjrYE2ZW3qBbhoK0aYHJFY1YNNFi6XytAi8FN22zoFNz+
oHjqfeyam3zbObSUWTt3B96E1fWY7wKZWUwB1YJJMwG5qS0ztWl1IrqDtsFRpAXN9EaB2XCoMirQ
9p8jyXlb8PWtvMrNGOMhnmZ/aoE+xbI1tqrXhLMlxrxh8jwYxg4bShooWomj1sbHdDpK887gDRL5
g939JQpbcyyB3M4ffGglBoVisB6oXeetcZ9OqHHQsHncMBtVid8uK5oog8MbWRhQKH18j7R5jA5b
2ipaO6JdPCK+Edj6RuwsaV/t6OC59EW6Hx54CkOt0i1YZseUsRoKn7ax+3LZgR507mxRDRXvtl6s
r+ZCOmbHtFauY0m6tI6VSAjEYJUPMBmcaqHg8NpQV+8iv8A0ligwHicZFz+A0aQ0JUqrUcbHH3Z+
e+k0liJQrfKyiU3AzOQ1VbZz9PNfLZqi4zpFdA1DEz6qxDxBBZUUKljj+kgnAOWS3aJWgXaJpSeM
Tr6Nt2q0tCsc45mbUEKLHeVXbMd6qzSILwhkP/TqqYzyDWIqzpAoHBFXDzKmUGDemCLR2fQfJfR9
rdRGOhCaTG5rClanGZtZkDnax0Fhj/IY5JkCWhua3Mjtqmq+Nc28NRVjd3v9eDDMdgV+VRpBD5gM
7ayjrts+YoZqNXIejTwYZpv8QtaJXABmNrxBPZvxW5493pZk3Vte94VtEpiaKhixazR/53soP9r3
e9OrUdjF53BbvzctsJh7k2SCoF6ugKWeaLtF4xV24JWtFXijTeeZzj/8TfTttoC8NaR/XwR/ZGPQ
+5muYR1uyPQYam6n8i6h68fpl26zPQLITXZBRuVKaswcadCNptnVqUJu3QR5gknw+m031B3X3Pb0
P5jbKzbjTMY2HrS61hBmegrONASUePoLeZhBgh5wexTW7eAVjHEhpEC/ZVlSQfVPbfe1Iv/x+DJG
okkLkgQ5fr8yn0IMuY0y1xc+3VaIde/7Swa2MaCqBU0I6VjHWFNf8miyla7cB4K8jWRpcxuKtzls
d0A+av0Q1JCndZNXY5+6mRe/KV5yn25ABeXeRlvVdAxywbQdzPLEoKaPmh53RoNBAxCsDQ5l8Dmt
7uWJc5jWrcUCg1GAODSrTESzPW672SNuulvdTpDvp0N6eZEN+rm/XVcWUIwuJHkWzkps4jkiB1b5
udErDOLcGp0X9bxbxKpK/IJCKd3HlZNyUiV1Bql01bcEvbH0wLQiDXzwPI24vUc6e5HwO5Qo05lx
diL0CHuDTLkM7Gj6flsT1puWFgIxjmPU/CkvTeidCIJc2nOYHBEQpmWOHEe4nmZaIDHv76jMEP3J
DEoUQMuZGkw5T+x2L+0pkTim3vNO1KoFWuAxLmQcCNRPAB6NZ8o26noszFXfthZNiZeewGlQ5cHR
/Vx4j7RoxET0caYU5b2Z9mHx4/ZO8fSBaubi9wu56mdM54WHj0UMWLAMTG/3CW/R6HXkz0cJOe6P
KKWstYYUAgVGyKONgHC4P7GEfyMPuB6QWWwQYyGMuSySYAaW3uz9y5SM3pokq3Pz1/CRXDIEvKfo
bUuBeWAfxRuiWZFJAUhBMO2wrKyu2Yb681yce4M3NIuzYZeTt9gwgqaXKRpwgMPqYewDS8DzPvp8
WynW48nXNbxY4QWIEvco3pOg5INNy/TArwCvTrk/EEreUu7M9jWnZPnHgZeS423fxaMtoOsIg07S
CtDB4NB5NYM3btM37RinlllbsoNuG0fkjD3jGZHL3xegZokRUyXVGfFhxCQ3ZQtyeQuLi25VjHJD
1RAvRUGV8MaBuKzCAjCIkxh5RgDGueS79HzgJTSLu64YNatJqh/FpOhWWvmJw9laag9vIVP9WiAn
1dQJ4AH+/+v2fPDRzeBvZ5vye6c2XN1tQJ6kjIHRszQVQwl4HdFe5izprHQUJQvjTx6roBwsP4tP
c9U+3EblnRLG4ExFUaSxBtTJfJurN1J/k3jEq5xDfzlDi4WszEgFdTkUVR1HO6rfq6HeaP5pTg5E
49nPdS+girKGFi35t0GvLWmziaBIy8ZkZbBb1sfm3IDiwsQsYmsIHGVPy+B5ru5SU/C7qlxRma0b
YrPOEfmiVsC8G0BycRnsCob90DV24KUMjv57vpkOBqpNkY245xaV0mvPrQ9gdjHuormWIxraFFVX
idGvIVabpHtW2heskQNSHi+Vqk0VdrwAO72f3EJmnIgvCaqE6wutavK9bEN7rHorfNX3NEeqP99W
1vVnKUqi/397Gf+hxTrYA2nAeEodynqBoBXgUN+pWk2Etq6/+RpeP5q/YNkxNpIfDaIuAhbcoqAd
op6ZDgfSvs9nIbAw2c8SXcSsrS7HVD9eRQtHpXUmglFECSkSOpRsKH5M2V07ci6GvN9nbqCp2TeT
Rtc0yh21vlOi19ubxvt95t7pZyl4jnRoSF8+FMHTLDzd/n3e5lD8hXlpZikUofb0STDYim84Ie5n
yCSb+bnvvyhTx8HjycP4BTwLRG0WII8kHyfhMeh5xJycI6Uz1iQx9blEmJ5aEzqSEPYLA1xUR/fy
TeTyWlrXH77XI6UzpqPy21w2QqBVP8n7X5FZckJygIYl+AMe6Lf/bi5QjyIjuIhNYZRhyGetr/Em
tvuksQXjexxvm46ANez7baVYne2o61cgRitENDFgIALEQt8zwrRINqKxLEus6NRieoW06V+VTf3D
/M5NDa+r4xWYUY+prEkpYO4oAgn1kXxPd1WE6gLpW4gJoI2bgA5cmiz/HaNN9zyywHXNvEIzihMk
IsrCcvjyFHWKQn0OWo6pWPfkVwBGV0RDbuuczq9o+qOmbRRzpymOruz1lDdakicK61bQuot4Gb0M
CU8iee97jiR/UPurKIwnGTvDEM3ocpHNO7tELrDw6oMaOKI77EqPV6/H0Xs2lDVMMQb+0Gd+VRaj
5ZfNwSjzV3PSn9WKx1e9nm686j4byxoGNI7HFGz8ROAmg8cZLJWgQzkoB9TSJWgLRjjckb/VD5H7
X/VfZdyJXxdJX8zYORBf7Gn5R7dHuMFuLPKWIVFifom/Vr2F48HtRF7lHF2ceZUxLlox4NBTuVVP
/Wn8oD3IYI/X9ykq3iYH1hORcl4oj7vYjKEBK74cxA3kBbXksXdrV0MZKBo8n+iEJfUpOCrEGjEd
kRZUtYN128xxjonKGJvaEBIzFGBsZvURc3L9jkPAxDFmKmNRUlErp4ZGebXiXTYqS+0PY3QqzYdY
zK2u49YN0e+94R5UxsBgyIUkjS3wKKOfiuRav53fIuQcYDCR6ACVz4FX6MCzBCpjajpFj9qmAWbt
YK7kUNmSE18akA088mSLn6Jc75hfnE/G9iCTa5qFAcTRpcTN3Vk/VCD+7845xnIJm/FB9wqn/ZG9
qYgFIhDzwmPK/UPU8Zf1Y2kmkGbTMYAYX5CgVSXaRg/6hqBaKrnjPY3+EIa+IjG3V5KaHR7wNOKz
pRR881Y60/LTS8TR/k+HgTCWJ82qKRZpfsWc6qMWN3dVlnMgOGac7chqpm6I2hHrFuQ/c0zw0zZg
AZFCzpucc6oJY1K0WDN9n4bum3C8r9TpHpOPN7fXiicIYzjkYZKlOoEgVfciz3eJ8DMtYkv7d61X
hmiYhiqjHp+Noid+WveaOGFPirt5iC0iblX1y7+QZYHB7LtWtJjqQvl3s+LczB6EcDT9MTcTzuav
GqcFDuNeZrmpSEGJhOt2W4mw6sPOH3m0fTwQZu+JMbcNiQGi1ahKDRKvS+JNOTfO7TVbb9JcCMMo
QKm0qi7RppPWzV7/qjiGDfLoeMDYUUCQYjfH/IzWBXes8KjlhfVWVXwBzziWxtezLKdc3ZFuidld
X7zclm89ULkAYDxJHMpiOA2QT8HQQ5T+7QWMTe1Q9oeL96Y78AJPqzfjBRzjRKYQfHCSRnWwfjHa
UzVuhWgrq18JSEBvS8ZDYp2HEpKkMIE0TDsx3ZfCcz+oKIcvrb7LOFgXCtHf/PFVLDaGLsN5dyZt
tdJOtH+AphGTvXRsPJAI220IkkJK/xWCFk7d0gI2+Vy7PHq4dRey+AjGhcSx8b/xUC0SSaqNxNW+
3Oqe8jdew5zTx8bUzSJuxJ5uo1x4DQLpRbWVFY654mEwZkSEGSnzFhhiGm2GUbLzSbGmMfNu68n6
bXixbIwlaUS1CFI6go1Yk42+PLeorPLNP4K21RadzNE/g9PiJD7ehuUZlksIbxGOycEHkgYYNGQb
KV4eOkYN0Fnv8vfKMx/9HHx7CCw40yH08K9lcjMUq45tITVjWAjxVVKrWN2x2YTit7htLFnzSuNf
VTsucBj7EioYHDn0wImq+xaOLR7uVJn3SKWafev4MVbFAACOOkAMHL9oO2/Fe3p5SlGex+0V4tiV
yztnsW992iUlurpoIDd4pLW4GSodfSd/Uy3w1KB4n06kmrzi2219WQ/pXhfyok8L3FALRDROA3ew
Z9d/mez+iGFcSLUg9zGC5aJwkieusOsLi/CTqooipgIwRhSYU95FqKrLj7QHBP09brUjtghPx0t5
rj6hMAnmf1Bs7HjMY9nIcrQKVNXXqDtq86dI25BQtubxuZG43D/rjvUKxxjLoRAnX+gA12y0TX00
3fwudDUHhJpfCboTco/nydfzkAsBmetXb6aDnKRAlJ7m96a2KDVW/BSdsH+oCwofje205fZdrh/z
q5iMEaVb2pp0mJkQd05Wl0clS/aVGm3qZvQaX930yich6J7buA4sX8eYtTZy5hBfIvtPxmDYkiZv
bmvyul2/fhJjb8FhWhllj0+KUEUuP9WFVxSc5/h6VHOx1vQbFodlFjEVXWkvRbTtZ0S7P5kudYeG
Y56kvXT+q5I8ueNxavBEY4xqULVmmGc4LkPyNGbHXlGtfOLIxsNgDGqfjLKfU8Xt5M8x+WKGpzHm
RdY5x15n7CnY0jEwMcHy9antowUFDN+P0S4+i3+D8vgPN9CrPjA2JtbjsjNFCCQ/yPtoS4mD6q1+
yna03gZ9UDx/T8/Z787iF57BlEZdei+HEXh04o4EBj7tvtyMl2w1yNLd28r+B01EtE1UdJUQNqAp
a8VMTHOgrik4G5vkZ75DMT7ii8FOf0D//7voKnBTvA6AdS25wjLmTTfA7iKSHta0jWy/013fsCZU
YHOko+bj97W8wjA2TfGrGIS6gJE9cS9uwCp6JgHIbitanOXpn3kVdDyxGHM2p0Qe+gyXpqT9Zqrb
DDXKVc9J1VJ9uyUTY586oSeop8SOyV6JvurMa0Ay0HPpf9ZLYjDc+v81g8q6sFFqFypxTV+W8AXd
T+FdRQ9+e/C3GIQVHVGzgdHvqBMp7RYtX7xDsO79rtiMoRqKdur8FDKOwdc8Oam8XCxvnxgjVUud
ngYtfj9NjgakEJRnEr7eVj7ePjFGqirjyBcrYIigN4v2kYec0UbccmOA6xe+61ox9imalCIS6Oge
ZMg+YRKplWEmHh0KI2EkRw32AhpxTbn3Bc4WsaHHWk6GugmgHp1fgAUF09538VD8q+rNqxISxk4U
QWmaGUS0cbDAoNl7dSycy2Fwbu/VeiB1gcMYiixUtG6kk/7CnbZvwHBlYGAQJY3mlW9Szb1xetnI
4+CTKBMmAGEe77GLfGce9GNCsoe6bb5xhOJtEf374gQXVV9OnUSxnsZPdJJxYbfoRC83mFBLm9+N
My98snquTAkFO2ApUEy2LrCKMOZMpuGgYvzSKE+t+KANnGO1fk+9YrCxjNLQlIhIwNC+6Na0oRaQ
PnJQA7spdt09n8VPXvUiC0RGCZNEnBWFStV+Eu3ZIXcyTnS2ofdx5QGMHV52ytEQ6Knb7kCbo8ln
frKBs7JsRKNFckPSBRy3ojjXxvOgbxteZy8PgnFeVY9mtYByURUYjFHjjR8qhSUVs8VRS3qWfjsC
i+Vk1DKbo7Axe+DQZjw6Hjp9QqO3TecJDm+8Zw1PKPr3xRloiYpiXw1XxXQ8pMkAYqijMpc8kVYv
pAuRGH+F/PPYtR1QUF5u0zqFaC/vJkwJ4N/hVw/1AopxXeHY9UlHG+O0dBsXZ83nXK652s74LVEp
016g8aZq458GxM7O8l5+TTZ0cI++mUGE0++HGiVamPEO7srIVbepzesPWM/mLcRkvFqdoPkvS3Dm
1C/gu6fcA7TN1gRJM41l8wIJHC1hgxd9U4JAjN518rBIj5MWBrmlFobsVHk9cB5Il25oVv/RKi1h
oIRs6rrJqOSkBtJMwlBFMJYODc97S36NHmunjKzREawSo2OIm2zMcxtYoKUWiIsCpcCjpAQBJkdz
TuOa6MuvYVQ3ro3QVGt8jfyF5vdzUJQme2S8Lf8peaYV65SxmYO5ZgGWmIwOJ2Yaq7kcIAYc2tlZ
sCr0MLRWHUK3ckyO5OKtnZklHqPSYCyckkAFnikhT1pR9lfQjG3Mk7/tN81zYKcPvGsZb1kZ/cWb
Sk46AZDTKHxJ8vxe0xpLCDi6tPo4vUpmsH005YCKuTTD7tHUT7IdjxlILCJ0CAle/xhuePdmLh7j
Csk0q2UY050Dk+zlTtFvzReM8vJM7+/Mn729cwY7FqJJDDNsUshXqoE1inuScszdat2HQTSQKlGW
MYPt4ZIlrWlAaqaiFR3cBc8RZV9ES/+u39c/BxSbxHvUEj0Wm+Eh9/4Vb+4SnFFMkCzFsT7GKq6d
gtuAZJW+6dAS+pDZ1Scf7en0Cv83ekZWl3UhNKOdWhrrpJCxrKM0drvUbzF30Riebx/z1avu1YSz
DG5GU0ttR0PrJMJ4r6epyq0Y7Zr5/Ok2ztpR0xc41NosXLw+642R0QthO5zz9EchOEXHnexFd4I1
2rppiLoBNkJRY2ux6qL026qn5YBOvisdWhquHJCJiWwMl3ssN5Or72nV8iDZvNmL6/JdoRn5ejmT
Y7UAdCN+1rv7KrsTCWdm9x/c7RWDufv1Qp6oYgoMWrBDvQCm2Tk+qHdorSovE7imfcu1pH9fbFgS
kC7QQO5nm2RTiYck4SjeqoddAtAVXQAos2IIGt2s3tWPxBLcCbT2mq3faQgCJbi4J7CQ0TE7znb6
1oO2Y/QudHub24q5PhphoTSMbzUnwRwmCRwD6ZHOSCZH4pI30MPb0QFDNdDN8HakV6h4M2T2sKvc
cB96kfPEi0qtrTdKNoiE2g0ToUrmtPv+PA4ioVfGwXDrNtpOQsQRde14LCDYR9kwJGGlhghaRl1q
deHPmJzU6CWu3zr9Z1wTzqVl7UQs0RgvlCthTJnrUS5nvrT9j7k6D9yGCKrx7IE3RNUkImrmdYWt
pzb8Mk7aHLHy5jJetfJEJMcvJZdIoe1RYMMbJLwWx1kCMr5A6Vu1pw9NWwKtS11uDPlVnU55+jRI
vOKU1eO+xGI0ItHUcOhlKGbvGnvlSHO7lBUvQXowt43H28dgXf1+rSQb0I5A8yoZLcAMJXlt/Oxe
mYz32xDrCnGFYBSCGEVbaFSeIjhp8Q8/yKxY4d0UeHIwdrg2FPTKUyol/+R7uduC4zUCqWXnFkgF
KC+Ry3u7cjTCYIxyE41CpIrQCB2zTHrzeSjeS+EAP2SR+eX2Aq5fg67qblDhFyYzz5J2EiuoOx7l
k0XfHxia/Z08Ytwd/q+1FI/m+4XYEt+6Q/F2G311+xScM0NEelVhbwq9Bu70Ki5UW0hGENql7Tel
TxRUE/m9extpXc4FFLOJSVpWZdLlqLTBS13cSBZSjYdxO93X34zn5Eg2muVblOl1FCxR3nLQV1VI
lZFpMQkxVZYoq46UxNcaH272ocW4TnDpS1bs6pt4spLOHhxKi8p9/aza5gUo44Uq35jjCygaNPLI
Em0D5KXqXt3E8IPRUXQhOHzxA6LTh4JzaFZ3doHNvPSaJmy7ocZ7wRcfdAmtSXeBzHEGq2W4KEv8
taiM4UzMIAyLHouKUxKcR0dxyhAvaZo6C533ckMv0Z1LAwfTIT7TciNeV8D6tl5f9MzhURoi5JGO
67Qofg5iFATxxlatAGA8gaLBZutQHZ0u8+J0+rGYhUaBd0LcF3eKom31nEepubJTHyAYLTH1Tu3S
MMFLsnZ8/7HSXgaJF2xY26oPIIw6kFhVEqVNoQ6nbi9hFmR59E+UliZ8UneZ19v+HeVIlXA9C7fS
C788hicloyuaFihBOGAhayW0FLG1cvEu4t0deCCMd4VnnX1FxFKWAvhPTXdQI4v8c9p7zJNQVJHI
kiIbGtsk0Q2mqVakJbapNG4pRhZCARby7k4auNPIceG/S0TBdBVDUDHs67cbZJZ17WgYFbG1+ST3
p2x8irlJ/d8vXMBQRRP/GegcYy9cvi+qrZzjroixJkeMJUUQCsWrjmFJGxqE4r29fz9SFA7htwuX
mXSJdCyOVNioqjHNGbFH8jgJP6fgy21bv/r7iCgoMhgRRdVgriQjindU349Q9p+BU0euhcItupA3
jWB1Ywh4F3VTx4hadpJlqpVyn2UpsaO4too2RnXS57pSrduycFDYXN8AirEqbYGipL0rDPGBdPrZ
qHNONIsHwyxZOMbhoJUJsdMs3TdatJ9SYVNVs3dbmtWdwdBPLJiJ4UxsWX6B+4feVJBG6vaFfCz+
+bwxaNbi96mYC81Km86U6xG/jx6DbTRP9yXh0ZCvrBR9zCkKeIdUWWEHVzeh2c99L6CyfHzryYuv
ataY/HOOCOkDCGMrhywXkKeBButPCQpA522PuUot3KnstCd+gR11MB8fXB/hGKupBVOpZDJk6udZ
eSwCBc2dej5biRT5Nrxfz5GP+pobeGzlSygMA5EbiNf1LyW4UftTHj8oyb4Yfc7xWamNhGgKLAGd
GWiKOnORJ1EqaQnCHvaY2pQwrMBUNavfFuhqU0BugBwK2AR2+fttPV9d0AUqPQcLPSSSmUetgAXN
0tmO58bKpB/KENlKxKlIWdXGBRCj8Ohca8RSAxBeLA5OnePnpa023Jnm9G7+244pmqYibQLyBzYG
pw95h5l0Ieo7vRpszZQfunLic4AClIjb2bAu1BWMfsxi9bQs9MOUqqOsGJbeHRDLtHOeKVop7oZm
qApCMyacucQ6vbpUc51k8EJ0Aj0KlJzqRdslP2j+BfHEcwHFCF94zMYrBvADKHOw2zSdeq2BgVL9
0lL6l6b7x7d+SGVIeLVp4H6UZQagyn0MKiU5sXv5e699rSRQa3ackOVKkI/ODUcolr6lFAxy/rhB
46xI6dzPiGG7klvfR5vCRu+daWG4Ht7llORluMfgU5sgvtahTt28Dz3Fij3uPLY1Q7L8EOac6eFQ
NrqKDxGyJrQGZXaqApF8Od2E2ffJ6Ozbx3pNMZdwzGnL5T7tzQSzR6G7kqVUSIrKsh64hZg0HE/J
g2LeBF0di2ndQLLAf4uyr5LuRMr230iDKx9NhiLZwhyzWCtUcahk1e6q+wZV3PLn5J+zbFNFuUIw
iqJFWTgZUFhbBfM1aDisoj6ZvGTH6kleojBaIKpDEWoIPKB8WvOCQ76T7dItvHZbfFI8sgdV2hf+
c2YlnPFRNkYZyOjXZSJdUP3ThBg35UfvQIeJqwEYrCQvqB3zIXmu3NzLvt3eupUooiQZoPxWTDBn
0cDNxxNYCGVe9uaEx9R7B9YYWu6PN8jwTmuL9M/cFlT6c6z5NzT6+sVtV0Jb/0e4IcHoZiOA4ptP
wwaDND1qJQc87GvrUojLOWcr0XuIp2sqZvOh5xGFIh/xugAMCYoO7R/s8PlTuUvvVZqdeydu7srp
JYdMzsoXxZNApWru47Pf2c3zeB62vGacNYO9/BJG8tnPpjZLR1gYsToMefuEaB2PUXXNuRomxqTq
Kp5EaBz+KC12ue/aoleRJWl3oA3Z+s57thP2pRe43OqO1a1cgDFLGzSTkIZhh3jGsXolboNpw2TT
OJR9mQ7N5IXA1uzYUjZm/fwUHrYbIVur/BQq2RIKT+RxGnEw2KE5hjJNSMRDpFT+IcHTdLMV8a6s
a3pg6ppoihiKhZFYzLKFdRGEGqkgx3xupvuK93JZ9alLAGahGowTC9ISHasqSlPSe1oImW1pkPu9
R4FGso+dxFOd8We3K/eoLjglGIiVuNyTvnZzXXwGW46TN3pIJAFyImJJTEtBa0+IKGnmRYhXpq+q
iZgAAqU7ncM9KdEXJmtilsDMC3Q0SNJryGSBl0oL7alSnKpNH4k0PBVi5JBo9jLpLRXbBz1EF+ow
cZ4kazq0hGecoSzHwSCWgI/VR1U/KLh5Krw4Cw+DMdomepFnrcYWp2P6mXTlO1pscwsRjLfb3oGH
w/jDTo/UdgqBU8YvZXsohfup5VwzV6pRQLZyPQ9sOD2vhCmUe6yXcEBP6aXfzLQTD0WZIL/PPd4Y
gYve3VIP5j5Uj2Ms5yZVDzA6oQDAkR9oJ2u2qU4i2MgxchiV/070LDpdiBa0f15d+1FcxkSPcURm
zHvA1k3nIN0p2ue+fLy9a+sngNY4yAYuTSBZ+egGmr4JQPiKVIz8MG1CnP/CNp4zVK7zOSVWKg0h
zwKLUREylBIiWiXUfdfuhK3QWckjhlc5odsecJV3ZrgE2Z3u/+o1zU/ydrB4YUCuwFSPF++8YspH
o7gIDOdegi7ad7vjXxMbuW6Ptu78pj8LgRn9IU0RxgVmXNqBKDpJHVthmG/G8BQZs6XHuzh+GIxv
E++KvX5MFrCM3kxGUUqZjnUWH8qjbINF6w4lCHitW7S+D8PHOTenVTe1wGPclJnKddgYwKuQbqrG
T+m4ua2lPADGTc3DVDYVXg522o5fozJ5zjTj35jiqwwa04Ul62EojDLdqkG207LzxDbytKzlSEKX
/oZGaIzDKRQ1EQYDML32rpGzkXzLxJ952tnBzLmtc9aMfWiJShWGdQIkbXhJymOmvd7ek1V7v1gw
xnB0XZP2OqGbXk5Wk3eo8/oyzbzKBR4KYzLSphcDswGK1r3ExS4YnmSB51V4K0W/YWkRCqXWdKpd
qoerqVV4yrbfTnd0rlDtkc/Dlse1xROKMQuKPBhzVMGuR2nthFn/PGadm07lp9s7tPpeW9hbjbED
Ud7nXV9CMPKEce64dQenzqWN6Ejs/6v42RKMMQLIiGa1SFeRmG6snkJw55kcZ8VbN8YMyEVUNOUI
ZVCz7lkSm12Oy1osSLynEf0d5pAiiaMQ3dCQY5HYQcV5MIJYqoMo8bHegZNsn94jbY85h0NJKcE8
EiJjWbnDwdymR/P77V3jgTPKQcbShPkG+LSnPM3tdqCPJC7p2spafpCR0Q09TVQ1oa6pkx4qxY2F
YyDybtf0+vrbOkqiSkRaQWleXPHiYEUmqjtaTPXFOhoepUHAlf6IK+7FCfGKZ1ZOsSwuwOjHLMAw
cYJIaQWw1L8T429i/XZ7X9YCPh8AGIOn10hX1TUAysQNzhe3Cn7POXT9bfMpeKZj6cStv+l4/NKr
O7UQjDGBviHEWtsBt8h+ZvNe82e77ngFByvdn+jiWqDQr1gsX0yKvBGky161x/YupfNV7PEb1K+z
hBOd+KTvik06WuZO2d1eWd7OMRpfGkNaxSOgjXA462p5P6i8QoR1CMWgB1pUZNYSdjAUuq8CYlR+
TNKrKHBuQGtxOSzfFYCxfmU3/k8GvQUdxuxMPxIv2OibBr0O/SE60rC0diD2fOI3s6zd92TknJFp
ITJaAliyrrHM5yCioQj1NLroWEdcDhQg2796yAXuhAi6H78d6wUcc9JyPerGsqfBHPDc+a5ETkpz
LFNOkomHwhw3zLU0S7+m8RVMqJHdRv4pojQg5KCsHq6FLMzhaoupVfqAyoIOoL59ELpq04kmRz14
sjCHqyqboDNJC9NRPRfpPRmOmniv9LxDvKrlC2GYgySI00xGEITBUnj+vK863oWCrvmtnWedhuEb
2SQDoHcnDEyPXfUzOdNBx7SaOnwh328bBvpzt+CYQ1UbE9RMB1wzkY1u+t4klFt5VA5xYlqYb+nc
hqM/dwuOvV6YWjOVEnTBmHeZFRn3gvwcShsybPL4n782lieWLZ/WjJkgIQfJ8ikILVOvHrNa7y29
b7/elomjeb+54KTrfE2gQNo3oj/OWmk1wmnKOSacc4wuN9Gl95j6wS/9BorR4XkpoYoj7Zxi4GaE
1xVQ10BBTbMCbAZCGbJZjBLghLvwud1JW8FODxE6L0UnRd8OLz66lsjHPl3xGPPQj2NQoxIG5gFt
4voWlDTO+7h/o0S86H5CoxyPn2P9CF8BGUtR5tmY0MHBGMR0KJujr3FKblb1QcGNTKZlJMh04Aws
NqpGWSFRS+Q4lHpbja4RnrThTYufb2vdCssIbhM0R4umcBR7s/tEKjBJxAUSGP4LnSE0naoXSiI8
uPJutulNKd7rO34B9aoaLmCZ7Rq6aBjSELCNUFmt1ux6jCquJf3ptnirm7SAYTbJiEZfDv0BPLfg
nfaR9tZ9HinRuk9fYDAbZfhCrrYmMPSn9Jky6s5b+d54GkDb1yJDo3EMEk8kxrKPeqRFxgA4NcPs
mwCWfeQVMPI2h7HmahYEeVxjc4Z0m6enQXotQvJ/pF1Xk+M2s/1FrCKY+cqkMNLEnbD7wtrInMH4
6+/BXtvDgfgJ5bXDy8pWq4FGo9HhHOf6zmyABcDwNILWRVBvIibifPi4jJOxUJQowxpz2azzhgDd
8NOEXut8j4dvEAWLCFyWfefFvfEuk3fmeK6NI+4q+NgTK4pahz6QGDbA/rpum1u0EsOljlpG3Tfn
EFPPT+pyVjP/+vdvuobV93Nh3Qjua6O2sD9JPAMPgBQ3aW8DKmXWz2hw+48b9dv+V45oHv62huVO
z934ByZ0QWNr/Jh0x3CQeHko7kQjur834tpGce4hbKd4puBzRjdyewAW5jk7gVhvHwWihOhm4LJa
Ss5BtGay1HUFQeaoeu1inpZcdkNdeWjI5Omh+nZ957YSPWur//10XS1mmeaZ3reQNwIRf/FAPnQT
e+rZZtN8T6Ln2uY5XinHuYqh1OYytGEnNdqcy+Fnr/6wQa5yXSWREN5Z2IVVdqwCXuSvdoSgpT+O
aJ27LkR0ojhnkc5Ix8/A03Zlil5dEP4I9kXw/XxZc5DmyGoWKDFb6c5cokPSiUqnAkvjJ2kaW6Vz
V0CFpAnR214hVL6p1dFprH2nCjqwBHvyu9l/ZWVxWujLxKw6JPsRbTVLch6zRrAn26HDu3n9LiKt
pER6NVlhhgglP5kn4zx4ss8Y0my0/oU/2FwS5leC6unfA5R9uDh+I+quxI5o3u4yFrEs060SvVXV
p1wED85s9or74auXWYt8ebhg/erYDFRb9RfLcKy5f2sAJhsaxOtqS8gpIdo0Lo4IiTK0Sshs8Ngd
Z5fh1keY/pvvkufa704si4lJ++vnaqvGtvZHCuciaE0zBZEscsEOg84h++icO5YjHdudyKlv6qcT
w1LQTgbea/ZiWO1bp3Ryq1owF2Lu5OI49F8n0RnbFgHacA2jCtCLcxNaC7CQLMe7kKbPcvS9bl1S
ClKlm3cv0jd/ieAb7utpkAw9R/g1Fr/a7HO/TE5H3xpNxEouUIWH1yrUhRRFiMYYu41+zLXpSGT+
TvNKlEFnsciFqa/0UT7uCsherTErsWST7bAstuQb6Ltn9/ou8kSgoiKlOBPAi9BsNFCru2BaT+t9
a98af1JSVeSVQlzoQKQ0GTsNCim76ivrjU+/JacBEBVoBVP9eT/HgeAMibRin68Mm8bq0g0sG1HM
GD0GQckp20fH/Jv5Re+caXZ10KPYB6XyBXJFW8c5jK5OpHCKsZrqHSN+SI7WSXpgbQ7ikpHI6jk3
IRsAeMUUGjauTp7zaXQj2w5s3cDL1P4sUGszc7DaQC6gWMoilZQUamkPS+IYL4ybSz7YD7OX7hWn
eBJF66Lt45xGaOnzYFPothh7KXPl+T6uBSayefe/q8SXrCsizcSuoRIZy8c4xf4k5m1itP4SoZUD
80fXl3Dz+lqJ494f9pSGLQW9skvt0OnSoJDPsfTJrr6PQLrJI8Ebezv1shLHuZDIKnuFREw7Amhi
YD37peyEe+OJEXnKoGOsgY4kqsxuR9IrqZwvmfpkXmoTSprEYY+57BlVv/vJNY+ln/8U1awERmLw
XqVG813BpBnaG0bunCVE1sx+uL5vIiHs85UjkdvaiNsZCwl2uj3t1cd5NB9aydr/NzGc31AoiTJD
xRVWKA9dfEzsZ+kPpqDWTpiv4sSFBqqEAZo0OUFONgJP+fQTcyiC8EW0YJyrsCNbHUwLuzI1b7V6
isJHxfh+fbFER5fzDpZNzVmzIWKc5r1SmiAqT9xBtp90Sd+VUiM4ugKNTK65RRsmSZ9YgaiyvMT+
NY5BlAqsTKARz3ZZjrOZ5An2xu4AV9Afu+FgyJFTaC/D8B9FcZ5BVuLURMsMDDoCjEp+09dflPIu
be5TET+raN04byAv+dSH7NKYZOtUSpE/Z5039f3hP1mDybkBjQykoewezEnlNZFbaY8D9bO8c/Xq
63VRm09SgwAVRiEaEmXclRs1hllQHRoBau92WqKXprYFKebtHNxKBnd+ciufFCNC9N8G5hM9lAGQ
hX5Eu+FI/XivIC+Wfbuu1HaydCWRO04xjdMyYw9tMFJaLj1kR5AguG2OyjVLNotLrpvW/i7w4mVP
dExft3B2Q1M7TfOoNk80+0XlL8SWPIFym0a4kkU++u+4/1s5BtVUPBou2DCZevquO4wem3ayD82r
QCiz7IsAfiWUO2OZtoBUYoGCDA3HDMi+cKNdH1CfhfBigmCBWfKPflUKl0HVsYFy09xJdPDNOBVk
L9j9c00j7pCRoc6keYZG1hQGrTW5qQlYd7l66SNRn7JIFNvR1Y3b9kUYaQpEten4mFLDbeV8r4/F
G2CqBK5ju29jtVHctZuB112Nf+eYjtFXekLXxnPmZ2fTzZ3kE+M2jjEu07rzjWjGQnTM+Ue+XZnW
WOvQkr4VX6PFMQDqKLnlvnyRAwPIHC6a50TaMrO7tomca6ESEmpEgZ1M342HCQ3gki8fCuUvYFKR
ihvwFUgKrRaX8yvNXHU2kGtZXlXKgQRcevYboo+djRyKhQQre/1FLj23v5BqPQKnR/JEMB3bEen7
b1C5uzvWqgI0zGyZgZ7LaL6K52SnAX24CnIhwaDA16icr9HHcEwGwtZXeyHIJg4TqOtL57pzERx2
lfMtERBBZp2FccQ0vsuhfZPLIpo8kQju4u4Ss8/AWo8TWH3WpIdZEwS7ou/nnElcKa3SsZSD1rRu
aiReUYgwhkUiOCdiyXjf1TH2XZPvcum1sQQxoej7OceR5JodzgtUmPObXP2Ebbi+y6JLmccsWDI9
16oECgwBS+IChu+OMa6To7QrAutWNKwh0odzDYmS9CBGxJZTe2+ZB0uUIBZ9P+cLrFKRkjJF9nbu
qFNIX9I/CtLfDzqPT6CGejOazJMni2/3L3bkCvdEcLz5gXpahpFiTtgSdMj5iZ0fzQF0I2EhcNMi
MdwBjy1lSTq28yR5jurnHpA/ieA2F917fIfBnNujZMm/rUsN8rPld2BNmrzuIQ500FbIP9BrECxn
+VWUDf4fDhmZWuA/mfibO5hoLRiXuEJPSPbCgJuTY7TTH0YvQle1OCGxHUq8C+NOqVEmsqH36AcZ
I3rSAevlxKWxS6fE0yZTVHT7H0f2XRr3OgCUJEbeIqhGngYbWRfNDw9t4RRv6Ut3UG66G2GDzfap
epfIndrG0PK8VqBf9yvcMXw91ZtulofwqT/Vx3LHmAkFbmk7dH+XyJ1jw1Qx4qdCYjY7UuPhXo8V
pHrAI45GzfibhsavgzpiFqkAKJxw+kigLz81Gk6mNNTsJY6KaXTbveDN5037eg+I9e/0RfHmvegN
K7JXm7vTZWtq0VMOhVtvRgzDZrwKt7xhRIzlTgQYvX30/1ldmzv6xRgqqsEatKgxfJY00xkHAG/R
P8s2Ge9yuAs+jwBBMlNYqk3fOjyKwqMxJn8Up6BnGDAFgKzkR+PkMTeGkeCGNMrYIU2g939S9QG7
7t8CmLGs3gm2hPHbtoQPU7u3PL9ru95dRvCvCd782z7kXQznsExlydqS6SHHAPFXX6X0qUu8cfh5
/WRtb/27GM5V0aXoBz2HmMTsAPR+TsrasYS1xU1lTBT7ADei6zpfp9XmgjZag2t4Au5Grj73re5E
zedYFzQGb1CoIvZfCeJWrbcbfSCskyg/AQog9maAtaSH+qD4qRc9y4fWr1+0QHuLGNxIsPiMdScE
1OL1Rd30F6tfwS1qoclRM0gICrI5/xQpw4udiCo+IhGc0yeSlANPG4r20nhfWPMD1URtWb/bEC7e
bSs1ODffJVGjSSrU0BsvAolfUKNHfjxWL7NfYD0zN9xnhyL2o96djupxPsn7P3s7rn4D5/g1e0rS
kP0GGkhPbBqq/CZjyIv4gGO++aMmmXdh/KtNM/Qk0jMsKkZAH4nZegUtffT5+tfNY/vGBjgSsIRk
dFvyzt0qFy1sGSTHEFCEP/0OwwYAU0RbE3hp7INoonXbVmwCXCtLVRSdsxVw/bRG0mEN5+U86Ltc
5BHZHlzayfv3c3Yid0tSU/bg7uPMy6I3pX7MOtuzxiDPHqT4rM2P1xdQpBBnFKE5RYthwAWX1eCC
AQT5ZEEtXCCBr9IZBuDN4gg71Ax3YFHPRK3X2w7xnyXjJ0ozJSqtniWb2ATDrJyl9MtiDzhoouhQ
pAh3tY/ETvAmhaBmeGzQQRcdrm/F5v0BoJe/bMvgrvS0DfU0brD3E3CI7c+G3KIf/uG6DJEO7PPV
jauoeYyuB+gwd4/EOBLh6KBICe7WUPTMJiV7hdYVuKoMNDUmu+pMndpXj6ofH23vT8jz2E31vnDc
HbH0tJwyloiLBtPBuLljiyrN2zHkSgR37uupzPrRgFr6HYMaqp8qkAxPR+KmTvlFRJkmcAIG5wSi
2ETzMWsUBuzbQd1bIDBrDnQnetBvPgRWOnFHn8SmDCwCLJtqRHdqgfEfrfHkDATbiQ3Mw8YIrtve
//DV/+wTX4UbWsNAKRZ6RSDQfjLOjHkzAm9UG/qDD8CFQMSqKHANfE1uSOeuS9hC9oWlBUVnIYEY
5qVLs95w5kUZPYGGLBd5xX2bnItIxnShRgmBFXhU6J0ePWbNd7n3bOCkZWHuZNNNOfw3/8pjLfYL
lXuD5fVLI3b68GsoeqMKfAZfnVNIncQD682q6sWVENtWIoZPkQTOafTxnLRJjWUbcnmfptreHERb
IxLB+Yhi7BbM1ECJSSG3tpnsmzIX7L7I2jgfYVLdSNDfjIC5BC2ENgdS/JpTY1fpz9fNbFOQpWCm
WGa4eHwfZSpJUanUuFHHBGCosSPrr2ja8LX5+3U5222MK0HcoqV9mCz9DI1S8znVYswU9E5Y3MrS
S9UclvZ+aKkzND+TRRCUbF4iK7ncStJS6uc+Rk9jqS2gwSb2/Gp10nxvDHXvC3QULSbnbFtDaQfg
Q8Iwgnm3fGf9oYBdOtqP9uQYdwxKXXllhKl/8vRdqcg5X0UuJ3A6Q6xVo5qpnG0tcW0TZc1ZlEcX
LCYfiZd1NyQFa/pfVMWxw09puoD76PP1ZWSrxDs+RoIpE8DzIS3IfsQqrpAHq9apomMujaI4Kp1l
HcQJ1kvTovfrtRE1s23dXMhJMFwwoKOCUu6jNLs163AeDUQxxU2E9ujshhaHxnyURbHl1top4JAB
K7tuKcBs/CiIpvZU1KD+dPsOAyfWsMuK2suaSJTM3TLCtRzu3pAxg2s2sYa8493wZu262+LYuPRV
v81Oc1AD63iXBbk7CTZNJJULOEcbGK2xAqmhqkbOMCW3stYDwCaxXPyc4LqFbDqTtY7MQ69MpC2p
TBKCtVTBYX5kBXW0tCPh4xeB7YmKIZuVS8aIoys2YIg1PneFPw9NtSYsYIt3Gnj+yAkMJnvygP6B
1KN7+9Y6dQzgxGXv3wYkVt+u67u5uIBLtCwbfbPWRaOJYZdETvADJLJ4CjlH0qMylWjZ+XRdzubJ
W8nh/Jc158uCiXi8SuwnTa4dmzyP6mM9IuROnhtT9ABmfunioK/EcX5LKmzLsiKIk0ENz1L/rKeF
0Thd12oz4GY4338tH99golAF2H8h5HR+gi1bgI+V/hp8I5j3li+Cm9w85ith3DGPNYs2aK3HGurZ
qxHHt1Dxs1qJqPc2U2prpbhjXlWNaS7oS0IpG00lnrybQX5iez3adiavOSY+fR0qz3YncMPWtz3A
1VpAPauCY799Elfqcue+VdEs3g7AUJV39FQH4T3Z9SeWLyldUYOn4BRcZCtJOnQtxaGvyvowDNHd
XMxeMSyHSCkF/AOCg8BHRX0ZY349glbhUJ/SLju2RPZikvmVDWRKCW2Z0ct1IxWZDVN+5dFA023j
PQ3lOh0Dg1oljS4NjdEZ6ykProvaCl/XlsPdeBTR8ajPzHKUF3l5w0Je/36RKpwXqeomVnoT3w9g
MacukI1/osrbdRmb44cg1VAUzQJ7A7G5G2CuDLOTcgQJ5YkhXE77ZdccBgxEiMYPt1frXRDTdrUx
GJ6qDEzfID4gVruv2jHz6KSKhry31+xdCrf9laxYMfKcKCY3L2p2Hur7lv7RtryL4La9a/OoBycC
q8Dc65KrgLyIutd3ZVMLTUYwZemsoMCt1ZybcgpOXGiBjn0nzZOvnUQrF9DOgsLj5s2xEsQtV102
9oQ5Juz+UD5AoIe7xKuMHEij9ABS0H3dywdgMv38b/pxS0gku1b1AmLlttn3uuXKGvJeuYjke9Pk
VtpxB6jBYJY11SbEYDwqp7GTygJb2L4SVyK4q7corSKUEoiIpWOH2ntMHKqeTOAtWWrqJNk3KT0o
zasW7qYoda6v4rZ6IKvBnBkoRPgxy3quzDBisNvj0mP4Bk1Rgm4ZkQDuakTjB1wnoKldpc/8ZgYZ
UiyibGQGdhG6aO86cNde1zedoSZMxKIrrmH2RjANpuTneVftGtT+BWt2cbJAcGBgYA7cDYCBwGjb
Ry9Eu6hqCagiPFuuPFIsAQh5XblcvOtbczkowsnhTvBiSDlBFp+iuj2AThtolx6Vnd+4XHKgs8Gl
0lUKpzIF+l2sJyeXO9CGumSovUC/rP5hjJ+zrnKs6F7qB4Ec0TpyJ9jWpJ40g0U9tfbULHN15WbI
RXHthf1xynDnl1JLp0SJqFek8+Os0Zss/H59n0RqcMfXyBcJzdFq50la6oDjp7GpE4kAswVC+GIL
mg1oG8ZgJUkX4s0Z2OwXNXW7VIQWetn8+nG9+KqLScvUkmjSezSwdsun3KtcBmmu3I0eeJnuQEn8
7frybVsbiEnBHaKAO4GL0VENadVukKhnG4kzwNoXtLcv7XNHRWCr25JMvPk1i3FlcRtVt3UeL+Hc
eb1+kwxeVSwOyffV8O+nhH+v4T+C+F6YMe9T02pgEcBy9pKb6MjaA6vDtJv3ovfwtnm/i+JWrwH+
gqRGJvVoLTvSJN+WlvR0fYO2Te9dhPLR3aFRi9SdIndead9FEdqmdna8vy7i8grkVoxz4VFjj3Az
BMD5ILNM9mQfexRwGYAjQvUgFiTW/4eNv2vEOfDMoE3f1UvndeCXIF7uRX74Y8DI62+W8vO4Vx4F
+l3ESJx+bI1XgWuLSuaY1VhDxmrxu5l9ZxwAG+TlzliC/IFRUQHCxWtHp9yJOsNEG8j782bQZ3TS
d14O7hh9ccZwl9N/DdHGNNTZ5A34oUyZf6WFjToN7QwhZH7Kys/JLMirbhr66vs5JdgUnjl0HfUi
mf7stOhJ0izRhSSSwV1IDe68LrdM1TMVilG8we3VrwJDYIflQ6zye5lM0PVpgDUEFsJHQxgrbUlQ
bxy9Av700O8ql7WING/g/rhtd8KWzs2tB5nL3+I4S0/nMJezcWSeaAniAXS43c5SHfTInsoXVpuT
953sCNkHNs19JZYz97rJpylZINY6m479pvhq5agnsgfIpgsQnLf6pTtRBDDDrYysz/Ul3pSNDDIB
qQDgkvgLrJ3VIpl6yM4P0T5HavD/R3tEJchNW1mJ4bzi3Ed4gvbz6NnWcW4eMHl6XY3t79dUzUaE
qRCFu6zkjHajisSHV0fyjjTpjWklh+siLlkAmDGCcPMvGXwFYZqjsDRnXIiJ6dUn8kN1FpBB1wFA
sg7m2fY1MGKARJihpLZu5P1rohFOPHd3DWlk6FVqgZpCq5w2/VQt9+MiCM4Ey8iPZDTglVQrBW6p
k/1W2zXq8/U13DxgholmaVWxgaDBuYxMHQcdSDgs+EucMN1Z0dfRDq7L2HoIYHJbJTbqMGC14ZuT
+mnJEqXTC6/1BiATfTLc5CGnTvyE8Vpf9hawuZ/rnYjx+HeLFeerQO2s2waYesHQyPuqKRtpM5Vz
4Y3qNLU3wwiOtGNiluPB1OICALAh/sS1lJQgm6n0U3ufj7E2Y649l++KXlaWyBkLdMXJWX9Mo1o7
1HEz/hhmM5+OkanP+7xSrdppswicn13bLLd6ViMpQvSu/zYmUTE6qTEgzT7laURv+6ob38DxgX7Y
ETF34hRNlsN9lrJB/XBu8q+ZXKhfWtzssQOowZj9FzUxHLyhBmk3TWXfOSGYJ0CsRqLE9EuTjJ8k
EIM9dflCa0ezMlI4S2pNT1YaamCJLLu0ceauqn+i6VP5ktIQ/8MEgG23s5RpceaEUFCXVSDi9TrA
aHSeCjLLr8UUGo2vqMCAcOVICvsHrerm1inMSEU7BpDfM7R5lqq5K6quMx2VjmlxSxQjK1w1zqr6
NEYGlVy1rDUCcgVDL8bnsqap13YRTR66PGrLXaXGXRuUVaY4RidnoS8ZyqgHbdkYvyqi5ItXyeny
symGWHKpbHS2o4EzKXZCUytqdCNpEVpMpULLd0prpYXf96QzvSiyjFt71Mfxvs3sOSBtGBauwKTZ
s4uzLQsVKJTY0N1HYN0f70FKiVyqmVV48aH5mtzkQPdlVHdxjAnQxGW8OC51CzRYn9EwJUhYbZxZ
yLYYhyWKjBfMIJMdd3lj2YU3SMcsu7Hre33aCfS7aBgBmSKbowClmAE3x4dDaUYL3SBZ6clHPaiO
7Jo37rQgPYoebJsLaVo2Q6QkusJDuisZTXRzSUsPKDueRSYH2SpHmW/LKXTV6lMt6pjaXDwbxFpw
C5qu8V0pVWcaS23lpRfriRMZ9zSPnVgbHcH6sTiItw9U+VDgMzRLtfiBniqz7HSgBcQclgA3xM7y
lsfkwDiU42PvqJ8E8thdcykPskDch79+l1ZWAXoySHkJ5PwCndDRHhB6tj+i9RmTnqK4YevxYalA
jf9bEhc4NLIaDyGCFA94zP7iYfQyPKi3bO6RuhgMEXnxjUevpUIaThmCQIToHw9ajLZABIAS7g4F
QLk02pMiPoIN1w9T0VTplmmsRXEhul32dBmzqPTqUQumCAN+0ncCFODrW7UR30EhNOnaaEhQLJWL
oIusRSYnwelVdgzHpAA1IKPpE8HcbAQOH8Swz1cGUSKvhzlRiMm0BzIUzhh9vq7H5aAXXASoBm0g
fwDyF/vzUYK66Go/JHXpWV96fzjhyN7Fno7753b6jcIr34RvCkZ1bO9f06YyyTo6KxUdtSeDt4kK
lFbVZFSlJymnpchckopSiJtWvhbB2UJfJkrRK2XpKbVbvKpOeQDikt9+m0x3fMOcpFe6RDTYwE4O
f4bhARk0Lx48F5F/maAIkaMN0GMomMSrHvSgPkjg7XHy76lneVPs5reyR3fINQ7n+VQekyfR6+OS
TAFru/4R3PHuaKzFjQ7HpZ2R2EQ1rF285IuEN74cKF75lc2s98htiOoUW4cP9Om2bZvgZbYN7r0w
EiXUhxZ7mmUHc84caroyeb5usltnYiWD7/M04mJsZhubSiUFBcVDLgR63/JWawncmQgbeWnliplN
BGgppXDToQ9mFWiCw+BfV2br9QNI6H9W7KKnM2mXsJawYp1PEVF+Lb3Er6mDHu1zc9J3DIspdCUw
dVUYXrMeRYDYWxf3Wjznx7qc1GU/QTyQnXGRnqLsS6mflfbY5OjZGR+uayvaOs6dZWpZtpWBhS3l
+3B6SMdv179/K4MHlD9TlU2ToD+HjwsQ6rTlMrK4AKytbCh62MffqC/t2h3CS0EEt6nNShivjRUT
vEvYIau+p8o38H0KLpktO0Th1EJ8A2I3nX/6lIPSNiaGyzzZ1t1ZJ2clnMGC2e6KRcipvhV6rGVx
yiiVLCUUq+eVIJNRvQg8PN2pxdBV6Yrq55dEdfBOBgGPNa5P1bD55AiYyOUlzn/LYvTtw02/M36x
6dRkR7VA3zEGpcgbnfhhBONL/Za77TkUHLwtT7X+DZyHhBEuVW01pRd1J4vsKwVBVyH9+w200UGr
or3PMFSk/D9erhXC70KVEPaMpmrdNKOWBuCBme60BLOIVdH1nsD+N7Sy2QMdbVJ4MiNj81FgrpZR
pfcqgDQij35nBHypZxy0HzT0q08Rcl2j0+1FQz5bQgFHr5jw+CC85RMDba4qeBVazIdUL+qMIlef
BqpuCRZz61JDmGKgJ9lE1H/RmDwYlhRXI5TrWgdB6+Ckn5A2D9hTLWw8NI/PDqtHlq4quNO33ApK
QoyxCnOqROUN1pzMrK+yGScdifP4LfJRJnxg2CStK7+K5jO2pWkM3R+Nhbqscaap0Dwz68Fk0sJd
5qdBLjsqQCmB7K/64z4lgcBqWHqIC1lsZSWQuwRizGyPJDSwgYBAQgeFF6Kg7Fin+Fs5e9RHS5WX
BHrtLKBhF0UMG070g2zO7wxLptqdBNkE81Vp3jhV9ihQj63XhXpgnMY4s21gpJU7hUtHrSolEFH5
UwC2aQ/ReuR0QJEvAjQSi5rSLhuRcOAZw/Vf8ni02XExqyVTIC9Vfy3GXVmDGLK4mSrq5qpXhLHT
ySSokPW4ridT40JN9D0Be8xE4zLfEjqNsTVbKsyG0X+SPXzpbzQp4dNx46bAMQe3BdHhaC4aD9IF
iSA10StvCBgFQBws8R1g2/wKnOhjLGhLuWxqxGLioQVeWl018VbgPJoUKlZYWpAmH8Nj6xm3+Ule
wITpNy8VRaNXB0p47Y5kxx6Q7IXXxZ71xN7nmBa+Fe7sRj7ARosHa/u18C7j234H1UqKCVR8UL0+
lN6y12915KQP/98I0XyLRFfl1gvmg0TueABUVUM2DBK1M4NwwEvzWdHd6WFylSBytVdAYoj4Frbc
uY7LmRiqIWvIEHy8Q2I1mZZ6ZDdjYpnBmKdkr0VlHwwlGlmum+zW4UeBBrUFdP5cMmvpg2VjthIe
XZoXXPVGBKRTzGa416VcKqThJkRGRcdYLWqCXHa8t2ioqxEyyPOY+XlYOpPe+br067qUS10+SmGR
9uqpTialaO2YFN4UKX4X126fZ4frIkSKcI5sKso4iTsZVl6/DPJjWD804afrIjYunw9q8C0eeNgN
WVzlkPELXsTpzuajfZ581VXQhy2aEdxQyFQNNH7iNreB08A+X62ZqeoxuqWQfIjtg40eR/MmqwRw
iZcPHETPJnrkMc6EWJOPoaMFo1J1VVeeWWLWZvhcSEGre1X4RaO+LKolbdgAhGkyOC1N+Cs+TiDD
EKa9VVbeaAQp/VkR0YvgcsgR97SG4XBQGBEdpR7ucLKO9rCtmgqlVNlVXEzL7fTIsRETecRdztIB
tLrXLeLyEfJRIheNlGSeFzOKKy/XJMznHRUgQkwAdP7XwzCcZlwQgvaACf20TebZ9nOePk2jv4iu
ri1zWy8e276VuaFFtQjNsUXLWrMvZD8yM0eeBB0CWzJ0QjS0uqoE/obbINxjlZ3GtPRAwfJaRk0Q
FeGNQuLX67uyUY0DRddKDrctjRp2ptql6OdHM+iAchwDnom9ZLeg9IWxMnPHEAL/ZAXhS2F98BKY
xOIOrEFUGuKdU3gWyk5d8VnLTrkICJu5449xDDRbyWAGudolFbl8E3SLyO9MtwuI6aoMcAUv+uJP
5iy4GbbO61oUdzPUCbrejWVBrpgea+W5FdV4trwpdNERlAHPCtccZ9RtXMckbhRc32C214HzaSLH
jpcKsuyoavvXbWJ74d6Fcea99GYrhQVMYqHlp6izX8MeDTZ4NT3VZbIvdFtgg5umrljQS8MI0EVo
hnn11FLUsfSMUd3NuuLXsuImuJWuq7UpBlNWJqOdumyYy3TTSHULKSpbSZwpf5B735IEYeamDCRM
LROGd1lAt9GRl3Ul7HowUqcqj+P4lNKXP9BjJYMLEJpeJaE5IzelEMDbyD/MOsHUiCYwgm1NkNlA
ygipIz6rTkK7SGMFFidH50oFsYB8byrqn5wbVA7/FsId0dDIiVJEuLcr1TgggXiivSLo2BbpwR3N
TMb1mpco46SaMjvhSE6kNf20TQX+eut6Q/iJf5CXx0pwJ1QBwFFeUFQuewnUWOGrZkhe1Hxqx8/X
d3/bFbA+F8yw4k3D54K0Ae+b2UJ82GI6a7iHs74DX/MBkM1OcSd9ui5t07G9C+Nz5G04K4MVwdZq
8zFeDqYuSH1uuprV93O3XBoVmOQxWEgt3ZfGnRE2GPDYtfmtURGBrW1u0EoUd9GlS6LKdsYqleWU
3owxyM+zIvs1xXYHwnDF2F1fud/P5IvrZyWPMwi7m4D4kQ+pRwiyTGgBQEI+eyyQMDgPN5mr9c5y
RDyMpd2JrotNm1+J5hw4yNetsB6QZjKSN2lWz3knOVk7//tXBCp9/xgiP0zddCS2QScKf0pe9Hg3
AjjCFCUiRZpwDqKb1ExZiFZ4RKKOWb4ZCLXUPBNkPDYygoyn9F0Vzkl0tFKqcEAiWftiYAh3QtpD
K93sFBOADbKLVgsyLzWAFhNctxKR/XO+vB2aJW5tHOZaJi6pGmcof4T6IR2/YvznuijRUeYefaQm
7dRoiFHkarfQ50SIw7etC55fpownGNpmP8Zbc4H5VNmAp22p6Y3JOQopJn/u1Ppnr++u6/I/nOC7
LG7dFrQQxoDIYNUuYEKCsn6S0Yq5uOkNGw+VBoHv2KhuMwN5l8ctHkUhVO0llGiaX8bxN1n4N5wp
82yhtIZpGacG54j1LJ3ERY7NE4BxAnSPGDKafNjnqygWw4jjLA94qzfV8iMLLdeepGfDXvzrK7q5
eSsx3EFTaUfyOpqQi2p0J5dAW3ku5snR63tVRKK17RmReleBi4B/+eKa3qKj1U66wtOdJsdIMQaa
3eas+3GAdDjQ8idf8VBh2IsIqLatZiWY84vTnA5zj7jGS37lgAhk/cqS28bu5LMwWtRAsi3OQhgI
WAYdHA7cgUAFw6JdPKFqc1TQN0X2ymfMgqAbYtqJqQ427WQljDsRsQHADD1Htq3pvlWgoS1+GqIs
C2FWfnGlrWTwp0AZk7RSICM9FLeSA2O5yb3Uy1+/915/Um+LQ76P7uoSTA5/kMDECbSRycFUrmEj
q/jxHNhyHNpVg/dwd8x+ze7sD5+6XQxIQisDgnDuS/fC/bvsevsokosY5EhDvV6JITKkj5g4/IzW
x9uEzm8gknXVWdmN1AIMxfJghrHwSmL68GuNIgMOvqajF44P82T0BBVxiRQQg+VW3NgFBNU9A4MF
HbNggmTLdFai+CDPCNM2kyY8lNvlZgCncDXej3boXXcwm3cs8CWQNgVVN7rg+HhoVpMhTvH8Mp/a
k+wDv8ZNO5dShzWnhaiBKa/DOX1OhKmurZW0URuyiYX8vyFzljNHEupuqpl56KZxJBUtSMMvE+m7
DMF63n0rxrcFFNuqmnqILPYCrbdsaC2cs6E5Dkk16MmII/P//V3D0d4xDFLRZOpWeLsWxC0vAMtG
2pfR5IU9+ljQ73qnLwmgl6pT1Yog0pgv4Wzz/0i7ruW2kW37RahCDq+IJEVSVrJsv6AsB+Sc8fV3
tTwzAlt92Hc0z6rSZqN36h3WQpVdNlDENTE4ScckZUTVch1S7PsYuWNEsh8r9U28rnYt5k6exrY+
jfvrH5KhoxciqfiUABF9jWUsKCjqjyz7tET3U8Z5u7M09EIG7a+F0Mx7lDrQvhSdoQTGdfcU7oXP
Kwphsg2U6TNmrf8fay2MzMwUJVT5MGwiYciWUtBKb8ZujMjyBaapLRtbb0CvBZRIDW50VzlUfrzj
g86xotOFVEoz47Bss24VYfVuGESYWa6AdJMkIH/sT5G7clrfDPVEywTwp+j1EaQiSj171erHVUG9
uYlOWf09rhO3Hm4jldcGZh9rI4iK8WJYF3E+QBCoGNFaw77+s1naZKoS97qLU07exLo7JDGozaEt
hM0J6iti9HAVwTGETl7WObH0qOv31xX/vQDsYsBzoeOEhAmDLpdxr1zzzDJiVXE16XcSJaiLfb0u
4D3OCvhYNxLovZmimOVs7gqsGB1FB+sKu3GXOa8cUDe8si8jg4AsdD11wyRzVTTve5MLZaqqI5EV
BiqwNQwPeFh7+RNJ3stdtU8xUBie568wBR6W2XsXciH7td2+yaRzsZf/bH5iQxebzYcajJ1KxtFz
RqP1UgplzGMDti4dGxBorJAZiNztdBCF2VnQuUQFzdG3Pkkc58jUkbev+moTm5PJsljV7dpNboYK
mnao/v269uWZKOPVjWrCDFnfubr0dapyjFaodj9xshDul6MsN5fnWscYb0cAhwA9jfFWt/qVBFpA
MDfVneDylunfv3kuj0UUZvPZsqztG8nEwtgkdR7wNsVhP4V458uBxgO0ZbglTVGATaJZANY3JDpk
ZqVazkbaQi0sW8c4Dpl3MLwKONp4e8Qer4T/3t1eiqPCZZw0lWip0MI5FBzL+toVqSMWj53J+4ZM
i1awWIUtABHIGvS0SCxghL3SwxZBU/KBMRQkWdCHmBXuAmzan/Vb61D4zeqOQeyhpsEDXmf0r3BS
dH0lE5Md4juajwSb6fJUNtgWqYEroWFEOXcBlmHYM3qbr6+t3kkx8mS5190my5ts5VJfOK20Wpqa
GFZdYYnNulHnh4rXc+bJoBKSqsmzphTr3tUz6IsR/og12V3NghcBiP1e5nOX35B6O9aSnCQjZjWQ
CiwH4TbadUF0koLqCDYRm99fYhvD5s6omNb2EtDsB3w7wlo3nXM3dkcbRKSBvgPEO8cjk3925XA0
fIE0S3kupC0uKlD8PxsWaJtxCc5ZzmSjDzTCO7Yf8gRbCJPbIayEubWLm/CYAdJpAFymVL9c1z6m
s9yKo/IOTV8VBQThLU41eX1oF6ieYBgtfh4x0IOMcbblGx7bICvMbGVSYSCr+iHRzQawBjFoL8F+
qQgWpx/w/mVxoYk09paWi4m+dNCMuCoDSfdiE8HmRdFuJtCTCEZjX/+MHAOzqAhQtsbY5hYubVbv
Rdm3+qe24uRvPL2g/MSiRuJQVLAtPC5vxKL7GhG00TbxI0VxxVjiuCXeHVEuI5NijJ0tEGfFBkYG
Mj8seSkv+6ORbi28PtaWKDWYrbBYxUFrXWA8tXNqj5U3jT+vXwwzKcUuzz9CyDk3sVnVqz4zWxAy
kPmU5GZFUqraRiC79RMvKWXekAGaBB2PWWBgUt6oA/h2OBDEm9KcblYBo5zhoVeqyk4VbJ0Y/xrf
Cem2gncmGa1GM5+eVSrESavbFJgJc/JkaftOxmsTi+rYob3+CZnXtJFDKd7UaH2jq8PklutzmP6Y
8m+VknPsh6ltGxmUtg1JpBqAYQO2UhX00pM4c9SA9/+pwIStZDHtFpxBNT/J6s9Veb7+jXj/n7r6
BrhaUZTi5Z32X9LhuxLtrv9/8o3fxZ6370M/rfqlwVRiOipuGnbgYv9k6vtK+5nFpXddDmOc60Kp
FOrVIfVCZkXVBGM56L9r5JY6sFjyMwkGhFpU+npdHtNkNueiok9hxkol5VrnttJvsdiNyl6WY9vQ
/YGXArEDnQn0ZCwFSJjgpVz0mhUmrmmdUDYkC6aSLe10dwJ5HGm8pF7k8ihh2NmJZchkSF95v2Oa
pHP6J+tCTguJOTZadbf2SFiddry9KcaQN25uI40y08Ko8wY1dfIiJp0QYNWetCBFwafj6CLTH2wE
UbY6L4qAiVICjzHIjiInbprvapVjUIxGmYYleMzYqGQG5l2Vt9crtSh6WGzyWbgFIfGNdhYfCCxu
92VyQ1u2y1PhCoDSbP89Aysc61Y0MfZNyOhFpUcChjqGfsqxn9mdkiBd7MXX/RoEdbwda5brIPhA
GrbuMYhBV5WBSt114YhKxiqeo+RTZnBwYllpqypJIsKSCBxSupsKdoaoW1v8fzAGYYO7300+4XT+
iFZsxVAe1rB6TY1WaIW26o4x+fFa7tRW58QJZjgHlhJaGQAoB+4HZcWVqBpjOSGv66VPQ/3UxCcQ
nMXaFzATTentUB7y3l97jpdiWjJepCZgP7B4j4bjpUbEoTxVc4yKQufpB8FWUVStb4q97DYPfDRX
5kt0K43SPzUSgPU+oQpDUpb4K15srgk0LHdyx+/qLg+snbDnVf2Z7nErlPqwUykbRkESZuFGD5Jd
dwI2ho2FDbx8Rbd1BC41IlPvN9+U8lfGuOYS2N3wCKjVl1p56XvweVyPLtwvSbmqdCrDuin++pLS
sQNZtukKnydfAoIaHjdet+sKjlCWe1RlJBQYHwbsL92snZc+VYoYmG2lcj+DbTV66nOPcy4SFul0
YCuDMrbUQENYWye8BW5HVEhAteurNTiHSGgZXnimzbwp7H0BJwGlaaybUdrfR6EudTPW6HSsxt+K
I++emAKwWobhTBXwc3TpJ9HKSH6FipxWJbGzJneRst9f/2ZsGQCmx46naGF59fIQdVSLS1c0gB6M
jmv6xYoTTprME0Dps2xp1dz1au9q6C45bbbErpWsIif48qRQGt0JKD4rGpL+Un1So2D411QkJPap
b5+J0qzMFFd1LUiXYJ5A4ym7RlgDLojX+CM/850Cb8RQ+bIptT2ChYxkpS9+dUN3M8ZAPCrQDm/U
dCcCLvT67TONEr4bq2gYA8RM7eXtY8g1UdoJMHmlcKsKQGZ/KsPfHxFhAY1IhpmI9OtPF7qhbzPU
tiWgzQBszW51V+KRmzBGXnA/GA39SwpdhOqiYrWqEeVfYF655U/JJggOlqOgtt0GBEQhQXXbvX4y
dtDFAxMbS9jBege0JQuxOPdy0rlh7pogjAlREMWCK8GriHwedCc7Em2kUSqYd1Mhdu3QI5FV9rWr
HsCaBYgMdKyO8ZlA8/GAL19v/502biRS2phgw8haW4QJUkZcVnvdLV+xB+5WgQFuRcL3oOy/gvMT
EzeyLfd2woNOZlr12w+gd5ywv1OHKqmyxxF63/Nij03EuUSmBWxEUBaQqmvXZY0IJobKOvdGdwMg
bQ/0fpzhQEbvGwqqa/CwGPeWTLoqgTW9sCqKmkB6VufXFfqbJgA+MwZVbam1o5+E4kGuXO0nR0nf
D0gQwRZg+zA3jel/KkoVVdTIwoIEpjxGu+lJ32d71YedOx97H2wkkdvcvA+WWZuLKccR8yM6c14V
1LvZWUAITla9uSuezFiPF5CBzj66EvQKV95kZtiNr6isr70sPwv0Y7YnhhA6M6fGzc6YNtLIr9mc
TY4Fsy06ocWzS/LXR7LBo3nJYxYAkRVZU4Uh44in/cxgsJFJ3VxZAVptjvBCwey7v64WAHv1I0aJ
nMlYPlVq+HJdU5jGthFHXZ+U1Fo5tx0eXIv4uQa69tLysOuZxoadJBEvOkxc0b32QSp0pZPhUNQc
VZN8J1mRo5W8lhnzZfcmhS4KtdOYNZpO4ESz/DxY800qK3ajy+hJGw+jlR6kGDh41swzcXIf79zl
Ri7lSuQ40aNlyYDB+aU+komy9CEJjNPgxrv+/zOxx5ZnGSoYqQD6SYNJliEGduQZMY+4Z0Kxad0n
zugoB9kVdzn3Qc4OQEjd/5ZHBSCltpR00UnPM3fG44DhwHY3H5KT6s7OcKx8wQW8/HWdZL8wNzKp
ENQ1mZUNBaAqtNs/PiU8KsHkamjpRr7mXpfGVs+/D4h+66WRVwD/WMuc9KtN0S/Xzs4mOdAjziIL
287epFBqImoJtqRm8qJUj0tzCnn7mSShfq+Gb/+fclWp2TRNbFWIaDXISPaZ2duz6RYq9254n4vy
T3Me60i7U/L6x+aPBvAXsJQKnuUgnmUYkQMiHrBavvHaCey0BCObhikCaucdHlmtaSV29eAXNXt0
oxsy2wx2Hyeyw5/lLhltQpckAYODvM6L5yR1Pl9XE3YNbvMDqCeNbnayFhlwYzkAHHI/e+px7BrZ
WOYg+J1Nf7kxz+q59QvOrhVTdTaCqVdOn+niompotZbTlNmISXfWKvHcGNGPd/qzEUKZuTi3atxl
cJ+jH90rwE5QXQkMtxHyk49M3yM72Qij7FtqO60SjBIF/FLO7BzwEZkmuF0i8TopTGV9E0TP4PZq
nseFhTJwi467rh7WWTuMwk+OZhDbvfLtaKbZoRcisxLw2MlGffUwsX4XzpiCrbJKcFsRT1+A1/zM
o1WxUU9YQU49Ka66rK1z/Xdw9IQemluFOExAf4VkE3xRQZwNii2lqby/LoXpaDaflLJ/rPt0a6jN
iLNJ+SBHjVNFtbvk83clkXmzS8xYt5FFTrzJv7QizmYA/AK+ZPbF1lYQ7xrsFhirPYeehaltlKC9
68djTt5sdJPevwp1qysLM0L+BVqG76R50J2GYAbkrBkD5Me0ZXf6IQLdg3RJuPktT2EpJ2Mu4QIw
dkTbP9E98VSIAVSM4oQ3IoghxLv0xBPK0xvKvwzoBRZyjwdtHx3V+WbROL6FfSbU89EjR7mJHlEv
dPAihyG+qFJUdgL03i77pqa8YgBPCqUriWiWWQc8dDfSwdIwxTZQze1B2XHUg62Sb4chP2OjkqIY
/zUY1brWLdCaycxZEcj7EsuWLkn4eKNYvHNRGqGOMaAEBsS9DmiN7XCYBgXAh5zshJ1xAQXt7zui
dABj+nHUK+h0zv6AZVGU9Akwn+SIx9YpbnkYWkyNA6cSEF+we4X36eVHBOinnMUFxin63J/NOy3n
zLvw/j+VDJVpNFYm6IncrrpZrM9a+3RdC5h3YiGEaZaJNhK9RdKuzYQUCDl/q/4e9dKuwYuVNNz2
DvMp+CaGjl5ZOyealSPV0r/VeMYbt2hZnTD2FNmg+lSC1RuDBd2IzLR5g45sfdiIpm5oqpq6SiRo
HcEcg+hnshNEZka7B/7EKOtzaqKCdhwqkgq4My7VYWlXVR/IsOEiH4rwM6EPNgbeu5qlE1shlH9Y
QwzVNAmiI7qst7Up3S1qyVl1YIVGNAZkgOUYqA7S6C9NkdRWRqaE0vBU6Ucp9RvzJa04ysc+yJsU
SrnTfhqBc2W1bomKS3lbCJx0kxkBt8egrgNvaNBit8R6PMWXXBNj1sgIU1c4i1+jo/iFZNr5nSBg
RMnJuSUe3kek7kkYK5R3arxvs0y3Cee4Na5gtt8DTty5bsW8D0nUcuPKW1MshLZLFBCmnYvwW7T8
a948tA+2H5Jy3Yqaye3c4UO2iSeWx6V9vn4A5nzKVgDltZGJGWJH/FzjEVKOKSgaG6Pd3op3UHdb
NkCTvC6Rbalvuke9EgpZhGNF98AFSOgNqtLnZADwmy4F18WwHN/2XNT7QIxRMZp0tKd6QyjsRE1F
DMbXL2NoFHYaY7tFNqSOow3kf9JJ/EYmDQtYx2MjyKSXEKeLl8aVA+aWx7msvWxd3UnEKpuIKmNb
cHJczlE1ytEmzViGggafIYnZXmhX30ynvVnF+2lU/WJQOafk6LxGOQ90aJdBWzBaNibfq/abqPA2
LHkCKOcxS9rYFSE4LoTofui+zTzGa44G0ryKQwmykMQq0ewdAlW41+vHARyY19WPGf00CSMoGKwA
/wO9TyM2wgLFQy6p3a6+7Ek3UWNHCYZeSJ25e9Eer8tjnkkCrC46BAoG7ikz7sxoHdbWxMaYdVa6
B6n+KZX310Uwy3jaRgZlubKUmWbXYrxUP60+oJcPsV9ipOEwA4ShB/qy8YkHl8HUhI1Eyoj7sQLE
XgmJqbEeWjSSpJJbteDIMKnanbYuax0LmDTuc6fDGiqWp+dd+jKKYNHOgKiL4kUQ8TwF57ronek4
wZwpIHVREVV0b6gjZBSjNwFL7PqVMQPh2/czKVM1oqppxgZZUW/uJal35eYxArOP+K/5z0mU2sih
LBascwDyyeFshexbbxmOjMkTwWg5NsU7DbnJTbAdZPOvHA/FrCBJD3Js/jBm0W9VLooF+cHvPPnm
QOT+NqLmpDdzBTPhrrCr92iXHhL0a1Zn9VCgBHD1R57P2+9HRflwXstmMPD9QNdsl2NykoTqI88z
QOOCB4fwqbyDrWu7dQhL5bXoKjqrS3Cji9fFvspNHrgb+qx61lYapXlrkhumMqa9O8So7pIdCMvJ
BnxAAjTMG9VkmvDmaJT6jaaWza2FHCZqw0jbyVnVZDZ2P8XEvW5PPEGUBqpLD+4R8LG5+foQVd+X
nqfibAEGYKEB84sTUQ7PKvVxKi0M12v9vui8hZcqMLvJgC0k2K+WAiWg4kSz6mmZT+R9sZf8+Wfs
d2D7jZ6qJxBFOYiI4PIB6bkTBx/4cBuxVOiwpAGIf6/j3K0nV3cFP94yc6+NBOrLCXHfNZ2sAHor
8sTfupN5gifuB5xoPaOIczQ8ApZMWryDw9M/pjd/k/3KALHxFrI0g9+aNGbG8FZYXhRMW/cfKEds
7u21tbERsWirWjcdjodIL6CYqdbx4qjNVN994KIwO4uFCyBcWjKlH1KUJXk1I/eS1eVHv0yBJie8
xyHzc21kUMpg5mrVrzUJfj7aj79gq6QyoASENGUO1JvkFrzuu+vnYqgHoEkAiwDIdaA0mpTMWkiF
TGwnYPeapz68qeIvay05Qhnb4vRJUiJH1HndZEa4uhBJaeQsR0nRVQCZQWXsVGuRr/TpXhu/FS3v
cBxJ9AxTpMxGJYeAQxHSo1CcDLDHG/NukHmtEIZ3QuudUKnBcWC1nvKzraIBtn4Aj0I/K9iejh9E
PeG8ZZhH2YigPKyEp0VetwnA4ofaTjTN1sTZWefEGQzVva4SrG7cxXGoIK8YeVmFMRACZgASECDk
2JHseaeAF4k0ioFTu9eQ/gl73n0xDOBCMBXuk9oo0nYMC1cvA4CSGvFJUXlzJ7y7ogxZKOIqiQjS
3PgDeZ+Dgf+dube+179NWzyKO8Mtf1z/nLxDURZmduaqCeCaceP8m6He9uVvk7fmyFMOyqJAJ6iO
yQIorNTYt8sNQMHAAnyXcIMJ59vR02NCvWSx3q+Faxg/EzOzkznhpLKs5yFUQCeBHrOHQHm4TDC1
RM6bKYcKDECgIpcTuwKgTcBYIO+0iVsRY5/oTRyVjpVGJQ3ACUjB3ndchrtB5/X0iTpRCfPFeSjX
UKFjsg4drgb809/XdvGSsNqFXetllvo5DjVONstWtrfzkPNuwuFYA5VF1EC7Yo5PonGclF9Gwom4
rMmtiyNR7qFK1jBHRYdQAUi+gtnF+rkHRqT7hxUkPIfOcsfbGmBr+Nu5KM+Q61EqopNWAHDmtrd+
ZMmPRo0dLfnAbPXF2SjvEEaAQJNCML0m4XEwdppwf90ZsMZqLwRQ3kCIhgYUoghJnUdWtTonydxs
xvAbiK9ulUPziH0jRxLsanU/kGteiKa8hDqkulRGbeFWs+GJCwhB6sXlHI/YyxV1pyfFUOlT41kH
LGX7CtIu2c3TaPd2BZg1Ya97HGnM5OXNWSiUszDquAK+OHx5pdlpYgMf79w543N9I96a9uolp8a1
sHMXe/qOPy/JsWya2VjNrWJqTaCzgmz2yxi1/jgKlS20lV+rguilU+RfPy7LtjFChSeKoWOHi577
looongcNcJiS+NDoi20CgkzhEQdyhNApU9q3M5hsO1BgVEEHgHXA15nzy/WDsL7c5iA08EAG55Gp
CaApW0u3M7Wxrba3y/SHuTxIa+RcF8ZqueBF989nsygXH6WZnoVqWmBOWD33PpnyTv0k6IIqCP1x
Zx6LoxDkh2E39R/q9V0Ip9y/GKdpG4UjwllTSmejzGKwAkb3zSg/WN29MGHnSTGiXZiUOyyNPEdL
qNtiKfISVNYXB9IzmBk0rP+BxOUyLKgL9tbTXKldOf/UmIJbNue2DwQNu6nzl+vfm+Wpt6KoEyuF
rKPFFDWuFtXOApTDVPIKxRbqb9flMDOFrSAq1CVrEi05OZNmT153xuPZsTz9dkGGWjzwUKV5p6Ji
nhmFKFxXVeNiftI2ptkb0m+C8lhj+4pzLJYB6lgeUQnPF1aIqe9n5aaYJHravD4CSX0IMAJ786v8
OGMEj+xdhPcxD9OX+S23QqlvOUrTohkljoetJTKVg9pHf1NjDEjf4Xm25xyRFSS20qiPmU1VH+od
bu7vQZz2pfMHFz0Zf9jxiEl435PKHCyrVPRyFiCsim1LuEnXfd1+v34ingwqayhTZA1DY9WupYHT
/Gu8BkbPef+xLHj7zai8oQxNueiaBAo4PhnKPswPYxntxh74e4nM0UFy23QQ33pMShuSbs01TCxi
6qb6pas/Yh6FNe//U/cvY1ovLCT4f004DcX3SOI1yljWuj0Adedqp0urlSN0yUCywaCH3ffJSRNr
J9cyTtGGdfUKfDQmD9FeApPwpWc1mjVZF1T5XaP4Guf3YDa3l/75unqxj/Mmg7r7QmqHchDx7OoV
2V6057j/XkePywdKaYhVb2Ko/LDWzb/4j0YAxZpWg3HnIrh+Es7Xoh+QmjpGvZShimF0bjQfFNM1
9A+8gDanoLdYTGEtMwALo4ZQkVGXT3n1q+aN8HAuRKfCqSbK/ZrMYIpqzUBdAgX0taV1HP89yyqm
sd8uRKdCgVrqeTU0TeGCMFZadxOvbMDyKdv/T9n53FbdqDc4RqI+9gDgWO+UdR+VT4rGKbqw8vSt
IMrgcyGbeiGEQwGk7AEoa15CyB92vDl2tl/5R4F1yuy7KcfwWwfK8HU9l8sPpeG4eWaY3J6DMvbW
KudsIID0KoC51j1QNuJz782eeZO4uTPzfD7PWii7l4RSHTTBAOp4+bXO73rzWW9n+7pFshofF0pG
Wb2RyrGyGhmcsW3Yvbtgz2ze3Y+pgz1vLRBdPN28ZSfxuLV435IewOvVNk3KDIWeyluc2ZWAzK2d
wZgAwCQMevJqFuQl+D6k/aMa9Bh51etCVQMOHylH+gmTzoHV2cIJILlYM5t5e3scPaSHxa1JGJek
hJfrradafIznu+t3xnI/mJ4APAT8AwHcvow5Q2pmbVcjF1D6L8lyV1eCM4R3TV651+WwzrGVQ/6+
KSYlANzVuhVyYivf9Tk4tSbDvy6CWQ/ZyqBcQ19knSIVyAVXYGw3HmhWseYl7UgGau4NrzaBBwQ/
y4XQYuofgbZEuR5oIu9IaTItXqaqEutX7IvmTJDhs0C8lf3SI3SsnMDHE0eru5AlsgjwNiLur9Wy
swRCLNPW/fgQ8jCFmTf39t6joVg0QV7aTs1E11j82bhbP6SBm/9PeSa0sOdBjQbRjaRTIzROIWlB
0ZleFikcHWT6p80zT6H8UxGm61DLnehaD2FQgzE7PIq3eW8XXzDCaJdeGXQACuXvirKc70auSo2/
iLVey1lUj26P2ZA+dfrOLqWJ531ZT6GtFOK3NiaWZX0GCuCwRr2MrEPUfnRAQxb1MmghdzScdyQq
bTG1Ic5qvRVdtQyG8klo7FzhOVqO5qmUbyqGLldBoEHeduLv+KdgY7HXx4whWHCavQlOmgT4iC/X
nQjvXJSfalqslLRmiIrpZC815pNmuzNn57oQniKqlKda0k7T0h4P8+Qz8CvJYp5hW+fMAQdUjPE1
LK3YwiehBsUqTzJPSai8JjSqsNL1uAHM8OARVxU/AGm99Zo9QHqAMcgzOXJHdLDcKiWV5gjW0kQW
kQcswyOpUc/P0VOD+j6mk7+VAS/NZYazN2eiUs4kzUr0PQ25dscxmNLM1iwgzOR+A6DG61fI003K
lZQpVpdjESadLNZdN0+Pgs6jVWTHs7fD0KOuFdCF11BBJUW8MwPJzaApXRC64if1Nr8ZgCfWAuZU
DrmNLGZXZnNp9LCr1jT63MgI1iQ3XU6YqwQmrvlpkoCttBzzQ/MyYat+d/2LMo1iW5agP+mAGpw2
Qiq6gfrpD+1HjZrEjQxUhPUu/U4QwMx79f66XNZNbsTSs4l5VIB9kUTTcLldlZ2l/Pu1Kmv7/ym3
XJnyUrek2rLMijdY+SGLcxc7UJx3EfPStnKI5W/cf94uYaaSulvnzW6NKukDMbcqEAC17Yye5sja
HmNhj//t61E+2sLkaCUshehmbebhMZvaXan+RxnkBjcnW6tByIU2hwxpB0qtRnq5fgaWz99+Ocob
63GrTFaZNWAsnM7ziEFEMdmrqvL038RQrncykyyeclQPQVZiZwk6LnBS6ry6/00M5XHbaRmysoEL
XNJTpzqR+Z0P4kC+OO3Vt1+McrNRnjaR8FovF9udtOQ7sSw5DlYm+npNBuUOdHlsCrnDOcgiOVFl
zZb2HbJ6xVd20VP3VcNiKdm5JLXeCLRAvJYgEXDlB9DtK7ASDVIjoxJb6YBRHJZTmHSgk1l1O8/a
yO6t5ZhJyTkqeLipHH2ke1qFUOSYKMbJc6BGpKcKSZbMWYFiviE2N0h3sqreyJS50EmyGAaan/v1
S3kzO92+DfKnleObWFF5K4xyEmkj5kI/wwVG1qdkXjwtfBa050LhdTVfcXreXxkgIxUVWKlYbrn0
FJnYA9Cxxgtw/hFm6OGSiYK0t+VbQBkTSgU/3MsPYCzHNl7sDbvukO9FZ7zjb4OyDeTth1DOeLAm
tQKJFYIKwD7Cm4RHMC+zP+mbAOqTFgDt6qUJ99e7ZoD53wFT9V9AXh0kQX8kw0gEG0BwQDAH8IcD
maiWb8ffy3E9lXe8NVG2obz9Fso/z50OlqRwWVGSIxmKvgfojvchjHkE0jcxlJvWSiDTNbVKvmkg
1YdV2Gv5Ka7OocmpifAuj3LUS6qJo1kjkmaz5ElJGyQSj3CQBXx7cRjKS2M9a4wL0rdSA1LGDEEB
oAWqL9/wVsF4h6Fc9Wxl4xA35BFVCAHg5A56ovEWcXjKSLnqeaz60VjQp1VUTxxPWVc79XgbyR8Z
KAC3JiBUgaEKMCTKvMFgOquLoUEDlOlOlfJbpVWA0tJ7H4igGzGU8QqNaEZWik+W6f46+K3ml8YH
Ogvbk9Dmq+U9IG7h4tv1cy/fTsNNsb5cPwVrlcjayqDM0mjbBPhiEnk+A50Hzi8CSgEgzXRbcjSn
Bc2V9fO6SKYebD4cZaGRmJmzgmIHBoAXkJ+2jip+tsTSFpMPAP1fnI0y0X7A0k0ZQhM042UEBfTM
eYwwQ/DmJJR5YrairQRJWl0t9sY6aFRn5VWtmYa5EUEZJopC8TDOqejWYe5L2JyVlGp//T5Yi6cX
n4kyTCNRp3nFHDhUgFQKEy/s3RpYygoKDMUDxlR4Szac70bnTHo4xsao4F7m6qsOSkzjZYm+Xj8U
+fTvYvzbd6OzI6CVNo2VodhqrvshjG152jfi70y77UbeFibPhOgsSelLIN9IRNZTuRdsxNdf6tf+
EPrrgUBXxr94FsT7fpRfaOJUkuIBrseKg1INxG7Xh/fXvx9PBOUWtAyk472AMGrF39A3j9XIUzrT
/m9CyI/YPNmidFamYh1XV65BkQGy5Xz5prS8NwJR32uqQHmBbrTUUl7wohKFI0JpP+m3UgkcU6R8
7epVUekto+X8t5NRnsFcR2uQE6hElz5X8UEFllY8cRIQdilko+OUb2imYhBWEUdSHkh9EABagSHa
kTfagLb+3S82IQledrXhXT8cx4FblL+IuqJvNBVhqSp/F7knzZbTiLi85PN1ORzHhPmKS/0AF2Sd
qyB3+quFkfs6nsSITJMr2+pL5HPJj697W+yAXwqUFl0xGwvFcSx8efEXsGSlzjA58u3qxLs6UMbd
8MJzhuxH1j/XqIhUIpFmi6JMC7yhGIzohlpYB4xd9TE+Ex7bhhPvr98dWsuXJ1zzChzvFp4cuRnd
mnP1PFjZDYjdD0WjcFwIUb//bXeKSLkQcZKFSiadBuRfd1lbAB11MYG4CXQyu7CGdL/2OkgcFG7r
9brvegekn6qllMkgjcAthqiIpv5ce/Gt7g5us+8dEJE/haIjfeT1urlFyssAQCQNZ2Gp3Uap7RTV
+bqwKyu0gaPJMT9OvFFEyrlUWdFYcwH7I+erDinArTz9J9mKJeQRHRDsXnpeh5ldOJSJboDTFkwB
lNGXKlhaohC3GR/Lveos6K6gzzI1dnaynD63m5+6aKf83gD7Mv+RS5e35yEVBFlHflrnx1J8KnQv
52Gw8ERQVh83WhfXSrG4EgZGhvncLo9iM30oIrydg7LyuAYUypDj0or1qS9OVv2wxjzapP/hSt6E
UNbdZdE8AsmmBtBPe7SQieTYoEft7SAfM5+HLc3c2tLfVIJGbzC1qhGVP08H2Nlj7gvn5tTvelu3
9cfeG/b9k37OwGSi8BpUvBsjf98kDlWUgw+4Ri1han8ksolhhH3PxRjifk3KpLsqxRAHiQakgx47
yi78qruqbQWVb03cJhjvTLRVS/OQ9yMeEzqQbdXbAgwOOWekk2fEGpUxpIJcymYCJZzAA5ntEq9/
JvUf67t0IN3E8gnwCtyODdHs93HgTSkpz5FqoaYIK4T+XaIlgxaqC3hWxDceTgU7vv0jjJ73E7NV
nMsYyV4J/Bz1uTM+C8pdv6YuJzXhHOrd0F9arkrWv35JMkykAsoQcNJnUm2OD7zqzP/w+G+nopzH
gg3FuM0gLd1Hu8yL7kzoYS3aIC93Ja/8Vr2MvNYlc4thY930LKBsrahZD6SMcsLMoZccdO0muwci
MjDyy51p2fkNgFo7GUuMqbdwK1Icc9Cp7KHVl2nprER0+1ZvAU61PlVR/Evi9rp5cihXMq7r3Khq
jkZiec67R6t5yUNOGYddxntzlPSYIHCrkxjoP8TsUEjeY+7M+zN1xlMU3mEoH2LUldoaCzKfUfSF
7lM7upL8cF3zeQZGuZAsHNs5r+GmDPnnZBy15kbRbFPldB54UmifkUzpkkhQvkT7oi+FLTWK3bef
x3F3/TScD0YPSWHCotRnCzeTge/Bam3siKsrbzic/ar4x3rpUcAxb5JI6eGTGgxRGGLrdNnjfzsG
5R/WJFmNbsalKKMzK9+M2e7Tl+sieP6AXhMxwTJTWDUeY+Gp3ssemA9e4AEOArgrqsACavLqFJ/a
oHTGOeBi95P7vhJDDMobAG63R3iEPhDGcAl8c+NummxQwXnCfTG4fWGvd4uf71KvGf1J8uL/6vBp
JNkplRMDbCFkYYX8gsTLflkA6jAOFdqKBe9jk0Tt2nmp1COZZgxcZijJEcRGsh4jvRhgKhw/k30c
oKbz8FZ5mQGNWhULk1CVCm63/RE/9vvEqxrbnGzyaALUDhAC5WMb8FpCzNmVTYwxKGcyFnVU1str
FJ088Xsb2+nDItgoXcS4SkL6bbjpsT6FBTfd4hkl7WGUdG2FCEYZaigq9CPqM1Fw3WQ4IuiZkawD
aPP/kXZdy3EjyfaLEAGgYF9h27DpKVJ8QQxl4L3H199TrZ0hWIK67nD2bVYRnaxCZlbac6IFdxpK
N+ryFpifGbpcXR/b6SjraZoAAwbH0uk/O7E6RB0PvI/jIFncqiGsGgE5ReUI+uQKZnJDEhDszZP7
366KSVwwJaiaM/X3Ve822t0Q8cKZ7VYoKjoYXwZcuXhWxVXKIAuKYKi0yD0fmn2BqUeUae30FNsC
Ql4bBLOtR5lOZEt+M/Efb3gSPBPlAkp8wsMj2VSM1d/CqL1uygEJjHR24vBRLX7IMef13LbmlQBG
uZewa8aqQB6oNy7tb8dubseA+NSt8XYERyKd9sz8iMd6zJPLwu9UpZZreY0W34iYeLnKvlMu8eFQ
7uVvC8xZcJIfvPmLTQV9PyoL3xB0oZ4Bkxovw4QgtVZfsZFqq9nM8cicT3aeQ1mpj7CkATBXUGtF
ySocDSuRuS54841bnYSxgbIOE1miZVWlsuPalrzqir50kVcdlRu6iSn5s9d+kz0DpUjuCCbvHukF
rA44lnMaLnQsnr5vFH5FdFs72Iu3YMdxsvvCHXf8HGMzzFsdmf5RK6GCOo7zrOHIwVP/hdKDzF9M
r3oIkB5ifZr8TL/SEQzt/hPOZiWVeVzbYNaJvqBU1xeO1t6o5V+Xf593lUwUHipZYwwjonAje0iH
E0kfRJkjYrs2sToD40ICKayUvILa06SabjDU9rTT3dkjrsjNxbbzT0IAhSbLOlAtme8UCPWSYzGD
zgHJh9klDoY975rnwaYlx+oumfjrC5sR0Eok85HkXhB7Qt825RWkncf2iS5bCz8Ixh9yL37gRVzb
9v1+QuabzREYlNMeHjPKBh8No12TcFGOeDKYbzaHYyrUEvRuPtAvpr7lNq2Vyd7gSi4wjhze/MB2
hW51icw7kBjqNBFq1LSzOzxiguSrdJ26AUC+Ro8i3FNkpexufFM4U/nbhv3PdbId3jaS+wiLMCip
Rn3ugesdUC259qqqaeGLAKSxLlsc52bZbq851qYZZDTSUsU9yFetLBD3/02E/NFV4dcFoJbRd2bA
aF+Jx7PjHGLbbbzfGeP/c9SuhoU6Qy0PLUF8A16PXWq9ffkcPCmMnx8kMTHLFHEvsD1wTfuoie0C
2y2XpWy/Ze9nYRzGoMzpMgHO1YFNvZhvWucr0XGWZF+Pd7Gg70D+416WyNM4xl8k4GYWMaSNLlpX
ukQXXuZKQnk4c5K04sxq8w7H+IoReES9SEPJjFbjDqm/HDTgGX6qmPNuvCbjLnJJHMWshhiBXE3L
vZruwuDr5Uvj2Q096er9jcfeSPsRdmMgCZr1+4U8Xxbwh3fqb0VQ2BZuushFvuQ4xIiAhvYjFgCv
gFOw3lOm+IW73nT52UCc//FEUpckQ/43RgclppfelP0vpKj6JvR4Xb/LF6iwvdtcDJusaQ0UZhdv
Sk9Nz4vk6d/7WyHgHyUA58rH89Rh0yRS2mG49062MZ4FpFhyT6Gr0xvuxiDvMIxraE25kfuCVg9N
aymtxVHc+km5Xe7Hl26xNS+9yWwe//hlW1JY0nNFFepapI5C8elUaOzTqVBgg3K8wx8yk3c9ZNwD
kcpSFzVkJoM3XCl/AbgOZWysiHXYaaIUCIUdaTaP7YVa6KWPxzgK4EAW0qRNcBTyF1SOwhT5l2pa
cXsXNb0FkFGO190uNK+0hXEZBoK3RqHJUFtfiQvIFvZpc610N4Lij81g9dmJ8BLr7SmUlUzGh8jY
UK+G8Rxj0D4IiMh/FEDR025rVARDG4nmIQptwmm3c0JSwK1/NIyiKqo+CHHU7GoBr8V8EhULbESa
o/viFflhPCdP3EkNjnORGOdSN0EAELhze1W0i+/kOOwGdGBCO3dEhz/KLPPkMTGHGqpgZ5jgXWg6
LduttRw7y7SXfekrWJMfE6TzFKSHImRGtTWotvQQ2A7HhXPcwnlKZ/VIzEWfgxAX85raqa7tcEcJ
ArvD4IpO8hexaVbPTUZ5B2c8UdP3S9ZKuOgBRBjUh2dv5qmwzAM11PYte+EckeNlz95jdUSMwGIG
h75SIhAgxx8C4vLeQWnXEY+8F4NnL+d/X8mqkj4aMPVGcymQ8TT2OFlRYYU+rT51NlrmL8N96vXP
n4BGNjES/b8cTmELYE0FlCez0hbQSFY2AeFLJpV31Txwml0ch35OSVbHy1PggaUL4kvFb/a9n/q9
1+75tsFz6Od2xUqO0M1aUSzwqrJfZiCTAx8z0IsNq3vTz1mpcpVig5uLAHg5fAaN6ke3k3QdUgxa
pCHqThivqtAbeaOr22Nv71+KLWlVcaRMSoG3qigtulM57apn6Rrs63iDh1PoDV856s8xN7a4Feox
cNoJ/AzlCMJFHiKnev422RQCFX6FV7LjOJSz21t9OtIqLekWPIsDaUCI3PiVEXFAknhxp8x4EDTn
QfdV/89Vaz9z9Ktye/5e7/vbeccrHnC/GJPuFNiqLyQaxVAc7dZuHmDR2j62lwOtVhSYGeFWC6nv
vxBbnOvdq0uUi7nOQxPFBOpG8DbY6SutZpf70skLLlUQx6pZMPJYkAPAhENaiBqyIvyMAMXc2FAa
H4BgTi6MtjreXdZKnpYwsUwQLOlCCIrkmvQVYA+RyIHzu5wwKiyRdUTZvZRGXZwpKO02Tixs3v6l
zWh7kY5zFJ42siClxthIMnrmQEP00+vKK/3sSLEkGqvz+RQWnKiTxSidB2OuzBKqLyQDSHxDyxi+
GmpjFdpLMhmWwHH43MMxUUoUdHOgqzic+UCpdIFqYitWeRXtMJ/Cne85O9gLes9C0SzzkMsjRVGZ
feOkHdRd+IVCuBAnfQ2+T4feqa7NO8rYrXnVSeeOQfIul/ErUrCYsiCeX+/AX17q6+pmeKaPnHmo
dvkVLdPnzrjTdIuXTHDsgTA+Jg6nOu0CHDyZNCtvH/vh52WD4xgEYVIkETHBnFKDMBLtpm+FEb65
vQY6q12n6KlcFsbVGiY3AsE8QPip1rRus6f4SPp9eEUhGRuwwIq83TOehyaMNxHHQsWILsRpqXVm
gdoFCUD6zg3u4CU4zjs+8TnnWWWBZGRFL5NQwDte/kyvTS++o+QKk11pFuUyQjOMd6ec4OQ3BJkC
lb0E1u90XrXX/uoeYle/zn4u9niFRRRbSCwttHhSt1ew38MVhcmKsgawYSptEdNZBXKFwZDjfArR
cSyAJDodDKdxaWQb3fVHxUu9UrRKTpWJd27GA4391ExVgb8gHvObTFJ8VZ32WR44l3WWY4EK/d6r
JzddcgRKtLvZL8qDqE4PlcGjO+KdhHEvyjDM+pihBFMZN4p8UJCu56N3+Rg8GfTfV8cgZldhaADv
Q6wf8zS1jOnY4fm7LIRncArrTcIizjSqFfXPwaGr4xEgSSqQGRJky+kNt8DDiYcUxp/IcyoHqQwD
z/bxDmPPb41oSddYyfeyO72weSEfTxcYfyKTeRpga0hz5GMhZXaONaLLN8iTwNRVkrqRSNEB+CFK
E9ByC74WCc5lEbxclB2uz/pWl6cStRs6Lx7uuodpd14eQlevATn2uTDm8+qMfxjF+CcTZYFjMgOU
hSLtXYqvA0Cocre8RqURaU7mBEClpxNHxB0d856OtwZWdC3ZGVC3tOv2vz4LLEx1QRajGjR0GQeP
eIWDcbZ7Gr3Qdyg7FPbCMwvOR2V5W+pJbWI0U2F7zVXTXck9pyzGsW12JH801aydF5xHEILboJef
Mfp8hcido5s8MfTfVy7EiOs2DhKUhMTMN7tbc7khEW9qkhOOqIwDSbuoyStayY/rq0F/1ONDkVx1
PDK2czLNxpM63RMH/IBuSGc/tjpKki5JNoRIRpOz3wj2mLzYKQo63M2z+LXDUo3kDqckpFN3iaUW
Nr+msOkr138D1ZrV3zBXi5KD5fpXm5ZO64S1Vb/0KCzKVviQ2dL3y3a/dbVrecznK4VAnzKagCfj
CzFlewFHJWrTGggJLwva0pO1IOYbzlJtdiAoFZ26vdJ6zHT8iFXOTgP3AzKO3yjnVl7oBzwTHEcW
7fjZ2i2qQWCbbY4NeM/BcHFHRju8la3Kbp8F3eUF59xPyLwHvVYFRC7xHgyeiipAvCNH081fMI8B
3xU6vKSL9wXZx2EaWvC8JLMTIEwvzCC1h7y7FrTazUcQC17+iltOa/UV2ZrXpAWh1CHCckbiC/pi
lbXGi1y3QuW1CCaGFFvNEJMcFnAeHHMka3kz3cE2sU6Bkq/Pg5rhfS624mWYaZpKGeQNHh1nSbzw
BwBoBzvfE4o9C3wqXpjM+WJs0SvWlVrXenyxfNnLhVOhsa8PV03Ie2E2C6Prq2ScSaBpitCLOFp3
JkQpHLysrT1+xcZGaHf+vFP32UvOicB5p2M8SmGqUWa0BBONhAR+ZxQt9iDn3O/ngVh1JGS7/6aS
jGOpS1XPYhkqOc3HJn9B5Yzjuc7l8AvvAlvxgk+e23QYUdXobO2Qu6Gr3kvH9Em6Hg50Ayy8rTH4
TW5Dzk1yVZPxJKEhqUpZI4lTTnTRsvKWXWp/w4YlmPEswQk4prdV2VurC+NJBLOL+qDCTSo+be10
O9WnoAW8oI8jhq2ACV1P6qr+nxgKyN24tLrME7PZFlwdhy1+SSIKscEkz3jOASyNqbhlZ575JlE4
d+54VWaO2rOMPHHR5YJAkK6RG9GWbUBai1YhuxUdsJqAI4yxlwDPkTMDZprjlDlPK1sHk2Y5jPoI
FxpFb6Bvr9sX8APxjIDq2gUjIIwvKZdAUloT51NejVN6HWBomuymHeomOlBI6RTxcAIckRW53A/J
Ox/jUYRp0tpChRlQzi8KSmKiskiXSxfMjlQHcEE/8QZueF+TcSpKpGeiVOG0gI4i9YGU+IjjXyNY
lC87L56LZsGSxTjXCq2iJg7kzMguHjrJpgozuIGVe2emw8/tzOqiKWFhQJU0hV0WmPUhUhsDCiN0
uzp7q8hdFPPGvjaremshNEtfRbJ1ZMyZTsujWgWy4cKrul+ADVezJzpYHOAY4HZk8n4mGlasxMUk
a4REwUVK7UMLaAFeOsX7fUb/59wMtTE0YN/6G7I2S5O+XVaFbS1/PwCj5Q3GyCYMQC/OoraWklyr
Y26pvGHMPzjFdymMYndZPWVSgmui7SniBAdynKxmF8qWhK3f4cl00rfL5+JdHBOUS70hycFAq/Tq
cBKwVTco3ZfLIjYX0ta6xjyUQ0AQ5hT4OGdXjwKCYKvYkSo8ynBNAR8bv9/VrmylN7xwZ7PmuZbN
vJq6AMS0LoMx0Zqn4baNVX8Jd4rd+8sx2FMeI2Mn+fkjfXsQ8jkRN+Pg3DA7YWvWeiCmOm64H9uT
mGjPWaZxgiyOcrJTtdrQEaEqcMiI1srbZ4l8nUeZ88ZsBwb/6CYLnrTE7SziMVucBuxdOslcomVP
k148tHHmqkPiywZYlCZZ4cjluSqT8R2anOZl3cNV0dIPSHRP6UncZ1a7zz0jtHirbrzPxXgStZk0
qe6UxQnGx2HeGwBc5JgDTZF+f6vfL5JxJcYUSUapQCEyID9IDt1HD+B2Zewx8dzu9kP5LorxJ1E0
lFNLrVsyM6toKysAb59eZ3YQcfvcPFmMJ4knc+qGBp+JDpAqCLFCV7td9tnNcMQwn0vs6TU1rE8h
d68MnB2+xS6AUoGxErrf3qnxXg33nM8lcz4X40Hqqs+rIIL3okDM2PPx0icZJOmyJ++Mex6Z6R+S
ir+/mMqO4fZpW2oV6X/5KwWU7AtoblFq9UwfKeGx5LzLm4Xl9+tT2THcZsmmVJvPEQ4FLMhPqTsc
4xNmSiRMBAp+7gX3E1dXLhsZcKQ/hgMhWgCLbEAvlxDZr4n9YBDnuAmWheFDJjsckP/ygkaeTMaN
xKj6aMTEd6zj06LcjPMPjqLQH/izXWO46OOhBAo9PqFe7gwveLyvaHODtlJ6jAMFAzrsvE7KZYes
shO5uT4UapHhQDQhbH2E3HhKoZTu5XPx7o3xIUITAmaUYluaUh/dg+t+BHljpWG85LIc3nEY/zEW
hoGNABwn2Q/7GrCztCUEl8h5KznPiSoy0YjRZ2aTFajvFLFFI9/EwKSmBrpvX/OaUwxUcs4Fcm2a
8SBxL4RLnOBJAZDv9Wx3VxWAi2fgQIle6USHzyWc/7gQduA2qtG0CRvoIekO8bgfyqPJQ2PY7Ayt
3IbElAHzaTCy6JdTJC/pFyOy22vlkO+y77k7Ya4ks6ovJkiURPqo7cVHQE+YPmITTNHw6iL0ubxg
dufvvUotRgHE8AKtiyx1bWEBzk7yxqoGnhie3py/8kpOXJERtSzoJ927FF1wXB+r44DRu8ztn/+j
0Z0ThZWwVjRyQckAd1GN3X5JxVNSZRzXz7FrdpTWKOQ6Vie819MQ2Vp4HQy8ph3HotkBWrU2F8Qf
qMyNwujMSrSTWiDlJbrVzuVNmXXXIlaOdJljbtRPXNIHxo/kZkuIRpuWWWvYBTZm9KegfS2xiqET
+7LL2hzjX5sB60sE1RCNGK8ngO0jC8XUndBKxzmTvYqYRzBe+0IgP6Vqa2tS/Jnl9LVwxq2oppjO
aQ87F+aHJX6WxkfO6Tg3+Vs7IVnqtiS4yTM8H5ivCosOXC+24um+4cU3FEQksxv+WDnHptnB2iGa
UlOgORPF4Yl35R06RNhRLI6tA/DREliZqPx3usuDwPpDj+of38m2G8y2KJO5hmAKsty3Fnph0y4S
rRzE0LTfbPrznoZGNZD8rTZCl6rvLMDeXL55juGwLYhxwWJhPUGt6IhEemhQ6qVoVbzSHe+WmYCl
L2WQmVDUTlPPrUp4SYu7kJvu8JSI/hErT2YWAN+uZ3Q5KiXBhGMhCE4nj19VTS33ughYwjE1mv3l
+/vdtWmSgUFRUVZEBbvXjAuI1LTU5CwCP3kARCrxToki57KEjbj5owjG8rW8lbKsBuCu7KOuAFRF
YPiRY0mpEccXummi7TK38uV/3536KJcx+mQKm6SuwDPZ6sdeuU4k3Srl2zAIOQf8XTc+yGFtv8+M
PMLsTOGk5fVQP2fyndpyVuZ+Txg/imBiiB7rZHGW4CizeJqJYUdgZdVEp0pEzlk2ArCPkph0Q+iS
vgsoq3xwGr/Ud8E+AISIZAsH2mYW9rwAbKNs/FEek2rkxiAJeVOAxf6bflO8zDbxysO0k7/XpYWB
NODpzUeuUI7Ss4P0uanWjVmC3bZ0sz0lmKKFheoN2Ec/AyuxosPy9bINbKsINlUMgnkMwiIRhYI5
aXMoYopWn79JTeWCim+wDGPheEOeHMbU5FStAyB/IuDKPS3HqEDpL9whlu3bez8MY1fzNI7KEDSF
IwXCqZKHXSdmHDXkiGBRhgQxJsEiGLkziaAzLaQdKUr38ifZwBGgmvfPMdjegaTpcRZX0PSecrZO
jmaLtVXaOI41eoE1gnpLwiZY8/+YZv+DbFPXFaJKps6y4PWjKWpGlhR4tH8x/IDuxsbYYuQIXwY3
tJUbmgKI1vjWapyr3VQR4CErmmyav7dMInOsZp26Elku0PQCAoosotWQ+Zev9/e3DLer4XQGRoKJ
zL4rCboyQUJvF6AFeSI7mbJYTXiqp+9ttnBkbWrLShaj9XMQyKNc4A3r2lMiH4Zxd/ksG+Q6Hw/D
aPxSjSLANKDxdJKDFmAkr8F6uUVuqPOI3RjwlcCxIfbgN60F1jpv8ClOeexF/+2o7FvT1pM8kBik
uLEo/cyN6Rre5jMK8n6bbEBZTkmAMjKeMyE49eliKfqh4L1nG5MIH26UDR6j1AzUTMMn0wvQJbd/
pdd0jz7YU/g56Wd41bloNNsoBHHSEI5asuFi2NeFLqZ4bkiW2LlxlYgnY9iDygukUBxfvP20rS6S
qu0qnKt0PTaaGNzM0X72ix6qo3r5Ia2t6ti3rvmKQi/mcrSGc8TNWGElljqAlVipX8IFpTUoa6c4
VevL4KSRK/iU5uGyWWx6kpUgptpl9FBFYaghaLmZhu+luZNTziAcx7LZgZWo7MssEqHuzfCSVOCH
DzmwFzwBjOtIhzouQTyPBzPy5/Yw87oK28Hv6pIY11H0UqR3jZQ7XSEqt62cIOgd68XSE7W/Etrl
cS7J16yLJBtswKmVkuK5a0yMKU/DYlV12uywGiRafYuMAKQpNU9JaXz1sQTwwRDZGZZWhPfEOgfY
MBAIKbbwHHnBlfYg+IUL2gUPueNlpaEXekkeE8lWaqoMqYyXT1yQIs/3efxUaK9m5utjacn998vS
OCrKzrJMAkhFQuw4AExzwK6YH6rfJB4683bI/P6J2akVLe6HAmNw0CEsdqMv8IT0m+6SE7c7FXZd
OsK/Lkd9/GaMYwGB3SQZ6QS8B+XnaGp2uPCoPjhm8dteVq3LugqoBycdzRtQphyAfPTf3BS7mVXp
CJZbDYuWi3wVpaCrA21dVD8V/eN/UwH6Iqzc4dyQXA5nXJYcZbtC1S3BFL1JnN3LYrhawHqSuMdA
KVrLTkds/eUXPCEKQCrm7lvM9sQeL4vZ9vMaiNdlWZLA/v7xYFqnSWlSwZICYoCCurGU/lEJTovO
6ypvv5nvghg/L2djKumglHE0ufzWVu0VUafYWkxhb+ato6Y8VKpzRfx3H/EukPlkhhmZ7Szjk1GM
elpOkoAd9aTDJRV+U3D0cFPVdZGYomQqpsluL5TDWBfKhFdaMV6S8lZuOa/kOST77TQrAYy1ZvKQ
zmaRIfezk0fipcfiRnBjV9tTHFqCOe7ygUJ0ipb52XhxJZxRkq5Mi1gtQAFRd29G8zLwhpw3Hezq
9xndyNJxmmQZjkI1/QaxXB94Sv/lsmnxvhCjDkFoGCZ2u+DuctXCBhwQlsr7yyK2n+nVORjrHRRM
uksZ4gBBsoK7cFd43U5Bn9zOX1SgFFCkoORgQh+5UeLvIw5w5ivJTIBQ9t2QLkaKpq4/o1MCYpfA
poWP5Cjss865fM7tqyQGyEU0w8CRPvqMpQ+1BVtdiWNmr4l0pxucvWne78sff7+fwtooEiF3ZCk8
tHLmAbeHY6/bGofVFoobqmkGc19Eaoc+BBAscGZPSevrSm4P5s/L17QxXEY/yj9C2EGksgn0bumr
BB5ocOAbtC90jSvGMKO4eJRSNHR4LQquTObbTGUQKNKA1ATcBIdfHKZVgjq6Yc0gbS3QsLPj58vn
pNb5u2t6PybzuYwQu5itgshFzvKHQDCAexNO9xHp7wxhiDiR36ZuGIoEoGJTJMo5yV49xNKijWY0
Z6i3FMNLnRR3UylxzHjzpVqJYLxR1ZVx3wcDzSorK4zwoUbAbrUHUh+nkGe5m4q4Esa4pTQo8imZ
kCfP5a0+emZ+Owgcz7fRSIUermQwbkkVyKyUck7fDtFenNTFgMux9WQPu4MnXkdn2wmupDGmFRVD
LrVtkzsUtZYW6wULccydAQJdDIHgrWpvhE+Az3w4IpuAmLoUy6WJ0mhl7MblZQAG6/B4Wc23Y7P3
g7ED9EWPoXYR5NKOEMKeZXsCKpvcOfor7c81ryn6df5/FMmYFtYVq0ZbwMDQutkjQWfMcEZPgynL
VoLdKd6u1qYlr05IPjrewogUXQhnYHaJd51xUoKbrr2NuM8k/at/cxgrMdTGVzZctHUSq1hqQrZY
7U30cHL7W+Mm97Q5wKNi2vYXuqqLogZkJ3aWsctMOQ0FhBbz8qq0tZVVT5e/0bYBvwtgDhPm7bhE
M17eRP7Sp29Fd09kTvC3acCmopqGpCG8FFmGsUUvSKorSnme+JccaRe6WOR7oFsUoaNw3B9PGrv6
PE3oUMaBVjq1CzV3Uzf1javWoaNpJuZp/v31rY7GbjwrcSOrwjAMjjlfB8m1knqyyml7bX2htQjG
iIaSFPEgxSPgQY6Fdqgk0IJ+Ipdei2AMJ8yHUpSEekA9YhcBwxfY69ble9r0PmsRjJ71eaAmJBYg
4q534x3FklAeU+CCUFDI6MSrDmwGEqYqGypRwT6u/5YYkiHAFHeJNXQMr/qVJ7jVTsqt5FlAyRH9
tJ16W/Mm0raMdS2TeXnHQDQwPqsBFQGbctJhSf71DjjsZ3Um5rFtxwwb4Go7OFlYoDPuGuRble45
H2orFF8LYV7bKjPEmSgVKBUbSzvQmfvgcTrQ5mfq8R4I3oUxb22uVpKuTcPo1ENp1bUTSxzvtilA
J4pmAkdSNFn3mSaCBEhfqXQyrBZFfq2/fea2VgIYtQ5nvaurKJqcdnSaPd2ya1QrjxGvAqXIb8ZP
mdFKHnUWq7enzpuqUdRmBAAyunWS0/pqgg0jpXbyfe0ldxiXKxzOGXmXyKi1oPWx1oXRcM4DFBuI
a+f+4LfZM7zxecfrTmy7itUZGTXvlaDJAzOcIC/UrHi37NrREnvLvKOLksVJDq3pMz52JZJR+qVO
W02doSdC5HbNUTUcg3wmGDJXMhhln6p6bKMQMtQHw4/s8hAeKFi76fd7umfHq4xte8C/5UH7GUDD
OAnpXjI+m2p1paV6rR85hNIpUd6H0G5SK/N597jZ0jINZDagY9GROzKHxObMKOg6jCHOLAwzxK56
I9sUBEq5jX4agz1nNH1EKvcpkCRNFlXVJLJuyGi5MrYRZaqgz2FfOtpT51CfHzmGE/Rw/F2DQazB
12/Hg/6JTuEHqYx1aEJmlB3GASgfubAAGLe9S1veLs1GDPBBCGMSbVrrUykgBlCE6X5UVCuo+t2U
fYJmFFeoYZJewaczVJb8MBOjeWpbNXUIyCcWp7XiQ+x/o5R2la9yXhr6NzNhNGRpGLlC4UczWVWJ
i0GPliQZnb78Fpd+2+a2Ml2TaD9ML5c92EZeIIu6piqGJquyyPYmTNCC5LE6A3ImDSyB7KSxt8Lw
2MT/Poz6IId5DDoBtSZQaGNGO/aBwWplsvoJ/y+LSAc1RdEM4JoxitCX4DcZZQ21l8ZTb7BGDmcM
/ozWagKXIkTGnsoJOrb8yAeRjG9Uu6DLcxV+i+6zyFi6UCU3o7i2o7dgSiNLrbDc8cbWqJ9glYMY
poz/KRgPYXtWaYl6v9hihqeZnoV8n1Q3eX8TKdjE1ktLDGqrl3grrls2RkxNRKhgyqLM0uCJHTiQ
hUnDHpL80tQPRXyoZR74wIYmIh5VCNTQ1NTfRqCGPkiBbNtPcI+YFY32mhhZaftYCLvLGr9xlg9y
mG/WJGOUpnNgYIo68fVQxShuduqamdOZ3vhKH8Qw3j7JigBgvcKE7Oe2xYKHod7q5r4gewF92xQ0
puDi4VjA1skQ0BtIIw1V+S2uJ1qhVuD7mpxoPGqznwqvSnp3+fK2SkBE0xVZ15C0EonthqCJpdbp
YiLIspcXjPVeS3Qmye4xxUxLQHTxrt/xsHO3VANhKnQeRPGYOGcqn2KSTd00B3hHDKeY3zTVnfUH
ECFfPtuG04WvfZcif4wf59TQg0LC0QBGYUeksfP5Wsn/KrWbaOBc40bY+EEUk1SaAXivFiXGwEd8
HzQvIQ9RbytO/CCAcbdi2U7CuCSIvd32ywxqK8pbrj3me7xWr/za9NYH0jEbrKFqi2jKZFwvqNnL
TjHECa3GwJtDEP20pR2W4BcI7csfacvlkrUoxnyrpEyR8CujI/oLViMp6CImrjUnsygyg4j1viO3
8k7DQcbjfpDJ2PKcAgi+T8nkhNcNKoPpaTkIPiXp4i5UXZaEyPSjDqZLlgbBlCK+B46r4Y+Jv+zB
tGFV7W1uNyC4F8kT50IvfzuJ3VokVT5X8qyOmEIwTibsmr6c0UN6yp4pmcHkap7CJ9eixvTnK5XY
rUW9y0MUxfAZzQeUkrHHTnH9vd6j1M4Yr+W5Ro7aSCyliFIJbSrX+ISKXwFgBrTtbuuZbgvMO1r7
Smxe3Wir1rZSGoldYcwSVRWzAfeqzeAPUI9Va8+JixNehXZZWOjXzLwiy1aK8UEmfSFWKfDU5kqQ
y3BhnVPsRTdz0rvhWQEpBc1q5GPtVUB0KwGGdFmHth6ed5uURKpiK7Ep2AdJn5WTM0g/u6W1CiOx
w/n7ZSFb7nkthPExumm2QxjBNIzppieHUDHsXPmhq9fR/HJZEu84jIvpxmqcFCJNTtM8inptx80B
/98nHuv1cRifgqR66YMGHrqMXiL1ZDSPis55ZTjnYJcX9bEWgkmCzsetYAVBZ5HQk1PefMTWNMZa
6dj9xTSIlkUpdRoSUDygCOhD1ZFy8s1cdiieUZ3/faVpZhQniakjEqAMgPU1ZeUYDovdWCgTHHjw
BfQTXPBR50d2JUxKmwA7PRoyS9840KXgxgUZB3eZejOmWqnC2Xet5ExLIQmhBk/RORTBOHGEa0pr
SFPL85Cro38tfG4NhOP32Z3Fmpipoqo4nfE0upQ0Krsh2I/XHOLrh8ZKDgM20ni5C08o4ynCKe2S
KYZpRdNsl7rhdNpk5WZ3mrE4edmKeaIYf9FLgRF3aoEYC9VT3RCsUH2u06ss4eE9bgVz68/HuItI
DTUjDxHMIQA/NOmwJ2bkXj4LTwTjLDqh6/ohge+b2x9xVt6QlEemvhkxrk7BDo5LAGmtuxTqkF3l
QOsPD4Ml3lCmS9q6K068fiTvQWYnTRozIgUJUckUfc3XvfiAKtgbJRbq99EhsM0dFxCIoxDsSHk9
RBlpF4QcqL8htMJihQJnFb5iD/Og+vWjBOImPgbc1pT32j2yE+VaFPcTXP2IDt8AbtvEM74mooXC
mwu670P+jMG/Wx5SJvdrsvF/kdeJZLZQmAPxxmu4FBtjUTgghZYcuSUJzkvDlheTLAMfsSFPTp8t
dqXLBy1r7bDhbXJzlYZxH4SQDMu/cB8DsN5R4cdWlpr/Atty5qvSy3zCiTq2TmagIqFgO9gwZHaa
SFSacQyGCVGHkPkt4BqqckQfkzcrsvmwreSwA0VTkirY98lpwiZ5E6joi8UZbOChg2NRT8DVzgk/
tqYOQWn7z8FYnCMRuG9xPOKTiX7vgh/AuCuxYgH2Y6fw0lOA2nu2a19gF5QO3OO9PpxrZQGQgFxr
ZDoKqk4xjJY8DlYuzFbcNJxTbvlNQF0oRMEIoIrSwcfANNeURUeJE90g4VVL3/Scsx2w/dlWAhg7
U40JaE1FPZ1jnwC7PtlNdaRgkuUDP8vetGpM5WEaEJtTRGNTNT00G6VVIU07mTfIRO3F6nbm02TT
Nkn8mRYkOGp1glUzooPsjHl16qYYumWAuDkOASYDDIpB5j2emya9EqIzGa9QGcOkCcgdMAcD9ErT
kyywFF6Zp3pPKeZi7zNDEOtj6Uw1aSHFnLZgaj2TCP2amZJvG7pP5CM54tS9N2ANtA/SaCK8Cu6a
IdCTQoE0GrEGB2n3i+0x426gb+uiKaI4B0RvVPKZgKcJy2qJQ0gC7+GXCjQUtPEJTFCLQgvwArk/
SMPcjaEbCjSSWvjqXPMsZoYBcFN8t9FNj9QVDxjChrvwwwcejdumHaP4/Lcwxu+HYtfVeQ5hjXIV
KftEe7gcX22FBsbq95mra5sgK/IZv7+Ef4ELpozcJj3Jw+1lKZuZEsbIRVXExqOqKIzmTV0mRK0U
z/9H2pU1t40r3V/EKhLcX0mKlGTJ8hJne2E5cQbc9/3Xfwee745pmCPcm1TmbarcAtjd6PUcPF8Y
VvGxxXypXxucmfu/Mx4DgGklilO7OjHlVjUL2+trq3f6OTxqYXe25Vgw0Lvpk9aCOBcrU7PI26li
ejC7iOvZlmqzH7AnzQJH6ok2pTdrHGuBnMvF1K2dAu7qb5cb7zGK7S1fEMPlTvSM7suucENX9+jF
fLn+9ZgO8NngWi6n8Eo3tEmX4C2JxydqKk4ZnpPopa3ORfj5uqQtbV9L4rW9p9aSKjjhYh+q9Dz9
6d/ntD3vFzPtG/z93L4tur9qS1B3EP1+LiHCrgShdQ6XHil3anpvZ4L72bLW9f1w71LXgksytvEl
+j5zgFxrk8tcfeukh+ufYdN1r+Tw03KdtWQDUXFPgz+dCj8PFERD2g2MVRCmvOIJXNEtflRuQYOo
tGpImvwZ4Rhxya4Nyqc0AOyZXwHMWcNYL0iCsW5eXqJjFpCH6N4SzOuJLIvnBcFYdgdKUHy3v3Mj
dLjvc9A3Da7hmEegDXl/G5dorHhTXcBBoVtoQ8s6v+uexZrayE1veyqZjrJCduXUCGZYtvbpVQSA
wPHBdLls8x2kmTZDmkoNTOpnf+y86IUtUrASN7Y4HMNZ4DcweXGf+sKUhTnaD59WN2RiqIqK+QtO
WbOhHOpUlvEq34dBvo8undPsyk+MDMsW4ne9Zs1XpPHD0rrVAODKwjltrNrs6EN2ZwX5Lat3D/vi
i+lGt7Wngp/RAAxOthfXsja/JYYk7NcNEtngneRY6XI7QH5bzo4V/2xFXnjT9lcCeN9Yh0kDhmDb
UxJ5v8zyS0FBPql3HmoXAjcjOgvnJpdo0pKmzW3PsvvCWdoxyGn45bqPEcngXKW8ALGnSnBfmupb
822SCGx6K8+yV9fFaR9AsTWjqAbbm/raa0L5NFi6i53ew/VjbLlKdJ11tGZZYmLxDUBzqfo5ahBA
acBPTHflU/IFPMm76myIEEw2buydpA83husya4qvkg2HztbuNFS1r59m49LeieAuLWvNcgHL1QT4
nGpPZ2108iU9mlX6v38cDPgQS7M1oqmYmudC6F5LOrvHO5aMN4oRO8YyOUq2u36YrftSNHRlEaRr
ts4ncUZtGEOUEDwt6dMc35Sh4LHfSgS0lQA+gVOI2hoTQVCrgA5AxuJieW5ulqONmdjxRpR2CE7D
525YlFzCHPUYr2+yWzXTb9rpr+v3tRXQvjsPFzmPskbzuIeHwTLfV+wcvyK6K+58YdwGGapNwjx7
S9/WN8iF0IvcpCV2DZDWFzdK/Cm3g1GEk7CVerw7FbvYdbqmZppc17YFA83uWCyjn9M7AGh4mSsC
zhF9I3bclaiwLTs0dlEyW5qzmQVKKkipRX+fewKAnzRNHdOBSF/8cUm/l3YmUGr2J7hn9N1tca6/
D63WLEbMCMkagDhm4lEa+lad7OZlFKSeQn3jHJokgxx9URAgVF87z0KBoHTtHdvKQGr4X4wWbtWj
352N826zSYDgMkPbwrPid3fxLvJ7cHzdzx5G5DzqR7ssyH/rk1mahuEkC5s63H1Oc2su6YxOZDcG
UrJPRJ70X9T7TQB3iUnUaXMZKX8fykZmXe3S1xhLXIXbVr83Udz9UVK0FpYFJ8+s7gfznsbBdQck
+Ps8n2nTUCnNZphPPlK/IC1QPjXBAycSwT08plWYfVtCBO2BGD1F9yWhAje67dP+uSWN86Jzn0Zm
y7QaMMROjqXOZekdzM/ur1+WSAznOqNIkeAO8LpVk77X9fi2TeO/ME4uMFKmnx/9wdtp2IWuXNpC
JhXES7gwQnS3Kc6hdkea2l+ivQFMlutHYvpzTRbnPsvSDiWpAqZyctD99GjvkPf9F9xEopvjvGi3
ZCr4DHGkpqqdoTedXj6qquDetqq7cDZvF8cZfmJlBiUNHlM2IEtvIjeRMJM7uOHF8EFQ5/atK1qc
+ZeA5E0m5wuMolYlmsB5LzTyoehub1en2az3C1VdKlff+2J0hhDQgXW7Q1HR1xZDlG8yC7r2ETkn
0UyRlQKBGxmefddhItjGtvTU/erR0a86FwgcdNj36ikTNTm3H65/zs6XLNTJTI2lxNnRKHA0MORl
4V1nuh2IAa9rqejL8iWL1rR6achwQuUxOYRBH0S+/pAHIJd2CkT+0ZE8XJcosEG+OjEUrdRXJevl
yI+U9m6p3lndbVbfa5lgdFfgHvkZ11orezUieCGJNn+qUiWY5sa7fhiB9fGUpaFVZnncwvoi6ymc
DqOeOvLUCr7RVjVgbX0650qGhCCYLVnsj9azBKL69Ggc0j2efIx51F/ZtknqT7vkpnHlL5lLBPco
UkbOxRCA6mu9ksHFpLmPJtMBSy61XvuYUf+zZ0Dn3EyF7qmmG8hBMBg2lye5PdidyKTJdZPWObfS
xXU39D0+GUNwHh/i++qGlY5UV38Cj7pA2UVOTOcciAXipbKjCGjMx+pQ+eW52ocXYBa4WG8Qgt4J
FN7genCA+OrkisUDOR7pmgwnc2gEEeAGyj2WtIH2aLLdDBDdc7o4qYaU9hKMKjo0B/0EGKwg9HOX
/GXd40pBYDrsSe9oP8dTg6wk/8HANSlGbItforvdPO3ql3BqWdY5TUMbv6SbXgBH00mH37Dt1d/n
lDEpRyAkJshP1PFLkZ3KVnemdHddBlO2D+/LSganjEVcGqkUVran1cCQyp/BieBG88mKEtfuwUCZ
i3B8ttOUlUROIae8HEeTzQuMrgECt+Yy7LGy5ud3DSqZ4v6V4CPxs4vJYDQpetKWh0UXp+0OVfl0
/QY3n5O387xmFKuQjlZDa8kZXEZCH7oZYxaTOzfyMaK+HAtch+gszLOsRJG6M+qQ4ixACT9qHeix
mkowiMCs54o+vH69lQhZryO9Q/3IW9TFq6hxh9MdAR0kqFgJ1O41KFiJGWNZH/Qaqm0p3xZ6muwb
LbYcRdrXyn1WCVqLomvjPMbQKETPRggrtaMun3PRkoRIAzg/kCd6bBoEGm2rPXbS7pb2Foy8u1i5
MyL/urJt56crbeN8Qltb2bgMLD81nMnonSQ7xd1dXd3aynM0F06cn6ocKwzCbEKkGJyjyOOltLLX
BKm/UedDNB0qKbh+OGb513SP8wwDLVM1SZDqMTLxNoiDv8lURZ0UgTrwA4qdRqpFV+HycuPWsg/R
sLt+DJGH4ycSAcIxFotuWZ5aYw433y0gQ19ulXvpzPAxKDoOgvhsWwF1VSEmgJYNfqsOg0NWCMJA
JK+LBRqgdAeg/YMC+Hlwmt3SfPx1/YDbqvAmjl3wynj1BgAJBkEAPdNzY93P000/C0yWmcxHVXgT
wX7CSoTWzFHbllCFSTom5rGmpisjspRF2JCbR7FtbFMjrFM1Pt5LG8o6enjCX0FC86/S3AO9UzCu
saVw2IjVsFAK3oMPO9OGKWmpSpC7mgXmZ+Yzkb7+7x9kLYBzQGWRm3Y3wSlgTM8vc7Kza7D+ZcLt
+q3IdS2Hcz5yXBfj0iJVi07Yjg6g2fv4V3aDnVi/ehJ1kbc+zVoY53BM2ag7BeRdnjIcAcWn9UFM
nv/s3jiHo/VRF7c2GnNA7nyJCzBGdOAWIbkiqF5saTPWsDEliXYQ0B+54tK4EIAzLzCY0Mq83t5h
pc7R6k+a6CHavrI3OZxh9uDYAMkGHu+hzfeS3u2LKNxpkybw05tisGmFCUITy6F8D3w0tLyUMxaB
y7dW9Ks3XuRFlLawK+EdAFnJ4EKdXjaXuaMd3oLSMe4R6GOjIHXJY/J52oHlRsjbtlnNXgvkvlFe
gf8uU167NdqRbeUXkaPe0O+aZwall6MLHoE/XNSG2nzP12K5TxYmualJoc2iYUZgBarm73GQH7J9
/ijaQtl0Q6srZZ915VOztJ+XpoNPze3HSrpRaoGbE14h54bketKnWsNZgFZ/NAJcogvcrqc4GNzy
IB0b7IsKcUxYRnlNTziXVHf22A89ZBaneVehHUUPdgDSWu93CsTrD8W5I71UdYSQuD1VW4I4rFon
1eynWDb3v+GTVl+J80k52KNmy0bhjRL7kPXmg9y0HmmL33hgV8fhm61ofduWOmOuf5FBnEQf6/pr
bcaOph7+6Dh8n3VSwdukt4iFiDXsx6E5A9jtDmtev5EZrY/DuYtJbdvQMOFhNTzgkZo56iAsVApc
Eh9lkUUKF7WCDEAKBOCa85fSYywCs2f4DGRNFc3yC/ysyfuGqrCrYYA7L9OjlqdO3F7sOXevf6Ct
2HF9c5xXyHsiJeAUmry0+Vn3TyqZnSH6VA+Wq4igtUTOzuQcRNFV6dC2MFZg3zJ2TBVI8/7CLvBG
jM2z+ei+GRLPhJMSqVPTAgcri/5zmo73RT1/q/r425jkgmxW4FlNzjcYZijpSMcnD3mYVT1ly6fr
30h0FM4nJHoF8rwRvmfOQqeVJkdaGjAq7jtb8q5LEpyEp8NJjKUzaxUq15JzTr4oiWhdRKQDPBlO
kUmzjfVp5Cq2wwqSVuKYOyVIbkdQR/+h07Y4t5DqctU3LY6jLU+afbSzfSz/uH5jAiO1uLiB4OMM
dotvo3RoBrWtQ8dgUAUKxhToyitnsc+2erpHKTOlNsI54u5BSS9WI7uJTV1q+3X3jNfiD7WA8wlJ
ZdFqDvE4qCjNwDZFJfDN4yAWVgkQYBDjc3eW1ZEl20WIOZWYOK3p1vGpLW8TkCGpgDHVMoGL2w5M
VvK465vtplJSBfaZ/lUcEhU1YoBKPHUOvRu/Wk57l3oWUAsFUjcdqwoEYoaig2o1Z7RdbIdFA4IN
T8rJM5YtfupVvEtj6THq8hOhuiBueF2N+6Ajb/L4F70cUatNVRwyOgCKDPqITdzQY+20HwxrIvLJ
y3S07wGt4mid0+7tu2nHiG9EG1mbLmT1O7iZgGTQaJopEpLR7lCAWTyLhN+TXd21o3Jm3ZFOHUMD
Ry3/Yqs+kw8DByt36CmzNyoOW4iU91kg507nFsFvhTSrA3LaO2cxxpL6BnF0cdPnX6I+dg3Lv+5V
tla5NYDU/Ed7+Le/z3TFGBYckQTlfnTBmLJbfqRu6wGGARlJgYnIRLinvvnOrIRydq/byzi2momk
S/+Ryvu0yd1i2RWKoIWzNR/+7nDsd6zcmUyVZVQxmsKSu/y2Gxy2PCVRB69Nhk4YSE0yR3eHp2gX
3Yu6+iLd4RIGYJSV6YK01lN0/bbMw5MaEsdKvDQjBwwYOABweiqLRPQ9mUpeU1kuROhgE202v1pn
c+iDac/QBkJwMTAgDeEawGZWtPqQnO+x66rOCYEN9sfsJF3aYxSQoDgAY/uoPxifKt1JD9Fte0DL
JbA90ara5pP4Jp0PIihtlKScahauPE56MA3PlYhNSaRCfBgxT5mKqQycsM2AUGL6mV+6xY+EOXaU
jZddflDd+sJWeK4bpsC78RFFZGRLog8wESV6WOJLNgvc+HZ8tLo8zrv0QxSnmQlFqWX70JS5Q7vs
DuxC+0j61nSpE8q916OP1aj1PjPI4frxNqcxVn7nQ6RRzzOxYjg3M/VDIHB4hZefm/10Ty7pYfQm
A3ThIpPcdjsaFiqAXG2CtPK9O0ALkmKBGEfW6/s0n5xYmnYmtr+s6stvne5NEmeFUr1YxcgSENAj
/5QBW218k57VgJXls0DyxbTv26GH+iaRs8SQjlpr26+rMIuv+tozAINcDVOSbKMSu7Ze9kukooLr
5Of+qmSIJUCvIXpr5u+6mQdqwpB/E0wcy3Zw/UZFsrjH3i4Ka45zXGiS6gdQkPltnLmVPR3ykoos
Y9v0/rlKfhIQG/R0yLWKBTiza381XAa2Wr0+h8QDKM3vVudQ5DQZiwlglrgHMa9L0IP28GT0efBM
vw5oED3L+G6SJwqbXlEjPr4Qb7LYVa8eRaXvLKOKmeE3Dn1uDtpRA9ga3dlufurPw954LD7/jeKC
UsMu9cSruNt+++0XcHZYKEZTJWyHpK9Lt1FSBwh9ToGVles6szmSQjSF4B/CAOyFvz+p3vYEVHM4
qXwvXXRf2Uvuz7DHAAxoE8QV1s2XdyWNC/6VRbUaM0aykRwU4LypN4kHMM8nhlWLspcgtNnUUcCG
aticRsuX38RopCIJ5Qq2V0jPPfnckp3g7rbmAYHW+Y8ALvQtcvRHpRAaqV/YaVgmQ+5Yn1S7EdWL
N217JYr/TGY1lbKJs2RWB1/8IpWdE+s/pdK/fqZNtVvJ4T7QMBiFWZUW1G4GoKVxsul5FOH7i74L
Z8hNNg19qUMJikQ/YS/jsdQV0dPJzOODAa/OwRmwCjpMeZbgnwAbjpDkke170O/VnrmoFhzTfnuJ
od7pJRQohehwnN3WmWYBXQqH66W73LpEkcDziv4+92qObTdFaodejB4198vQYl+GCMIqka5xz6Qh
h+CXk3GEptmjQZb0f1VAKxbVarajm7dPxE+1Kq2kmTaLGiuvB1QVnpBz6YafBndxVbc4xpffwc/B
TtY/9spPt9ZhHs+TyuLUXXdaPGBSwPtMD4xuvHL7G9ErIrAlfra1YtQsJIPNotZAksxJ410PsrQ/
Mlh+rFXOTKOhGcpDFso3iRGkFsJSYcbEPvkVc+InW8c2HMsZYMFe+ll2UczwUwC6Z570wLLEv9Qj
40+PLyXWTID8srxcP+K2PloMAtcGK4zM6aNdSeA6SJnwSb+UjBF1qX+2duJU0ijwG5uidAWY2TIA
PsDU/f41DOvKHvoC7i9UUIsKvzBeCzX2yvw3+MyAqvomiDPjuc9zJc9QkMqn3JGjzlHKG20QkpBs
eouVGO7qJMVMWrnDC4UxpBENTQp08/gMOFVv+MyUPnMnQeNRcIN8vtk1Yz8CXRsBL/lsm2eZak6K
obVJ0DLbtK23g/Epp24uwAQHtpM3SH4+7sfmICu/48lXIrjXHVSlhdlOOElYvHRgagex2HW93k4v
VxL4R72KSgDfQsJ4lF3NZf7IOKhBtCd70ZzVpgGvRDFFWQW0YLQAmhKBYqvtV1I8ZeHR7A4J/QaE
Pi8vD9Q0BY/I5mjwSsN5PhpdlZdqyCCRBIM374AcBjC41mPEnvScPxmHFvilo//KzIDZ4PA2/6Ir
gBdJ/ehJcM/sS33wXuAbw0QWILRlXlniqDblPpIYvuS4C48oTh7kg+HIfuknv0Sl5k2TWwnj1Abz
6mOsx8Drbqy9Vpw0UfS0OdGGk8iM4wdw3fxEm9yhjRslgIMtTvXtmL4+YssDeIVcY4/MK9yJgLq3
9XQlkTsSQS5kYzZnfN33WT5leDXVWzMA0/EvUZy7nY+sZHE2oaLVAS5zyCL34y6+qQMUBQM2ND4E
/0U+shnBWwxxH8oPiCXOP2aKHBpLBZRTLdD9wk8eIwy2mPftIdnJIsXYDEnfZPFgcKOS5obaaHjG
QrQcsIEKPJvu1kojRxPVVja940oUVwmQkrK2YgYUbnfHJrnkyl0iKvptqvlKBKcTFETOYwkKXW9q
zmX/qVSfBUbLPvQHo10J+KAIPe0aI0Y3IVhiZwxKbCHp594LX9clUHEPBAJFl8a5yC6x5KiyoAv1
7KQP9DU1JaqjA7IV+IpPr0sawkrDdm9hdUz2q1aOeQRB5kK1FDU+8MZEbrwDhDWb1HHZzhVM2p8C
6SAicRN9PPaIr4RKSTE2bYEdnlENDHJaJsHguujvc2FUm6px2Tcw4lnez/aDuny9/q02g4zVpXHR
06CWwA7rIpZBPtFxl2OVW7mZRSDqolNwzkEfWmqZGayopL7Vglrx+/VTbNcj/zmGyuPCL/JYTmOI
peM0c2ZEZ8Vj7o7ffpGvbKiu3RfuX6Jy5PbjsRLJeYbRmhejToBbyihuGdEnPXZ71uepgbMvHUR5
+PUrBM/De0WL5daSmgg2pYTnzjhS0ZT6dUVQeQB4kvV5YodwElaMaYLeyWyA3C6Fa4zT7vrHuu4d
VB74XZcwK7PoUGmdPpPyJCn3y/xHVvNhmUqeljEyLOiblt2WdmCKYGO2+zSrj8+Z/aRY2EC3mYBg
zpx8N+1lFpeh8P7TeKwP/SH3bBCP3YgKcQInp8qcP0jUkYKQAI/FkmHPiLXD2yB8yb9qWA1TXOKQ
G+o3wua3SDk4L7Hk41QUKY4bKerNnLdHrUlcXcsw828crmuH0JQ5XxHl06CpmErE6KjiK168y5/o
r7J22KI3mG8y5Fpj6fW5c12uQCv5hSowujSp1kP/wcK+q5ssSKIxqNRQxOIsuMrXCHH9YGjFRG0N
V1l3p/5enoK53Q/Ev34YkX6+xoYrKUYT5/KyWKO3XNBUcNg1DgdWVdW8yc3QImXYoeIoUOCk+DWr
iVEkpbJueXMEhuobOxbdnugrsR+wOldJqWY0Bt54AFEu+tmwz3ovmLkUiWD/fyVCLXM77zqIGOXC
ibR9ZbZuZ4kyVtFNcQ4kseymJotieQ09JdWdFAmKB9s1wTcP9aohq2NkAH9R2gp6Fn4fd2gk49vb
7hJYeJ4A0QDgSVFQ/grU/e9hpvqKMbeSqHW1qmsUoRDrzrOpb2AXAFdbY0MQro59VkxEnVp/2GlA
9cx24743XUVwbNHH45xHEttNHKrslZRv9fzQKOdatOO3ncO93SxhUwqrc86q0RrJ39xB6FVgYJYe
lVtGrhMXzm8VPi0dmDCWjLVgfpEHyyKjpXcl9D286PEnlXwy5h/XfcWGJrLUF2NrqFvolsqZVANQ
mpLmSOlr0x/JaRC9lVt68U4AZ1A1qO3IwJBw5WO8N44kmF3GuJTu6A7MPa9O6ZAerJ8sLWiAitV/
qQLhu7mRA737EZy9AcLCkMAZaHpR7/69MD6C8QADZQCtom73ZHvDb6yvvRPJPdVpZpexNcIeulRz
Zl25VwoMcIXJ3WSX91Ele9e/44bqvxPHvdGdibCgKRgnYotlqcwJm3PTCOJs9pM5E38ngzOvsk4w
EkhwpLhDUlX5innfEdlR5AuDzrp+nq1QZy2Mb/hbct+mNKIswB53ilfeTz7d219KcNbGruxLoDVx
o/t+f13sxvv8TioX1qdj1SrDrCLhUkunJ4eiPCpN53R6LQg4tuoz7yRxEb25FNJSYWjLq/9iKUtm
+6FXe6yFMtZA6RX55+2DaRYD2UQHl9/Wasq5leW2Rthtkv1gHmOau4mlOGUkcCgK04KPWvImifMo
ZVjFncyi775BlVADaD767jfALb1n5O2aYwImlroTYHWwXiDMy9gHuiadczfZbCpylyO90L73KFGC
5Zg61qN97NxZyDcsulPOqwyVHRX6BHsAqNu3OVfdeKiwoai4lpYKzGELrATq8narnDspUnVQ2hpj
DNXXyZfd6m4GL1jhx7vwzvA6EG5j0qBzm3MXqMwwdkJGEqaP1y6WdzBtJNUWK0VUP/PPzIcyeu9B
d6KH0pv3tqAt8S/m8XZeztekdJyiXMZ5jbMV2H6OXkuDAhJ7JVi/+brVbzvP/whDzwpnX73pRtSP
+siicmqH7pj+DE2wvSYvfyaEcy1TUcVLjp69R1E1CDXPUIkTDoLU97pKgoz0/UnypkyQXSOPQT12
P5nZHrxgd9Adz5JFOKDbr8HbpXF1xTKK1T6nuLTMNHXXqvv9YJluX4+HKLTuSrU9XL8/5jf+XQGB
zfP+aGlq6SaIViFvCmM3mUgI1JxUtM4jukDOf6ihmUUFC5ytaXHQWneT5ZyiRbq0+h8qHec9jFIt
laZGw3lQP8+YQqlVw03ln9cvbatOtfIbIBl+f2tKaCoVBr5YawysPrfLPjyxcqh6ln3iyftJRNy2
lcC/E8j5iaaY57RjD00N5gNGskf3iqPs00C9t5zQGb7Ti8g3icyX8xUxaSnBhP6IHdB0b+jDnWmA
ngkByp/dJV8k6IxQ7/UKFqw/Dh4Dc0gD2+29ElO5rwQjAgXZSjXWV8kXCwpjTuKFVWfL5nWrKPIs
z04dtuEQ7UTzNtuKj9Ye1ulBds3vP5sqLRrd6k2vMSLHCF+a7MtCbrr2f8+vGTOuqQDWAVDjPOC3
0ZlhqlDwjplgRCgedGmXlYK3Y1MdVGA3m0RTIYFTeVJEfRqTwvQwbOFkleLJBtQ/mgWfRySGU/Qi
k6vYnKENJPkiLw59krVf1xVu85OsDsLpdQ+sIpoMKOPk5nSx80NPe2/uwAxX764L2j4KS/+IgrFQ
HpfcisNwCC08tmF5O0v7MnroRNtRIhGct9P6LCnnUR48ZVK9rF/2k0Q8IxWhUmzHDaBu+s9RuI9v
haMVj9aAOBc2Ctezz13lQUVQBJsRk8qwwODDm7SSxumA2oE5ryrh7OIh9M26diJiRy525/xM1Y+S
Yj3O6A85BkCuwklksa/+5oN0jWDAHP+MDxtn3ZyHaSHlpqfP6SUtlsdFC31aLp6tKLvUuosTaU/A
8F4VjQC7bvMt1tA1x8IOmFp4qqVYrrREidjwXCvtCrs/DNEs8Labyr8SwUUyUUYTBfEfuvPVfWu7
umI6KSh7zPvrqi86ifr+fSRF3Cgqs7E+3UvGsRZh7zEN+PiN3m6Ki1oSioq9wRorbQ9P1DZ1AZdE
EsdWrOg40V51pDnGQsRkNOHj9aNtvx+rK2Q2uQprMxVg0GqN4K/X8X70AUUlrrX///0QDcZsGvhK
GGfgS0iXPpKRH2SWfM4qANQBGrIblt/xuuAqI3hBVPzH2bc+0jDqG5T4wGfhtDHxisJ2h1DbXb+7
zdOsxHCGHTaDolUZ3NVYW14Udjco0N2FUiw4zaZ2rMRwHn5IWxqZKryVop4oHIUC/lmTnol2ZxiX
bJL310+1rRFv8viiiqkvcSgV3fgKM9gH6VmVdxoUgvXGTdG4C/sUH1R/JYxLeOCzxg7E4AjYG+pK
A3rwjeYQC/thTemFuYhpV/DJ+E2KUO/kZNLQOUqzx9o6zeFzI9rW2PRJqxNxzmJqJV1pgKzkIRl3
TLKL8wfDbB0pfLj+nURyOKdRZyXWN4gBJa8B8djpzjJKQYe5uUT9cl3S9qXh/bAxDwr+MO5EVI4B
Rx6j/Bul31RSun0YSOlvhRf6mxDuOKaK/auR9sh04lPf+SUWEkf55fpBtpXtTQY76MrXYfW4zUBJ
jGisAFVimLtl8l2fnil9Tm3/uqhtKzINuE9ElzZ2u97LCpcJHBhKhDGubPRLkqD2o/nJKLmyYZz0
pr9X5tmfO+Kr8eKa2Vg6gh+wedjVD+AudFBI3mpRjCAHrHnL4NDFtYG0iqWThTomcCfHaAcuQhRL
voorQZs+ayWcu2lz6MBlQnKE1JnmJmp4Q5fkYObhQSqMh5mYXtL8Vqq8Esm9LbpE2jmt8YgaTQIo
gsTNlsWxik7gjbeDx5Ucdu8rJVKyos4bghID26ph09lAAn6xz4xlVP8migw2TW8ljHtijEIe8r7C
PZrqZ1sCIFR4WRAdXFcVpgkffPBKCPfAsIwuVDuYRSEZP9RoOculqOS66azeRPANMRuLLkDLn02v
nGnrxYvy3VS6eSfLJfiKq8i7fiDBrfFDm4Zux2qnspzI8Af7WwGG80QEiiO4NJ4KGXikOsXGKiZq
hx91eSkmwTO8eWNIUHS0S0xD07iPEsmJmXXsYczb1Knbp1jC8D/9FEa/k2uDmBT7pyYcFX9XcpnF
tdayWMnobuxOuRhGBBxc0arTltkYMih0MI+iAb+YH/5cMpSd5LhEq8aXHnUftPMuuLSeZ48NGYh6
oltkZZAG3lVi2GDuIZz/6RN5qG2txYQI4LgUr7nIDwTYZmMQH1O3HB1DcYad7oZfEkO4KL3x5cAr
C+GWAdZX9FLeOwhJHiN9MFAdJHhhZOmhKe+0cXRaJRPY7Va9/50kzsUndjtKgMgfvRLEr6qf7+zH
12ZKoHoLGO/08+ImD2zSLP2k7KpAdMsbZvZOPHfJsRWDzRaYrJ7cJIfZUs5J1nnzImI+EYnhHHtH
0rjSLCR5Q1U5Y2M5RYHY6tN1lyH6aJxX75pBL2cVPrAZTW8eLjKKWyWyYmMUfDTRaTiPPiW0sKq0
QsoaP2jDJ4s+z8PL9bOIRHCuQ9HHRJkkxGuLMT0v8ozxLzv5HhmpaGV/89IAoaUZOujqNL6INthV
Q1vZQg3Fyotdasit3yjR4tS21HqdnIsQuzblAUzUQM2OfCTMVfpxyJLWMrwy+dJ0e9oC8WTZqZpg
QmTDtRvySgyncG2DvoFeZIjgm4MR3bXS/74q++7vc7q2EKnMJRtda0r6T7KOVqsqgn/aKum/k8Gp
GdrTkWaNrKQPdEW2LRunGLQZMMpQ+mWK2R4RZdVGuPlOIKd0kW3VcQ+gQM8cHys6OGr3QotvMr1l
EHi/od9v3+dDiT2Ryx4EPGjfztQbx7Ocf7P0X9dlbPvWlRAuMVVJTGk+wU4Zh5n0sztEWKDG9KZX
nxiMQXvSz3agYywk3DX+f0F6yf4+F5St7/P1PV2FmYNkVjMQyAds9IRBeQwPw9FyGkfbU1/U2dxa
wH8ni3uxwACU5nGOjqP9iEVNNgh4098mHt31gXQbu2pQPNvH6Eb+wd7q3rH3tsD7CpTndVJtdVhp
NrNJSXUUofoO9SDJlcz8Fp2NR6OrEs8MhdEIO9G122UudCUwk2eA4IR4OY0zqs3AiirPlkcuC1Zf
yL44i15KgUd5nWNZiVMpmeViIIOX1dKumeZ9Uve76worsnh+mm8kJK8TNmw++dWBfUT6yzp1Ozbx
mz5Sb/omkCf6ZpyHoUS1s1wyBy//vICzWv9hLl4etP7ogRLFiy/9o+zJThHYLwLBom/HeRqS0qax
ZlQsG0zVFy85xgY7x8ayCoNRSC+iJSnBt+NTFxYewxRZcba8UavHXkT1vNUMXVsfH4Erk540Q2mg
W/i5/dx9qv8eiXTy2FHuhx3x8gu4RwVP3FZ54p1Q8t4A7FkhDVig2ZYZrO42PtLz5GIP7BQd1cP1
D7YZjrx50tfhv5XyM0wfS07R/9CKF91yelo4aRNclyGIDF7ZoVcy7KZDLqaT0ZPmycm1o5zUOy2y
HIR0Akmi03CeoyIYnmhavHNteqTEHzI0QkXzlgLTet32XJ0GeFn10lvo6fa0drXohcYn8Jm51LrV
ZFEeK9QE9mNWwoDRN6g6qBqhCeUzq2cAOq+Az8cg4s38G3WAd2rHOQ0pVkjcEAWjcwBaWUxAzvfP
bf84j4L2rvBUnJOwl6nByhWchNxbvUN6y0kzeYfNdm+28otKoy/VON4aRHooNOLNRBPgVm4NV69P
ytNIJ508LAqBVeuXEI2983DqAyB+2q6SB8lDA5zm/ofoGRW4KpWLWWTMpYBVGjWJfJhjF/vAOwB/
iLJOkb9SOddBi9G0BorHOjmMn+vb7lSBLHJMHPkuPkzwV9YPgLzrIoe17fV1GXmGbJjIrt+r6Rxq
Jh1HSGU7H/9H2nUs2a0jyy9iBEHPLd2x7dVOG4bU0qX3nl//En3f6LDRFDEjLbRSxKkGWMgqFKoy
Va/Ztd+DMx1QBEB64LHnRZn1/Otij+714lh0IJSMShGIMnrtGfRxrv9FeOxd4op7nyfIvI5eF1sM
phBfkzRhgq+Uc22pGNVur4r4sf+DsQW4pKGClMuASDxL0TM2UdNMo4IUPfyGTnFRuOp5L/i/cY6L
DcY5+hbfLqpptJz+bey8S47l93qfHfwX2tKZeOYrj3XvN6nPxSjjG1DumfXIQDCjGUFwr0BBWbie
buNvBC/6037m3eHfY/7n9PFikHEO0GxHcyWJeMeMLNlLD9V1t6t27T70IijPdp6+I08xRGA1L3YD
r3S2gx399S3rjLukqKkX+ozvSFpiGfoZDDWcIgXPAnMDDtJACDEcThvF70XQU5Y1B58p/G4tgQk6
ajBqWaDATcZmsvXwTJLBSqbQGdC36e/N9r7latOsB+7LN2NCj25oUaiXcBIAyEt8Hl/SL++sKq7q
Et8trzGc4fHeu3n7yEShSenFISkBWoFp4AVQUK3O0EP7r9yBpfbBaCMRpJS+4CunfL4Z/oBhfgkb
LJEP6WrJh14IQql4E4IXrQtetxfA+TIsdU9apWQOcsDf3FSWoP5Qs8kag5dtI+sY++vzs9Q9pmRA
DjCo0XLYUbXWlHxrU/0xIZPdhrwG2/X87WKLusUidpRqirEEGdc9PR5uqjE6VJK2U8t5nwriiyIK
P7aXtrp/KjF1EdNTgHbGy8K+yjDIBS+ThGu5liyxeW6Np20ba6MWmqiC0AMtxwbtAPu4piARA8lQ
cXwwsI9ZI5TUY0dEVdvBcMwXcJrQnmuMUYu8PIoGjE9IAckoSpsrIWoxYJfpSS8SEAW9F7Ios7Nx
kA6tq3iZpx+m3fYqKQZsGWNwL5GFMMoF7GTtXxly44qJO5bQr09ffDmxfZ5K6vqjyGJxzKZ2otSM
kYoiT3wQMfGUOuMJrGmuuSu8wJM5KdS6m1x2kgHAnIRpVY3IaMJuV8/3RPUMn1PZ5JlgPFHL1Lkw
c4p3SuWSubCjWPcKyHFtf6ZVWL1sG4t4hR/WXR/9+5nq7pQYb9u/v4oVi99n8mg/bISoaRH+wjAS
0VdRvsrZ8A+eFHdZLHBs8XyART9VDbOJ5D2NS3Rkg/K9SAf9TrZjKzzOHB9YfxhbLI1JldJ4kLQ2
xdYJ+/xMlSiSK7Kr9/W+2GmO+ZXOKA77+bWMQW2zvanrqSGoIXXaP2yYbEeENEUKFoo4RcWOUQhI
XMwa39KjLFwhjbfiY5hY2fO2Vepxn070wigDxZkht0QJcMLEI1VYhq6nl19Lex6fyarjL8zQ/18g
fjwliZ5jhtHplchqy9qSh29Ny/l475WgrcUw8ETKSRyQlsFKZw126/VOeEtuZXAuKm51laAMlh0E
2zhXOWSHmh81l6+Y4tHWH8DglTEN6GJpkHkKAfAKRBqlXlq15gjiqfy5/eFWzyCmWUGUiocliaWR
yillcjghXtfpo1R0Vt3czpgLTWqeW4qra7oYYm4ssV/PQx0QrAnslWH82IQ3PtT98kMvZ7Yv/Gjn
r2V5v724VQBbLI45hWElm75fIJhKwYgGxQgP/L29bWJtxE4TFzYYz0+ldO46zfi3/6e8rage1Z0G
Yt0MqlQiyMFQkDvXiWU6U2YpPDK8dU+57CpzIAZBEXqQJOJKm8d24d93NLKF/nnmnbz1xGSxTuZQ
NFXWaX0o9JRVqrCGazAGP8v3jTO66Wm0aZ5ggoX0mfdowvuEzFFowsachgxu02NEy8RkcClyxrTW
GBo+fEEmYHfx2HaihiMwHSEcZKmn8QSVNNdwijcTT/u0FJFgxjazeDITvLUxYVwa1FKPCM34hdtK
v9X0HxzfXM2zLt/sEzsXspCoLXH9QwWQ6ljI58hVEHJ+9FCVInhe82/ASoqWBaiT6F+2jXOAxWSC
u66kSdWksG2mxgH6c3YumXapSV/mUttvm/oNYP86BSaDLX2L4bNshC3agxecGhdNIW5lhzcYF6Zi
FpITuiky58ITndIWnHC3/QfwQOBTL0rZREHVwYWo4vr4kDrabeKGngjUdiE2YZfXcFy7+J6d1Ffe
5ZfnvyZ1s0VQ1IKJZEOHgC+EVh9Z41lxs690NpuOMBcOuYu+GF5tD9yzyfvELPh0ZhLVDa0uFKXl
d2ciIhMtbsJUt7b3l/7Q53h4+b4M9gQdyZXOREDWm7uaQFan/SJw6WDWy1uL08JATRFlSu3nxQAh
e5STUfoEeQo6YTwDIi/iKd3pnOLM+vE3CfqmJFnV2NazuhPHtjXAKJGT22I8agMnj1nPyX79Ppu+
1yXqg3qIzxMfeujztPvi/N49efiTj3Mxwxx0gfT5PPQglUgkBap411mlWuL4c9vIb07YxQpzxNFm
USZKiE4zesTbL9NxwMz1vCfX2oNwJd3QGORbuZvv9C8tr5t9/e6gXYwzeYSZZVM6CLTNzR7+ifYV
MvnwqXdxd3DNwx89Yi+MMcdZFzFlmEnoayvko9Rf6RMHmNffbBYGmGM7i8FgDHQqdLApR3VjkWfc
hMAHGD3wLiPrB/eycczBLZRwbJM61p2+CD0liI+Tluyi/A+Ty4sd5ujG3TBAsSmj+JuhRtzvCYgN
qPjFH71SL/aOyRXSpO8nQYOzk/ogVA9pyqvDUFf6BHW6pBoaCk1IvpmV1KJeFamCqRD/kVJtdDv/
NbOFR2JD3hSMssUz51ytgtDCHrOgsoNSUiRjuEb7mn6hehD+azVYEl4mv9K4Oe2FH+W42za66hW6
BtjD7Cn0GRgHbAotLnUDb7tV7TvS2Jyn1AytUvKftu2sR8aFIcb9VLMrqhTM/M78Jn0NruvDcCVA
pMQu3vrakrwM9AXdvkViwMuWeStkvmInYdYbxB941VLpAO/XrNtHOSfrWYX3xeKYL1cZyVxNKip2
/xGzHzwNHVK8pazXExZ2mCwVKmGq0vUIvmBXjCw6RR56vRU+gTDLpUTHCnjuIo5bctbGJq4YOIvL
XAcGKjtaPIGwqxfu+eqN687/yxHZHDVTslwgEfxDAumweFLLb9sOSD/B58N8+X0maAVpp0ENABG+
Tr283+tTQQmUp+DYtLHbj4/b1tYTmMuXYrNQOc9CWUiwnN7TX2gNN/TI/bN2I+ykvXbfcIqQvG/E
xKl+qCJdLpHzpofxnEMYeTwOZ2nPM7MerharYtBCKOj9lvx/5E/2aKHZaZZhad60542BrAd6Ha3s
BkE7u86+XqAWknVqjaGT2vEhBiDvx316mm1I1CGzkO63v9c6SFyMMRtI6rDT/Ar5ZprfKPIrqUCr
EnFAggLNZw+82GA2b44UPJFUCMDy8BwWxEJSaJepKyUvhPfsvd6Ksdg8Bm2z0oy7OkArJ96VOley
QaGBQqOtm85b/U99Xe+inttTydtDBmjnGM+mgomumiSe3VHRLRmKEeok/skFZLE0Bmt7FD5qI4Zf
BP6t3jzP0009csa4eV+Kgdkuz9SpmUAalpiiLdSnPv/aGU+jGjhS/QeUh5gw/OUVGq3VLW6Mca/5
hihQXIoySwruOy7VyWq1b2GBuRQowdxAtxZpzPuNfJ/dJbv0ibY6cRuA1hOmy1oYjDV8KeowyErD
k5Da9ZfGxqCY4z+kp/qJuLELNpftY7sOSHS0RiEE9fX3asRi96oCU6lxRvPnCbKZtCunEqzqjVbY
keDyCmBrzAKauDDHLDBU1FgCzTqdZNC/B9M3ISROrtYuqSO3lTo7SdUvfZbthazm1DZXEX5hmbn2
xFElVWqIA63s2oOMSReQ1rvtjtdEv3qGF2YYHMzQltPoAjAqSxrd6uUZyvc6ngPFoeJ1AK0D/MIW
g4dDa1RtTZDujm+Ui5OcTDs6Tx6kHD3+eNRqerEwxgDiNDZDSSjXtjBVmgWGstrOizR3t/2Rt30M
BEadkPqkllG+hLqVnv6Ms6MQcWI9d98YABRmfwxrep4pAyDmHDxjsMt9h1dpad+JlnK/vSbezjFg
KFZ94es5jlgw7/vpnMq77d/n7BnbNeiTNKgmBaG3LwJ7bu02Po6oam8boZ/3U+y9fH62TRAVA5lA
LwTdPYJ415qy1cnBQxHGFp5vOT6w/t64sMWAhFTMYjVH2DBa+6RzKNlOOVSQL6SyOLQ3XTwNEKDO
dzz9qdWwtTDMYAQEIMJYruAYEV7SVd1SOhnyZA+Gfj03IgeP1m1pMkjlTUlX2NlGLTYyvxaRcZKg
sfvyJhJDe5TcRH0r0rvtb/cb1P1li72BmCoBeVY7UUESin3GgfLJC0c++v3maF0sMaGy85Wg6gEV
KDt2gKRqF+2CgwhIovd9XnGJa41xFANck6qgwSmpgg0lBvYPxrl2qUBp4PE6BteP2WVpjHMoaoOJ
2BxLK4Rnefpeo4uVi0zrUHGxwUSPRmmNoZQxHQkadiqEU6JhJoEG2ov+PqpApzIKrng2/cM/H+2L
UbrwZQrQghAnSRRgbmmPHp3LSKAqu8vAU4rxCHKFQSWO7/O2koklVd8nfkJlXiVxX/l4QU33STNy
EItnhAklRiUW5qTjMHe+aCdzYEfGDznldjav5xWX3WOCCR1hC1IF9R8/QTF3duR98TjYeFm0cwxD
Sa94nXKFf/rrGmV3XjmDt0QmshDByNoqwBLr4jUZDhOSX57Exm/OmAnyLpBMqKBC/OgdRpaCY9kA
GOMWeQdZ9T1ocnGiVVv8byRk18PMxRqzm7k/VHmn6LRzizaMIf/16DZqTm8nX2haU+0Fh+eO3DUy
+5h0IvKoDke7hg5WS5+97eAsH+ks0rTnJvnryP9rjeyFpWniSYcYNxoxIDZe/qDaW3SN+Wl40zEd
OKKxhRKt8tBy3VkuZhloVv2mnYoUH9LUYnmXgtXGkqWudaU+eeXEm3UYu5hicHlABmckAaW7iKzo
uj9TaI5clVYrddVqDu1d5Gn3HKP07/8MYxejDD7HeZhOhgRQmY7/6vSEnuZA2Bwvwrwkn7c+BqaF
WiN5W2J9vnhTJE+pzCW75C2GfswFJpOoFaZyQmR773va96faHV3qF6XNWwznyGkMGA9dm5dlguSg
mMf4DgOOxuNkzuaui4ng+k037Lc/FM8PGUBJM0ijoc0P6XAWWES4CqvI6fs/KUBAHvL/UUtjcKQI
E4OIJYzI1ctsfNfHH8XwoIDjMmoetpdDf2nL7RjsUDFuZUzUF4iiWWG3J7JhpdleiXah7IUZx8s5
H0tnix2FmYWQTIbMh6ydSz20hMS8aevZ9jMuaQ39yzdWpjOAEWpgYKkn2KrfZogn08q1fILkA81J
bOMhulUxO1nvsvy/CQTrScmvD6gzEFLV0RRDkQOp+FOYgYEo9/o9xpNqK/oy49o+nHhTZhy3ZGeF
ZKPsQ1MV0b85XYPhNQgfi57zhv2bYstlUQxu+I2UiqTHjqaH9JauaDyKHm1jDF3eVYYDUToDIFNk
Fg0JJ6QlHfRtJu0wFIK37fnrJfrLIdMZ5AAzjF8rAiLKv+l34kaKFexG2wBBVHOT7pLnbYOrDgma
efR0K6IisQQtQR734TyiOqZ0lLPxawfSphJD5+Vk1QNqs/lJ03j9VKv7uLDJrLGT0mEwEnTakpvO
DX9oGLSNrsxvdO41u01RSOctcj0ZWVhk8HHsa/Cz0KcwGscUOzr6jmlTLUw0/hx5jwSrXr8wxuBk
QrS2anJ4pOGf0bnRJ4GV8sr2vM/GIKRo9jkpZhSDaeUNjShQ5VC8esd9W6GQ8AmvLmth6yBdrBYY
k8enEvblgfZTlPvWNax/u6Q6a9sXOX7B1kPkeRgbY0aiWrRPzXzbBrxmSJ4BBgAT1e9SIgEAyZx/
qRVt3/HbPdd3TIOQsoiWWdAnf8wyIlkt5Izg7jKg9ksLLf3e9xTr/+/PnLi/GrrMizG64EVK0xt+
iSI00KKIDijuQRWwAnMor71lLRwTcEbpMrSFRZNlmy4Kf5SDWdcgRV25prnLfVBD9l9i02n0BFPX
3FHotT1cGmS+k9/EMsFr0b/MAlAys9MHKr0qOpJVcgtUq+/XS2vMF0OzQdtGIsaeKhe0SZD3kL9D
rxfzLe0xBwl6d1tXFi+zXsOIpU3mwwlKHkS5jpdYfTwVhaeMD4PKgdk1Z1+aYKKVMYRtWoVwxKaL
7Lw0T92QcEzwVsEAuRGKla5UGGLoyLHvXDN5mFVnGxNWHw2Xy2CgW23qWcgp7UORWvWBWJWdPFJl
ktGdj8Iu/sNn16VFBr9DZRpz35ghnhH4dtMYuzxOr8Fkx0lyed+HgfAmLX0trgxkE9NjU92N1SNn
59bSvcU62Ly28jM0mNBxtCR36/6umHJrgisY0bEBtedQWZnwj15ca7o7F4GVh3/nHGyqWxG9Gqp3
dQty1413iYhIyHt14Dggm9HmkayVESX3bE1L6Oyr3NFFy7wnM8SiJod8k6zJKkeb1+TFc0o2sTUD
QZnrDl31rde5ybfpifql7yhWWNk65Gsij9cot4b0RKQkeiaq5BpL8SUlSlHlKgocUdnItpj0eNdL
usA2fOGpbuTG4jjP2vvs0h5zCAS9mfx5xiGg77O6l9yho/E63v8XpRueJeYcEKkppVZFfda/olpj
wdE46zs6BMy7lK9OKFzWBEWDj9FSFTGfOZQoANSYQooL0GwrEDZr9/O1YpmoqVPShPDIbb9ej2b/
+XQ6y7/ejOCVBEEgWobfux5C9NCFju9N6MaCehonI1i9Dy0XycROEox1PDQdYidYSo9U169+Vugb
z1O7450Dir1sdkiIKBvERFqAIZePGyrnejB1lL2JFONuTtDWm51z8cYYjkLPe1VfTUIWtphYk4Zg
XyUpcoJ8rC2B3IvV1yQvLXn6moDzwjSftg/AKjovzDFhpxLmMFAElIHBQoeKSmVF9fO2hVXsWlhg
TlhoxlqUZiDR6zPjMEfGdWKiQGukHBhevfssPxJzvjoIZBZCizgzQJUtfJX3vjPdBpJF7wuBQzj3
cfprGy7BBp24m4oiI8r7cOFR3dPruLAr/ogMarEoNrj0E6gVy2oAxxWpPSNudrEgcDIPjgewsQUN
yV2jj4gtYI++J7FppVLDqait3vaXy2BSzzGr57mk9AuN26XWfCYWWNYCjBTIR9kecvQn87pFeKui
/7+4MQyCNs+ZiTuWbuzG6X5MeP3JPAdgMKHzfcWsqAOULwZ6MzO3g7BQdozRc1M56t1sq2iKL87d
ITzyXhNX23mX28lgRBGGjY4HHFCh0bHMs/BANeWorKl/Y9qtW1+3eODmzfZwQJAdyA9LPan6Cnew
cJrOeZU++nF6DPvO8pvwum+r3TZsrEexC27oDG6IaS7Bb3B18B9NsOfiNWCfgmYWU8NX0e1wO9ry
Md7/2cjpcm8ZGJlmsOgGOv2ukZ5arTbs61lyqko5ToPpJFr+dXud646K0KIbEDqFjPRHRy30Tqpl
OvsdhFeDfjZlTu64mlChcPyf32cOQmckRS3lBgA+BDS2Xi0+ShD1Eom7vY7VzgtoX/wyxBwIcaiL
PmsBVY2bf/Gv6kONuQOMiBh4f1PeSs0aj7NNJ0Wg6uBs2+btIXMeQH9cVRWlc6zbl6o6NA3HF3m/
T4/GAkzUqpbGYsbSJslTpZtJ4Sl9/8bZL5vHOLua5QWJ6eaVna2+oHLnzjkwMnR0O/hCB+dMMHi9
CI562N659WzjYpfx9oFUU+pXuDyjvygYrqK5s0h8M+J1pWruzOLbtjXOPrJKH2mW5JMv4TtNQ/Eo
Tep+7nm0K78JNb9WxJJOSWkaEDlBVZLSG9CGhNRDarh/Kw6SEz3wMsMVrwcLChU6UtHDJGnvRZeF
axSiNuORu8TYSGKh5eiF5trjPj8ldokHFhDg4nnlxYisGDGOW7X8/PU+Gmf8vjF7ZYJMJH22HFzV
S73osXon1JPv1Z2CGYjuRA6qlT3wFGl5hpkDkUvgFjKkGgHIvC1b2h+u6KEjqm/R+CTqEQ9aPr9o
flwnczrGjIyKYsTosgM3Le0zDQ7mDjUymy9Ju5JGfrTFnIiqKnJTDShWoouAPj6PJ90dIe4LXnPn
f6dI+WCM5foME0Bx2VcdyB3zB6nUDqIePCja/y4c9NEM8xqXdZkf+HXaOarxWGeYyW8PBBQH24f7
c6D5aIS5kGEtYmo0TedEjX8lNCDNTiRH11BsTHxe8vW55PPRFhM0DWMOUJrAvk132q5vUcucTz1Y
BayoBcs+mKf5dCKfseujSfr/i4NugLPBV/UYRfv0QLqfYko4+7eCXB8tMAHUmNAuE4lj58RnXGit
7so/vGlWi+IOqDi5CTI9oh8vMB+tMdgRBZMidUOKBuAmdJTktu8wNA1twmq6rzLOgO9KHemjMQYv
fDHIoUqH70WrLMILsSLXfPadQnE6rzkYzzFkaTgXNLpbW+tjMCMohhC9YjOGis3Haj52UW413OZI
ns8zYNEp6mSEZomqw02FAPpNOxbHYleemnofa9arT9VunAAU1ttHbYUP8MN+ss9VWVcpInpNOyd4
ot1i3W48kVO/Vw4R2HX89z5uOtOnH8QTwRDj/bZ5zqrZ96u26YxclXpk5tmpSW/7PLY0ETx6HDOc
L8jyfjZFjjmWBCeuKmL1uhCzQ2Iq3REtvryWGc7ZZnNwYZZUMiggDphBCxFd+9Pb320Ygx1d3Roa
GtNQoQ7jZFf73Y9MDDEbNGigC0gVnow7b+MYIEmjdpi6KumcNNyNIIeMD1LCu9HzbDDwoZh1msdZ
22HEDlcz44nSSGkOOYJM8Y7On0c38Y5H7MzzOwZFhqmop3FQOozLRk4+/5S1u8JPPcgJcs7XSnHx
4/liwEOf23mcG5xrOnYpotztvOlfKbVL/pM3eMzBYZmBkLRWyrnQ8bGaWbZ0fbJDw3CTqHBrbTzo
iW5vu+I7+/VnXFShNyGB2fbTI6caJKXeNYBi5So9CCfadhrv0jPNW2MPbME79D3ZwaN6pYK2h04+
83Vc1r/j5U+QPobSaSSdGCtmB/1vXGugwQahgTDx73I5iLx8VHn549oWU/omIksQ+cWk9Ud7fq2X
XTxpqiPKJ6248gO88AoHs8odwS+c7f1dsyWj1+c/28tkJk1SJ53aQkZpKMKXfszuFS1zZHW6jiT/
oVB5k0nryHUxxyCLJNWSOOs1vEfzzOo01Q/by/lNOnwxwGCJP7aNmg4wgKFnRJrGnvcReL8obxv6
MDl53YowBD13F2sMqvSGYVTGPCOeErD5Gke0k7v983fo/4G9zXeGV8oiJdv9lfQincE5ccuDmHVY
u/wBDMTMepi0JJRUR86C7NSrQ+HqTUPcoMtbztbyTDEYY6Zy1tWYKHe6ObwyNP+pjBDqqnm3/QV5
HsLgy1QrgRmkSBXMWt1pAOxA9A9/ZYKthWfZmGiBiiu3qh9j6U7t7v7k9w0qGKbqaNJhltDkXWvW
kFB3Jtxm5Rcx4MX/lSEX6ne/LLD51IT8VK9Ko8N7WYQZzcxurdbtDtkN921u/Sp7scRcxYqwyWsj
LOhVtj6IVyHCpvEAio69cOC1pq/D7MUUA3txm0mqKqO2o466YySlo2enSf3ZZzwpnnUXuxhiMC/q
NT3RBLiWrr2Z4msvcUqYvwnHFwMMypmtOUnBlHe4k9NZnRAgpKJPRnLiI6+mwts0Bu8GUkiZlOg4
JsgxYojB9M0V+gY9wf/f9SN1tCL+JypBEO9jVKpDPQTrNYr4UfFPEUa2IH5NcAfbPjqr+H2x8ukt
OA5iuUVNAwHCFdERSKzgzkRXCRhfQWlScT7UGqQtjTHOPQ+5IaUV1CPVHo0W3Y8w2pc6r0uLZ4Rx
a01J+142aYzIG9tslN0UCpYeN+72zq0F8uVaGKdWpRKTRumEmrKWxbZqprbZKvacBM/TPF7VvcH5
UrxlsT4+C0Pcy7jtGFDs0e5CPCNlHJxerTAs10T/hkUNQ1LKRo8CAbFgP3qiC01EV3NwB4eCDlVa
4nYErAHD0h4TzkeBJNI84BGOUqCnPxob0zg/GmdCfxtqkwf+4w3PIBO+dShFZPIIg2H9UiXXtf7y
d07BxOw8ryHP0wHphNKwdUxtRcQTVNEWu8HqKk6CsAZFy91jAKLNQ0Fo+xQVDHl02hLKLGb+TQp6
OyA+7zq3FpYWtt4D5MIzFD+chTJHQXc6GkeyN6/jEH3DBJyIw37iJa0cV3+H+4WxFAg7ST2e2IZM
sdXyoJmGO4jftz/VSrvjEl8/CSLPaVPVgdx1znyjHE2vefSd+Tr4WbqzndzSYZgMySyn6MTxv/c6
2GJlkD0MZxRBUecK7gvp1Mt324ta/30IapigJv/ciKJXE3QRB9xLDbO0RNy60x/bBtY/zcUAc2KH
eBaHfhpBlOm/Ct2PSLgB9YO9bWN9EYZuqATEGJ9ePMNZI4ExopofSYdifMhjzi1i5XmcfvmLAfoH
LL9CJGikVhqMSpyn3WDXh9wT7nvdkmLQxytv9EpbfCcH/ZbXdLC+exfDDL6O0IwR6zxHnSc5DHJl
pcYp44kXrMeliw3mC41DgkFiGbsnawKufC5Rj31VO4G25021rFZtl/vIoGnZmGZE9Am50DWdiktv
So/S4UfQ8pbRS4mpbN4G/iZduayOAVj6GhKXNUoDlUsrEyHVJrsOdpSUb3r+35+NP/oJA7BpKEGA
usHzWRKNbp4Fp8znUVvSn2CrLYstZF88h1aVAQq4PgcK1H/LyNJARTX8kyRfe9DuZ5jK4ymd8L4a
+wAKnjmRpB0wok9BNWtNbmNlX42DMOJK0/QYaUic8or3ILh6g1oulMnKxKaI/NpAaiFHGOpSwZtH
yvhE789TLjp6FNqNH3pBLe7Ah8sBFM6RUJhUTa/jKCjVFvJlw70agd6hezIrnPV6dHXJ+yvwUhhs
Eaq0aiIfu1tLjta9ShqnHWQ96P86AJ/kJwTFFH2olDvDfGUa+7w37QKF/IaXbnJAWGFgJNO0vhUS
rMMPpkOimMcSvGzbW7VCVYrzRSSwGxIVIh5sQ6gP9J8LSm8oP9AREcgkXdOxg9hr9xXqOAlSQQhG
7/8beofVbVyYZtwxaCC4omuoeghpYen9URnhkMlBVDiJE88O43qBXkflrINGR0zLWyPRrcHInvUp
3g2EcHLP9ex9sSbG9VojSBIwwNEmuvZsnlJv1K3GU68Hr7pFO6/p/MGQ3scPyMSzWjRyUw6xi7Uj
HUGn4ha74ZamhaBRsaYTD/1XfXKxQMYnozIIlVohnZNAzAvyZLej4X/h+ORqiF7YYGKaVoCLkATg
LR1K24dueewlUNKi9DDJoXKKQ3eTeH8UZxY2maA2kzpOiBF1Tq65dXbK46ftRfH2jYljHUlFMad3
/CH3rZgcR56oxXoufVkBez2ow9BIWw1hWb4R3x2hwagQFILn+xaMKQP2zHRynuoZ3ZZPsXNhlKkm
4OpTq3WBlxElVewS9x9puibpdW/EttDemH/yYLxAq/fUZJE1GnUdBwhjmHVQ30SpssZ8NyvP21/q
NxupUnJtcHcSjflUcSFDHl0O6Q18gv9pNjYS/Po71Y2vDTTsBPgXcjBq3eV/2WTLs2mo+q0WtJBv
CzprbhtLKK+LIeLUL9aR8GKF/VoFUcSpRgJAoIgqm7vBNL04uAtG5U+iPbkYYqA99klUBy1OU5P9
zLqvvv6twuxwWtp6wmvLW32PUBa2GHiXxkBO5Cmg12JKg1nZIGF9n4DJ91QpN4fMIKaKMLTc74a9
5mo7witNr5/ty2rp/y+8UlZb4kcx2jREmdwkanU794O77ZQ8EwzKq62PSf0BcWUwHohQWFlys22A
54AMrs+4SET6jCtLqP4j+T98c7ISlcdox/M/BtiboQ5lFRy2jqAfoFHo9yWKgk/TeL+9Ft5mMVgu
Sok5hnKFaUN/PIxFfMrMitMtwzPBYEQj5XWATiA0N4HhCKqSMadI8ZtE4pdPGeJHnyJTrKjB7OPl
Cbzn73Pi7gg4b634GtesfbHf3jIe6LHSOkVo4AW2RH7ee8ZkyWjiLveaRbXPB48qZgL2nD95k1ic
XINBiTJqJzFKcG7y9KyHNzOP0ZjzkQwGGYqog9QFVMGcPLiuqjspP2xvGu/36f8vzr2hdGkulFnn
aHNmTZBpJX8biz6xj8vQuu8CZHcyOpRc4cX4We1Md3gTC0wDG9AUxRzynlsTphv/OapfnI8BAwhy
VXHTDCqyWOKNIVor9GvpMNpgIfdizeblXusVhQuEGwwuZA16d7USyVH2T4hOOtSCAle5lTUwNhb/
TZ8g/b2t9TEAEXdm2MWU67JJ56tMVC0DzLVt59+EJLyt69b7Oz9hwCIryhBMHXi5rJu7ckRV4XH7
9znYzdL/tWUTipoI7K616kc0kUfFz74NZbLbNrP6xLc4rywDuag3Q5MWPe24aQ8FXmATW93NbmCL
e14+xIkUrEiOgq6YpNCAr2ba3BST6UKzBopi8bGNBM6DGA9qWZYEpRlkbS4RW0fP3+l787t/mz9D
jiaygrfAUV/H1+195K2NgQ0fMqB5HOGllOpFPUuF/92f0tbJGqmHcm8ec+rRHGc3mdSB+G3rNzoi
STFH3ljVlj7MVjZFVi3djen37bWtDEnQ6+gv6DAZ6JAgnEqUCCFetSY72ifH/tmXrfRZcHu7OdNW
y+47uW1K9y/tMhASaPIMhUFgMdSX8T53BAPwPRSNsrPqGjcEYQyz2K/QN+A1o9CzuwElJgMlQ5uO
Jmj60BB8QMM2+m4QLl3+oxnviDMQIig1mjdU3Elyfd4LM7FaktyJYcrZxm3XlNip5MgnlM02B3V4
8V0VH8v2PE47lLus7a+1HTgltuikdo2kZx16LeWyb0+jnij7XGt//p0RJrsIJgOyyga2TOrv1eKY
yRxX3/4kkshkF2ZlCJkgowtBm21UVcHU5WYib9KYt1MMVihaUPaGBmg3p1OInKzk5LHb4IAHq48p
jKpqRhsaAIdq+JoLx07yxDqz5eJWzXjJ//ZJkUQGGfJODfqpw91dH6evaZ9dy6rvH6ood3WS2J1R
3JpV50aGyuUPoNfa359RSWSwQSgiNSEdFjmgR8BqrqlYVhC4/55Uvqg4Tc23zDGQMA0CBFUjFGKI
fxMT9Pt1tlDW1iR7unjVq7tG+64ML9vOzgliEqv3rBd5nQkZJjG1r8TTvcoubJJZrUU7cCpwdfHq
gDyDbLlJxNAiuDzRe2E+gGTbrXaYpnLVnWHR2Y6Aq52wOsR1CSwoV3/01EbNCVj68RHTg+rpJ9om
k+aWcdDOMugSZog6ins1h8CL4PAouzgnna06hUE/95Le4cFVrC3JOMf+Qz781f1bet/uxV1C1aOK
dFAHcIy8JJZfk+8D0dxxntxtR+GthQGULATnn2hgdErNYqcY9VNQFlaka862Ga57MMCiz9Eoqibq
xLE5ulX9f6R915LcONPsEzEC9OAtbXePdxqNbhjSjkTvPZ/+JGbPt01BVOMP6XoiugZgIVEok5nf
d+r0MiiNt07ENhUzyBDIaZiksZPaDDqquW0Bv8lEfYmi9XKoM6Vt0xkp9rUklTsS6HaXAFIRS7Dg
3vyodm++3lxTOsSgu3DD9ESzgEIEfZa8pFcEF+dvyjX/C6+Uj1OyMaQVVtW3KpaTXw9e5c1+fVxd
/bVw0Jt2E94RPNLAgIEAJHSEquuireRikKYEi27MBlogLOfV70OQofscrb4PaA23jUPshY4iSIvu
3xkg9MDgJrF0lUNuFeJlUjhiKC490lMNQsXBH661g2hCdP+WPZvhEDs1JjOTKnTWZPlrj/4+RRM5
yP7enS1we7eEMdHrFjXmpEptUDlr9LtOBHfAvhP+Z4OvY4M6MSlwklnjSSKfWhUHTzHrb31PIM22
0lTgi4Il8TXsjK4NiHHN3m2gN6R/CWNPkV8EKCKywcVwWaWXoxIDRbRA9i0/Oo2pEz/FrnKkd9DY
cvPGHntXmAzbDxjOO8mFdiG4oseoQY/I5KB8d5uc2g9NL8YWLcy1iL4aB8iDuSqLlCF9XaGettjj
NSMqwdWtez2eag+z10LRMz1NV+q7YHPZ5v0ap5xXyTZ/gyV5SBZIxhAEsA9Q20WBw0KurzrCPzGW
JooXRF+Sw+FGqmK9WToUOKDpW5sniFrYg+VfXpLICAcXBb5aO/X4bnENouOXUociqvZy2cZ+7wYj
GfoXkzQOLCYa5lNKUfJi6iLTLZvsY0CY3irQre1fJluYHhPAE6+9KpXRJNEKZRvjpXfz585mtOnK
fXSdQxcQnQG+yCkFsMuLsZphMaxagVB9ZlqHfUve43R4GLP+xUqtQ62tt1PxHK+T5VzeW8H307kY
T0PKW9FLXKNUuYqS+7h0O9Q6LtsQbKbOQUoqt2TIZDzYzTGI1vspe/iD3wd3rWIRUzMt/kVVqlrf
1KbVu2Q9RvW11h8v//4uXmx+nztISdOm6K5GcSNPv64a+jLCU9889kP9J99iY4c7S6ERqSayUSii
5LGtS9B9S230il9ezK6jbYxwZ4lKUp1SiZWPgwTSiUmQHZmCuYgWh/3ML0i3McPdvmGjxGWClnB3
6b+1EKIoFd3J1deYPum6q5jUvbyqXRc7m+OfRgYyUX3BMm5UHW/aNqnsRqkFbrafM98Y4c7K0NF4
bleERp2nqyDQlg/dBNWX9DY+KHb6RSRFIVoTd2yqqAzbCHvnjuZ0wjCJU0/m699tG3frJibF2E1U
4AlbzUdq5F5O5bfLJvbBe7NrbJmbO29KxoRWC5CNZiDAM36wevF4WAhYcZlKI8TlHxeRIPj+W2hj
lMHexihSosUICv4BNFQGCM8P6qt+qzxRFPodwy8fpDfRjcHO5q/+rlsGhuSoofCUkMnQJbFaon7T
TJDMS/DoUTJbiu8ytP3VYfxH7n62xu1pYY10zZoF1RuoUoXNS4X0pOCzsU9/aUHcDprNWhsJm+En
p/h+umWkO71d2u1XPHUcyRV11e47+3lFHMa2g0yS3MKF21pLa7c9KNZNUysEhYddhgBGy/y/z8RB
LN7IBmJbFAL6zyD3OciH8G2a7OwhdturNUDbn1255GCptgZRFPDVC8D3NxByts+hbzobUZHPqPl2
HnigNC9+SjBQgP7TCJ33kjAE3K8NbNbLwfBopes8FhG29TPECE+F1zV26Yeu/Bh/YiOj2lX+kN9I
7wLn2Y0qzmb5UjoZizmUFUztsGqm5oW5jQkrT7kHyR0aXvF2zVw0HoqeR/t3joWBDaIooIPh8LkY
tESmA/DZbB8IODvU5Z80vpurH3R8XXtRq+hvgO1sjsPnfjHyVtEr9jgn6EZFI2cV5N/UL1Xs4hkI
dpL4eyma8toPRc42OcDupkXXaQj/CbPhrs/7I41qt9a19zjvBMDNXONXADib4jAmTKFpHzYfeQ96
yk4GOOaZTIQoEfAbqD7b4YBGseLSoAqKBizHwRrqATW+5fUYxlPBLUQfL/vmPtCczXFAEylNPuWV
hfmXOXahf3ALKdLjZRP73n82wYFMQohRaCEr2i6R11lf4wETUbogeylaB4ckONngspDwupt09Yh+
rGMbVYJ4VGSCAw/SFeAn1dEUqgw6taEfmJ6kMqyfL++WwAr/8knDqba6An5WGdSRym/lKDAgcGT+
iUPnqDLQLAbaKkwxy4cW3Wny/0HBSHA0+VdOgmZWU2/wSijDU5YcqNyBD/dGigVtSqLt4hCAtP1Y
6xagNSJ3tX4aRsGYkMB5dWZ/EznlgySrlgWEofmhp68h2AqH73/3xbkTT0iF8VtUI11T73zDJF4p
pSLa2/147L8zqHPHvG/KuY8JLr4rXPRN4iCTefVPbmfXqwMtBjcGkkVCEb7fXLdnq9zJb1ppIiOY
O+Bq/TH3VRetkV7mrCfDZ9purD88cnPBMRV9MQ4JIHhZDUYHRAMXemSTtiL2kOvuqJbB5e8mMsTh
wTQP+dSleC1o8mnIbvPiCRQQl038JkD6bwd5Jbdm7fWESMDO8ppFDvNhhZo7cVnEICaM2h/PUc7W
uIgh7zTdSDKMYqRHcNWeQBV1JwVs8EKkHSTAIIOLFYwik8LQgMtHACD6VYdsVksTr2qfB6m0J+uu
VQXnWGSRw4kiKduWkI88PrpzITQ1+VKgHESPVNH1bXB4MYVWnIBVnUW0qr/C6dG3/c/0IcGU3UFy
UyTiInBCnnS8xfSdrrGiJPqdP8WWYvcqhGKSuhY4+y6cYzxHBQWBwRRlf8bBqYhjcFiifGDS5UHv
6HFKrRejnq9AIPEnB/hsik9eyDn+No14lLTdqYgP0nJoRc3MgtXwpdxc76QsBqW1K8XEnumhH9/j
GrzphmAp++6wWQvn6KQnpUoiGEoKr/nE5CYjz3LUL8ngMHKFxBclmvZb5DYWOUcfzLk2WxlRinnH
osf10B96m4kVSEcRw/Su721Mcb4uKYbUSQNCFbW864Y7Yt1UIu273WO7McH+hc31a+bNvFapiUTW
UgVmktxL6oLQq/K7vD0NZn8o1P6+l9I/wt2NXe6+zGN0u4MgFg7Sf4jWs2tL+mrefHw0MUXrvj8i
T6JYUERQedZsOQlJnOa4nj8EcpPDcMM4kY17PIQHp/wE2jyve82eRDIa+x/wbJa7KvNpltSC7e5k
XFHpMIc6iB3/KKWuno1wyNHLBdh6UhwBNcdIzhDZlf6uz8+Ci3LfUf6zwj+x06o3CoJXoBt+6a5U
W7fRTHnsnMpwNGhRzz8AkA5uTfSQZ3eiZBfz81+ehucVUu7aTBPaQiYabw+9Nd24yJwInA+X1ydw
EL5RvZQLtc1Yg23af9ao4sltbE/pHU0F5W6BR/AN62FG5nnUUAtc1RJ9PHrCcmnRHV2ICIL3g43N
rnHo0edDlRhEAmOYP16XfhEk182xQCJExF4tWhP7+wZDxla2MPqG3DudJFuPqGMQ5aCNg3/5E4nM
cJDRL3ml1yEePLRMDubSnIYwugv16S/NcDH1VMdpnBY4TlGo3CxUOtaldlDqVWBG5NMcNGRDZpaz
jK/TSPdkPk2j6EXCDsWlQ8PBQpJQJY0jPNykAw0+tPSummum4h4Jk6ls5y+Y4rvTp1hDzi8HRQoY
XnXtyzB8rshbpx7+6vvzvelZoi5txholV8jbTjdm9W4JhZ1FK+HCCVQ9DKuFoiLOTHQwX1nTW/uN
3LceI8tJM1v1Ui8P5PfLKxP4At+ebiUdaLsK9OSOittCYznVRVSazGkvfSEOC+aqqJtYatH1O0wB
OkV0W2nXezmsrqlBfBMcjJdXtE/+cQYfviW9GOdVnSg2kt7Ux/EdvKQv8mNyMyIqm45I6IP6BfrY
R9H0qGgn2ffdQBHEhGW5z+AjVVNp92066t6YVpao12fXjAYtdUJBOo8CzM9mKnQJ5lq19K6pvsfh
M4JdwXW0n+zdWOBRSG4QeMUf+yf76jXTM88c+cHATFCEnYvuRN0boiVxeNSm85yRGNW/0PisyU/W
/HDZI0S/z8FRb5qlQlosqIpCDxI6J7UL/csmdg/vec94GEqMQlqtEfLh6O7xaBydCo2OdldhxHeY
RSdqf5xOJ0Q2kJTUKN+y0SqJlpXsHfCvwgGkr3zzlokdMbGB5lj5y2EigufO7iaebfK5SzwH+6SV
KDaxjGxD/l4vglfovt9tzi3ndxWVLDJOWJV2s3xQ9rBKlen0h85lmqKlI6rd7C5pY5Dzu3lYDEQp
K05sXv0zKOlDkeXHP/CLjQnO9SSZou8WHRWuTEEo2aMzz8Sg0ZdJF5CGCCIujZ+twPUUNV0HFYpK
r14GdbD7dPX7wfDWUbJDU3XNXGrt2cyvZ1X55/IiL0dHqEn9DEnUqHtpzUD6J5kvcX2aUDkRTYdd
/lQa4S7HBn1RcVaj+7BtbtpEtstR1Lmzn47771Np/MQFCZOpykLQIpt3ss8kJtQbBnk6gzwhMZ5o
y9h6N5cFxY1oLjP6eMrSQgvUddecwiYWHNldUNqsiAuOjUmnbV/iDV8sLyHYf0bkrKJXIhz8Z078
+xte42cvxlBaasVEEM64sjv0q6mQHiHC/JtoORw+zGDJVaiFxOJkLd/mcXpWjDEYFekqmjtR8VH0
fThoCOOORAqjg11K+WCW+lNdf+9NUZZ5H8g3X4iDh8WSslIt8brsMMGR24xdGaqQE+7b6Jg+5p+a
58IPI3sUlY8Fy+PTcHTue4uoEsrio+apK6QzqO5rhSixKDpTfC4u1BCpZKxXSQvoSYNITOVYt+Su
OaL9RhO3Mu4vC2kWammqZfLUSXqIitGk/H9HLP34LnwuD6wQb/j5qcRk8fokyg/s+/7ZJHPazUFe
izhP5ggHmU3oleghRzPH6f+Qe2bO/csZ01RZ0yzoeEFl62c7GSotS1SgspcfMff4EN7nsqM/9ify
Njuyo3rtTYQmjqFy0bT3B+i+scxBVVOTsu0xXYXerLkZ7bIuypeVEFRiSxFj4+7325hif99spgKJ
zaycEELXpHGk8dNa3YZUcFPufrCNDe6D6dXYR0av4o0drydUkAKjGW6zsPJKbXxJ69GbZ/W16Il3
eRf3c7cbuxx6dSEGjOYGDe2dFx1iJ0EfjvzIgLIN5ukvPxmHXkQncTSvAH6y3uTo7yYPuWi0T9l9
42/Ww0GXBPkbY8oQVPe+ERgn2V0+1X53E7qdDx1Cm/h6wFTLsrvFzb3wUdREtQ8t54ibT8yp5qpa
k4n9bN0ZPIG5C2h5rD2kmfzkTsiDtX/8zq8uLv7Ihy4cjByln94F3ytapFMMsULcNq1cNhOjXLNq
p6478jt5vOw4u5HPZp3cwc9V1UpmDMe4kAaHVAh1OkmkpCtaHH/C1bhdI2qCjy05mcabXB1Hw13L
3MbYn+hxuTu+uFkOd8TrwUw1KUOQv5JPYfndom/L8JCX3tJ86c0r3BY2rd3LO7jnKoZiqAaFpLSp
6nzTdNVrxqTKMkrVgRHoPhu4aMHZozoFCq1Cx9z5YD9Z4wBGmzJTazEsiYM+gai89iunvwLJMlpA
Vae/EUuI7SDaTwY5ZAlzuUoHtryUXQ3oXmJNH+QgJK5nnsZdQT/Z4VBFLXpdaS2k2liCqnTlV6mw
8ew8VNdsJKySnUw0n7wXH/1kkgOZSWvHzDRx7FpMQ5h+50BsWQpdNu4PKcbrBlohTlw5ogmFvd7J
rV0+PhqUclBmvQO4ufnIBmdYXIuxGdMxHxY/BfNzoPg5mJFrjMrFx+kgSonsJbHwH4AjjIAoTKZ8
k62k5tToRpyT6od0GLwan1a2s1MWaHd6ZltfIJuLxh79bRHAjdAwBwa9pZSm3CIhyHILHz1qvoHW
7+NSo/+bMfaktnRPH61nUSZyr6PkpyVz0FCRuamsRGUJ0DDoHvM74w0DWT2MLm7jS9CyUg5W6Yjg
gf3sr2593mnuvC5GSKM41XCRpF/0/HnpAy0TbOo+JJxNcCe0GCa1NSWYiKLphJLx1arpImAVLYM7
nX0MXehhxVFp4CwKlHw66RD6+a3hJ7iAE1fFgMXxTx4SP30z7oA2ZpNRjHDgXlzuhyXISYA5x8vw
zfb/wvfhq3+dscSqOsCEUocu5l9sK8zv6261zcby/s4Ul8iYxwyKxjkGAocKtYr+S5s89xrmT9tS
9LX2sfQ/j+BrfvFoaeD6RxY3PtLAZKOH9uDPDusXTr3SERFuC5yDL/0lpRbOVQhzqbQ6veoqNLeL
4fPl3fvNPXteFAcdwzLIEygbwc5yt2Kecj0gbRww1VXWECZCSNGS2N83b4WQTp2pSzogGrc5GOQ7
8DWGP/5yRRw2SKD3auMJK9KC9rnwxkMCTqLRC22mrScqIIgcnUOJ0AqjZrUQhoEd0ta12K+M9qHR
6gDdr4IK3V70vj23lEOLuO/nxSxwwSkPjGVbv1Jfq0A9hG4C9fD5QT5hzucq9Fp0sQwHcjAEgCj6
eBxspNaiYnAAD/VUjh1Npc5qfpZKgREB6vI5ecNqJHmacJqrPKji3h6HP8iJoyuBgMcEfVhE4bvw
8zXTaTFjGXR+6OWbTqixt7uEjQHlZydPDbr2uQwtMRbadY5MbFDBGG75Y3XQKOiUyKGo9vom8Ppd
R9xY5Z4cWZw0hdXhKhl92TegRJ1dpW74FgW9N13LX5mQMeJmEZHKrk9srHLooRa1MQ8NzhotY7sY
36r+FDdfLy9NZIMDjTbM4tmQ8JgaprumeEy7zI6IqJecnZ1fLqzNQjjQyLp+QPsUyllEJTEGXtQD
qZVrq1ZOQwpuVxBR6HRaBDeKaGUceGjx2GP2CiLvjXrVU+pK2a2Syu7fbR+HGoOuRFYtISjt8ncd
aeTO+EGnULASdvYvbR+HDdpCNOwgDlWhv5nLjaI9JfnTLL8U0ytk0pIhPFxelOCM8YWtktQSTbQV
YWeVHRPQ1g/C9pH998TZJfi+/GkdLIxJLOxEsc7RJiCyn9+BcCK1+0PmsffM6OmfCE4W3lF1Ggyi
Z6nAP/iWfZKkkUIK7Gq1erXyNVaOaSKYONtriNzCoc7hhtZn2mJOWOVwYmKSmRe78SvjxoXYj4t+
GefyhxM4Ct++P6MrR1V6RNVZ+ApduFr7Rye3Cb1bh2vD6qH1KxhD2X8abb4ihx51IzdhPmN9TMN4
dWW7CbTjAOpw6mbXjAmY8cDV3xORouRe7vCnjeUQZSRKZUXp8u/41QxNjOikHEfPQJ1X2GO6k6CB
Lcw9QPGWUoN/+pZxnsbmOPQs5MHiJO+fGWME4mGo/WN3tsPF2lORjcOUAoor4yoLQUORCJXPREvh
bk+TDpoGzk2cukJ15OV72SVO034x6/fJOMz6vdydovXxslPuv2I3+8cdAqkhSitVWBdTqmMXaOyU
SAFF33sbvYoecZdjfSPiCfzN0TvvJnd5VlXUg+oRTaY1UhYL0k6g6ArIPePnYnxZoqrHfqi/WSV3
FCAJk2ppigeF+hQ9op/1pj30MTAMTUT/F3Kg/YjkvDzuAMxZaY7hipOn3RjB6n455m7ohr5W+upN
hX6H6dCrdi0JbqLfnLuzWe5SVXstjxQ22U9hlg3B9wdaQiaApddCEYPdb6yZGlR5LcWw+EZh0rVt
PGiI/1n+o/CiExiyP7KGSPQ0oufT7o6ih8jQNMOA2hO3tLpt9IYYOBskym8jM32Q89GTIVneS63g
sbHvnBtb3I1Ou9qomwXxpG6z5HnmIYjNHAYrBqQ/6KNo9HkXWs72+Bt91cxVIgWi5gG/nn/NqSiL
Ldi8X67zdiwkXW2Rz7GWk5JEz4WlPY/p6C0rVGcEgCJaDYdiqiWVmNxRJpAK0BMl6qcCUjqp0rwa
TXMsB/k4p8bJLOo3SBz/SGbLVub+pBuLO3TpH93wm53lwK1NWqUpFZm56L9xjEycwZ/cCHogGOUA
TaV/efW7YcvGIIdriZak6YwxcncB4Rm43WR6nw+CvmiRf+ocmJFpWCsNb0VAJ0t5dk7eeEkamDcM
z6onU3Ob+C/XxTxsk72AkinEvgdI09HlLh0/Tc1N1Txd3jrhsrgj3stqNWg9ChF95NGg9lNff4yu
jffoaAXlKSrF9ffdC3fztbj3gaLUcj93DTovTXpfz8QxFGygKQckre/7NPXLSEEbiroc5mIR7Kjo
mHAgsya5FC0GhBkJhSzTMa9EF7vAFflxvchC94mU4tCz4W3Tn0BqhTGON8xbflI+puCXq1l4+Nnh
/uUxdN5Rg4uSIP5EGyMlTMhO9qdgPihPTH2nx9zecBgEATVzukvGOKRRorVFwyEcZpyutPo6pF+t
2Rn+RIPUgBbU/64egwMRyQAr2cIEeIyb2df9LoBayGPiYIgEBTlyJSrmiM4BP7Y35ksI+XKctdYl
pssMUhSpRxCivbGrvA361BUcPYEz8pN7DaUWOG3YVf4ZGs/f09jGfIz5EF0Tv/SUQ4TZSE9Eas6O
86Wvx0FKm05mSTMQjWtIWUf5MW9f4/kLAY1pPYtudNFZ4KAlrfRw7E2UakD4bZyYIEoRDG/jq4bg
iM0cQ4rlXiRBJNpTDlxkI60KJIgQcvbK0cxkN+5LQSpgf1kaRiBBAa/+Ihg6o1NrHKpOd6csuTVU
ZfCVDkNN4BFtBR6yf9TOlthiN/hf1eY4t8xBWlkJoip9qZPZTkhjq7QUTMfu79vZFHe7taveSGuB
/IZBr6LspZ2Dy86+73fn3+f9Llfm3FDnwZ2V8KlNlaCW0uMyoi48ytdybgm+0f7Tg57tcb435lrW
YOSdUVMtnvwh32Vc6wGLyXNHWA7dB+CzNc7rqkbRsiXpWVFyAiGel/vGve7FrKmMte5E8h9h8Nke
d43VpA2ntMHqIvkts1yN5ic5Q5aINn/ngR8pq40HRhFZVytEa15akU9JF/mt2nxJrQm878X9ZQ8R
OPtHMWJjKhmRY6uqGTcnOcrpXQoqh8STwu+XrQj8/EPJaWOlKiartlY8SXu5MlwDohiOuoaCXRMg
hMLdXZ1er2U34CmTWbdL5inqo3AQSGSCrXOzjjCdIcdUg1ghX1/jurWl6YV0Qqpf9o/+elv852cK
hwqGFM1N0cFK9ePf9imV2GhetD66VCD6guvqL7eOw4kubbuhmrB1ZHzpzQeluqPCNMj+3pmmCkYk
TSF8U5iVTGUR9hhSmJx0tLXS0zB0mNrD99hnAYahXutobIDkjCeqsO5739kyFzvl0JXrMgUEbJZ+
mEFdGZemd9m/GdL8+sXOFjjXGyIt6nOCtRFrODb6As6VbvIg43kFJSenserAkrU/yrHSs1HOGQuK
mz5k5OSMNaIL+oMKoBULUOyNLxiKJcumolKK25eHvVBb265FpoUR12Biy2kPLHdVB8Iupl1AP1vi
kwNVrYZdLn2k4sEs7+QuYupj52L420eZUPRgZvH5Lx9tY42L381eNuZwYh+tim+IUZ1GEIVPS32I
GnpQ5NpVZrAgrDHYakOvUGIRIfuuW27sc26pdEYmRayUV+qPpfx1FY1W7QfXGwOcV+ZQMDYjMqJP
6ppCH49tZ2/j1XD9LwHMYF8+BPtJso09ziH1qpCXDMxAH+1J0VX3kgR6YPjVU+Sqf2uLx8iwImWh
YG0fY1bXjIlXDZC0uiodUTpO9J04cOyLtoyqGVckcj1ei2fXnCbu5a3bjdM2O8fFTcpkpsoyIw5U
hsKuhye0cWfEr5eDmf5z2ZJoMVzMVHRxv0pg8nTn0FasR4W+Xf79XZTfrIQDC7Ko9RLNGM4INX+a
biblUyrqHRCY4B/7NIuWJWLsRnOSOlrS23Wt3sq6SJdhNzI6r4R/3heLNhQW5vJB3P7ejtDlVJF+
6oJCUgQffz9q3ljigIBYAF6LwV6LBmaI3rrtK5gK0ebBhFtFolcCV+Nf+AZGhNBfAmKtVZ7tNn+w
cq/NXuvoxx/FFJtVMU/cxEoNGO6MocexWda7tYN6+92kC7KDu9eupRkE9DgoiH0UBTcmlHA1jHlU
kFcaWtUuwDQ1jOr1VJHabnX5ivThUUkXgdF99zsb5U6QJJVxGMsobebx1yW7mosfefbp8iHaP6Ts
rlVVtJjy2n95Jc/LYiajm6ynODsV+efLv7/v2uff5xBtmdJxsnQERCoNxiF2ii47RHhRayhwX7a0
/4XOljhgK6XKHJQeUyNyXNhEfg7Vya6kO0hJ2139RopeYI/BC3+nq0TWkGuHaoTOl7lbElszOD+B
1ddMlIux98teehIRuOweWZVg3gfZMnT5888msGNb4STj+omPYTAEINHAXEWDCfYaPAqiqe+9z6XC
x3UwCZsK5uh+PkmL2ZmrHDMOrQYkGuG7VB8abKneaYJbVWCI78qKi1WTSQi/GMiDIh+svHSS9YlA
O+WyV+wdIVWmhkEwL4VKJReYyHOZmp2GIpCZfVmNhzi+yTRRQ8BedLe1wcFPVqlGYsIZ3HgtqROR
5ySmttx0fqKvgVWXTqhFhR32li+Ppq9QRfQP7G7mZpFsEzbgVFhtFdf5xIr1i1ceCXouUCfxkiC3
m+vuSOz2JfKFMRi7K345ABur3NG2hqXS+wLD7klu19fRYQhCF50saWuzNEwb4Gj83bfkTng9zU3U
4oy7tPbr9mrGbGkviCn24HD7KTnEzfpisBIFMUusyqhO9inxm4H+iXAR8oYQ0DJkHQeNv/CJaeTa
UCGdRL+sfnSVg2pactQbHUqr9SkRsjTuHgIcZoNC4UbRLG7j0rWOVQt3sSt1n9X2abFe4kyQXtx1
wY0JbuPMOiFDx9q1yuQ6jlwoVdup4Q/CatYeyquqohENygcoHnCuvoAZR5oHXPUzSo/J7eJJd/Uz
o1xj7ZAFXhtodIhRTi6Fj7hdvN9Y5ty9MyWagvuYNQEzGm0J0m4wFAjrFLtosrHDfaxmjGgbKhjK
XTvZTh3LyECnHmjlday8pdpdJX+3qsSeC5HG+f5FszHMfUJgfJmo7A3H+prwpsI7J8dRRn7TWWxD
4C9Ca9xNM8n91M8JBvcm59/M0/wKagSPzdNAeVrwAN891uelmaxiuQFISU20uCRkAom09lAVul3l
6+EyOO0egI0J7olPZtm0BhW71wyP7fAeQsa4OUjR+2Urewp1xsb/TS6A15EcUPBcYHTYdhiwCJ66
5lX6ZBw1Vw0ml/l/Gcw35Y2IY0tw8vhRpFyNq7BiU9Vjj4a+5BFuasda4UyjB5pFu1tFY18ig+yj
bj4aBvmkKFnwxqdZfy2vIGGdFt+c4iCT0AiQRS5mGXzB9u7eaapOwZwBXRVF5cIFs6I50VMM0U2n
FQqH68FCT6Z8ilCSBDG3IILcozrBxzxb41aIytViYbhydi1U5474mH4ShOBwMTBNOlxXfuSLmrr3
QexskYNPPWxIY5ionvXgY5XkzB6XxzS8V4unsDrUkWqHoj7e/aN3tsjBZh3X3WTIMV7pBnHStT8t
0hQIvto+ZJ5tcJApSXhkTipKyVoQQjUaCcorDZWZ+lERjj+KlsOBZJlAhrdXUV6l2SdpfClETNH7
MHJeCgeLXdIPKBqDjMaqqaN38bHtmseOFNBmnV4E28ac+ZcATrN0qoIngQ0w/HzApilrylqFM7BW
Bv1a9RlxQXLsP6kOitNPouQW+7lL5jhPSMJ1lhSFeXt4ow+JrcHdQwHQ7/Zdqps1ca5g9abcZC3S
W61bHlu3hb42EtaSF/rqQ3nFCP0xho5gXHCUd91CNzRoEUC0S/tlBKRay4WMFvL+yUtqnrJc9K12
N29jgMP9cSqGYqJQ8J5OUg4lno851PA6SeDn/VfWWZ07xbdOUOHfheCNVQ4OIQg2jX2OWEQxUycE
ZRb0yh7WITpEhXrQK/lRx6ymfdktdyFqY5MDxRHluzav2HRB+d4l98Vc2NnoxdRNk8km9eiovcgz
94F4Y5M7CTpeFZ0i4yS0bvqs+pknHwpnLOwRzYnUz4D9Zi1YpuiDcqehpGVJuwbLtMLhHrq6V7SF
DEQs0gUSOSZ3HsY1q+YsRItG1ENs+01J/MtfS/T7PB7mZDWyimguRiXH7CZqX//u93k8VNfcKgmm
aObVl+tXVfpx+ff3xE4N9fzp+UKQ1oWLpCl4G0G4pbJrX/mUeKGLbnd0z2BusfPNYPXQWvxKPRHh
wn4wt7HNxYzg6SqUvEGEo2bQWFXdCM9264XZDxM3OaoOikTfIEfgWq76fHndAvfjB0FMLe8g3QAw
TsJXsjyk3bfGEKUlBL7BZ8jGtBuniW3t5ESveLG5mpM9QAjrHXUNr3CVKyE1+75FC5SIaCszKU9h
rkzVqEwr+kTjxAb098cpSLwCw+M6KlKYlUNj2avI6K5NA7ScKpUVDROAP9+iGl6FRtTjLW92hwFs
lsXDH3ypze9zQEGrTConaDu4GKsJuli50Zbc66VZdHPuhr4omSMNjGSZwhfNq3Uqk7gOgfVBfQRd
RdDbrWcFTKlTXOjaLRiqG2vcfZasmFMzGMufHHntscCMUOa03vyYHPXTh1aJYHlsl34JPkyTmLKJ
JKrBV5bbkcRh3SJZpRSnXLqSors8fc9FEgS7p+pshQeTAipseWcUSNh3x7LC3HN+VMTdoLtx28YK
BxsWJc2aKngDGg9sCggeXjnN5BhPrAMbzKZv9Z80d4Gy/H+7x6NFkXfYwB5RKakqR6o+Z3IM7ekI
ylZ+1Yv0DnYP1MYYH3Q0E6ljGUEH8kgNdOUaXXQpfuTMf/EGCgIkZoYiNfzzmV1Lsx4UcFmCtWhG
C68EhbAZN34CNzThhsVn8wZN9UhEgIcG7+xHIfLvrnHzD/DXZpipaW5g8LrFmM58nK81Z6V27IbP
bLi2qu08c0VAteucG5vcVVoNTZPFcgcluDX/Z01WSGSYfX8grTkKIEuwOr6pLM5LSZsotlca0xtJ
mV9UmgSXUZF9oQtfkK+KgD94HqYWd4sezl4oh67SFQ5ppYdYfxhrEZO5YOv4pjLNbIpoVYGNZeO2
5UEnN2H6+fKC9hHx/Hn4njIwLlfgPUKkk3xafVAA2vOV5NRe9szOdCJMPoiWxL7hJrsSrcRMZAsB
wFoloBbIsbRPUipo+RN9JfZPbIzUYM/JygivFiuN0L2orVd9kb/ICYZP49mrxkSUVdwbPVA/3rPI
deNG5gyWpAKJDuPLyeTVBD2obodrfVit6pbIr/VwhblNHxJlZXt9+evtL5S9o/+1y13SebLEk5yj
4jHqqV30/zTzabFOWfswLN8vW9p/q2yWyP6VzZ7mRR2lGmE3593gsYdg/ap7jGstOxpoRa1e/2T4
RkXtzISGpK6ZfBhXyQlayQesjZKbZLwh6XUuPV5e1D5gnE1wzkjXqo8xSIW0XnXVm8+Z+vJ3v8+5
BTSUZ11XcLam+lZqvtH+/5F2XUuS20jwixhB0POVts14v/vCmFlD7z2//hJzp20ummroViGFXhTR
NUVUFQplMjl2zvv7meMHyrOR5/RMlPq5Lbyk4jXbeAKYQ48UJY9Jm8K+5CsFLJ0a56G/+fsmeEKJ
JgJdku37ShhtiEoVz0RFegK73mBw0i/6gc/C9en32XYvaQdQASyYZFCkMkMWERQ+CA2eURmM/2Bm
An74lyYsRr9qqqEgDCj1N2Lijn1zJOngNHnAiTRb+SRaUJR6ycSiJtvB05YlinID4TML3tv2OWwP
sQpgvpTHSrv14dZymDy5WBoSSjl2vuvmKsgFS4+xX1dzqlc8ZZiMK5/KpGkCSomueuaxbw9pcBAF
zgXH04TxcdDrBkqpQog6HtvpkHYHhTv4u1U7Wn8txs9jAGuKMta/UCUDK+ETcZorxU0KjDRXu/IN
2Ao2AMTd6GAc5x3ZX44xn0kja+OYNzY0Hcu0BJu7vwfmRhoMUx3wmiePmmoBMG5x4tBSd8Zef5aw
peDIrnqgBLQhFwVpc3B2LZvJJ5dwaPRUQYKSYUA3PqCAMXuUaZo3N7uZOa8FMUkkxlPqugzwGo32
GoYNZAx6Uv7S3M5ep512137ifSbW8CN61q+EO14OuwkFeJKvswDnUyoFfZdD0WRf3Gl2+9wdyQ25
z/eNJVnRffScH3mNL65M5r0VB2MUaBOiO1LN7kpFeTD3iyMW3QMv9VsnvcMapRd+XDanTXf5ZU06
C3XeVJKhk6jAsz8afTwXgCCj7kwQgFwWw1WO8f2kyrFbK+GDwmmwR0PLJRi6/og83Y5u9IOyM0dr
5Paa6Sc79xVDFmXM54MdlnHUqtLyeaSsvrSZTpmBltCaDgDj/CdL7n/jHSdpzPVMiGoYsYYXZaso
VtVNbqSZh0LQR6tJiVtHX5vQvM6aBgy5whfO96UB+pKmTFQwgEPaNwNAeP87cRm7+k141bmf2AHu
xMlDto3mpCgTBhpZUvtIp3lIm1iShIHlxlcIj35z87ogJylMDAjLLpUrghWbapYdMdovAkDXgKEU
zJysenNIQDlJYvv2yDtNeWpLCsCpW8aBglAhlB9nT3bzyOIGF2rrF85KZxw9TItS1OaFBhesH3jC
zVTgTT6PAOUbHfKu7Lg31lbepUioSZn4B9tsjPd1wqyDhQkKatmLXB7n5vGy+W0axOr3mUt3QWMh
7zK0K3OhfAbR/MHUQYXezc5lMZuV7LUejD8nMyZh1QIjcHQbT7PFF4yuOMMuT1zFwkQmpsH6Ha7c
u7bjtt54KjLOXTVKIZuV2mNRCruTtejl2m3yJ1tla/0YL9arYlmwgg1DDPwyyywkAZxAzFODcd0p
VwFAYiDeE/0DmJMtRiokHn8Vdcwz+15ZA+O4wRLioZ9SjCuxcdvmddRUu5e+R7WTkXcKMRgFLxzD
4Bi4Qh/sq9dqW6sy6q4UtuK5fAl36jH9YTxlPzEhCATZ/LZ95cEnbq6GrI6KbcWqfZqEA+3l0XWN
7Du9XDrYYPq981vOq2YzEJ6+p0Jj/0q5ecwTuaNzB0EWW8aCjqFmj4avybxRmM3i0FopJk6YQoOY
GyN5nj4bRaXfF3jxG5Z4FR0yu3jj4T/xNGPihiyXtRGXWJaPtCmyqnpx5BBrria5AsEMJ3hswqKt
lWOCRw52kl6QK2xHASd7H9mpuzgaRvqMfejrXztkzpOPYWevA65W7HDTO56JMgHEyDOziiQ0cEQ/
QvO3QEpLwK97RXfBKGBpdPiTaYG1wmw0kVQxDQdEEyETd0ok+1ovcp7BPKWYcIIdnxT72HB1Q5gE
DBCmmZ1qf7K+vtaDiSdFYsqAOKescUTHoOzUdu4ixh/jlGS7oI7fLseS7QipglNeRrcNVfvfva00
W4VMIbytkENLXx5M4aqdOfFq+7OdZDAe3bdFmE40tRE7ZbaNYtStoeJBTW+H4ZMQxpkN7OJ1Fa5M
R+9Tm9JHmli4lefkqE2Fq07ZrjJbe6oyXmNlO9dHZeSvL0i1X8UredTSVFSgXfgSXM8vFB4ML8Xl
0H6T/WiXgOBIebh8Zp9V6/Mr5ySS8W2kHHTCCJU3cqv5xEldNLu96I2yySlPBZAiRA/TRtZsZbWV
ARaNzlpwxzt4lsN4+ISkzlAjFGswnflCYdGWHRotHw2mxLLFpn0erHYtfzLhQetQf31txssTKS4x
LgPVxfwg1JKVlS6KSZy04W9uhpMUxtG1SdSr4a/3G11kNfVPVC0CjHblw3RMTk7O8xDG5+WelBl4
MDtklO0h0tP73Ajdy0bDOa7P59zKTGcp7LRWxTqDTlJbiVIrpaU1bBFeFrM5+rE6oM9MYiUniQy5
12lXRzzUN4WT3YIpnA5faA6Cv5tZWFpyo3sxsbNr9Y6HTrZZx19LZ0KNnM5pL4r4kK0b3Ev+4gUH
glpRdUwHTLEbR5BTOhyF6U9ecMZPW1opXGe4yBcBWToFJCROhvKFdgU2U7fzTUfiVEh5p8gEmz6r
9QzEOp2zgGQT7DbF3dj/SxH0T1jp02AEZFIpLJgS7VXMH8eZ3UWx/S+/GhM9wkgIi6IbJ2wW9y5t
uC+7AZjm+R6TYd4fZiO//JltTYfAqhyHGHPkit+/gGIGBEGG02FHE+ibNua6fd4UMsehP592q49Y
FVmWzAU2GzNS7KVW9/om5X1CngwmaERDjk2aFGxLTWZL/nA1Xk+78Dn6WO6122iXY6rbqjm5OUck
24NO8VxL1BnfEWSOIHPoZk7H5PNpfsGZ2A60COrNdlQMrEs0gvY0lHp7qy6maGmVLLqDroV7bZ6G
H3k5D/vOnGc7aUzDyRu58omqRm7W1WVttWo+vaVl3tq5KVU3cpNnfhWVqG6MtRlQYHTYtW7mQ3Is
0wR8PGFXapaJPo5yY4ht4cRG2nxJAyEEaBBwkZwuCURw61ZlewPMgcmNzXT43stKOXLCJ8e/2Z44
hnB7sihwi3II91Jj3LZTjcdr5F52P3pLXvrMTLJkDlqqqgVuUSV+rbpdVnS2nP1IzGPFHwPlxEeJ
CVljrU/gHkMFn27AyOCZqZ+73WeK4qa36p/U6k7pAQu9ksaiOKQUJS+cv6pAFCL3TeZf/na85EBi
QleZGCF6R1BotIN7uj0a3eaYEypRLQcZiKc9XJZHf+7SWTEZDxkbuY0WXKggPVZKwcoi04qaZzWq
OUaxOea9ujwlJutpIq0f9BTVkgkgqfOB1pwSL93RRkT9ZlLt4EFYvOQFMmptlzRkAhl64Y0Q4X2P
TDJ/14GlqFc+FkRs8yelgkjskldZ43iZzNRPsJIBTk0RqeuQibZKAAzeV9aSThzFOCcnM2+rdgiy
cKSocWrwLsbf8jC1pAVUMenHZQvhqUM9cHXZiEHWklwErHQjjk9VE9mNGHhiJvEMnxP92brqMAhy
sUzU8I0Gu4FmXrhmYYo+XnQgWo2b7CYwKzdPY0sUK1dqm2jfZgBLLaS09uqsloCbV4ycN/nfWC3Q
tImsEFzxjNUuVWs2TYypr9mPbxanfaDdluxI6Tb6ErRgdNYy87mj5ttldOkkl7HaRRPaOjFBgSHd
Axg2AAio+YAEBmxalJqPCwu9fci/xLFUPaKCPQm9UlFmzKQ9wkFi1UN51Qjpv7viZSZcx4letr2J
zGVQwEWtftTt47+zVqroylqNrouVJofzhcmuUXdxfa/xkMR4hspE6KXUhH4MFaQpYmGN2nMW7S/r
wPNsJiYLpVKMvYL7EwQlVi95SXSbdFe1xrHt7TP/lbbKjGkD2FlAG5EObXaT3+QRqvGNp6TcJwwn
AMuMKY/JEin1jLqWsNMOskM+BBsLIuY1LSJkYERzeBvh9PtciPhsAVsxJDzkOyiWi5PdDU1j5Smq
FUZwVWWNR0St4oRijkWw9Wt9GsA3VAKGOOp1vzGjp0FXeLnbdkf0lHywletQIsQMsYGLxGBw6gdM
DFx9vmduuT01jv0p9EBXPkRKCXCdA3xoPuQPzW3i4bimo+m2XxZf9Epge4Gv9piV3mWz/5s2wK8g
pDGGIqazmOsCBhUwKPBEebxBCno1uZJV2QbnGbqt4i9RZ13KMDPakEDFHkBEst/Io6f2V0nKg37j
xnHmlm7CogO0Me3fYGh5QTFt2GXHyZa80tP3fzL2BxD6X5cVc1WrqRloWoKWQyYFsW3Oi+GEVVba
VTqlnMPaNvmTKMZG2rlpY7D+oRRSxbtBQoM3EZx/Zw86/RtWdijkYSVOI54rItYbKITy4quHf4hO
th2kTvqw90ZoTHrWonvSol5AsUlHwIhT4EGPrhHnxNafLmu3HX1PAqmFrpSTkgY8vEBAAqjX1Uwe
y9yL+i+XRfCMnLlHAKwzZjl9SoT6W1ZeZwrY3PS7hbdBcSZGRqsALX8KjgGkColxWzJOrUp6DWT1
5CmRgAkj2zV2HY0fl7U5+2CfYoC9YYgakDjYWS0hiAcwOmCsTor3yfQidFcLL/JtagJcIE01gXOu
sO2KpIk6NZDEgTLTieFPxbie4l0eco5lUxFNUjCdK6sqkZljUSopyfNIxohj8hV4k3ryCDS3y9/q
7Aak30ozgXJkGMBGYRf/9SbFerUmDA5ijx1od0Pua8mN3H0I1ftlSedBmxHFOGk/gGlarkzQl2Ms
qPXbH3R3CwzEdICAi7G7/elOetH/v3KaXi4CI/gEYoyru8iYXoKjnhecuEPt9bf0gdGIWslKSDFg
nRv8XwNqzJQ5hMIU0tEfLmrIWchh5DB2II3mEAxjDzsgDoktAVjcodvtzAkojOldecffhD+/jahI
XdIV1VAxn8YmKgWQv+skUku8hReAsci70EW5HvvIIxhaed60eVgrYcxt1Fbp2OZ6OziS+KVYHpXG
RGHvjWN+mx9xJYS5h8RMbYWgBqIg6S3xQN9JuR+9kgqMNnSYMsMa42WJ1J7PrAPwPwadcTI0dl9x
ksI0L7Gu4oygPQqEg1ByPIojgG2lLIAzwt9DBicD0gps3Z3GnmPh50WmTzvACDQ2qZRzwprRiHK8
YkKYXklHXo9gkARYogNCHtBGavBfLkzmplNhHeEvicxjw+jaXF7EBHNaen0H8i8nFLXDlIXHpCt9
xdABoyp6YcOjiNsMhCuxzN2kC4NRiiYa0FNXH+r4TsawrXw7Su9qzSs0bZv7Lw3ZJ3SNAteckmx0
1N7G9KDVtf9g0W775GB5Knb7DFVmV1fDtE1ao0tHJ/6p+cGhu02c2C9mK8fqceJWz7zX26ZWK3lM
MJwoOaE4Q17dPkTGYjXBjVA9X3ap7TtkJYSJhL1Zj4YZAdEwu/ovf1J3KEHJVtnj7v/eyqCWvxLF
2GFpRB1ZYqF0pOW6yO7VnNNj2EwhVr/PGNwQa3HXqFLpzNXdJD3XY2GPyr7oBovzzWgV8SwOGZTs
TZe0c8Ds1CTVIEToz0xK43ZL5/Ztu5PzaFeg8pG1wlcVT9DWVA5CMu4uy950KlPTTV3TAfrM9ruW
cmyUugC6T1XexvHBrDDEJz+0kR9NPBTk85YrzosioMkABtfPwS7Vtsn1khI7N2+9O1wJFr2zFtMJ
JfR6KWtf+JjzWPu2bH4tk7H5GOvbY58KWOCQFAsb3IM8WMH/XX1hFGNs3hD6QtJB/I1G6GtXX4da
jb7Q18sHRY2ZtZG1IoyxB5o0NRNJK6cigV8Iguk2ufRSZr1PTDx95fwJtO0c4+CeGOMBmAJS5DIA
3hPGRz4bGM2H+F0jmBqBU4D1sPN4Feote1ypyW4q5fpMkiwqsQY/XDXtMdRTgAfcqNGDyZO0mUCt
RTHP+Tab60yskG4o97SWtewUR7sltmqDq487BMOxQ5NNoAZU6Co6cT9nj0PZWAYQvOaPyybCk8Hk
T6BzbnUS5pWT5d4EKM+O7EReksaTQTOeVUItEGGQ8ymZnCr8kPvWSsXvSsMpLG/KILpCZPRRTZFt
zSmDKC+9qPcUhhvOGliDaas81CqeECYwKHpWgs4zxuVb3VTVYxk7s8RxH54IJiws3dySPg9KR1/u
hohYRXCHVUv78qFvm/HqazGBQQgzgkQ2Qf4n2w3AtwJn/pLHmFigzCimI3KqbdvycEkppmKK55Cu
UtMWmDxEbjR4uiVimqu0I0e+1jGuGXu8lbLNTyihDqZ+di3YPT+9G+SxpiMm2aJZipx/WcgMOon4
gfMRqa+fRdeVHMY9Yx2TQMaEl28dpF5bpg9qke+0jBz0qL2u1fcWA5amNNnj1SBN3CUgnnTGcfXM
CBddavBJv2m+7hG0pKTvOMMIpO+xaF3W9XMy4JKujAuLSV23RFVKJ7wJW8sDoP5zsZu9+JrcVD8n
N/yMfwYaU6HTW2Zk8UbEN0P86lvTM1+FEJ1UNcY8oe0oDTuhbaypNNC5NQZLJZNdCgPnEbYtT9cl
omDHg7A1rTpVS1M0UAnKEoyHyLUzjT9k7X7o3xuh56SM2zem9EsY2zDOIgAydSZefM23EAxcGLPE
PHXkhH77VsM/35ubP3ucE7B1iEQWddVka+1NM2E9YuoqZ0xew+E2ixqM6/2/c4c0xTnJYIvsrZBj
IjibK0derrLyqMeccYytl/L695nLWAEW46LggeJIwd1QNZYSf7ls9puRZKUA4+HlnMPDKihQV8eR
eLG5X/5/QjbmIzF+PPexMKlJTg9/jmwps+iI77Sbv0i9pR8yOJkIZl7eUujWMwUjS7RiC/IWhOTf
/WnUlURVhLZyivRW7vywRSLvdzxQke24vxLDhI2mVJuxE8MZu1IOyvhu64du8jE0Vn/V2fPrnzxW
11oxUUIe0kY1JIir0/2cLpZqAKs848TCbXdVgVaFzyedAwemZRPGUwSraH8We6yWHkAoVVmtt9jt
frqubNA78sbAt4/rJJIxxC4eDb1tUcZIh9JVlNKT4+xlJr2nZ3+USH0+KAmed8bnW30VaZXQHGVp
acBGHWBfeBF9PPX8IJGdy6513s6kdg90CvxXFVEWYhOdfI4rMxcwUtFnD6Kgy9bQK8Su9AaDAVKz
WKaZ3egF8N/N4U2e9EeOfJrinN1oK/lMCmRExkiisq7QbBz22FE8LhgTBZyfVwHUuPgZPtFp7NST
R6tKXI7szbt7JZt5IgXjKNSqCTQoEoV+0XaHYdH9oNMfc/VdKgFvNIdWo08+aV8SQ+VE5c2gdhLO
1qmWyRRVHUTnjtAdtfZL21sJ4TWrqQJnH1eHrwGuSToHJqsaTcUiCx63ffY4da+Dsq+rr8Z4bOZr
U3iYko/LH3RTJbTS0BUygYbGQshElZ71chxjFsiMrVKZH5Uq9bss5eTm5yuT1GaBRKaIJmaBziA3
5ETou7bChfM/ZDx3qVzjybwO9yI2nSLXrCyw8Xman39oHJvZVPEkmn3jdl1lpJoAtwyam6x+HPMn
8v+zKf+uHovDgbZ/KEdpNqDvH/jjDd00qR3dT6/qfYddrolzu25e3yuVmKCW1hUQeDDd7rQyttWz
BlxoQRXygDJ4UpibbpbrPNJSlDu09CBJrxGXXZj+mWe2vlKDueNwRwDcB0xdmMugVxyxlh2d/qYk
aOktb8nvfAGCOSNqJ6vwPI9mCLpESGt623zTMNge3Slu6FaYN7/HMj5Qr5sH7VvykGBYdOLtx5xj
SXyKR3dUM8CEiybS7+KrfBGKJYP41tUOApDY4h29/4LdcDTt1hEwWSndUSBOuqEj5diwtC67+nZK
gbXav/4CJm4HQVW0UQwfVG+1g+QuGOsP97oPxb3Y4SUUm/fuShgTqMtCFiKA+C4oN2qmZTagK5MH
N1Ear1C0l8uabXm4JMoywiVoY0Dm8vunXYw26MsJ06hm5DdzZ5nAPQh5zGg8IVThlfm0Sxo2owB4
nUDNbWOyBaJYoe7/O00YIzHFJhFnpZgdIfIDMtth6mXjYP+JEAC3oMOtoWHP+HVRY5bfULDoZ3ag
DD8Q2a9L3sNs+2udZDCuvUjhMKY0ICpfg8gOd/IxetQflCfjdnYaS/poDqCjdC/rdT5xCheTxJNQ
xg4ktSpiIsLFJoCFJXftw1JYvWZT2BKsBrwRA/S1ObZcZ+7O3VZaspbMGMecT7K49MgMGiTrNB2a
jtmR8l4XPndnhvdpGRtBRbBN5jTAbs4eewJ24ZFX7TsQMGgzWrYHv7oWcwt0d5c/Lk8qEzx6XRjH
DFe4k+etpYiRlUe+KnDM/3OSnb0RMAyDURhdBlQKi5TSDUmsgIOOppbhsbgK3PHwydzmCXaMvrTh
jNe5b3xX3XI/ghSquZbvNIwS/xc1eOb8NecbpNSeVn8Nc6piTpS2qZDojrbhSzbs+NCi/jbsBhuV
Umt4mHe8FdKtO3ctkjncOSSgbxogMlW9WbsrlD8o9q5/nz1GMiwBFuMqZzAwfx28gKJpiHlF0k1b
WX03JvYLcENBFhFgpvQ5FX7O8zEkH5fNcbObK8FKNAXdNNoZ+T0cg5M4TwUdD9bRVr8B9goWgubF
cjAsiqrTWwGnrLV9MCd5TGypYJZ6L0fYzu/sobma5NfLClFbOrf80+8ztpbr2qDrGNRysCNlm+ZO
V79qI9rSHQenmieHMTDJ7OQsHAqcTbvrkltZ/pqK31TeOiTvazFmFmehIahUG3ytUdiP0vPlr8U9
fsbEaDJXKCWaL9K9aIMEA5Wf+Fn2q5cZsNexIz1clrdt0b9Oh50sQXkBAKIhXmUQaynBT1KATzn5
I988CWGKclHREjkHuKZjlC8SFoELyU95IB6bAwMrv/lMEldpTB+GSbgI7YyOX2aZuunqwvxQ1YMX
F+JPkQgekKNtpYy/qkAVzPNc59wj1L4u2Pnnwa7kq0OM6J/D/tIxs4P0sQxjqwc/sIT1wFK/v3xs
XG2ZKCFnCbhSSkiL9oafu+EhO9LITQckeBtu2yYJhC/kVIhLmDL5PSKFoUBaNTVQHdgBDg+plRc4
45fqp2EtlD36By/poCZ+9iVX8hgfq0SlVJYWPtYJmRX3P4LgcUywWLNcFcpbWAFItxM5meOmW69E
Ml6X9YZopDXm++TyVgp2huZfPq9N4zj9Prt+IHZhm4C8BaDNofpCRq9L3sb5UZDEfcl7Dm5/PdTp
JOC/ExRufj8tUoaR2miwDAUcOnRUsXOjXeXzJvm2NTqJYcO6NpixZiBOkeA67m+D+SZNbzJAiGXY
gvyTj3cSxdgfERqwwXTQqMXuaHQ01esay7ZpYQldyXHibTs4iWJMzxxEo1VGhEMjvA2kl8l8+Xeq
MHY2tlojJQVMO3gu8qcMBGOR2yfkH0DzSZtO9EsTNrAHU9ShTwVJ5BGDdQDn617Fu8ZVPG0ncMF3
OMbAFogTUxfqIUOnXVlu1Xm2xPyHkb+jieEu7eBf/oR/E45OmlHNV4E2r/J0KSowmGE/GogPZDcd
UzvdZw+041jYPNK5zQqfJJ/kMa/KciRzREK03+XbwRGs/JA+j4mj3iiYNqLbB7SsIe8zX2st8/tl
XTdv55VoJsqjhtkMREuAORpca61oGcpe4GU0249LhRARpRtVlHQmYEjJAOy1GPMr0tfgK+WMCN3B
qp38SvkePFVuD/gMIJD+yWgkho1/SWXih9wn1ZzXSKXBwNVIt5LoCKTmePO2qShg88C/BnIZJvFI
spoMkVwiSD3O9n/HCCNiUzKYwKruCx819csHttkIklYSGeM0arVGpUPscVdO39p35bN9EHjJu3pP
yVJACsoJjpsRayWQsc5MTnujzoPeqeL3IXkdeIN9n9vyZ7fxSgBjg2WiJ4U+4D2iP+pvhk+uZFAs
aA7xgSsKBNXQn2wAOX6+VEPalXxV943H+aqbfrD6GxgTLZtlKoGkVGHrR7UwN0n7ocaXytUPul3u
6TJY/Mir83GNh7HQecYQYy9FlaN9pcYDtX1tP92ne8EHDuKRN6KyGUNXOjK3nCw0wwKvQAqSj/tJ
eGqLbo+Vamssyz0JhSfOJ6V//fmx6mAZAUk0AHiZmwj9jKbDNHHvhGgvP9EaQHst2OJdflV/K14I
4JSAUeIOvGrx9kn+EsteS31M5GbskQhFirtEV0V5p/GmKDfbiBJ4H/+nGnsb1ZqSG8sAl6DD/5QM
r0cfFtyP2K67/BE535B9coxSrubommEWoDOOWIb6OfaZVfTyqzCCOvqyrL8xx5NWjKMPy4x5UAq+
ApDCwVmuCHglyNfk5wy+8uggPKkcC+GdFOP34KGW1K6jD1HRH5TnIMistn69rBRPBuPXYzcbU17g
A4bJd5Aeu026T9uUU7Klf+iZpeNu0zUJaCZoZP6eL2RDGjdgxwB2JcjNUr2xah5gxqbrriQwWWNd
62HdjJBQqoFdDrcKcBfa4GDILxXhPKU3LxhUEDHTaKKSCK6F37XRjVmtWh0vFdUaXcluccGEpT1/
Me9lTD5H9xPY9R4un9Km6a1lMvqRqEqqNMIV0AOPXQW/pICOznDQMIwi7QJX4iyhbz5u1/KY2AQe
rkys6bhw45QvulfjkkneMfVk/wNQOeo2rHWsZLEvs3AEXpIsQ1aHHi2lXC/96qi6dB0XMzBOybH4
zWxLlsDORUxFp+nP7+eXSRiACXWEeZ1Y8XuzLzyQFT2Y7/K1ZgEbyqc0MYW/cMaizsE5UfFdi2U+
qZiOchCShDbpKC0NqMo9BUBYHrkiO901v1KQtBg8tQOIm8VjwGvRbUXKlXg27DfhVE1BnGK6IbhV
ZeKO7Y5MiT31nLoITw6T8JmNUpo1wfUyNw9G682pYEWLm0rvHI+gv3NuNb9OkY38AilIBi4MJCTl
d2n6Esr7PN2TPLXjZLKXFhgv404tAqvnzWZ//vKZZE0xRAw1yKCdZzQUA11tTKXBJmLmLGBfRSYU
PfaqjdGw8qn0WmwlO5eV3QrSqEb/ksiktCIW4aWlN4FkIFyL05uMzI+3lbwtwpBA6YYVVXSRf3cK
AwN7jZKNwDExYnsOOlvB/Zao3mVFPpdQzr/dLzHswERfFTCNysA6FmKnYhMr/RpfF3dg0DoqjunX
8WeJFQysvNrgZkoCTqG/FGTHKNQpwUMul8FcDnQLLE6/kMywsJD/nKqT1fbxtam0riyojhJEnHt8
63Jai2aOTwafRI8GIirW7WhhUNXIcqsQH2aC6U6ZhynPOUi2AxtXZSM0EaJb3X6k7YteZXasPHOO
kf7FZ8eIQTEdNL0i5omYK9AAtJeANw9KG7dDCWJgDMZ6ilP87K/oWCSv0EUD8iVpTMBWAeYdKbGJ
YUwdzCNRZ43ZXTs8lbVqTfW3hQfMuX3ZrrRjfKGMBb2b8gGlhl34QJeNB8u4alz5AFRVjFLznh3b
CcVJnsZAUxkddmXlHAElz11lttL3xSmcYC/uRdkeiQNUCjDR82D9NuP0SigTxWQSJ5jIL3ELDkfM
+9XyNzm1EmHPsZTNy30lhrH9RkszkObiWyZ7vAQADUoSsHFbGRrKKlYjBdUuBOuyzE13W4lk0vRy
CkpDGWpQSOvmIS/MHRoeXiuMNkD89wDx+5PgvBJHk991MYzMYGfD+I+TSD8rrbG74FVbuBCrvOOi
br+SkopR3WdlW34i6unAasvd7Db7SBpr9gILHfpj7IH3uHT/5FuqBMwe2NvQ2PEXEhtLWy4avmWd
udoo+nllumnry9VoKSoPIXQzduknafQjrJXsi6FdwLKAzThij/2TkopWMLxcVomex3k0OQlhYpfc
L1oOxlScl/yjT1S3xYj/ZQl/E0BOIpiA1WWToAmChs5TJe7RFX9S1dwP1N4lwXBTkv6o18FDIwuW
GuS7fNKcrsoPavIn/Vh59TmZOKZGixGaAqJ028tX7YRshcS3IuYrMjPj2Ml2Un2SxW5LDFGddrWO
FEWWDdesgS2poKyhkcXLjMYJNRMjAYJOu352NbcuxgoPqOgeh7l6E8LyUARvhaRwFi155yAzMS4g
oaFndOA1zd1+tj7BDQFsaL4vgTuBwyr1eFcVx7hkNtyN5tiEhJSOJh8E8b5eHjimRX/ggvWyeHyq
gSEWY8LKj+Sbt/RhJtjhlYpBuwQ1cF7euX3x/rJjFhfODEohNWcISzD/AHg1K25Lq5H8sCFWF/6M
68fL2vG+HhPk1FiRlrbBmnYkX5XksVc4Awq832fiS7zUYSkWAGAxJB1XbTzF/iLEMccXtqMY9tx0
VcJuHZuBicD5UJcAoApTkuDOATDii8Srd2w/0FEd/EsIVXUVKmc6Z9F2eM5Rnph0t+ySym090ZOw
zRsa3uVz+ZsM5SSNOZh6roMWu0kD1tp0q9nLu+YVEN/523QQPXqNR7VVFTZHKD2Nc1M/CWVOKwjB
e1428KVkX9/0UBMoItfFcfQMwNiEd50de/VRdThSt7OHk1Tmeoiw2i6NLWxe8Ye9+mZ6yy577b+h
lOlQyTLcbPrS2xpnGZMnlrkyyFCV0SAHg1MmuxTAlXkwWUHsjtWXiAe4zLNP5lrAS6/NCoqkk6nu
LDwo5Idk8HKwy/apgpnsd/sswjINpFmnDz1AzaBIFt8HaPrQRpbAWZ3Y9ur/nRhEMVHe0LsmiDC0
7oykcOoQjZ9hd9koLn4xSGCiutDJWtkWEx4g+XwVSYatxomnVcL9vxPDJK6jqRUSKXWgvSC4A6sk
jd1S5d2JvK/FBI5KzeqyWmqMdjjEQ8vBjwrQHNBOKtY3rwXHeOANk2zeIgYxDRm9TSBGMOeTCEXZ
qzXmcAr9eShEa86OUpfb8vDexIklqF/+4CuuxDGHJakqXvM6XhxZfW8Mbpfs1NS/LGLTWVcimIOq
FGFRhxrOqhXfhWW2KkCLF/272t+WY8oJSJtRcCWLOa9Mk+ZmiQCbSYzbLnbNiLh6bRmJxgm31OvP
ou1KDhPi9aLN0j7tBidMX8VWtVsdGyCxLeagnMZtr4g2AA7/6F5ZCWVCvDA1xVRXAKNqXUKpurF/
DiatUrXJgfa/xp1c2DGv771dwFtJZUK8Fk2goxU0xKXKzp4+63eOaWMP/p/1hzdnfeWVPCa2KzNg
6OuFWqRpqb1VvywOsaadsOAGNW4lFFAwM8YvrG96+kosE+eTalKmQqZxsXuYxRdd58Td7ZLaSQC7
SWwOid5IGfRKq9TqC6frb0LpJdBf5ukrIWhWad+mgJeTcvyBpRZc1LlcChP1rSV4L+bEapbrLN8t
YEW/7OPbX09VaJMAi5DsrrmezKIRJJAjBJ0Vma81b9dy81LBrfU/AeyLqU2buNQCMuLrYXvfdIGQ
AYmc6LEde09CmNg7yvEY5wlqIbEhWmIoXivdR0rQGs2gmbmg19DyIOW3D8gwUDCg977JmJ3Y9vmg
R0sJ9DwR9Z3bVATiUVrZE7cRR8Psecj6SxIAYH7PMWpN0GqQboyOUFjdW7GXPXS0j4IbK67p/4e0
61qSWzeiX8QqEsyvDMMJm4PSC0taScw58+t9sLLvcjHwwFrbLr+oanob7G40OpwTngCIK4j7l1VT
2ExDktH+7TM8qJusc+YVdX8E/rZ5mceHy8bHf7limevPISpsxlFLg503Kqpz4PmIVlf2S7SLwisZ
vCwAdtCR+ob+ZZFc3V73zjFmamnseoSpRRIox2COdRxoBJ8sVFyjBjFRJzhErmNtBNE/ZPNy6ZsF
e2ItuA0myW/Hl274dVkRrl9tfp+J7mlbZ5EKFEevHoPBuNKiQEs/kqjZtoL+D/ak0Qp+r4Kpdla5
SsChkO31qi90R+vBOxSLliT5mryJYTKZ3kYNac7pcxWYgEaNuWq98PR+EsQIfu1mow6TzshLBWo7
8xW0BJyLbvKdbpoOgeRPX8vfxejMfrMrn0UGx7eDN+3ov2/sIJ6qearx1gKN+aPdD7vWFkEViyTQ
891IkCXSmp2Jh3gu3yjaNyUSzZpxc6bNwTGmLI1NleKSrTBB55vxTdc8Gx2AVsm9mX3ps2A1SoHv
CD8VY9yLJqnEAkoZloGV3fKNkiihkexNdxQNFbcw7V1Lnihj4t4iGz2ZBAb3VEmA+YyiU36UiwNR
gihXHSAIOIN+pYai4Cf6bswNosdp1IzyWL1mhQX2b5bJfYkOo08Act59jjzRAg6/vvGmINscjwcU
7pdwonno4vd3tJ3V7kMw1lg40e4xfRb1mAQqsgNSM2ZlyjrCgNQUEyeag0QVREF+p3WjEhM80qwA
snSHbzZ/WXftz9yrXFl17NJ73eXDMzxNX+mEQ5cIvh/vJtGA9YXKl6arOgtiE4dlB3BAJABjeD3X
nyPlkGGzpU2I4MXC/WobQWz+CUx6BZAJcIbpXnkZQ8wkpp7kq9fR6JAvslftQuFblvfdtiKZyD9i
bz2KOuhWVZMLyM/rXIgEwU2rtzKYL5cXmDPuQeviNat8UMwMQDonsu6/AWQ5duS5A0e4VmIYWRRb
uLrhTsMWBFaOZJbKwLK1DCxzJcjd0VRyF79zumvzpnc0PFmuKGxv6C4CU+HdcNpGJHPz5HrVx82E
G26K7EAqu11rLseyNPaXUwJuNWorh6q+uQkiZZ2TTIN/x0vpEkyQhr+wpOGs/a8pf45qgJJNX7Xp
sRDtTXCfmlvBzBWktx0gdi3U2sLk8Gew23Zt021fkzgxYYzoEzIXUp0vemr1KF4a0t2i/LTL75cP
kuvam+/FXD+6JodjqCO3GuXPNnoCVfYjJL9XXAaX5XDz3+25MTeONungTJ5oFfZ+8pNTh7lf8lO5
p8j/4InCzqwglogMkblyyrZLc6sEfnSxHgqwsCmf7I/gYm1U0pnXipzIc0wI8h1TyhxVq2+USvn/
3ElnolMpzdggswc8vSLZBYCak9epkwL2XfB1CNyFfXhtVaH/vnGnyV5RACuRwiu3VhCdmmvlgaJL
oIxxFKM9iHxIZ4JE1BIQt8goM1CKFVokArjydY0nXrWzD83HQoVtmjZQ5mDQjCXYsREXeCFjTui6
P2R+9gzkd+129qtdGZiJd/kk+Wb3jzA27wjHvkjGGoXE0o4Pi1Z7A8rXZa8JlBKJYewiIRKSVA1V
gKm+a6rner3NrK//nyaMSQD0T16BDoIVndgbTckZM3SbRdsk/PDzdlyMJUy9OYZSHE2e1r5IOtAl
QEGjB5qkCQycH0bf5DDXxRgpQBOrEObKRj3J9W+JJI+Xj0ukCXMvdEVplEsLK2vr2klAnzG0X7L+
eiCiuTeRIPrvG1ddMNJhdxPK/crYHKxIOuVL6alg467K6COD0Shn/cd1WARqfZGnVp6Bh5YeVqxp
NYFxpz9M2p0OX6XF3DgNCtHwFFc/ohIgPwFyBKLf69d3SmJbPUY4hkwJtGw8Krr9ndjDzzYVvfa4
KTWKI/+RxWJ02WZFgCqEGQfl0bgvD5Li0Cu9CJSHEmRW6Iznr9RzsR/6Il4afhDcyGZcWNJlqUha
FO0mV9nhje6T1FkDeh/Kp+4knP/mRviNONadLTIqdQWzGVDpGovaDbsmqLrGU9GXCu1nFFn2edq5
avJCSLebhljggvSCP7tiNn8A4+pRXjb61NHqaB47jaZjJR7DovPsRNNdl6ArUH657JHcGLkRyPh8
2JKadCFCMaA3a/k7iX1ZhCLMDSsbEYzTa9W49HIHipkqB0NTkT6rsyWYcOAnThsZjL+vDcEEVWwi
QwOTCOzkOKO7p95bDsUQDl0RhrDo1JiEMBpXgoIoHUuzzUMdPWv6fJMOongstH5qLZsolqtmpmVL
gqblbt2B4hXrD8pDcRXv28D0hH0N6kvntgf4IkUxCM0C3kvrV1B2YYEbe2CtbwSUDFXym8iTrslO
zP7CD2BvwpgPFqu6pWYFNlfy+mlsfRuYxL10h4emwKH4X+pNDvOlapA8rnOBMcWh/anRkrxxiHQR
kg//SU7epDAfKs5tbcI+Fi2kTLmTj24HIngjdfLffe4s3niP1YrGES0I07/90gdjLgETG+NFUcYA
emtat0OeY2P2rLRuhuUxjj4y4qW9qcjm8VpYjkneQlhFTn15p6nCQ6Sx7UwdVZYtU1ENGZCG7+1P
J6AzaSaokbSOcV0eAEHjhZg9cOJPo48yH2z+cuzjRw1V1YmqUHIqi4m2nblYtdpDYlw5/RUe/rQR
e+heep9gGyXaibJsrjFu5DEaAq3fbPUVZ7jkR916KoFzrGC07LJW3HC7EcK4cVubagyIhNkrsIAC
TqevpVTeXRbBrcdqGxmM9+ZLG41qiolVAlIFAEQf1/1Lt8OA8+ze5DdIek657l6WyQ0YG5GMI4/t
YlaTaaFbrfwm0ssKjMGK+MP847IYoWqMK6daatqdpFbIOOiqRofHF1bv/Xlvupjd/i07+fFj5ApY
fFVtHVuCOvqu700/qS1znQwUatL+hN6o25pXidx+5AQ3QhjN8klOysjAIHhSKn5SfFZb1VnnGg+W
3eUz5Jr5RhATlzABS1o1R06xWs/xkDgFEG0NUReee1u9CXndO9vcjWutGePcYXAj/Ca7yV7Zh2js
Ovq9hssKlZLLGnFnGTYfiF1+SlY9rkIFd+OCnDBQPew+as74ChAne+sRcDSYZRDhzHNNfqMieW8V
TYQ697zQScCydvT0Si4GJydPsqhbzs8zNoKYODjasZXmA9LeP/DDMZCYsNiCiwsdV0//CjIswXFy
Y9RGIBMIW6LMjbGgtoHdo9341HyLfABMPKM//1Afy2tKx+xfFik6SyYqml2vTpKFDzh2R1vNscs/
OICBTCZNYCrcS3mjGv1DNnZJ6mzRrRC13bX9muJ9IIEcyLD3+ZS55vrlslL8Y1TBqiiD1xAIqO9l
gY4p1GoZ7RQ7xCDWp1Y4DcL35DcBjDINKN3tdkLFq1AkBxwEuxLPS60XnZlIDyb8LVJGbMnCsJdW
BXb2qzNEW6AiPZjQpyqLrtchVtGi6DrJ/DJ71EQvcpEIJugZklYpEUFTtJmJpyIURbHkD7ooiHNB
YTTwQPz7m7OrhKM2JEYfva5hoyz4KbynO7XhIbxqUqfzXquR97KXUhAF0SnyfehNNPMYV5S5D7FO
CB8CUbHSnRrrtotqdxW9e+jXOEsENcBIAR0CuRlb+TQSrPwPHb4WiLqdBlM7xrwvgZGZ1Ie2+mqt
IvoSvl5v8phoNI7TpOYjqu6h+mXoHNUsHTO67iMBHIBIDOOtelGQZKix7wZ89VEp3bJQ/ALvKxGu
DjcC6WhlgZYWBDfsXaUBVpeENlqg1dTcNp1+3a6FM1mGlyZ01VQUWfl3I9IWExijQIpltyKjdipj
hQ6so4Gmx45+GwbLDWWXLoI10Lrj7Pdu/ywijeC/uTZiGZ/umxmmiOKCl7W72Ub+Xu9SbLnMEbbs
kv64eHRSXtQw4ZqmgREo2YZtYgX0fcQNO8VCfhZhpxUIcWlRO6p6MGZQSIS4muVDh5vlcojnhpWN
QCYCYzIprLUS3cmsOqnjTy191lTRbDTNI878bSODCb9mnMxV0uL6nyNPO5q7dJcFBRbdHinc7vQh
YgyQIWmaYZkaCqeMSo3VZVOt00iZXGfo7TbWfka34fK58d92GymMUkkMqpSuwd04v0i31ifFqVwQ
kB8A0QgGG0c8JEdoknR+im9qMfZo2vnYywrIKYdjjpm80ltP1l26W6+wBJA59Y/Gk3f5Hqhrp/aB
Pi+zxw4rFQKt+Z/StCys4MA62aHzgURSnxFovRQ+5dIqgrpwlpfQkb3yWAbK4bI8vnW+iaN/zibZ
iTJzxX+RhBfYEk5uhuZJmb98QISJfR/g6gBYmx06S7MqyrUW00zgbN2tc4y17uJaNhX/shh+DryR
w6gS62PWlQrkDDEy/AEsZOpN9wVtFuBb2161vyyOF6N1SwFQu40PZbJYiWtbyaoxU2OpXzrg9MeL
S9S7dP4BUPuPeMJWFuNv9lKWbVMjZk255ppq8t0O1V07poGM22eeS7/XZRf4SKcW7FVJWlwrS7mf
LFV0wjwH2f4djEdKsz3lVojCRP3FCJL9APod7NbFKabeiRcfASEucgeeeeqWhuO1dRwySywkr21Z
KTltN6lXGYrpg/6cim51/pd8k8EkDxmIrcceJJPeAECO4sYkxyIHbJ6xK+XOu2w03E7MVh+q78bd
2lDF0PaKMgEgXP4AuFheeGfTYZVHQFjgCZrg9St5ojYM9xzBMoI+k2yoFtscNktbkXJKC7Use9t6
UaQrIj1f1o33BNDfRLAt4SEHqv5rw06SrmPj1JPd5d/nzsLocDYNzyRNxpD2+7MDzU1ml6qJnJmi
kzq5Zx0y0BR/T48fAefaSmL8zYiTrJtWlJy7EPRBVUpQidMDW+kOhSwqTNDfYi8d1ErRnAN7mUks
JiWvp7Ytewobmo0m9nF+yJhOGaOfci2IV9zwuBXEhEfgeabdQE1A2vcebjdgNZKvJloDFaAhRFhF
PJ/aCmPqEWqD6QClQJ20taJ9BMpYUJzvzeR7KiVXY9f9vGwaPOveSmM8WO9sUgK0DY9c+8Zerrrq
1tCDyyLo4+/SZ2KMT15VpUl1lN4wQ+cjgXTS8POSBpH6ieS9m1c/jfbzZYk8f9oqxRhhF7dWWiJD
9lLpVi3v7EpQf+P/voWs3wQaiqExz10Vg3TYGbVwqWg7i5yMRdRVpwZ1fmT/CGD7DV3RSWNpIUuk
/A+vddjPCRAfpSD382fhG4YmZ5ekMX5ExqnOwcxJq74Yb/cVJ8X+lxuUoTuYvga6YKASXjdNgPeN
9aAKsja+Ab6pyvhWNE826UrMXaAhBqaVw6S+FEKOCzpndUlDxqciFA/DcrYH0MWmjp1/JT0o/eTv
HagrFWkvAW+xaI+jXAqyD36AetONca65zIGpbS+YK0oOSXToysGp+92CZ/Zle+eOjxroHf3bIHXG
xdTWNAw5QpZjDo66K3xDQveNDktNoD/yBMJExsl4l9mClVsqUYShC3x0Ft36qgTgd92laH2I2nz/
Jfa+qUbD5ebaB/tRhagHDCf5mOyprLTca492QB+48+SqQm8QqUe9ZSNQL00jbUYY5JrttMWlrbjo
qDwYypUNIqnyWXieXA9QiGKrKCJouMneCxzNZEL1DOc5uZVjAlssdtdTEmggrgLIsZMHe9Fsv0gi
o6KdJ7U0rageKPOpqq4a/SFJny5bCTdEKrqBMgwmE86I4DRbmrSJzujU5o+2/16LUhq+Cm+/zxjh
nKpZ0xTdhCm674nuJem3ohXcW1zv3ajAfJc5jZtlkRGEu7w4DErhjdGdtqT7JhXZnOiwmO+xFGNX
1grixDAWX9bIXPdNFooyM+41vFGHubSGSa/tWcLQwXJUQRvcA5+VIh+KSlOCU2NLtN0aNVoPAGhv
6gZXWndxd1q6yVn6/f9lYCy2G2hzwao9zbiw2tZbtWhnVaJtTW6VzXg7Mpb2PbO1MpNCLEllphf/
/IMqPaLE9nulOJUu3b0ByfJlvbi1m61Q5q5qxsgKuwW4G8u9DkoLSjPh2+7wgpFeWkyMfVEAEriS
Ta1zE/Bm1US2scKVwvBGHp+IdUijX5eVEhi4Tf+EjYh4KWQQ+GK7Z22GNUjzWH1URrP0L0v5L98L
zzQsoODFy9bOs2VKAChPPRadtSmoguRZ0oJwb98boKT73SsnEVyvUCRzeOOAQraZoHIigb0zdOZD
dl+5hre8aMShGNmZZx8+FL5BSycDjA/8l2yNO2yKNEyMDrf9sltX2wV1lh2KFhHPK9uoUWKXl85E
Y0jElJkIWxCtNsNZAkfWv2cBovv5M0WNmP3QAf3eLg8m0bjlmSkyMpmQ25BaCckwz9DMXpy2N9xl
JpWrlCJQSvpD7xJCRhATcStlmo1ogXJ1d63q3zTzpVV28nq7zofLNnkWDhlBTNQFfk6+VAk0spfP
Q3lc2m9h8i0HHOVlMYKDYysIlrWUeTcWGFAKb9LivrEAhTwlAiFnXvxel9cqw8aLy0khURmX2JyR
rvX6s6p/vqzEeYmHCkCuYJmoW6HqyYQ+a27yKom7P8PEhjvvUC7bVcAh1r9VB/s+dCogHTV74/my
3Ne9ftYaFEVTYOsmRorZ91wVa0Y/RpArHxcfKPc+XgnzLtqr+8UvrzDo4+cYB9Q8vFCGXXzTeIaD
esaBLl4qGH4QL1/yPif8GnNgSAuBt0n/fXPSrab2WVgssxcScE+qz3r9aYpFj8yzRxFOWwFrAkbO
bBXTN8xpSzFgy2r1dXT7DxB9vdcDYxcfhc8v+ktn57uRxATJRFMa5LhYuaLAQMpVcayC2ekxLwW6
tcc6EE2a8ex0qxhzenqjIWgWENfqv1frSVpEU2ZnqRRzckxoTKtY7jVgK6OcFu27IAtopbwFcP9l
uzx/+1A5WLpBmMfMvsmiijVVWCgrgRwagmlTMcSE3rAjuzHIA1FVnntqG2HMRyJRFI61oYOeV3kK
o/2yPAq04VqBpmNcA+V9CGLKDEpRWhWQ7YH57U1+dTMF0bH2laN+pOND0kGU1vAiL+Z4/xFH33kb
H1oyc1hNtYJTmycjfNDlvZEHg2jfnOupGymsEw0D6dcCUgBfN6v7ud1pksBRRSKYDxOi+AhEVZwb
abChdlu2n2pRHV8kgv775qz6RQqtzsQt1S6KY6BjV8ifZbUX3B/clGL7SRi/sZUJGBD9qz0bQeNj
GA8owrQ1OboTmMYQTv+HVTKRHTA5Ra9LS9nXr0IBrfHUucoPuuE6eKEDxMpjvk+83FV+CoydWtdZ
yNMsXbXRLicY331/onj+kkltyQz6IvML8ZvA9IeX0QeasBfdikyd77r/CGNhZSJ7iduiyW2Q+ahe
n6heLVW7ywpxT1HHog9aCJps2cwpRhassJwzG+MvJ11LvLkqnLoKGkw4XhZEM6+zg9sIYjIzo6tI
tci4+iTpdpZ6p6u/d8VtFA3OnPeOXgpKuYT7oTbymA+Vq3mryBnkJb9fiz2fDLf4Nn/GxQ+MhcKV
foGJCVTeyU65VkE6FUfuX4Ni0Cj/z1+A0Yr3pqJIGWpOA46WKLnX6DHQh/6eUJ6RwcTeOOraasAq
jdd/0Y4znCD2yAHHuTiAcjyW7ocscqMTPfVNQElidcHwBk41a6aAomXYoDS5bCjnw8qvOgHnSLZx
NxIWvWYmAy6aHuf253bMPeXH/EMC9/nqDgesbropWBL/+u3FCGVDmBqWZQi6A09XI8cG7v8CvjqQ
5F3WjevQ2EOxCJhT8ApjPpeBKbB1jXB83Qzo3lmL/LiuBXPsXI/eyGA+kRpi522VVZBDrLOjjG40
Gy4Z3Xx8uqwLN4uBJhSQCkT1FtumC01sjU+FbYFGavCjE434xsH89ofpQ8SwxNNqK4zRyhy0oVMr
Gnftnbzc1uWBhLdxJkDu5H0fAnAEzJ0CbPlsZN2au6HXcpDh2f1J0XepiLr1vKwAMyP2K5Sswhlu
TTBaqCSL8idX6nf1ofCVUwzEuvWo/qa9bhHdKFcjG8VaxdI5c3OxXOlSH5Wwa0PaqUV0ykfTv2wI
vCSDbEQwn2YeDE0qoh6vANPyBwomkyv+2szuZTHcVyQGROkEILiozsbUyiaz61616Wtj8ikAvRXQ
FhqK+DezS0toiQey7+u/3hHCJ9uKZSJDb3aFrC+gtFlX+WhEoVcboyAT5L07tiKYS7hR1XioFGiW
Huh8k3VQg9XX9qISLu9DbcUwV/Aw2r1sLS2iT3SvlPt8eLBF1+55lZM5LebaLfAQl1sZp9UdZdSj
1T2tmiVXBubuP1TjpOKIDOwuTIbKNpuOpZkd9jGBOEn7KQ/fCuB+LMS5bHjcY3uTwWZhtd6iihZa
eHD0iVtrhVP0OlhHRAOL9COzCdJGFRbg3IzKfkQJY6YUcgYsuwTPqHKyvB70CqoL+uP0RvGz3bAX
vUO4gXwrmXHg0Rq6piohufNTcNcNQXE97JKn0KFUgB8JSFth7MPKrqssBwC1V4JvZ833kogU9r+o
A4tQwWkCk2C8Se46Yo1d+Od1TSOEFGGrJXeGq9yXPBHpGi/AqqpsaOhZYcOPBXEnXd5oRWvAOuJK
c1sl1wOZKJ0g+PGuv60U+lds8q7WlEtCShOnliA6lIh0uuQXS+NK1XD4gLlvFKLusBEVjTbIiBuI
sormdrasnY3+gbku/mUx3HCuof5Bpyow58O6rq4YZWNMeL+F12Fgnv7An0m+/k0G/2UBO6cEtB/p
wyBkbOSy7oxFuCgZ6F7G5Mpueqd42LI6lOD7Vtzhtha2gXlfDvkEqMlsWzcsNpvtVs3qkJHhHYJ9
1izHsMCz1P5Ypg9kfVsxzC0Vtk2XpAM2CadqdTPratHcuTjMRBClRNowvlVEVSNZkWZ5S4/5vO4r
ZtIxuZqVe4Fx8GLuVh3mqpqKegQLMnZ0SBAG66EJ2n1y0E0HJGQ71R9/lS7IZtfHy1J51zAWQE2i
WSpnslKte2QvmT1h375/HTNODt2BoDB9WQxXt40YxpfN0AZlQZ2i3K40u7DDdgtp/SbLPuDHW20Y
P1bswcrqWKMh4yrB5GbzY16Cy5pw09mtDMbqTCIvXT7iM8mYsB9+KXimlSdyqwct7o62careUZ8u
y+Ra4Ob0GAvMMNevDQvUqkrrc2QP/tQnhZOQ5mTH4e6yLNGXYqxwHDDbCFRXHGG7L0OgxN/nkeAr
0Z9gb/3tCVKb3ETbWLdquy4mPAhAMFEqd2he+Y150NWvXTU7tUgc77bCyqduG6bFGXq1+6qLF4VY
ntR9VvsfSvzp8olxvw7dKSWmgWvOZL7O2ipdiMFOqGP90JLIA7Jd0X+PRWrQnzk7tY0Y5sOoVpLG
3YpTK9TM7zrtpKwhUM4lL1E6p2jCv0bioHfGRh7zlZY1Tssow7PNuKf3VF06MfKy7FDf6C6w9G5E
MPvcz6RjHQcj2KZlv2bZG6uQoNsURwM1cvWqWSyvqaKfl7+UQv/mszPcyKB/w0YGwHFCe+0W2uzI
Erd66K5Db/pqHLC8MruKSxz59HoD75bCkfeiQhLXtTbSmegERA5bBa8SGoHWcx/dKVbuGSJ2KK4x
bmTQf99oGJPI6poWzeBe/xUWg7uaJxQEsQonmoQVKcNYfWjbZREPqIRkoV+DUGv2xzW4/LlEX4ux
+MU2DPBno9D3n9bUtKOtqY88djVdU5EgWZzR61FF73AwZTTq++EOBXBUnLuHy5rwD+tNBPPayLNi
DeceIaLQ79Fvc5b5boZDfUCIAae1kJKfj6mtqVzUhownjVa95O1TCmD+4u+neWlU2Ahh7GtpynIs
qJDkE215UP4mclCOxu5/6ndwbwpLJ6/rX0D6Yh5O07IOloWdMi/6VD7R4SFkrpjoLTC5QUvZ5PX/
w5OYe4DrRhvBTKAosyWXoxbv31p/UNqjod5U/RdQDgo+mUg/JiIoea9XS2hZQHgGPHqoAnMeNH9S
DeQUbAKYxa6pVu8DVrLRjPmATUyGdMYwjEeqQO9uyvykyf5lEeerzdRILKSTAGEFgj7bHS3DMMGq
V0NrO2riUAidZJ8cMzf/jT2K6ADI7E81KIptr1cdInA1+mXOQvxGNuNq2UDS0cqgXx4PDp3Qn6y/
xqRj1GOs0gYJspZNMI4kfYzM06p/KzSAYxQCEuvX2aczVWw0USwVLWbZYEKsEVtSa8W4ga1rK5hu
svv8TgNy2qy47Z6afxmhVlG6rY8X0G3sR4+ivJMXtgBkYlkyCsQED9b3lwkesX0zlAjAM6HYB64R
dW41f7psLTxXox4OM0HUgrm8FzLUg54VNozFJL9qe790WAFuXpLWEPga7zbZyGHHikg/SrYWomjx
d7cJtxSjo1dqqRTE/2wUpYzNwSoHyGno/iHF1zOSoHcMh6J9gUVIlDdxy49bgUysGjVpilIVxYsp
dukIx3gqT8sAXk2KrZcG7U5EI3G+ggUHwAIg2McpwtNZA3XQ8QgCWzgWowA3rrnDdXhQr5tD7tfP
opl5rgluRDE5gFQu2mJ3IPBspdt+/LQMwRiLorBIBmOBFUa1+jTE47SvCreKfs/q15UMgrh7zp/+
7tDOWqMkytfJKnBo8jF6UHfkuCKrTh+n1FvuqkPpSwfjJnJpGooVlV+iiRiul6GUKptY1oYb0DPY
5IUNWkmgMqhQspOfFOz3a9b3uvJjSRB9+dYPAC5NNeDPIJh4L2ecYr3sB51Wmv6A3a4/MrQxKZZU
GYhiPdelN8IYy7crqYpx1yDWH/K77Nju1UA6tkEnaFVwy3aIgv8oxRxeRdAe6+ksX+uFIGWZd9Zx
CGIPwITB6vZHGotfy6z7y5GRd5VtxTJXdaWPpJ102H6WowV4Z2RfPvD7Nh6stoGp2LPObKErA4XT
wevOPtrKfa0Kakscm0MxWkEqQJ/FKAa+twW7Nq3IHPFiHdbIt4reqU3NI2PsL7lxf1kVXkjaymJH
9Uk2RHqcoYsZX6075aoJ5DszAN4hAAI+0DY30WvWEf0sA1DzzK1Ya+NUNEmM/kt1qyEYDeHz8IEK
u2nAfTCwbymYIWXcqJuTMldydAzU9CrJwE6l/hAcGP0FJrkwDRAcYaPaNCjTwfuP08lRFdpkpY6a
493rai5WrjBJ8ZU+sgwJTOGi5y8n2YVEyALlDGZj2d65lC5ap5kzsr/mi4mFcUJAB9DsxzZI2j2m
RAX3PSeqY1MMS87Ypcb0watTbyJeibhAuhRHKKNsu9i/Eu1q1T5fPkWRDOZ2qtp+SDvAzqACHTvE
vNMK2VkrQUzlCsG+MyZbFV3FANb7L1Ulxjq3BmhzJozyysPtpP4yLcHoEM9VjY0MJtRoYzL35ohS
+mDIjq2gzh0/p+O3UBXktHxdwPuqI6OkEwfvdRmtsEEZC9eDMtq7OelO433df8hBMRaL/9GdLfb5
kUZ6mgHWcvLW5KpIjot5CKfdBz78RgR5rwc42stwmRCa69yV4+uxurN/XZbAjWjGRgRzVNlM+r6Y
IpqvWkfliUJoksfq0B7rZ1F/UiiLuUhrs7OBeDOh9dB/r1Z/uTlk6F8rT0PrBrZegClEAKHEtQMw
0xFs1CHCsY0wldKDTR1SrnoBWUclOSUWViVJcIac/MBEDACICpIezOIzD6gssk0ll1DZGborbf5e
9r/k8qucARvjPpofI1VUMqVfnY2pW3lMODBiPQztUaO8AgO2dtS9eaN5g6e4zQ6EZ+5lA+FkB1jZ
Rp5tIdMC8QI94k1867oqt9YSyvXhYUgCIaA0bybtnQAmJqydOWpthutbecSs0149jfvypNXOerPs
+hv68rTocoEo2+KFIjyeVOSqqq3IGnO9rmreWEYJseF8qwMEKiKLO4dXXfvXkAsakGg2ghgfNswc
JcwRoCJVk3mx8oBqiBwtnj0Ugi/Fe6G9k8S4ctNXUmpZkKTqeL9U/bVCWqcvq1PUVH47j7ob29Jz
JcmPVa34kqyd5kR3l5CIElme221VZvx8msoyllMsAZLrebf44233y3yQbkyXvCgupkF/SIdIdv7e
Tm0LvRfseBHsBDNZYJ4MyjSs9B6u1+siT2+QF/qXRfDV+kcE+7TPorXXuxomow3W54mYuxmbmpGu
CerRXDG2TDB0A33wn/ceVxXZ2hdY6QJKY7Qv4whgisudDV7by9rwohaqPv+IYaJImnezFRHExuUI
MbsejOHdQVz2pn8tE6wsGS5GK3UEKybMdzEGLZ9WpTYBNv2M+eRVfZBGp8JroJ0ECnHs30D9StU1
G+xu2Exi7F9PbHBthRWazJFPx/+awPbD3u2+GFi+o7Dus2Ay4Dw2vhfI2LkZyiMZZeBBt+qDYnxL
RF3zc0vA7yM24dxMbDSx19cUV0bSZgkBxXC7i6rqTtZA6DJ2gqyM06/CQwNg3ZqMsWqLsLFQRRNu
UOOmeV0CVWIUUjPNsV0da2Tzb9lrXfsuvjfxr3Ew7UVU8pxDJIjCClBBAEIINPn35j50k6LooyF7
s/Vcpse6FoTFczun00Og21BgFwgPjDvlWmJZE8awkODQ0YN+T18e6VHU3uGKMTF+ZWrG67vtvRrV
hArjbJHm1Z2yY4/FsP+li8SpfOAxCHAjEzQxWHVjs87STlQMUqwy+qUKMP5VBHdn+AoQpL28b3rH
/nk5Spxfk+/FMbeXPBFdyWLgHsR15DbLgVh+s2RuWgvuDE7dCoKAUqqjeS5rZ1UCTc86qe3NFVam
7LrcyR4oUDPdssvuQy/cTS8rdt/mBTsv8zcswAnkn4ep9+IZPeuyX2ZbggtUK7B3P/X9AeBPzjAG
Yd4KrpFz6BEMKm9VZeJUi5p+Zzdt80oA0zkKkCsoL2UmXHIRHioToDojjNQ5ixpAqNUgJAmqY+qN
+/62eAb+q+3YAMdJvO5H+fw64yt8inPi1ztF6b9vcse+UMI4lgAChUM1VTDBHCUpuGyfvOixPUsm
e0yRPTZkMgD5NP3qrH1ofr38+3wV4G8oJaBvz7I0anKhSXGYNd5gJicwKZ0ixQYcTSl4qPCiBxqq
/xFjMgstazFGlR7jpPTb9qDu7Rs1qG/ELBqcdTJqem9ymGAbzvK4DCO8jE7oJXtUQ2JPe8qutLv1
pvcXr/KkQ2gLfEtwhibjW+3crHnaW6uXLo9JehrIpyb/cvkzccMUit0q8PAtAPcxQT5q2yqNJBh6
S0EE0pOkAgVYc6Xy+bIcriobOUzShE37aSryGJeJ5U9d7Y5LoA6iVotICDWWjdsUM6lL8HQ0aFV5
SWQ6TX8yo5fLinDj3ZsiGmNwZbOGhOR1463St6xAvRTXfm775nJrh6KKHNdHN7IYo7PHCN3gpMIO
eHRdVYPTY3Pxsjb8W3EjgjExdaqiQbGTBnBz687crXsUE3Z6oLuyI1415yWaxLSIjFq9jtYzW/ML
29YIlypvPVXxhu+UTxWXsPSp92egxR4xSP75I0do2tjYsghRz0sMlVyUYaZKDcCLMR0Qp80+7luB
m3KDA5aNXlNoVdEI40RymRddH1tgr7odXLyGrwpAMuNpPO5Nv/OqpzGwHkxBfsE9SxvrBSg7Wsh2
2U7ObFdaXLfIm6LfupM8UPCCfo/nf+vPvrHvn0V5GvXQ9+8RFOs28pgrMcNJdm0Eecr8mGa6o8v/
Iu3KluPGleUXMYL78sqtF6klWbIk2y8My57hCu7719+Ezhk3hcY0rn2eFdElgIVCoSors/cbKXWl
4qmJb6HNJihFcnd1a5Ce9u1ploYJb2W5AfQ1+andFj+GxsUwVwAhF83Tb7vSJcCp+iKCJN6NgqYI
yE40OMzFxVXHlgMxV5itxre+VrxubFwN5ZV432IA4kcFfaHfP4NUjQfNClO1dETijwvN0mFW4wE7
Wxz6QxrE34i3PuYHjFhAi6ep/OvmOBH/gzXm4u8hL9SoBk4EAd7cyUJ72JMJerzOp+t2OMEYJMKG
hdaFhcl49m20pOi/VzEoi9P6AW1q1x6PdiqwwQmQdMBfM/DzqFKyb+Qe/PW4vyjTe/s5GX4aTiv4
NtxFQLAYwcPE4CdLjmHmk7yWNRjyUweqoA6glroU1LEiyGI4Zwu5O2StUO6izT4msdWGpZPSAUm0
DtEbgtaO9KVCY0nDKKvsT0MkWBV32zbmmKNcrB1Jhx5JU1r8UPPnjDxe//RcF9v8PuPQYEszgb0A
rVRe/lTaz+Z4wjy1X0+Cr8+BetMnz3nbWFc2m05O5JU+vyEbKAdUVx30rFZABydQwTvZmScq6/Li
Lo4ovhFAN5Z20TVd1ihe52YAucg9FNxA0Fqdco98mSlN1y72Re9ITjjClYJ14oEH8C1bRs60CIUM
AzlAhuCg7M0D5U2R90L+D54L4qGPDBDoceui86PZeiR1JaBt2aG5w/2FAZgS6jv5TsfsdvsSIyGQ
99MbCU2Bs/COGPpmioUeN4oM7Lt8mGbS2wtB9OuhJ5S5/XpsdUG9ibu4jQ31Y4SdllqtisSoobi3
l/PBm5tPqX63QFNT6Ut3HL5e93++OdBgQmYKRSG2/IQuWmGgvAkChnpCXmWUy9dkKZQ0bHIjGkNn
aGK3kyBdMuWWIaJnek+imItaA48LgAN4dznIej4utpebtK4MBN7itkh8OryZ7yxvPlp4Gyle78mg
k6Mze6Lsm7vqjV0mqlQknrtENxrftsZ9XJb7stL2AEi41QCho0rDMGxfiVi8eKFMAUsEponRfr1g
Hp/KuY4lVcP7hYBlQ1ehLTfHkyBecleGVARRC8r1F7Tck5bY8ZpPDW4AK8hSI9T6+bSgAlxN1WM8
S46bD71wtphm9xff8WyVrZpXdtw4JRWLooWd6Vv+idLyFndmqL/+NjEuHSfemKL/yjbVMupGS1eY
qqTXInPQ6QuyVoR/5rycYAR0WwrlvbogBk/stp/UOWn9ZpLcejL2hXlo+9q3Z0i0yEI2fnqm2e1T
MayAOTcNBT8WzpAMJqiTRhTg9BNtjymY+q335v0aEF+MR+a9o1DCPFtjIoyC/QN5O/wwf6G0XnhF
V88x9HOLOzw7+mcIbV0PMbxa2AeDzCkfSoi84omF+spsfGv6xnK1sgDD9Vs7qd8igEHRL8ad2I9v
haEK3sC81BzGAftDA9BBh4J5aEd9uo4OeS8Nz7dh4Vcncuxfs5fploTLzZMG3m3v+np5twSiGVR2
qJbJBWR5UOooXtZe9S3lrk3CKrlLRF0qXihRdVSSIOiB+jA7o1tbpTrPddOCeu1vR6/coRd9NF5e
pCIh1lTqkOCl+njMYtMgarYgMtuF9lXP0tAsQE45rD8wNCzIKLn7BSyhaaMuDKA384W0PC9kcx5Q
OqgeovJ7Hn0v87frn4S/ml8m2Pg0l3JjGFCz85P1QUof9RQqh2XidvIi8HXuhzmv5R0dsYlOuTxk
VWNj28x1L+nfOhHCmfv7EPfGDBq+DYSVPn6WpSXV2ExZ6+tL9RNiw/dpJQvcl5s1IlfVDJMOgV+g
jhVdT6N8QmmKQnI1Pw4WADCP6DiDiGp5G9xO5GsckL+pocArgwgAznyRp2ZxZKxOCqpV60n2JEiu
dqfiJwb4P0Hb+JNluDYlwdpZEAbJhbzdvB01DCQgCA3gX2PjA0SG8Srso9Yvxm4nFaUnTV1w3fu4
yT/YUEC9gQhk6DoTcXunURtTajXsKBrL3lsaEC97ncJkDxw3lKgfr9vj5eFbc0y8lazW7rph6pEf
R0dln+7+f90wDtQHuMLNsujWbpxdzqXeLtJ33B/IIMG4sO7rPaCSfi2kT+ZeWujxgTYMQe9yMjKL
ei3CgDGdaLahtZkepQBVKwqaNcNlv5aiQ8DLaOD/4CUA+J52LT+uzTAXc65N0v33k0GY5hiFdG1U
oun65+LFv60pJtQ2ijVKIIbS/BkqHT2BXkw7vEbFKGid82Ig4jiuQlvBgBpb0LTNZgASYeh8y1zc
CcqAsaK6VvOjyHd/sB6DSk0BqGvpLFYXwtMm5vn0zocYsBe3zwUm9y2REb5DgMYG9URYumj55lqT
5UVcd6BNBKzILwA4te7qgGpBDK+iQhs3JgIbhZsWsFP9AiFVmQneA8lC0S49gNuA3twAaOpT4pwm
jEORS/yLPQN1PTynL6fV1kZuC4NSn5un+jB8WgGXqlHH3FEtx9abXjNJcHHx3g1Uq/wfg8xZlta1
stIcZ3kdkgMZrDDSEGtjPYjs1ZtHe2cW8tt1P+EvEvMdsgGBBnCtMmFRilEySk2caeWpAyNRDf0Y
86fuVrfSjvhipW1uHmpu7DFxce6svrXsqvPVJSu7sJlXq3MNJDa7pYyXLJTVlYRRZdZ52BStmblj
mq2J1wJzNAq2m+++EEmDUgok2WSTqQdZq2oneHL37yNEKAbdo1oS1AGlZ1huuj9JSYFp+mWNqfob
TR1ZczZBo7izvbh40YAikBZbtCjeXQrq7Xc6EllB9vAxaLZooq5WDUxYvACcQ1OH/g1lEkSB0a3v
ZJf2oUU1BK5NOu4FrU4NPIxMRmQWyBzBkIyTotwDdheh3XndTXnh2aL9GLzZIc3GFjyXRo1R1EKC
0Kb1Hg2jXWeATaMWBjRefN7aYU4gdDt7rVNrOtSz3kYVGk7pX7pfHZbDGqhuEthBsVNfRa0S0eqY
7XPidiQWCnc+gQriNJzG+NSlghoTLx/Zrozx9RihBJSzSO/iJnWntXZz6ZSNX1XymKfPjfNZFWlF
cU/X1iLjiO9V3UQBSiw6KaEeVDv1kN9S/EMO7KwUXncQrgduHISG1k0aBE72qZwcqfW7+q3MXxuh
3qfIM9gHUpNhskbBN7KmMEW41EjmNibYXIrfn+hFRreJE4w31FMjT42kdL7WNTeK/W21l5+kjg7X
N4xb9sMTxgJXv4GaOJshFC3mHEocI7h6uu9vwV50s4I28qQ+ON911MNpDBwRGokrUmTmXXOUQh06
CDIQaWyJ2iFSZGFCFPooivRpKpUjRjs8kzxLeRtIawm5r0jEPcVzD7xtZLRcUQ5AUvTRPQipSWT3
UGu11y+r7eudgHSRd4Lfocf0DYW2HPPNNCd2zDbFZpLiuIKaXTpGIrQq9wEDPnRQL2IZwL4xN2eU
LTFgxEnvW/ftLXh07xPfuJse1iOF+vbP3av6eN1FeC5POT7xMAM35kWXyZSbYRgabNqqTq9qqUOE
o0rdKtL92Pr7uilusECPB7g0uCLeF8zixqQbk7ZSW995mgI1WPeg8cCT00CiVZxEPRne19oaY6J8
a9XEhg4z5GbsB1t/GLsXony/viAOd+/7Tajhg6FDciH27EzzCk4HbN7k1Qd9h3HoEJjIm+muw6Xi
eNHTgGYCmk54e96Z4HlGJ0iENuU5vUPbnOhHaqC4Z0KWktn90FKJGKn31AkZuvxCc2bLm+zD8IWS
GZY7EX6Cd83AWYAkxZsUWGnmIGRdbqA5s7S+ORSurb1mteJCw4noB0c+aWC7b1LBk4r7MTcWqRdv
Ir+ErHEhEqJJ35xk0OpWD3MmON3cRzYVhMU8O0r6GHX6aMNSa63seqQF/2EXxGzd0fxJDlpQfPuT
XGBjih18NEyitHOO6bDFuetwCAbFNaKf152Tf9rO62EFijCkWKJ8jz3LbgdwOVDWDxmNQopAjoXg
RG4Y2RhTP25eaiVVZxbIPKTFdIclcieZHImDScu5lV6ur4zjDBTSSnliTcAj2DifqdowyhZsdfVP
uQOfEmDVk+BccY4VrfyBEQAxGPB35i7B8GtXpClCVQHlwQE044LmI2e/Pvw+k8qsWV/L0CTqfNN+
atcnZ4GKjv0GIV1BeYW7VybQ2nj70Klexqn7funRdkR4IDHZRaS4qcbqXspGQWWZ52yg4vllh63i
OIqeknixkZodlS8pGivEUx9oY2XepUJn434cm4JjUEukEiUfnQ1zm8VUrzDmgFpZPxSLAGVEPy7T
JQLF/Pn3GWceIrVRzAwOlkYPhvPc9ok3Vj9WKXDi1L/uy7yK7AdbzJ1IYgmSBzLduDKfTC9bS/SG
SmVwvqyRYj6sedXfV3U1fC57gIy6OlHCAhz1uyyTdTcFEv+hwhQNcaXOUNIAvBLmetN3dvvVaTUZ
ZEL58AcTc1Q9gw57AQmFUWTmX17XZE7jFYGy90c/OoKn/l47ld9bUOlNN8vv5yfvmiBoWQAvBKnd
j986q61UdxINPR40xdU1gNyGq0bHTESCwDsoVOjkHzvMNx+btKiNTlehyX23jrtV/qyLpDp4bkWL
uCiq4pa5SMbbplDKspoBdEzan0NTPUN48S5SgGWz0zA2rW/XXYt3Sjbm2EtGauraWImh+oq5c6yn
Mi/c/80A82kMMk5yHcEPJP1Wih7m8XePoQHyKAWZMFSR0Mhn/awa1zaPioL40H3NzByPZrzEgA/W
DMPrik/XF/PuSB8OPWONbucmxQC94RiVTUX8ugvMYx0mYe+SXbmPA+tx9Jwgv1VQAaeUEd2eFt5F
cukXn4uxTx10Y9/qZYtk6QQFBjOstcMwCm6cCwdnfp9JoWQlRbQwLeIPZepaE+px4Msb4/31bby4
1xgrzL05y/CKGTzuviOD6Eh70cs3s/g+JaIq6uWgK2OIuUANeXXMaW0IUu8pSG/ifQKWpSSMT5Y3
+La7voDFO3d/X26PMcvcp/WQFkvvqP8xS4vhQ3ajra4J7mv59p3YKdsloqFXrmuomCijHAwYvWIC
bm6kZCnWgfhyduyaW73++gcfbfP7jOvrVjpbI7B/vvzNJG9jDqwHerajlYTX7XBdcGOHcfEqzyFp
0M9wwRTMSpl5Q4D/yYXjH1wf3JhhPH2dod+CHhYBBQu8fPS09qavMrfqnv635TC+HhX2YsVxX/pR
5jytWlO6naXuFksTgYFF+8b4OjHlMZEGGEpSX1efsgL8jQK4usgE49dTJaF2KDnw6+5RLr/HxuMc
CW5y+hMXAfb8Wd7HqzYBzjHLVrGgmYtwLnt5h7gq/xjKETQfq7eOp7qpPN3+fP0TCVyBzR6svJPb
tcbOLZQf5SVbclcHYpxKml03JNi/90rBZnGKKkGEs8Zd1elfSW4hTfkixZb3vxlh4sA8F4vstNhB
m9xI+j6pHtbfZ0qmAW7zlZhYUDRaNcmQf8UrGNKvYAAEI70FolXbVW/xcITcbG4J8gjR3tG/b/au
SEdptK2hRDmh9e1R3SnZy6gIDqvI+5ig4Mg9aUiCvaPSFdqeDmgne3UvetlfFvDe948y5WAW/JIw
Z7R6x8K4AL0g5NY1QnI0cBEiadkl+/qY+sPe+ixiX7gs8zJGmeTVSC1MN6M4jqkIJVT8BpUoyQXO
8n2RyGg82UdP6PfZLBizjD8OLZCdSjeXPqaF9vqa7+ZekMPyz+95NxlvrEgqG72Tlr5aY7hOf9Eh
4esYYT0e/uRkne0wLoib18IbA1eGEn8HCBjUMJlIsucSH8fsFuOBjVYrQ2fTEAG0D156oflQ7yFB
Gao+hW77olyFf6zOa2Kup8QuOz2K8XUkOb/PHM3tI4S/bhG9My4H3t8X5qAYSCEjFyXIpXA62YqR
OVN1zfFgKR4gWR7k42PXCIzHzh9uKTrdMjD5PkuuqCvEX+cv82zpQR/7UaqMofAB4F6XW1u9VRZB
eUNkgnnpKHMB5EqCTzcopwn0pAU0YcdOEAapL1/ej+d1MIe47VLkEXKCQwyOLUv+3pqCO4p/mM4G
mONqEYyajANC4DKXbj8cVQAOSH5b1a/XD5PIDnNojS5uu0qiodYEJ6hu76p8Lryxs++L+e26qcu6
00ffM5iD2ypRI7W5VeBQTYED1Gl+kh+AO8DYxfCqi0rEdIeufSLmCC81NMPjGRTgmqvvVvQ7lZsm
C4wTPcPJcUSxcxI4xb/cJ+ePxpxiaN4kcqFJ9HBNQQztd1BKUd4Fcoi+YP5iP72KSob/EqjOJpl0
s+xiSPNmeoHbJNqZOMxq6c1vS+bLDzraNbGHOf7Mc1LR7tKlXNtdJgc19WnsnY4QIDXa0TW94Tny
tUf9Zx2snh72nyhbrvLV9gbvuhMJ/NVkEGgkVvrVHOFD+qdBql05l13wZlijoMIgON/sTIsZdYtW
koz4phZ7VXIzi5izLmE+Hw+DyUSQciiR29GFZOBTdMIGYzqpRztsFMq07EVtIFHgN5mAEme6POZd
iYByhEaSDJFqFSpGkBp9pErBuafs6MwVGI9LHXNXolRL4C4mG2YWOZOGdCQAVBC30DFMGJVHDbrO
supqkiYIniJrbKCBWPbYtHDOpa2/Y3AodokEDg052iPzDxOtFhRSuN6iqaiuUtid/b7326R4bJW2
iVsCoqu/BwJUT/n4B15/NsA+x9TCWutswK29gt+4RT1ITvD9mmPV/0nhaWOIuTwhHCPrM8FKFvtL
phReCt0wIhzH4R7ijRXG9w3AQgoLDJz+oAPZnOyUsvX6/FUX1aP5haeNIcbpNbOTallGnQ5p3N+r
79w0f6WnLlSOup/cvctRvNnEXQWbKDTLePu8DFkpITpS8eq/KZFLAwlVI8h3VN7DDmtvQpfZEqTF
/Ot1s1jG650oic0kRWWoDzFP65doh7k5MOrOrgrlVxFtDDfN2lhjrtfaImU+QEnYr4q9ZX4qqkAR
6v7Ry+viktnYYO5TGQBkOzWxjzoEm5R7SDMG6Sfg0QPyxfTr9l2cAGq7tpudjJ/XTxz/Lt/YZi7W
nsyVstCT0AXQHLzXwjrsX1PA8FGwBLrjJPmKiCZbtFzmTl1n2TbrCBmLM8whxGdcythUjNoB4zQ3
pWP9yR13XiGrWWZW6Hr0Ci29pdO3tU7DotQFgVHgJKz84LhkrVGNWuFPuFjGZnal+buWio4bN9Pb
LIQJJ9Nq1ItRoo5dfikOoFFylVcnkO/HoDlU0GIWsbOLFsUEFaWyW40kY4EK7xrUieRPdn472NGf
XGKbVTFBpMQERidZNkIx6X0pvpsj3W1BO69nX+dIOGwiWhT9++YKS1ojR8KML0W5KCl0XHFBm4Ql
utnf5ABUDHieJxEAly7hyvnWmBgyYAZuMDC94zvSabKCJhEAA0SHmCXHKXRdixsLBR69COIUQzRo
PHyzfaMIAHyh8ibkSSwGKFoVEzlGgJsHQtrSl41xX6gK2Jdz74+iE8iX0axXMY7JfC5imqWV58hw
5G/x9+Jz4ilu5Y1uiYfHFxrvIUkpKDrz7+yzReZbGeogO2M1Id5biz/M3VHrEIDL7BV9gT95wQPN
AYI1BS1rtpeoWd1M9ELCVKJmBP2EFtjUj6GeJM/Xd5H/oc52mBNWTYpRYiaD+Fa3l9OHRRP8/r+4
39kA85WULhmbiD7OkkP0yUKO7+A6BrnaimluL3LLYNor0/+4ecx3asc4tvoJ4vC2HIWdPd4azRTG
syjboP/65dE9L425mrsyLiQtQbJhDTfd8Kl0bokIuyAywZyjbrUyJaUtm3G29x3mEdJJvkmVVbBh
/Cf0xt2Ya7e1x6i2B3pJeekdCEH9JKTiA6MrfRsD+hrL75u3657HP0y/do99xfaDtualFBN/JF8H
+2Y1B3fIv40Agf9vdph0PputvEwSo/CX+sfaHG0Fgr/j45q8XDcj+FLsW3btMh3C7dhBDdR+9iyj
+z++5KOoQSQ4r+wTNrXxYE5qHKeF+BrKo4MqQklcDsPQVznA10BCA/N9gSvMjAVhNenwKj+k++5E
PDDbh0rQnoR0HTQpuThAZ0sXiA/ZTPM+gyUFVzrS2zoc9853iEATSJXUO/OPKpYbe4wrFFPXxM6K
nbO0Fbqd1X7tRX1+7vfZmGDyMDKUkdZArNif+3RHZuAJUfAWJcnco7MxwmRfRZ6uki6hMoPGGMCL
R00uXIU8pfnn6z4tWgz9+yYh6vooq+p2xTNbPujxzzlJ/+RsgrIZCsyAwINr5KMBozKaXMmRRqrl
Q5LuTLXz6/JpnEVJFnfDNnaYD49BcnvqFTyikrnxQH6UgoHYUXZjJ4D9cl8vGzvM17fIDODzgq/v
qC9pfjNXn+fhhchf0J+pjcy//nX4QXtjjXEDs07SqQJ/v7+CJfo7kn6v2mmP4x7lJfkeGZA/66AW
EzH28t/Y4A7CPLaiXEpFzEaV9aRFbteghG2ERUi1aR1Q0NYQW+sENxO3jLUxRr/sxgXlJZd0tcaX
S9sUQCoggSxohGrEk/rbOvvtiS4a+jbWmBs9neUsamUE8aLbx7ri9iDYFUHDuSvCrAToXgyoWrEX
RZfPqZNrqGMtqe4t6KcR4oJk19VJmCaiy4//sTbWGB/J5HTVWkVFPCqg2wWeJyDDwHZA+Zfy+8IT
TuyLVseEDB1091baotrUkJ0moTXUu2sCXtGJeLkhKoRz79zN4ujfN84B4MoC5nc04u1o9OjoBKEz
BaIHFPeWQtJPFWxQ2GSJkKCmtaxmv+b+8qn3/yPKZPrl34sPpxS2qLmR6myMLUjUE94609Tge6Gq
r4B0AIOpbjvegxVeEHsvkbzU2TemmKBYWETTKwPrajXIaNESXQpaheQN92/0ALVIQMQosUMP+Alx
e9Edxi/+A6yODQUsHqRdHz+e3TfmEildDgqyBZA4KhePnjmmT08RXtr9X6LHGz+v2Rhkcmk1QRGm
nRzIMABRQWnBRkh5DYdeqPXKd8vzyphkOmvUXhkWbGyjN25lF8GYDV4SKYIHMPd2/rUeqCx93MAE
IldSWk/YwHmovLXFAGoyStFecMvw3f+f1eC6+WgGggR5XevAcLU+WEEhJweRTRRxjV1GOccF1rhb
B2lmyAWgyg6q4o/GFjKVFFad+1UNDgdLC5zqZtXV8PqauDu3scJcKtD669pUS2mSpngYe9jF+m/D
s+nhskDoqNtQ/b3gLzM6uSr0UgdNU2x9WqRoN+rzvQJG8esr4cf3jR0m3iplNsZ2PuagAxh9yq0H
kZbbMaAHt9yJOq38r3NeFPN1kqbWY3QT4HHaS5X+aPO9hQT3+opENphvM4BsIBo0kvu6slv6ygVb
RJK+XLfBvaQ2m8aEnjQaFXXsEHpSO3/W1OXQTFZYRs03ACT9FVwPgpPKj3Ubg0zoiSyMaa4YCPDr
L7Tvj3kTCAwXiofJxe7QP8f3oi/FL7tsLDIxaHC6CeC7HsHu9p3gEW05t4VKoga9ugIqieS+eru+
qaJF6kw8miAKbg0ZvEPfTcHq50F2v5SA1UT3SpAc7cdWiDUQ+ApLRQUQYzsCTUFbW8Vn2spVbipP
/qpTcLNfPSHF2v8ReOe8ryxhT7VaQ2ua2FfVWV5jfb2fNcx3YHOvbyY/Qv06aTqTtpVLlSaqCQ9d
IL1hfOnWx+u/LzgBOhM2nKlQ5Fmpcj8r7wfUhcvvSHxcM3LzvBE4P/8jIc+VaVvYZO+PJFdbTMmg
/pzmh3K5XaDsJEqp+Y19qHD9Y0P9eG2QZRp1CxNjKF8NcD2Uy1a/OUle6lVe7hmnwadThHnuSbeK
GNAlNM98LUed0qWhu9n7sqccel8JNX/4K5E829dO1g7FjGf7ZrnJ/4i0j940uBQxH4kRZdA7fly7
utaxthADMA15tP8qlE7e1Q4AU/E0tCCPh5iGZi09cU2A2V0r7VD+6pvej6MmDotsXASfm38jnf8f
VswAJILr0ps01hUYMgaxiI9tuE3+pg/SVMyHQ6PKRQ1pY45JTwZDbaA/VOZ+/g7mU/b6gRz+P0RT
XD+GeiGGeyDHo7F9lDKVldlRlpxy5gOtDxf7pkKQ5Pq5/JfdO1thbooaKlNFHeHgT17+PTrF+yJU
M3f5QT5Ph2WvHK6b44aZzZoY39H0ejSsDL5TKsrdIrX3eS4K0gIT7K1Ql0YBaSZkqY2yn8r7UTgG
zQ1l5zVcXAJD3JYz6gR+Gw4oR5TQwtbu8hOYc3wrmAHEIuF0kybu+vX63l3OX78fPAua5RaazxbL
eD7FGMArnRnFq53s0aAz79c7KrJc7kTkFPy71T7bYrKiZgBJdJ0M1C0orqFzmxydSUoCA6EQN39S
Bdg2vrOf7TEZUkcckjYSNtVwIndo25sqWv0o7QPBHtLAfHF6QSlqQqURBOgsfQQZZCNOE0jjjdCq
VoP8iALws+mC5imMfUXwxbiuiIYDVKMt9AtZOslplHBRF4hMkr1r6udBRBZPTwu7GLwWMP0KHS2k
/XRTN+UIDTzenaoiNygOBuVV2C/QmpKFkH3eMpAZQBHMQDHggq7NKKK+L0rcNjL0aMrVLVcRMQn3
QtuaYKLQCuYQp1WRWJW3SlgObrWzAq3zHC8+AKnqYUIafleFyadm7zyIirU839saZ4JSQoyiK020
Pjtw1PuxZCMLGtLJLbt5DK/7Hy92bEyxmDLZGow1WZXc1yrbW42/+l71tKxxjfygW6sgttMzeuEe
5+/GzvYYUazLZaoRvzV/xJHiKmnjKs7dZLS766viOgjY/kFQjFc0+Kk++uFgDmtVGDi8S3aKrNbN
EKOuW+DGI5Dd/TLBxiPStZpVlzTzBmk9pUZJURMY/1Y8A0xKhSdSluf6xMYeE4+cAQRc3YIycNac
YkXzlj6YUkXwgbgFdcrDA1oSnGCLbbqnKElNjYEDHD2rRzkA0ipIqRReG4wBSF+g0qXujYfrW8n/
WGeb9O+boDFpdCBFxQO+q7ubqMjvjFUXwBZEJlh/SJqiqUdUcHRIS0RQ3R5frq+B/3XOa2C8Yern
lMho5fhTYaO337sZ6Z6kuRXMVwu/D+MFvVTNIAJtEcCh8zMe8mC9IZ5y14WmS2uG1X3sixRqREtj
IuHYdmWBagGy6zjZabH+UlvZrlZEvRyRGSbmyU6Upna5FH4/Km6RZGGzJn4piWRTuGY08E2B5Yfy
kjEbmBMnHeW5LUBAfVs0R0353NWChg03g9U3Npgdm3o7srMENnpf+wKV1L3p6y75HHu5DzFf0WuD
69sba8zGLfG0GAsoMUGQrh6pGnLk90f7Nj6MAaV/jTzt83Vf50ZxMM3rUBsDgymLim9RzFYcW0p8
BdgftYm8qHvK9S91L+JM5H6rjSGaOm0Cg5Hoi1YXGD5GBTHMSOOWAzI+oXAP/eQXt9LGDPN2jZs2
GWSbIJKrn5tiB7n00MFrEToXYVn9Nns+UmbE1l+bxwa7fDUUpzZzP0bvaxwfsvVgWJ8ss3bnTBNF
c/qfX64M0p8m5Lqgzcm4htFibY6jI7JCJtsEO9Lc7Drkzx64WlEZKsaTJfANrjOik/Ffi2zzxsg6
Y1pN7KXRJ+pdTlYIV6uGur/ugdzanm6gZwKKd6i2mswJM8dKmsY0zX0bHIZkP+8joLkXP/YwcOJr
ri8wx/X4jTlmH/WszsokBdi+9/M73Svo+wNoboJW0QoEV/VVOkzCOht3K89G2SrC2vUAAEcoJqJK
P0WJO2uGwD+452tjgSkcNJkkqbmZo3AQ1zeNaR8UpQnwUg0F20fP6YUbbuww57hYDAMU3xZ1Q/O4
goEhOiwPswdcbpg9i8qT3G0DdMcwFeiOo1L9MWjMgPKBrRw3pLnukvk2hQcKlsOrt1DoyX8tsB/G
XgqpAScMfYlSDcn0GO8oOkjeiyDG/IsEZFYqXmqIG+z72pJ6EAJNHWbhj6NPdZGAGkQxC8K6VKJI
FcF/uf6wMcckMUUlJ0YFEj7fsvardq8PO8cUtJK5J2ljgrl+QZaBo9TDhC7vyOIX4QDSERQPBd9I
tBImPqyOU3ZLgZxFVr5O42PcTcCdC5YissE4mqrOGsQCcTvFgxZAscYHKaPflrEg+Ah2jJVnKIkJ
PR46sdXWg9+Xq5ej6RSVnWf1hiC75K8IXMGIqA7kD5mLsFS0semkFUDssjpGC67C2blfLVHvkW7+
RTiwzmboCd5c623R5u2iAqifGsqx7Ya7yCm+Sal0uyZRsNTZq9NJgmIOdxZH39ikS9/YBCOskS8R
xoHVnRlMx+RBR/wGW+DXRXOVHQTM3fUZcPpK8O7gvxI3dpkjlREyDUaOr0ebXqpH9hm42NMUA34L
yvGpT96uByduLgMBWFmmzFsX0iR50thltMiYPTUmT5nukvJhNRagC5HvPl03xV/bxhYT1tchgzaJ
hJd1i2p/gltxvIlPUKmm9cbsJNxKrnduzLHeWZRStyqg1MGsabh4lBICiBq081Kv8xFKAskXjUuK
TDKeiiFyYIJj4Osb0+/zk5HvJenH9V3kXlebVTGOqbZxIUs6oGR9vVfU+14T9dH4l8jGAuuCg7Jk
U40R09px60MdRody375CKXbX3edCoj/+SduYYyK8FMuENCMAgNmt80RZE9KjcRcd+qP+I3JVd9mb
QXEaBPFetItMvHfS1pKSBoQCHbnLlJNcCCKjyo1Zm1WxwT5WY12Hooe//qC6UOveeNSfgA2/X/32
CY3sV60GLUTsQZv2m41hRreAHIHsZ6B1xwPMFc6lcXMQSHDh3QcOhwtdoNhSQd1oAqZHWaLLJwBt
D9MhDcWKWPwj8MsQe/0gR0z1ecYR0Ouf2nxrDc+SJMo7+F/vbIPJQ3urbIbFAqK7mfdV/NiK55oE
2/V+Rjbhv8vXSO6XlPIb9EGrO7tpyQ/Dknp4qAddDr7dNDtOjf3ZXqPg+gGnnnFx252/1HsU3ZjO
rFXJah2eMy+vuXoT2XdNE1igEol1d47vs3F/3R7/bbQxyAQtYynBkbrivBcH2juT7uLnEWN3ePO1
LuC/R/2xFEG+RU7CBLG5cdD7tQDDdTIZg9yeiqTOWXfXF8ZNhDbrYuLYbJSaNVDc/9T+HFEHV0bV
jVfri50SQUHyX2LY2SGZGNavsgamVwzdjT+mgGYKWdi/mVA0MRHDWhePd98ORJ3IfwnUZ6tMEJMW
vdIjBWc6/ZtebyUkP1Y0rZ/UsPKL5z+72ywDDDBQDLzQo1iRQ8x9iW/WLzeq9rQ4O9v5ev2LcfGG
OqrI/9hgVlQZHWZcqgjTYsOjLN84EgSkXlPlOw68R2oM+01eq3X+dav8FOhslAnV8WKhmzYgvQQG
4I7IkR+N8W4e2p2Rz5/SScSBITBn09CzOd9TEnXTEiPDAz2LM9Nyx7yvwfqhSd9Qggyvr40fKX+t
jRVD1JViUJoI3epuPnRFqFl/8qY5fzCbSeksZx0ji05KpnE4VM+F7MnCaXwazS8D4nkNTB6XWHOe
6HA9PJ/p4Uo8mhzI8HExVEn0bZhQOJq4VWTMWEGnvvhqN/neMDNvTqEJ3kP0ou7+5OtASlG2oKVo
XcittGNb6JGjIGz0R5I92LHg63C//ub3mQgIya3aMWcnhZwLcYnaB47UCJbAjeQbE0zkM+LVlNQS
73NjesqWl6zT3EY4X0X/zwsP2BhhwgJ09dbMmekjpf1Uma/6XLt9/bdVloJIINovJhIYnQEWqJw+
NMvEw+DqMXGmx+sHkt+QOa+FpbIiDnShzALHP9G8zJP28xctVNz4aAAQ8UnZyeH6IqasEyzMYBKm
JR7KUs7g10pcuun8pRXCNbmHdLMsJhCoeI6jLYzKk3QzBFR72Hyg0gQIDMJHFjdB+j/Srms5bh2J
fhGrmMMr48woS1awX1iyrs2cCaav3wPdXQ8N0cTa3rq1L66aVoONg0aj+5yVKQYPmlrLMn0BiZYi
xPmhmt0xUaOLYbBiX+7QR9C1lt3G2rNkdTknN9uOdvCfQScbHQtsbiY2/bBEOXKzWJXtzrxUIt22
hO/7IbL9sc5G6L+vDohsNklbmjjW2wRExbd9+br/+78IwbMBNvuKybhMJarEcugZbxPacHzpkAXy
gwRVtLv8vrkpA95tfHsLn23Sf185NRUm9OXaDPN3zeRHuewI6fR9HLNTlvPyvu0sgtLU/fcrMZhE
MOC+9DpmFoXmZdZFO9Yv0QbU1ZpTZ8+T7A/qYFfqlz9aVTybWBYm1lT2qNVQCLNGyv0nqv7kaj7k
nw7jLVopv+D/j7TG0UjY8ftWtwPybJTZdm0+lMMQ4h476AdhvohJZ1cpbyJqOyDPRpgNZ9aGVuoD
BpRi+JBeF8XdvhNbv09n8qB0b2J4VmMCPm2jtjFz/H5OMP95N4p/cAyuf5+Jd0USygyUAXhGqL7l
3fU48tL/LfBbG2CCe5bHrB0JShiqADLVOofUhywmThsSV+0yZ8yrY58up1Aj98Kk2KLYc+5wW2Gg
QYVak0zc79Ea/PPuEuZhGQja110jQuteXF+auXBIMl4Fb/tDnc0w53ClRpKghSDekJRHFfx0XGkk
Gq7sQb/2gzmAceRijmvAHWM8mUF2WKAKSWWRwCPi/FmlYmWM7WRKSAEiiXko3Qq9Wg0kTeobsw/t
/djmfBm2g0lqgHpThmHCxXirTdnJ409E4s2lcb4Ly0zcjWVtKgtuuupyyGPJxhQDxw36ZXc+jMxA
QAK52AZjaShKyP8IsTdkd2rzEkNaL70fIt6DGW/NGDyoW7RmywUOwHiESnH7EEZgseedspt39vXn
Z1AhS+cwJHTRoJyGIS06CVE/kxSDEFBU8v5Ls/HQ8pzbvLWv7TJgEdYNadMQaPQvR2ziCc5yT4dL
6SzwxJmu3qy5I4x1XB1F6IKy2BoqkpkQE14qN7SWG9+E/uIQn8r3gbmJ23S2GYkrc8yiRmiYl5UK
vSUCahHDkzVyjoqtNGLtDrN4kyhgKKizAHTtVaE8jNlgp9W9zOMc3XYDgnqWgfmLD4okBArDbSkj
3DP5JFUnnffCzft95tgeMBsY6lOIyo0ufw7T7nGMZncfeLZX6uwCs2OraEwVs8fbHJVoH49ECEbz
K97tOcDA84T++yqvq6MxCi0Be7XpobJJQr+Scs7htpmv4mRTLQ0KbOoHUZUoNkE/jDc/kP3bxBuO
8onmrKhm3BPJxXa9TL0YVMScBeSZZak2IhRcp3ihuZXfY0BFdlQoy5YXU4zK6L+NUuNJ+LT/1baX
84errKCXmJddM1eYdI+65UqQl8skSznLuYmu59W0mNjrmkmQClo1BH1RMb9k5MQVzeOZYGKvCZcp
m2dAHF67bX1+UerKIQWPzWo7ws9rxYQe6g54KC3hCG4R1uCn0munXmo1J6/n+cIgGsg2apAjAgrM
UjspULZs6vEYSQXn4Zf34RlgU6Z4rKNWx/uM4PXNQzg+7QfWVmVrtYfY0fFZTIy8UPBJMknzm84f
tKuyestU5HI8TZ/N7yJD+lGikj4i2zHZdbGZiSGQZ7aSt9SoRieFRJmji0txYSwNL7vf/EArc0xS
mo+F2iu5hZwxxvhrJ7tCW3hK2Hn7C8gzw6SmPVGLsS6mxG2W0haT3JajoJY4UcAxwpK7SGlFhlLD
RSIfgrp9KMTbPPy+78dmoMkalGkNUaGacT8DNgbZ4nmO8FShF+MXCcmikU9/ckivTDCxLNazLKY6
KGqgZ3atjeoRA/EYe+69Tmhe973ZXrCzN8zFJ5xQtzdiGWOE8mWjoYnhpeRxEG+WEzA48mPFmAAb
xWjKQGGHrdObbpxC13buJ1tPx9tebW6q0Qr0Qr7Lp9ITy9Tf9287W1wZZ8JOqyOzSnXAT3r5L3OM
cV+99R7OvFPoiH+CdWdjbDNmHHdQNl+QvWXDqzoHVvs1nDl3cc4HY6k9S9HQMKOLCK+y51qo7D7y
LR4L91aBcPXBFOaE09KIPlYBEazhAu0S9oLm3BrPOwXaaMxPdfKFiO7+Z9qGvB8hojAH3gLValJl
WDhtaZxOk49RlriQyQIW8YQLec4xp14nD+JctzClBtGhOPWH7BiDVaLjZAmbeiOU1gffA012GtsK
LMVWoRY0sYNStr1QDov3wQ6v9zSPuPU9bUZKneUfXqFwc5BqZZgNwqTJcjG3aNqF68lTGGBkwQ4/
YVxcP/Y2lE4P3RG2fTqdzK8tb4anYkmUQRKjQOwxqZei1Cf0ca6rv8nZxaz9Y3FFQmj4fbhLA3hR
R8EEH8RNf0ZgbUqLTBAMegHE0P9Rspev2vXkWAG5sT7rnEa2TYdWxhgslk2C9IWqIy3FYzRF18aU
29rvq2mi2VRbWWFguMhksatm2ghYKaLdiV9qDSRGfQyR6fabnobB/nbbnCNd22MgOa31StFDpMlq
IPmCTSDIjKa8yzYoA16Flf7U3tdiAFjKs6gyU4BJlh069SERRluMYns2c1837bBqOReqTSg5LyXb
LNx3qYmrIZYSDw0PjeEvbaAWXSAnBedo4USGQYuaq5tbV1VmgQE7NJIpJJhKy27C6CCMFcefzXxj
5Q8DxqGU5UKkYv3C4rmD6knf8iYkti9qKxMM+s5Zh2LOhLJkekT3Iorv9S1lTq8PIQFg5IfparzQ
PU4IbibUKlBCwZWUSqX+vHyLovRpTI22UEhdXNUrrmvMUSfOhLkCKBgFPabfLMwWcOxu4v/KLoP/
pmUJUh/jIWV6oyPUhRddZN50IaM/fvASB7z7R8nDHOMzmqJ4e2E7Ns8+M8glEiWJ0xbCYaSoffCA
O2oNrW71SVNKzg7fjpqzJQa2SkyJh6OG1V16T0RzUAgs2V/I7fA/W2AgKy5x2Uo6ESPoNVobhcor
heHCTFpOAY4XJgxStUOoqmTELtOXG125LerXPm0coXucicTZ0Lw1Y5CqJkPRSRVMDVaw6KUN9eS/
WzOWmKDKwkbRM2TAszbYpMjtKhdtC4xd+5+Gs2YsPYE+1ZIVVzizZvVFHa4K8K30g50IbqjyBoy3
0f1HFLDcNJiEI0ZBX+MH+SlbHonynGhg760Po5jj3YZzMdquxqqWKll4AML/GMwV8OJQJC3ej0dH
eVkuSz92w8t6thevxJ613OTr/kpuB/nZnvwzSGVd3vZQaYVUawFJn+kCk89ePHzeN7Idd2cjDBLO
QqpOIDBB8lv4pnU/onlw38Am7Gh4GNRUPLsr7ISOKURmFJEUkDfH4HyvbA3qwGl+OxLeGMj2o8DZ
FHv6pnFV90mOByjpwSL2O73uhfkJVp3Rx8wssSkzDaigQmffxc0PtbLLBAZQQsqlZMI1T7om8e0M
Xcae80rJM8HEAl46/tubPmrVVRgKz9qi+Bn5bRZ2A7qIIGMxMVCANmM2xI26SdrJMhTHUusAWsv2
AIXWZOFhxMetxNhh3DErQ9YSFOodObBuBrC4UeoimdiDRyerwNz5/JtfiLHHRLmx9G1ezbDXSclN
V1RgOyC3S9gf9818ON4ZM8zxnpVLqKZo1Hbo9a4LsoAOb7UB73r3IRgYM/TfV8mfQERljnP6laTl
RswjV1XC56gnnCPpw85lzNB/X5lBzUwxswbeLOkXQ1BtvXkpLF8teQfTBxhn7DCHuRA26MAFVYoD
wU5Hz75LsWZ38VsuotYJkIiKl/2v9AHyGHvMqZ42mNBpQvhFyGstfopkDhzwfp85yscwTPDODn9y
85gpD1HJGU/g7R62S7/vsh5vQ3BADJLr5NAESTD6oT94GEHwIp8rOcv5QO8XulUgTKE5JD1kk53u
ZH5pj8havSRYDplTvc1vbWQvAfatA17Rq1II9r8V11cGKYqqzQToASmO9FBWtgRJv/Ao4P3oO0Ex
Ib5LA/1x3yJnD7//QStnkyrWR9mAQRkE7WhpCTq/Oar8Eg2FnJ+upj9H4Xtj/8pOjkdKQ6IQ2Pvj
d3QRYpC/ca0vlMkPH9HlTZduByUa6tFioliyzmwyqR2yUM8UxdFBwdzXD0r/dX/deAbYXZUteOxp
YUDWej8rX/WYuPsWtmHv7AKzr5pmGUVQZcKCGJgDuPVu1JZTwv9YLn7/Kj9ssCnEoEipuVAbmMG9
JMFwqL30ns71kMNfOcNe4IVGW2ajg6Gk+2rld3KMdwke6SHnkxjM3qmR1okK/ebIHU7QODh1puTt
u/GxxM0sGHOyZkKfJkMKG1TZmIrmqrfqJ6pGrYADU+dl/B/HXRhz1OXVrtGMoYrlBubMKzF2jDdo
KTuxb2BM1m0u/+2L4D0lbx+D55BgTlsTOlNEzFQwzJIaxjIy25OwjIEWdho4//SBU/R7b/j5iAxn
g8y5G6fKJI4ifKQCdtV951BGweEUu28QdQko08cMpe/S0Y55IGIy/Ldn6pk1ZqCiUMJ4UltNcZpY
e60ECOhhFnk/bDYjU0PKjN55IBKbZ2YdaQupW2CivjCLz0Jxv//7myC++n0m8hVhmAVkY4pTVprd
tpo7R4hHrXpcitJV08UeysYTjZrjFs8ssxn0PA3TmprFRcRWp0Mk9I7SeHNW2clwSuu7mPx2hY5+
rJWnzIboszgVOwKTqXJZTvdazymBbEa/ZqLWDaEA0NwwoKuCj7stR/x+kn6rhM5Wo2vdcFuRRwi0
jbxnQyzyjrVKOpAO4pNdUtLt5aK8MALKa6kd92NjO/Z+eMQibzu3ZjxU4NQipnQRq+QmKXmjIZsJ
08oXJvzGWcI9WoQvUI5wB8EKUtmqbZXMTqPpN31uHqYs8/fd+lhIfY+Es19M8CUg3pjiEEbnE3mi
dc3pUjqYbvdZfSBu8jn3rCNPwZy3lEzwDZpZQnUbS5nJyvM011fa2HOeHD++FlC3dBlPOhhcA0sB
g0aZ1jRWoo6Kgwl3n8K9+dm4+pcv0fq0v4Sbsb4yxaQw4wDe/sSAKc0MrOmfOfVFxW14VjbTGJ2+
uZimIoHH9ucjLI3KGsA6KU4s+KLlkPhRVTjJxSYOQa4E/YFQLVFZagcUoMeir2TFiaRPqfG2mFeV
5Uy9ihtP7iXVsc0L+0+W7myRiYRYslJwROHMyiUdMypHtY3dsTsW89c/sANZKQWkQ6aqGUw0GEVS
SqEIz4RWs9XqHgpH9twfC94I+OYKmpT51tBkiPwyc36dPmV5hXIW0Cg5ZOB8GX3dT088RSj65344
6ldmmMpRbJB2tgTcrEJjAOGVXn5WNfEWByb0jQZIURgzL7nYjL6VRRaalBzvz7GF7ZSChc8t60wv
nLQZtc/FpEJzY8I42F1lxdDBQvL4XCWVCiQxy3ixO0vuDHSFaaBYVPUChXdwXY9Ol4vp9VIaZubU
oooXNtkgZe1lmJS8HpP+JVHjtrDn2DS+J0pn1nY4mctXMy0jTmxsLiZ6llBkBOeMqDHbdwrR0TR1
+GZDepkoF7P5NEoROmQOQzY5+2G4CfArU8ypOOnhlKO5A2loHdta933CePdSTfYoSW6nHmOg8L7B
zXg8G2R7iyIrxVNcCoNSozU2WCoeeqN6tEbc/LvZQ27v1X16nJaJcyF676P/EKErw0yEDrImiEsT
0utwf6k7oJv26PNcexjAgLB4/Tu3CSV6WD6D7c7b9/pjOwEF/5V1JlrTmEB/soXbyff+Uh5dsJa2
R91Be8FFBN2H6tL6MuR2+SQ5Qm5nPq97aOt8k8E3JqOPwpI0mUG1HnHcDEOkOkUW+aKBx+OOcOgD
t/bj2gRzGsi6XAKEYILE/edFUZ+bGKNduRH8wUpCAl3WkcXJlmkyEWuUYSIr0L9zatTz/MUV7/RT
jZnzwY6OxcuErljzpn2VcdON0Bmyb3zTx7NtthfXrGTRGGZcKDLJDJREeI3k8TTp3fPvm5FW0MYm
QP04Ca2MYBkTpyhf6+nYkuO+ie3r7soGExFFCX0uZYYN4VAeVdDA1ofOHUFFh6Zf7rptF79W1pjg
IOB5VDMCsK5fiqfJlb0OFQmzhB51+NI78YnHOst1j7l66m3VipVGK30eearBZSkFaFdzZZuWpHhh
wbVGAX11mR8EnJW5isXsvCa3IRKCZwDtKn8VXSocwAOTrSiUQGCpQtcKsgEmEx6lGistWN4QhRjo
0y9lzbN42kFbeLE2wUSHKOipkmKaxxHqGMFuTwWP+ubjGxdFxJUXTEjIUpkYlQAvBp8O6k4XLdgQ
o6N6pN+pBNnO8mC4vMENnl9MWMxmKC8g3UEcVuPgGYuePfSC9ttd1D+DPTvtIo1pKKsJVk9UpyM4
ED0iZBwY3IyB83miMauXCJMJgkpsKKKc9OQ6ju5C8ZEDETSOdk5MjVksSSZk0Su4AVmxuzAYr6zr
xq2fKD1Q7YTXvF1EN8meOWYTkaHJUlB+4zEoK2JbNwa/LhbdMQXtJBHzXpx5FLRba7g6SdgpBzLh
gZzEQPME8wFFdEz60V5UTp7KM8Ic/KJF0OrewQjam4z0LsKRpf7ukyrCbe0HgwejOKqdNWEnzXnr
myE5kWSxIQb7sB8PPE8YTEglxYiNEntnjq6S+VS1d23l75vYvCOvXaF/wxpIe0vVZoLVio9UiSX1
Bcudb2Zf8eaDzHsW3DyV1taYAB9HpZPDAdbonKfhR6fBVq5oyfdfKnSuFgRNMdkIX9tjI3wukGun
+FDiyTwVaJeqBHvEIJwCydzmtxmjmahgLhGDInfWGONzKUpnh+FTKX0aCk5wbx58a4+YZCzqKj0s
Y3ikf4EwDVQqQ1e5F//RgsVrg5mHEFvofbZmsbp51VJkrUz30lJ+bqz7htfmvh/hH5oGoqwTtLah
0Sc110MUQ52yua2F0tuP8q0r0NoNBhIWPW5oPxbuylVql83zoL6Bl9iZ08clebLC655w3ll568YA
hDSOmPSr8JWS9kkr/wm5Kk5bJ8XaIwYaBOQKWVVg4WgvMb3VUAUXw9GhkdYGocfL7rb9QQnX0iTc
aVgp7SEum0UCWbUj1VcD9MLm5/0PxPt9xp1aEeaUjNg6Yn6K6wcxf9n//c3HHxkkeP9zgIG5UK0F
yJnAAc0eKvT3QLH9XY23eBm+T17uxV7CVQbZDu6zTQbsUnROaTVNSmATvBDdq+pNB8tZnPYpv++d
2olcXncqzySDd203ogdnwDoW5bcqzaDe/hjO3Elm+isfUfXsGAN0/dhqRtfBCjnprW2erDfFTTwq
fk6lOk6w7jZH0RUPvDz8ow7rO8SeLTPop4x5nQ+0/0K5Sa4lF2roLu41Xy2wwdqNO3jFJ+Tornih
lc70eT+ENt/WViHEvjKIYljF717XL7MjOyho2NZ99xSe0M2HZ0TdlhzwwQe5Jz6TS/r6wMuefnF6
/vCefX5Yqg5KybR0NN/lUHs8ofcYYjPiQ/ok+v+Xwe3j82yQwc1Wkf7X+2TFV1BRPyaL6upKcdQW
+UYye6fS2m/aiBcDsbuTBN6tnOswA6O6NMrQvUWgpUhO2tsOLRWhX3+nJXw0jHClo95n4HYC22Bg
SGhiK++gA4wHAzXQTx1mXzq7v0wuchyzeD+9rT36UExce7leTpMHseZj2NkSb7j6F1nZeeEZuKot
IuPiBMc1DD4vLkZFDuGlEShoQeS9aXEgw2BQqpRHMPJAPtZRwpM+BWJ7MJtgf+vQn9hb1g+oJHVW
CdkBPAQ+a6ZdkE+dcqnzGjB4jjCopDRiHtc9rMTWjZ4fVP1r99vjXj/Dj8HAjzRXINrpER9zKl8k
kTA6kIu5XZbmbRF5mhbbOcuPEGDpArXKVI2UfhfKzikdLG/8vxSytr+NIaG2R7WlP4yFxmIukgiJ
RIo2kjn5VJpvgkUggcp5DN4+4c92mDADcb2UyNTOokR2bT0b42E/yH6RGZ8tMFEGmSg9xhAtLTfX
qK9Nh7fWs4IWN+fS4bXt8rxhYi0eZkWHLgfeeHpYSiWvzrx9d7aj+ewNE2ql1tdKD4JWpKzXZYaX
KnJKIs6Rxvn27MQdyCiNQu9ho4DyZWsehql3DeF65tnZrDyBnOh/QcYOf0qDUSphhk8TFV7/op/E
q9TNHCmoRtt6pIyOkxdhaoZXg/9FunC2y5xfXWFI80jrDXFi6zVlAr/M3SKYb63Mnu6jY3OUbRF1
69QLr5U/qhGcbTNnV6jIJIqgweSM1ZsmXBTyt0TmxMgvstqzDea8KlMj1EmFD0ibhkHF8ShgDkj0
G5e49IbbHXi0MtugdDZIo3ZVLWj0vCumEnGvSKWHnNoli3y5RN2FOS6BKhle0RPwKemv+5ths0Fh
HUAMesz53BlpDLsNrjv1rVHZVFbFug59AUXf8VI/xN7EIyveTnPPzjKAYtZCElkLjKKa5Fr5YC/l
gfJcaoJkFxoHvnjGGERZhE4WQNQA9MrTz61QRnY0V+6AcdgxSW+zxXreX1IOvigMvsxSLJMswdbo
8sieOzsfBWgzc16oeBufHRwqFSHsmwFLKOOxzZFnW/QkOzkJ191b+dpi/oVqAKBg/5f4zE4SCV07
0m4MoCdI2OfMHsG3u79+nBOAHSCKZCnJ0UhA1+8pVivbHHgWtrNfGTwauFljsMJiNpsoWMpU0Cb6
/GWMHRVvbtNBQ/t0bDo034eypPsHPq0MMrusT9oS/M/4WmYO6qPAMnkNORRvPySCKwPMjprFPFNm
8BA4vUurFpKdXfU28d9bcnweTfZmhK+MMTsqbwTStyaMjWC7HPyhu5SG4/6C8Uwwm0gBnZdi0uLp
YmEY0kgcjUg3s754f2FGw/jYz6iLTDBOCG1kVwakMtMhsxanED7vG9kM6P8tF4wwr/UGBpunoqcQ
2wPi8C4ucRCOZ4A5jMdq0NKF1pCsHjfn/qIRS2ffhd3PAReYI1csonqcabW3A5hFyV1DkApyWepo
3PwyiGGF+rk6A/thLkKJFv9Rg+vR2dJ4SjN/ErTOa0no1GN6WlKVszN5ntF/X9sUwJkfSQi0BLwB
oQ+BGlvnFcvfWxL2HGO2vxY1Y5zS90HxTnsLT6BoDazHzhVvEG2nKogu6atAHcRXBMrxFLWrQ+Tz
ihyb5+AqDBmIAAcEiLBG/BGZeBUhbevkByuP7bb301jmrOp2frgyxkBEoYCQuemxrPLd6NFpGMEZ
b6Or7E7w5BviiqAxxjS18Gk88MjNeR+UQY7JsMy2s+BmXyRBClYpqGkdScp7kti+FJ09ZOd9JIKh
cXHGrqakg7RKZ90rVz30HjPfvP9tUnh6PV4ZYyBE6WZiJLTIWlHBPXKvx4JXG5xNzoGRd49XW0Eb
J2NEeR13iflRjx9L8eWvQOT9VF79vtxBSC3W4US0fClGr5O+QXabkzzsH+1gkGUwpFQxemfRQgKJ
nTKx41uolDvTQf40tXb5ukA7lzf4t3nXW30bBkHECQ08Lb0dV/ONGH4Tc4SeeVmGPefz8OwwICLX
Sas39IWv6qpgSR+HJXfCVnBr3n2fFwcMUCiGmSoxPU7yAoPBQ2HHvE49zh59R49VJIDJbOpJgUiL
8SiOVw/ILLqyzqFe4pwm721sKyOCpApRpWG98ir2Bxl8t9noD8bJwIBGHJgzb5iLhwgs+20xpHpd
0AfEzuu+01FTOjxWQiwQVXs+r872FfUcdywP7hCmcy3QLIze3KgyYXhrXdOkLz5U6NWx3Ozr/v7l
WmTyDLEZM2PEE5YTPqLPCklm9KXH48D8NkGYOvNDR+A0OnIikeXIVdHUNS10RVvNKwmYTvKcgxec
SGSbCcdhGEMIcKLuqL20xlUq3Wm/zRf0M3azdcAu1BYLYwDIlhPZroa7rrxRMs5CcWOPAQcxNruI
0OnjzqNM6QgGdIOqN5Qj3XIlTgGGg0QyAxBRYcmSlMJYCn4bNLGTBIzwdQoGeM61hvf9mSxiEfQq
kxYsXZrgyLsee86ycVIilpErM5v/Pvm3SP8j4VqXYltonCG+WXhCGJxAYyuCI3hx5bEF5C3WazyV
tjbZC298kbdB2WpglolTN05YL+lGEfwwAL2qnwSSATU0aOSmUE0quXz5vBOX5YarKkyYRjQ3ocxR
tM8l/dr5Kt7sFC/xTY/HjcH5ZixLkFSHc4RjAwXiFKSxYuXLfetOVe5XYXMhEZ4g5y/WFMQLuJ5D
rlxnEoponOtEpg3syWxDkPW9P9e4V21IzSX25NHXQV61YHt/nU0yGYU8JKGKVwqcXOqTMX4zl9Y2
xquSN4+32cgty2c7DGg0iTRH4oJ9rEPCWXIrjyBVR7HTERwDj+myn11irNHtg9jjXUa4y8pgyAiS
YzmmL676lYrBMgyXpQ89Olvj++wTbg32HyhJvuPw2VsGTPqqmXU0l+F2CRlzjfxjTomdoILFOSTp
/eLjXe9shrl/GJ2GaRsDiyrdpLItOxId+qLuuVkg3qSvFgitKCE6VC0ueGX5bZD5YZt9SC9KccGY
PD0FsgcLzwDWcz96+/5tQ/LZBHMTia0IY3TQUnGKdLLridiiwitJ05/YWUF2QjpcEqOce5ig3R39
sUFDSW9rgQnSDl7Otu2NgQYllWo8sLXaydAgGIVZB6cTTVfQ0G9vcIexaW3kozs/bLCVWilf2i6i
NkTKXXCNZ5J/JVNvZQxHRC6vGXk7Bs7mmA80qfNUj5WA+EseFfUQl5i54RWfeS4xiaBWEjScDXTZ
vPooe4lXwSXpTreFoA3IBZfrgvOZVPr3rFJ5MU+KPi8x72I+Eo+uJEzGfhk6fWvLKJ20zggxZnc/
0t9P/70PR/+qldWy0EgWJZgCmU9grnJm54tlzzaIcOJLwzZsOmhgeBLaA+koOBJvOhCO+RvZfUi4
ffK/OGXPn5U5E8a5KcPGhO+Uka/2h4OKGZEGvJ21Q7VcOb7/on5zNsccDeg4Qd41wVzjgSLe9DpP
bhwV3XCCVx6SAFSbs6sfRhfNVty+Cd7XZo4GbZZbbbTwtVsjAIQt4bf9D7uJ0JhIw8QitF1ElpE0
jmujyuixBxVjdOtTQiDJQ99LsG9mOydf2WEOnFIORzmjVT/akisjWtpD71EqkQzXQV4/Kdcac+40
E8nVlLaOyV+kHG8aIIQ5ma6ZgYGGvmjwNFU3P9IP5yC49/PmQPY/hQvtcMct24Fqua0LnHrH9tPk
ygSDZEoUW2I6waPpRr+jCQq0Ug56CajpEts40StnerVw7jab8LkyykBbqJv/nTEt8syFjIWnE8FV
Jd6pwFs+BtE0w2y0bMDykebCmL/IGadNdnsDr/ygf8AKvLpyGTCwisVrXYLqAGjQfMur/dRvDxPy
DzQFOLFX+eF9c9gPe55nDFDJrR6PIItGmUp47qTvbcQ5fHi/zyKTKHeKSLMDPT4M9dvcc9CBFwAM
+oCPMdeMDH9/qsh2bxpOof9jzS/7i8QzwkBDPCamAb5d1OK1i6U7Vnpmz+px3wZvoRhAwAj6GKaY
dsc76knqH0n6af/3OYiDofmfQ6yAHlz6PtqLZtVAQ9Nv6GreAq7W/+fdmWuNQQNzyfFoS2cA5kBH
TwYdSysPWkCLaxH3lXv7uD1vn/e/ZrV9skgntUbRNL/U3N5tIfSDivshoVe+HL2Cf9RevLLH4EGV
CKaKaW3cMsGILxYt+nmsx75tObCwebNcmaExs3ILAhNaj9iDmUiNoH1tPBJCXNKkzmh1nOIKdw0Z
JChqiDKJLYK88yjtY+pnjvBEh1pLFAbU6+7vgOG9Y2Ll21goWZrQTyZEyVEl0mWRthxs274xr9aP
AYdIUecEzyQAH7Q5+SJ4Ei2/CtpDEeTPgpc/qw+6rfp9YF6Lz+r9/n7jYAZbNE8GsFckFFil2Xqq
kwGSGaZql1b7l+vI4EYWxiTpG9hpwxu0E048RQ4OLrFlclEII+QMSC1NI/M7YTr0qspxgRd6bG1c
EUMkrzT1AiPV9xiVauGejl7VNjhbr/6P7JznE5M1JEOtDjEIEBDqVFC5o7f9q8xRbQtsOaCFCixO
ZXS7fnKORLY0PndIYUc616EGit855UN8Y0FHYEJlQbbl5/CaF348FxnogCSmWoHCDpevqWqCoVEq
2yqSyPurIGeL5YulTYJBD61RPFpq0IvHaeBtYoqlH+51q6VjMoiZqA0I2OBJD3Y0xS1vQGx+YaD3
XMbObXoux/cvolEFuCrgRYb0w8+oi3Ym1EjpZWrwjRfwsU2H6U45pe8FWYE7qfKLk/JsjvGv6CNZ
myl/CSj/XulJ2R/wTJPgHepdYYJzzaGpysfVPFtjIFHNStHUcDY7kYwLKf5D2pTn13l/X2T3CW9c
avsAO1tjEqcWE5VTQsuGWmg5cvmVSEZQyE5avO7H4Xa0n+0wIBiiv1VU6ZA/SXv0sZoFJjG6kqfx
zLHC1utEC++FEj31i7j05aI4tEnCuUXxTDBpEwhrchn6b1gwVJGn8trsOGkmL9zYct0QRQKZRFgw
rxbf8Jsgc5YAExXv0cYtylAk3Qk3lkUJ7yh5XVN/Rm24stBeOULnezhWKNOUSoaKZPhViatbSa79
RRn8JM0+1bVgF2i/vgu/mVXj9A3KRVrqzAMuQIP53MWTvx88vA3PTrvMQ54sSoo/EjfXAFRFd8hV
L1rc/Wm2Ol/wFoUG496aMPiihcXQiyD6dsL4uVucXhztsPDM6aTon41edpbe3XeQZ5BBmCTNBy2i
pXQgNCooltd6NOvhdVZwoIXllUqUQi8mehgIQ9B3kl1FD8vw1gzIHzF610t/xIAtKz92vcGgy9II
YRaiORTVPj1QHVqz6S8SR7jCbdCur3jShNsZ3dkcAzJLia4EA42hTiMea/UqQvcQtw7AAUx22MVQ
BmG0CtggtaN740k+yeAKCl0y2lQJWLlqLim7N68KwDPLwA7p07BsW5itTAi+yr6QaXY5FZAd4Ixt
8wwxmZeqxPUi0QMhb6dvZvFkKPqlmKcgBSr/0hJzRTPReyO0dFOr6IcfIyfOZ5vkl1y6W05UmBTR
V/eYpFISI6MsZ3Lb28LyqOMhn8dFxzkVTBYxptKYVPqoKQvh9aRaV8gXOAcPzw0GI+aoNTs9w3It
0WuVPMxza8szt92LcxyYTPYBXpwm6mNY6d35O6R9DuVFcpQoXfPpT1tuzvhgMviQF6SMQ5rrlC9p
ZddHEBEGqitcq/80L1ILdl1MhnALu7SMsoPuLEmU2kiTOdc07lCuJihXR0c8szizzbuwc7YSywhV
aEOZQkUXX6w9aNqrKCd22jzJhfR3kcFylSiyWIG6Bg5ZuEWT/ARABxky5wpIP/zOqrGarKCtUcY5
o09GEcp44LeDvqSu3ieWb3BnSunO37PFIMMSTri10Fq4dhMGoEF/0Apbu/qXMQDTtFcqB4k4W8ti
EGKCFmQn0YgQGwyil1d9CrXG5sv+Gc9LYtghiWnQs7ihXQjtCxWNA8fHAap/4T8gRA/6IEEVnlMw
4sUfgxhpaUQdclXEn/ClR0Ux/46TvuRp+mxPzpw3Mfv8s0ThvEj0a4WGo4Zei4nG2Lec6Dhbdu2p
N9IpwdNs7Rh/mShbDHp0vTJOIfRdHeMhDGJHuZjA10fc7lP1p8/AVN1F+g9p37EkOa4s+0U0I0G9
pUpRmaX1htaSWmt+/XNU39PJRrGJNzOLM2fRZhkVQNARCES4E5EYKD38eYqo0BPyw4QSz4q7WXb6
8kFVHjgRsopMCxtMHE4G6A3jGDTEkuCE0a0a3QA/rKG6LUzV6UyAyCupQnvb6mrwL4wyR1c2p5PZ
Ezim+sdIftFSL+PlFKt558IEE4hyqcZZoMJEFN75TWhBeshSS9kaxFt5eDeF0fpvLjGHWKvqQlIL
E1wKXaWA1ll77greuq3m7AunmOgbDYEYaBD5lbNLeMOl5Kn8jor1WYeFHSap7UajrkQNdoTQKk/E
xlwqBBljx3Tjn+qdjqHU4Chdtxj3BzHabn7ID2A3vKmH/7ambN6bT5nRa5T1W5LvA5RlyffGeNze
tlW8unhqMDluHuZtVwjwdBqao5/qeyV4hpTcvaHyxpTWn0IXppgstyj9Up0imBrs3qE9JBDvpDII
0F/1LUza7gWn+pq8/Df/GAhpNLxFkBJLqErfyQxdhxAvE3bgc2B/NRdd+MagyGBMBAQ18E0P71Pp
UdDdbTdWf1+TDBAvq6KqiExASgRiV70IN6p0Z/bvSkM4obZ+Ul4ssA9h3UDKUdBgAXRltIMOD2G+
1zj0qR8POdxBnlUEXJhj4s6ooybRITVlq8q3Wq4dVb7Ki6ftRVuv6iyMMBEXqF1IAgIjg00r2olr
3GqOggafFKSTvIvw+mv1whoTamDFVoeihrXGlVEgbX4ou+FjqMb/3lvme0IszROvksYObnjJFCc8
Pgrti+tW1Vfj0E0w3Uq3oQTe2lHkxccqUCy8Y44sFMe00OyA79KNoVpz6smYvrKhEPQU2bJqVSB4
9enLxD1/8JQXK8xRZjaaOsn9iIteeoz1HHJRj1DO4DlII+5TArxwkDnAhiAEDyUNFrIDlywuRf6j
/vRrpq3ROcZ4i8mcY5Opd1IWAC4E46CmrwmRrEk7E7X7N3nGwicGNoa4jiVCOaMryAVgjMSaTek4
J427/aFxwo99DZvVYgCZLJbOkN5a8S2oOL/P+5DZp7CmVOtJnGFAuZs94kLS6JSdDOuXoBGXRmo1
3nTDNGRRQke7wqyaFmddV+YDYAOVpvxEp2C0t9LVrAz6MzO6rASn9rZXkP7kp+C7mGRZ4ccgqduo
gUkNRBS+fN3LP6TqwcDQjxA+DMIpTb9uG+T4qDL4q4Z6ECglDObxyRh3BTlxnzl4Jsif2bs514Ii
ZjBhlnfz7BjhkyTst71YZ91arBuDuZMRqEQKe5Q2I0h4hXZ4S5MLwRqh/Ge6jQkKAVzF7no3vSf7
3JZu0x0XOD75STSRSBAaFkENr2EG4k8/m3HKw0xXS0e1wkdiQw/6bLrRUXOm1/453Ze2eRh42pef
ddgZowyC+G2cNcmoT06NWfkZXWXBUXzL3rOzgEtg9KjamJmJLYIXgvvtJf/8aMtYZr6OJNF7tW2m
EiLb6W131zxldnmV/tQsyhIcjlbgqLzixPoK6xqugLoJnVRmhSFELw7ZpJUOkQ5Tty/R5M8bb/6E
yB9eXUww64mXDlLUMTYxjd9N6XaQHmJ5coZe4SDyZyhjDDHLJ8WjQfoRAkGtp6CMHRwTu/OgRwOm
GYHbUPkJVv40xsJKhfQ3j1q5hAQ2JQNNdpRNgf/GQdf/D/RizDBgIvj1KANRSmfobiBTqqaVJZcP
RvSGygsHKDmhoDKgkhiZn6oZKZ2gz1xRFXeZKSAV4fErfbQebLnEAEsni7lhKGLpNFDwnp0Glz8k
xCfoE9xAvOUtfo6gq02fB803RP2d+n2AYiDnS6O+bP0N7KUim0lVFfgbVIt+47QhI0O/WHEonHxX
cW4wH2foljW68oscUhHyoWjisIIIsQgCQ8FCezpGvAonBPnzbb7vvF8HbtfYwhuYwG01tuZ/fONl
Iol+pos/IlbnRFPpZxioqmdMj5MCErWKl8zygojBk1COxTgZgsoRw5891HuF7MjXnfqUFDGuMIhi
gkEnq+S5dOrsbupcg/DGPj9GFLd2jIESWamHVkioBWdyjTvztsW4nO5JlqGgUpF6/UtQWT7lM6Yv
f/bYYwIqcZJD/6WFBD23xk8/iY0/h1USKSuzD6UAq0rpphI3eo8bewwgPA/zLogS5thVne1PhLOR
GgM8KNFJaalNsxOQx953zORB4MmH8UwwgNNlcUlSKe2dIrzrpaeu2o88JbTPN8c/Q4Xlz22Jok+S
H9OVkz1jBy2qXXJOv0aH6KzuaG0kffftzlbfeCQ4f0kjfh977GBgQSRQZ7UShbkcQzDFMbyJnrRD
bzeQ70CwpDtyBmsJl6yUc9yy3US9NootKbLJEQLfVsv5ipSppRfoOpMJ5xGFd+JqDKYoQRSrYC7B
6WTrFoXyIrF8p4Vmd3hV3PxjYjdmLxlsiapGCScBCCaN11F6rUcv4cBpgP1cq2FsMNCSjKqoqQ0O
wcbtndlJkEVk52/Srjog63v7xxSgjDUGZlqthHRUguyrDO+LZBd3X2SVM7Dwl6TydxyyTUSTEncp
5rGpR/T1SbrSblE1QY8/ruPW9KJk1j/WovzTK5YtVxGyoktUfNdTe0qkqzz6j2HHthQ1hT8MRpJP
yL3SW9F0TfAfO4rTeWgk0DxDtCaeVBov0tn3kirK5rqipydVtCtvc2e8Eh8ogWJ0gy7V/Tb2fqbD
ZVaQSU9ifc4jsOdTa4ObvoIkkqBpNHINB/9vobxrZ7bvgf/sS3IaHN9Cx9KeXJmOwGsj5Rw8OpO5
dNVUy0aOrWwd4Sa71/fBUXGknYay8pz8myFcxnEGUEIjlwuIwczOpMynafbtQPFfcol38nC3k4GS
2p8HaZKQVpO7zu0xQ2o48lk6/qp68KZI6Y9tnN5s25DaDVmWx8bkjGJjOmpej5YqywWYq+TI68qZ
gM05C/7x+yyzlAy2zF0/1HWMFHdE6iJZ5UNIgfncOeFe3Adc9g/OYc4+qHRyLHTCiA9ElX/WxV4G
30PUcR62KfhuLCT7ouJnShvXM2xEcu2ZhuqEaWfJXeZ2PpoLh9LRGvVh+1PkJRAGk6SYiVBragub
rZeBRfFd/UZZoSNXuI7O5CH8qu+EY/+sYEW51Q/OJYUVP8pywcSkLs6i0qG853S8cryKdtlBcusz
70rESRvYtqK2QA0aRP24HgzEbvPzRJ4TIbUzidcc+Pmx6s/AZJuLaqkpAklHYNJkVrO7c+yRwepU
0NL2Lpi/vFSxIsnuuIUdzrXBYMClllW0etb46INn5UgbE/3bFkOXmJTtrXBfn43rf/xExrjKwExq
ohAY+cjFmvE9l60M0oaq7gjRjhOknwrsjB0maxlLYxxzWiUYvQn0joGbgh/vY7Kz3HW82wjvS2eA
pewGrax9JBSR9CYMzxlU/KaRc/BwbLC9RnoYjXn2keqRU5fsRumt7DmpHs8Ec8FRg1CYpwC5a9u5
JD/NqVv946fLP7eFbTIaq2GukwzfVGZejxiwnDkYz3OBqaQkipb7TYGdULKvsvA6Zl8N4XU7tFZN
ID0kkFOUZfkjX15UDcS2HUFjh1XK5syK5/u5CK0x5DGurn6ZCytMvuOj3wZlQljRhWGnJxqeLs37
bUdW8W1hgjq6cGScxCRuZVyhff3Klx+GKLfqYS9JvPPiU9ML3fOFHQZkICbatqAJRVhFott02j6X
M1uPfnaV6HRx5QUpsVWhtErSe9serqYZC8sM2LSTPwBuYNnM8fPyk+mfhsrNm+ugftm2tH6nWJhi
8MbXhWbOJ5hqXIg07DFBtc/OKFZjvgjyonfTCy8jppjy6eRfGGQxp0eTcGOMpWNIj9X0BV3fDlq8
G+NrIE6W1txWA2cxPwtB/LmP7MNbY5oGWDARkvFBdG9oQ4wKGgB+rs/xjH1/y4SoFKcA0F30ZWWF
iMlmSq6NMr5O5+5GDFTaXrSfRYVTlOR8ch/PP4vvQQpIpBoStlA3z136tRA5CL6aq112jB1AQ9NS
IBYF6uOF8piSBzFpLTSwD8FeqL+BGt7iROTqRWVhjkGQUJGGFHxwpdN/nIDVDkQAlHMDqdJuuOps
+W3bIAdO2EE0tZRUvYuRm3XiYzxdxegaSZMXUeUgPM8M/ffFLslDWZhgeMeHhnGm6HkYr8vgYAY8
ViKeGQY68lEo86BFSkaUx9C4EyD4XNU7ZeRgMAehCAMbCOwx6ESldELhHKTXiui0oVeZu4mr0sWL
bgYvEhNPinWMdfPfeyggg8XjLF8jGlDyqG0CgSTeQMN64egSgCyBmzjirbKWEe8DpHqpJsC8T3BP
lo6KR4UOeLUwjoMyk71ISuvPJS1Q58bsFll0hI7pbjvEP/qSNkCXZW6LZk2vwgRHJq1CDNfBMb/C
w4yb3PBaXznhx3K29Z00tD1oIZxUDG3Bt5T0LS2ffR43Pe/YkhmQkKU07QK/EfHqg+LUF+0oO/5B
fAi/YLITdBcdhLHt7TXkoLvMZB3CKI6ZYcBifGgPMiYtqZYMWm04W8WLBgYm2l4XpY4eVkNTuWEV
eFreutuecAOcwQgj1gdKU/XryexXOQq8qeD3LA4pBvZ5dUtO4ikzWCEXkyY2FSBJ7O/nEHfvK8Ll
7uMcGiy9FwR/hzmnr4CTdFYCNPI2t2ZkN8H3svVIeF3UL7EA1T1kUyCZn//V0/sFMVjirzkPzDoa
saCC+VT31+N8o/mPnE3jIC4rxzBgwKZoMOyIT7g+xW/NM2WlCnDPLn8m6GSobsARbPMfx3nBwoo0
gGVbKssOvvWYoSauvJ+vECqvBoaM+6fAI5zCECdYWAKwvlCTZihxERry5jZWzF1RNLaoDbx7yvqj
zmLPGASpgq6W/QwRM9jloUdhLbTRYA5+s9Dpj2jUk+zWjhzzlldC5EGXwgBJp83/9/bRuO+i3dzF
TjijnveLUk1W/n+EzFeLCgtfWVBJTd1EdZJ+8L0T7eUXqjM40a7wJx5+cZJFtgtF0IS5UHrsXz8+
C9lJazBBZ4xWnSnOIHii1HLSRZ49BlwyCb3LsYBsMfHx8D8nTtF8M6XcC2Q81GWdo08j50vkIDTb
+AYZgbTsaeD0SmslmVdp3CcKzn596kiJFKWuPm64Z/GjWBh62kHdTSdxz3u3Wq/hXWLjU49b0Q09
ALp0HO3cOrKXg+bEv/2mHOjwWeaVT7wWYM4XzjanhEWIujmF6kR4EeKbqTxXMSel55zVKj0tFrk2
6ryZntJ4/3hkP1LdN8pXyFs7DiSziulhJeWzL8ITIZdOg2EctEJwmtnYZYpSWXVUPXDOAM4px+qn
t2h6z6QUaRwlH8n2jZ08qa5iUSwubgKPl5nydoqBjVpqozTJzNKZZ9NKTMXWu5vC4OwV53NS2WSk
EUK5qpDwzKjEB2+jX3MQgucFgxAJCGiNKYUXhR/bejY6PgoqOs8KJ/FVaUguQi4bpkaLOxQINczH
6+cEQ9iGloL8+XU7BtaXS1FVQyc6dISZ24IuiGpkBvQlwceDCTn20b9D1IsF8qcnGjGUYhDx8Uxm
64mNahftYz6MriZ+T6PE6ntn26O/HIgXg8zXGtRpm2X0hjfYo6M846H+Tiut8GXy6JV/HKy8snhV
KK5Rus6L/aqQ/1aDjrCjn1JznXvGrQLabHu06UxxnlgGJjs5nq5H4sVR+u8Lm3IaqlqTwVEz661y
OmnjQ19xijW8+GC+2TTB3DKE0ESnQJlGJI6e804nngXmg23DfEpqAy/agXRuoxsj+acqlx/lussq
Md9r06ZqU2mI8Lp6lKLHtuf8/vrhcPl95kvVlUmehwK/Lx7rQ3JsQS1HyfN5N2FehLEPH4Ug+SAG
RaGTysboIEUDE0kogTGFPo0lKF7TpzGRkz7/5Tj/7R07cq3OE8GEFfIvqXK0HbFDO7rLbwS7k63a
gFJc6oJGFtxzHJD9yzXhYpdBDYloyTjMuCbQuZ4QYkcg0/FPDeo0qt3+QJWcx6O3/vBPLhYZ2Gix
vGPlYx9pN0xjdefZymzxIHq5W/7gjTtwPl12EFtPUgFyQ1hWo3vXWrTsnouAd4vkesTgg6Clbd1Q
j2jagv6rbtfvQYtlJ7cFOpYK3p7RD+lzUeiygAxUdEKHF/gAWzbVp6z8OaTo+Irule666e6m/I6D
8uu5y8UaAxtFmSj5VMEaBKkkj76Ao6v7h+GM9uiW98UDT4yD+/0xOOKTVsxUejOgww4KPgRIYAkg
atNAJA1GLhQ6tPttH8l6EnDxkYEWYWqHcdQQJcrOOM4eJa+mMx1O67ZXc2hBG8tVHsFBbKPZCLIt
Mybf3oSDbE12Elq8m9h2yOoifd5anDZ+pg5p2OG0qWZkCrFk1eZrX3COm/UU+H8eozbFGCFiSqIQ
u1qCs9CbTHR+lmaOGY+iuCbhPOFBHsXA7WVedUxWDE3T8B/Mtfxp02xlTZ9r2IzrQxyeiug5JLxv
cfWQu9hgwTspgjaoCOrbaevK033Mu0Su4+XCALNw+gTZQ9Aq00cpUFPbyXtUWXjpd4SdshdujcBK
7e1VW/8eFhYZhJ5bP4sNH8sm3/zqLUgNfA/iQd/lrggu8+hGf9w2ydkok0Hopk7KSu3wIFbPEHyf
7jJ094URB1h4RuhOLsI8zdAUmdEZBKOWdnFgHtVy8KQs4TRf8gKC/hkLM7M0pnIPHSYnGHurkN2q
etlerPWTe7E/DBz7UKccMvIBHrIHtsL0QXlTHhB+tLnzKnLATM9L5VbxamGSweRBEQsjMQxcYKVT
k8hWqr9N4ouczLzsgMbW348aXWRir1a7YGxjfE40F0L/Mg423xttWmAYrnjMgasR8TsxQLbz51YF
UjpMQYQZjUR71YfvdfncCj85m8VziIm6fBLHuBJxfdDek2vJkV+Ee/levyvv07v4idemw0kMdJEN
viFXhIggMajQykxszc4SK4G6iHTUvCy0DE4SuRrriwVkIpFURlyFDZyLZ8/P7g3zkbN6PANM3Kl6
1vR+hTpGfEAjM555aUesYCen8J5Ge4hj8T9aZJKBURP0rG9wGFLVLJp8GPE11b4Zj5AW8rIHtd9z
XwXWv+jFOjIHlaZoUuD7CUb+vqUHDEidkIy7yU4FeeFPytIJEinflb5vu7r6TV+MshQFiTKag6LA
U2USrSY+yeq51281LjvL+nlCdBOThiJUAdg6aNDk6aDRlyrxSGw6DF7mVnuF3m10MYtgBIE8CK+P
8uP58DOO/LbJFkalSEEvNR1sg1QFbepX9+GD/LV/6L/niV1DiMqhqeX0o33RbTpr2TwQT9vTJy0D
b7cDbl9H4oFFVH/G4qiclV/HncsfxxzpqFzpc0RHALRKO01N+8UoyUmehN7d3uHPvEYfN+SLoU9o
Kkeg3PsoA0oF5MBTT4tdSB3R+xYV6ojfweTV/wi8fwlEF8sMtI5TB+CrcQrSqkl3h1FaPCRQJmL5
qT7zyqu89aQosjhySZ6EyaADx8WpcAUzQM+zojmqkj9x1pNniP77wtCkt7mezdLs5K/Fz+waehou
akHCbKnvox3eQ73HiZ+gfLdtlmeVQVk/BhG8SpAdkex7Db68WgbHN681ch0NLhvGIG3k60qrGz6g
XNsr2KhMdMboh8Kdd6Yb/+nDlCVFFjVdMZSP17bFEvayHIdyaIKSeie9qp6Ejgn/RCvTklvd8Pn5
KHJumWPgnMjdVAUpBbkPWtIEFEfhPvG4Mns8txgExxuhHgstZs4alw7Oq1eqbgU76P/sMgcUBPeE
l5GtBsVlHdleNX0sq6FSkc0WU2GNuLSF+TcClZft0FvvB1mYYaAqmlHNKFPgqA9aNGL5067w91my
jytXC1y9us+D/bbJjy6xjS1ju9QaPzaFNIdn/vmjAd7T3jK7iK3Ba3bBsbd6yAVoXngMz+Kx3fn3
BgSyCa9xnIb71h/B4BcpUmk2M8xvDMlD0d+TrrfiWLGFOrcK8Wnb4/UDcrHIDH6VbTrraAmkQfpR
h3P7rwQtRfcSBG1iiCLbc2z9Y/loejQsbDJQFkLMKWgEXCKa9CU17jR93+mcRjauXwxwzVOSyDpt
t/YTS7vrneCqATmhN735ktX/HA7Qhw0sXjlnfecul37GsVbrJcg2opqi9pVVoBPekL8NoTuj/7fS
OMhMN+ZzlFxsMQ7WbRwUHW2ojNvKjuIO970v27HB84aBZTnpFWUscbRVbWFLkLRss+SKiNHRL5Mr
2W9ets2tt8BeLnosnekcpXpaVfCoG1BtkiUXZOT7XhjdecJAmC/alZa6em1YWhrb0Drfceyv4+jv
FWUJEfVRjPoq0CZH3DU16FRBMXkVPPlQyWqfqa4mL3VY30FQ0xCNEFVSmR2coq4TVAo2abUPBK/J
XjkOrZ6roOb9nwFmA8MZqk4RrWamr63TnkovcINz6hlO880/tS4dzNLfRm7TCs8v5txrzciH8OtH
hXgMnfGxwoAIBpFLkEsmt8lr7JpOy2Mb+Mv3fvGVOQQLFbMVVQmjLbJr+eSnlmRVP9KvrRU9ap40
uAE0Xjjrux4wv22yY/J+YwiDVGMDey+7lh3UUb8mtnouTgqYDMHZMnPKO+tX7MuGskPyapxKfRVj
QydUi/tHKhbX263bUN29M/dtaP2Yv7jHZPCiXkVjJH5MhSrH8ZFWpt0eNxba1Rq79L/inifrsV5y
RGomG6qpyaD8AewtcrQ8BG9EO5UVcrQeytEowAcPgktLjplngGrQ5rFlcC0ybmLgTpfFMKoc6aZz
s3tKDinYxkn5RskOhAOvRXP1o1w4yJzuxTykMyS+Z2cYvuTYSd+KhsrODIFzPqx/EQtDzMmu5GbV
CCZaClonP2Dm1A4fIMmyo/KU5IovvLz61S/MMWdf42u9mAg4Lcpq3AUG8foi4yE03YpPZ97CBoOY
am5EVW3QAafaah2K0MVOOTTf6Igi1Pd45lY/gIU5Bj/nzEwSn9bPaodylUVu/5JKqMfQ4gEoeX8M
V/FZvOeACs9HBj27pK6meS4R/DKIHCBg8SMDVaTd/qRyMPxt4/nI4KYuCYI+9rjgmc05Kp4U5WRM
X7ddWo94FamPiiKMwT6F5HMat0aNyOgMyUpwDqj9UwHG0LgZnG1L6878tsQ+iASBWUQNWpqcPsws
czqFk0tKniwDzwiDUFEhtaM54boVk2fVfNRRQul5V4C/fLwXT2iULGBQKdTGNGjDEX2pzh0PSZej
3stQd4VQopU+8aqd61+voUnozlJEwjY4jU0i5UKGMCiKWy1NrVF72N4angEmrKvASGclw9bIw08w
KYytYm0bWD8ckb39zwUmkitNUM2mgQu/WI8au3g3DpFt7pRTeMc7NdZj+rcx9uif5sRMhxpIlCQP
ZXUUs3tfvk8UmeMUXZXPgHcxw8Qa0Qu8EsQookVqb6lZBf2KvQC2NjzRivdp9Ly9hDynmKAzlHkU
ZxH3MqJ4vQ++gNmSBLfTIs5nytsqliVnKlLUSFVkFjSP+aVPRouy1aHf5bvi30yeXeKCJcaZA0ls
SFjgCogb4DAeSfW2vWyc0GYZcLqxV3ujxUEbhqe0/RFGPO5PngG6bwswCOuqrNsaBoq4PBoNaBAn
cb/twzqoXQKNOeq0PEhjrYpFB2ILKfaCvMhDzwnmv4DaxQiDAVnUzjExkL6qNx+5nZcUNka/KP22
4pF9XWA44J8zb9Niw2L7GVgYyZCVgpSKjq5A9MiEQHYqXmtjxLsM0I/j06eqEhF6atDI0j5N6M1j
56sGCKxaR7QpZ0NlC1DAow/XkceDn/Xa2MIaExLEMON2gtaZA6YPPM5rIJsSWowjFLkdypJph9n0
tZWl2m0IuYuNXOLs5Wq8LOwz8TIbZqijwgoGAPlZxHz2CAqc3uDg0XpqvrDCBIxK+qGcKaQnkxU/
huCk8Z3ENp/0u9HNqIq0/S++goU9JlZESYryis4lmt1R8fc9tDT7w7aJdexTVcUAG62k4WHqz4/Z
BwNmEg8ZrdaWB/rIF3riLfaJEj45vOvUKnKohilRmT9VZi+MY2C2ytQTFKRi0fVjKNPJhbvt0Oqh
sTDBHBqmUGldIgGcUv2pDXdpWu5isbC6jjdzy/OFuTiZbQfOiRFnoS/HTtUf+4x3ZeJZYLZmrvSY
zPRNXhQ6FJoGu5h4LXqrB/piteh3tYBytc5jvdPx1NF0eI8MOltSPKP3ROOHXnzRu7vtvVn9SjWw
lSuKbMo6YeK5MJP/o9iMClck1yJmk0veJYku+yfcu9hgB1FhwUi6Ad8M5slQQs4g8Ki7+jvtH41d
3JA4n+j6e7VmEmh7GjpF2z9XEAGMpoYI7SDkHFyj1OPMLz34uB57278Rqdhoa6lvvDfd9drkwiqD
t42sGhAKQr4nglJcx/RJrlstFPRyd9pXvPeVdRKghTUWXYVQNwValBd3EJKizPN3/Ut1NpzIFj1a
l/evQRAPHVceAdd6wFwWlwFcBbPfTUIbvqoRMrGz9KOtQLAwht+243IdBBcOMoHZtImG+VFkAsqZ
tpbJUCyOztO3yYGYNVgKt62tftYXYywjXScIZiT76Ovp4/hRTWbHbwYOqq+C4MIEk6fPaS92Lb0O
SMZBEX6K0neinUuTp8zCC36WiU5PKn2UIgQGbScujuMh9cDpCiGM7mM0Lz2mGD5/4Y0ErILWwjsK
AQvQUhqFKIOOdF3vrlLT6TVbaqB0Wb3PiZu0nbe9Xetp4sIcA8PVTDqDxN3sCHsqe5i51Q70cyfz
qXepNqDv8noiuBYZTPEL9As0EhysPVo+ziFBbun3qku57rqHyIvPXBija/YZNn9/aToDKIPeZPWo
40uTHsgx2ne72InOxetoF6hlha7J6xVdz6UWq8pgCqTplKjsUCCfjlTLIvWUAZlU52AqyxG/gpSU
i2I06LdcZMCkF/JKaEK85wTXIyiPq117Rak6iRNyCZY5uKUzeKKMRE66GU28szFctRlY09vsRpGq
++3Q5CAJSzonk5QUSYEeDD10s/BZnL9u/z4HRti5qY6MpdjM+Lxz+XZqAkvMvsZTuCN9ctw2xFmv
TyxzVdW1EA/EMH2W3rbG8Nq1olvNXKGg1SjXiYb8QBMhjcogh+BPdR1SVhZ/tIQbxQ3QixP9ovJH
GLjdP9eepbe9hUEGO7rEEGPcfXALM5WTn4HIUo0fYk0P7Kjzj+bUOa1UPqpgo+FciNaheWGZwZCK
tJU2D8iDVat4Vr3E9SF4C/pfzYmfR7e57RI71uye912vhuTCLIMjGiY6qVwRQqZ5aFRXbDlvTqvY
v/h9BjaMzi8zkb7V++btEEZOgVGA0em02jIEwwn7x+3AXJ94X9hjQKNuynaQaD16sCc7uy/eQ2/M
rNBDivcwHqHWBSrjad9cpbG7bZk68gmtFoYZCJFRnWimAvvnT0KAc7z1v0itoaNPTifeUMqDVZBR
tLeNrp88F6ssKYOkVbU/ElgdQeIihdbwA9fB2AoOA6iECg/JLIKGJ9DMiZlPLA1pmOKIxSVkVE5C
dKfyGo9X0WXhFHMlVLox63Na8J9AYhl8T9NdLb9sL9y6C5oIZRdZ0Qk70pHUE/jbKBXdqB3QFaRw
GZ7WfbgYYHzI47DR6hnXjMR/javU9VVwVCYVL9dZRXz9YoYByDBoy0AqJvrEdNUj9Wjs+WX+SieA
6PujCK737mvBWbv1VGBhlC7uIp9r0jgzNErmQ7PILLASN0RZZd4Nr1RSIqRluO3d4i0m/feFQUmK
0zCTsJhxpNqhaRgYLE0DazRM3nry4oKBw9QgwpDTeaL4BLodwW6BG568GxwM+L23T4HjuzwykHXg
uGwh/feFc3HVadBtx/XCN3UXiKNbUmOAzEpzG+NdmSoe4vMWk0HIEZNMVQDBVScwH8L6hZAQxRbe
AxQvLhk0jEmkxT6OSkeuDrHpmYJiyeJe4g5dcJxhG8HRHplW4oisNPZ3aEiexX2qcE6wdROmCo1V
0VBVjXFFHoJolun0VxKOp7A0d0Tt3Smb99sxLtHf+XyA/LbDXjOHqm01AQqFH092mhvTZnoMTRXn
9kp+x7ODV0CEb0Lnc+j2/6pypV9sM/dPsxmQBNCwl/LYndLeUxLuKKvI8Y9BRKNBddmk7Vn0fU06
SXvlQIff2zNv7J2zYSz3eYt+fREKhjDko9lLqKL7AuNzySh92d4xnh0GBqOwzrKG8vOq8Xsee0L2
oyoO2yZ4MUH/hAU2lLUZxlNG6xy/W4CFXczl4+J5wqCepE5lGejYmny8UpPHoT5I/vO2J+slm0WI
sTA3B9Mvzl9h3/2kQmrtPv75IaLmhEdehsK1xoBc1BZ6jbY2lBxuxhPVevb3k+dbqYsBiT2vusfb
Jfrvi11KNDntYhF94UEQnzoS2GlZHEgrW6Y4qBbq57vcuJ3m7n57SdfPqt8fLXubnMJKVcsQGNvE
P0Tzi9Tzmvf/ctBfLDCwQGJtrgOqxSDdCA9UNgq0UVbxKpxpoU1weA2Nf8lmL/YYiGj9SjRiyloA
eVZcfkp0jKF72vk22lRQUkG/oT8524vICX2WtFxPDK0JaUucr73K48ksrvOOw8XA2ycGJ9oeJFwB
Le6NgkO0kz9833Zh9aw1iImJQ4PQOv2f4dcWqT5NtKupl36Ad7POvpP2WPJ0Z1cXamGF+aLmYMxM
DFrQ3inZks3DOLwH5tdtT1ZXCmqLCiGySIcs/vQEEhlmE1CRMqk81OlR6nln7GqutTDA4GmmdXne
kI8zaKTaFHb8oINF0VEsPDnRkzWAPlIEgYzg5b95xiCsOQhmqtDWCN8Azwt6O6WYk6bw1o6Jgqrs
japRR/QFJvu2QuP/f/x9Zv+rGH+5T9n9xeCMtLHjcScQ+nF/yn8We8OgqKjWg6TluMqQnb9DifhK
FPZ+bpObALqy0GFHpbG2hVv8D4JVjQv1XNw0al4mtD7CcfkzWFTV5LjP1Ql/BuhrXdMrzsmV+qrt
qOha5OZfFehI9l9qO/KkHR1jnx4gwMYJU85WsmU8USSzb9Y0G1NHJ8qik6HwCPrWv+bfXxpbwOvH
LCQZnS3K0l0mHEjjlLy8ef30MDVdQgukrn9Sqg5adD8SYaRo3joBStQ9WKkVqIDNLiSCPe6ZT++6
nwLoYo+9C/RjqKg9SqAfLdxZZiV3eNvI0OEM6V67kCxRtHgt3KvLuDDJHJBlJClhS+9SOuRfmsbW
p12g6Zzb73oys7DCHItKLSd+jRwNmTMVr0Yf/p12wIXqCHp2vN7stqFq/RRemGNrCpKRhrrQ07Z0
gCReT4hgmW7tyscabavTlfB95GAL10MG+AXdz+eggoeUu1HFdCtlI/7WupqX3vGuB6tf18I95gxQ
tNCQ24lWPEfzqq0VW0Y1fnsJeWHBoH0N6tlCDP8fade1HDeubb+IVczhlWSTHZUtefzCsmUPM5jj
198F+Z5pCuIQ58hVfnOVdgPcCTushRnciuTnolXOcSUJdoLXyLac9aLx4iyM01fjvp8iCyovogck
QiUSZ9wL3ycPXddvdCaqH2z126emQhZSmVAwqkkcFSQD1x4KdL0o2GKVedsn490gEwyMVg2rkk7S
mO0PK70fgxcDU6XbMt72DDccBruH2Ke6Lig96piaLR/FHdLbMzkI4DIfX6y3Ie1kr3z73TC3Djzc
QY4asosK2QiAF0HCBJaZYIaNzNF8nJBk/dk9vgXdxdOkH+QynyjSbKLF9pQ8W0LokJC3ssM7C+Mx
MNCmK6qMr9UnvZ2JuLzh6/a3Wq/rX3VOZjyENQWZ3onwEJQYkQ5Pu/pfcwg4Z+PYXrof1rn2KSiW
cEg4vCvUVreUhHUX1SgZdaXNbtQU35RG1WwyCb4pZvdlov2Z33iDXlp8LUvVgzmKcMhMuklJ6Kr6
997kgTjynO0bmehCiimVGij24N9rl07PEjcEchNg+lG75U/P8q6P8RWCIA1RrcBD6dVroLzMnZdq
O1nh2fL6yMtCPxiHQVKjoigUFPinPiton4U7CwBtmBClHJaDK7rNbfarBl4ArzhN//KGgrADTFGQ
iWQQcUJao/mNmR7t5T0vbPE+m8LkGlFDYoJB4d9ZwG8O4J6OStEB0Vve7grH/7JY+hV2K8wkGrBL
OR9mBUtwwrGReDQONDpt3RzjNlTsnU8JVkTduv1aKCcy3hoWAQ1baQek5SRRHBfFYulH3TSM/QxZ
5fQ8hP4wPHMc1NrzBY9WScM/kGkYTChOGxKmDYUYplv0mG65UNJDFdAcACO88PLOtdMshTFWBbCS
YQxGPJSnLtb22SiAzxuuab99pjUlUESMpumSrKkSC+Ldy0lVxzHGFSzj0Bb7FEhkvMGn1UHkpQzq
P5bOSNCaMVChaL3Xn+kTAVmf4Mt77jbi+ve5Hob5PrU5pX0I0hp0Sl1qpwfQdB0lp7aTI2+Ne9VU
l4diPs8QloZRjYChSM4DUDHnfX2CUtP2M9kNe6Hn6PbqS2spj3F+QxY2Vh/iElFtdOI9IN5/AZK8
8SYM+9WOkdgFz+mtogAqIkpOsmiBneTtJy2+m6ELg0LodTY74+t8NwFmlHjjvsSIDkY3E3TNVDzZ
gwiQB9RD0T1IclZvFECOeNtauuZ/l7+EyQyiXFOMWu6o/6VlZWGnAOpU3vMmb9c1VRJVzRSx0Gmy
r3KrbgspM1HuJ0N6FvvyVtUEx5InRxBzx5qJbQDCNypeaqX7un3CVTtcSKaqvbhrzBUYAB7E51XE
uwHlZas4KZrGyYZXr1FSTEvFUCy+KCNEl8Z6LmqEl8Y4mcO0K2ffaO/M+JyPPyMgxTQ9byB73UwW
Ihn/X5motJDs/yOahJUHC3CxWBCm9h9VNq9Mv24mWA2G55RFQ3/LMRf32CRzEXS0vNh+7Z51XwMo
BwgVa9AuTWfZlk+8ILqW+ygLeYwbiKwoi40eJTMpL21Zt7vkDjQdpclZUHp7KryPo0BLUy1dB0SV
bgBO571+xJnU9Kau9qgPZL2tOpIN1NEHBTmy4GQv873hVx6q9XeA45pc1M8On8DYe/8LmJO2tZAF
ohh0LpkkV48mwHA2F6VL7EmT/G1jWNGa97JYZ6crTVsnI0oT2PAGnBHYhQVnvK9A6wJ0+MO2tI+m
907Yh+SuUXQLQFSjS+SzpF6K9qgF+z8TweR1g9bGEUBEO2DD15YnVDlKjF2R7wUTGGrbolbqBe+P
wxh5WABTS0pI5/ZfAW11Q3uw4mt5olRxtR84im0cPtH3fS+TsXIthZ2HLekxFEs6e7JEx5y78xxp
ThhgDLIFEJ5c3kyACheM6df2gT/mSe9lM7FBbkjVR53cASfutsofBG76Qi9sw/QUqj8LlyIHXRZF
OSg4xKPmDZcA/bHGtfxkL9rE4W0i8pSRyZVSUaytRG47t8MDZzh2vZMVX/7swhhXoqvtnPZi0gNA
64sCtNYyed4WwDsD4ylype20sas7wC7eREC5kO5l5Q8NinEQal8JdZk3MCh8F7kddnMyOEoQcfKO
lU7BO+ViZ+9UI4rnRshGF6scLsgzgeU0oYgUHCzH+Nb+wLZgbWNaBOOGiSPso1/wutrhEyhX738F
4z5AX2FmYCAH4KOfPnR+7s9+dTBP/wVJEv32G7quMs6jrOWh6wqoH0UWiAHJV3qUSEj4JTixI78a
F7CtYboydnnJJs/ls3xJ6ZQKuaBDaUZPP9Kdt36vPDTY92194cBbZedoqMr4jK6Mo6xSuw6oyMmu
LSVHr1BuSlV32xA+5lvvvxv9GQvPkTbiUIU5jSyDl7V3wfClJ3cZkqwG+FkZ8MOzIeBMba+ksJCp
6RpdNVLVD1v6ZWCEijjhHlU/OFL0FwU9LBFQpNxiBXXqH3RlIYkxc0I6HdTnoNFIDhQRtIJnFBr7
dQbxBDKtl3bgPIFWHf1CHmPzbdc3/dwovauXpzK8VCXn6laV4vr32X19aYqFWg4QSMS5/Vk26Wmo
G+CgBLxeD+cc7MKlBtq6UFOzDswWz7J+qBsuzMHHMax3OqAzVgy4cUEL0or6i+AIUBfX2NExLHHP
7SPx7owJ/EjCTSv9rW3VbvZqgJFkSNZ017qoXxUn9/iQibzro/+/MKqwI0XaTSWYM0cv0w5NyEm1
eUdijLYre3kiLfKnrv0eI0hmf4e8QtW6s1uoGhPlSSlGsxil8D/nOHYMwEzW+xl9sZ3o1n7J5TLj
HYmN+DIgvsa2GV0tL50ykR7hPRxZaDkY+isF2vd6x3gEWU+aWJ0L6nvAZe9gA9LN3KRxyKlBZ98E
OYnlxi/Zkc+2x1MKxjfEc6sXQT8g6Y2/z1JmG+UnoL/fHY6d3TTjqRqNkGY1B1RmsbovgTXN0b5l
3+mCZ5K427GDpyMGE/StKcyVMVE0V7yfHMxg74SbDIUXLH9lO0AvcNqzHBVhtwanadCMSa4AWzTt
DfVApltF4hgW/fob8YKd2RTMXgQegYiOaRT5vYW95tw8oEF3THXLHaL+PlfHv//wEhlnUXY6iKxp
ngg4V48WA2jLoMEMO31I8nqm60+vq1kbjOuYVEFJy0jBApFr+lmJLiMAeO/Gk3Khw+X5bfuN+PNf
20fkfTjGlUTF0JdDgT70AAzScrhr6q9Dxplu4yUVbOFbm4gSq4MKvNjIV/rHwcATaHqS2swW487O
hLOuOi3vncI7GeNNsEk3hyRvRzCE3bbmk1V7Aa+ivy7CsnSTztWBEex9LImkWaPjK0h3qydjfqjb
h2B63f4+60qB3qio0pKUxZJHEENOJy1FLaNF1wAMpyKWGhp/aP1W3snZQ53uRClySP+rLU/EeCbq
Y5zw8KioEnwwvcVvYM2AthCEUEbqZL2UwAIVxdHO5RddDHbbp13NeBeC6IUvgnMbwWdpUg1B5k3R
3faAUm/yY1QCMF6OnF7xjbqwt0Wun003FcsyNOsDfkWNjurQd9BNfW4fjPbFTJMbtUWNHNPh25Lo
LX28xaskJq3qijAVmxxAo6gCu6Yex6AZinlbFTwhTEYF2tggQ58TZTbl7178kUsv24dYVXn9eghG
FUgZWFVVhr0bJINXGMTVDdLb85RwXC9PDqMJiYr3nKGFuhu0o+FMxKx36dw3tpE2wm77SKtXhjYF
Pr9qGR8gLIZoUIa5iMAoUfwa818D72Hwhsvz4cNfBbAVQjlpRj0Yka7VQFoYboDHgl0o5X52UA06
4MEznIXLuAPrniscUAW4M+8pv7rKU43VK138DCYjGMehN7A/2tOBGeAo2kF+H5SP23e57q4WQhgl
D6JWi8HtR3O4/o3nQaf4M+D1jTI7eWid0sEkOgcYifMB2RVgUQpCTBiOQPAtinOty5da+9/BiJC9
LY7FqL2JJViBLjS7mgUGyPG72ojHIrvfvjzeB2J0fmyVoB3yHlmoeDdJp1E+GgknieKJYMK9Mo4V
wZQAgiIqT2bgicMvI+fl8bzvwbwXUjWTWlgVQhZqMaAgPiY/+lMKFFntWADkuNmPPBC7dYmKIUkW
XQO3GIlRPVsR6d9i/VMrHWbhsP1l1rNp4yqAifQ5NtWackKUGL3uWUDlxQ3c4jUMbMlB896X/vRA
zINEjstSUoO8d4vxr9Dy64STVmxfGGhL3gdao1e1YJbx1CrJdB4b62QW/zveG0zGxD+A6EjAXGMi
Ud2rstBl0GZRzXMnqoLczoMituM515ztz7Oq1QtRjHWGtZk3rYRSUlzd5P1eq70mfdoWsZ7DLmQw
xtm1VV11KZ6IFZmdCoOU5ngfg4sjMzCFrtjdUNmK+T2KPlNVWohlDFbslbmKDKSY2VTbGF9y2vFL
zWOvW2l7vv9WjP1YIgGafYx3juqXwIK1HNSo6b7uhOdiPWOkNwa0gM+50VUdXByNsSnS470TlNSn
2qIDOvZ4l/vGjtLVKHgR/+9sWO+PyFiUMrfjIAyQJmiRLaavBdIWs+bB56xmk9czsQX/ubOGEJVN
VH8wRYn19Fn5Vmpfi5i3ocv7YuyCPdDfNKPsi/FtrBdVEtPG6x5omo3bnZVd/JiaXvyy/cE4VsYW
97UuCHuxgZWV42Nq7QgBlyPHz9JP/iFTWlwf4zOQ6qnE0BE5YgoFXj0Jo+poujcEe9Pyh5njBNe9
+kIc4zeMSR+HhqBk27oyyJvwjML6mnQzebpXf+GRqPCuj3EglhENYkrPpsnnNtLsPP1S4n2z/Y2o
oW5dIOMuevBe5FkALTfnJ0GRd5mO6f8qvyOydaum9W5bGseCVcZt9EqaxLWEqFiVz0N07HjLXutX
BlBnzZRM68NeNRlLS+grRCldOgIy1LJujJHnhahKfbyxf2SwdblKakKz7OFg1QsQR36PB+ln/TG6
AXnByXJ5s0icM7F1ua4d1DBLIS8I7qJqJxXPXDLSlfUM+DpLBCijYYGZjF33U0vZAOgDEuKgd3/X
1MPdlNj6o+FLvoXi1fDCm31aVYWFSMaZN1KhVBpG5V1TKS6zhZmgLne3tW39bbGQwbjweBoN0aoi
FMM6u47t4Vl3Ejf/MqFS9lWrkYoB+eEboXQyHMH00fJBR66CWa9ed8ScSd2PrrUnZ6oiqa+f0Tze
tQ6/QcE7Juva+0AbB6tse8zNDbvfz6fQDw4t1soGDCERx7zh0eVwvh7r2suehGMq4ut1qbrPGsCE
JfL+Dy+R8e0mQfxoUo3WUoed5sW7IcGzULffJvFym4czuJ6wLT4aPfOilqQogykXNCkMLpjMd8Ij
ORm+6RGf18VateiFIPr/S0FdXJqA6wXO2XTTCHttPiQ861pNKxYiGLeOtAVz/xWeA3WLyalWjkY3
ki3LGaUhceok5L3gVuPwQh7j2Gc9U4E0gTqc6seN/f/kekisG1vzo70K5LrBUz11H422hU1cjr3x
LpTxJeXUKQTDy+gMAz2OlHYMUFnei476ii2TZnzJ1M+JKMUw6VaMjlncAQdnEI5Rpl/qxHwVVeHU
Zj8TgUtuzrE0lrmx1sncC7LRu4Lp1+JDPXBq7by/zxR5hnBWhqLAuXTzlEavkhQ623a8PtNy1Q12
CnSorNkYBJpI70HtDR9MHnM/3Weu9RAeyz3eexRi08dk8264FTFkS9k9t3/Deqdw8RsYX6JjDbwA
uDvtUGdPlDYjw+LmIf9CSRiNI4gzHONQ7Vt/OPG4nFcwWGhsVRXZMEC8rbActBj2y1pUueDGSmf2
MPjuATX1UF36U3wYQHk075JddAwxVB27PGKX9Y97lc24AUFXSRnL6CEGjVd191n9jXOv65Z3FcDY
vZbFul5ghAcoStiypHAO8Rdr1x5jn47ctz5ms0MQMHOk0q/10RavUhl7R06MZCY06XCq5A03WLl3
TXe8T58UisVx6v/iyFsP51d5jO3HeWK1gmYg5cvc/DsdFhpPgtNJruwlp9TjOe+VJcJ3KvMWqRYB
ItGaRjMiVEKyg+IZXzF168kYcr9JsfwxeZ2HvXXakj0IruXS5XmOO+VozRvw8EL8DLiRMVNhLOn8
JE43fcKbGV2PTv/c59szayEgNuQokFqo5Sjk9qzdpv2jDMJdXpKywvf6/h4Zq08qI5PHBqMbtSvX
NqWLrxz1gBQQw2X6rXBPt/9jl49ruh4rruejF7w4H2bQO10ykbn0HmVK0X6QQ7zHxsYLnURHteJX
dwbZ7C50lTseLwPHIN9yxYVoy6wDlKXR/esqTyuxiYJHdyK72wZBrXrD/t7ufSEk0FtxMht01rHQ
Zdpm2rhSAFrgBnvWQvgNEDmcOjf3QzJupp67YMhVDLZJEjA7ZzdH5Se9r+l4ArWF8Cfe3/iS//tK
1Hv9YfyMkhTjRJoMZcICTdT6Zaz/3r5I3tdiHIvUx5NeazMSl1FBPzF30iwBg+nI+V7/Ev7+UUh2
K1lX0rCbMnRykkN7IID4H/zClw/5RT6UzyHG54hjHdLb4IG3H8FxJexGcqBIoQHMQnhO3GBufh/F
r390g+wycoFN5EZRutEtQrx2FNmzJJA5lZm/LYZ3DsaT9Lo6z3qFIB6F2iUaUIkBnt62iJV15Hfa
xq4jG5oi1qqFOeneC38YQK4PjuKX370w9db6QtmiEwAj8jnFOOH0rR25MOehBrReBIRTAFvVvT2C
lm205Z8zGN7ro3oaTrzZW95lMlkJiYpSAeZQ54bScE4GwR96wdm+TE6EYddXCj2UVcHCWw5TWk4Q
f1VL1dbTwsbGE0fS+mGQ2ymAI1F1dsrIrDLYrCGhJEiMe2IVhwSACduH+Rf3d5VBf8PiA7Wl3msq
huiBekLOgU+BuXNHucTAyJQB2kFh/OpfwtO21HXfdBVK/38htBiB2FGJKPFP1l2LFCQabCl93Zax
XpVGD/0/t8eoQiymfW/R5NiS7NmLkT8CcxxLlMKlvEFxZsftIdDnzMfQdRXIRBLBMgQla/BQNZNj
ebC8xLMctToY4CCkTw/O8Xh3yAQQ0cotExgkdIZvPMujnX5rb+OdFdqGU4A92q4dSfYmYLy4HMEK
55hMYCG9Lhd5jULo4PQuuSNev0/Ppo1xTwpI5fLcPOecLMCRFPVYkEgEmFsa2FNAdmHgE8JDb/+X
l+Q/H49dl9RyLQurAHmjBmXJH+ialvYg2KOH1yuScmwUEs2WjioGP41DU7imp56AlM8xx/XduKvS
skBHrT43sZjhcjV7AKYm3RejWhvawTE+GjfBfnYUIMvJrmiLL8Yd71H3L9Xa6zXQj7+wzFQy+gb4
bLTeJ3nhiXhZ4JagBG6wuxA4IO5N+Qq1OuK9ODPjguQ2CurRwkOPjml0qGf+hqriq9J67nw9HON2
Biwl9lqFekRyCPfpsQXGIqWu5TkCaucbfsBkHI9ZAvw3pHA6gdqSv7SwB4NZJ2sHK5fAaJdrQOUd
LM5rmd7RlkzG98SlJpSVLqLuF3hFdckzDqwIL06wbNVNYJBAEvBubHZ0jTFy0vsCVJ3Sjfyqe+K+
O2lYHMpfOL5m/XV8/WKMrwnTWtOTEtU30U9v5B1glhzKMfZ7Gp9rfBxpLJ+mmcVDGzbIKEfLnjJ7
moDJbh61U/QkOyrg1AK3PYqveufor1VhT6/UGYTuZxZ6sBorYQZQAoYvW3IvckXI5Aovg0BrdlYD
0lf5Jk45ue2aviyF0KtY2LlVJGo51IgekvFgji8iOXC+3FqUWApgHIka1qFGkCFBX5Sv4g5dYfTw
he+Nqx3VfXzL45Fds7mlOMaHkEZM2ijGpWnx2Wp3AHAGKM0xsPzRFNzto63lf0tRjBchw9z2clP1
bhZcqv6Sj6Ot9Zep+7ktZi3uLcUwXkQNsZ/cy9hDbaUCA9elhXnrKnzBXj9viYd3IMZ3CLkpoiYD
XRgyCzyyY7G3SHBIxPmnmXScaj7vVEzW0iaJ2TcFHiKy0OxFKXGqRn9MDHm3fXk89Wb8xiTFI1Fn
hDGB6NKhV8L0SyI3EkfJOYdh6+dxkgm9GqCLblbeEHrG8E1sODNyq1nsQg00poYuT0OozwQNuO44
Z45+pEuM7Wn2m6/q18nl4/bwzsQ4Br2LRrTG8IGC+m4swDr3KAlcJAXO59EY55CKYVZalklL5u0h
BZd84knYNp1tDctdbzzkwIH736FzDXF5k/RHLVyehAewEGt4TeUA3yhDxQnM1G1iHrHGast0KYfe
8EJOJKGYJGUW6A1uta+CXf+Fd/aj/nPELqFwNPd9aoceb2udd6GMsyhMcSYCXRwXxQNRbguee6X2
wqYXyzMxLqLFbnWlqnCvCaqNFDRqPmIiYc9FVOa4cY1xD5WaDiqQj3AOXz9GTv6tvw13AI98Gp2o
sVFnBZqqmDgZl6CKp/aMw0hkoJZHGZ7BliJ4ITC/xFG9DAmPPpBzPnYvU0t0xeoN3GNVvmrlbddg
wE34lpeHKOcteXFUgl3NFORKCAsN8UMH4qt6pw1Pf+Ri2cXMnuQiqRS8VMAck+ffm4Dz91cLiwud
Y1mTo8K0FOBH02w93pe3/Ul5ACG9aOtnw6eakEcoLUaX6Cg/ZIP9Z4ejl7uw4TmYrVwMURRWFP01
sCgeijJ/YppyeT7GT0z9EKD9gWeC0I6eOGNLnAAapOQRlvL8kc74BtKmcjAZWAJt3eguu6MPytwx
LtZOtZtz4UX33Yn3jORYk866i0lQZ0HAa0RsMPPVhMn3KenvAM7O2fTjZC464y60pCiKVofV1sOj
JZ7FIN+nemZ3Go/Cm3cgxj3kVhZn1oiyIljE7LA6K81ZCTnd8tUi7UIh2Omv2NLSoVAw+DLfyoM7
nhvfPESetot9w8nP2ASlHGKWy+dTWPfuqq5oOnCiPiAfx7OsVamEShmFpFIAZZseVLzpeO/iFVZR
GoH/kcP2Hkkv4eEbvxUXwgcVLAfZKbuhDXI+yuG6ZlxFMWlTP2ByicT56GYUBe4uDBVb7lEWU/zP
OApAbEm6LqGGwWg6lCIxhBhX14Y3lXhXxN6f/X1Gw2NjalqTABikLQtwvQ4Yfub52dWrkgAEiEop
ZhtZ2LxcqfpW17Eum//d7cTdeJDs4CB8n0WwGai2gGklJ3gRDmnhfuJoC7n0dy18bCB2whiJmKAb
hLK3NTxH7VSQOU52tW6hL6QwH4iObY6I7LRfGu7le9MH/G+KlYncAXf45JU3xnd5L7jGz+3Dreft
C7nMh8sCOWiBc0erpPIRZTwM84ZvpS3ZA26pY3Hk8T4i46AibRyNxED5sg0ztwk9QbkoVYz6Om+o
d3WUTZdUTJ1gtwXk70zuPgStNfQxiiQUQ686BgfJL56wLwYWgu0rpF/mQ865EKS+1w99qDIpN9DA
nDpsawzprgK/oRTp9tjFblJyDG39Aq/HYqKx1GqloM8IWcMMOrzuzrR+dvOdCJ+xfap/UcirIEbt
ZWsqisSEx6hDlxSo8qqYHEhcY59e5gdDB0oMOcqU7H23LXg1hC2ukzGEEptp8qBAQ8z8VzwdQ/ln
1HCKkP+i9NezMUpfDmrc9hG9RHAmFQ/EA8+xg+kk4DpibYNPwML7aIzWm2KFTegJYEKyH+9bb8Za
fHqfovOMdhyiGXpXiC0uKMr+6CrZlncdTYM+DPCYVuo02YOcOmP2sC1iNSRfvxbb3BYqY8DmLLLr
N/gJP/bpjON/EZLlbSNje9ylqMfoPWNZTb4XHRngyr9pa2cne1C5zztqsRsW/daDWXh8sSC5miXY
PdWnW7k/hMFh+9J4voltcwtym1oWGOreEHr9Gvy40y52Wv0hDolNwoMg/NqWyDEqtr2t1CrAtsUE
hYy6diNBdzG47E5j6m6L4RkWi7Rdi6asliYORvmaBTAYjntwRO8p9mTtf7IEvdA+xleAxjmRJpQf
3ah6KsanYa5teXzlnIk6g4/aYCog2TIV9QNA6RBnSYnvgkfC/ei1HnDPKMIKMCCDO4HidDnpgTwo
v/jIYOte4yqY2sRCDY1aSUbDxKshKy9t+qXvX7PubPQcZeRJYeKkVOXJnAsIX5UWGL4ah3uK+WTn
BUgFpyD+lL+4nokJlmGrmuiPvqXwQAs+0RQ+2ddYb93+aOv6fhVD/39xdX1cNHLaUT20bofkRsqB
/MCpeK57vqsIJj7OUZsbI0UNFLCpbkcdMOjqnthJiOFeYI+lhoFkQHZVReEYGe9sjNIbcVqj14zE
xrT6YzD150nTd1nScfSCJ4aJkbPQzHOrRro7xO1elcv9INY7Ion+n30pes2LL6U2RqIGtQDrkuJb
ooBrtxojx6hzb1vO6t4aJg7/Y8Zs06wIm6BJSpM2BlEIx4q18JD9qDGhm3v/BbXqv3jCqzjmYTei
y9OTNEZZ64JhM8wwYbDN0fz4J2VK5reMVxviy+MxziKcBVSCgALpzpKtZjsdiQbG6BxS7oTv4m1+
GL/TgYDtO+WoCAuzAjLmZMxbaOI8VDezYhzKpDkBJ3i3LWbV0mTJlDRNMxRZZVSkMOKizWQ44Azt
cIpE3XnR/pOnuYphuyS52ZaGXKEQCdLYIyGzG6eaH8yEp4jUPj/Ek4UcRjMsAdSqIHtD3f0x6u3p
YQL7EJiAXvp978gKxjkl4Q3Xgq8kPMmMjiSm1BAhlDo3NUTwhBfuAAIu6WlqkR2mzvZHWy+iLI7J
xJUpV4epTGTUvKrstZJjL6sDB3j4P62w8RQBpASqdkKVxTY78lA3hOMl1+19IZ+JNGAgAulHiuhJ
J0QUlw6Khb52r3rJMXByTjCgf2zrm1JLWXixzixbWaVYaFOT2lX4UMac+gDv0zHRpk51rRQ1mDcS
YbRNajclhpOJ0+s4624u5hyvTP/c1nnoz1mcJx7TOpUUDMs2Aja+Q0AYS8RTlc7LRF4NlqsoTKDJ
u0wdzArj2smhupHszEvxiABIk8/PqLhKwbgSYIAm6Kih2kEriOKF9vrz2DbRscnhlKW/tm1g1T9e
VZDtohCgUUiVhVmUCJD26PA6Q71HgZtjaTwpjD9pQY+RjzV6NVN+JMLXKt41/c/tg/DujW2ixNh0
LPMC63rRIfAHf9y3R4Ip/t81Ud58C08j2I4KVrESXdSh7IODIf6b6qIfUNE+Y5jsZH2mz7/4RIyX
0CtRIBUwN1yz+FFoll2Tl8rgDS7wvhDjHUypB5NoiHJDCI4KQJBlKd6tGgfQh2OybPsk6sR+NAoI
qUxrp7TzwSpA5DTN2k1JlMdtfeAdiHEPeTj850B50+8TWQXSeaDEbjbKvCmW9cRm8YUY9yCKYRS1
tOCVHLpnzUMN6lFCYzd4FI7FrfxCHJ768Q7H+AhRnepamRAlkyhzqz70seruNIHpbt/hehsFhBCg
tVEk6QNtApFroRBo6UQ8Cl8be45s+qjEwNaMSnYCHmDBJdjl4nvB9WB1FczcqEyAQJDXJfIp7cG0
/uZ3RNcGJfXFyZgbzItWK4QYry9Kn4dJ+jc6pWQ/7XmMnv/il/45ClvhGuIqz8M5+V3I+90Tsi6o
NWARprN5kYpzb2ytS0/zEdwBSHcN4VtHzn162NaIdcW7HoZNz0Qs+AzgvHY1bbSTTHVUwRGnH38m
hEnLKjmxsA6J536c1I2t1u1f3SR6OdHF3bYg3m3R/1+kEH2n6ZjRRR03nvJdQ26DzLS3JfDui/7/
QkKmaZVmAKLG7Zt9puV23zzESv2p6GrqpqGJKmZ9GCGzJcmtVmPSo64OguXJ8XkcODe1fo6rCCa3
A8JOFoUW7NFo94bxFGMsEPAM23dFbfpjQneVwXjsZs5LPTFVRIdedqz+ZgKYffMqGY+Z8tSEPOYk
+te2pDEepkqsJIwjOIBxCgHrPWL31twbneYkvezKIKvbPhzvAhl/M+dxOSYWMshCPhThTys/Bi1v
IXT1AhVZkhXVME2FHQVTi76bgMKFck/viwBhHePKreabiXLrVE9V9ZkIuxDHWE8Uj7FJWjpOJyvy
0Wy6ap8TsznVcs2rla1H2IUsRsWzuGoavXt7KU1/Bz7dENX/6p24x1ZN7kZ4LvFwpdYzvIVIRuU1
pZB7IwakXnI2fXTYT/Ihuwmd/ybarW5M6AtZjOpHKH4Loows3Lz0AEDR7Oww7SIn8YSd+c16NY/K
PgBTeUBu6Zy0eotdrMdPBt3Fr2BMgrRRO6YSFszaTPOzMbsXjI4z+76aAS5EMGZgjIUx6yMGfhMZ
fMLkUYlvc7ztATfE8Ymr5n0VxL5rwLwbWAY4Sd0eMKBOKgbPcdTZ0dgcpFq/mMTivK7Xw/xCIPPE
afq87XX6kAqfcYGHxi9f0GI9Nge6ysPbWOJcI/vWwSxaGWAzAh7fDOw8OlS1ZpvNoek4Q0GrXmtx
KCYS10Nu9oIGJ1maD8L4MKf7odU5bp8ng3EjulQCvDfDeIlRVNgNQlqB4WISKByFWK92Ls7CuBAM
OMndCFxqvNhMzW4PFUYICCjcLtIu21HmkpqHL7SaXiwkMh5kFkOLWCPl+Qh9XXitrL8+EVNA9wbY
Ck3WDTbZMyzAtrUUujAWia1Kh9D4UfHGwtbPYFqWpsq6Buip9wlMUdRCEGlAqJGGRwPQ9lH48plD
/COArXnnhhhJvYrK6Rh/75IWr9tfNfhvt4X8i3VepTDWGRhpmoVWQCvrYCt055OsOa2NAWmQX2ng
KuOF4nWlvsqT319bnZM+j3WE4t7yS9PrMq/lQb6uR/urCMY2Tblp6gZODVQUCITSbAPJ0rbIjYTp
XiP71RcP23e47nOu8hg7lbTYMBu6Iz4Mgl3Kr7lQOBkJbQFQRduS1k0VbItY0zVUyWRbwXmsVHiR
IvRiSoWiCARu8BRfGg/1FVsEUonBg2XlSmRMVR6aRmx1PNKSc3oj7iQ73tUvYGNzpGd5z69yr97l
4oBMvJ9TUqeKhTCoajmoZJ5zScc02gOZvnJucvWZuxDEhPRoTOaspYwitEwlnecTOYlQ+viRt8r6
hon/IZ9eSGIchRpZRV0ARhLzI1gq9ZUDRTlL98qLPtmal39Lv1Bi9TJ2cret7NAZdxF2entsy2NW
DcxRPCVaNQ/VAjcqGuJA2GcsXh1yRYv6ED3jBLgJ0w8puDPJQzXd1PExMXmthFV7X0hj7F1XFKLl
EoKLpTozKF97MGh+JnVaiGDsfaojNS01uBStiwCj8DJagx0Ysa2pn6nSLQQxhl5GHVZXWxR99GZ6
zhXrSQKqTYR2TN2nf3gmJiZbZaiTKkA/a5RzQFdfLGsEYcSzJXHsYN3ersrAmHela6nZ0QF7ZPT2
NB7j5CwDllb5vm1uq1oAEk6gIqAaqOnMzTUDGI1lBVqQls+YELMngDSGMSdfWn8LLaQwlwaq80FC
0X5ELJt2ErpGwo3pxhjx6A6UybHgDhvzjsXcXtmA+q3OADRkpqd5AG18dpfLvIR9fZhvcSzGJwo1
JppbCfEsKWxykHfVaFMebWIA+yt/Aksl9lXU3CY+z1PQr/LBcy0EMz4yiQSSdAL1/cFl+D/Svqw5
bhzp9hcxAiRBkHjlVlXaLdmWrRdG221z33f++nuomWlRKH6FK3fMRMyDJ+oIQCIzmcg8Z/5WL5L6
/er5zn8fxVNDW7lONcEzKjysQiPF40fMn4vBIcadMp+s6XsZEoeiqTQ3/qh30PgHURQmMOJBLzKK
Xr7a61z4fXcV+0KHhLvyJ8xSsdv9BXK0BmuMY5HCybWsRrN9j5Ojhwby2ukhPq06vrKJpt1zAjMb
NTV0pDCxp79f9NmaamV0y7Yv7CaHeMgYSm6wDEOIGuC3H1hWBiMoCjv0NKknMw8lvmi/sLBZhxAr
CGkjQtK107KGVZcvAX0Ip+cyexybb7H50i93JfkEIuHLvmnfbWxghfih6yWv8AT3n0HBDJ0D9oBN
tJFhOY2NEHlLTPtPZEtXMr3/HZnoEDGYXcVdgxoKvw2S62W55aUvWdduoId2nQWfa2pEFzAKHhQz
pK0Rrl6iQ9+88tuBN+nL+pZuplAiD9HTsnjNlfJn6pRgC/wHW3DFFWgIzLgwu9cm3TVTxVQ92nRX
2fP5WZZi7bphxrm6/geyQYLdmOpoUr1AAt4WB9bcm5OtEslmrp78zFWh+8UwVCzKZIKrAivBf89r
7qGHRedfDTdOeHr0u3KUxbHVK1zAEq9zmM+pBaJpfL8s9NZcv5MS3ZmGsLGNJFrsYFI/erd1pKcg
AkBKuEZoLhhKYGpZEOtp7unp4I9GeJ1rMsrY8+9MAUMwiDYFTSdbVozeBoe7p4AJd4Qe3Ih2IANt
Vb7swee8TxeInODkLUQXCqEbbPPmhYFjzjPQSJB65YD+kSw9WZp5CJdxcZIpsmeN+ylRHwrSPJvT
9Hz57p1ZpIAtRM6Q5Q1byjz3IsUvs0OVfuP5jz+AAHeDSuD0UdkWvFa/gCocXSup1xvfBtzuHAxR
dV55l1HO3P66kA2KYBoatOgTYhYQ06tuIXZr81BWCzrzUgKCYBjNkFg9a+rUo+XX0vSjOnU09VmN
v+XW9ziVjL/tnstmOULC1oYmSa2xTT2MPLWnSadPajJ2zhzW1eO/2zjB+sgUg/Kclqm3VJEXs+Bq
CDOJT9o5G6YaGD6AiRvGmZAXpeBHjqwJfEzzXR/fMS75/Z3NYhoSF+iZ4H/Pq2hLwIpu7ME1q2Ve
bhkuVE+cISXu5Z3ahVkpSADE1LNCGtPMEV0PgCHRs16Wthl1LrSqJVF+H2XdKAuactCKeO8NamYG
HUTe8U0w6262NPdJPX8tFRmVggxGuPgzHXVSKnPslaXlJ8OvZdFcncgeBPdOHt12FAOByCoZW/+K
jWtbqDI2E20Tr9UOEbtixsevCQObtopgACEb+E7h91W+1PHUxh4b2rupUNGizw5NXXsfP3n9lS5B
Y8TAd+F7mLrkY9tUVexVXLPHqIDO35dR9iW9Huy7aKpjQHMDIlz5GhRmSV2WAKGQQSlSm5d/D9bD
wj5j7ktiZOtvnWNxHAxeGpErCD6ZmhWrQdofe8Xs19ZN2BJnKn4E0Iy/vHE7PhNresMRvPKs6ERt
lCrxavVTxo+EPuX6cxlcmcON0srUkfdMejUDpJHEgtyUkPkvsV62Bs9jbyjzY0N+TeboDUruXF6S
DEV7bwt5a7QspkBJultl+aKUh1TWCLcPwXQkiZa2Ci2/hwiiqE2jALumLNZLak5/q0rnN2N6vLyS
88+Y1eLUf3DEwv3YR/pAKljcWlrUHIiaXhVH81CDiV+mrbFrcNwAINwa9PyEG5TEpLIUM8k9Tpor
PbQiZ2pmtxp0fywVGVOkDEy4SXOtRDFVYnDXFvXniJjHxqwejKW9LbPxw4R86x5uFia4a9ooYKjr
utwzq/6wIB+2u3g+JKFUSG3PKBhBqz8+0NGkLib2fUKtIKiy3IMujstC8nuYuGdY0Y/LRrG3dxsY
MafPNYU2jCeFp0K7NAyt66Udb9RO91mFRr9/hyVc2CAf8ZqnIPlEpu+k1fU8HZQR3CaxjGJnz7Vu
FyXc2T5py3HMq9wb2OANNerXCXFSLbpPl8IZaf18eV27F2uLJ7jXsmR5bVbYxEh3qpPulgfzLuY2
8Us3eZG9JMsWJ/hY1JNBCcmxOKvz+ZjYDfs0U6fvQ0zI/9sTE65xXC0jlPhwYlbzaCoY2tEcCzWw
kTNJriXdQuEOR2NWKGXcw9wxMa66qRf+0j+t0+KhK+PVOyt+4QpvT0u4wi2mFqcuw2klJ8Nfi1/r
p56cCPGcwkXAEVOuJrdaOsJVkJf6d2RAaSXD7EwOpXHIBtipBi6XCY8qndPcysgmdpeoGhq1+Cr7
J0oj1GVkpYXKc0+L+8CPyIKeTFoz31AgyWPxQnUaberuh4SadmL20i7U1eDFfAOpuYrAbOhocRNu
er1QfFRzLJ2+oIj6GKH5Z1VaxQzW5JVoQZUVWvbyji2ecOGTbFyMGN+13hi1p3qcb3szh/igHRuz
PYXogW0ayTvI3g6bVMPgF0SdoO0kXHlcNw5OCWg+8+FpTm5Z6SsY1CdRjKE9H1q/BPOjl73Meq/F
Pd0iCve+GLtisGp8uGlWakL70MocOs2tdxllLx6Ya45tmBayKrH0XaVLmtEBN77s/gpQeUwLN1ju
okyWke6dGBBQYmdogORieKuyOIAxqrkX6tHdbM2YmODf2mW6nvviUKLxok1MyZHtbuAbpBjqOgOp
l06wtFj9XpDHapJUq3ZNghOUFg1zJRQRTMKcs97KK1BWkivdX5lce789aR9/24FbgZIYSopQFtSp
eLcg01hNalCBEaI3vKqpvFmzvHSSZXC7u8XNtVllzUvJutrNpxwkig0M1SKp0gfLM1ngZoX6eNnW
9iKZ+QYhMuKYEVpt1Q4Q6RJe9Wbrls1E7Gw2QN48XVeRfrqMJ1nSawzaLInUdTukLELjcN19z5pk
cdo2lg3OyEAEV4SXba63CTLfJc4dfOAdeSijxdm9O5t9EwyND3GRNCZKlhzq6EXVHmcM0jZQbckG
8IPoxVFTPzwe/Gp0/1jD61PFZuvaoq+TooaDTWY/aQ7F9Gj1vz9+OhahKOggPFuw7fcGV1lNpcWF
kXgJxyrCyEHzsn0ZYs+5ga0I7xuUEoYywnuIdBmLBZLYCUp6iT1OFuKChpHF3kkSyYv8nmlbqrpW
dMAppImE2ksQE6JQlFuS7mCarQ1ea5fhO18lvz7+ho2z2WIJFmeQvNTiBFjjcqsuN0r+WzrOf/4U
JWAIO7es8rCNRmKPNuZdSxtnLtXDUM/uYmHIZM7+itLqFDd/hY3h0nh0q1k7zkNyl3fj8fIZ7n0X
WVBTxKsAIj4CyPszbMDX33UsR4IYlo5Wvgy1n5nc/Xcg6w3cmHvVzmgOpXriDc1t1d8xHdVSWeFv
1xg3CxEcbFYnjJolHIVlQsN6+D7AFpfqa5bKPNJ5q9Tr4f2zZeI8C5kDY54yrOY/bExQdfLNR+oW
tupY19D3lTTW7rmnzQmJdZk4GNUkHpAapS16h6ayvbKrhX+ykuRI0jZ0FDN7unxcez53iyjcgAyM
QpnWmwnqdaVDkuGONEwS3Pcv9NseChcghoqHWemIVZPxdZhv5tkHE5Q9m7eFKnsg2rVwDUx0eNZj
BJXh98YXomiRU9ajiFZ3bpLqjyWtnZoaH+0UXq0CXwh4mSccgyirfW5sPBxDvVl0+NshfZxBwFl0
N1EmEzTaX8sbiHBb+0UbFa7D9CKwt7EYwsioyJg9cS4bwA6MqRJdReLFCUMfxfu15LQP6r6BCwyU
59l4GAKoLn+6DLFj1e8gBBtb2AJfPyyxl+bFU51h/jsF01Jee/q0jHYdWY6VsH+5LMHowjamYzZg
WdR0TfpSwE9Iu+DX3xA+K7AuZqCizlBQFxP+HGKLoRbDs5PD9K28W8cWtFP/bXEWL3ez2w9L1GDS
RVVhegZ6T0AbKBi3ORe5EqzBKtFu5qBGKeEPgvw7BMGusygIuBGi1h1k2e8Jr9Rgewf9x3IqRxnr
wo4LfwclWLdm6H2dRXjFNS3MVhUapCtj4wFqQ44Zyr6pd018s3FCSNJo1lZxCa8QzN9JnvoFqmbV
IJsaOxdVfD0fxgkevBhBK+b7mzSBzCGPkylBG9JKidVifDSABscxRUsv/bvxLDSCJp/MUwbed8WW
WcfuIvGiRzghpgEX+B696Ao1IQwbWhoUT7qqrUPdysxlJrILg7cX2Lul6ob44TEgRwY29tKI0cy6
QHNcNY4Jt46XXcY5+ey6mRSvoBY6Mxg3hRCf6iVRtAo46F5A31/m80ejODG382Y3d3PFyT5xd5C1
Ru+u7g1V1IyZ067hUYwXxcEsX/pqOEbN8qMwgo+SR7wuzlxDiEHwISoYv0H1fFJ0wFhJYMfd76bq
nCz3y3a0O+vb5Z3cCfDYyDcswfinECJ16TjiraxrE+SbgZfX2t+XMXYi/DsM4bBoCw4VM4AjtFj2
wpP5jmXpgz7pmW1q6XMfQ+ngMuBeI8gWUeSGCSKaVUYEX5hn1QOEhX63hONRDtQbSuYYefa7Rt8+
cgTXKmQkO3v1VhQp0P63kqehhivc88Uy2m5U4SWRrAeHCjJGRDm0bh/b6Dc8RvTjCfU7uPWAN8nG
tBhJr8/NGj1BH1D91ZADXb5K9nMNwWehzKCMoz6ChzTxowuso9mYtLAS5br3VlKfyC2uR3/yDCf2
ZSXHPZPUdJSMLA29CKopmGQXN+OQlsgHenTjJd96KmkJ3bvFKC+q4EQ2iXb2rarxhLZWgwPq+O0w
ItWMiJMth8tbdr4IpsHRE2j/6AbaQYU7nAY8nRG7Io+RzE3jwOGhjIF7FwINFHg2QzJ7Zmh8hBbd
aHWRVy3JbaKHR4t2vy+v4nyrsIoNhGBctYI209wcIy8InhttOXX6cJ3kPy+DyNax/hEbC47GOi0C
a4g8pYSkspm4vE0kbcfnDdX4pN0uREhdhmxJTairRJ6agb5pccltfGWdgldhWrLKXZzWhjTZY4Fs
+wQjGGiTDhNaz7x0+KKzq3Z6llas9iFM+BrMdpzfzL4YlRZPBSFqlr0TaLddgM/A8ulPTugNRMjQ
x14p+dCwEC7thqJ+OEsC3nm2t57O2+8LLjPXlkobmAJJhjA4zgu30zl3mjazKRslUOex6D2UYNG6
0nKmzxHuZe1r9LNWQpo4eFw0FAsM7vzBtuGZCIYHT4CU6L1hN2WGdBy6jsAK3Lmw3Fn9eDUMy3mD
EANd2nIr0XgWeXXyFKncVbLBztkD4di7TpFkXbu2tgETvgXTpeQhWAFCL1XYMeblTbsUnmLKuLNk
MIK1pdmoTOUEa5i0xmOBdmMw/a6qU//y6ewa3WY1gtEt2dBTfcHp1MvtMGEmoH0qUC/Kw0GSjcjW
I5hcmCbLoA9p5EU9qIMn9Tosg0Oc6xLL3kk81rIduhpQsDG1s2YXdB6ytgho6OHZ/zpS/8471c51
3YkSDPpMxuyTenR5+C0mwXXZjR+uTb1DF1tg4sbCM01khR5qI2B3B1Oe+VfZeE18UDHHnH9Y6vO1
RvnPYrlgi7GSWKCt0EIvmF46M7ehCoHStsTg9yLTZke5YIlzbPUhG7CjoAx1MwbjKGR9XbsQ6vrd
jpwRxQIhRJiVmrCCwAozkif2NPQRjopKmvtkIEJGFU55akwcIE1d2TP7UWt/4Om0zSoET9fXk6GF
MTYqMK9j8jDIBhskCxAZDNZmNKPr8Ps0nB6yorstAiZ5w9y7pZsliIUuPLgbrGAmnBvy6DJ1hyyy
805ySWTrEAwq6THXHy566PEiPizQihpr2WTQTk0aFxFPIyZRwb2JFrH3UScYuiKKR+xV941dJT3K
DDlGSxeneEwfVrb0SLJxe350iycYV1dCkCA3cRPZEoOLRMHDGYlLu8yDKwwQSZz2/ilZBN2dqKyi
WfX94lSVDmpM4GVGY0nRYJEdC8LBkGD9vBwc9nDQgUA5s1CxYWLjYJwUeat0RuQZmIoPfDxToMHu
MsReJrKBOHOYlcXQ/AiI2BhdunxZomdt/K3rUJBQ/yACbaEEZ1mhrkvrtTSoaJCI0LIjKlRXg1FK
IpBk00R3GTfhpC6BiQ8S4rfka63aUyQ5F9mmCedfVIoStei094wh86g6QDc9tlHwgjbFlzlqvMtH
tHddt/u2/vvmy4SnjamzSos8M21odmy7jGhOUoLOQHJAe3eIqniQQPsUxlfEng0MDU5QfNHR169c
gWYOhblbo0axvXYuL2jntZFpGyCxU4PnY4nkFz23cV2pNp5YrzWdQXe4ciei+toE+uESs1sDx3vC
VB1Tgx9NRtwWAhJjWErC0uoZ3lcV2Nrm879Lxld72mxvEpLanDhuADOnR5AUfoshdZ5Ajzwt+9uK
Zm5jyOirZSe6HsQG0hqZ1fecR94SlBAd/s3rTPI+LbsEgvvNgz6I1RDVi6wz3AZXuYvM255UEq8r
gxG8LqlpUAUjYDAZcBNGEG/CN0Y+yZhidu8bpql0zARoSJaF1URzT/JgwZVuzadJmW081Nl0slmX
OCSbJddtd00bMGFNLO7xBN1S1Anbm3aAdk95CGWp0G6WvM6H/W9FQqoygdqiz3sdX0yV092YRxTO
HNV0CLREqoOslCVZkZi3YJrfiEgBMC2DPKPSfE0itM2Bw/nytZbBCP49RVNEO/UWtOeHp3qxefdV
keWpMgghcxlmbWxCHRAdeMaywq94KI9Te25wczYikexiBLNaMVibOQbfFevngF4VNWCHuY6Ol3dM
hiR4dswdRNSa1LV2VpySsrazqbzV0180lbFh7OZjOiZ2TDC4gL5FfAacAo6ooaQIWRjHtQrQp5WH
InEmZ3Tz2MUk2pHImot3vdwbpDjzHoQMkRgtZujQtm4rU70eBtmIyB4EJbpBwVFocNAhvXekKr5q
A70sEo+znzFGi8Ps0+UT2gXAaK9GQBiC9zLBps26G3laYw2pFrpafo+yrSTorjddDD90gyCYdGj1
8zIMWEJceBVU6UN/aW+aoHG7HjpD/XNUyVTd9rzpFlHIXqIgKqBkl2A2tfo0kcTPh/sIjCxK96VN
Pt4Es0b6t/0TLNwKqjgdZ+wf77mrBl/m8RBqid/IBK5k5yQYQlAbebzwFaeEb4ssq7ajJJPkLXve
Z5u2CMYQ5Yre4E0YRETq7ARcd3VzctA/7F62uX0YU+MaBkNAXSJEuwXJUcMUJCTwRLYa+APR7bT8
I8N+AxGiXBiralF0WezVZn6lt/WxHqViYKvpnpv2G4YQ5JKAqUqBxm0vT65mjCRNYHhD+ZFfzb7q
/Vmdm4Jw4L/7Jj4uqxOq9qwDnFp8zkuP6D+pjDx2/+q8QQgW0KcdZlbHALkBiHbL4r4eoiMGYe3G
+GFOsmFLGZjgGQpGx1TpOFx2M/iF2j4uYQTO3fRhptOtOcnGx/aC0Xb7BLeQz7yaxgWxdTFqH/p0
3rIsXreUfwcsP122cBmU4BU6fVnaKVciL1MTf6i+6fmvtk3c0JJ8Cq5GfGaAKJ1pmL5FP4o4JhFl
cTqENUXeWFwb6ad8CN3Y9EuCuZP6VyZV/t69uBq+RAhazU1L7NxOpsLsqwoHFmhXJv9cEubQMpI4
od3UkW5QBLNIjbxooyZEWPV1H4P+fquDjwccLO58bD7eawD/vQETjCIgw5KmaOb30M7oLrz3G57c
KEZ3uGwQu+57AyMYBBxhP5sgZvKasLjVaAtleyJ5fNu9TRsIIUKES6206KONMTLTfU+s/HOaB9ea
SdyQlLPNalVi4zJjWO/A5hsP/QT6VA24Tmr7jMYkXh6i+uXf7dq65A3ENJtBbFXYNb2wQZ1ua5W0
hWHXhW92TQgTQVZ3c11g11o01TumvxzpaXAyZoPB1VVOf/KlsjU3IWKwXuW1USDCpjkgyuCYkMXO
qCU5G4ktiO9VoBJI0XcH/5P2Y4raZGWaDzoegBOo3IEd1M/iuUv8lGlk9C8f2f7tRXs6GJMwN2WI
LUND2KJ6iNIk+uNmyDg2naukIySQIldV6HU93rdF8pix2Q+6+ZiV9efL+Lsrf4MXe4caHo9mq4Np
bUzwoR5/LVlst9Wh1FNbDTv7MtjuFdiACdGyyzo9ng1UB0pW3vYj98qpvm2U4nAZZjeagI4EPQjo
wkJv2ftrwCfeLKBRQj7L7xvz1xjldjvfLbLq/+4n1Ep78l8csassAPNOZM4wzuRm8gfkMvFt4FNb
dXQHrdfXsruw6xM3cMLuJXMUa42Oq5cqD4n1RFXv8rbtn87bcoQ4Us60pFMaYdu0X0N7gE5bb/78
dxBC9MhNhbSjhjpfpod2yL2W4RNt/vsyiOT4xdGVZTJnDYaGNAmvzjTTHMX4pEywgdhwLyPtX563
HVt3dONvQ2XsppjgI4MoD5rC7TmZvcWLub+oT5eRdliLEHc3hy9ED1NrB2R/cO0lGjV1H8Tj7vAD
OkBgi0te/qRBZAu2rnuzrkArJ1okI1qR6uI6zHRoius3xpz90fa9uT4BBh86XTAW+K4hU4uKB7dN
mhwL1py0rLJL1kpc7f79eYMTQhc2cEEPF4vQwG0dQTHuLorxR57H5ARlSRQmxZGmSOmaMeP4kg7K
n11607XfwTgOxuzvl61h38LfYERj6I1Op+sDQAuGGqVANcq4qdCSps5/5LDfgIQTio06Cpsala/U
GmwdqgtV7bemIkH5P4z7DUY4mcyMFaY1SMvn4bUJ2bgJvQGMsC4/zCd5+fP/iLlveEKAKLtSV1sd
lkAP6SMmPI7gg/vED91KXympu687dPbFgdeE/1qEmFmMEFSaq2htMs0XB+xmJxoMdjU3Ph4jr5Xg
46Mkq5t4gxNiRMjitC3r/ySZSe+DvMQyJcYn2z1DiBOptqDyHmP3mtrtbvg13u8cKMGUJ+soP6v9
oPS2ICFixD0o4Ud1gWmohmPRu8lI5AVe6ZJW17FxeM1CSysf0NqsEJderYpu0OUlMD+8SR5lcVyK
JoQNyCai68JcHZHm0KvlFGID59pda/1gn/Mu+4rdDTTx7I5C1Tp5LWxgiINK4/WDzVKhxNG9Vsjx
BHoZZNchbUCE/ZtmY4LSH0D6cbjVauNKM5Z79Jl6Zf98GWnPiWNS3bTAgIhWWXFcQderFC17SFLi
MXaW+DkoPl0G2NuvLYC4lEGtaZXgBmWZjkdpO89nt5v+4FAMPKsaqLtzfE0JDkhPmnxZYoDgHX8E
9YruUdmHxe463iDEJ9XZQPvdoONJse4QjoLZGcCda0l99955MHR6owubYm5cXAk+OWmCZ4bIG1UF
ss/UReOnJG7vrYSZMF3C0FOoi+VPmhIaas2ER5HhOZ4tTAMc1UTGILNXGdqCCCEoshqrHKcekY4R
e4hfRvZg6Aez/jxZz2yUuen9XXtbknD+amw0swoiBC9o8KLdfR0DyZ7thZ3NcsTSZxSTRmPVEHlD
ZUBZyEcXxzwdq/xApE34a0gRI9wWSgg5Ne2HIe3QUk4gqvIaDlInaF9D95+VdLdgQuwh1UIaEPOi
/MCJHSg/l/x5nGUvMBKDo4LL7AsNxXAT0WAg6Ewa1EMBZdSQjqfLnmY95EsbJ3iapSVp2YQIbb1B
Tou16ntmzqwnB2tuj0vNvpnYWbtn0R94uO0ersvfBDua1tVQo9nYs3ht53Pr6HjrM75cXtxeRNiC
rP++AcmrJe60Dpc2KLLPOSRgSQ4yRQVDoXkhm2GTnZeQpdKUJjN4HVBZY19aVttgV5XGnV3/YKng
n0QzjHnG9TE2ZYnRWVSI1odmKDma00Oy3PSqavfV50k2prG7og2aYBolj7U6txoEof+9nOuySt4r
0/2Z+W0wBDNI4qmr0JWHFRlIeMbsCXR1gU1AoWbHBPokjDpK3Ob20vMTnoYOdMqObFSvZqIc2yo8
zabxqShmL6rDQzSOd2kHac0wv+01DfNMmtdTZheU3A0pRiW7KfurKRm39aJ54npwG1I4pa4tbENv
b2mF5kZSGqdlNI9LpRyUeYDAVsXsrixux2YE9VWO0XIa/LA6/U6x8H8fjCC2q0C7L4eygXrU9NmK
5+9FmHtZ2x8M0ntjCP7xAoRqvZI39lQHR4z3fKcGRSOP5hV0eYHIxCfMtP3dgAQbnxtEkhXtOWGM
8mCMjRKONwfBM+Z6mmG8El9PVL1K2u9G5C9QuKjvreTz5cu250m2QIJXrCnkuNEEhlbusfm6WMsR
3fDfhkD9rXcQtmmp35bNPeS23Muw5+OO6+wVUQ0IGkLc6IyuOWyjzMrBjOSOVxgm9tlV4Ue+fpc6
+u10pRwgrv5dxlJzdjMESMFq8TUQtatqrDuwY9IjC3yO0sPlZa2X693FECAE11WWvUKLjIQu63V7
ydB2yyQdZrJFCA4rh4zcuMxT6Brj89IVD8WcgjGkVyVJgGwhQk4DMWx10QbslZJ/zvqbopcs48zs
hI1a/33j47VZBQtji99fRQVa8B+NPkRTD7Jq1OVlUCLMCNc1R2FDwW4lVTfYY0q+KlngXT7z8w7E
d2uhYl+HHkUmphcAgh4LZ3ExBu03P5IfNZrfVwoznz9QU3I8Ukzh2qpLpzTTAMyOHVc5jQTjwszt
exuNnO1N6KxyGh9W0nhdp4EWGXQr4yNT8Eldik8b3mGgpKXa8qscOwXNPl0v1QrZN/E3HGFtfV2A
V2zsQldvjmPxV5CDX1JyT8/LRsJahDxNqwqCvqwmhMrK6Jn+Kvmu3zIben6HzNEeJRay/tq5W7Aw
4G2aIOESG6ZSqmglaCZXNNVnoFThd9bnyhs81Yuu2utR1i11XiZ4Xd4/gGK7FEhvaqsq8ESdhyhD
aMvN7LA2uAFVmGfi8TVDQaTIeIXe9r+mQWYnUnTBUKYCs8p8gKGQg/XaHKad9CtMI7pyqezzhxRh
pYKxRHOwQOGlCt3spjql0HrOHeqqV6qD5kdoMMvWtm+bbxsr2E2kg6cu17GxC7j/a+V3rFsepfQo
MZh1hy4YjKh6QbSRjUUFmMmnVxS3W4US2xfzoEEMtZatSbqH66I3zrga4rKtKNA61/yJxhrwL84P
youGohI5RrdS7VXJddCFKFnNbYnqBi54b9jhI8KXM1zDdfEXCLJ55Bg4k4S+RrpCIWqCaSMO4vU+
zJ8Cw15lbALXdOKTbjrq1TrEbsk4C9dfvHSCQgDFlKxmBimu/BQNmNevbkNG/aCp/SZYHFrL+rz2
A4KKIgc8DKb0RaGIBG24hpZamWs+WQfuR09LbkOKehW5Iy7YogtH/S7b1rMPm/XubTCFNQYK6nY1
ybGrumWrNTiIvuXBYaEvkKXIZX0++y57gyakDGOfRmi8z5D53AcH3V1Qead2+PD/p9krQTPEzKGB
jq1ZDpCqXHtckWaB9GBwLEjz5lCz0ySVfm31UmfW8s/aDDGFUEYzKY0eaOOn1/v+1B9Cz/rcPIcv
A7KI/sZAU239o3FAxmonHvo6ZQ1iu45t8xcIfjQvp6aNFvwFHX3UK1dJnohMiuGyuSC+v3czaIvl
qL7CXDifbbV5irtHNpy6Ecwx2b2qnC770N3Ub7Og9d83Tg3tvF1R1bgQCvUK3bR5K2sY3o9zKBmb
qF2iY1gsKAdzO1vGnKwWuSYRyzF5zk8Gci/5A/7qEs8N5A1KWI3e6sbSNWnoBnSwuV+xwl5eFE0y
zPd/eJE3GCESqKwxyziK10gwueNfrRN/Yg//UVK1nskR8M7lUzqnMXj1IW+IQiwYlyJV8cawJs+q
Tw+qj2zWyb36AG24IybvVE878gcp7Jr4X9pPISC0vM4x2wvY5MSuqvvhuH50lvfyBGX/Xr2tT/CR
Q6ymCgJs6EYTFIn8dL4jsgEQGYTgGGkPwsUBArgujdBHVX5DodM1sp+Sg9oNaG/GLpaFcyOt+EKA
ovZ2mtnsavxNvMydjsGRPZU3wX3T2LNbeOOxPkqgJQsUeyFrnacgW4Dxawd2gBx2Zg83KBe48aH9
2WRAja7lr4ey201Fj9iqbV0zzGwZ9uhpDkRjr7TT2jShnD4uLPX+FohlY7Ng9QyGA2SxMcKN4bcH
NbcrD3z3x/I+/vjDngAneJOkgRaBtXriIcIkbZO7PebpzU7yjX/OWSTACN4koSBEylaTyU4Q5EZW
aXoGUljklIfLFrLv6/+5ZFRwIkXJWW4aANKbyo6RmZfVR7t/16VYBDo+GpIrS/z2Zem8lLVOYpdD
kr3n3/XpGWJkLivBcNa8NLKxin23iNrfKsCxsgYJW6cyTI0l+gIOBx/3LQGTjP1SuMM1wwh3uf53
cjQfRbJESqu2nytvoIXN5DoZwF5CY7dx47sBctqZ4nCHPY1uY6tfkto2ZNn57vFtEAVnDCX1KdZm
K3bV+yG2QWPl1reTbf1df7OeouM6CGjzz5ctZtelcNArgzgOT9vieZpKGI5Tg/2tyXdSfwnYj0b2
RrO/kRsMwYE0RdJZM9NBZo+e4AN1WhsD+Mpit99GF4Prx/5ZlpDvZ60bSCHFqtQo57MaxW78dXUj
6pE+LIe1zLBqI8jaA6RoghuplqZTNJBku9Fp/c4Pr/CE66vOquItrz7toZmErHzm6EdYmUjfJ3Qo
KZBoGsPExQCYBtHp9tAcB6R3t7pHrlVoW/iXTWQvAAAQbMnIxw0GMvj3gI06NSRRl9glV/GxuY9c
3AIITibX5NjKQtz6xwv5yDsswVaisND1euaxqzypvu62t4aJC9B4/JMOSe2wsK3ZlSxv5wqg8A/B
KgvfcJgxEPZzGA3at5GKGp7bM7c4rQks021qB73dXNeu5mee4rLHy7AyVMFmCquI5gWPe65FWm9i
HhQpfdOQzXbuJbJYHPgUwBQFGiaxjzeKeKLS0ECO8Nt6qU5o1LpWMMZzat3Z1Wztmbvpj8sLW//w
sxN8QxQ7eqtJz2ct55Gbo/DbjC/pIPlIXP3uGYCOLgZ0sODcRP41ve84zynudq5f6wp3CEgGk6px
VXyAXF7K3uOMSTZQQtIaRsGcjxjocrufIGIKj8wBmyxEqNFlrn9a293WbiNZrX7XMjagQhqbx2PZ
0ixBzS55rMavWXY1jrJWDQmGyG6tmwShYCZw+/xm5L9j8JBDdPry7skwBLdB8zrSAhrHbtCbTjX9
Sknplh8WtzPo9oReCwqbr9ugzgK4XzVyM+tohbodcD+TWfS+x307EVG3JNDCGTVygBhPfe10p8xX
vPAU5o75/0i7suZIeWT7i4hgX16Bgqqyy/v+QrTtbvYdxPLr75G/uV20zIfu7ZmImYfpiEoLZaZS
qZPnHDsHGIDd9odbK3qANYNUJ6asDNPUmC9XJnEYIcnHrnob36m7+BgBT5Oj1AmuQ6f2Yjfzezt8
5mn8rAbWwiybe8eECLjGI7Ak3yj3aWjYnQg9wuJvHGNhh0m4YpSOel1S5xtHh4gRiFBlH1MqDucz
rp4lCztMihXw4lrIKdaDOZsnGcey5Rh42wAWDZuGp0netvHs0YBY+GJhhVbZYRoKeuS6L9LBngvp
anRMW3PkPb8QWE20i+Ux9ak6DjWKDpRuyVS6XUCchKcRtxrBCwtMPZpKlaKRHHUNme4V8xYKAk75
F+NQNITBpYmKBrSdMpvPRZB0DmT+qtXA0RT4+S44TNd574Q3utf4vBJjdVEauPVAwgNFGFbWsZ6V
Kk5Ig2CG+rPdarpXYFIIuHkeQG01nBaGGPdr8HgHnCUulUE22YYC9TZ03ncqIQ+dWPLeLladAdz3
FrKFiQkoJqZ6dOVq1Wojtyqv0+CunjmTfqtfbfH7zGKU0TDqxqojtzQAX9Fei3K8FGPCCdnVT7aw
wkTQaJHaGpo2dyvjgHoTqruOFB4k69d2ZuAthokcy1C7voV8JF5t8Q4hWc963jqa0XOIXNbzOKVW
QRfBMEB2wCSEutMAH43xinSsDu943znJr8oVcaKrxm7sfeXsudXs6tIWJpl9GpQhKClrpDuklkPM
t0jLHSF8/ovvtzDCbFNZhhV4HarIhUy9nYbP7ajupPJx28jatRFlyPnrMbukBGWTNSWG+IR9v5t2
hQdutZ2ChGr5xB+4ChyrEWQBtQCSJqCi2bnmMhiaKuiBxAiteifN+qGfDc7tZtW9FyaYFelylHRJ
i80B3Oli1KfEUcTeMfv8slGsn9ufj7ccJndLqW4OQl5GrlJcm/LzZHAaQd9J72naXiyGqY17He+y
JMjhabRh7aS75rnaKS49ZbudisTd7wkeTnHSejxNqvWCbGGbKZEBihDEuYxwx2hs3IIPlYfJUmfO
3MHFfA2X6+dfXPG3b7B3mlnPek1rEcjEo7dS0Hs4AAwA1EKbeImj81yfVlrfrjjn9X3dyBeVRFXm
jZEHBXX9DHqL0l4/hAf6gEnhLNw3ABquW9aYuq8oFQLYIr5m8POUPlHoTn8Scjv/CVSw9aYdi11j
7ni3nPWuAlIt3r/ANQPJ1j+TI5Q/J7EZLQp8g2SeI+3JPnUGD0f+iYdMWl/g2RQTC0JVFR1pQ/Rd
lY+suTZnkO6PD9vxxrPBhEOYVLIYpEgfc+hX46UiHsyCF3L07/y+Ued1MG4fTzWRi0II3eaj3wXH
/tSJNsRMk8mevPYhB6wkc4R97PX74mN7dV9F2IZpdsY5CbVAtlKYHpxCtgNfsOtbdKAOhiNbNvCh
uh3YHXAmyqsQ77Ztr2ey36tmIaC9OhOxH+Ge5ahdh7niA6jK+7L0JN5aHhMC4jBHU2jAGaGsEt7B
G+0ISiEX9Ki2GrtETiE8hPxqc0FCX82k6t+ywT4kBdmoA3hFw+5EhS6a63BnXAWH1EkPlH2/CJ3Q
4xEorEbd0ihztYRkbAeQMdxUvQ33kRMfcz8+yJ55gWs6p5hbi4ilKeabFoMKzuIggCmzhz6dslOU
yRMCLuJjbe+Wdui/L5KlPA1ll9WI7gTUpE+B3/u5H1zmFu7L6t8/DUD/57x11GUXJttSCuZCBOpw
/NAyL9ynR9NtgUR1x1+0TRm7vLsE11nox15YVPAfTW8Qf9GlCt3PH+iiO/kp9PXrwVU0e4QiLuYE
OJG3eu4t18nk6DI2hZl0+LSdlx2Gnf4lSat/6rbkRBBB4xHc0vzFRuHSHJOni6rTUpLBOZMDVaIg
e8X/P4kMr2WUpR0mVxuAByVViNqoURx1ssUd5vWhtNu/VI2t29WVjhwqcC5QqzXL0iiTvKtJgxLC
CJ+hujb0aT84fHQ7y5dtkPv52ymTE3rsxKyhyA1uUbhHETA2T5hvDkNbip62jayeCYsVsW0q0+hM
vZPgHYMjSO7svlHxkKTD644zfQxu6GDw2BEOiVMUnNTCc0x2fjZvVFOakDzR2hnd6qHwMBT8CSWW
y9wL7sJr3u2a+vk3x4SeEdrNmvx9Jj2vByiFqiMucoW6zyfihAMkfkXhugpiztatnfEQ+fptigm5
savVsa1hSh6kfST2b6IR3CWShOafJZzqPv3g7CLN+FtrY4Kuq01jjEYYNE+gebAzNz6qh/wwAAHM
i+9Vt1ysjYk7TMEQQxMG2qz9kZe/dLn3A4XXdl7fK7R2wPOmS8qX6ywyJZ3xSPsI/Z0Z7wIWQEKB
anfZEWSA2x9uNYlA/BgHN9ViZsuSYZJare1RMmDKrJUuC4Pn4+sLORtgz89+iPUx6nHp+AjegkdS
IlG1zghwFSXEH1zaVwQEjtvH5C2MOU9FkouJHmNhamZ6svlTF3lcxTwL9N8XW6SQstCsBBZ64Saz
HnqDA7jg/T71w8Xvl2AwtaoI/Z0e8MC8f5hjnkQjzwITpWYC1p26RTtsmq8l8VYvDv+dczFBKXVB
IMqgJHPF+FPJdkHH4xHkORcTiprQ1s2g4RORxnQmYbrCELKThhDjw4vQ9lpWo16RTBwVoEkV2Vyt
jDXpRA2X2Vo5TuMxGO8l+X7bxOp2LEwwLttlI9gdNbSKJOJ35Y3Aw1CuH94LA4zHilLUTFGBjldy
AJc2UHnV+3in+RSl3V9wrwa85TD+m1RqBGJ32l9LDpp+LA3OGcP7fcZ7BUXGNKmC1k2cXVjJYQo4
8EnejjPeW1C2sVSi018NONqOU3MIGo4J7o4wDpx2cVoWIbwquiwOmAy4TgFjN/y/nviBCNfZhZna
rRbEwbQEXNXG9qWq7g2eShJnQ1gy6VioFcDiseFCVFyVVX0auohznKzviSarughGL3BS/pkTBwGy
B52GPW+TY0wuhfJp5j640RPpWymhnG0we2IIppD3WQ0J1EO8156TwlYH23rEVPY+9Sb9yL0V8Qwy
+5JmSheGMQp5q3MK2gV0TRea09GT4GfoO3JvzzSPbCyQfTZPyKSX+og8g6smfaiCaknnAuzjWr9K
PMt+zp/beW39un7+oqwsNNRjEiEX4eWzBIMqrinCbsLpj/5AylXnW8Mpws1/79+3x3QpklrJhJtP
KV7s62SX69XLrMm5HYf9ZWnJu85IL0bt0qhiziGxHgFn00wGb6o50pUaX3bufKu7CCUOaGTd/cFo
LaOGVyF1+Kf7kzqQQDELT2mtKyG9TaqrLuGkJJ4Jxhl1FVcuCDgBGBw/dvrJbHZFwPlK6/celYJe
LLxcSuzjZRNAZbY2ce+R20R3w1Y7KRlw4VW6I5l8bHTlolO6WzETd3o/HbJAdFpB8Ro9edx2zNXt
UkEAC14SC3cipo2UyGlRx6YBJHJ5ZVaDbQgf2wZWP+bCAFP8pm0iqFIEfygx1tvrXhaUdpJwHuh4
q2CcToZQdGjlMJIWkQ0iHJXHEM8zQP99UYimICiZkRBx0NafbXiXzJy+Je/36Vdc/H6oa3EV0nNJ
6xthP4ot4ElD3u6294JnhSkX9LojciThdKpFcA3UXlZzgK+rxehis5mzabZCsUnp47JWVHYgvqh4
fegjP+45dnhOxSSB0GqDasSgP+qq56a/UatTSjgm/iVCz5HBZoFEMNQI0Cc3eOx35LL300fzUrWF
E6TBPeuV15ng2WMnXE01i4egweaQl3+QroJjOMotwQkBBn/u5ZBrj4n8rJ97NSawN3ypbbZOcm3t
OrTNJKcA/pTXNlv3PdMyIRQv438Zc4GYGGVoIUQHkxzrPtkbSc5x73XvO5tgUo2URlHfTTARTm/R
+FnmxOlSX295mLv1w1w9G2LSTdPXxCAmSrDRy6+mR1BDBpjcs251L78HMmQ7aNcL5IU1JveMZhuE
IOrGJeJW8qCj7SbX8k1wHwB5gMGDn9vWaIR+K4wWxmjkLRJRk4skrAoYS4VLgtd59ZYoP1IN3CH1
j21L653whSkmG7W5rhRWBFPT7eyhJsJbTe3rN+HlCKUX0S2O6JFzzgn612+tjslPcpAb5tenLKPq
oEXKXVsVF4AKPHGWxvuKTH7StfA/d5ovAgUMPIIPt9obt+JN5HWGTUBIruwqf1D2/En51VJ68VmZ
vNUHo6wXNdpmEXrixxxKJuJgY2wXpMl42BP3I7eHux3aEK//02e6ydD7vsf0M/mIC794iPC6ELih
r36kvU9Benz9aU5QgHflT5tyWTSYskDdMtGWteYpe9PVTsVT94OKBPOgZlxzTGqZZbM3BQm++s8Y
Qgt24+FVQ8A3GEPQPrfdZzuPAR/959oAlenwCoaWThHGx3QsbT3SfDN5jHkzQNvhgCmEPw1lvdyl
fYI8FgL+I0/+PAi2qL9tr2YVPCX9dkjggP600seanDQ1ltO8GDaF/7Q/SweCTv7sBLZ2Em6LXeHn
hs0xux0H4Mv706wg4P/Kapxv01HyKm/ch5e9C/IlsChYLo/8mAb0vycWzKz/aUwTqjxNUtxKiPyk
hpOvomjoT3N9AdoZJ0w4bdH1+93ikzL5per7ylI7rC2a8yej0vfBZO2tTP+Ry81emYJd23cvRdIc
i6pwt78rzzmZ9JIE1ZTIIyJhBopL2Tfju1Y6Q88Jge0ECvz0n98TXeu6TjrUw0E2O1p/H0IsmUCG
J9QPIheNQXPFt83DjVUGUBv3So35mjIGnuV8RhikT3BPAJ/EGxWcM7VX+LwWKo2oLVPM1wutrhkD
itDJm8cSnKcW7+RZ9frzWtgGVNEO6TxBptsF1W6/mxXpRW9UKMqgD+WGkk5sAy3vXZcKHxAqh9Bk
KL2EUPSys6nn8aCuZRcZQxeU2BOwIIP5rLEmCGKmYFqsqa9BjzaJV2PFyy00FbLfc2mD+Z4JMTt5
HoDUDp/COzpBJWDIOo7t3pV2tGqWeLeCte+7MMjCZwyxMAIhBhRdP4Fwa48BArAU2uRIdvRA5zOZ
cByGHevroHBK0hF9I9WnL+nmwbLcAPv2mFwpUAmiI9LexJukWjWqAzyJLgdg3Cy7TwX5g0oyoXwm
KT+UEXwDvK9Iw5fdNulsgL3rtKUqNIGE4VPVB+uvk942+wmAMfmC91DJWYnClAkYL1JmWS4x99Oc
CNr7hsIbzFrzctrEkTBqY2gyW4joY5NpEsEQX1h/1uq9VUr7WuSpEaweLwsj1CsXVfnYSzXYLDDB
2lkHKGgDpdumF5l1Q3DAaM52gl+dNFuuiCk/1B5v4zmdDM7plKfhgblgl7i6m17KiqN7sWe51n7b
5uqhAhZjKjOKviVLnJvFmVWreorBRO2CVK6mzHaf3ca8t4bVvTqbYWmAw2yYu1yi3tAdE+uhE57r
+n57JeuV4sIG43Gp0kZVTF1bKOz4KbqpvNKXD1CvpAE7XZR/06tcmGM8w4T6nlZL8IxI+Sko+676
iP9mMktamGD8IU3G0LIGTHKSaNrFpAYf21gec1HhXM7WHQ9q2LKkQ8dUYQtFwLnziMQGBSmZvnKJ
bOdiOlwH4Q/lzPgEDywnD61mh4VBpkRUoUelzQRjMQrmz6OydCTexBk9f74luoUFpi6UK2uYoXyF
u/tXEZr7rYdRMyCqt71uNT8szNB/X+QHCAkWptpj0GIWeruv301kUvBIRPNbWEA3k5e/V8N1YY45
dYtWrEtzxjSlipFXtX2zYCsVgeBu/8a7z4bYMrCp9Q4nPAI27H/02fvc/5B5dKHr15OFDSZgdT1t
lR6CphgNnRxK3Rh5YO7+mB06VwvLgIxarsh5xVj3PEUH6SCGekEX+ueGDXGqNX2g4hWjy2wV6s49
p6G83qOyzhboX7BwiVzRk7kwMYyVHEb3TbIlO4XzCX7nG4dt51sdIJAWppgL3gCy2lZtUOiRj2mn
AopaPPe13Tz3r+J1eVBAHxTeB8Aza4odvfFmLNd98bxOJobnvrQqiY5fJ5lpj/rbrHqh+EvhgXxX
j47FGplAbsTWrCjvritklK3ihyQ8Ex6F6HoUn5fCRPHYRYGhRRjxTjAmn5wSQJhz8QpDU1nl5P0T
Z9fWKlnJwuSHAiekigiMg2QQYZMFgl79/eSYx8zTb+QHxadIWxzwD9vW1pd2NsYcU3ox5z2p58jV
51fg/WxRrOxobDwSema5iwjPJdfj62yPiS9zjKoZ0hwYFLj/YjD1o3twfrxRsrHGmezkkde+5xlk
wq0YM3No6MhoPJ5m8RD+XSY8L4iJsWyE3mRsSOgJ9ZWdTsVT1f4QhfBxe5vWkaALp2CiyRxSwyKx
SHs1syfiBHGUC8HpB7u2cBDLnmzL75YreMEV7wN+Pbl/PyrPK2QjrBbmCTKHeBjfl7/yK8uT6TjJ
blBtdN18UGedhthOWlu2wQmVAGvLA0mv9hwWa2fCTw6NKSrBUO3GU7mTQEnWXEwQzSrCW9O43f7O
60nrvFbmAK3GIFbbBJ9Z1FSbDD9N81fUvzdxudu2w/FKFj48GXItxzooHOL0Z1JNdizxVOzWn5HO
X43FDoMhPqwFASdZdJn9B+wt3ki+botutuPH2Xoe/v3lWAxaF5Wk1ywTT5h5i46Qp8Wy3UScw5P3
2ZjsEStR2Y8S1qSSDIyyxdGSyF8BABbfjUkYoiIbQxXCRuNOGAEqcE0gtnhDZzg6XzdsXnxxN4rJ
IEkpGEaQ4cvR9z76jDTujasYBDCI6n1wxXvv+5cC5LxTTCrp1ZKMRYhOiXFN7/jxkewh7wG2MfmC
W4HQDWFzh4xJT9nSNIQMS46iFMaoNLFCuzIVMGS1H2AKYHTyB8rRiykEZzusaHhumGPLUq1XUrPW
kCnS9JehgmRGyne5Srxu6iM7MaqbWRSvdTn8sW12zS0Xq/z64ouSTg3HKVIF1Fmp9NJC4GF+2f79
tay06G0ZTAYmmWYKwAfgFi7ua+tJE24a69jwGOXXInhhhYVbq2h/5qYMPyzzSrWbGhdxQdQxa0Ma
Lo5t3S9+tyBNpuwQpiSB7DU2KqEsdLSBhgrElW57kObkmPjkqlmtb9HZIJM5QqikDkmOarQF/0F8
MV+kTusOg628GT595pBec9501mrHYflBmUyiyiSt6wiLlP3Z++I8eq3d+Qh5at/kh/VaJbe0xqSR
CkiiKirR36BPm/1VdcAsETJX4HUX8x043F7i18ah84ut5W6752pGWZpmMooSxpORZPBPmsFUMPhA
AumSKiugC3rHsbVWHUMbm04Kg11EUpllpmVeT6SfUB3/hwmVPlhRzm9cZlyu26z76dkas7LYAjii
61APgBpPs4uH1q6d8Vn8VHtbf6FszsVgby9wPdbPFplYn6u+y4JJRgXSZE4PUZLBOo3hSzqnHEP/
4p5nS0xZZXYDiSQZF9HuhXbMcQ7Y+kN6SZs6jW98bi9rrYZbbtu3wkrrRt1EipwhziiREa/d+YME
Na4iaxyt4DUUVw/VhT22wGqpdF2Y4JCLLqUX8wgQjWtcQU79drgsXcGtn7eXx7XHXNo6KYrGLMY1
I7oUweN8WXmol52hAqRActJPzLD7/6VFGiiLQ2dsSGtpHRwl/UXbI5SlFNTtxWSTne5BhNnhcVJw
tpBFRpZFJ4MIDFsYWldyZaBmPY1lA1qXfldJnP7SekqRRDqbY8ii9vW9F6urgyBLqwjXKgmXYLo6
cmGg9/wl3WHw5OJXy4aFMSZR19mgaRM9v8FABaXfxzLRvLtnqAYNZW0nwc+/2bmFOSaFxXKIxlOH
7qZ6Eu6zz8gpHf2gnIw3/ZqG3vj/Vy4FkYS8MMhkMVRAY1RDUoNyvobjF+mrtcNMO0p0aQcseWrz
nnfWk8vCJHWmxf5pnSCVJKAHfO/A6hcv3l68GTWgsawj6EQPnI+69nK1XCOTzcJMGooxxxqTA8WN
k32Igl22K4cHOVk9ZxcrYzJZLevthIno3B3qq0i7GLTJmYzGVoTaCY1jFMacmpZ6w7ea9mzv63q+
+JKWnKhCaWBhgehb86WAvqRWcC49PBtM9gIAPs8KeswF0ykH1zKkXUydc3dbfUVY7BCLfe9Rg7dj
iy6ahterHHerW1oqhLvYKYGNOILo44KXJHnrYqq+2Qj1qc1wzW6tyq6Dn4X8mg4t7yClX2drh5j0
oU2DMKcWcr/oy0fKJRJchg8KLjh8RjLegui/L5xhqMR6rhq8xwU6cLzDKTAe04iTeznZUGayRZUk
qVYXKJXDiLh9lDoNudGM0q4U0W6zwo6GE1fDYhVzuHQOJl+0YWeqQJsg3+t7jfgtljcDZxu8NdWh
kcBOlDqJdRerTqTKTmnITl/f1vJuO4nwvi6TQzKpaxWBhlo+7yf1KuiOVeltm+BkD/YFv69ixSoo
ZaNkYgFtYEdNuMuMHKDs1CFdfsikhFOec/aTfdMPG1XXK8gh4Knrf2f+BV/eczMwdfONMGCf9AdF
70upwdI6d35pr0BX1Nnt6+goRxGT6gB3vQ68SeT1suucHBWmCErTKNOqHO9Q9FpHyWzl1+wiPwRo
RlYn847HesxbIpNP4nowFOGrVVPclF2K4auIs1kc//gmx9NouaoKSJJS/ZBOvghh1I7grVUO7YG0
doBL1rZDcnxeYTNKLET5NKD2GSXID5pekRxE4WHbxuqdZrFLTEaZtUnslAktNSkJHD08RpPs6kZh
yzw54VX83SKNKEwaKbppGFOwe4In+h+aktarDwka07yThRdUTKpQC0hEFgU+W5Zexuq9GkR2lP0q
6x4vKLVdlIJdqQXnHZ73GZnKY9SEsI5xyXCL4hV+EHTgZifvgbzf3i3O0ljWnCTuphbDYhQDFO4L
Klfm05YFr47iOB77zDXoLYZeaMFmTcUOqo8E+OtCu91eC68OZaUVRqOw4rHAN0sOimc8Y3zxU7rN
DxQThpKAh1vg1TisuoIEahUx0XApKyfHgE4uUIvjXsWAOWXtmK4NzDNP+4R3qEicrKHSvLUoCyCf
LKWajCdD6Xr2slcT4C3AJXcmOmoz9NhsDf2R0qtAN1Hx3l/pT29kfbYfk4OqcAD/Em677b1u7gON
Uzau3jolFaThqqqZJtuVrMqubsWogRxCFvu4VXhTWZ+EId6j0+vTsmTbYdaXczbHHChJ1nSGaNZg
mMUDkKm2tjYcti2sL8hA/13FKy8kHv7cq5pMLaaHW4gedLu8ugrJQwbPd6aGR0CwHmC/DbEtEJRw
pJITYE9CiBpPEgjlMSLFU+9cNYJpSRVzisCHsUPPpFBIJKQ6CJOb7CiZ5pGo1kGtOg4sYxUMAvzR
bztMvjXMedZlFXAq8U19qy4FPICWoAhQQPn5Yvkq9IK0/4vm3+pmLcwymzVasklQliJ9XOq+5Ka7
2RXseFc60TttVSe4X2b76Jbbd1xN9We77KWvr0jbmyPsjhL6jiOof8CXdq88U5pqgAKuFUe0m5/a
jc67zHD2U2ZugiJ4o9t+hNxmGZ7CBI2B9DkNX7cjYDVbLRbHxBjkKUdoYlg4pKXOkZpTX5hOUV1F
Qmn3WuyYNedC8y/Og/QhKVQA2KSLXqTHVNcHcTYBiyp/aR+zW0EUs7kODpipuwbP/OROhwQzTfn7
9jLXs7J8NsuUPbpUhUUuarQtLnll6IV3wVESHOHOfKhfBLQMdrLg1A/DA5VZCxpO32C9Nl6YZ2qh
fhzUuTFCvPPVrtrYM7y39I1dC2b9CpIupVv4XP2k1avwwiYTpmmWG02oYWuTA/RcUDukl6/UVytH
52WE1Uy9MMWEpjZIqhqquAob1xNYe+Z3K7dJCDKE+hIMpU7xcy6c4AdnSzlGLdqFWngSRAOMCI1C
oEl+VZcWklD+hiGuULAFRwOTGuQ6Opvw+nc8o0xMEhUc4X0Ao2Atsa3qoxo5rrIe9L8d1WICMssV
M4QiAm5RJPnZqdJtIOq7UKhcztejv/OtVjhvGUuhXXVt18jEgJ1s8JTy1RLfa+FmyK8NCwUSRFTL
G0PzigiyLqa9bZu3RPqNFxvXgBS8yXOgwVsVuJUx2AlzYY+a7G2bWQ86RTVNnAymJZqMV04N2PWE
HPWDWaFtrexxs8dR0dvR1RfcDki4V4GX3laD7mzzm1PqEcnGHjm7gZQeObROeJyvygME0t65fCD0
hvttCxe2GF/s+kZNxgzro+KfUQVB1XAn3mRPY2b34DOzXN6Vm/dFWeeMyRTosxnQlBIADAdKRvTn
7flI9a5DLzpVXJw9b4303xe+0id1VNcqmgo9SMUVlx73GuTEMC+GLobg9hzX5K6Q8c2SGDJE2ZCo
R4vqvz1J78HDh3KbXYmu9LPweeL0q+lksYXMaVgOydjLE6J9rh70yHD6OeCsaDXYFhaYg09N0JVp
VGAy2yK2417cx+RXUPHq2/W73cIMc8AFillHrYGFjOB7hHCMl6o2VWptD+FH5k93nNBerQUX5piz
TdX0McgU2qK8tyCdBBWqnbD7R/RC/BBfqA40yuCfPEzLevWysMukFGgnzEI74wor31JaS2UvhHb2
bIeg63iqD/SJI3qUZ5uHhF7F/cm/7YJb7M8wyGMjb2Mi0xGu9tfXA6MHpV/pKjxU7+bl5IGH1TM9
ES+N0mfE/dzbPiSx4zttZ/RpbqECLs37Cr7a/dK4JcR2oEOZ6s8V6tAmNLKUpBRpC+QV1Motz3KE
R4w2yu60l69q3rzQek24+KhMbiFN2mIwJMu/Gpb1MfGI9gYaIBVqX/TFINKAiRqv48Imr3Xt89I3
76MymWaUx8KMaYtWJz/CypOtU8T9qOvpxVRkTYaGoaoxUTmZQjToJape/YSqU7Dng7RHmesKhtP8
QtLGh514tS7PJhOak9l3Ud3gVAqV1165sXTOPMr6dzuviQnBtlcQCwNOBLG4mSqI2z/3E+cJjrME
dj60asawMQx8Nsn4bPWPiTeazPt95uCOGzMexBaRJE+5PdX7Lud8I54BJphiNRtioYSBts3suWtt
kyeI8HX5/F58/N4GnQmeQZ166MihiIsO5VNzACWT5EBvObkWgCmkAw00GQ77zi/8Bv8tn3kzDasT
FbJy/gvoR1iUBk1rylZRISsNDgGlfvvVhEhTO/bl695VAdiETmaKToS5yw48rP6/HHhn69RNF9bl
BvRokSzRF5avA89NS0e8mTyqBWFBCMLfPvFWmxCLxTLHuGXFRW1quGFF1fVAAkdUHmXxRok+ts2s
n6vnVTEJI0PLviQhrjfSWIW2gtpcGYdLCNg7WaAe2zbm3RzX6+WzQSZbQCK5zyY6RwnKN/VI5wCz
dyu1LTDaCQde84Gmhi2fZVJH38uCpqgCnRPuDumx2XeA54BZ7rD9Edc7z+fNYkcowbkUBoAtYxjQ
658Kt/Yxc7gX79ODgFhon4UbHrMCzxsNJqMMoZAMULOnYlyS11+h/HrsX3uIOebe0NkSJ738S5X8
e9cMJr80JChiyUQ5IvsU4BFdZ+/GSYF0RgTWQ+Wax0jD2Td2EExXhjTtZiCXVZ9Ok6f+8BVmvFcQ
TtY0mIRCyCRiyA21vzy/KRKaUdrbtmNwgthgckZYGHFdVzhXyHyTSPdZ/FymdzHvdOHuDpMrNNFU
E50E9AWiA54XRaqjXAX72fki5XK5IHbe9jBJo4zEOhEa9J3pnZcmYuldB+I1BPDn+UMCf0nwPF24
SMa8pMgpBVjyhF5s1CHucMyp/Y9E2dUtsYeUBwJdh0OAQlSXZIydgfriz0w/p0Fc4CGYwpUxM+dm
1yCAIc7sp19P2+KFmduf6fNfeMrCJrOF5kBSvaOMy7pOwbXioQ4yOxbtbSvrh/jCDLNzRhyVg0LF
N/XT7JV3xj64Hd3Wvp5t88Z41K8ru7iSPyZXQ9sw+9lzIQP0978l5IV9JvsPgHiEUYcamHjN5XBb
74MUohYyXGjeq0AJQSDvXvbaa3QPne2lr4biwjJzFGRoq7fFgLf9uXkQoqs4/ShG2bUAINu2s35j
PBtiER9KPQwtmPgoQ97s0aeD7Eayw13uQDInA8WV6CbHwOFRqKxGxsIqcx6ochYYQwrcUF3H4NM2
vbjRrhKBuzpa5W1sIIv5qPNmHA2KkIZ255W8k/ZQCXUQHP/RCuVNn61m6MWy6J+zKLpIgbmmVIa/
avXtJF0kPJYb3u8zJ0A8pkUMAB4eOAHAaA0DhOf/7RKYbEJSAnobApcXp/y6i5v7Xpc5Tcj1qNLo
i6aEkVW2tdsak2CUIzYlbj6r7JTIx0rO7GYSbTl92Xbvf8kgZ1vMF5NCwO1kBQ+bxUsJMCTwhP1T
5UHxPPLUQ7OjmmEG6nHpSFsy0Q6TYvvtv2A9kM9/APM9xVAtiFXTyqd+t8zEJumpVUHH0qqcZMkz
xKTkYLa02qKkNmWV2qaGR6QKEzMndXjaXtC/nDfnFTFJechMeZpDwHWrEi3I2S2P8z56p5STlLVt
ogP3XDLkdccHNgC036B4Ym9z3RxpkiDD5pAcZ+NWljlpcD0fnX+fcZOetKDLFwGzbsSrMozswrpX
Rm53jpad37PR2QrjC5UyEaE3kdQHx/Rnt3WCA8TioaBIJc01XhHMs8Y4RJ5DIzTvYK3BDfAf+Kx+
kHwL7AGZzxUB5O0Q4xVSpyWCACITlNymT5W58z3u3u503SHIyFt05PUc18tI9fw1mcPZgp6rPtBZ
484VHSqfVQMcX1woRzoeXvm84W3eApkTuQav6zBTtN2kPURjbqs81hmOD7K3stQQQ3AswwdlAFqr
8EKNnhqdh1lZv4mdvxp7Exsrow3yGRgcVIvQFkx3wtWMQV86sGq5PGIb3h59u4hZOpGtHsCt4DT9
onBn0/0w703bglT3f50l2HtYmDSQMBxgrahCkC08NNEtJ/dxYoq9goVaUWplj683OOhcGR6oHZ38
JT+EoPcVDjyXW724LPaKyRd9VMyxRTA+EJa5LQqxXcxOV+4VgB+k7EiC2omqYcdZIsfPWSXIIZj6
To0RyI1lN5dfS9yju+zOt7kMjZvmdrrgQlh4NpnkAfXaNg5jbFzngSmzBh64dLr9R/NrxplC1fB4
V2muYzLJQwjFcoQuBn2bJG6MBXZ74QngxX8G2g4jj+xxtY+02Eome2ggN9d0gksabe0Mj5jEAghA
98hJ4KvTcb4mS2+XmUaTpxRCiykQ8RfN/JSqM2vs/mV6iW/oKCIv/XNyF4u8y/UgrdUeCGdhSJ2u
01Gcok3GqRvXK5zfCZ8dBNZ1kHP2dHYigP5WJnZ2Ix6z7q6JP7ZDgBN2JlPFj4NGLKIiEVPhO0yT
7Zsd3s72PL4nXio26T4ubgtyFteaRQXdVZ8WpZTctNuBWQpPgyHoObYXxdshJpeYVprPCe0SAELr
ZOkL6KBtiXCK3fXO4tnNTabmKOc2BVh3xMATBovFJ8WtT1XrDMku9qk+T+OL2QkCFttL4wWzyaQP
MY50PZ+A2Wp31SFyWj9IbN1tdrS3Mz5arvS6bZAXYEzy6OSwlroSKTJGJLf3ivaw/fu8vWKSRRJG
tR5TsvCyRh5Uf1hB55Hgc9sIZxEsEiSMjLIvJrDrdPVDIINtk4fDXA1XkClSSQoTmqrMKhRkhCka
UJ+NglegVzPdTdOFPnKCdd3lzmbYBoaQp/GQUxYuA6oRGdiy1f8h7TqW5NaR7RcxggZ0W9py7arV
chtGS1ei955f/w7qvlGx0VRhRlootOiISiaQBkhknuNO1mIpZ0W37RSzVfLuz7LHSiZTvhAwWpFl
C26wrdvCyJdd8U39CvRQPCoVL4GtcOyBqyM9lqwiRYUbkTqmiHxGauWvi9M9tr7phif9KXsVnRpw
jlwVNxPWSkUmCPZ4rBUAOkVVDPwCJNvoXRPRlE4fuwdeGw3HVN5PssSGJk3QT0hOYXWWx0OOuv34
4w8sfqUSEwL1cSSFSpsj2oFYefPQBefbArYnkVcS2PAXBmVYTvCpubIpD3r0TP5BD65yUAAbUfB6
/TbDxEoaE/YUYO/rpKKrpu+N+GOqun3GGSOhP/HuxroSwUS61tDraQ5x6YnRrChqT2YrWUP3pE6C
DzYkXhx/Jw1XbHrFVyVVlcDMIL41864LZ0mdAFBKnqqT4c4H3JGt8UfqS0+jE1jVRwr4Ebm84+f7
7hVGLuPOjbS0VR4oir18Fz7Il0kWzS8eCYAAIq/YUf4O8yXfkxjA48Je5FjNu21kpDPOLUy5XhQL
lZ5Fx0XqvSlY7oNl4Zye3sOCXeTghQAItypGJBhzCYYkkjG4q9gAv1M/F3vZpgVRAU1Qndt7S2QP
Ln0c1ve8wyFXMmNFQWfKCx7kFLsAQudj73YAaBRc5dxRVFC7BM4JsEFRNeIFsW17umrMZCBZNiZD
pRob5qdJOMbNfor8oT3HC2+yhaciO0CRk8QgC4Eo1Vo84tevkS3tFMCQd1Z6ak+Dbx4G/w9uvG/3
lAXummTaeTVCLDg/LBQogGq4/19jGiOCMc+81E1hKKhm6J0Gv8dOP8d4KB5eMptbIKMO/ibcMLKY
pGPOA/hlqKxk/28TWWqPHu0V5Y3kvUs4jCB6OFol1HiY1LrTFsUWBC8XM6evv7ZdZcWC4XCWjy7P
LZWYpFPVXYfrBCRdWERQ8ytfcricCSSh2DN47Qq8BWQSEOnTpCwMSMtO3V45xnfpHj5tFz7vmeD9
9CSzgmw0MYNQqBdsVXGi05PDbjrIHp2t4ba88laQiR5tbNRCoF9WkNYxWxuvjo+VGz+W3riTOQnv
3amYUYsJGYqUUjobqAX6oSH9KfJKOjI14Xf2QEQR3ZIgjdMv1fW15aHmkMwpYiFAdw86apfRo/pB
wfifT0HPph1gJ3uUBiTbAMWfJR0uIflR/187yKiaq69g7KQ3SUKWBV8xVZWVKF+jiBM2NpPaSgBj
HqaAhxcBdND2MH0Cw0SVPcvljuNadC9uLSVjGKMsCXE8QIa5mz5Hd43Tz6Am0ezE63Zkb0RWfRK+
UubzBp3YvFi1aSgrBVlDMSc1Cw0YimS8aGZkxdPH2+pxBLBjXXImNGNOtyjtZbtJMc3Ba1t5/5Lz
1grYAa5iCrMAeKSKXbviofpA7N4PUdBUfN3vgJysYQqUFzc4dsECe8iT3GaAZUBKTltrqh4qbXRU
wguDmyHjujkXJ1w5mZG0tTE01Pq8cKcfE1Tb0tPo4GHAx3ujfXujOGYo041cCYNDC0B5gSWYGqKT
ej8khQ2oZmWfp6da7ixuw8dm8iIKUU2CY5zIFtu6sNaleTKA4w8uMWruoz99W8ILfFRgaUeKD535
Cw/5aNsgr2KZg0AYCXifAC6XrSYvg7JPe07IeN+KcDHHqwAm+0d9MAJESSK2DL0iW++s0qdI3qat
o1SKopgHYLPQ4bVabJ4SV8vJ7F9VyVOVtBgNMdvJExrdNkfVqsbFzoTMicvF/xNzuWrJHAj0muhC
rGIZabMYvcane0pczWs/5RkJE+EXeSjkHIwAdhGf0uWlrgGfMxzwcsuxft7qsYF+ioUsWAacOOQf
UeGR9lxGuygltprx7GPbADXDVAkwqgg7Dd12UaeV8oSkFaLOVzgPwr10lp6any0ojWmokjlxZHMN
VRE3UkKBIi6H/pVnjyFA78JYxxpGrU3SXT5Xuy7dm1HMWcT3vcLU9FeSmFQmBV1ukkzDwTezJ8/c
yQcFT3OBg1mic+AFTmwX4E66FJjwwP/ptkXSH3+XR1fCmVQ2AZE6VSSoqQWzYimkAPh6/2R2pQ02
58MkLRZuo5xR/c2giROIDt5cDVySTDAxqqIFQ41AvYACzQhu47b/xTn/fY2dLuxKDhNTpAUNk6kR
4Ph9GF2Kq1kdNRA2Y6FdPqTsdgRbSWNCiS6mca8OkBZHdoQJZdAC2Jg6v0v9Gb1UlaU0eGht6OiP
rbm3N3G7iEGRAjABRjCfwsQVrZTEVAmIYkcnaj2ZB9gDUL7kdo8XjOJoWIFVOu2jaM07dc87i22m
9ZVwJtrkaSaFUqxS13xV9adK/9zyxmE2vX8lggk0ESJxasRwEWkE6a2i7QRZ5Kzh+4cEai0rGYwb
GqkgxWEKNYbPFAebVkdUd/SAAWKj8sOFDOWpxDhe2YiikEYQFwr3WnuQZv+2TWxb/1UftjYuLmXX
FOgpt2mLRH7WgEc6nSljX/9ARx5uS9u2AUL7yhXdBMTD23NQIQdZNUTIOHObuhEmd4VEv88qwqlj
bS/aVQzjY+ISykLQ0/yZ34caGqoCbh1y8/gIrjPJBPKAjsbat5qU2QK+jxDLRjtngLLtYVy82vUO
bY/PfvB47DezzEoaEwrLSjWHXEX9L9AVP9LIfbIkD1ql+l2Kodnbe7SdaFbCmE3qyinVRgFR4g5V
wPI120eP8U7d0aJEdwgftYfRK/fVff8ImGNOQ9K2fVxXldm4dunA2pRgVWfxi25+aPGWAe7U2/r9
JgpehdCPWKXsIi/FLu0gRHkO7pK99GD4dPiy+dR6vrBYrWc8U+6ewla+xB7vJLkd/1ery4TBtNCl
XqUqAt1PtWS8vccuXlyBOix+V93poKIIGHry+bbSv3Hzq9JMaBTysOmzAhakPNCeHlDw2tojLa7O
Jz4WE89cmRg5AdtVKKm51pnpA5zGMk3ZlnogDgRcsGieIzIBMl20NCoIZNERKtowlziCG3i0eAZc
Xk5g2S5pXXePbcBCvUbKpMsyJqJdxa2rG5pLSsCpkVjYdWq2I5p+1ucKgCfkw+09pFv07gy2ks2E
HEOZRWC9wnKW9hCRXRcVVo6SvJg+xaJ3WxTHD9meLKnSwHc3IgRUC3r0uuJAgH4xaP3z34lhIo0Z
kRQ3Oojp9cpOF39MEjuJeLF6UxkQHNIHI0AKsY/MNQHWfk5TKMH4OCGjlXXf+unHbVU2N8cgeMiW
cOcmJuNf6B8fRYxM4Xk3GK1AswApvivmwuoGJzcUzvZs5reVMMa/VLNNlYhe3AJdOBa68HEc5v3f
6cO4VT+OKh5bTQxlC6HdBqojlccULI7ke9Pw2pK3z1S/9MGQ19uI3AfdBCxE6CPsZsARIRxPu+AD
nUh/JZ4Ici7eVPHt3VLZafCoq4g0DtBumO7b4FnDw/UcnodsX5icwLttfP+xC5WdCc/lqom6HpIw
Lesq7aclyL0m5aTNzXi7Wj/Gj9qhCyVRwPrFyT5rDsnQW8PilonJORrctjtVZNLzsuRzqlA5mDGw
qv5jNDt/Y3Wg+HhrCIqaKHms4Jo5CKkjT3ukLH9OPGW6T82/8iGVpY2e2igvzR4OSxbl0zIOd6ox
cJaLt/dMTGjk/2gzxntDs2Pj1ew5bxHbeX219UwoSCJFnNua2hdAoVJMFg4JhuP/7VEkucUbyuFZ
ABMWilaT+7yCOE3+UFTPWs8pp3Ac85J/V2cztLAsaSTg96cyuQ9qYhOhH6yFTGdZQfFGwAX5tsVt
F7ivC3jp11hJnMoo1RTqoH2FQsNQAtiqcLJngAMeVKCLf6UjoQBN4TyucEzjsq0rqcoAWIOmg9Sk
Tdx5At9m3DthVv6dP10C70rMPAyBqqUwcrF7HaRHRczsofoe5YdFUjkLyYlBl/6klai6a0RdoZZB
yOdA2FGkWRmkKOLL7f3iLRz9+0qMXFfDQGhh25j3Y+r3833GK4tybPxygl+JiE1B0AQNmkjqV1y5
e5AS/IkOOJHg3UQBKySjgyAWklTK2BXJeNCJPYPzXJn82zK2lbjKoNu1UmIheA3NSsiojF0dnueA
dxKW8QPvTqPAz/yPEkxwE+UCBEgzBNC6AQE+KLBQ9zpgEyZAJfDc5Tdh7iqNCXMNMMWqAWNieIYa
HEozhb52R7mnNFPxA6/ZZ3Pt0JGoKZKoY2KWSac6BpylHO8qdjPX+75XHgD0xck+m2a8EkE/YbU9
45QVYYwOHDuZvSy/S4WvTZr9iZmtZDBmVkjATSlqyKiFUzu6Yr0XNPsPrGwlgrGyfsG5WqQH0Va6
y6VnLlMV3dZ3Rrb6fcbIOhAFtkYPFczugHdIK1QrexKddtRc9KVaLY9UYDP9rOQxZlZKtR4XBuT1
Y5zYjbA49YRGoLbtd2qXf+4aXjGCZwdMPlWVaTDNEgsYtaO1LGcjBbjhwDkkcISwCMxTngSJ1lJD
mFSgqGueMZeOJsTubWPYbnC6rh4LwayOFUbPczjp4A0nGhYi+xvGQk7zg2YZVmK9ysfsjjdAz3FW
FpFZC+oqVRPUfJW+c8WkwHMcD4pmM7Wt9GLiQZx2cdq2dJNIAkzzp1Z/GdtdkXDWj7dNTEwAZToI
CQk0UafGmrX7XP4pKJw3FZ4M+vdV3OmDoeiSkcoYj+24q7ozt8Gf40OEiQl1q9VSRc/wY53ZeuuY
2pcRZS5zJ/CYJbYrlauNYcKDJkuJ0QbYmA4spsM+P0eo/gROj8f1+9bJT7i9OsVd6uXfBCd6uW3t
PLtjQsXcGEoo0jurqDuL8rXnodrydoqJDHppCnNBf1+v7lLluRcOKS/4cFR415A4o3I2zXSnkp1E
djqveYQTvdnOw6Bu5cBc8Pt4NffVsjylgXoy6zy0hEnzheiplMK/THosb+gcE0wZpIhBk/map8dh
uZv+6A50tTqWuMogUtlFCnyIkMEamnOX7W6bFmfrVSYQtFgd+BC23hSLvZ4SrwjKJ3GY3L8TQz9j
FQsGTZmbXoYeifIP0Y+hEluKxFGFZ2JMMFiEOopEHSagmw/L9G1Qnm/rwAnNLDpcmhVk0uGKdl4u
thA/DMLgi/WDWWXObUE8RVh3l8180gkEydXHBgxUIo+fnvrzjaOOyvg7Qsk8VPRpLCPf5/mQKfup
AzvTUQIVcrs894Dpuq0Rx8o0pugmjVWiACoe2y8cwv6hTV60jlOX4olgKtbj0BCM5UMnIOqhT6cu
X8c0TGzwg3y+rct7HET6Kmui/A6MXNHURCZF4xClxzm9T6sPJvrSDvSNo3wKD4Yzfhd+EDzn0261
0OZzQm0/6KxEU8tZuVG4lHqr0YgDnr7LA8Ts5qhflt+Xpyy7oICNO+UfY/qj0/1VY8Z71WqaWrmA
WCkVnkYpeQI+twPcBff2ym472FUM48Dh0IIygXZ0iVnnKGJjawXmmon2GIjC+baobQ+4imKyuU7G
HDYJjSi3Ro9+D8mnpJ88aDOeGMaTzamd8CRFxYS9o6Pr03xMpX1QgKhec6Yodbpp4FyTtv3gqhnj
20JUNclEIHLRX6TxYxu/LOPT7cXjiGALZwsuskVe0Pt+HD3kjdxaoj76qsCbROHYA1suizO1Jip9
FyjaD6r+YYl3ebMTzB9/pw0tPqx8KioLPdfoiVtTvVDYGfrOFDkFDN6CMRFDVrLBAN42Dj8tsHhC
FTxk6adFyb/c1oS3Xkx0kKcRfglgWCRA08bc2hB3bjO+tlnKsbHtQqZpAL0dzNi6qTFGpsnVYk5C
T90Hc7Vuhpaw0M/9Ce3huUebiQRuW+T2w81VJvscOickqJJiwCIeFk9244PpDuCHAYzmf0VXt/38
upLHJJSyS/Rp0qAjnZQIj8pR29OZ4fKBFyTej1NeEsqv1WRfQMtUHdLehKT65wg2WwkEz7E9ewPg
rkK78zFmydm/bXu8CmTsEaNP5jLrEGhMxW4SMXnd5hjWEzlitm9nVzGMPWJyoSOZ2aG2lQFio3/O
yEMlHTKgaY8GJyTxRFGNV048m6MSCAQa9doxLU/R8jinsh3poqOjGf62m203dawsg8lT6iKRZiwg
TPtKsZdrHwS2D0CmQIPk4i+H+BEkDuCcktzEDe55e/ebysd1VdnUpahGGgVU1UNEpwPvAVnoAGsG
xY/UNwpr9IzPxjE6pB1H799cga+SmWyWqGLS1Dkkd944WyCt24WlrZyFe582k1CiLf1L9IRbcH/k
Td1sJ9KraCbgdFWVamoG0cmeQpF2u9GLdnQ48PbW8lyRHfmc5VRPBRrYjBeltwwfLZpHGVQ5OrrZ
y730sbHnXfrtttDtsP1LN7Z/PpfqbBEWyBxiw8rCU5l+7cavvfz6v4vRUSDV0YwJ0Aq2YiYEUYuD
/QjVyu9d7iXqHYmOjcE5hlOfZq8WaylMNp20BjjH4oSj4tLr+8oYFgsceryr3lYAW0thAlgfKui8
prro5YdZdbLivuL1PWz62VoGE73QaS0a2gBNOrDfUEiW8E6/UwG0hEYmOlkffQ0wJRW4PHBanm5M
KAuKGVWLBLrV5iexPCvTw7xwXgQ3nzjWujERLC1Aqjmb0E15bkp4cu6ixc9JgSPklP/FRDN3LZmY
VYuzYeQhdPr/6X3ArI534CCw81Pt1HvIPJiOvNPOt02eZ4xMwJr7KRO0BmIVco6iL5nIqXBunoN0
UVUAxibK5N30nNyEWiOoLb0K9ocZLa0tHosCpwO0jfm0uGit5jf1Udt+72FXmczeqZNYCZcQ1dvg
xzsg/1x4TFS/31eITrwXym1zvIpjti431bQVa0SnxnxIEk8STnW1u71N71ERcQBaLyOzT4uJC97U
46AwPxlP6kN+P2LMRt53u0G05y90ICU5aOcScIj/gtHwWl55OjLZJW3GtC1lbKOkfpci05Ijf5E/
3VZyK4OtdLwcKlYnFGJMRC9o8qQD/b2f+g2wdfiTxHQ7blgHO0O3SEKwyBWWEpxzYEmfyKGbTIy1
JU5djA+CKLi31do8DK31YgJ+ocVSM4hYOzo6OjYWmD2bfX8XOKNiCV9npwMg2YQW79CWP5n70uUN
1XP2jp2tS6JKlFuqcLns5P5Bb0+hykPL4rgcO1KHst/Q6BH2LnylgD61bTzGGIpNztQcM5t3xOOZ
ClV5ZSpDHkSBTs+XaujLOGkRHTCx4lPUNJZJPvfBHVg4rNvbuB0pf3k5S5zdFZoAYiiILDUiHGdD
zXUQtI4Kr+lqs4K1MheWZXTJ+9SQCcwFx/IOr+uCpexyvzjGSAatZ97RKkzxQjiJgGMkLMlotmhm
HC2QujT7aDl35ZEQzsPnb3LqryVk2UTJOCdRlEIGdXA65DlY5MH0A6A/Cg7vXYC7jkwWiMZ5lqQB
0kZb+S7bGLt00jsKIk6+EKvcG95QW9GBdz7mWCaL2WEupGp1GijpMTw/GHvFx5jUHReKjNaDb0Qx
wiQEQctkZRjg1NFeO7R+6Q+WAsgKfrjcPPCv7ZEJ/WpcyjIRGlpVqPbt03LEnLbiB57iU5Kuwg9/
qv/cdjVetmOfwpYqUM0mhnKYNftZvqK/5ABSTqfFv9RvcQSTnXYv7im2UXIouEQ6m4WUlcrsU5lg
1koQVfD1aF8Bd358Cf7RMVVUnzQwIiUv05fb+nLlMRmikxtcPFLIE9FA7hZe/KP4pp3okGTumYnF
f6bfulCtFWRuB5gYVIuggpV2lDIgDzwY7YcmiO1wSP3bym07hKFjZFDXFNFkikR6IC5BQU+YFJuv
BWrjv1QLPHyQzas3yHt/yWHWEGPpgjyCy8fW7uLX5AQ4Ir/yjNECD6jVHWsn0WC1AEGyIrc/qvvb
Sm6v51U4s5450BOaBg8p9mB0Vqae1AQ9n5pXcOH66Gq9d/urIObKhdwwDgMg9jFJ3uzNT6VNoUkG
N/3CHxv5jVVeZTFJtqiMWQK6Eb3pF3vRRZvikVLx5ANOKv8NQAN3C5mIXdTZ/1fD6Ihp+RTsdYwB
if9gqPas+Nk5sUTL/BK8lp/kOx5A4G/uKVdlmUO8hDXt6wnKzofwTGunyj1xqk/i8wTAIwBwHvvE
5nEybOfcq0wmhs+m1LW9jjA3Gzl6qob9EuNYvxScyh93I5kI3mVRjpI6dEtOtC4s7QZL3E/A1Fcv
dWHe9fy2x7+jliurcdBMYO4ietOXo38p5uUdz+MvZ8rf+8I7ErkM7xJaLUPOaKOfzh+c9pweLjit
T+pdfBAfIy8GRBaOF4fUCc7S4/CFD3azeSyUZEnHkLsIUlomvLWFGmoZwMDsYNoH47FJONWi7cX8
dWaSGbs0UhnjjhkidZ0eQI9lyWNoS+GTaDylCQbMVQ+dZN7tYHaB9Hi/sFeZjF3WYpqXM93AVrU0
FPgMkGPTDs/KSzztg/ggeoM/Ovrd4CYgxc0wdMkjw9qOp9cvYCwWUIYGCWd8QWV0bhR8MaSPSp46
Y8F7p9l2wV+C2HlbjahhUslwwab8Ak4NC5B8dfTl9npumsi1BKKwJjIDx61qIEMcXpXkEJXu7d/n
6cBkPmEAkWKV4vdH4z7Rz2UiWmHOiSE8HZgE1y1dTxoNZqgHhyXEXHz047YSvMsBiygZS7MSGQ22
PDuhaO/WvgDaj+SVNo39CSvr23qKQtd0dYGsxjrP4xprhhvWob7HteCJFqXik+mXjghktr/cIya1
gZ3ZLCt6OsH6pdm9JoVWPPMw7XiGwMQKYJQEVaFCKVB1WHXhSMkzAFw5+8S56StMcOjLRElCesHp
D+SJxvfQTe3ljHTighTG4y0cJ/4pTCTI5MIw4g4L9y/A3LCjbQh4RtnfVouzdGxTboyLaaf10Eow
HwJy38wPJvl0WwT3IsXEgUCQhSGcsD36c3wfHOKDYFMOrRnzQf9aOQ/niKcUExjkUk6yNoHAeCDE
F8oZQI5LA4DiYig5dd7N+LBKg4woBTsUq3BhO0iyxY9S42cbAA759gpu6rMSwgQhIW+1XJxRk2+T
T0Q6yp0v8G4rl4D/LvetZFBFV4HBMIa66iYoEp30B4WCNT2Y6CCSPqHA5Oo7egQebNGTHYSOS2kL
yLee6KQOQM7BK4vLxe620tRpb30QXZTVBxVaGSXBjA9acqCAprPdkId8fpxn1aoX074tjLfCTJhq
CSlyAWQTcIO7KfgWx7k91S+3ZWzm9tUKM1FqCFpZD0DRaLflfdC81CSwYmOnl7xCGs8kmUAVZKM6
ZyPkiOawU9TuJM5/hNCKmZRfpz8mOnV4OxHLgerijm5+Lrxgr5ynXeUaFu6CKNSNx8jnw9ZwVGPr
I3orTUJKD52akiudVZBqfs2Hwlys21u1/SolmSIY/kygFbA47aGSGcvc47rZfU5fFa+1EscMrRCR
i1igbansfC874k7rPR4+zfaFbCWa2b6wqpuyVSFatSTQnMWuOoIDihbx/PwUPzYgYs1EQCH6HJW3
1/aqMrOlsV6DomuB3MYJ/MiuQF2X+poz2HRLpZfM/xNkR/2qKAvrLpSiKBoRBM5B9FwMgZMKIcfl
tg9XKxlM6mlLaVCLAjLS2brAXDumWysW5fOUcYDPOamOrtH7mPVrDVmsqFHv2k4RIY4WQdGsA2bD
S+XsL/eKBbCJso4CyUMOmMIo0mjhTd/SS0GEVih6UEBwzWPz+LNaSSY/YPa1MqsaOej/0WGtIrKA
xGIFD4oLRLN7LkIJTyAT/8N+Guukgo4YWEc6Kn0xsci+xZswBXZXKouLQUSN4f3u/QpqbPVT0Ypl
CitEF+J/VTxKpzEd6KPDjget+huzvEpiTg21UmpdXCB8al8HPHinrnnuDpqlH1TQQfGeabfLIJgj
lDB0oJjG5Xy2yqRLHfVR1EOv7FR8uDSu7Ew73s+xJbk0f/OOX9sPfyuBzNYNRlRIlAIWZ4l6tgog
eBN3OWJqKUc7kLbvwTsb4yyBdz9PtmqM53KODr9Z36vGTDqX9FispwEfQJuhhUv0RBXd03HHqXwe
X8l24LwKY/L62GdEyy/Lm7e20QG2bNJ4+Yiu2HvTvMpgksI0SGnZTFAIuOSifVeeaySE5FvrTD9x
hPZQKueqtdnluIrPLEPKDEq2Aidm1CJaVXwI81oE4t7c74SgXdBGN5qg0Gnw/q7WwLmZ6sGqlVTn
RLrtFxG8sxgaupM0lc34wYIZlyGFp1SO8Fy6xYlCFdGaDMR9Ln2KzJ7vJbuxskPtzX/An0Hvyyv5
TALJsjLWywTy9WcKCFLeDRa9u9BHa9rCwZv53ZwgWMtjIgMJ5kkqBchL4ktkT910sgQLkJjuYOU9
+j5Ru/Tab4UvH7kxnv74OytbKcvcM+RIXkw9hPDRnjBDQIUaDqA4vdLLfO5BZ/MlbyWNySiSGaZi
qiKjmCbpXcor4JFOJlaiZXfS5E5NIDtprH0kovpRFYHLc/vAs2VaJl6uCWoQ6HvTDcaneuC3gvMy
I+jimjFXQAEQQctHcRcA9YHcTXBMAKesW56Ip/yIn7l7vZHh3nwAc+KqR00oK4UCkHZ2sVcwui7k
VtEBwI30VnIvgQNcM53bWm+9Dq+FsqeuaZRIK88Qqj/nraVak0OJ03SXQnZWoCSUT9qRT1yxEb/e
SGXcqC+SWB7VBLjNfexq2mM7mBYRn2/rxhPC+E6kJEsx6xAigfc+qw6N+rkff96WsXUzeKMJ4yNl
0CbthGm4S5HfCMAqisGoFwFoJ6MznsKTcKd9RiVtx8Me2DhavpHLeMuYyOEUmVCO+LSEorudS1Gv
eTGAt4b076uzgjFlnZLUUE+TnhT0X9R3s8pxvI178BtNmOQ8kVnJswCaoPWuTv7phb3ZnaLxf+eP
pHCSV/9msbDEytCLSIMqy/OMF3w0Mj4bIGTDEJbsgNDA5RjGxunxjTgmnMx6WQSgFUUUcSkmdO8v
x2qnHCa/euHJ2jhxvBHFBA41Tht0pUFU35+G5qj9wXTN6vcNFgirTsJA6ES6ckFnqfMxT45ilDkJ
DxFg6677RhATFoCuU3RgAERGB0wyWtV9YAjj8XM4jA6Nfv2ucrgEKLcXz2ChsNpk0ZpcQ9gP0/Yu
lHAV1CUOfNBtJwK0/lsnSsBq2Kl0f8rZ+BT05ikC3JYcVJy+otuOZLA4WOYy5cD+hJgqJVa8HOTp
Xk5zO05r3vGTJ4mJClIcq5FMobLlykYbJi4OVnzojhhF+WzQ9r3v6KMFSQgvQ/LWkYkUixAUcash
UkztPq56q+1cdKLxlKOOyZx63hghc34P51TLAwNSRF870JnJ8R62/iA+5n7tSChTi4VFEXWLF14T
8tY95Y1oJmZ0JEwKgWBdG4cy1mSOhoECd7LprJRx5rEb8XaRCRvRIvbaSAMvjtuPrZAdSF4ckwRs
2NXAiYYcUewcoCwD40MBc4fdqftiPCmFU41HhdcVwrEPdgpQrdOpnlIs34K5iO7YaqjThbvbcf3S
JXrDPC57uMqIE7CPY3WEKuTJ3AVPkwNzdLL95FC4XQF0pYaEczJYSz/SyrgAgt3K/oNXmrWdXG74
q2/o4oo0InWEXDtOY2ipVWzphPPivnVtfyOFOWI0OGxn7YDlbF3QvlvTZ1paqjz6IhnsYlAv00qg
aI3giIpcLiHQ7dOwcckVKx3HQDCbnEpfTNx8BKu1pE/K/XAIP9BuDYxUcEyUkwcuB+WVPIlEAbD0
kQd0w1eWs5JxksDF+m4ZDhNXdCWde5MeCCYvRoV82sno+ZStys58brFs83RoSgDCQoMAsD+ZjINb
myQpeYGkdi+cxoPYWKLbokSQg5wnP31vPhU70YuO2deQOzG46eor0YzVLIMc9Q29RsVRVVqjjNp/
Ff4TC5UDuGiOM9Ile7ekK1k0IKz2DKzZUtDHNHd3uqUAgUnP3L560KP7Xkw5eYEni0k+eJdZsjrA
9o1ZYKWyt3SnRPf76LxkHMfbtMSVVoyhqGM2Nm2FzZOrfB+PzVlZ4v3tKMZThkk0RZ3mxijkxBY6
05oXv9COSeOKDZgygy+3RW2HkZU6TJpBYqljnSa1KLZijCAWKPcJJmZfzvIjvVOr6GzoPyVPujN5
vI7SzYxggqlB11XdVC93/pWBiM0StXMI2VqfupkCupIksNuc1z2zvWNXMcxNszBUHFsnxONBVSjb
ERgoONa37dBXCYxDR7M6dJEACfQlQTl2u3SfYKqRWymlG//eo65yGO9VjVKJAdtAY353ij/Sm4tk
lcQK/XivHCgRg+BnmNnud9wqMV2kW6IZZw60mjKpQzQm631afJGc1tfPBFRikaftv/d4asZN2gEU
mY1NPMx/gMgMwIyr7oyHS2NnagOGx8FZ9RIXvaW1O4w+czaSZyqMc3cA6sZjHoTE6cfZ2Gfz59vu
tv37YMoElhWCv8F4W2IG4M9MEBLLePmUZ4WjKQnnnrEdPH6JYEtGVdtppO/gVGIWWgVoDo0fYfp1
0OxZ+3Bbma2nCrQTyqBURZe2JrPwM0uQyEkjNijhPPR03h0DINUu+zm4lHhId+bzbXlb4WIljgWf
SY0811tkL8CJ3Mejm4B8ZHH+TgRzxW2XQprjtiZ2oB27/jFOziWvB2XzGr1Wg3raKuo1sSzr/QI1
Wjd6JH6xpzOplBAk+2g+iU4HJH9e4NjK+muRTHxSzL5YzBQidTG5U+LEqzNgbg6h1yc83LvNg9Ra
FnWBlXoYw8AVje7S4AHUZocZq339mV6RzEfeWw5PLSYm1YZJql7AbsXiXTh90SSksPpBD3VOVNgK
72uVmNAjkAEwRCPk0PD+n+EA/qvtVnBYi2GCzzglQzNRwzDgufL4JAqvt617KzSsBTDnir4yBX2Z
ICAiZ1V5WZLaasqPQwvE+errbVGbleu1LCbSGaVU5Qv1JE0HhZcVnSgNZQ5OYEsC7TF5KGq8J3Z4
HeGVITav6SvJLL5IHpsGGImhJbnrXUq20+3CU+8sbg6mtz8Y8VuHQJ0JGEKrl0tYQE1iVpYphlaL
bg9Fbe2JgAdl9Mz6s8wr+P0mgtCIq+kmwX9vXUxPczkRig6dBJ/x8EQZhcZzho6TYGc896WVnUOs
K6/WvHX2AErML6GME2RxrKPprMWGlhI28tDFp1Y+thHSvTlbecgzIBoG2QPHWh7jDYpJxjKpoaRx
J3m6V/opqvbtCVyLGMPj5X2ecoxnGL0BVoywh3LDixSdR2EffatB0CHLdlvsbrvG5lPWWjPGNdCD
GBtmCs3UZ+GYNxZlJV8c2jRk7OfH8DR7xElRWFWfBD/BIBC3oYGjLdtOrphSndQ5tpI8LQ9mj1cl
kHQ7eFtCtM79wV6WHXlAyIa/1Bzlt0PpLytiu8xNtEtpmDJG9QyhlDZt0ElRdJtzDkE8MUyOFSb0
E4wyxHRyZCujJy+Dp89fJfPjgAkd5RDxBiB+k/auijEpdgEluGJ0kDgf0vNlKgivv/EX4IxYvDGu
7TxxFcVk2AQ4TpkeQZTYmftuXJwlVT7cttHto9ZVBBNh4tJIikaFCCX+2gv3uv7cL8+3RXBXjAko
sZqEZURlRHv6WB8fgg/TefY0Lzk0AieDb58UrvowwcSUZcVYcrhcIn+MhA+JhkkmzU5TjtnxxPwf
adexHDeybL8IEQAKdgvTjt30RtIGQVFX8AVvv/6d4tynBouYrhne2cxCEX2YhazMrDQnOTPSTTE+
TAiRrGjC2MtIb7Q8OVmkfg7V7v7y+Yk+EWdF0kGN4q6DSApMsMR2Jenyw5TKb5dh1mOGPyf3qeUc
w9BEZmaYZPHWylWvytBaUqizFwaz0wZUtABjHdCWDTSQENXmu+VaBMe6XpR4InWWZybUB/nrJgG7
SacbV5Iq4uhcP8YzHHeZyrKYMccDOKSPYm+wVc3X4iJ1DWzNvLt8lCIo7lI1hVzYtARU2CT7QtK3
FXj2E1kU7P/NxTqLxF0sraqI1TAc+WBuUEjd5Mh7h4+st/ELu/lsXVGxushgnP78RjtKmoJEFLGW
rMc3im2DtSqc7yqzEha1VvpPPiBxFj2ewkqWBlwtHWznsjFeza3tYW+j15LuaPTZjdGOh3pobxr1
CxsiP0Bzpt0qjbkkJQubu71S3lJRZLVqzxeHyKlg0aiVNAz4/VrC6jopco2x9y6rngiCU72qTf9r
mFJVcuxqvgpLUUlgVbsXUnBah0dtG1rMK+XJ3rS/l/IuSkVJenbSn2JCVbVkXUePmcYvwchau9Uj
FrgoHSMn2dr3yjVBlyLZotjhgzOnEfiNtbY6JCbPiJxUsEMZCsRAlOc9GX5XQ+Ja+WmuHqSsdarJ
60I3Qch9+WutHuUClPNWeQ76x5CZdrQpOCEIYZt+cEpJlBcVwXDeKlCDOsrYlQpnv5NCp5KPXbe5
LMqqNV+IwnmpoFciqYqBEcinQXuI6G07vlXFKTZN9zLS2uASPpWhago+GFiVuWtqhzSNxhExvHbX
e6wjOPLUfbpFT8RW3Wi70BNNY7Nv/1kbz4DcvZXCOG5y2sMuWL0fYZy+7TDFAbIeUfPd6u1dSMbd
3oHaNZkIJFPl4oRVWg6JRb33IghOz+u5K7NUBsTcbOPie0wE1DvrumYbpqnZBlH55WlBL8W5MaJq
EsT6VZlHL2YDEihKtgIlWA381TMO5yawvx4DIkHxV48KKlzm4+CyZpVkY96PNZruMTm5eed2cKkr
2vS4rhBncE4DZT3XBzmB49VB9lluKL0NqUsHwRDbemoFy8MV5IplNG5zd8okWqfbEXIOPWaec7/Y
arfBbbkDvaFxrH3GA0C3WbgLfwrOdtX6nnH5xApo2dEqbkG8CVPsGLNxWWQx3TK+auqHm6/00GHf
5/+LyadWarWeSBoyt1gboTOOpsfcvGqBaiQpMyfU2k0hzTubtgKbJTpgnsfVbCU6lAEElahDj9KO
KVCx1a+jl/5gotQCqhzkIERb4dcTVwuBOfUpuq6oBiw2Rl6AvY7JzvaxI8KbvBy0eqKutNULuQDj
jFfVjnlmGLgoQ3tU0pMqob9kL1CYVaOywODsVoeOYa03gUG69wRg7lfgE0O7p3k3oFyE7hlX9PBf
vYILSM6OxTWRIinE3SBJ4hXU07VhE7aHUhcFpKLz43y0NkU06dN3HRmJN0jYWyKFY+CWRiwMQpjR
+uRoFkJxjrrqm4RWIbASDJ2bGxziY9c53Wbwuj34YUUL4ESicfaFRqPeVzXOEMzWXkhDr+1zp48m
QZSz7rDPYvEcrbTr+3IcIJbxo/ObZ3ToYAuv+pg8mxieTvxsK2qpEugjT9AaKGNEBgLARtecPNIc
WtwLVJ59is+fytA17HMleLxyaoHNfCF4RVifSuUFT/kr8ofI60mu6Wo36ZPmxY/6hB681KOuqES7
Lt0ZmtMSO1WthrToGpga+0abuwc7incC8dZV44zBqUaTgsBhsiBedxg34CsGsaNDXkLfdu0fbPgq
SNz8QXSnBaB8CqJJrWBSbICyXbyZlrmFchvMb5dFE5wez5AyIsqPmwGnZ04P0vijDQVeW/T77I4v
ymJtkI9lMeL3df2e0sSRiqfLAqxXBcifb8Mz8tlVN5gxa5HKA79lbc3vMwru8F19AGNAqqIdTHXi
jUjt2Ce/oPE8JZ+Jhyt4j1FvpkOBZQ+tYxdvVX9nu+N0E+sHEogaAdbLzgtBmb4sjjKxhybJQxxl
wtizbtl8EQbA3Q6r3t4vlqhfS6R/nE8JkkjW7ZmphvWaV5toos7cCeLjd4acS8fIGQ7sj6BKG+Dr
TYd2n6B2Fd7PoLKx7sbesTfZJn03IX9xMNDZ7e80r0O/K+tfFJsSBnbpj+FMyYQ13kpWQeImTj1j
kLE0L3VK+jsjG9X8fllvRfrDmZSg7OTAaiF4oxyCufQ66W0qj4a1RyztKCN1qka0S1OkQfycGq6K
aWXT+2EX1yWa/Vqn9Yt96ahsXlvIAyo4Tn5UNZflDqQqgLPKYaOUiptYo58gtdla/bdaKwTx67oP
sm1L19BjQviFyCqtrF4qmL7GmmNE87UtFbj/IIiobQ8TRb5O45+XP+Lf+PIzJndHZGVq7SrB+44N
HDOnp7cOaO1A+hujiYwNHTeYTxGxvLDq6mc9PaNyl8YcwCRDCSRN5x9BdFVNhYMWIaxSf2702yi/
bqa90bxQVUSWu24Rzrjc/WjVfk5i5iza4aE3D2b5lpdf8RcaQVMrynGGYXKPAX2iipWyZoDBwDgn
sQ9mn4maJtlH+XR8CwzmsxaGNEbLq5FhNburmynYLWwvV7DSQc2cpCndywqyqpMLKM5m97MUlnWP
PJCkNa9K2J7IBJYzqng0BrfRbPlZFAgqyCJITiXjIpoMxYJ03RC4Q0de4oiitcLYxZP+NAblUW2E
sxeiE+UUUlZrM6tshM5KpTt6/ztNfg4oIydyKDjP1XBicZ6cBo7pHJVoF0Hs3B7T8o6MAvVbf4wu
ADizXMSxbFoSAKbt5AZb6o0761Fz5A3F6IgocSKQhn8JgGpF7Sx2bCZN98Q2fYyAbi4r4LrN1wwL
C3LZZDIfp2AMME5HlsllzWr0NkfbonI/Y+Uji1uH1hE9Nv7mBM+AnMqHStNlMQNsPTbWDlpYcPSw
BFSGEzQEqfFVi7SQjlN2Q8n++7lkup0Qcsmxb+aix82quV2AcNrdVsmESXLkpRs/exy2jEFm2kye
scNCLIF+r0YFCyhOv9tCwmqUAIenba0D60lWGEGxkFBLqBWcmo9ZX+HhxKqoD3hcBCBjzU82CKwb
TO5vCkweitqTBILxoccQ10UYzwCUHhjRbHxK99I/4EN+J/r+bNv/aB8fc9iWGrcB60eI9qy1g4Ba
gVFXRKCPGzElRXfBQXGwDvs+B5lcu+1288Pss/eBSODV4Of8Jfnlmm2o6HbAauKV3Dl2WTuhsjfU
Z3ABUWHhZD0MWYBxXlNp6Cy3yruGSjfaMzqUQ8QgmqO+DTHrjt6Pg9MIHySr5gstvapNFNbMzilR
bhGqdTZspXZqfpeoS4EI3XTUG30rb9ikXbUT9Wes+rYzIm8wi8pOCDVhMCUaYCqgkK6yHmsVtM7L
gmbX28PRTEXLRlZNzAKTa3Vroj6feuYR6ppeGTHqRU210fNBcPPX7eYCh3spK5WRhXUO2ch7V3G1
1fbxfnZl7x+x+a7WlRdonMbYVoFV0AGkUrfBdtgG4DthuUkxUbHo+Lhgq7KqqlJiAA3dfaW+VDoa
GwQRj/DoOJeTNXJT9hPDOCgb8F+A/5w9EhkLlfiRKBKIczm1pOlEYqW9CBT1UnYKg1ddF7i11Xhq
8XU4j6M0dTaQFLpAq8ab1MpJlDvF/jbNgvfLurlcAHH+RjPMeI5Ya2zwRB6tU3qNjsOT5oEAs3oK
QZ1U7ijeMaaLubpq325tj9xWD2Ke3lV5DVMzUSKzdPRVfIzIJzsL0Kttgwonnm+twnwBhZqn9vQ3
LTErLIiIVlXfRIynM/YfPBc/gsUJmB4HNpCZ1RXKy5u5ntyCFbWn8DQVdzSu/UgW0cCuuoMFKKc1
JB6z0mSgJVIKplI72KE5SD9CEjmhLQhi1zTUAO+dhgVPlibzFeGQFnKj9Hh3Z8EJO+tQLMpFpVkR
BHer01bpuokCIpBLz9a7N+TgrjFQvrn8rUQw3Kca0OMlNwNgYrveE/1VUgnuQg2ndhln1YEuj4z7
PLKewYmwI+s3vWcdtPeVkPP9DF45dP166YMoTBZJxt3wMe/KVGETMXWdg/9wwOY7fZslqkDZ11z0
Ui7ufseSLenTCBhCniLzalQfLh+cSAzu4vZTDgacCL/f2K7a35Fmo5mPlyFWyUwWMvB58BzTvhlJ
gZEdoQS78AcNPNCswTTtGlh5tqww7DeGiYbTWqB/guPjs+M0H5pAaQBN0RxdHKVOtMhsLaBZysY7
fa3OdZtlAeWtdgBd+Nb2m82IR1Phlj9jVzq9c89+VyRHdINXneYSmo8ACBr4e5adq79NLqMKrl+q
BPlARjqIZWaiaFEkKWcxYrsfe7ME3DCfymHbxTeNfIiT5xKrH1T6TaAz7I/nnwFL4TjD0VKJhBGz
T+W39JmFpqFPQifYxEf9QP36SdSbzOzDZzxdN2Fw0YXD93koxdzbDSsQ1WV+ZyPin/TgKm6bzRDJ
L1+S7YzF6Yw0lmFlJMjCGafyqG8wfuaqvzIwfmqbGh5alG1cFQ0yaRZY9G2FL+1ZbajChGA2MNfu
GpjfUT7l3RWWPwts8KopUXVw4WATiYlBgY9umbRZrhoslVqbk2Nkr6G1L2LBfRZhMFkXmb8xLzFg
TIEhhyeqFFjtsJNL0bbxVaOxEIQz7XkwK1keovwfNj9zbFiMXi8rgEgIzqYXTYgGIglC2AVmendx
WLpl9/1/w+DsOvb7DDlWHsLwtftevWmIVzaC0s+6Xv353jz7hhUZepJoEAMG0EmrDfru3TncyMnd
ZVFWC4QY3/l/xXrvG1589N5sg0a3ADTfaOgMJi+WZzcOeuT2gZO/08m7V6KZzXXrugDlLikqSSr2
RQLUxBrfW7T53+n3HXW7t9E1cE17zRNIKdC694zPQsqk6ctBCwBopQ7BCutDuYk2wZGc5Dd4FL91
MzAVCTAFmvgeVS0wh2xOCrSBss4d6YE+KiCHs/YlSL/CvYrZx8wPfNHsowiS/fsCcqSmJnU2xDSa
n1b8Fhv34yBQGNFJckZiNolVSyEg0uAhSu/iQfC4W6NPtJcKyRmILmgDqVABwFajYJ7cDS3fIE69
M47mFv1BvhVi91nyNH9vhBkUkXCc8VC7tq6LjGEnSBo5CK60H2Udgz1IoBui681ZEBl0lJNVAEgr
kTdlGcbCxYIizGbvTAOk+or7ztd4hUV9AmSBiO/UDwsVabu01uMYWskWFckH9cAGjelL68yHskI+
Rd4FolaldUgbr1cTrsviq1ZB3xl2EKPDplMfgxIsTLVoF/mq3hPVxOijomho9v2o91lQTVi/geMM
i7c4f4hHjDYMgpMTYXA2y+5DsypyGH0SnAwld2kweURU8V+3jAtJuLiTDHWCMg4kAUd+jVm4fJtd
NW+tz6KXZicMc1cjwQUc+3QLbUBf7FROTKgBs37yq+KEfnC0bhg3auRLt6K07/pLcoHHGajUGtA8
ICESVO+k0Juei0PgBcf5Lt8j0GUJtmEnmuJcvWoYQrFV5L1VQ+auGtoZ68hm/YaSfNRibHROFE+a
Qy8mrXf5bq1ryB8k3mdTvTGHsoaeZ9ZPKflGph/T9PMyxLs7/hRKn6Xh3bViRWD60CFN42OQ3g99
he56DBUSP73Jxu1lNJFAvMqXXdGYLJYK8YhsboixqeLH/w2C03e76S2LMsdcZQd57t2xvC0aUfZ4
1QAtDo3Tct02jFjXAZJnL4UGn7i/LITo9zmt7vSQqn2Ej0K0t7G+r0qB6WFu59JH53xuRBu1nGco
Vr9plV8nahAPQ3f7LCWOqK1pPZ+wOCvO/QaNXNcjkyVBj7N2AAcVNgkou+DYHsbfOhiTQ1iiOyEs
U6VLInKeN0ixFLRJAaveKd/iHVswE73o29kfT+Lq02qBz1gI+ckmyKRpTShE600YxUVmge2nHQ+M
aiPxQ0/0AF5tHl8AfvK6Ad72BZt0aGrU3CZf33QnbGVxa3922wPauY+Zb+9F4eDfmNs/FonnUsKX
zDqbeZMQJE4gRD4p9+QH2wpYbaS9vp9v1PvLN0FgbN/Xsy39STwpndbiMwbNUbNKV8kjTxvmfSUa
V1+9chqRMe+FeVBkqz86rl4fJCmtYgTX0TGNXmXRE2XV9C1+n7tyJUidKz3A7w+t5bXDVjaljSWa
IRSB8Hcts/sUPUOIpYvb2AbZVe6o+Vd60jE0i0Ik5uPwH6frqd4qJjr18CBuK8eiOTjeDWf6UpPL
AoYvYYNmhbQgbcYF7kxHsWanTB7qNnWKQnEv69jqqZ0F4ovY6VCNDaFAqifpJg+Su7gsDoVFni7D
rFvCBQ7n/RTd0rKScbMWuW/c2W+4vC525FxnNYrlgdMfZpB8JrvkTjSrKxKQ84mjMlikYa2s0fhC
jR+W+qwMj5eFE0FwHnG2xwlOBbJVRPcjNQO1Ue6hM8r/CoxhsbKVpYLZ8OMttSMSEsricto+9tgA
mWG+S85z7zLKqtHRzyic70iLEoT7E86rw0gCmV5kFU0b2i/V2lzGWbU5CxzuJjVVbvStCpyqNx1Z
mlEiE9RqBQi8m1DktAPzHhAUHesy9cSxNEFeaf3D/zkr3iPEKSpi4ChE6jfcJuRJJegAz0Uht0gM
7uYMeahovYwoP+zuc/umNQQWQPDB3/leF16mCDQjiVCTcjVt8vSsdGd6XcilH9eC03o/jk9hyfmT
v+9xXSAlBdaxtDOQssKxFaeOHegyuGINL/jNyhCSi9Z23cF5qt9QbHGwvhK71C6rHbskl/4G9kkX
f0PYNskYdoAYWtOJdDeRn+zg1tKOjf6V0uhCWs7pVSrtgphJO2jf+/Kl1R779OdlYdYWJdvGAoM3
CWYh1b0JaewHulc8sgODpIcIzA0POlaAYuM1249BDy12ZtyOX6DpXIJzlkIz43Kg7Lk7Ty+NdSPn
AqoP0e3iLERB1XSKGA0otZ6i/ISWameKBTr5N37pzxXmiXpaCWl6wrS/75wgdSTFGdhmLLZfSb/G
6nXbiXCQrF3lH2w3EUhIuEyLPiVlZZkAR6LsJq3BuCjN93nVCnR+PQt4VhPCmZBSiluDxDjJ+Dfr
VcOLwC8OlZtuWSeO7OkntLCg9DyAUfCyggpsC98eMDVxm5VMRVIVy+/qbKvW2DrW634fy4JUJ9OG
CxebXxtb2LUxTszPBydGe9Reka19EDPIreeUFmfJGZBB6vDcYQqjPMiHGlsUwsqZbjQnuya+tCf/
2x0jnBGZwcep9AGkqu19JxlurNeCT7RKT7u4xnzRDRcM5dmGQWzU7bxhuUyymTF6pmDXHkh8XP1k
3JADnMItsmai+YLV1/jiODkjUgTZaAeMVVjGium7/Jq8Nb8DjFznW+MX9lwqv/Mjpo6kA/jt/K+w
giwl5wxMFAbVOEmQXE3frOqUSb8ua/96OegsHN9OYGq1ls4GAMJn+ybaG2izDfYTWOxSBL3FI+O+
jp5EZll02/n8bWuNSRawartiO/OGfUVkpTHBhXkxrHoPXXvLcg8RXuaGf1lgQaiicXZGG6exshmy
IQff1KH40fby5jKEUDouno/HVqkqFp8aJ4oRbvB6+kOArB22mDiYaMXutOlK95K9cS1MALCfvmBi
+P52u2uSCD00DDo0nPw6wuKtfhfuy9wLnH/iH9YWsC/9O/8wt8tWbxTGJa5u5R/qNn9lAdO4m0EL
nHiBpznpHrwYr6wzBUvRHXNvi7pGRDJzBkhVysJoGvwFjA95PLJJLoKG6ndiSXTnicgeBR5R4wIa
8IAmRlrDU9XlXdJdxQGaDRKBpxA4JY0zOV3TJ4HNbuXYKI6le1il5Sjmt+xLOIaMdgbGlanwzX+a
joEwOWZMx4Q6+XTdk51V3Uzhd8GNYLfqk1oucLhPVFpylw4JTGh2ZMsYCDYU266G5QTTMbkTJd9W
4+cFGPeBVK0185qlchJDOg1jioaybl8G6l7ukh0thGwjqyZlgcd9LMkM86mWgCcf8usBa/6Y1htO
+jh5GSiQxSt1VzVwAcg5BU2dosks2VcrZzcdDbePd62IpFoAwjNIz0MShqXNGl3M0hnV10q/j6uv
vD/OgthccFkMJJaNCRhZlKP39EpDJr0vXgXKx37lgvLZnMkvZrDXzez7BKfuVcOyGOWaDT/E37BR
ShDGClSBp63D2t9WM2RANWAI6zdlL7J1qyHk4sTYH7B4G05tWIN+HScWnJpDcdVv6F72Wyz3Qd08
8sxr5V56kn6kj91jfiNKU61n0RfgTGUW4GkmxZ3Oep/QarWnHrnqd3/1yaPpEPvFRdM/QjzOaqRZ
REuZWQ1tq/3GTA44vroNW+TYuumNuJVddLac3RisEE+Qv/j72VBOuh020rYWrmtbte2oDViyZuo2
OBU/nmKrpLEVsXAyShr0JO8DOffa/GEyhBuxVwPXBRIXh0gEpf+cLSusvegxBoGN7LN4oH0pbHQ2
grbsNt0MO7IXH+V6CLSA5vQ0N2rSDj1UhVSecSDIoEi+XfgDAjqHzasnYCeyXHpMkT3RRIKLTpjT
UzMj2O/FMuCmjJAnNt2x/hkrtySKBdddKCavoXUYRkYDJONuPFbPYGVBYUm+xV5sV99ON+Oh97EC
4olgf4boVbLuUs9qxGlrR+wJi7gR9RCQ97oMmc0VahgawDJ3SZiUWrdsZzjOyRkSOPEj1nZcFeHG
zCIHm6mcy4Z63W+fITi3NgV6oSpsEciQm4Nv1bG0NYfi2ojlEoPkOQZQlUrYmCO4IzydVZTNxOpk
KGr4Wuxqj72W81Owy2Bt2oN5msFP3m9TT79VBM/mVVJB43xFeGarJKnK3sogbl5c09qXmu+FcqqN
zlWQ1e7k6yQ+WI0grlwvEC5AOeNTjMp/1wQSBaRW0a2ObQ3oc248eRMjYi42dCt6ca0/MReYnBnK
J0KDsYCg880EVgADfUjNNvCs43yYscMUNWbh/myBKpmc+ZGbHpy0bPldmBySAf+TbyvtZrga9E5g
Aj7bGoV1A8u2YakmATHsR2tu1STQpkSHNS9CVwLtQK7nXqU4qajx/3M89hGIM2rxHCYtm6hxtSTF
jMmJ6jp4rf+9VfmIwhk0SbIauZJU5uLZPjEsZ/PiU+XRayykEPKtr1TJP6JxNsxUy4HIEmRqvfRV
9lO/cNFntZP8ysPaLYz6Iag4iTjPVi7eR1TOlKEzhMCYAVV3Jpe1HtS7aaMwcordZYO2/smw5gXM
oYDk97yUimqhIg/dkHvpkI+7POi9IheRKny2zEycPyh8oN7bZdfrFVDQ9rIpDN1v2/T5siArGcWP
GFygniUaKScFGIyG396Abw91kPSRMe2I6x9/oxZniTgjlYQRafQeaMMhvVZ9ZVckvvIDmw0ewDF4
wO7ZI7mpCVIJl6UUfC4+eFftUpMi20D+AsMRWC9X4TWSiNppRSCcvQB1bT/mFLLlUukY9eCZ8KMx
FntdlmUlMvn4xdjfsYjVGwr6tq6BMGaLTr8APT31Q3GyMNKCvJ55SJAKLvaM6Kb7Qkb9IzRnQwaQ
L2iEmURiJs4k/acZKQzwBp1lgoBBpPmc+cDcSdDYaILALEZ0ClJEW5mQT5Y5p4+Px4/CcMbCMHKT
9hnOMc6cDpujbUyYZD+NY3EEzYzqTbtC1LH7OSL5iMiFQWkyqTRn2q9ZfekE4bRJ0/xmyPTnXil/
R3m56Vr94bK6rGol1hDqyDVjaocf2JHrKRlkasNFY9ecYu9VSXUKQ2RFRCjcve7nOa/BtIBC1jf1
OnyuI6+5BnMpeMkxCJAeFISuqXDJ80rxAOdpMSOsgysVfTEfbwJV80iSbBPW5J2UKAKPSeRi6cRP
65e6Z71RulvcULAfSB62woke7J/Haz+ic/ojh4XV6dI7OitYpIf6ihHPtidRpWClU/QjEqc3fR8b
1SQDCWQwcfE6yY3bD8+Wgr6IPa2fjGL2hvrYN/+6heEDLF9AoLkyqzIiE1c1E7c2ttEomtr8HMx9
ROCcDzXyuuxjC9fcsBy1C7Do6UUJMS23D+yvuICzrvDVgblINOwswm3PJRAqZH5D0AAgAhHJw8XD
mj2UXdBBHnn8Yc9XdauirAs6+2ALbiRBeCrC4tyNhYgVSxfxdRrJcpqGHqpBdeu+2IV5/KRnlcDt
rN7wxfmxf194nVYbo5IUEK3Lt1P4YkmtQ6X7y7ZqpR7O9MEyDTaEp2Lp3EeQuM6MpFYBMsGzoYTk
VC5TvSsbi1PDPSNsmbAU0DGuhdsHVx3OApnzbOWgtKFWwoBZeXadVfN2pM2XNPAsHGet0nQC0WsE
CKwb8NAE7BI6OUpfbS8fokgSziwN7ZRlSgaYAtQdUyTdRGPychliPc5enBZnkNqoN9HLAgx1W+71
3YhkYYcqlLb7UuB2BuL78POMaMbEvFduXtXFYcSGENGi5ZVc5Ael4/vwQ22eB5v5Lh39vOMe+U+U
mXqMJLevLaOBFij5+kX6owbvAfniItXE7AJLgY4n2VEHVw3JtmX3ePkDCXTgXeQFhhZkiZ4yjFE9
gmbJbbRCYH1ECOzfFwi6FSaxNOHQ6upRobdj6l+WYP1dsvjynCnAlu9p0N6/yg3dsxyYcj+CpKB2
wO8m5DhdDcwWYNztn2mslxmzpUY2+4XaenEV7rsk2cpltzO0aDe0VGANRAfIWYNIttsyQ9wGg5P7
ZdBuqko4EsSirk8R7kIszhSEUo/+goFd0zv1fei+3pnotmGb8mLv33fbfLxGnE3IOk2vDHZVMSzq
RBqWWoAiT6V3ipAgln2NC2K9h4UL3dMmqTbmFEhkVHej9NR3cQq6594pTeEyz9Ugz7ZlE7PumAvn
b5Le51IH6jrWznBAWtYhhl+BAHOOXLs50uG7Ne0bERHTqnwLTO5udYXc9XEfYMxJ/W1nJ6qhmKr6
kqgjct2KL3C4KzZLeRHXKnDsB7b2Mn7KnNmtr8V9NqsmbwHEXS/JjNJSySToevKSWj4trmV7c9le
sOvySScWENx1UlIsTYwTyBKWwTdpSK6GMrnVZ9XLItOl9CvWb4HGXSy5iahaMrRx6A5Gnj7Kdvjv
a5tIItkyqIdtaJ7Cx0L4B12LRjSJTuB6QpnlEOz+etaLazor34eAMNEwMdCJJU8G933MVJq7SSoM
t02esuBx0mNnFMZ2LPblvtAHEO4LDRGeMVpcGu78NkasTXQb/DKfRle60zbBy/QiskefhQK1AmZU
VRkLPMG3xNkje8IyCxpVhtvR6yh8DstT0j5fVrqV/DcwkDci2NOJeVj+AQpKj84KC8iUZo75xtYs
ZpuEOqarvlXYZSkdMt/KHVH1lPdWmq3IBhKDRAf7L0sP4qQX9k8OcyVP2gjZrCDc5ViVEcWPhY4Z
a3kzT52Thv92aI0H5AxSZSbJaJcxivmptZfT56h7VrMEc637Wnkk5OHyqbIPs1QUHo0zS3JckCFD
NI4aYrtXdsZe3yq+uJfyPX9/CYfT+lgL0CFjAycyjaumRCcqZo07vHH7VvOj1HLG5LUjDxhlc7Ls
TukwB9OEm1CJ3Cn41dHebVrskH4FK78zK9hEodw0xY5EiFFskS6zP+XSn8rdnT7PdbO3JeLK0q1h
Hol2hd6XGr18l0/+kz7zR8/ZNTssO9JRfGhTQRuy4oGQbd6F29GVN8l18IbivKflIlDexfKg3EVt
bWu26hygjBldQYmAbXRiy+yi7WXxeIvAAfH7xRHD5ZGa4IPbxY2R/qyVfSJaEyr4UPy+vEnWESt0
gFDnYqv2WGoobwIMZkhpIjo23p7y0rDgb2EF9LFOkkYHVO3p39QDS6abvtY5vc8GH7sXkdX5FJHz
gJzZKcxxMuQZgK2X60h4sUpf66ihn98W4BoQ6fyn7B6Px1mdeMJeTckCnk6JS7A6rw5fzdH20jDG
bJ3lol9lm9Hcy1tQgYbHVP9G69ytghcMVjtGsrfywlUrv5ENJ7a/X1alvzkMMCAoJgiHlXe+wcXp
h3md5AHmt7Eo471bmXETwVBNHtoShBSrnxKAfx3FGY27/0M063nSsCtSvvXhVa0YThJsk6p2ElDR
ZRq23ipuaVdbxI2+QFK+x4rH5mxCh00xXR1B0vnNrrwSVfRgH5rIn2Fkrt5OouU0n+Z0eDzOHEga
TTCzDDz5B9t/NWyjTXjSCz95GUD0ou0rT90kmM4Jrqdt56PJJf6Smfhz2PxQRpBJfVoYOOxaeZ6i
B50UzjjsLp/qugs/Y3CJTwMcUHFYQ0h4cpfa3/vIxv+uE/uoJwiJRGzfTD8++48zHGcrkm4ygxEk
RG6h4osdNeXOnH92Zemg9d67LNm69z5DcVYCE3xpWjB1Geh/FHKL4rZbW7u2izckvmqTH0OyuQzI
zMAl2TgzIaVKgEcMoiFZPYT9YzY+Xv79da9xFogLR4ae/vdT2cV3ie407RdVBLX5da9xhmD/vjAm
ljmo8cTOrG5GhG+vifYj1G+KRrQl9G9M6hmIsyN4ZISxTXBW1qlAVX44dM/K2/wt3NGNcTvdJq99
7UxegXmcLHa1nahqLrJjhLMlg6EEGrFwtZJ9ft9t+13tm1ukdK7Eb5pPpea/7IhNZBP2WdH4En0f
DubYR3Af2lZOd+0j29NkeN236BqETdfmneqpV5IwC/KpDYeD5Wv284SmWqKxUC3zkkc2aMyMlu5r
D/qh9RkviihHuq49fwTlW23ZPmqlUAP89Fg7Zgm9GRyr+U6HL12EMw5nRLBQvjNqDTg0sZxwujMG
4mlKK4hr1q/zGYWzH41qzUZpAaUx3aHal7qgOWv9Op9/nzMXPUlkpajwfUKjxLRiMFG3r4N6U1qK
7l22HCIVtDnTofQanWz2krFO3W/0vT0PJ7ZKq/XptXwcMP0G6kThEMOnfDavgZw1sYuqSZBtgQZu
ETiVew3UMmhaTB02SAWW7X/d9voOCCYgjZiyZoOK96P5Mgu1lGkJqzLY1xGmNKKrGlWbIRNlXdbN
xwKICw2w2iaMFQlAWhP3N6ZSjv4IR5YPMXgKkgAby2hXOiDsNfdqnCvbNM+DQ9vieXf5w67q0Pnv
4DsL1R4RpqThu0rJMTPvYt2fW9Fo6GrYtcDgIgSqqCElBjAYp1iiOMHefhr90B3/I+3/9WZK7gvy
CzHxUNEiJQOYeup85AJBaEIxwhjt/snCgHUFXYjGXXGqJWqUj0CbbxDB1kcNfZnWo9FiQkzaZods
qwju/Gq0tQDk7rxOjG7OmCtI7dJJ5QE+9mGiaLLDpIqkenbwbzcv8+fJXfxMnkY5YedpptjulVfu
oIdOLQob1p/rC7m4mz7nHa3qADCNP/j5hPUWHaLl4Jf8q/5NXykWZpu/GsFgx6p9XmByIYRm2HKv
slegMm2K/rGz7i7frdX4cfH7nDGJTFVpqhF3fEKzZTOd2s7cTdGP8f9Iu7Lmum1m+YtYxQ0k+Mrt
bDraF8svLFuOue87f/1tKLkRBTMHX5xUKg9RFecMMGgAg5nuOPUVc6/VuWMYojKEzR10ZZPDFc2I
SBOxcVSQ+UzIzZC2NoFEa/Djsm+iyOdlHZSqjuNxgXPaQxYjw8KoK/X3jszmG4Qk3MAzBVUqmyf/
D9d4SUzTmCDIZMI1EnuBdBiTfV5/Lc1dF/y87JtgDCl3OugTWsopS0fo4GWzXgMa2XH7YgmFyBg4
/HLcXznEgYeZh82Uj7Az33VQPEHAg7VfPjAZ3f/l6i2AespBB9jsrWLKYU5rj43qBcpVMe8uj5wA
nfhOvdQif+0mVnyVToe6Ad3cbMv0m2k4SWN5l61tH0pWA8iBhmSlXTlX8AicA6MDGQlUTaH2Hz1G
8quK/4Xkisu4L3RRgbooFDnkqBbjr8sH+o9voIt3UD0ckd0BQiryobMrHF5RGVztalHZnejcQDlM
McZwSivmsiofgvGmLE+pUbsmfZklN+1De0y+64GdElG3igAr+StIBBX7Ip5hVy6vl3I/1YIh1QTR
yV82NKsOUOsBPOnMwVO1k1wOHqW9GxNbq8q9NKFHcfyaleckO+uRm5mV2+Ln9Om+R3JDkQ+mdJLp
TbWEz1RWbTO8k8vjbB2zrrPjWbXV6qXIQydToU6phw5tfyITZJvB11G7kmKBN79U/3C7Jn+RUdKw
qyjbWoKnyWeMmcN+fjVuk+/WE9kFNmM4mO/H06AJrhxCwxx2SWaF8897ZvNtcBd3etVsHdIIoUdf
zacA2tb3SGI4/0M5NPvwL2CmW2CeQeGsYljckiB6GTUFu+yoZeMmiuZOcoQcP66l6OoO5c6TjMwd
g8ltyVNITSczRVnW7bUBaiz0q+lUlg3uqEKW/C84CGeP7vDwcaPcg9qpvKI+hI1eBOCziQEraxz4
9Gq5kJqtxATvK2WZ2V1+yhJfzVpbhoZeZnyxel+DRme9U4ubwvLipXbCWkFhBrjShUxnm9C7+jnc
+PdVPJdkwFWplYZdr70qVeQk5XMuN3abvxJNROC2uUmu7HFAhOrwaQpLdvkMwgXynU9UGa5Qtrsr
5jwURfXmSWpljDvVpNLc15MCY6CCt8McVR/FSZ8aHHK+hvqRKhOkWKfrCbXbC8TNaXSjVo+V8pXx
yQXKdZpVfois+vRvqVWxylXLVA1dQWUK1fnboh6FS18yzrc4e1CT62nZj6bgjLq1oD/Z4Fw3ZtrO
co6Wtr6xu9JOHrPb1h7/kNCBoj+ob9W1U1Z2tQsEe+tGdK/N8vdCq890NapY35cu21EGD0EgoOMq
DAyRhQ1fGyehT9a4G+LShbNlMWuNy9i1M9dI0JzYuzqq11H9H3hioNzY0D6Z5IBSrxQ6DqyPVl60
lyktH/NQPS5W9haUMSTR1OMcZPsyRYlRioJoMBclQe9aKfG6BgVBl7FkI7w//RbuINg3WqukrPds
rFFGSc7W8JLiIkeH65ROtqa9VqFI20jkPncYtIKxjSQK96uuO1iSsg+j0L3s1Vb+8JNbHB4btMBQ
mXCrPyJ147RfQ6/6jhOSb/gK2j9H5NAFAylaLSYHysmyNHKtwq062at379V2OA0WJ3JNCjc9mMhb
4qkHpZCixret+9AnZzn8XRppKWYTliEUm//UWTfx0XhMflIFz5isb0u0QkUzyAFwWgRqHUwYXUV9
jpNTRgWZIeH08cijmdJoMZ2g5S2/bvDwaxug3KWu+hB9a3IXTCn+KDrfbpwC16PI3ypzqagThSm0
a0vhDYrsltGOxALPBCPHXyS7qpMCjel6Ef25Ul+1cH858EXf56ClyY3WLJhOVBh/UeOnTv5y+fsb
W++nQeLgItNxyR8sfJ/Ull/qtdeUb+GS3nSDSHdNZIl5unrNkcGZW1oBgnpAs1lhHRf0iNNq36Tf
L3skmnYOKWJzSPuENVWXFL01Zu0mpnagRuBeNiOaGA4dzEVSqp4pDE06isOuI+v58vdFw8VhQEZA
BbH0cGPKqT2SW8nInY68VNLhsp2ti++nCODW/lIlHeRgYUg/N+Y+vl9c9Y/ElaBDJb+ZjV0SL7HZ
Kf93Cic+GeYwoW5QWUzZi7a6Y8nOZa8DVRlVgmyLhXUF08VfCfGUkYMPG9OlZH4caXaeKqL9gi1F
7tay9oe/p4XTGAQBa28ffA0MX4m/mCh56zzDr3bmq3x/ed4EYc5zvGhx0+kdQ1QNB8ZGqk+x1V+1
/SLIO26bMfBaSA3FoDxZYNk1pTVSOGWhT06qb1j2dgZz5WVntoP9wwqHDV2plRpko1lP+SMYVas4
sC3Jo6Z/2cxWeQqm6MMOhw15Xi69xvhtCVob2R4EdW8U64BID0lhITXZ9rn3wxrzeoV4YW8EVdrB
2uCPqMhgZPOVj6XlKBDInfYhFIhLP/SF9APbgfhhl4MOGla61TGCMiZ5oTqtnbmRH+9M1AumN8Kb
8vZ5+8Mahx/FjLrzd7rT4Em6icHBHu+Wow6FF9kFB7uQlkMUkBxqhHoatgZTaqyh3xQ9Qy806WVB
OIrihG/xM/OlqMsYRjrQDcX7ZZ86lZcfWPe3JCYFYCP0K3D8PYI8N+DQW60WMj5JE3lGD4gPebXA
Vp+WPbkndyADHewMCNyf/oRGEfuuYET5FkCpUoIxYZTMybCb1KckuE7HH5cXHpuUSx5yp4wqjyju
nhjP2fii9me1OAXDQSkSNDfWdrZ8qYe3ywa33oDWK13nEEWTdNQbMqJfJfSiH4wEKHIbTGSzp1d1
bFvH+jW+ET0YChY8zwyo1iGaYxhrJ9SfnKHovHGevSVLnyZNdiGVLeKPEc0cBzAFGeSwV+HkUpR2
FL2WRLU71FxfHstfCA//TE18xCeHJ6Sm6dyGMDOCykTztSuwQoN4kPFTBVfT3YgbGKreSijqgKfD
TUZcif6rpxzIhCaUCsIZPyEub2l3U1aPRfLvX0M/RQwHLDMx0nFkq7CoVGQbrdiY7ILqwYOs5WgR
bwiolYq0avEiO/9Osa8KbXoLdQKyhawng/TVVtH04RBnI7ZZnIXw/JXvll17wOYgHMitxOYnS9xS
7GixEI0d98gNeGW9eofc/w2emzFpImDZvkGvvOIWYWGmf6Vi1MrBw16Guh+mv4QN8Gt4wOYXvzNh
M0aNf0tL9x6yK8vcRl+EYOgtR5wtFfPe0H/IIvne7QvtygC39KbeLI2ZDeMgD89pB76mWvXbBWVb
/XiQWusw9qmzWOpjaUi2Ksd2qLVeXLXuYEju5fXJTF0AV16XoiuVANlThgJ11exJVS92lgQtQrgL
nRjkqN5le4LtinAJtmaQpFhiV9I5V7x2vu9Dv5O/hb1lE/VxHPzL1gSYSriVodZgKRkUWGsDLyiv
jPCsd2hpq2I7VjLnsq2tQsA1BvAtJAuu2jkkFnAOPcwezk1+/qRdh1c9DvPNXke01qCPM7zJj7x+
34wCoN1emx/HU8KtlzBHXtBgEDT4s8cSJPE5eQZ1AlRdRczc7FOXgoZbIKqmddDnY4Bq+hG9ntVv
l4dy+/sWCCioRojK82vECs1Gyp70E/1b2R/b4fny97e3vo/vc2Fh9GpVZyzniJphezIKu5IPikgF
VeQEh5WDMg2SwYouRn202/IcJAI2/W0YMT/c4GY801ukY1kFsnJDd9WtYjPBhWC/oP2LtStYrqj4
TuQSN+9JUFZ9NqLUNFQf4+iop0+X52UbHD4c4nBRj8eglBIMWZN8lfTI0ZIHlOTHw6HoUI8QZd5l
c8IB5M4mphXKLY0xgK2n+KgS2OFRp9izS3fqJ2f1Xsx4ug1IHx7+chQJraxkbWbJWDhz0tg6aSBR
8BjgDKYYgjoVUZhzhxJCs+xPkaYJfXqyT+ZDkx0uD6HABM8l0OnoEiSs+FmafVIexxmNE4InbEFQ
vOPe6nSjSNI4WyzKNTXxkzbyisTvjMQxsScWUFDqRNWsorB4v+CtLBqJKWdBD4sENyoz8liVc/Xd
zHAt1Zz+BuLVWFqPlwfyHzJpf0fGe1p/ZbSXFdoqrF5duUm7qxByfyB4C73YaSJnQmd07klMtIId
tUTJtM1l/XEcMbg4UYKo1yh79SmDh0F57EW78OYZ4+P7/BMeqo+1dmAPBPpYe8X8EIayVwfn3BAA
osgOd7YwpCCYQ/aShmerKDxVJHAk3Q5UQRnpZsyv3OFQo+2aGndS5k7T2bryNTaRcApfLsfDthGc
6lkvlKzxncoj5N/rgSnFEf1nRHLbbH/IIj2b7Xsu/TDC4a1UkDAM63fhxAE3MpQ076wJhGe4knnx
TXkyb3432D5scqOXKkX6p+zzsET2oL42uqggQDR0HMb2eSG1so6hUxbF1otXk97GhuA1fDvUPrzg
lowmz2UisenJxxx9cakd5EcyL3Y5/bwcBwJDPMCmIe1yK2mwYUhfaedbskPaGOkrQaZ2G34+QoFH
WTNY9HRY4BBoonaGUzyUO+rqrrZL7hs8fGc74vYn0UVL5Bx3DtOqJe00BfGXWWdd2auaZU/0RCoB
59b20XjlHHcU61EtXC1SjYycfg/ZswwKf6Q4B+XXvj2345mO6NCRb0FLITqTszD45aC8Msyd0KIi
oonEJG+D8+D216kX3AZXTOf8TbfNY7PLD7ObvA9vIyrs3wb1vyP0fe2v9hMqZZbS9PB5Kl6b9lbq
3cuB+Qtl4vstGarVBL1AMjV42ep8MZDdZ5k/eq73ZYPaNk8/msiSFaext82zdkaFRn5gkuSFI8oO
bF+2Vta5kUXjfKlNTByInuNv9bNyFUFuLLqhbrBv34IbGeoZoV+51jFH0lV0Dt4+IaysMwhaDS7R
UwlFV7gAaTfTrQWUeX9lV+7NJ4Wg4rJ0Y1+kq7M5nyuTbC2tTEa5Gc85k4YOpKssvZtH//J8bqLm
6vscLhes18NgonSJ+S1Qr1P9OSciAnCRDzwyL0rfFwW0QPKqus3a4ZQPkuAWLpwaDpnHqF2mnKU1
J598Kd85xtXEjp38Kg1sBQITppsK9upNGPsYOr5WYKyUuiuZXK5pzTY6p+25mvZZ9W0uBLvONkqv
LHEnnE7u8QjO3i9Q6947xtf8eQE/RniMvoe9o92pb4uH7hJXFHvbBwXIQIOQAzT8Mv/I0IYDeCFL
4NjyRh5q773I3s2dFyz0zM5BbCtugHpXKfwFO1c2uc2hm+ZAx4UTx6w72cGVE9lM7YYJLqF3ecdk
8BQvwm8wHqBx6Mx70d60/Yyzss9tGshAjCHJmf1dgaIhhi/0EOKNGc/aN/3+8urbXhkfA8zBWWuE
lhoxBZteO2r0OpYElSZs9V4aTA6wpkKSJDOBM+08OaP0rBQ/Ou1ahuRt+RtAoskyGJwtcN8QUH1/
BqqlTeM+VvDSm6tHU9tnw5MW3F8era25WdvgT0U6HrAlKqEMU9+Nz4xaTnpSnD8puDJH9CS6gYyf
jHGLLq5Aia6xjsNUvxukL2O/g8Su4KSwASGfbHDBHqdDk6TMoaEsduN4HgvqUGm200AQCMKh48I6
DTMTnGPwhtyAcQYpfNDnMxI44tQPkitiD9+I609+cXE9GIU+hxqrlyXGvUaqbzSYBIgvmh4utOei
b6pYg0PqfAjVr2SS7DH/cjngRG5wm29BzKXKWPVCVJ+T/lZbdpe/v7E8Pw0T+/tqc0+Vrpdl1oCT
GN8bq3NG5Y8ojmzSx07/b6W7cW6DLRMr1FANVeHfGXNKSz02MSVB8pIt91IJkmtRGdXmeCF7i+SP
qVHKF7ZlJCVI4uImrs7JcSgM0JOpgr1wc8WsTHArZtCUv2rnwMjnLPG3MoRsXHMnJ4KbkcgVbr20
VlqMKuTpnSHI/L7qDqMVepdnX2SC/X01+yAtbCaNyaI0BpqH5nNsvv03A9wSGZUkSwOFZSyQ7861
N00ohMBGgdtfNHk1G9wC0Uiu6g3TzlHv+ueghg5C7rT+hIcth91vip2ockQ0/dyKkStaGRnkmpkc
yDA9m3pkp0ZiR4Po7rjtGa446OUwwVjIbWd91ctRwh7IKsU1IcjrQx8U/eYj/pNBdqGEb0KOSbaj
/DKaKsin8fihEOP9aXQVEEqFIko01QOjw8qRQzOyJ2X2ioFcD6l6qy6NF82zqylobbSMPZLmoj6H
zYhUTVhG7ykaabiglzOTtKmJy2Okh3Y63kXG4+WI3ATtlQEu5JOC0tZEAbvTor69vFKMUyDa6TYj
ZGWCC3qCCSWLBhO19iqDNYomXynKeIdWsHWLXOFCvyBdt+QD7OjZkUR+Hu7S+d8n8jV55QoX7MDS
ImiHFtsDiPAmldpG607W/eUpEc05dznL0jDXJoI5T7pzKx1LUQPJ5h63coJbSHqtRNXYwYkyg0xq
cZ5qze5bMEqdyyUVzIlg7g1Gj7ZaQAne9bRFwpzQYLDRmYlC1B9V8sPqB4EhgVM8Nxn4CoIoiGBI
U6+M+h58F8BXvOgk130rKDHZjDMdVJL4VwcFIxfPVtYbyzANiDP5jMp0m8b3OX29HAOb47aywcVy
o+iV1jewQcPRmYYvkmZ6c/OoRc+X7Yh84QK6rqREnmrYAXkAFLnpQVLCg96KTp/v94BfgHTlDxfT
zVLWU5jBjroLdhV6H1u/PiAbABmPyw5txoGugxte06iu8GIoCLiGWNWEF+X8lqjPYcaUjSJwHAYg
0P0dNFjZ4rCzlaY+NSPYklQzdYch+5abPVQtk7Z2Lnu1CQkrS1zIaRkdknkc0ZoUgRUNB8VAtNVt
B9zHuHEBBxWKbB47+BLksR30nd1puOxXgzPHv/EswLhS/54iLuaWSDIqgw2bFn6Ll90w31iTIApE
48WFW6Y24MixEG6adtUnu9Y4/Lf54CC0hTQMCSjmo1CvabNXf6MsfDVEqszB5qJYedpK+H5XjhWc
QHonogto4ZpYcKrevob+PRu/lHjoVUQoSJWw2xyIX7jLd1phtaBDCaImrjbak4iHcxty/n/6VVn9
vCWMvZlJAcH0o7zJ6Yq7IUvdlHy7PEFCt7iDU1lMWUo6uAU1UzRbQ3bjnHxvfdaEHx3V2b1s7nK8
qTL7+2qbkxLwrnQDrLX99xHdl4n+8t8McACgkwwX+BwBTUh9ndNyb5BFgDGieeEQYJhiCHwQ+NBI
+eJrS4xmS6O2vMJC/9plb7ZMKRZBlaQCJQzcTj8PlwxW1JDQBblE8oWOeE+/zif/sglt6+i+tsFB
QFtVSRv0sGGcOxdndpA7sjZS3IYczQdP80k7TXvGvxiwwrD7+LFFYXiEAv/Sr875LSh5hfLxWxi7
/kkcaqSRPCxdjZ+UT1/lyQ2y+2a5oSKJjK1CXw09yETBSRU0yoSbyHqiEu1LEyv6aj4mt6BhcZsX
Rt+s2BF6aOMr8751u2emmVjuk728z0WV92xs+d1+/Qu4+W00VBbGsYH3/xxggqCd7mf4awyuTG0z
F5UVb2XFP3nMzfVoVlHS6ZCegpI1tIWTR8VV7HwnF85yr+zqQ+5boyO6+G4F8dpJbjabqIyDZoKT
ResR6USsUz/+cTmIN1FsZYM/Po/aougTs1F77xKUTn1uTh3AWfOSOxGD8FZ4ro2xFbUCsVQqusg0
MYqmcpWEbh31SFK/LMNvVLmsZ4sXEjbTKckXAqe0GArd8o2Vi8B/C47XnnDgXyxyAg1hrIDoIGO1
p3ifsLzlroJwe7fDCt8LpkkQ7wYH/2Hfh1rJRq715ntiM6aJ6aUL0JCv3LFmuOjEOGfke+1BE9xF
2Eq6sNJ4gosCfAP5Ap1PByz7Xlh+X4rrttGQFCltU9RjKBpVDlfKHqUcC1tlsxk+KnJ1Fzeio6Fo
JRsccqRjVfbGiNhghYA9lJIUn9HOD2hHyk70RvOy1K4FmXjBQuY5GyDhkZAiRrTU5S24stw4Oo1C
Mg7R4HFokY1zKy0dHGMXbvVuav99LdR6UfGlXaQ1mtSU8P0F3FSmuq+r12aggkv2VivAJyscRCxI
8XZtjxBgrAyoBnXpsQXRqQ5EwkO/P0CcW92LS5VUwQLjGyu0rm0SK8EUDT7aHRzjiM3MN/csudn7
koPkPCQOC7fcgdj1gfWs6SdGthSgIWKWbdGiEwAlX3DRBaORoRoYl+bWV5cvA32YVVTOiHJ/23FJ
LN0AlZJiqdxgS9A5qhaZYi3Uf/Tx7URKux5+XIYukQ3uMD6QCJQeNWwM3RerfqHqM0ofBVGzPVwf
fnBo3FArq2dQBDkpHew6+24OvVO3D4tI8kVkh0NhK2mVVgEHr1M36bcJyZ+snQfbmMmVZbW7/zZu
bFxXe2WMgYNUM8ZtqcCBOOY70jYuHRfB28o2anwMHQe5Zq72cibBjL7ktkzepvDhsh/b+8eHAQ5v
aakFfW3BgBJ0thGhwUV5Tif0gNR23v68bEsUa9wprVmisDIb2JrVxyi7k6rnSUQsuh0ClkZV/CP/
olys66Gp6UWIMgRDdhIKGWbUnTYReKfVTLDpM8D+def92xTfil6SmFC9ldi9OTjGRySbD6xFvBaY
2R60DzMcCKQTaDBjCWbU8lrqfPmhF2kf/gOof5jgMKDo0zFBeTprDGR9q5mrlr4SoMYi8S2vO6Jy
DFwlzXSEEKfIuy2OFGwoH7Y5bKi7JpglSJFjv9d88zTclE8N5OlYffeQ2tWTcX85Bv/hRP1hkAOJ
gLQy3lMQIfKO7lTQFRSBMzjgl4P4ovQYvwjMba+vD3McTrRtMPZdC/8ay56PbHhbdKtXD9PJ9JYK
tAKKQ33lD5SxC4B9Gzk+DHPIUS1RVXUEcWPJldcbwx1YhQVnT+FYcuBhZmYbZTKcS6AryK7UYDv8
odsTyG3kfbAIthHRSuDgo9BAsD7Qd48Kr2/pTpmSQ0GK3eUp24QQqkKkEFd1Cnqyz8guxyPilenC
JtK5BPVIiH+9OHm9bGV77FZmeG9A76T2I8yYD4vP5E0GNLxQlEuiRVwosbEZDCtj3OEzqVMzLJkx
Wt1b0VkVCckJvs9fU+tlGmhQ4/td+F0qYlsTdYIIJoV/3Yk6jSxBzrYpY/DqJT+oQfoQTNphIULm
MZEzHByCSYU2WQ9n0mdyYPzUIzvhusXL4ECb4yRWehYZ5DGwnElOWmYwu13SF6MS7PGbC+dj9vnb
aTbUc9wU+H7Re5F+s5inVHm6HM4iFziYk8xxDKsZJtTue9Xel5VgFxQtF4ODs5pkKkYJBiYF12vT
R+fRfrlPr2Qf+VxPJOUgCjcOA2oJqmeqDmvylJ2nVLoaS3Lou8JvukHg2fbkgEngnSFT/uUxUSal
kucW3pD0+iSV+qNOJzdLVRHesCD65bhCP+xwA9gQPaw7ps9L7AkiBwdc3lCjnZ0Imvuc/hYNdt7l
kNiq/9XAl/+3Z9wgFqBvqsIWa1Y+yj81N71rvrMZ+7MlMixs6k0CJ9kXL/nIYWqXj7qhWdiP5vAs
k9tmvoeCG5pK1WZ0LjsnmjUOUCs1k2QzwWiCtd8e6FFGE6EueqffXlR/DyAv1UO0qcnKEO6U+bxv
LYjv5bPgfsF+54URe0+ir64xgTIOvcGkdKW0QmbCT6fjCFkFRSlsecTLqXqUSlFyThCJGoevBuon
sphJqfZHlpg3nNijB3S8e/Wh9ue9KLvzD9DxMYzs96x8THU9xeKDjxaegQ/0qJ0ikAUNaOaDUmzk
idLColljf1+Zi5pUXbQJ5orhOGu34RQLzkEiAxzWTmqVV4TJiCtJ9E0eplPaCBOaojni0KJLphAl
15gjjFnnNof8yBovh9mV3yaP6ZT3vX95RQmniYeLLo2kKgDmLm/o9fTZjap4XsAj1jjFTpSC3r53
UAt8/gqeSDS+TKCysq5BygVw+NBW4EPRvRiEFnnnvj8RXqHreCfwbxMyLCampiimhoquz3ExQR50
QlUbtsivOCGVhs2uAuCA/mE8mHf9l5Y9UhwWASJubmQro9xa67u+SZdaQ9YRoYLCjil0khp9MpoA
DzfrO6yVIW6RWf3SznkO73rr2hiuZutnBu24+qXr7iX6LM+3ZVoJNhjRgHILrdQ6M8fNCgf1LIDK
pfZMiOlLsvDosbkWVq5x662xQhoOA+w0eELUkGPUb8fXBhc3di3Ov0+CRK5oyrilZyiNlWgzzAXB
g5SMIA1M7MFyJPGcbQLJyjFuxQVmrGp6hjRm/vNPRvL0vISg1IPaveKUfnbOS1fUTSvyjtuih8oY
54HZHOfCtmSou0IBNY9stTN+ByZX3nFbdBCVixLrGEcdBQ2VUjr1KDKx/VrxYYNPujfg29KmAsur
JdC7qH/imRnMcPSg3GumszTocmpA8joIGUY2DzoruxyWZE0lSYMCu/Fzeq24rVOem+/6gRa2Bn64
ZJ8c6WKbrvilS7Dm+Dw8iMSlaFIwqGNkXqF8vbNN5HTHDvVCArgUBAqfYweVUmpUBJb6Y1balr24
+XE66a9o9Lbz2z8vyjhzCSgORP5xmNIOI2qnOwys1H7p5O/y/GCJrrIiExycJH001NIIxzRVcaEY
/ZhGidvMkeBeIYxNDkdkVZ4WXJiQzzt0h9iLHgzAlg4NdO05daGm4xRv6r1g0rYRxbJQ2GEQqGVx
iELiNoniCrtq600uq7aY9tr1m2EX14kN7qid9njZ4MZY6rKs6Zous+YG/vVTCpKSLBG7p817nbiN
vGtFtEwiE9wwZi2tzYA9VuttB7GjzjHoPoWw039zhBs4I9KHknSAxX56GvNvcuZXi6juamNFYbAM
yhpOVFTdcFu0CRYDGblYJIGM0tblL5nypJOfaWCKzgIbG+YnQ9wi0qDeXc0zDqjhs77rDui1Ppie
Ce724hrU7cKTlcgvbkE1umoFkwS/+vb7REx71GN7DnYyNpffmaSPAeRDAXQT8sLeSpb4SepuiXye
qX/ZxMZ9TJcVyO4iJa5jirg4QMliYKQsx6kXP1Ao5KIT/m0pZMvWWs0PZP1VKxcsJxFp3maQr8xy
u3Ic5AWkwpAUj6AtN981wcuSCpB163z/yTVuP9ZolUS1FIFR0Q929TFzmb4yak2Zzq55KAVv+ptB
8eHRL9SfWoZyXB3WGvka4lDTAlqDayqizBeMG9+NS7LAlOQG49bGh17dVePXsjxcjgiRCfXztSFQ
ZLmIB2ZC8vLqqW4h3CWA7Q3UXs+MzgGDpVdI1OgwkXRfjOGUat5lFwRBzZN4WlUwLlKKuZDxTjBA
nPelqnuIV4Ci8S0ZrkxJESEQGxQurfHJIzao6zu4paKSqWODhiqS3Ct3Sm4vKHobof4672VR9afI
QQ4Y4rm1SEZgLi6i27QO7xJiPYSkc0bNeJ1KGtvEnM+QHhH4KYoNDi1Uow+TacTAFjWxpWA8g8/l
OgIT2e8A32oxcfCQhnWpdhn8U8qbLob8OPQTNGHpjygMOYAgtQaeoIiF4ZUBhuUFouPE6/3FAYmu
HXnJ+XeSAOsw4SkXlyBt46COCTjT659MXnA40avKk77WIO2EUKNgKW+RBnyyxx3bZ13NFg2JFTy0
okRsVx3K53Cv7Lt97VJwkx4Xr4O+uqisj0XBhcXAUy/OKpnNqYKX2LaIvg+p6gfBj1pPXYPE7uWl
vgm7qozOGEumaG3lFl4yanmiFQk2EiRE1f5qsh6rCtr2jag2Zns7WVni1tystkghDrBkPoye5U+n
4sTokgD4O7z6Cxaa0Bq30gYTnV+GiTE0zuZNuG93emIbrnaX3mZesbMeL4/i5kpY+cattyxJQMaj
wTdaBV/TBS9erUhWWegRt9q6iAZ5B9UIp3MHHNUVNIpK3rKzdgUc+h2eVR03jv+PC54mIA1HnExj
jB8rMcgLN/8qJzbI1DQnQyIldKpdGYhnja2nXyJ/ZZVbb501NqCNgNUZajMmyr1jcLUzigyx2Bmb
kkumuG26o1NYTxaGs21S7RD0lhLYZqTINxIkuJ4Iqair4bpcO0EZaULe4e1lB50FQpHk0nnu76JK
A5qx81vrMXbeAkTxxal0ArdCUr04Qn/8HAsflbfInDCpH1a5c0NSNmrSNGxfP4L1EtwPyq53A1vf
/w9659tL4sMW+/tqR9frnJToywdU70wIjO37u8xN8fRiWylqD43cTzzJNUQdpduz+mGVgzOqpVM5
qPBwAZ9MjBpsiFqbpb0sb+00+T0VTaTIHgdqea1WYURgj1jQ1jITW0OBftraRlzYzbJTRM1y2zvS
ago5XGujegkbZjBOj8GdZCOTtKtOAXhYT+rN5NW+7CNjfBS9r24lJz6FDodw+hCZM2Gn2jly2BMQ
48hvQ5CmEm/2C089TVBLFjJZb56XVt5ymCdLdaLPJrxNLFSpKu3DTPO7JYp/67z0YYc/V5hjGJs0
Ae60yl2gnsriJslE1ymBLzx9c1RlMkio3hdEd8iw+Cy/3jV70DdDW+obGv3B9NXLgn1QsAr5o0RR
VHqXslUYBd/k8pyLbgoipzhEUTvS4BkB3x/HJ7n0pyKyS1E3+qYPaP5TFTBHEvC0f0aSvgwbWZcw
OXQZr3I6X2uVtf+N/fvDBL/bjZlRFXmaYVWVPxOwusS9YPbZb/xlt1kZ4DY2EhZK0FAYMILgDzxG
vwaKGdqJ3Pjl/GqNNfI7Ze+GM/mtFMhqR+UmKFvUosvZ+U4np0hHkfljLqK42pwfVUf2EGwlFlhr
P8+Pag2FSSqkQLJ58rPG8IvI2F2en62KR8DPhw1uN0HlaJIXNWxMyEXQ3XKjHw3UPVLJrvb5F8OG
2vI9iBBy1Cj8R8tsBaz2MSUjVoNSJjzIfSkOOLbui/eutBKtIuMX7J5v2E1PgSdKh2wvrA+HuY2F
5qRAqMMsuEHsebiRm9lp8u+Xndu8aKxGld9MMrMPagOPxmA5joujDDLOZUG+vgOpo5DsYesF99Mc
cltI1o59Ug6YQ3CR7RhltOQgu32Ufdmt/gdqXqE9DjfAgt10swLv4mftjV0BoK312rr0RvdzCOSI
XiIEy4CnstMDratUAzMmT2d5uZY0AYQIIoInBorlIclqE8O30H0/yHbeHKVaRNkiMsKdiomVt8oy
wgmpsGdncsdd/sSCXrlecFcbD8Pdbx9L/451ygFImydWHUYwSs/D1Xi2ruMr9Ms5OaggRW85oqDg
BdTnms5GyRzUbspndpDB63ABwfbiG6tbGF9U4b2X/fpfoP9jkfF66iX0KrJsgkUdEiPlMbnp9oHf
eOV78Tm9TgVreuthf73MKIccZqMZkRwgTphqTHdQTuGZQIGqOwsLJEQRz8FHuMwhNF/h2egExI5u
mdoP2rCK2cFo/mCJO3KA9ullzBJtBbx6ekyjLIjRHwFiCjC/Vwd0m7lhaktetY8Po0v9/gpJGdc6
iMjstmhbP40sByhjUgxSEcDy/5F2XUtyI7n2ixhBmyRf6au6qr2R9MKQG3rv+fX3ZM9dFZXNqdzR
hh4V0SgkASSABM7pHREVDd1oKh3Aymi3yfv8O7mhOHoZbURxBrc5J82uLoCrYGiMESfd1PcNVvy1
nPt8Sz37ipmyLHpATUmlqnq/YRWoFR2jn/Oj5tORiajjAgPyFGLiTFGUa2MKOMoBoOn1Sc45gYwT
x9hpIUx0hUYr48DifLSK2ZKFL6PhXLdEngyq4yYzMIZO7QUQXtlyfSNGP0bBXTD98ScyLvUskzcO
gPFMphQFUGfK57QjD/IoPJDc5EwV7rYjNukp8znKEGMeuoYssdfCt6H7WuXVJ6yx+KTjTY3tJ8KY
4NINPANL7C3ZissaRgkSYfFIO6mJDxYrzFxwY9Nu1MU783/kMAdXhHNSgAkaRcN59XT0pglGZwnW
iQF9Cg4ZHqzxbia1Eccc4LCsoknkDM3M9LSGD5rypVoyu4hrSzN4N8qu3Sn0wVEHqprGohCOaaKM
yoyPlWs/Je2Y9JrVCryZxf1240YKc40orayGY4mqq/602LTVjiGZ2+L0N1Ior72wbxUXlZibpCKD
aNS0Nxye24MC+h3FHw4AdPCvexNXKSYFFYWkjLIFctpPxdf+0PmZL33B2A+wf4PQ5WWE+8nG5gyZ
CyONoj5KaCM/PiVfy2eC+1GwR0vM7eYAsBbuw/reBDcGK36dI9vHMCO5XBcD+qm+6BYuxm9qq7wZ
3ptCra3fq7cdrwPGO1O2r4F3wmwYJ8gcP2FUNzAfBy97pnu8sYuGhn39C+4HqouCjJ/FWblGi4ET
lfCA1mgS2ieFs+qZO64ZhxKD42YskJ+MCkyNU+hVGWV/UOU2ctZ+6d+GsdY57QeeKOYmwRFKhRJD
1AKQyVB5CqPHun25fnI8Y9Toj9hcV6PWgza5hRAhWD3khXitWx9VRMR3wqPDnxXOG1tkAkhL5Eod
WnwqHSgmz1Gg34BpOLWkxzDQaVqB6aLlgMEmON51TXmnyQQTQLG3jS5B0WQ1D5gk9islDaY141z/
+yH/YopMLKm6PE4bEWIGBTBP65fIPGUZqIgUFZP4r9dVogbwITnbnCUTSESjG8emh6w1ks6Zrp4m
eeV41u6pqcAvNnXg0GCg+HfzkI1hXcuctsCWu6T/sqyzpTQlJ53Z1WMjhDF0I0oHdSS4JpdUPMgD
gpPJY6biiWDMPKvaKAZSM0JglJ46Et5gHoOjxe6X32jBWHaE+VGi1hDRl0VpxTI2l+Ol/QldXiOt
EYIx07h9/918ZiPzg1GntRESqtaX7hULJg/xU2aXrRXfTg5IlG90haMk7xwZ827yOC6EHp+KhHFs
JYXmrwRPN9ftmmd0jF0vQpQ3mUCFtN/i8T4TviyEUwns34mXk3unw9jEPUnRsqajX0t66jEPPvix
o9/Kz7W72nSSyeRyGuwrpRJsosqqib3U3z1JmYncrQtqGyl5jADQOr5I5dfr57Z7DaoXEfLvIrIm
r8XKgAhkuVYL0uLMfBSbu3kovOuCeLowUaEmyiKDJxmtmeq2V8+R6Se89jFPBBMTJhNM1glt0+nN
Q9s+yeFXSeWUz/s5iobxVuB/ElVhezDCGjVKST+J6q8J6Me1b3Noa1+UI+2LNCGAfq4f236TYiOQ
CRGKUqiruWLykPKgDbfJm+pHgRIUZ/leOZvnZrQUcIKXNm99fY/6QRU3gpk4QcQszyYdgoWg+Wtw
kxIgK5T6XHW0L7Spllqp21rEUm6NO+KJN4M12Dw6Zu5xM7GjIGEzVjoGPBt3dAgeRtFOANu7Xx2U
r/z+4W6k2qjMBJF5adVwIVA5V4k1ikfC41bc9baLALb7MnSjquHaRN+HAD4mem7nwariwZKSp+tm
8w4Q8+Ge30hiQkfdG6sMohI68evMDkV2iFz9FPujJ9qSUz4Vvt5ZtJtn2nhu1R01+LMxk81PYEIL
sIKILvT4CaMntY7qRg+m3bq6DqaQ2M1tgRNgOB+PbdSgWElHhcKyKOtbXt9ri3/9SPcfrjf6MOEl
bPqCGAn0EWJrcPtnSkYiuMIrsWSvBwYSJTnibjDytKIxb3PnGIsygK4HWnVuG2H5WbsBQZw91mgT
Fs/0Dd0q/T+rNjeaMjFHj8JWGOjC8PLQO9Ej7YsKbhks3/E4hik13trkbtymq6Yamq2SxIIdtaSe
lUVEfr9U9zl5GVssJze8Qc39z7eRwphjog+xls6Q0nrqsXnMndghzuLJB+M7pYoKEWJ4vZxdd9+I
ZO48tUzINBVISvTuOE5etir2ojhxV9jXTXM3jdzIYS0z1LOkoAVZq7/0y40I7Dk8/+IOd0kuWddl
7Vd/BFumAMXXTdVggqQqFhFZCJqVzWJJQNNs7OckspfP+VfiLZba2byWzj98OQOj8VjWBZ0NcxNp
Q951/d/vEO2JYn1lA72HwPEFyDFLDBJHmyze3N/utzNNAuBqkSgQ/bvjrY0o9UrXoGslyk8SCc91
IwVVOj+BtZgXWagdsMFaAr8kmnCARUUh+bsscPXoGdBpNDBK1VCQ2J1vusKLcUd7ZBF3KnR3ekvC
mo4E4jjFNNlRzbjKpkFZas2OSv12LbMfxmQ8pUrkqTl6O8uS2mtWHOWsTyzBAGh/q3I03jvc7Q9g
A4wyCNkS4XAH8CimyouqY8aq8DIeQyQ9uI8He1GUsRw57tdRSSBHLTv1OGfGyVA6yV7K0nRA2mwe
ukXAG2ghGoe1JR3HLXdHrLZqMtlL3ifdMKC/hGct0TYyemvg3S73Qmco7f642pjot9vK5nUn9y6N
rVzGnnRBTvXRwPftlQgLpPe94l0PApzvx065hKYkVw1VrBP6V6UxeztTFkzgghAw6FSz52x07Otj
mqiBZN2Q2bmQviEYnKzgH7BRazXfVh590W6eiV7FLwlsBCXlvDRS+/eQKs2Wxm+m2zmCD+b2Aw9D
cO++2wpjQktUaGkhtlAn7BM3jeVgyYVDZkrB9Y/EVYrxskErKk0X8JWAOekIlhJEP40nSp2G9Qu7
euNIoxnlB1/D+IymS6oJAH5GWiZntVwa0Kp1KGwA7d/OR7razsc02q1NpI0sxq/NWp3jKoSsziV4
/RleVZfiQYZB6GCXHwlS607OcOh90en9xFMfI4eXtOyf7uY3MM7dLnnXrvQr4u24eG3RDih8clJz
IAXlGEjVDtfPd9doFIA66wDOBiMNo3IEYkgtLBXNngvRXYSfbRK6wvh8Xci+UhspjFKZMhVlN0OK
ZslHYD8E4aG3Jq+8rY98aE/6kz9YDJFUrG8ChwGvUL9fezlgUcfGmGGfgvHQdXpjtQk4NZRZseYl
O4VJz2nE74atjUDGyzWjD0VwHYBlrQckgj0RYH5nd4vwiXOKu/EKrNGiCvY97EMyxVcvZeZSSyWa
rHfFaw9WVCBSn+mNPnmCT25osvk/SmSS28xshypWIbH+JGLYBhkEnZ/Qz9E93aBBh5y7QbN7tW50
ZD5emq9pG3WQaEyClVOKdt8gtT3mGO7BY3l5v+a8Tdnd1BOjm7/Olfl+cpINibIW9FyX1jKOtAOn
3pOT8RR+6kE/yRud2808twKZSK2MUqSg34OC9YCHh86iU9LhvXSrf1n/6m9py0/weOnurpFulGTi
aKKI6bpmuLzTsbGr5paUJ5Bs+eK8cDJ5niAmohhlK6VVUyGIVmp7rydGF4On3SCPzTQUjWWIcFye
nVI7/ODyhmHqBLx3lFvrd5cPk2pAbYkW6vIw2S3IGWJPPah3skfXvHghet9EL8KYk9TbKU+LGeay
IJRlxz6YvO7whxMC0kYp5iD1FcNubQml0spCmU4pJ3AFkR5rz3RA0HRWThdy9y7YCGSitGCM6iLq
EDhoXprexZ2n/QGaKmYqLmfHpJBTqy2tsdCzK1/z8RgbCSjOXlbC27HnfCP2nbkZs6KWF6iCxxxs
OtfW2j62SSDpz8p6FgxHFzm55D8EkV+asa/MXdLL2NWExN4z/PBMxznbtwYrSUdixUHtaxrH6He/
FvCEJFkDPILEVlvlLPVlv8LPZKO2Oz326kpySR0G1+8AnhjG2ufF7MVaR6yKihA8QYUzpY8yKMGv
S9kNGhtlGFsfo6yuOxo0muLnrLxKy/cYXJ/gD+DI2f9MG0GMjbcJukXxAkFCkB5mZ36WAqDcH+a/
FHDT4JXKua6XtGuIG3mMwdfEGAtdofJii16hor96ZW0l7hhEgIfKrUXFupqEB7Lcrc888bsZw0U6
W1AJphzVRYmgP6+zs8atv86iz9GQ8+neuwKbVmI8lPUwy9AwP40nurNVgbgaDCEenmkBgeus58wL
3T9A/QEV1y/rf884N1LNVZ36toTUTnyoQ18yJ6yEgjCSM3e2b/2AXUZ7CPkr266Zy6STZQO1jpFU
3xcS2aYQdpZa1JxT3P1Qm9uZMUsyRWsuyvAyUt0m04Ou8MLTriIbAYwdxuG0NGOI85IXWz0OtvpA
N6JBV/OZ4Hp+ar/mYG0xOBPhu0+bm0SHtT8AGRnxQBMdjMImlmyj3+yHjmot3ymuP+an+fUTR1HW
HKs8VZOSJsl4DHyrPwlPlEUdo/yuTNwOwDGqJwcJ78F9//NpYMRGB1NWWBCjvk/zvptR5+fS0zqW
wTgNnA/Ik8DkxXokmimpYIjongXRAkimmDcuuuvI2Pb8jxL0J2xcqhr6NBVTKCEnb5niJZ1pNaJj
iC/XA8YemRBygIsc+gU3ckIV2OPNClUQEpu/6FbZdDSO3waf+LKNeX6/88Tv3fflE/kEEvCAlwjv
zp9v5TM32holo0SRoNA+m53kJjqGXnGonPrMW5PnfTPmUqvjMJzzBoqqRWRp8VvB3TrabY5sjpIJ
G+sqg1IHSOu2SdZASHVHUQWkbsI5S0kwt/LjOHeHbjKtItbeoj7hFL77t+lGPhNV+nxukor2t/Sn
xACHRukJj73VLq6MlcvF+ot3n+03Ei75o8IcqYrOU5P3yLKmo0QxrrE7YL7Q90YRs5ja83VL3f9+
v1I6hTndQcJosxohlCRCaBNRejbLjuMM+73cjULMCWpd3Y0mrVwogMN4AIbNvRKA8x7bW13yjvYG
Ki3aarqu2n6U/KUaC2aTDqugrR3EdtV30TzJ1bmTOMGf/vJrNRnTrZiXOAUPAE5P62PHgAfUoZck
XxbxXuh+dsWXP7urL0fJrqzH4ZoU07tt1D9y4RP2/PLq39Nz/la+MFE4iYQ0NQCtbeuDZGnZp0rI
LUF5u/5tqA1fOzgmDpehLncxUBSRtEWf1aV8KFX9S9+CD6aaH9pU5m1gsh9KkYkGLFsTpMkUXFlk
zHwC56iI5eLJoSMgAOzFxLvg8+vZD3GflcOaeqw3kiqrVM7kJjcAkHPCU+zINr2fYycBdYHmGhZq
6bMmWLGf3f3rkU/mJ7D5yIBV07Qx5wmtZLBGy3YWjE9UtgR2X6xoosnsY0We0lT+670uVjTjDmZL
mqZRhdHRrNHJgsbGlJd9T2nXamDRcvnrqCVujYgVRzsmm0vWKKsMOTk0newGRYbbvWMiDwD+RKXT
2skTb62LjSisQMY1FPRjCagpgIc0DHa+hsCj7SzR4AzLsTkKK4XxjTYsOky01jMI0k+VkNp5cSCK
YK+gF73uhB+yBFYSk6WYqQw6yWHBWEkpuyRe/dycCyvUJ6sDCaCk575mpu5CgEQ3lD+vC2cjACub
yVBQDBhROVWzM5p3YXHMw2esl1uR+rpWonNdFO9AmQvVKGd9jfpmdtr6TquCAbWa4Bi8ETqeQkyI
Wet81dU1mZ0yfUz7yMrXL2JoF6adcyd4eXbIRJkYLL1qveSTM3dvWgrc9pNcHq6fGUcEO7DZpoOU
KPk0O1jePYylaclxe18ImXtdDJt+vFuBgpdJSQNf14eB56hRk5SEYLlUNGIJWPoXYk51u/vxNxIY
b1LJmElpBggSRTup3d0y3QiZn0k8X9o9r40Y+v+bWKQKGkkMEWLE8E2vgkqBLRefrh/Wvr9uhDA+
0xhkDptynRxzeZrbp0l0SsltoqdcfTANv9DviPJvs1/2AzG+MxY15h002IHeuiMe4cmLMXma4oSV
H8sy2BJLayx+ZpkXD5Ubid+va8w7VcanRL3W0iQ2Jiefn6rkOLaPc/rjuogP+T2rIeNMwI5Z9Lrt
Z+edS8lD8X7QHhsH5ugXHkm5BKi7ceLyEVnPqqbO6LEHMjl11tliM9uV/tIOX+L5q8BjN+TYPjsd
hjwOVAU5Al8DrGrtRaj+klvX5GLm7osheFjVQIT9YdbanEd5HpoWi+qAqYLhK4CwxevSZ91ePtGE
A3vA9/EDt8bdjR2qImLEGm+FwP/83eWM3jDAC4wP12NMs7vt0HDs0XDU3eSZ7q3HDybPVMS9hGMj
kTHHcmpN0FSjzZhp8T3llutN0cvAUTUsdaBXT/EiOSooioGv7nCslK2C3610I5qxUsGQy0wqEV9m
j3YgR+yTUVCu1MIEFyf0f3i6Y2SxFhqOYRcSBRaqolqTH0bQTRRIZEXBAqG66eduI9gRnu+uq7jr
6yp6S4CnlsiH8fC+y1QtbZH2lMXgDEhdi2mxB3Dd/m9imBg6Lq3ckQZipvpVil7bNrdaNbL/QIhG
DEVRMAD3YdBvNmshCqVkcuTOW/ufGQAvBo4x7h7XRQQ7D53pk9ApKvQwqp9VepvVd73BqQR3HWwj
gknn0deZxWpKcTkbmBXE3kmovFw/pw+9jndT24hgUvi8y7u1azv4sEcnvEpAX4ufR1tEayUCISvH
i6h/figYCMZANEUSQXZIz3RzSQPiZ54SsZycVcKDVewv08PYZJbcOcN8G+kP15XbDYsbaYylLXks
p+OKaqFsDRuoU5gKFK26M10Tg4HXRe3eKRtRTCg0+2WqyQJjmBtgA4o/hOK2kmYrX4Ji5tjdrlFs
RDExENv1mWzkCPY1qshCfVTTP4kDGwFMpBvjdNQbU58cffi0kgcKvwM0wD9x0IsQliQo6lvVKFRa
fUw3jew1bRAmHD04B8WSBGnLKEQmLYab7IdU3U5YQ7/+0XcjwEYHxnc0E8PEgKOcnLZ5VrJPug7o
Jc5VQM/6isOw4OcrZkDlHCxlTnrQkBllfuf8N2MAPE3oUW78chG6biYxCnlpODbGa5W9JMu364e1
f6npAJJVZPxTZMastA4LqJICGaNpVa94kn8J0ZqJDoOT3QtnOmyQ2/+2A/ke3QzRMDRgLACqk4k3
9YBB2SnNJnBjn8PmpRPva+2No9eumW1kMFGmMcSsiCvUgj0FeMT08+1odWAiiU4DHibpOJ3wfF0k
TyITbEgiadHURSgJ1tOcH9OIU7HtWsNGIybCKGWSGFWDa8dIA3P00upWHzl2zRPBGEPR9k2plqgr
IkCpF4uDwjDTfv5Px8SynIi6nMyrhJZjj0lO6WYaOb3nD0g4jHXpzPW8KFrc1vKI2+z76ile5kZu
G8hPdEa6dotnwMPapgMqrTvuKBLHAtinQL1MdUMXIDkFSQZWXO6ixpojKzvEeGB9ZzEFKxonYvNk
Kr/HiKySdDkzIZMoR8W4XVQOgdDuFWroOmZwZZ2gnPj97ydik0aJtBhO1Z0U7YyZGmcuf/Raaekz
b7p9X5eLLCZyV2ZPykYfZpjfExEOWsLxoP1GwUYZ5rCUSC7SUpGxveZXtwXmMAYvuZdRK3CLMPqX
PtwQG0lU1U3o1muhyIiJkqgHtb3kZG71Ytrfy6/vk9I+rwG7ny+akgQWH2x7SIR1XASfCCwq1PJC
H8OhQeH31mzXVnwjBry3zd0ocRHGevASd1mjmPPsxNObjhWn9lHmJTu7GelGBGN10ZhMiUy7oGn4
NRuDsn0opkOr544yPw/9X9cjEr0KPnwrFMsy8CE1Ojb8+7cC5kCUClo4OUJU22J96qIfDSByjSn+
k8xkI4iJ4EM4x4sgaPhKGdrXy42Q/4wbHjjOrsNuhLCmkEu9UK+0q9sB0cJcVttUMP7QL6lV1rEd
R9GfXBoXgex7Yq+RtikXeG1JGhsdZUeek4NW6W9/8pX+nwoIUJ7UKjceFbeL2cUyPMrUFmvIn0bt
LGkPksarGej5fLSGixwmcSjlbKwbHR9JAzS7ErQ3FO6H/yS231/7D7URhSb9XZ8skdteL0XaXwv9
8Ufnyxh6Bt8MIOJaazzX9sAbaPqHKHFRjbE/dS2BvtdBpB454wmjzl7cY906Gd97eoIjcYZKd+P5
RkXGFMNWBy12roC8ab0Fq2RScArxD5vs71f9RQD7pqcmVR81K76V6v+NC9cgqks3gFT7vPqiB3ql
3mqeEk/6fN0W9yKgLhoY9jF18BKwqL/R0AlEHRABwXEyjYGAF26d16TkyGB16yQlH0raYTbNl37O
rKQ7x8XX63rsfaCNHuzAVFSWpF5iyDCE+zr6zOUl39VBQpKPXqSKwMrYuNhnfWeuIzolzQHdf7Px
uHMwuypsRDA2HYtzM2IWFvVL6EeqZGXJwsmwdt1G34hgzDhLl2hAd8xwJgD/z08UJyt8JxIZH/gT
5h+mQqhNb6SxIHTSuoLBWc1p5iDaK6VS8AyAgYWfsS99AwgmxY2PverwWCJ2c6OtXObKJemohhp9
RAmrUzzdzJ907aCaj6BAU8WbPAlmgzf4u3fJbyUy6V5H8JAWqmiZyN1jrZ6M0lsUkOoC5Ncwnrv+
53Vb37dFDZyopgTPZfcEJLHSss40JyeTlMPS437PBytSVPe6mH/4fhc5zP0ht9mci4JE47rkVblV
PVI2DNM1nkSgCWrYH8MTvMOrPfbd4CKV8TQJkyMtyeFpbSG4rdC4ZtHwNOPJYFxNxZKvOOoFbUqG
fgLErNGqSowxo53rUIj4Ac+UnAjPE8m4Xqw16mgUSM3Q+F7PyMo+T13f/W9C2IUBo+iyLlRgGVF6
xFa2pHP+Psfy2PWAqerSsExKDIA3ihcrsZNFyoPc9Lzvs1dz6NIvG2Dx9NfOVLU4RCJGURHpOE/o
6K50O9vvuIh3vHX2DxO+f0eqizymmlJJqeIFGRFDeTIeaI+lfzNpjHof7yVvEZeChXeQ1Fo2KWBV
NnWJJRW41nBKS+y3HhretALPfVkkupoC6qkCDlGlwzrjqQMaQf1NBYWF5C9ebaVB4YEJldOG42nG
BA1srtf9SuBaUo8FAeMljG4rXvrH8SUW8wA8EhGQrCHD7LWgHqLAENrgevDbF2GgTWBgr1p6z3k3
H2iJE3B21sgnSB7k6aHjMYnz/j5jAMbcSmO1xPCktrBoJ38deOPcNKKw6T/S0l8q0C+1UaHK57bM
Ihg1VkROHYBFJ0/11ICHmbZXc27FMB9ckMaMAIYFT9BybTdk8dVWelwV4ctQEE7+sn/NXjRirobC
mIicIE9yZIX0riFiMy5e7cwg3+Y682Q1eejXgReL9g36IpS9K4BwPNczmpXLQzlg1hrELD8zH5TC
6VcFGBu5m58BwcmRyjMP5raoTQMkSR3al4shevPwFicyr4NEc5Ir5sG+ASeySvJSH+hsnWjT8cXy
Dqip9uIpbvrAm1nkHCI7pwDsg25ce4xOJSnYMSLprTXu84lHSf7+Z67pxORheT4AHFiByefYihKs
wU+AK/GY4WkbhEjn0Juxf45NxAyxL8PIQhXw3gM43+19N3/jc0qrNXUh4xEfJMZ2pVbe0nLx0Xln
yYSOLgO8wJTjyYZO/o/Pa2bHnmlnh+FUOaWvgcU4ckROK5onk/7/Ri+9U7Ks1DGJoadfMky7pfpN
XT5eD7m7MmisJQYh2J9l0vZR7tNplDEpNpm34HeS0reeN/m8XwBtZDAGUvXmqBMJetArcQVBOPiB
3BxgOZTdreHcITyFmKxiSk1x1QY4sTzfGeKhSV9DjYdSvRt9NwoxxrBmAlE6GQqVYmRFlWx1XWWR
drLkhsce+v54/sG7NrIYIxDSvDYrOo6zPAwuBrlrS3zJfrZ3oEbF1PP4StvPkUPcFHTGqAzugT4e
EDdyeGPBu062+R3MjTPL0rqsWMl2mnA85sXkhTJv/Zv36ZibJs7zUNMwJuuosyslGJANQl4Rwvty
zL0iTU3daSVCoql8N4hVt7XT9HYx8LqovNNirhJNXmS0y9BtnOOv6uILNa8X/N5buWIX7KCKnMZq
p40iEo0T9jMd5SY8ZPbk1bf5kZfU7uY0l0/P0ieUnU5CsUUGQKf86XM1zWkKLswA/bzXNGLCxJzF
o6BIpeHMMnAsV6DPhp604C7pwEjKfebnHiATKMoownJmBVPIT6FfuOmTCtReCzCO7hTkgvU/hVmT
iRiLFC8jGeE9ev0gk6dO68BCxGmXvicP1w6QCRVhNo6R0r2/4ijeBGi+zq/86Iyh6fmo3aootPNg
uanejM4aAPnBGwPinigTIjRJbsc+FzBioh/oQlfsJWALdTDa1v4XgPCcaGEy0YJE2TglE2p7DNHb
STG7da14elZx0l+OJ5tMxJiGJh/VAn5WKifQ3diD+W9x39/r4I17MbFCj5GnYYEShlgathq+AXpG
CcFPLzxdt8HrmmgiHcPcpBNZQrSyT+nNuCpvY2rYpdDy4t5+Uf9LGY197y3WLE81MFUin4gesm50
qzW1KzSU6ln7HJHqW68bftOSt7mp/TBfThrq8UIqHhSNt16+H+s1DcCACujbVOZcKaxH25UoWGe9
s1rADkbRapnRQeECONDI9NHxfkliO0BNIfW5ouJdePSaV9MD7dJh8AAEj2Wg8sxD1tm3+4swJmMr
0lnp+hiPFok4WKp+ItFXs/ty3VR2X5fAv/Gfs2N7QXHeykMs4YVisv9O2Sh/Kx5D4MwV4LP+ZEh1
K46JxeKUxU2twAWU8s6MTmv1oyg4I/e8Y2MicAMyJyMW0UWr1wp4BkMwFn3QmZF3/eT2nexycEwM
zmI0tKYWL8/5fCNXL6rGmaf4Bwe7CGCCbDbHkTRLsOrlQTwur7G9WqFjnMqAllkUMIFXRXLc6EPf
R5RUERDpqK6wLYV1DKefaifP3YEL/7OfAFxUY0Jtl85DrCaI6LkhPgtx6oxJ7feV+n01GvT1uVDO
PM2YAJHp2jisGCVFr2Y8rZ6EygTUh986DHgNHmZukFnrn7ltT06wIEwYxktu1S4GjZCAsqXQPDPY
KpKE0jwCyZYXLeiZXQlNhIkWCH/DKJiQJig/5Km2GuJNc2QX6RcjdOZ29K+b/37/UzYQbw0J75vs
9oBY6lkWETTDwU/sFoHo5o70hk3NZ2qeOW0AHOoz7z31H5ziIpWxHC1T2jJd8BS03lE8VtXNgL43
RlZRgURAcRcgAUy8InA/oFxkMtYjpkJOkIDT7sphrQOz+j62nDC8b6C/RLDdoiwBrXxEHydDzKIf
1MmV6y96/ZXzyagJfDSRixTGRDAVZOaZiWuYxnpsz9rJMfKlIz023ujPfnS8iGJS/LpMpHaQ4eGq
Lr+Ma9dj1XPmpMH03D+oo8hYB8a0nAYOcvz/Js1BM4jEJR30UMEQWHpjsB4F/79gjd71rI0cJhCr
YaQn0Yxsu3VWT3Sz44hnLQxF3PVAMe8OoxtaRtCC/JN3iLuGtxHMJL5G1syZLkBBqfqsTmdx9pL6
E8cmdoPURgbrUMXQFrKBrsNkJ7e0ZRMd5Xt6+xtBeea15XfNfCOM8aQwi7JWjFA39IJpD9GDrp7H
BeVf89d1rTgHx5bMQ9UspKB17AJ4kOKhib9GhHM980QwviSqs0pa2rKL5hcxya1UPi8KJyrsTqjq
imYAro5IismyNzVzHjZpiWcSSkGwuMC99sm9FqRO9CICHHN04yDzhreysdbP109wPy/ciGayKAm0
QFMsQD/R1+76Q+YWfvg8eNKRNgSGgNfMk3dTgo08xpnXaOx0caTv0jkYP0MgpNWnKAAJ5Y/yEB6R
/AR1UP+12hF24kdLvVttlNggzDyvbs8l3tv/uKZsEpw+xt2ZjwtQOFEqTRRQRRNbcxvbIVh+ovXb
9TPejZHKRQoTI+Nl1paFoAtmzGcpvFWVw/W/v+ttKiCLZV00RcKipWcj3uFBfIJiJX9Zi9UvjDsz
k7FNw+Nn5whi3Q2osSaGZd8fjtCgLPHQP98Ws4mR5sS9rtKulVxU+tCgKoW+BD8A5qlWTNd0gifN
SzBriSMR0VVq3nTurh1sxDFfqAIodG+u+EJjdZfMD5p47gdOHOFpxBREcpcZqkw3dBv5OWtAtQKQ
ssL4Jslo/zacvsD+A85GH8aptZW0tSTjJpPuBtc4ps8KMIvbtx4E1hRoTvEJSARp4Sc41Rt/ZIl3
nPT/Nxd2KoU1QDFhJ43e4yoDmk2Y21Gte9eNZNevNlpSc92I6btGrGoNX83MXtruRvq3sHLvbZzN
32eu5SnWTD02EZXlMbF1QK1M3WJLBEC7GucVkXdgzOWM5YrVKEyMCI2zZJH0Wy/cxjG3k8OTwtzK
a6ev8kKoUx2Afml1jYVNVdiEnd+ifnCSp9JeMLHD+Uq7M5m6Suh7lIGJarbcNHPsRsUCnY08DRR9
ZFqs8dC9JOdlwCYEFnBsDLFJrnrTvfEe+fYt5CKaOdehTJaiifAWJo4nIqCX+CfveRvVmBPN5kEh
axthzxlw8V2V+llpnNtq4ZgHRw22wMwE7H7qFToEXdk+laZ2zM2OI2LfNn6dFFtVLm3W15nW4Fpu
ZxDpyo4oCV5U88gSeGKYQNtkuZR1JQJTKfW2NtyMsug0rX89LvCEMKE20eqlX1VUyK0e3TWLYaFF
ej/mvC7v/ivo5esTNsqKFUADcLvTytgWXzsb+do5OQh+98QfdeLZAFV6E+zMRs2Uqka3S8/moNFB
B6RWnHPbf27YKMQEVGXttViS0OrSnsLzil7ksXC7nz0aUdVhtMeg1lAIKb5hgYUlMH/wINa4B8oE
XGTAZMHsMA1Qy6sGXHgQzNj1LZCYUHTx2jZUmQ9V5UZZJjaMnSIlsgzfNSOs0Su1Nc/5Q9WUABGd
OAe7b5AmXuMBrqWr7Dp1mekrqelUtdr0VjgHSp04Q8zJ5Pf1uQhhPl4djtJcFCgic3H1SA/kqlz+
gn69HWs5J1jQo/l4dBdRzHdSZqA2EwUXiTbUEZBoZi9Vqpu5y+0ikQMhizwl09zrTv0PxnERynyv
CQ8doVYjgaIFrGqDKM7rA/FgYuZgeeO1SGngvqYhE9jzsJaNbEL/f64fwvoUzzcKeSXySZRvZOz3
Ry1va2+/BFR/qccuWne9uK6doEyYEjZ84JZ7vZM/U5aQEBRSWWKJXgI6a9pQ5MJY0KB7RVl2Adsg
6zrJEYboMOrqqe4cgH7Pn12K6V/avLnk/SCjAXgJlEdIBlhGhljr9WoAEAq6OcaRtJaWWHQjE3ha
tTtVcHjKev5/pF3Jctw4Ev0iRgDceSVZe2mXJdkXhlfu+86vnwf1jIuCaGJaPnRfHFGpBBMvE7m8
hJ7ogfhnMjN9FlgSy8e+03f2F3C4PVEVBbpAR1RwBBsKqt/SF3DcQaJ8vy5p8d7PBHGYLUVjIasl
8KyQvlTK16iKbdIIQpBFvzCTwV17C6G1HEa49qWvbDBG7XSmaEpSpAZ33dWy9MqQMRmkI8iMmt5R
WhOeW/sISs404S54pOaGlr0OI8nu0Mi2p91rVuysf5LlaHQmhbvZmdUqjSwDuzrww+ggwtM/S9ek
t7tnZKpc61geYPc7HbS9Anxe/1AYc4dVzhx4Lic1KELAeKjJ5zrYa6UgS7pIqYhxxf9erHeDuTrR
0KeqoazDADJGjq/dkXxbXweO0tjZNnK9H9odxDvqKW9Y955KQTco7BlYtxZ0j77Vsx2xZCXXcMBs
XMVABpU1TKcOvU4PjAFctqUDFai+6PpmmnMBn1JPcqZ2EDmUB9y2Or1Pya2sCuqNy6mymRgON5Tc
H7NaggeqN9p3bAYZbKz3Q2Bk2qpslzf+jajUIzpKDj/qsTADMwNU6tKtRtww/zwaAlcuskoOPqpu
NPQgwqF1fnZV6eQhi3TBtMNyF8ns3Dj8qIeRVFoHw8zODUhty124Y1Mv+kkcJbOf+jO0o+v8rfHJ
lZSDNgmpMK8qtgbaR0yp3Vhy6AwUE9d5sl1Hk+UPpKtYNUIYGROXP0RIV3RYbo6KUdBumyI7T8gU
VO2H5lG0ixjuSpnpkOVgpMfNjtttkQC1ElkAvosBz0wEd4XyJGm8qXgNvUM2uLHHy3xT7USJtsXI
ESsqsKcCS9awh/bt96HG0GRtC4vutO9djrV/yKYo6bWvgq3gbEU/1z/PsnH/lsbHVGkpDb5lFPg8
6HAM/fg2iieB+10+t4sIzgLA/zuQ+DVReTDRINXtB+ZB9qKGPZEmnAVQaZQlPcbLDBM22JV4rfSG
yDGyn3h/dS6acBZQ59OkZQlyUPpVdjC2qECg8hBj/yuxJWHv6fJw4cUQFA5LjdTspF6FN2Rt880h
PFb7EdNw8Va0InjZN1zU4jCUmNh7GbR4pHeKbLdSZcfYA6kXN3JX2+vWtgwGF0kclPp9iNlmCVdI
K+9M7z6Pz7UmcEHLid3ZsXFQSko6Jh27P6xpnZ4jGJzxLdqijQPN+bGDwe30lnU5qNfVJx+cJtPD
uo7L+HrRkcPXVJayMgpR2Auqg9YcGtrYUnob6rI9qaW7LkuoLAcWnlpMXTzghe5dJR2mM1HIZkuC
GWei5XSn8aZ40reI1e7HE9uNLp9EtiO4dTyRQeTLkmboSIqRdHJyqtl0ulvXUSSBgw8/S8oAJAx4
tCefGu2FSvfrvy/4XjwNutc2zWSxzIMR3lc9ltoUN2Q4J+Wdoj6vSxJpwsFHo/QhHXwgFKKWY0HS
q04S8zALMEplf8QshlYNrH8kMdTpHbrVtgWC2s4e7utziRY2EYul4D7z88F9UadFzL6+KdHTmLf2
VHYnT/lQ8f9ypVUONgosnKNyiZBFyVDzrB8n5SoZRLlKAQqqHG5oqd6AYw8Z5E7DgENN8cK3rB+E
lqdAlzd/ZwkcRhA/TMPOAw7m1rMCkhElE4CQ6MNwuDBImpq2FnBB9eo9yRS7VaRtqYmm0QUWzfeA
ejXIm9KGJZzSfaic6Ue4tYzLh+engHVkqOUyhRrydLAUbOzYZ/1h/VMsN2/NZLALNbswWG8Cpvnx
tRAYPWLrTnfur/Rb+iXeKXesoM6yPOSbaDewCLn5fgazDLEdIYVY/YtuuNWPEYxHYCX+lp1AI0Yd
sM4eCN6CvtNd9afqGG5FyV2BiWgcULRWHetDxAo/9EoL7yzoGgoiP6GS7G+YnW0ZF5g3YE0b8a92
k+OZHcExFfuosZNT7Xo2ln9uRzfD8EF7lO/6vUhHAbZrHHBUUpwg4sCrV/GuPHJq+pPqg1MYPcRt
+2vdjhZF6YqCzVdgLsamkLeqjoWegfELLzgtwO51/cGPErsD1WFW2zr9ui5rkYDQmAnj8EOTzKaQ
WjyqmpfphU2tG75tnrUvOiwn2mNZstuKNwsvXvaZUA5TpqY2qqpAYIP9io07JjZbkB7vMBh1yn5J
V4yvrRONkKzLtPiMUDMEYayGeNYV2Zdh/GKJnP9yE+VvpSy+dT9UCzNrcyhVvUxbLNza0H3sGI5x
JV0RN2KMh6Kn/mJqVQfLtAp6YgvEJW8NBXxxsZF7SBWqu+IgO8q+A1tSeisLx6WXLfIiiDP+rveJ
B9IdqDZVtlQ9jOZOkvaGdWuKSpbLX+kiibN9cJArVpXhmtVk3LWq4tSJqJHhDyZ/kcGbfCClY9RC
G+pv1F+svJFsA4Q2uMu627r+D/9zs/tQdDv7VpzJB4Uf9j6L5dNMO7Vded2F+UZwlwX2wDPD5ZU/
obEYd7kuR1vFlK3f2iSSnVHOHKN/NMOzkrnYKyx4irHzeveWvajGMz7mmpzWNWsyIyDixiCR6beO
pYZ2k16FbbTpLFHMs+hvZgI5PxtEVgZmfAjUB/OznNV7MyQ3Q6F8JPKZieGC7GycfEymIMgec9XB
sAdGVQtbMkUD4AKTN9i/zzxbqjV5j/PGq8TQvwU6KDM10a1aTqYaRJaJamFVL8+YO4DhIpSq15es
uctumwDJVGOTHvoz+kF+isu9y/XDmUBOKRXZcSs18IkY+T4F876v2pajY8VQdme58fO65S8e4Uwa
B4SNWoBgFz1eLhmkk0+JrWqDwBiER8hhoFRWcWLkOEJ1x/gUspsGORTU5uU9WOdF0Ybw/DgcTMqw
iugI2+sd+TiBCSPfSQ7rdmgfxF9r8T7Njo8DRHOa9MZUgE2xnO2DHnMweXArkWS3/pVkdkTvgGIm
h8PArocDVgIcIXZAYeYWycgTy6Ng6VVoqxv/aGywlMkpz8QldnVlHUynwVBHdcUWFa7/KUzSyl/C
5xqKMpINz0N/R3RgMU+8a/+vRdICu1S5hEPdN00Vh/BmxkSvx1i/NstSoMlybu9yqHzSQTXDklZR
jcCYEebMcnuirKjASlQODs2UaiOYlIBTuWZnWuGY1WNFanf9ywhshE86dDnV86iIICUkp87PD2XR
f6N548ZWIRAl+jocalgygcOaED51cbA3u2fFyP5SAocZWkSnTmW0YL403EyBcYX++f36eS1X+Gff
n0MKL21CzBog2UBbWz76J7q3sOBNcmJHvWHtfrErueUL2WLNJoL5arsuXmQUHHRgDFZS0wTOywOt
m++PWznptk1biKycGdfaheWgwxsq8N4OyJePx35DNta2/qk/sjdKeyjRHiX9WFdLYIV8NkLO0jhX
MpaNCptjk+pfg47uikZ+TkRVE8EB8nmJxEcoQ3T0a1rVXWU+sr5JLBlZ10Ykg4uXDBP8LlTHR8Ik
m10DbCm5MrpOIGU5/WEo6LpS8X/CP4AGDG5ofdeh8tg6KWj3Ske97bfkRgabPUicTpZbuJabCExj
+VNdpHLK9dWUFHLL3nUmNt95v3RZctroJhtePnKIFzkc/MXmKBleDZacsP3a9E95dfBUwV0WqcIA
axYJmlVqKTmrp1bGnpLvevVS+6fIF9j2clOGgekFkDEaqsKzVcvEG7KJcWw1Lt1WLpjc9tPeAhvK
92av26ZNzhEIUHRBBmfZCH9L5R8n5iSrWloiRuvIc1A8pM2h8yOBCbIDeo8SFxmcv8WSDqmPqxBu
vSr8Y5VIqT1WKRG8u0WacBaXKh6idMbTkNeVM0XboDOcSX1YNzcG22uqcObWhwnoy9Fk6OLdbyvl
0afnIrzKh62vC8pcy7HQ5dA4q7PaxFQzA9eW0ZMoeyQrMX5HxMufRR+HHevMuitVBa9zDncbHORf
rF8md5rn2gXvo9PsWBlXlBgVfSd23WYCldTS0QCNlGFPP1f6Lkt/VsPd+lcS6cQ5X5VgUQ+1UFEC
nfSWRJHbjB90fZfvw7nYKs0iFDrxfdhag2SLRe7gzkLa84l9pf5Z9PQQnRrnaYsOMUpjAh2yrL6x
AnWryd0xlSfBVvVlrPutFc+zq6hZAWIQ2DdWZmfGI5IW3bDtRBuv/hAdXcRwiFBYYREPOsSou3Zy
0k15hTG4Y3j03NIdNqBVO4KgHYQ8owu6eckVvTP+8Gq8yOewoppGqmsNjJ4NB1v2FnnrG39n7NCc
ZQe2KEQXgIbJgYZf9KZMCziQIqkdS7uZ4n00no3qrPqKs275Ii9icrAR5Fgk1urQjJF/kwCNBeQr
a8qXHNUmitO/TI6+ra4k4SI4kZIcjphKjA27EmIz7IKzqWw51Xg/yJ/VenJH0aYhkZVyEGIFWigl
IyobVK3tKN7q7aOV/0yFrBTsDq+gvcnhiIT10Jbl4RL0juRvGC1FCcKQ/nOxYetyZEzhT5t8S+wE
C4sF35FZ4JpoDl7MxIyoVICgp8O2FsXNd8Wzf+42Kr5da6OxXSBOgJj8+GSVT7qv+j0jOCif2Ou7
3qU7RIhb8p1u0q13L1JQgGf8GCWC0kkzGbuh1rxk2cEcHxS6XVdKYCX8/GSZFoinTISgoao5SXNS
UsmhzX2fih77Il04NJGzxqBtCl0K5cmYYsTxN6YhcGkiyOJbxovOQshhAUSm7zIY0BM3/tKcgJBY
HcvWV7si8t3lZvxLPMqTeyXWGBY1hYNjbTbGNrutkV3DtqBT/Xlwhg1bFlWf0M1tuSJqaKGuHJYg
02BaCiOh6J38iYL0S7r3tsE1dRpH/j8aJpfTeiYBpZIqY6EPv+uk6Ty9Dkq4o3IDbnLzyLYiYfv6
CPYSjAS6wvbgxds2k8ddbkUZrLpLQBghY/E7SBawipTVOsjNP3tkld4WebzlQu1MJBc/mFmWmYUs
owix8adNvek36ibasmgPhItH6Ypt6oye8gPGDY7VLtlZ+/XLuHhHLvL51B5tw1jqLHzSIvhUj5+U
unWK/P7vZHBRBShhsj6TWfrQ72zf/BrE2HhqfF4Xshy7zDThbns+dlVlJcjsyDsTbHR0yy6jv7E2
0qfqVGCuExvskfo4Kw/RTsx8s1wmm4nnggk9wshv0SJrULlYK+tIz5GbOtan1q3sBhzCjSMdJkFr
+XJQMZPJBRXdUCl6z1ZQkZ16N27kTXgMMjveNUfd9uziyHzhuPc2IqKExTfQTC6HAxk2pONtinvS
Suc8wUyCBypDcqMkvi1jhWkcOHH0uP55RXbKhRaShw6uWIedGv11HH4J0n2AOv/fyeDCioaA2Kej
bAoCO4iaAOTpSbHXpFLg/0SqcChDkiDyNQtiRvXRD340+ikcvb9UhYOVGORzcSwjfaCiCiI5lXYa
+s1fnRaf9CsnhUheBe9qgj6wDRPHJJObDSJeBwEm8xk/VZbDGhV9dHWWnyfzYdIFl2gxGrnYMs89
V4whiLjRKe3GUuR4ybcKRR0pOuWxcLqHIcC70HEmiUOIAXtyLUVG6SH/1blgMzmaLiZ5nMmRjqDV
3Qq9mUgehw6FnsZaliLx8j9WPXTknkBbgu3P0anf08NH7EGxdBUkMZTyK6+wCk/NyYgbWibpi5eN
WyvRjlGi7tbFLNvDRQwHBHgcFl7G+KNa5ZRJG5II8juL7yVQOP5PDQ4E/CDSRl/DgPakfW/lL7Ll
273xTfafyvbn32nC4UDd0VZOfOSye8/b6n27D6bxQ3f0ogwHA0XVq5Q0MG5wsjtmljJ2W9vAJOO6
JsvNPJdD49c/lbpfjQ3F67Ywd37X2N/GAYy94dc8onaCJa3GwaCbwc7sJjmpwub25aLeTDwXYJhJ
2GfJBNPzrhTETt4BG2HPFVZnijIGy+NCM0lckIEZBC/KMxSaG3qrVNSees3FVio7D36kTelGWJAX
0rOMp3ZkCIBqOfqeyebwwxpaSdU9TOFWrzRMaDVHb329bV4JmCw3FaSc/hDR/Dae148+Swh6OfxU
7yvIqbbozSwQCMuRrT6qdnlgjwwTz5tgYwry3kItmfecSS2UGIvzmCnVm+rA9lGyUnfs1N+Trw14
fbWPLGAGdZtKiAJ2IpRi3sobGi9KepYvrOqjEt0k3q2fCN6Iy5B1EcEBsT+kJDAUpD3J9CXMP030
RXD9lpH+IoA7s9qjaeeN0KHbjpv6nhFLpo7q+ge2gl3+JuqkE+nDQXCtEMMLTSZOh0FIP4f+27pC
IgEcBveGpGmkRH6H9P5Bj/KN6smCd88yzF+OjAPfQJGCuBnRQG0FhZOXpzI6SXnu+OovLROR2f/B
pi/COBgeFCMI4hJZnN6Jv46bDGkjvbDrLeMHSK7IScQQwL73+0jjtzw+WxypjVxlbI7YC4x9jeEX
KmNv4zAKPP5y6HQRw8Eu1cdx0hkzFepHGDNldJ+4ttpXIxLYwx8A/iKJg10wisYNNh6wpP5wVvb6
f/fcZI4o/SWwPD4l3KqJ1YYSgloVubzS/6qRv8QbPhFs0LofY6y5cX1dtb3sm9TCZdWyvX6DRCbH
81JqXi1j3dArpaKp2d6R7iWHHOjdxIhRN+GNaHhSZHIcJqjDaFm6D5NLdMmJat0mYIvqJgHSiT4P
BwzYUJKSxEO1JazLGwk83wkCNcHJLcqwsC9TB4k2moU5q5ZzLVQUdlmZ8zG2LIeA3r9dvZV2mEcA
T6Qtop1Y/lgzkZx5e1odozgAteqNsm1uWZoLdtc5gxPs8wfVt0X7ExfRz4J6skJ1XeZXgo66bkUx
Wwna5IpjlY9W/TyO1C31Y62LmGvfnadCZVPH6kTFNIlh8mHEALKSqkrM1q2nYygdDUUQMYh+n3N+
qjbmpKus1o3orWXdJqagfi36fc6yvbEetDKEnQXdrg6fZOWrwOCYQb1Ba+6AOKNug1gpunpq3fip
c7Utyzi2PdglUVPYGSIul3f3lBPG+b2pwCxcQpLOHcCuGp4keRdFm3WFRAfGe7shk7x4klBxwtKs
5sqM7/7q918TgbMIMcxyoidKVLie6WjqF6/7uf7776/j2zN6zdnOBEitXqaW4XVw1/2GZRFzx8S6
kwGlz2Tj34iI4BY/iUE01TI1cD7xe2fboS9JFaot2ztblK6BMaRY+HBhEPLOyGZCuO+ush14GaEt
UoX9hhmZ6QbPyo7N0ScOuRec4KJJz6RxJmBi18lU5T46LF9Y9y9K8G7yrEFacidyPIvWZoC4CuRb
smzx8BL5ozXSSenQRhW9JFh9Yg+e5a7rs/iFsDScUOCYCprnt2+EfCxYXFAgc1OXex+LYiYsdwef
w/YjYkyiGDr2D4OG4K0YI2y6spGAlBEYKbUt8nYgDV4X8f4Bi9/FsA1rOaM4LL5chYZRTa572PZ4
Vz+pG6xphh0gIYDa/kZNBVHIuwCRCaMUoK+BUUmzOIUs9HD6BKy6rmR8osljkD8NydEIv6/rtPR1
5lI4gEbqIS9VEyrV4UEBeal2VwUCJpL3CQ5OEw6jO9Usqgjsdm59jFGAPYb7cqfeTve5ZYNMn2Dj
XOzqolv07lnHCeXubOGPvVElceFK6P3esg030fNwNzjUke304SP1PU4gd21BFwgw8oCsjIQzcdNP
COWeE5BwslF27fPw+W8+HFog39p72wamH1DYOykNO9Rd7MZ2FNFb6H0R8Y1SuMNvpUS0TmirhgW4
Ixhzen7ECvTart0SsxW+KxrMXjd5nWcYwtSsn4VR2LlFOm6wnfMoFeW+Ae72g7Acu4TpWA+ta5h9
NBWFJyzJsRojomHKnv1saiTcxLsEC21Z3OBtRIXCJZzFmlT4CVWXqc6PWQaxnoDxKijcKXSV6CoS
bR9Y9LpzAZy195miF5TCDQaHfzxUQp1p17oYrLSzL9FVLwgjFmFjphBn7KoVVemk4ssUxsGqdmnc
2YHyvG7hi9bwW4bBW3gUaRl29+kdEoOl2+e9YwT9dWTGbiWlzrqo9+k6ZuczWZydd+M0DboVAGz3
2kP5qzgUW3+j3Xv7qARisM528XN5/QzRVv/2bpHGCyua4tVHk9QJUmmbjIZDalHOX3SMDChnAZnm
q7LUYqbZLWoLu9pulBDrldBEhSBT4LGWgX52iuwazESRoU9yKYHLYklPt76GoE2NNRVP5VnHTvRs
Ix005QPhxfzLcW4yz2uT9jleMBO6pL19ke0aUc+N6ENxPtIjTRMZIz6UT/bE/zmQm/ojYflcC85F
ekqooLqQFG6aHCvtqs0EhRmREXD4kJoo1Kkt7muD4DX3XW36Uk6RXYsyg+tAh17EtxaQl1ZRmhm8
kpRuu+okibj2BJ+Cr5V4VWSGSliiK8myTr45HZLspyqaCxIJ4cCAqH6sWj7BeG6W7pQpO441OaaF
/mMddATf5NX3zm5LaSZKXQTwdg39ZWR3uU+cyXTNTBB+ibTh7r85WBnyC2nnhskDOK1AcfpY+L/W
VXnfTPEWP/mHhNkFVEoZfraOd4Vy8LX1UB3qHePz0R860xndyAbDqahMy64F/zCbXZtXWJ8dIaGJ
qbUVxOqafJUm9V2TotRobCdT2uVNJCrqiL4Y+/eZOEtp1CDFeLpLSxeNrug18n6QB/+Tim0rADfX
26Ru4fzr3nLubDlsCMImNccSd8rLTr68DcaNrx3Wvx+7lmvnyMFDIoVoCCUI8/DMvqv7xAmz6NTV
/l4OM2qPmo5N9WjjyqjANkUHysFFGSL1mTVQrSoUx5Oeh/QKm682lUkFrokpsKIgn/aQ5EbRJATo
rk8/D/qNZdxZzVNUXNfYNaUaj+unKbhxfApk9DvS9vgPpEzf9fI2a1ObeIIA7A++FqwdGsZqCNE5
W0z7MGqM0OjcGD1SiTPlNtv9k+/I7fid+G55ZtkJkZ0sw/tFKGeKuech3ToBskCx7aMW7j81E6La
jxzfRQhnjKU5xFPsw6M34RdgopY9+aKgYdnuLiI4u9NrXeubamxdHfmisPoxlDvfxPu0266rsnyv
fsvhB5F8K41yqYbbHY8UpFbD3gettSrkzHhf4nmFiIsczmNhiUBVhyzwkvPbMtmkQeSMZgX3fvCb
GnT85k4xnrSGCG6VwBwMLoJF8TcelBYPe3QL23khubTKD+snuIzwF8047+VHponRdGiWJFpqG1Gc
bFOi/DJqT3HQUJBuiBI2AgMUqcX+fQbzSZOofUXQleyH2b7XA9vQAoFhLKeSsHxPx0pGhF48S8IU
xUpCagnpKvSMHv5pWS0TtCBnoO4VPeOXAekijFNo6lFr7hIIk6yjnLnEvFFFPBnLmYKZQuxvmB3a
hLbGzCoABr2THZTzdKr238etsmF5AhHpmUgfDvuGfCoaKUDasvRfOvqpVgI7RbPMuuUtW8Hl0Dis
63Nt9KYWQrCK96Uz22/KZO7WRSx7pYsIDunqSC7BOowza7NTV2IvvZYfS+8xzVNXhU6wGoFOQrPj
gC/sdSkkGcWb+qAhKSZdR7mLGRpMbI/7XmTkiyeoyIplKCgIvuOtJlqOtiZdRbrUu41CyzYH4YgH
Q5h3fn0mgkOgKvaKQe7ZNTp0YCAOAjvHngfXxPwAIt2HQHXXv9giHM3kcXAEAq0J+fIBr00ztmPN
dFI1sMf82DTbWrTsaTmongnjrq2OfiUvwar1V+9B3RgT9yU8PCh8QWj+2sW/zX+AIlMAue+Hq5k3
Aa0zVWRZR96FMxJdi31PjmAkUmaPR5YL8Q61YnuP4c/pOvla2fk2c6xD3QpAcdFeLnL5x11QSn0U
jgWKx0XtNmlz3dSWoB65iBwzEZyjHCtjmAp0vLlh7NkNVexRuqrpZt1IlrFwJoWzyjCssVi1MFpX
/vLP5gV/05zMDL2jwy7eit4HQnGcUcaKMmlyFKHL94yZXUw5Gff+YcKbK3UzLOL7S+U4q1QGGkwA
KixzpzbboqlGdme5+Ut+YCAySHYnQi0G5+8u+ew4OdeSxXoRYfIec1zjjW+gLirdlcVe1UWBp0gO
51ayViqsooZmXVa7CNwD7agGqh0HgmZEkZ1znoWOflApJeRIyaOv33vh4/onEv0+51aSEq8ar0aS
ZAqlm6jFhvNEEmEEs6m1b8JhhBJXel/BK7r56CQH9vTQJtffYYsvvZNf2P6BXmR5grvLv+FKGVvO
gxbvgjJFSGZ9lvAQx9y9yEWKxHAQgbUbtFZKL0dhoACP+S4559fo39zGzniT0R2r54z7SuTJRFI5
yAiw8LxIDHwzpXrRh73UfpKG/bpZLBcJLvdI5nBCQfMtuHx1NJOgOxSDbw+B+x0t9EcEhXvf/VCB
aiaNwwk1qIq2lTokgxNiK8Uzxig84WZnEfbxZd9WL7IsshLGKFB/RbEcXhn9my/DJv/RZ3a/L0T2
Ibhcr8RTszg381KJ+CQDIwOo582hvKbBvya6eet/XzetzkQkSdyOcg//Gw9fJv0mUFQbRMUfMgZw
9GkUxBxY4/c2XleQNe+pBz3Syk5yuziweVzy2RrQPMNS9f03YacWs+H3mHERyeFeUlixEaU+lsaf
Ncv29xQkktneszCRmMNTiZKDy1fqIo6Dwalu+7bSAbMjCMXD3la8a0V+Xj/GxXgQE9P/O0UOBhsd
j/sS+1/cpETFMpV+dB64iTq6jVX9oHWjII0vUIkfG/L0QY08tQL9bnNuZMP2zLtC1BL2hyv1Wyd+
aKhB78k4+KTDjtH/drscwCh2023ohuy9SYC3C05XYfYHAlq0brxjoLWyeMhonCH1qHY28tS7IDq0
xcsYWQJBCxdXUdEjpLN2CvPdPCwdJRpNuYQcCd31+idNFXj1JXhVNIr+bd1iXYF8dwgWEbdNxrZw
SntswnydpXAj7EE+Mkqiauc/EFGLyNKneiOSw1jZMqUKmR9WtmzR/cjWVMiYMZB2KWjTcxFkLFjf
G2ns32e4pGgEc6gtpPVHyXe9HZtqMLGj1fbBvfQXVdI3QjmcktDVU5smGuKM4Vpu3aS+DzT3X1/i
NyI4XCIhaY1AxjOcIp2aoGBeoXfNPMjKbdr/610SCtghZ0bCgVIf11pTBsi0d/o3w7gziu+5aJfE
kqHPRXCY5E3akGITGjpfom3cH8vx+18cFyV8XZ6UQyh7Frqjo+Kz1QaggX/qmq2pvBT9v4e7y2FB
EheKSVNFPPR7F64sbbBX1E6xPFK0wnH9DkEIF3npqmpGg4dccPYybKtDtk132Sl6GrFPS1ywWkK7
398GwrgQrDBTvC1YwYPS6tx5qq36IFRWtJfcVzfrn4lZEudt3xwehw2WH3S5OrHsgS/blXIuptEm
deSE5pcAW6fMX+viVsEBmnHg4Jf56MUZ2gzq9lMY31r5U6+KHh0LAcQblTgssDrL6GQ2st1hQp3F
K+Www/rSDRhu9p3qDgJEX71IUInDBYzDZ4WW4q6G/lb2wXkp9wKftO4zIIKDA0UlNQllGF+zbTfJ
LetDku7NM0ucDj99IYGd6CNx0CDVaVlQEzahpg+e+XNqzrr+7wd25hBHCZ/GCclYTWBlwIVKnCy3
kQ3GRk/JaVKQGtvInD1VO1EKZPla6RryVuDeRXfmW89U1NjXbEgYO/DUFwVMIua3Xv1uIqxdt/Gl
ohsM8CKHwwqKOYNpYN3TmEVK3X8q3ORWBeX1lz4EawB4c/ZE1EC7bIYXoRxm+HFcxSMrs/X6iY7f
2koQw4p+nwMKrzQsWbKASWXwmMZn6j8ITo21Ir5HoosCHDSAemtsFBXpMMb6lh6bvYquyGAfHUXU
Cn+4ThdJHEA0WItjqQUeNRPLTambfOeXdlLB6lh4Ul352w/Uet9YBIcRnZyPQxzCInLlc6dfdfQu
QxJacIDsC78/QMtSTYtYhsH3KvaelilDhSx3vUGtjVGcgP0NSino7pOfW7sS4RL7q1cE8vvVMCNA
TcPDE6AzPunx7Zhg72LjjMiIFKpIuWXz+62cwt3dyC/kUQKquwPmL8tj6bAelfOAUasGnZjklFyV
gkB2GS0uErlbnGhd1BIfdYlwOqR94bTedykCNY7oRbCMthc53MWt8tacEvbZsLnVHsLgOatQLGja
p3XzEInh7m9tynXix+hkjWrJjcd9XYS7Pt+vC/kD9F2U4S6xTDMQMEQTXAfb7uuUu9Qxz9hcjJ0v
4Ay785wPtJjiZl0Ecne5RueJmvpwjUl87tIrgoLY1H4WaCUyBe766qpk9SNrfBnvMNXjFtv0CgVm
h/o2uWEYVT8Ujn4tWra2KFVWFJO1Huu40m/dVW/4dJQnGaHZmKEScdClHzrR7TEQTHctWsZMDhdd
lDmGZqYG9XkaJcdMDXbI3B+wyGMnOMXFKzyTw4UV1PDGvKBIwhkPOEUQR8Y/6bVq+4/FtWxnTruf
RIOg6xIROL09wSyq+7TVILErC1srDbtIvq0rtf6NEMa8leARMob5iCScQY1dG4x2nbUvdeidxrr6
1wupWMT0+/wo/wRRQIsgdS17gPpfk6C3m/DHujLLjnEmgYMijEiRoSMI/OhDHO+LQ4rF3J0dBU7e
Amij0/9RlVr0+jORPCz1kxfnJasiKtZRJapLR7Kp8byuR7Oz+zxyioC6gwY7CUWtleuG/45OZYw0
X2ktQOJQXWkF1vlmrleK2p2Xhegm2vo1Q1X5lTjRmLZqHQDeIWsDJjDbGG6ENallQ78I4VCw1Ght
9uzB2Gc/yn5jAgXXTUOkBYdFstF3fcaiP69pnTGJ7Uh+jBAyrUv5gwFe9OChCGtOw7pBZIa6OTYx
ZQd0T96YLl4EaFfbyi6qept1kcsX+CKRAyW9DKSQEvgPtWpsM3c6tOGFwS7PDutyBAfI93jJ6C1M
Ew0HOHYYIinifUa8e5+KHqOL6ihE1nQT5QFMrLzFo0zLtLgH642bSF+8NHSSVnZKObHTQqDP8qdS
wNUtg2+Jyjzy0S61CIZu0PjC3m5IKk7PiDelp/QAklXHRwgjKvwvHuFMIheQDUrjS1PIWm3CT2V3
Q9GUV4SiCtuyXiphlPGabFg8IaIUUx8TU6gHoGQ5OmHoYBkTaGDI58h0zO8IY4R9eYt6zSRyRm9i
Mc2ERaO5qyenEFz4QXXWTNGI+KJhzIRwdu6VpTV6ZsDWTN7E2XNhNFvSXofYu/MBO7/I4ckO68qM
tJxAGTl6bopjED4HIjclOC+ePSAMKbZ+1LA8Gp778Gcd1Y5MGoEeywm/mSKctYEAtyyIYQHxPjUu
S9Nb99rVgHaJbCNO+C3i90wYd22DEeMpVIGwNPweE1cSEcQLteHcbOX7SYWtBChrFI56ZIVq9SDf
WFfDpgHDkCjRwozp3cNwpg77grMSQEpDrZF1tGJo9MnCIFFbqhtF/qpi0xNxMM3gpImoeZE5oHci
0eRMTF0FAQLfjeSDvBtLpcEaFaGXRtt5FrakN47afR+am3ULZ9dxRRKfuKqJX+lexUYC5Z8yOSig
Pve+Rl1g9xSrLWNRW8uitV8Ue+3Vm50ljaRCrXMU84jW2W1e1LYyfZXz8ue6ViIxnLlrveYn44R7
a0yhnSaR26MyYP6HtCvrjRtntr9IgDZK4quW7vaa2HGc5UXIJBlt1Ebt+vX30HNnLLP1NTGetwAB
ukyqqljrOaoeyt7QmEU2p5EUHWwSHQDTQHoqkHX1yDrBwZYRJhl+2NTvn00AeWafWKCeABA/fOmr
SQbQATJ7SWa8vzqgS4tTEcWYQ7HuOjTdzFP6+R175m/OKVmAieofRmpEXuDm/sIGn8X3bqLSjV23
4RhYy8fiN7RekrKSkWSzi1GNbGB+3/b+ogI12FULB5AJ4FChqJhJ36vIAIlm6CUw1fWHzLyZjOf1
PTu2Fp7bf2RIn8aqh3axmF2HDMhDLMwxcIIpmp+iGzrduL/eoecbYdKV1WSqcZleHcb8wPgnWgPN
5PmyiP0QYiNDvMUbky37dHRq0UNGpQ8Q5mVk22F820cUDdfmLsaAenhZouorSdE5JXNvdhoEuuWH
VHuqABKrT78vy9jXtdevJEUptCBr1pmIi1wERpjqOsW19XhZxN5+7RtNkIKUBWCn+pjhHIwFLqDo
nlcgW7SBFmnWceR+fi8wAJJQ9XYork8eGYvbESt8BOgGdRmDTrHys3Hys1zxbqikSKWCkrt8WTMH
YV7R3ZUY6J9Z+0Gv++jyJe6+va/KZ0qOvPEcnMKCNdlHfvUXeUp6UvdSFOogT4ll7mLmcw5iGw/7
ghnIP5zWv3yQ3Rd9cxDxF2ysiDSta+cWwryu/9WCtLo8DWQKkvHjqlWKO9sNjjeixKfbioqbNI/n
HNGRo38AtTgGnZj7ODnxH3wyluDyuVTuQZ4Nc6sysbUWVSnttILF3jjFv5qbGZzYSJzAcJD8oZCn
UjzJO2QWKwwnh1XNh+IxfUJ5BcyNdnYU/RWx+c9nn35zVCMMuyEnwBlswzQ9wyNyty33eD2xthCI
W/ER0dh1vgJZHjP4p+aO2f57Mt+tOEnv+84aFmIhTrLTEzhixizI5tvki+Iuxa/IYYRrOobuWhal
nhxmzokDTj4bRixGqIuovvOe7A8AsweVnfY0v8NjbITJkWaDbl7VUGw16fP3nKS+US2+qSuqvy+/
cuFIcoDJC4oapoHxidhpgkL7ta5Bblu+sXwneVTFd3Vyw5QgAHsWtz2a9LXyembUzdGj7+skSPPp
d7Es7bHNWWQvfaHYH93zVVthUhAzoHU0gGiuCdP1V6Hfe8m3y1qxZ2Db35c8VZyl+bCkyRLq/aPZ
fPdAp9MpVGHPGW5FSB5qAkM0SYGcEA5Zc8VWkFR13a0zUb/yQDZsrYob2zXerTwphJnXrmrdDkgD
opco5g1s0L5eCXgpftSgHIoZir0lFmsrT/JRVl2BZW5FAiw4Q/Nf2gc7Wk/8C3DCv8+PmHMAEG4O
N/UrUxn0Xl6wFSyFNfaQNCW3xYx4iHE8DyCOoBTANroFZH+xrK0K1fayx608KcQxjW51dbGtMw9H
7j1XJdjtnOyYm8elRYTjKS5WYWdyaNN4nGA9MV3CLPui8bCJa98uv81KXP9zyhQ0J9ByRmqHf3hn
CGullVcd4xbGOWpfuykQ5RwFgFP2Waz3g8n8E1vA7ixo55ODqqG/b3+vsqVvWHgOSNVqgj3d+ldt
3njZ92pSmPj/MIhXGdJ3s0tumkmPAdQuWiLBzx5XgeBmF1lKDZYpVZCw/9D8I0/Gly1pPfNVlJ+m
B/P4MkR5aE70s2AIa5Qz0PsO8lWYFJo6gtANPJnAMAfau/dMtcfLDnK3Lexa6CMapkUsxANvAyyP
manVa4tYKAS7cZh/sDV/AFQPkPn1EBQ+nm9pamqn3WNtpEqPTN0WnuVamE9IhyVwmwx48wrz2tW8
jQTpZUHvuVimQkxAlN+4e51qt213VNzdrofayJBelzxvnUbniKMcJ7R+gv8B1Wh+UwBC45MIPAol
XIbqUNJbY02sI1WC2kU1Z0dTXz8ObXV0jOGn4mDio58FHpuDSW9MYrVsNnPU8+nSoT6SnEDf8LVz
yjvXalafD4hIsqH37dr7MzNQda1URZpd57j5A6RHZ2rXckoEuJe+ICsPmf6Haz7RWfWWqu5Tck99
oedlU6IDWDxzbJ8eujrQAvJ9AR+d2D/Vv/RE4T12JRLMuIkhUsclklp6VV6udYbUaSg+WfyhNhO/
qRV6uXt5GxmSWvZZphVTAS3xkjtvfiAVFj7tW12bFWcRH+FMSzZyJG20yzRNuwRaMi6HVM/9ufqT
1UG83tWDYuBn92neSJL0ca1zm/MWoUBTfevcpzL+2PIgtj82OQ06lVmrrk/SvSQf9bpNMc/UNHe9
E6XViYyfR9X+jkoRJNWr5nKqNQfRRpYYhzgnhwSUxCkfosumrDqM9DiCeWpt4xbdBTttAwZ8wWLW
j+uKpWNPBVG1mz1Do//WbUcMFGxy9QbJV9M3WC9oU/Tnloh/7I7FsaLhHPBnIyoOXLXNvVuW2oqU
Xi9gwgCAxsLrVSy+64u6dXVwXV8LaqgjRxYtuKeyT40KYWI/NducVXrAnMUpTSLW1gY6fyuW8jBp
GcBXLTf2Jz32TS2+anr7YSHplWZrio+6+3oSV7dANGPj4ZZO3ReMT2ODjqHZNua3mDmm5+fzsny9
rDv7KvoqRjpjpRcVuNmQt1tuf4cq3I1V9KGr1eF/EyO5RHex7dZusf1saQBX9MgvOpNH11BtvKou
TfKKxNFzo/XQZnD5VTk82L0iW1fdlvj/jfazmQBa2gV1x8RIxDAkGOtxxGj2fPm2VMeQXKFbjNRr
WowaDelvt+59s58V2qU6iOT/2AL0fMDDY7it/OX2X406C9l7FkPcjQZL3o91c06omOCckxtHv0lI
VKeKvEB1UZLn65aeuilDCEG0p3H97pqfLn+I/TfpH+uQR2y1zsN4mYuBGM0BLuOyMu8qX4f53ps1
6k8sb74nZtbcllqjQjFXnEweuLWbJZ+SGQkIzb+XbpAblX/5aAoNsCTDN0onbwsAJYcLeqZu1QeM
f8Z0m0LPVMeQ7B4BZB2nAj6PeiX2Wx6M9NflY6gEiP/fWGTReyOrDUy89vShBs9Ir+KZUN2T+P+N
AEOfppZrsJTS+0S1a9bwgKvihP0E7dVULMngi2pk3SBW5QUeuyD0Xnu/CMYAiRkmXlhUHVVcZvsZ
9Uak5AG8qSK5p6G6OQWWFZBDi6o0iThohv0y1EJVRq26RskZZARUKtmKVG32/qjMEgz2gYO1tMvK
sBusOroNPBTXA2Sw5A5GsKhYdQMaTmZpgam1AZC9gDT/4HgPrHz8T7JkGmGvrLO6mHqMQyVHo2j9
2vpE40gjBmKDz5dF7Xqh12PJdMJZ0wA4vUGzRy9/V9UhrzFZUX/XwTRhf+KdEmZ316Q24iTPMKZd
mfAJ8RYj7g+GkYHAKXKsMU9gMa691vOLtlqibOBtmPDittI65g99a/ok6Uy/YEB7GJPRViQi+zay
+bMkV9KkOh/yltYhGCxvOS2jIetPS5Ydcl0/jrl3VXXdya7o1axPH+eMnbx8PA0W9osGbqhA1XbV
efPHSG6H62RhlQm/5pAmyNhVpxshV5HVqz6E5HpWoLFzNgBuAiOFf9Zx/jFL/zXFpagbbs4hOZ7E
zixPc5E6oIHzfWUrcjz7Y4yW1GUN3vc2GzmSt5nLzmTITgQ/lHGwA+uUh8XdX4icCKlVHWWlrkje
xnEA3bZaSO+6JWpuBY7Gk+C4wRrd9LN4EpuIjiIyVLgeKrkeI1mNUq8g0Rs/x3nnux1w3G6A/ujP
Ktd9WfeIPFbfwpFmWAWrwzW/zczD2q9+M6r89eXzEHm+lGYJ90yR+/TWeug4aG+76omP7ilF6YvH
qgbL/plEV09Hk9eUEULcjtZtXMWADCa3s4DiBGqrowgW/4cSvgqRlD1tZjRFM0Bb/E0vWHyuTn/V
kNndO9DkYVmvwiSNX901r8sUCDX6YN17S/4AEgmFS9y9NDx1rk3RDMVK5dvQpHc0mjuCdW9e22s6
TXdjMUadu35RGO+uH9rIkZxdrFdW6YzQBf4VdSDTf1mADbDbJubCl5CB4U2lfvt1ho1MyffN1cqT
sse8SxdR6rsIT6zEhzV1SO1eeOfpR3sJLx9UdZ+SfiSNIJQVnfopXqtjo63jNcqTht9X6cN/kyQp
R7LmLrhlQF5c5dWXmNPbks/XJuOny2LEH3xWvBPEMdhewqi4PAOgTU2Sdj2Se5SUw76Pag/AMQv3
QQh4WdD+zb0KkkKGZCnNhg2oeDYx8yt60I1nxo6XZez3uDankdS9cZ3RrWOM1hC/x3LCk6DNLK/L
ox06vnvUjvTBCJxTc0xCUxHr7RvA6/EkA1gramlg8MBYf0lu11W7wcpCpDiduKJL30pS+KGPnR7f
UOzf1vfCwjLMRxZXYniIBYXCpHcP5Bk6XLhp4Fcl/WtrjycZRV47FF/a+d5Iri6fZlcfNr8vvb9V
tzRNXcKSkvbnMjU+dw4eVdSLxd94dmHgxTY8jxIT5Dtvvd8wTYgGW+zN8aUNa6Kd2i4OPD6fsm65
IqRVOIddW9qIk5wDw/iYuVAcCexCvtVfA8/PJxXA8xU2u391r8eSPs20AozTLTAMxWjv0+Roz06g
qcgSxP1fujvp+6RelaTTilh61oZjUfa/R9pwP87n+6asDxYnQW8NCpyQ/Qt00eb0HKqfgekmFVA0
UlHUKuvfC0cv0v68NG7ocdUzv6/cr4IkazUAbLBkA4qAAN2uMh8QyyKjTg80YCtmKIRFxYGKS3hX
KMWSgO7ZJmgApXKtM2UF00uC/NZ+LNPnkh8vW9Tu7W1+X/Kwg7vOrLSA56K5QAgh3PGHsfwZG0Vo
1JgPvixsv/K9kSa5WsZJA/IvpDf6NTmIEYLe/4t1x1U4CtW1Sd9qRUAGam3R+naIXwClkqBMePkw
KhGSnyhY3i10xixNnn4v27vMZv57BNie6XiCPc2hbx2RHSO5yStcVur0YTfWIXp/CkTU/TP8I0Je
X7MmI5kNgknzgV2542eHKJqk4k888wdALvj/I7iS9jLijFq/Jig4t4DbX9gHF0VBmhXPee1GY58C
ZHYNsqF8unxzu75uI1ZS6lXznHLMwTrnFTTALNCx6KtnZjvvqnVu5EjqbLCGOKmH6+Pjl6m9t0GE
ZGXvCYE2MiRNjp3WweS5KESWLRbjjCj3brE68i438PqhJGV2Bt3W+06U0Vz+pEEb7AIeziZXCI2e
/9vHkR48unI3fWEL6YDkOS3HLK18N1Eo3u5Giru5Num508pmKqceB+pD55pdmY/20cTOX/FASxHu
Twez9q3IBqzUH5ePt+9QX29SegItmva9mUPwNA1+lR9MvLOs9GmpMF2VHMk7aH3SA88bsWOhV75J
oyGp/CR/HEdFSrGf3b7epDyylBv2khgtoDyzP6vb+CiWx/kNTwVEBzCy3kEyYW2+mzxSxAsgZAHK
Ags9DuiQjramiBbEd7/gkTzJNUwTiROTA/Ohi7G6Y3tX42wFXd2d5pH+kdu64pFQfCWZFbtOurmf
CepgJb93jR+6c1riz7qpchL7fhxuFqutusBSfPtUMKwjlRU8XmiZt20M8HhVQ2w/b6avEiS1pn2u
cyODG5qu+xDDXgf6mNyhmXClHYFuGNJfl61o34O/ipO0m2pgXjIE1pJbiSj/g4PsMn9PsxIRlUM9
0IYiwpKcnpWAsYqN6I6srRXo7H7ANKw+qRo9u1e3FSM5vKFccxBXIQNzvi9BchqOwLM7mZ/I8YVu
MFAuXu3d3VaepAxO4rUr1oawMwmYf/1uwVhNuN4bD44vBHqP2uQPX1SFlT0NFGSltgm2UuBrSkJ5
thoFqVCIjfl6ty5dhJ1uxUu4Ez0i+HYtVB3gjmxDLjuM6LyU41i1UdlWDQdJclynUTdiDa/FJsTH
XFtcz+9SUJxFejVPB8ph7KFuuq0WXlbPndmRt3+K7EZS0tuDZjXRFKyH8YUNarJ87bEA/0B+b4bA
SgWurSIzPb9jIRQQpgS0VyaRkaDGIrcMzV6baKlv7PIDUY207f6+53gE2DSoMcooA0PBy8HNeRvF
Thf02CHvy0+KexNjPG/dL46AWqxHMUwM5iIpINSzfPLKqm4jMf06HMujcQQCiV+Eql3lHbKLt5Kk
L0T6SvPavAPRPerK4FjRIhJ5wwvaMLi6FKp5bnJvhVlv/S+PYy0zedNGSIAPblNck9EM3JFdXb6+
89fkrRjxATc9Ywv409ys8YH0+qOl/3YRP3OwRuoK7VadRvKLq4XeejnBzgqe+bxvr1GnCspufJcY
JDbQBGAyyI8Wnqzcm9Hgi0r6aa2xBpBcmc3x8o2dFyTEjb3KkJ6tOm37lmZjGw2kHO9z2pHAMEcA
p6VYtojbzrkCNs5jUZP+82XBOwGoS7Gz7oJIwzU9k0gOMQUueTPW8BBtww8FTaM2HQ9J+eTm1S3N
7ENvTYe+af1ujK/X1AvSqQ5sNtwOJZqKPK6uCdFU1id0Xra+7d8k3UY+jYSUFLehE997EK+44OhD
HXcGd10aqZYidm1wK096xTsLDXVrgVnoY/m9bTt8heFO67JDwqlft/qhc82bwlwApV7dOLOqdiKu
+MJxz2YKu7RJ3HyCs2kSv5uPzbScEs+vSR7Q8sfl772naJujym+T3esdtey4iVavr6OYO8g0amYc
WKE/TSu51YYYCpflzuhfFrxnrA4heBctU0fDRnI9eJIT6nAckpphN+XAdLoZExV8yp7jwbsONhiT
osImn85lrW6tpdFEadN7fur94k63BqazfjO4ckJx97NthEme29SbeALocxMBD4dfgdGRtXe9bVcP
lpezOdKcNrst2rL+efki914/4IN7nmHaJk4qGWxrurq2THCuLPFuq6RIwf5pd4q8dPciN0IkC7Sz
EfA9I85Gmg+Tp6E89d3QomxZ3qMVGzmS5ZF26VADg2/VusmvFj20fmve73dcmAswSGo4QDCT33LS
xTkddbywCTIB60ObHy7//q4ebH5f0gPP7nkODWijai5+DkRbHzuQIt2gaN/6vZW04ZqkjhLlVfyq
7DQQm+gOwEbQx5BnfTqSFDOYkXikHxPHrx+La0yn/CRHK6DPxUE1UbBnvRtp8rRPU7c200naR3n1
Ic7RAuXAVLcVMwQ7GYgr4q2/zyQP+pipNhXjwPrIubNYUN5rvsA+ItEIjA4gxSw3Ks+/eyxwfwHf
EEO3sNO3gQqo3PnqOUkfpdMXsh4ybCqg8HdZPXYKEzjVRoiwtU00ZKdp7pqm1UXJ8xCJcjLyKuKX
V4KpABTU3xTiVGeS/IPH07Jr2Ngh5NeDEVDh/ck95AcnrP70bqEfYL1Jk9NloSqZkrvIxjrlRgL1
cNscu34IlSwDA4NW9B4xiMBgxADtk9+QqrJ6Txtxk7me+rxN62hxYwzBd7EW/DdJUgSrZXlm1DU0
0WivvPrYYJGlUbiNfW0X8eT/n0ZSPgdfyXN0yMAYy70gGtECdiO24rVjH1TH9PiOIwGgCKhR2EiE
v3qrhnNtxMbUQ5wJgqopMtuvVf7830RInnAGkx7XB4qRBTb+XD3gTOh4irVYV3ydfZMS4yWII5AE
ym9go2V8mMesj6wPJjo0LTo0WaD/fFnmU+7M7io3QauYuOD+wFzC24trrDyLp6WE/S69Pw/JbT8U
p2Uo3pFmiA9jGS7RMfkhBUi2W3V5ZdmAKzDNx9RIsjt8Q3T2J1Yotrl3xsP+0oG/RUna7faoXcyo
oyNx8mM3aDLw3KRBHpaB+aS7VwKrXv2E7Ov75oDSPeY14HxSkneR+6lmkNgd66AIHMOfgzWqrjHI
qFATETycPZFADXKARg1SFRmprcBnQ4M85mIqdYqGLhvccEx1Iwm72VqNYK50D3vlxhibASkICgko
6A5fLtvEeXTggX2C2q7nCFhEKrnGjsXOSu2CR3GGqk/ReXmkd3YeuR0fsavc9qT0y9UZFG+peFQu
nV0yxTiPk3FZiy5iXnnv8cHXvfiUzGnYVYXimne254U6vd6zpLlaHZM4T13+8uKYQSpGHKP2GD/p
n8rb4TBG/WMTVAFRESSfXy3kugRIiQBP0VFuemuYY93VaV/i1enz0XccP6k+lONTQa/Kfz/GD0kU
ERsoqEx6toxUezpbi1Lvorr8s8o/DSoa1z0Xg2oTdcAy5KCaL4XBsYuIPqlh+1aN9K+601kSDCRV
fCiFFDmIs5Z8zhwH6a3JzYDP7HnwiquBqND+9lSP6g4ASmyA2gJ29u1nKcGxy+sRqjdzgHO2JbZr
efPTIpjT1JmKYnxPByhSHgMc44ji5CkYivY2NWqLR9Zahzkr78B0hclomPKAnbwOVfl/a854czby
xOE3wVxrd0m7tguPqjq9pTH2XgovOzojCdlY3I9Nr8jXd5+6rUDpNr0lLbS1R5wPT3XdX3V34wnA
xAcj6j5kyi2F3dL1VprkrcaEI1XxcJ1mYY+3SM+mNKjiZnmq8a3zyCzt6Ukf6+r3Oqbp4zA7y703
Jr0qnjxXobdOU7KHrKVVNdVI2bgHZrnIoK2fu0HZ/+v9eYgBHQeg64Rxy8pT5qupz7bZRqMBTl7z
us7yYFItZZzn6wi5dAvuCUQpLsLWtxpDW4+XuYkqZcK+JElkx8fLGrlTvYIALEkaqN95FpXnLwhf
inyiSRt1UftD8LfXXwWVBADMlO2uHVcPWYRgyEd0Ws9WuzH3n00oVrfQxuaqR5PNvLM+CKTuLKLB
1Ib0u6DlSx9UZfLdS3SIBbhfTOud+ZTBWLWsjZFY0G5y5yg1V+enk1iaCjbKPBf01r4lzauKfM3L
zOwi5ztAwf3p2F8ZfvYQh/RDdmJgiGE3gk2gPsSP9s81yvG2qVFadh219bL2ihfnbFTMrp0hKTAB
HAF00acd+vLY/J0UOdu5jf0VPXsv+QcacW/1suKxm2apBk+GiSqs160Y6IsJSvaKUpJwGXIkQqH5
BGaGSUW5fF56VFs9M+si9Eld4i/Q1u5QmQwsmE07F9qPzq7Gyu+YS5+BOpKr5iTPvyhUVuxhIvGB
rct5T2+32dy1cxM1yWM8X4+NItLaqaC/FSCFWhUYX4uphADzoXgWlE95OPvsi/PNDVyk29NN+6lS
IrScq8hboZJXsTFuY7c6hOrac9KC3pYHneOFl13L7tUhB9U9F2jegHJ4qyIrLeqsSCFk1L6T6dYe
VK5L/JVvdQOn2AiQnhsvY3PRcPjGNnLWO4f7eiQqPlnQjJ91zG2o0UV2shAPObCFqVlAltKzZjrv
JyMzp1J09jCei9ZCHfQn7XP6aPpNkBxUIGp7V4hBYB3xKXTPkXMQz171yUF7Jxpr6rcOcp68Vbxi
54aME21ESPq3FA0KrDUy7XE+xOxax1tml4GualGdi4G/2Nix9K2anq6Z5yEQ8YoqDoYa6ZIVd1jV
pMUDxo1nhW7sJW9bcZIjdvCJzL5CUjGC7846jafpoB3Nk+ph2e2Qb+TIiOE2KZBGkAH52efsfgUz
dMjCOGR/GA915jtfuc8DdrR+XTYsYThv9V7cJVrXmBFwMAwjWa8x2XqSeshMCc0iwGX6rlN/LG07
9ZPC/a0nhULeuRZCHjFgwQhF7DMt1J02GQpQdEVW6wVu7V6lWqX4XucO6a0ISQtnU3PzJIZd9Tr3
Tbv4alvrCXto70qV0MESNwcLfqltbAJwa4oBWppR0S/XmiD2vLuZmYiI7fiPy99oV9/BzGA7FEEV
BErOz5pLq6tWhBzuseW3Pbnrkt7PccLLcnbeD9wcYhoxGG4YSJjeChp7c+Jg5xCaDuC5gH/wrqzj
T5AZBMaxwQJ09VB91h8vC939Wi/+D3vCUA1JATOaxQBIwePPWiTMeLLK62Yag/cIIRi1gYPyLBnC
Y6obrrGlR4sC5RfqDI9E06IYaD2XxeyWs7D/9Y8cSfXWzqj0hptIWo5DANKOwPCTBzu0fwrjzcIb
pjjXrjV58HWmi8kv1HTefjAQkXTEYLDe2AmS6getVeyE+1/nHwFyot4sJmNDjySzycCTaw+Fz8UG
omN8vXxz5wcRaRbWUpH6ACNVHtTRmd6mIMDhUZY+TbkeklVXeIVzI3r7Nkl6ljbYQNc4nr/eO1rx
E69+OWlU2yqO4X0x0GSHINNCue3tF4lnPjSli76v0/5qrAxs7l+y4bk0Fcn4+XcRp4E/MG0XfWx5
eGwe64V2oKeMXLfAEtmpW9NAy1QNo72vspUiPbQ6K9Oh9FgbLVMdTZVxPa6qtefz9wcHMXXLEQs9
oFaXXE47FP1a9iOmADDZMS7THQdWnU+KNahMK8rcuYwua9ruzW0Eig+48drj3KSW1eDmRv1jWl9Z
+jHuPl0WsX8mVHp1YKqBtEzy1wVSiRgrck1UsUM76n6zHjTnG2U3CxkUDuA8NsH1WbaBJhQYlcyX
LHlzmhmYNOPUYGbGFunhqTiKPTX9pOrYiA/9Nkp4K0ZShAKlahJndhMVVX4FWk8/o/2hgGLMlN0R
1p/qdFD40l1D2pxMMqR6xKYrVtWbqLYY+ZAMY9z4GH9aPmYoYpyc2jQUV7kr0MY4JvaeEZbLb4TT
tHnK6IIzlp880vjLFHGrCRbt6bJ27NTRcJkIGBD8YGIQzDpvNbBPqZt4FVKNHiM9HkbtygjwCN9M
OzLB7KTmVFEKFGa+URLdqYnwSnAWn8C8BTDSEoCT7BkTaoAX+feDfTgd2kEoZ6GfeDZymszxbA09
VIOM1WO2eD5AgUqf0ELxYuynTxtB0lubZGxwmhmn4qFxAMNigCGlLBAju2WI/AkQHf7lD7frOTYC
pe9W1i1Z21J4DuNPlK0zJ/aV+DP7MvB0IP5CyVp+B0lbJrPuOng+agt4BeRjNXenpVzf8xjC5aLg
IkgV5a5lSuamd0x4KG40/SFJarqERsXnFm/JSvIj0Yv8z8u3t+MUDRNvFc7kGohkJbi6ydIH25q8
OnL6HxZgwgtANve9D3YVlinqIDuW/EaU5H/dxrWXtUmRhnY0XCbPb/r2N+KOsNKtf/8OvxElKaFL
5mmkDHUJo5+PVpF9b43O1/VWsbqyd3mWDjYfNO8Qvsrl4RWFcifTcaK0vTONU5N9aG3QJ5cGmk3f
Ln+nHQ0EViYqqkBMgBHL5Ip11jgp+iYoUnmfsT8+zoOfuQrfviMD/hVsLQ5Q8YknJ50TydK0GW0W
kZ5d1xR9SE07ZFOlqPft6IFlYiQJ43d4iOFq3/q9WV9jPJtdhXGrg65rePF/aKDW1E0junxnO3E/
vgpF8IqinhjRFAfeeNgE5ek1rzhDMRrrwnZgRm1QB7OL2RrqBUAqDrQQKdtlqbu3CH5jrK+g93jW
pteK3DAmp6kiTAv4g1vfJt16wuhAeFnMbhAI2gKQyxIUXeRbXOcB3AUDaSLLzu7mqrrGzLuK4mLn
S+kexYA+dkoQBMoKUfaahnZg3kT58ND+tpP4u7F68A3s+R1n2ciRXsJOjOWtCeTo9bFmzNcKV/FR
dp8lCrVCTUXUU+TJsXhqzcLh6Etki28loX0t6NxppM8Heof3HaU91ebujh6AEw276J6OyQJHLp8n
A1oh5QQftHb5d0IHn47mc9EYCj0wdmJNAz8PB473HZ9JMic2uRMxUeqI9OsM1crORoVK0EeZVwAE
wZIgBYi1AXZjkGISzccrojroXiADr4EGAcbfDRSCJceuD21fkRHJ1fohvhPbEOOJ/hDU1/VBHTbt
6KRhiIachXEJYssP1miRjrIaTzHQqwzwoMTVgWFRJkyb7gddkdpdVs29r2jaL9MLop4uJ0Jjn6UY
DKxhAuQRqAB+3T00qodx7xlBx1iUrEwEnnKtBcM2tQ6KKRypKEEemT9YtG2/xjOgG1L0Rg4Dt1Q9
lz2l2YqULM72ZmqNBp4TsVolAGqng9ipUhVPd29vczLx/xsH3GdJTDUP0xb5HJ9IzG9So/FBUqLw
HyoxQmc2Ygq0oak54wIHLMOm+v08fV+adzzAm0BJrul44zoniAQwUUjT09iy58qtfYZ0X+WpRGzy
JqlDmQ/wDxhJwig8QeX57WGasTJSki0sNI/ZvXtYT8tH5ht4rfixClRpwXl1W5Im2S6ntOmqGLNq
8W9AQaS2WC2O5hty3/yZ3E6HOvb1ML12Hv+lVUlSxR1sPljPliZzXVYIqIs4nn2+/DBjxZLZucuX
hEiJAXVLg6LiUABSbQ5XVO01F87Q9r2v4BQKyDcVU82ZGUvyJJvSSZcko+GxcNKTL4RTICtmeQvQ
hs44Fq6OBnjq8ejyRYrfvKQskoFNbK76MoeyuPFdyzA/Y6rCmfOOvnQsybgmzFdp0NgirL4SX6xN
r38gwQr4SZCfLKHpB/x3+rufVHawf50vvNS2C+JM6Wieuda0q7ICAFfuz+5PQXEah+3kFzXQE/3l
4Bz0U6L76TULVPuJZ/7k5civoqUjt+j24E77InRW/SDa3sScA0MfFenD+cMpyZGe7iwrNZMli9BQ
sMWGXQAMvvvh0F6x6+SgQsU7KxZJwqRiEV/RRgChM2Y+WgIa+C+5cdcn3zj77aw3VfbzPXr5eoPi
/dkYONjWStMscxYSfRHckinqbZclnHdF3p7nZVJpI4I6a9U0Uwy95EgnHezR5kMbVikGdYb+2Bs0
ZE0fjOnvZE1vNGChLat2QJ//YBcDwDpZGZSDamRi3xz/OfbLJM7mb5prby3RdkoBSHlr5A9JpYrI
FZr5olEbAXpvYU/BhDG66yfPbYGsGeSWCjZPdQrJceo9H+c+z4uwptnVksbBylSAvioR4v8352jH
3lsKAuOe629l/XlwVBPM4m88d4yvX0LyHvZoNy1rcYb8qr9qA6RGmAA/0jvgNQb2F/rRVBQ3VB9G
chld2gI8saoKwP5jRSR+7NfrUdn2ET9y6VCSv3DNdqDe2sIlemFMb5b0lwe27OLpsmWpjiI5iiVO
7aKlCAksDmSjevExaBeRpT9cFqPwRy95zUYFulTTiW7jxuyxP4LQDjgjIO9sysem164plgzNXvt6
WeQLueSFC5TppvTUpvDs4gIjkCkC9ApozlckssL1Jg67b2I5Cn2BO+eRo69fAAVVlbUr7lZOlRgd
G3e2V1R467vYPND+M60Vr4pKhBRbObPDdEMripD1gWfeW0WUcFVoJX7j0j3KHmKq6Lz2XgFQmkmw
TYVp6N5zEMj2R3bUFAf6H4HcP7b8MpK30RQzGSajArEAnknnaAcVxnbBUDMHwGjweeFrV6qnUmFn
8tYXq+10aisILDHA51z/H2nXtRy3rmy/iFXM4ZVporLk9MKyHJhz5tffBZ9zPCOIZt+9XX6zqtjT
QGOh0WG1UnzoRdfsvm9b4+pG4emuqsgQyYjrvcVAlHqbUR22gAzxS5F/CgI/1KlMNCWDw9kEHEVi
YuCSVJf6Tp2Hc4A7soqFD3+nCvsZVzvUJ3MxVBbOsl59iNKHsH5oM+Lsvo9zsPv+arnYpl3JaJq6
q7JkScFuiUEuOLtpCD4QtEOdAnStdUdjFzqotkRQL/Rzdbet4PtQIiedg96wLWVFrvCYQA3fV4yb
BnIIuf1NtXUQ0AMqMrIda/1pdqUwh8MaCu/rNsMVpj5E3xFUeUU8R/oivKAxEIOZch8czY/9P6Z4
5fTkHDdBK6q4n1R4Vd0nS39uheMwEPcLs7l34HHRi+dh6sV+nk3Q5bpFgcFxknpGCw5hj5Sx8Lle
RRjGopRFdv3rx+VOdDCXzF9ezXvDU21Mw8DQAOMB/ZU2SgEI9ZglbKnH4W+zzHWysHfLVLTPydzs
+7RESZWKQt0x/VrMqOEibJM45Dw3ExjOLCtm/lp2HpFI7D02ljpxuz3aliYn2ud+ENr5x22p1C6y
v18dxyoSokRoGwjtu9MYZndzSqV+14H/ylI4WAnNrJtGAzjcH6tD5ecv+eAp6BaxJUfx5n1W+i2V
TaR2j0OZruyyarHwSmrjn4H5oe93suFl7YvSU81n1AJyiCJWgpw3OnyRLtip49FsiA16X/b/9iib
HH6YkiKBpVLG/eLNDuOMy+60W/Zulk/tftsY1l+yVzvFwQbodhBDnTK898DHgflTbnDQnwfH2pU+
pmwR9azvm1DeasbHgFHK2iWLhXezujOPhT/s1Tuwd6GDrKYcHRZs2zjMfNog1hfdDEyDvdBFJz4t
e/Vg7GQ3eqAcQ2oFLQ42pEYZdMGE29aBw9KWvfhYndpPos9GyrcfqbgfYeZ8scMcdro1ZwjALcar
YMZupBzK6WnCXEOwTFL4xGKIW4vIQQXGQGQD+HQzVwTFrV3307NiNY4xV6dolB3wFB+zBGPKBO0c
RcsO5VmHbetkZ3ZLPgcjSqnpZTkhMNf0H3td9pJsD1YxuwKL798J4sBDCNrQ6grsIWblOtn0ra5u
quw4JYT9r+M9emxAk4KaXb5kPGzjois15uEHnT1odwvIQVvz87Yu6/B0EcLZoxo2ndFXIdCj+TaY
t5g3sP19hgjvN+Xyfc77XRY028pZnuEMo0Tq9J8MBI1M64Z+EcPZ3jiLRWU0QFlF0j1EBTAwEXXc
PeLpS3jsjJmwAGrVOFMrlmDSMj3M4AjfysWjoBOgTq0ab2FRLgQWqJThO8Ufo2HykORxZ6m/R6jU
ttTqPC2D3VeU+0utIvv71WUfoC6mDhpc9oq++InZgDEnv6kQFmhSNB8p/7i89Re+XzaNu7kkzKib
elNAm0zyooZHudulZICI2im20lcqGfHSj7WJix5T5btzfgyPqGSzFttArRLzr4eX7IdFNYf+wS/9
rZnGJXf0tEJbk/rfAITmVwfWDNR0tnIqHdNFne0zJpg74klELNil5skSKmtcrmdoJDkIQg0qm7Mz
LeJtnKbftk/1elRWuijIwQbqo9KyqOCLNt9mdACCmMuvUHF5mo4YbQhmkRa+oh2S5W1/eJ9d5HJw
0pu5ZUYm3i2wSUyzaV/Sl26fwv1FiMAuHsZXyv8ljoTGAUufN4sogLLALSfBbq2zkMV2VftBfO4n
IgBC4L3GgUqs6kqR5jj0Gkbb47r0lES3p6Ch7un1e/Kyhhy4SBUqj8KRvbAj23gyd6pX7nTFnu/7
b8UpP8DtOQaeeFsSmPYH1+cil0MX0FrqQmvAeTTu/ls98MJmljZO5GXOv4rtXBkohy1oBQiTqIXv
mM3icxsHvjlJg60OgzcYBREUJjXjQCYbFJAVxTqMJIt/FIKIo91Xi6OLXXFfD2irrOfpBbHOCszH
rSrszUpXHtKqig9DLY/E3fSH59TvdeZp5Ax06iUdJpLhjIweyJzRrCrdDqw8BERDgTMRbgoBN3xf
ZZ+Noa6kI4KDue5lSPzHE0Xn9oc3zkUlDm7yJGzHaoYrtMz3uqTZk3xulf1iHq32B2jTJ/B/GsJe
DKm8K3EkdQ5uQNIip2NYIQ+jfNDEx7yp7G58JrCUEsJBDI7iPCQaAvEoHsoGe/J/0RWHtvh5OGZf
hdmeDxV6zzRCLiWWg5s81cJR0ntEP3vE16LsZKF0bjZV4s1IoI3OoU2lLL1ZMcQO08QWxJcaZa55
eYt2TwLXKEEcvEhd0kWNAJ8sxt3eHLX5WwbqHIMaSLoqRkPHniyxrjONE1PEs5oaZZ25VSg6evGa
BgcJjnmlEcdq/fV7JYhHMKVd8rrH/iSq5KTC985wdTwEFAyNrOv9EhzHHAEggVjFdfS4EsthmVEH
wpArUwb0qNBClXqRa7rZaQIbVe4j5ErcCmy53r0PLuJ4sOoboSjBSIW3FCZGxker/9GKT4P1o+8/
bB+zFZgCHyTa6zBfjHEHcPtmxGEnGir2rSsbD1lDP1Wzh20Ra/fAGxnclmlKaI7IDTPklXzWQIpS
/1vrhq0cyGiooAUDPW7p3kjjdmpKSi2eBNw6nc+6zetdi4IXz7R1hIwzZ3naVm7F7q+l8eFc3N6t
0kRj7haT36CzpvzaivcC1e1LLSEf0Q3yrqhyVcM2+eZuRoRpOoGLClwSsdufqAcIpRN3rcRGOUix
PmcuSLptS/qqZD+mMPfm6J9DLSpr0ToP4jDQ0/DVhQqiPmJU6PB8+tI1xvSbqUWJvYS9Qd397GHx
ziauJDGNr547cRNadS42CLqfy9vyGBw6W4D9DTckPK0c3Dc6cecpUGWwAKsLcBCFOv50jpAqyXf3
eFoVJ2XHCtnyu+DW9EzC2Vq5tt7I5c6Y0oJaq0ZQyxXmj5Vh+gOcV7R4bRv7KljIaASRdA1wwTd2
FUqlZ0nfFe5YfwsDhKE1i8LZVduTTczoxV1ioOvy7U5JZT+3U42HxbxLDsGu8IXAkT+3bvocOuhW
vevtyi1uyPgjW553BqJIFnpcULmO0QtvxSb6VEyqOmJc0pN8xH1/U98WfuCGu8kpD+JBv2+89lA8
hJGdkyVmqypfyWarfmWctZ6ZQhQiW2N0TnO2/MRFBXFrj4ltDnjCSU6BaH/8MUGdO3UumFpbanOr
3VVma5o5rEa5s76le+kU/0id2gLJIquHBXsBxWG6aqZXunIHMRPUSs5HCzhm7eUYgye6m5wOuVJS
uEOYm21ogmsKAZsnsJbuVS9xg/vcSRLnP2Oq0MH0gwyWrx6OK9W4E2hZw5i3rZViKBZrZ0OiBnUB
rPerPes+Quj7f1MZAIO9GC1302XN0OsFBjYgaM5uutBDirTaD6gMYI9V/Tb+uH38194b1wJ5r2Sa
Rl1PNdS1TZj0Ge+XvXJboWMv/X/0BxJbyD+fZNCsD7jKU7dCbeUEFkZRamxLIessiROgc3fdEtSD
mko4fOpO8YWPmd+d5INuy58QidolNzDR7TUkDjv/dAKbfIl6Yx087fVDr5wqOXYH4xTgtfZ3cjhQ
QTNp0koVyisyQ3Uwg1wvZhdjlkHj9fJ3gthGXqFXVMfpMFsaSve74XMtQpK0NLaBHsvZjP1tWcyg
38OVBmpbDR2qmE35VhYSolEYtPCC1B3jx/xP1Dz3qXzeuu1dxHA2kerIKY8q1q6x9tbwYTRfI3BV
/50q3IUDtk0wuMSIRgx+B/6Wbq9gRGlypOYwUapwZjAYQj3MOuI9dSDfDFYMldI9Jvvtt7VZ9XqU
y4pxRiAEea4GJoxgRL54Go5igwkueLQr5UlaPm3LWnuKAYUuwrg7pMEkNbPvcVeb4CBjDea5Y54z
zHgV3RxIRCULf5XFbVkdd5sURSMto47bhEEEK5pjBTDpw7hjhQbh0fz+rXeLW8VbwoPgasQ5/mXT
W9K5ayW3WnBQTCl7eKa37e34IoR28xqDO8v0lS8sHcvq9ORblHK4ybnYUdTma4U4b5abv2WmEaQP
1sDUZ4duOFX7ES4K/KIQ5YLCffSy3IEYfHuTqUVXuFQBeoCkPNdwBoWTeTOjgEWwY2/a5z86m2Uo
GhueERt3kfqhS71/KAtTOJyRArHL2wTxLfFL55rH6i5yB7toIBnTgNCeHhHTzNafdxeTVnjE6dJl
NETcdnFmI/LsYOzMsDcVrDKrIZjGAwVxpIoc/ox9PYsYsYT1bY/NYQRDdO5UuNidZEHNTAVeGI1K
/xBYpHBYJIqpVFcSttQoloMUK66wzCe9zIhLglxMDoxGeZq0zkTgsHOrM+oX99Zj74NUA++H1Kfa
/yilODDKtDRc6gjgUM53aX4aOzZ9mtCIfWMDAvhm126U80oe2LVXpfaQPpTKtxDunkJUjVOqcEhT
tqOatTXKGDtjn0yRreU/Y4xa2j7YbJO3dOHQJFRns1msHJaufFYyj5ytRCjB94+1mlKogyHjJoo/
5nm+m03hBtNq/koJvgRh1KRWLWvEVBWUOIzfu4x4zK/l864xV+XwIA7yEOsE76Bzl97RfEZ+DwLF
z70f3kte9ZDd/Luw2QWCVA4QkqrDbJDs16kZvQgBTvO+2k94B3aYC0iFN6kzqnJYoNZFNk4pwt/a
5OfKaTQSDwVhOwEdY+G4E4xnjHkyuxf0nN4gx+Fsbx/hrfBxp0iO5ikCtyarvbfF9FsunfP0HM8/
wQhOmDtljhw8hJVSTFof4/au/Sx+riqnl77+nTacexKJamiqJSKQZpPZdbk41uDnAlr8Oz8Lf27L
Wj+9iNexEIn8bqoK7ov/QrgsHgpMoq8JcoR1B//39/nSNrB8m6FcsZ2Bq9XvOrAasnnclE/DkOw9
CF3EcPd7V9dpr5eovklbNHnqTjn7Q3hGV+bOSk96RoVZ1o3gIo47zdqYDXjMwoUTZNlu5dIftOeu
pqYYE3vDF7XVQz20iBPDLe7P2vhd7CbClikB3Jm1MkFW8wabU2cf27y3u4Si9lq/6C4LxRby6i25
pF2HcWIIRyXNoRIemg7+tfWqI8KxbcaUHO5UohJENTNUFaAB975dnmezdgpw70pUa/sfvKyLQtzZ
NGZFjxv2yhud0csfc69b3JQ14YK3EEzaVmK3RPqDsjXuEq86KcmlFI+jPhj2clA4YoMy8yncba8g
JYa7xoVFn9Wc1SbPo3wUMyWyZ2Xc55r0sC1n2+YUkXsGVHFeBEENi5jMm6p7VaixyNT3OSToQ1FO
uhlFQbP8MAaxnQgEYm4vlMIz12C0fJ1NFk5lon2bi9c5vs9LKoi1qoQqg7wGExhEhObfHpt5GpQY
+UIcTOXZSm9C89+4O1ff52wqKsdOwNA9lDcHVu3WCFXv0YdHFRWsRxevxHA2lQ5d3jfMdDv3f5OZ
Rn90EfdHIG7brNYftRdZfCQzGzK9FBhYtt7sTYfET3cgCxHvtd14Zm0RiPtZn6nO0nW37koqZ211
PWRDUgbsLS/5w1P60OzzQ3SrOKwlP8RkHqobY9X6rgRyN0+SzEJrDgoEaqpdTN+6/qsWNoQ7tY5y
V1I417FT6mxU2v8uZoTKmq51LAS+hV0J0rP+Y/m6vXvMnt9d31fy2Hm4uibKeGj1vsMyLuadWt1n
y2PW/rTKUzNQUxmJk8VTXFV4RcqRDJNUgwEjYsbDELVUQQPb9C1tuMsIebsQHDZwRnqnc5sDSxjG
N70/nrsd9epfvfeuFo4DCksPtSEskBqvQRiXYoBoBNV0VXACgxzfRS0dBxpaHGZJVOP7y1NxrjC5
N+1dtXN1V8OoYBPcjLbgdom7bRnr74orDTkMWcax1ZK+QLG7O7PWTF+41bzRXzwUaZCvmFVvVcV0
HRBdYcog3yjZtRivm01G7i4RiPFCHU27srELCs1Pwjy2ZbN6MSdtHywldeLWN/IimbOZQqstbZJZ
T8GXMvfSr4vbouVJ8ECDC67Bb1VusyFV2ZFitPnDUb8I5ixoaHPdwMxOlietDroTewaGsHoMwkRb
PgWPVPB1HcAu8jgrKjDvwBB0I3XTbLckD5LuS9UXwmbWLfUig7cZNemjJEB5ivmlOkQK4ozWrfaF
hcFGH/E+f/5IsW0SWvHBTXOZOivrkSpcqmdhPs+pnwRE1SyhFB/CxIRNQVcjbJSYIcm0N2ey+JCS
wN0tpRGpaj5h2ZpPnZs9qzCG0ol3813vRo+Mr4fKsFKrxl0zWWyKTdqzfSpO8YgsxtEsDtu2QJwr
PkQ5z2qP4CFO9CB/LyfkFLSHpI+dfPyxLUdmv/U96P+2OYXpenWFSU0aZJGEvEzpNefFzffWPjmg
LB0ZBTTlj47qLqjCn46BjWGiiAnvmX9AEehSp1nhYISxIKLKDL8iYa2Tp8yv9GOKHDmTqr6O9Y6K
/lFbyMFHGkpGmSvYwig49tG+tCI7CKk4M7WJHGYkwry0GEgG9wCcWNqyuKLaugNoFdo087b3UWLf
2tpHDju0vAhbI4WDNaHYrN/Vjy26Ge3UGTGi3mdctoVjudWNcM5eKBAhzh8f6azStF2ktsmR4ZVt
jII4VBhJRajHzvCGenygMzHUShdTBAWZwwq4P1qP+hnney+elM9Ugwaxb3zQMyzKaYwiFvxJDkN7
qsWfiubmYmZvK0XYIB/oNDMw5qSI9Llx8l3Lv0uyPzcyIWONNgosZr/PNx/fTESxwOxmJM0wFnNf
uOGp/5GqNnJXT+xBUznVjrkk0Y+FegtS2rG/XwFLqEnagGHpiDiIN1Yg2Lp0Hw8/t1eQsjwONkRB
72pBMxA+K71BOZgUBQtlCBxKLJhG3Si1CkPoDLuMUPvRqS+yEHt6UBM5D/apLQPnsEIR47FfRoia
81OkoT3OstP0/DU1KORb6316YxEcUrShBF9wBNbmGOOD4c0M6Id98RS4+nk4MpJKdW8cFi/zQpeK
dxJG8a7vygxGvW3gDFTVTZ96i3js0t1f2QTfXTXJuYyeKuZvdI/mcMLx2v4+pQLnbUSJltRRYrKX
WKu5YHgBq2IXqZ6Wxg2hyh8eEb8PL18MqE1ZukQ6VMjO/2kDSh3xrjxoTuxnju5tK/aHS5gxAoPo
zXg3tbkVtV6NEjTFdX5S2uylNO3jxM3s4gOrQQJjONV7/wcFLyLZAb8CCbEMNa2wRDwfjuA87HfS
x8BddozBJkHm1yerK9e9nYs8DpQCTFPAUHPYvohpxLgrX4d9Z6t3aAXyq53wfSGe1OvFAyBH/d+S
cgAVGVLbySy60wz5PqoXt2kEdxo/aXF9L2ijm8jgQc7Sp1oTXWXo/SpTPEHA5PFgtBW1Os2Tehgm
07ck+GAg31e6iQp1rwPP5Seyv19tAaru23lCPgUVM7usFRy9LOxavm2qGy1SibND7jeHcpPV92LJ
El76F8x/8eIvM/T8gjnyKPKM0HfykTDpdQC/KMdhXaFHamKxqiN5xiQBdEG6LeaeS3j6s95SFAB8
VmwMNXtVnrcFr4PE/+SqfLRYNCfTQiVt5kr97ESYrZRVP/v8098J4YJ4ehvUbV/A79IFwZ1n3amK
V8EoCFigVOHwbsrjcGpEqJLELxMiJSl41ZSXbU22bRCDQd7aoCaGUtS1KMgostJOEs3W1MQx24di
uY8KqoOGUojDHA0TtrRiAYBX5TNr+6sHdjqdbY3YR95f5xcDYD/i6lQBZUJhHBX0jCkOJsPaKpnQ
XXf4LxI4aEmysWlnVgw2G7elfo7ayS0RNhY+xHphN+o/HufFOJ5/IxmYzt8qNM5zPPQhyhmWqLgt
0sivFQFy/hYiVJGDiCbS5DSQ4DeKO3OXorQ3dZadcgzRhVo4lD9CGR6HD1pcYXBUiCidMsEZqu7n
NHZKWbdr81UHNP+VTfBMmRXoyfOGJfsGM0eP8n1Sft0WQFj2r7zGldFhNHpYolMxd0PzfikmO59a
UMQ+bQshLPsXxF8JERK50geEDdxCbux6mWx5oGruCE9E/fX3Kxlyjo0ZAth2/KE6h3tWWPnN+tK7
jOPr/+EVUOvGIYLcVOYsoe0Hjg/ibg7YFn+5xMIH3bZ2tc/GE0z/7nn0+/j+ygtdqSjFSysLGpwt
YZ7QM+glTQzykIftvfpDnucihQOJWIlqWZQghZVM6prN1tJ4RBtJb4On4ggXH5f9flsoZSAcUkRS
0E25hM2ThxctVUF6JXvbEgjo+xULuVo7DfNpI7WDy2LNH+NRRMvv2SzvlKF1JmmnUnNp/5Ciuywi
BxJC0mMkSIiqt+KMqkgksTG6WXCUnfi9dU07xNy/0FcO2yoSi8gzZCptu/SGCLjVBdGtW4TdQo1Y
RfazN64omXMfLKsMQtHEpRtgAlGQPIwG8latrUWT3aYY4m18rUi2YOKk/SIGvdq5aRDkxOpRr4by
Prfvn0YUKlZE6Q61dJwz0QWCOiD/n7vBfCfHt0lM2DelA4cWhjUs8sh8SqMZnKo19mn3vIwiIeUP
Ab3fVsfndAwBDz+zwtXESKnnXfy1+N4ish2/mM8oAE4Pots/hW67r17IVxKlIYcaIohRMimH84Ii
TzC2t3aLu2QXO707g7ZXcbrdvJeIp9IfwhIXfTnYMIL/lcKwpHt4YrywqIfaGZ4V2qo7eN1tfmgQ
Do4eQmQNiTAZpTFDnCu7DDU17+YQrnQ7FXanPyZF5ijKv6mIubhQ/PSqTk9Axq0h6RnLDwiXOqq6
r6kuaurq5DM6gyUNhVXihLFWLJYCn+pfO/crtf/DUGwqs79G5nvtGfIJnjESsrTM8aZLYpux0CKs
s88fFB+vrbtqHx8WR3QTZOakD6yYO/9Y3FDlDMSJ54vW1SBuO72Avdba5OgV2ljqksBj4uX6btR7
1S5j0aZAy6x3WEUgplHbmEPSuxMCZXQfKGGQfP5HGs1JlpCacevpITIKWxsPcJMIqyeVYr/iyuyT
SKpDQcVVPfgK+vbKXS7YmFvDyHqc8E6nZmpsv8ZVPsvTiXU3pQ38rFaaHCt5ntMzuiNtEMG427cn
tXoclpT6pAhWjtXrhwVz4kKQdBgdquoSavA6JYjDDXXOg17EmD3XlMsbvQQRQzw/zl1NvByIZ4rC
eSBBXs5JjsimawrhDrV0uyoczuOChFUw60/y0ISEQEIvPqXTWaCbr0J4WCaSSJP40OIID2T0j93E
Gx4In9QRxylJDdZibclOheSjZCd+9QoaxP8MLUpUOuBIrCSf2oGzHQwVyLGQDgl2jJMh3ZnPJSJP
Tu1mt5hlcUperGeaDIJaUM4pMSyzMZQRrB2m+VTGewtcYzPV+7buMmgyRpGpqqkZfKvqyMib8hxP
M+mJkX7lXnjUQru8kYHIhpeepZ+sdV04GKMtUVn4VQy+ks2FiYJxKZRZkjAuR65sISvOoCF92T7V
6474lQxuEUcFpYUVi6bWjT03ICE3/NpJ7kDC76fnTnSy29pHvTmRe1xFrSupvL+H4aAoNmcVpkNv
501uF+KzKn+Yx59/qR6zoSs0TnU5kAcDV0yAykmXbVpwFu+yDxYYtfGfj6yGjaqjobaNc/WCZDIF
I0B6ELTvvhkMXoOiIUIvtvXvjvnVAnJoPGrDICNgwIoNuzNjDA8OyyMuALDUhy5VkscQd0sYh8iD
aTZJNeMMpAOmzk/ZXhdnT0dxEFjevUoRntFAGBP36OrhvlKQg+demcDBL+KVPZuVnYlwDeoPS6MS
UlbfaxcpBleBHGm9VWcsoZoczGO/y3fSzjiyVB2xXauofCWHexc2tVgFlfULIhU/9/JdOjrGSwvf
v/TH/fA5jJxticTyGRx0FOKkhxLIaV2hvhHB/JB4svS6LYI4wzzHf9xqRqMtLKA0ZE6nHwMzsxf5
BhzrhC6UIA4s1LFelKJFCM4s65+zlvtxH3wepHkfoLtjWyfKHji46Gs9jkfWWP+fdljWovKLK2O/
LYZACINDiCxHtZPSqmirryw3LQzElgtCxOqlfGVxHECkbVaJmirDtx4/JvGuT1GAOr+qbWXrgu7+
nTocPrSNHMyyCUtIrEO7fCrFb9vfp4yZwwK0iOhmJCLIW1Wf+0ayldGbxZe/ksFTPSV1mISNiNBA
JMoYKymE9c0cqqIbFiI1vW1dHc3CiEcZ02j58hHwcBlpyVil4uklQmeSnti9SBzONbJSC2Q3v4Vw
llx0Q4IwHpCtdxafDRYJHwq/3FmOhDSd4tR3sdu+Ut7n+vEBeYOkWBi0+27IM6gVymZG/2cOr914
NkJc7FG/a9qXOb5LkADX039FtaBdRHK2l8izmBWmBDaY9EuPgWkqkg1C4TSq30a7WLIQvqTqkImj
xdN1FU0Qh+MEkIhUUG4kqHLD3Dah/Loknwbx07ZZEthncjhuLVqzoMEMvvWE3nzJsKfccvO4uNWM
8nlb1LpZ/vZ0+VELkaQFgSkjymFKB80ywZR6CMWOgIr1PpALLpkMGq8cMkMtZ3Smw5cQd+yxMGHU
HuMaAFWiSz3F163xohB3BJDxGBPJxNr1CVraPsTdnSbd1IPoGN1jLn7Lc+r2oFaQg/W0kmtZmUA3
I4oAj8Su0oP+L7jLca4vSnG4bkwDnK0e7TrY/x7zuBKM6ty2g19B6g13jx+uUIWWWEQK1k3ezc7s
tY72xJ4F/U3iwhfrjpMT3tcoYVW86DjcBLck9RG1jhzeN7Kgi7WIaDMmgXeYoY6qhnIH+qPpoY7t
9tOAElaAJzpqthUnxPL9qVY+YtbP3OJWDr4mqBETyhMKx4nVXS8evGwgP3ahGMW2NhIV5SuIyc6e
ZNe7QrSVc+aLyWm+n33jiEeJ6eWIH1Ek/n+4FX5bDz+JwWitJJGNX1trfQrRWQBuCD/CDqd2cMcY
P+a99jn7QvUtMhDesCi+exV8+PnQxkBMQUE4eB69uqtcEwTFuhId5Cpxyy4mCv+pzeRwRs3CKg5m
3AtC/azG94lwL8SEW0LcAxb7CVdQhsBo0wvsiRLFrpmf8+GumffVfChq6pmyHoG+MhoOWSQl1yKr
wb6xea/FPRuBE3w2PFQhe2YHznHqIqdWj0OZrA/m0chwF0zBnTmHTqh7NVk1ybbgvVX8dlH42H1W
WXGxiGjPbCWMah7Np3HMH7ePNCGCj9yjNi02qwElzsVyO4GKLpo+bwtYv59/6/AuUG/1cpDJuM7m
LrGV6tYYfFFyh4nqVfsDbFwEcY5AmYbNKA46C2RI/vRcO6Cfe4k+ysCPM7s+rc/KoQHZsEslAtZN
4SJYeWvlIPGUlC4TkTW1zkMzOlpiYArDx+1lXE+qX9xVPjavCkWOxiOQXasPooMUi7vshUf1u3Wj
oUpFtIsbVSSeepRpcKcXA7qKsUlwWadpttca1Q0yqsyLEsGdWrM2a0nD1FQ36iqUX3X3RdQ9by8c
JYI7qEXZVaOFbgFXs2q0IFehHYOodlsGuTmcjz2W4YTxznjfgXNHtmXsT+IboEryUPTuKSCEtuPI
ppKXlGacExBMgZgUFSAv6Y/T8mg0L9tard9Jv+2aD8fXVS9ZRYI7KVWTXScEuwSPhdGyvHzSHKNV
YrtrSiohy07pBuTx0XllFAu0WQMu5J3ko0DFD38oNxh6B5L6ZBe/bmv4h9j1RUUOM6q6HQdUjmDf
Ps1gfZH22i2IfkGPz96B6GFkA2O7m662M3K6FIGLfB+GaOaDJCRI4ihiemeEhgeSsX2amw7Ymynz
fI9QmqlDS1GW8erUeb9NE9tCtDqEyaMDa1usd6irBH/3D/GO8WuhlsVw3e2VfW+bbyVy4TwryKwq
MMHzWBSfZs1Ll8ft779fvbff5zYuSMA/1MVj5maIDbQDssDPZn2z1MQRoNTgoL1XpTHsxgp+9mi4
U1XtJoWahLvC6P5WFfYbrpwkXROjJG8yONWoe4hRKtXstR2bb071u1HKcHhuxXJpzGOZu5Y4PRWC
5NVJTh2o9y/Kt8qwfbtSZlJaEf1nPXxYL7pP7pmtKY+xZx4YmZLkyHfKbBfeuJ9ze3yQCaOgFOSg
PgT7TxVYYQEiiNNY32gqAU7U9zmUD4egHuMco8SmRPBGdXLbdrdt1iv1KG/Xj8P0Zc4xSUDvcjRG
FrEt/mSJi3KXvQq3XY4k+YQZQb+I3J6sg3Cm1m8bJgy+frwx5zrKYinGVKTvalvafb2X1X9OPXGt
oSFyyIBXM6iJG2xSbgv74KYB+2fkfgvPmMyJduPME1wq20SpxWFFHuZyjVoS5OXDxh6Vp0It7ZZq
nV0VossWBrBDJ5EnIVGSsZ5UhN7dnA2AnzsnrY/mRB3hVdi7ksJZYNaZSVqCusmt08mOrIdSPpvR
ay2/EGbIluTtLYxN0i1TEmXJMEA2+/YYB6Nioq43B42cw6iVE9d6VG56l2WqA2cmju1KhvWtNA4B
gzq0Mr2FVvkH1i0YY6oz8sb5je4i2bSL9hlo/qN/ZRVXKrINvUaqwcww6QSv7bh9DGInlH4ICVF6
tfIofasYj4ZphJbqEv3UylPnsvktgtd/Hu//O03JCak3ArVtHAAueqw3ao97vnEHPILbnXnQn9hw
zNm2Dv+cmwDKYdSNqkuWpOPf2wUU1CUY1V7AdVI91NFerQ9itd+2w1XAvRLBnVw5qIS4KmGGQSbc
Fkv6YNYjsUer5/ZKBGfphiFXqdgZmA8TWF68gDUjEb0ImfBtTVYP7pUYzsTDYBQqBXPK3ET5Kcun
ynhOwatgUtNuKG04o47zChxJE9yiar6thpMCwJMFYsVW6rfebjxn1VaaWJZRo+mbsXqxeSZBYmOI
FqrWGVkEReG8Eg9/K44z6mwZJD1oYGeDHz9iDvBuue0x+x0I61I95etIdLVNHL4KmVDUTYsD23rg
IkjsOLuf9ktoszlZGupYRNuaHiwXnOzb5kHtG3ftW30ppVoNK0yzQ5bddMVuyl63RVDbxmfyx1wc
qiGvc2Rui+ccZMKdHR+snWwnaLmlIsXEyTU4cEj7YgylBJAeRN9F2UljonGZWDA+ex8ZQdxZqPhH
9hETBc3aDcw9JqwQ20KuGYcOIfgYswm9R+5yx0w9/xI8T46IjDfCWXuKnmgl9vzG0g0OJKqkKuUJ
nDrYodGrsEcYC/lZevx1stzwCVMNsFPU45BAJoODjGgZgipIkGk31cGuFMMO0P6Wncr8sG1/lEVw
qIFxVRWqU3o0PZkHMf9a6v84nP128TiY0AxNiccWz6jBfNGVj4p124wP2yqwT7zzii7oYHDo0C5K
J+YprqOs1m7lJnAqEdNJaiBRLr6gxs/bFrcS0XyrEocKtTHrcSoW+a++4RQZnupu2DenZYfM0k/U
pHv6o3gbkvz/lNXzmX5B7atpjGH1/VHfwY1ALF09ZD8HT3SbnfWd0JIwDD5ZLBdSpKIxMneFyK4j
VBCC2/mon+W76SE8iD4jeKdOGiWS8yusQjc1UWfRibDu7VEOTkEuEg+ddYTSdVP+P9K+q8lqnun2
F7nKOdw67TA5kW5cMIBlyznbv/4sDedlG2Gs74Hikqrp3VZrqdXqXgtqQbrB1+6pnA5drKuZH6dn
vT8Z2ZHaz/ufbqMJngXITxt88V6xukJOJ5zEzpN9Nj3FhSrbMxoZgtwrjgO6LzEqAoo92Uf1W3Lt
R4pKz3/uU/z1J3BA3ydzpywy3KR5FdJsDqFv41pOeyyy2N939w9xeXGXW7YkN9BmlyMTiGcQBVRh
Ekhe+l5338SRDqILgtAcB/5S2lV62g7Ic86srZXptnXn7Jbxl4Cjwtt3bjskL76x/19dRyAWaoMb
Ad+xQ8CXL3nzfv/vb8P85e9zMI9eNNQ6HWBJM+pBJfs6ED+nL0QSpOyCsOe77Z1Ec/KqBcx35Z0O
/oDZpq5tihreRFY4sNcT4phajUoFsSM3UiH9Wb9q+n/vnPk1tjm8jxZIX5OGdRdDpbyANM4POmZR
oImWnoN5PByYXcpOYGpd1WPrLRBo3l/8P2QWP1efL+VnCzRxJ4ISyI3hRg9vdHmhfT+5y9H2dbc+
jV8LxrSxb1UQcnwpvzftaNItdAuUy/BUy0nY1Om3iII9aVDCfVN/uCRcHOSgocuzStJTODifmYrw
dIzfUtvKKzzRvVfkFgcLmmHIiR05gIWiu2/15VgleqgWJHBUS3DV2k44Ll5xoEAkO0MrCyYw0tqM
XfB6nWjfu3HUvI6Z9UASUUvxxnvILxHPU8MXkaxoRB4KfEb1Rund9jsTWwS1oqd9ku8xpEOgrtWg
t+T/IOK9uadtCCLa6I0Dtzq3p4k1y4tEgYD6wQjRdXH3o/YpedJLfdKP8xca6qKZb5FNboerWm1U
WtQjv88rtwQvkWy4rXn4m+BcecZt8FYv5FHSEZyjJ3sqKrrLUT2VkNSej6Jsft8hSHP+eozUkTwV
sQ34bZcbO6duqg3u6PwV/P50CMKLv1qxVKfpFxuTTkV37mzLm5KbpBfNbW3C4soIt6XlXpEhDA4K
kMoIGumDUXwWLAvbqL+l8ysD3EYeEssc+hYBN7wppSbImoYfV33GyxN50KrftyhaHG4797Sjmrlg
HKe2bLeRM3A4xniWtgVHMAvaPb/Yz1ilEuVgjEY3zYlPVaRjRuRTB699uXnI2y7sQFAVq/1/nn4G
bqw+JcPMlcmuMasoSVG/YDoC2nVcCv6+6Mtx2NCUdZ1bOlos+hgzuWN7KlO0SBmiIWtRyHFwkGNm
JFcwzeSXZRyminw9TiIF+u2scvWpeDAwIz2fNVQuSjrjfp9bz3VP7mXoISyl/iphSnecFryOoag2
TsnJKpvDGBmCg0XwPXlSEFhI2waKI1BnJ63bTVHtanX8Mtr/Xef7l8DgyUHKodMTGnVoxmxrV1qe
tOi6S0CN3QnqQeyr7cT821dfBaA0yialFZo+daRq7U1yWM79iZxFBAmi78ZBhiFRaaw1SPbmUYyH
+lNsT4dhcIJ/wom3bpOVM0SWpN6McV4U1Y0lecS+paMgYdrMLC5R+FYIXZnotcXGixgCoEwdr4iv
uu52cEAqMb44ybt9b7ZfQVa2OHDAmyLotyy4k77xyU1Xpt+GphuBxAJNzaFIMk4UChxWOJZNVbUF
/ymbUDGO9gks+tfpWVRDYL96L+I4rLCNsoC2IFKHWLqVkmfDuS+Gu4wIPp4Akd7ei1frRNsErUsS
9o9Tfmjbh1HUdyrwgmf8ADvQ0lfNgrsHdKqDtpivUi0zPC0xI1ea+u/7oSDYPjz5x9SOizowbzSV
uATiWhH9JEWP+0YEof1WNFl9MiPTQBrlAGB15SGJz3N2KpNbMz50GCretyRYnDeW45WleJD7aBzk
BD1fkAsjll85ogr0Rqv5LwCqcjlDEU22oTGG3eiTjWmANIzAE0QDRpu5PDApwM5Tj4VHDkyHFm/n
3r6L2yuGO42uKJqi8goApRkpedGAtkxpUnQk3Gl1grxIUEPavr3ZFyssSlcfUonioVfRQ4n2uTHo
b5m0KROJqR6bg2jQcDvgL6Y4dIiQB5GoB4JjcNgtB8+Ojqpz7BGL+x/ubef8jg8XQxw+THYjk6ZH
+srefhl3g5S7/ctw5YBg+pXxOLS+4pU+48Ed30ezv29+GwQv1rksg6S9sahRW6B0ER+14/+kYkWl
i+299tMM/6YECZEs0mI8a6ryxyX6MkzNYZJPZK5cPfvvXHBsJ1xscZeObCx7ayI44m3pmpCPTndd
DKf9r7bRx/mrDfXXQGzaflLQxpH55gu0Gs7JVRJ0SZgc5Nf4K8r8YbkId9g2iFzc4lKKFB9wWdgI
e6bcytWnGKw3+06JDHAIokRtb6PigntU9VyUjStVL/sGREHAMGS1e0unsqpUBkYs6rtOfTKtCu3P
I7pGiRtngqq6yBaHFJOCea8uRk02nyD4ZniSEUj0WzaVbtNmgj0kssX+f+VX35lG1TYIBpV8UFLr
YE6VmxaviZ55qVkLjP3hXnCJAw4vHIMORTag29q4YxWs6NSBFZk9cyf/B4lXUUzw8EBro5Zt5Eg5
zT50Y+dGuHfsR4XABP+IZDqzjgMFVc1uSD5gPs8luki9SoDl/MuRYzhtnekWundp6qHxf1Flt+kf
x/jjviui84mfMUz0LtNJh0hgLZqLj3IRVICZ9jB5EHFDbrcgXGCOHzLE5N/UZDM6KBkjVe2aXgZO
BsuVWhcnL8jTo6vYxsxXOAmaG4WG2YKuwr3EO1ODau2PKpUW0iDFC3R8jkLnxplR8iOBdSqPgi8r
WkIOOxx7ypdhztjJX7/rz0to4KRMfRCIJJ50U6quGdK7zNMfBXYZkO+czjaHI12d2RVhxcYuBM8Z
apzTUXtkcsNoQDyJlDv+cAP6ubdtDknKSq3KukIlfArjo3WV3klecWU8/OhsAymKqMggyNr4+UTN
Gs1yNFGOKeUPxlhfK+NzMote/kQbnMOQuhxHmzoNqlnRu8L0ySCIDYETfNN6NRIzrTT8fYuOvkmG
81gYXjsLnw5YSXQnFPhxQzu1FjrnTeErGb0qlfJUNn3gmIqrK/aprDG4PKcHcJweJkk97IfhG53e
nm0+34CIkdJIwGFGDJSDe8V5Mk6a24GGDupNfhx7uVd+yFwVz+BqWPrxnXTowKUjetMQJT58w6fT
D7k1Ovgh2p2CH1C9DZTGh+RGvRt9ckVDEc4Josfh0CafE0ip2kj5sf/dcn5K006Q94h2HT99KBnK
XGUqkLQBKR0Ta8IUKaMTRBs6+PwcXxaAiihgOUyJQSDcgNqSbYgnK3tQte92+rwfMKIsgX8k6WiD
hswJAyu9x+RymCZJd5V41iE7VgdRtWsbnE0Hzwi2iQdVLjUdc6usZxPgrLTnLr6n5csI5tYqsQSX
zO3nSZj4nyEuGAar0CSS6TB057w6YXo3vLce24/apwEc7Sr0pypw9lR/d32/WOXOnmweml6LQAk6
1anftfFJaUWVPNEX5EJiXErZmZsID3iFfUNG5ZRClliBBG7h2KJwZ1jxO5Zc3OEOGRm6DQ7qUaxS
ABpEn4QYRa8CtAp55ZPk6wKNbvbX9qxx6aoxNnI5Uvbx7PjKnj6iHnYeyeLqEfFs3Q734170Hbmz
ZgIv7TSNqOkQi7plfU2m1J2Nr5aoSXJ7C//8hvw7eTJ06CCr0Ys0lGAInIJeuc6kp31f/oC1FyPc
RZZmpEcdjLVI+PpZwiyC16M27r1GNATZdEDv1NIXZXeCD8gz0JlUMWJ1AL6D9Kg5dVaXefK4GKex
htqWTW3nZd/JP5Q/Lk5y2DHLHWlLC6c3zdz8tgk73z7Ts/lxvs+v09D2rZvpneqqR0ZiLB9Fp4to
HTlAUfQ+Ib2Nm8E0HJzsg6Y/j6ngfiMywf5/lS5Luqy2tc3qO+VH1QqW6dOkCSJFtGjs/1cm5qWW
wMjZ4QF+uurT4Vh3itvO14odCfKQPxyVl9XisKOyRvAT5rjCs8snKFSfRsMbZq9w2UTOeKwkKAOL
8Er0AXkEkdI5UpkKCxPXsnDfIGEU5jcUJzTSHRdNVk+q6AX2D+fnxVEOSDTFnkttRCb+4ybXenGA
WqNfnobD39Bps2rST2O87pCd2V3a1dgDUu+4EFpxlfi0v83+cGm7mOCwpJWMpozYzZR9xBzjsuBZ
T13yvsDoKmtUc+7R1oPB+32zgqUz2FG0CszSkWkTqchC5uq26W7T5c6y3+2bEK0Ur0JUqcoI9nGH
teL/yN66KzaCxDSB0oPoLiPYaQaHF0ndjIrcSij1dC8ZOdip6tU68Uxw7e67JfpyHGp0TdNZKmvp
nXv7rMZz6BigdJdFyusiMxxyWHnp5GWJ/SxhSnEozMNgB8T5tu+L6CDjZ95idK1lDcZy0NdSvmPh
lz2N6BV6l18z9uXuUH0jQ7BvU+QYBxoNmWUzZ6ib5rKbYva9q6+7SAgTDAZ2shuDgwlD1zVD6VXc
Pe+6ECJYXhFmT9HJfG79EQ1z7N2lcc33KIhciUrqomSY1+Y2J+JUBg5o37zpv08+nrNdnKK6m12l
78rr2Te89Dx+MR/3P6wgnzM5IOlbM1kMG5lqTU8NfZ7SDxEpXCjPeXoS7psSnTYmBx+gl5+UZUCX
GTkNvhzQINFd/dQEAzIC2c0OfzdecwFik09Gpm6oZdByQjo1CtC9B6KkSL12UkdQnRbAiMnBCCFK
UhVgdfcd8mLSd7P9XVIOji56CRGZYZtkBb+11sdkKpFA2rPs9t1rbRMQaPSn1BQ9zLEPs7MPTA5H
wJ1RQD0UE88DCldFGJ305LYJ6DO7Qlde+54UIots7fcscpnI4OhZhx4lbPBTcmyeiE89elJDw5PB
OSp6pBMhmMnBiTQ2Sp8wVaZ58J07Jj+b+sRPIy9r3MlbAsYVq3zcD38BhJkcttRo7bBkqcJ0hWHf
5VJ3sk0waRS4A/yTHf5tLl4SAlZYZB/tmLnJ8DGxiStuvGUhvbNe/KCXLPUjKgcA5DoYAzkAao1u
e4iD5KAdpEMeyp2bCys7ArDip7/SdhmyfoBr5HrwJdd5zxhX2DQAJuS9EvO1s4+53lB0592marjg
CE/oqmVKWRkFK1pZ9KGrsnBqZ5CGSuGk6seqUEI57k9qqZ4ilTqC5RTFKj8dVtBeawlBrLJS+YJQ
Tc7EN58HzKMVQfctE8pUiVIwfjQsSabFgjgs2/0Mp1GPDIzHPkQhMoweRW07okDioCYvyFDWI+ax
pRH8jUZ8QyGj8m87gsMWtemSklC8hDrksY9ee9nPouO+ie17L9gEVFM2ZVvmW2PVustHvH2jER0F
OrZKtTd1bhGiA/NkNHj2R/4QNpCkyLyh9DKvEvJHbiLo6hew/1+dDnPV1JLVdnhACvEsmhyhxHGI
T70PRkzo7ooGPTfRbGWNO1rjWkm7ySK4UI2l79TLITa7m8xZ/ua2vTLDnayRil61qDdw5BkhyRxX
aqi7zIO3v3qbMbiywh2s+kgq28iRJyil4eqNfmVn9bt9E9vp3coGF+ezRDEsZqLWydrTaJDfROHk
jYXHqK6hsOOTl/hLHSyC1z3RMnGh31RTLVsqSgmlTXR3TiF7acbltWErAv9EhrgTlSp2YVUGLtho
QLfUwNYehaoo7Av9duSsviB3gIJqrapLNn/ekWBSareo7/o29Zzsb+DiYodvkk2iPI8VE71xGe2I
r1flyyz1LQR0csHibA96rixxyffkJGlMSnjUQyztdrrWrtAZrLnp7CbgW188ckzPEaR3qxdFZJr9
6Z2P+XYGrNCi1zUbPcAIxxa8Vwr6y9QRwkddwO7ZwyjYX4LgeLsYrIwV+iTPE0HimmmgQ5O/lPRT
Gj/tbzDBHn47Rlc2VLXOJM1YEl9Giy4ZX4kkCAtB+L2VZFYGyDItTjTgCm/NYaYuGALGmwhmz0Yi
6GkWfS0OKZrCHKraBhkBGQpPIVCiNJpT3IiU5kT+cNCQmnFvxC1KSHOtHbouO5exc1R0dKrF7d+k
vqs458Ah1zSt6y2sf6ypkNNybuKoO0mzKcrrRV+OQ4hZlvuiUthl1pqSx1nJ2ruyNBc0oFMiuPIJ
TL3lA6to6IrOtsca571CPteTjSb+r9UgZKVlp+jOLuUbZ+cFPfQOG29TwQwADekw8uX7KrBdPcxD
+1bUliEICb6FNsV4linnbCzKfMEY7zK+dsXXAl19+1tVdBbyDbSdUZSLjPaPn0wipZfcSAHyJZfe
sxum46u3ItLr7ZrpJQr5lto+XbpZd9ACipePQxsMvhEqx+qqOLKeU8aulT6IijoCUOJl9SQM8pkS
6+ivs3Ph3Ne6ACpEf5+DCtJNvZP2YI5o7JfJuOvjL/srJYpyDiNoDW1DEuOTxVHlJpLpVvNzJaKi
3W6zWi0MBw+NnNeZpcSs9YneInFFcb64ouB+7F5E3fsihziEiHqrsWw2bh3XSTDFtodZ/WvL6f8N
HfgB/cQwa6LMaMPNwTu6yI1fFmGvJf4/rQ5PsWuRYlYKFelDVd5EI1hqrPPUirSlBV+Ml7sjJgR7
CgUZ5JLHnjO40aD4xHm37wlb4d9xTrNNVdZ0U+NrI22zDFLBKoPUgSL9J0V9UR3F05sPFT1IzhTu
W9uGuZ/W+ArJpI20syLwCZDyOdHCoYSYtRloiqiJnwXTjld8jcTAcHJi1aiiyWcjbA/mCaz3/wd+
R7YJ98xwFz9bLZY8rxDTkIE/k6Q4dSQDoEnju3GofbmlAlDYnhYG493/Xy2+HLJkEu5JecL2q/L0
ptmJIszwno0L665xyG7BF4I3qOhWNJWwXQtZWWZ4uDp15y4nU94B796aJG91ZvcYH5i8E5vddO7/
2SLbHiuLtqPIld4gdZml9ppmkmfmNd6HFLTDRNfp9K2Po2CeU6/HkDZBamum5XcqL0HSy8F+1G6X
z1fOc2CPObcm1SZcuYs4kL3mrVWr1X2785iCXXewI090y98+Xy4rzeE/1Jw7hbJevBZjpbZGr6ym
FuTt2/hyMcGBfyqNidXNYIyiVn8aDDTBDVFY5KXg64nMcMBvTEs3xiPWEWNPXtEEOpFdNRMcxwJg
4XufQcM2DQ1TTpzy1jf193NluMWCawIRTWILFoZvgZaiOM4NigwqJhgLmqOzEUmn/XgTOcPBygQe
L00dHbScFYdWgrKfjSf6SHLLUfSsvF1wvEQ23/sszUY2FQXSpAHdl2fGO5l7yuwP5yUo0QUvlA8U
ICYvtSI3k4UhN7QVNdbgx3iujK4mmx4h2OmkArAUmWJxucKPoc8tK2pxJVHLd7Z8twwqFC5fNPNK
xsXu3xaMw4e87PAmy8q2YFbyNONUDa3bDC9p+3fXrJ9blm9rXrq2B4H1DCBKSX83VQp1VaMzTlSO
RZIrgm3LdzQbupO0WYxrllFULoR/wSlzSiJBkVG0Rhw2zIZsZGYHbABfiUmeZPlbTz7nvWuJeMcF
W4pvbbZsbFvaos5Ykg9tV3mq9airL7WogLANDmBjQB3a1i2egIWac1pZKTr6Z6kL5wXN9TEVxNr2
ulxMcODQJ01b9Dn6ylLtukgNd457t+hldz+iRVbY9Xi1eUzFbiVqYfUX5bpOjpH2WNYChgHRt2L/
vzIx6UqrzIxQsDHi5aA7UxXktS5q/9he+MvnYo6urJCmwExghCS60YfAQapQGl8aQlzHIf/4yTgQ
UMjQKFEGvDGN4ShBa7ZJjYcME1P7K/OHZOTiEZcZ6EZJlop12lUfipOEXsblvennpfs2HRPgJUfA
XPCHM+JikMsTFiVzOkNCKqJDIEAP0BoBQtDWlw7qsRfqw4sCj0MEMx4S00wH3BDSMQI9rKGf9Xj+
VhOrP+x/SIElvlcsS2Q1kZj4T2qq94YkQSjSPNrqFOybEa2XwZWam1Gz8jTGK+IPSmLtOLnZF+el
Z69Sh8wzvu7bEwQ83ymWDT20ZSLgQ7EQt6qz0Fo+1zNmG0TFA7YSv19+foYF3y5WFzlpLNZr1yi3
FUp94CJWp9s8D2PlpVLfmYZgvQR4wXeMKVWeWOgxxfh//znW703V3/9wojg3OKiw0yYys2lK3qYX
2DCIYbkdOo/Yo7rzsRRsq63wA+G7pWmOrWqKzG3jNh3HqF3Q+GxTk7gZI/BfFn9KOsERK7LD7V58
NU1p2UUiKRrfSis3N5fjPOkCWGI/l4+GtTvcvh1jBxO1KUuBoimYu8gri8ntZjDqO92NTCrBrtoK
hpU5/qUoTp2O6jK8ktqbZv5kiSgNNu+7awPcrs3nCmpTbNJRtfCsLL02d3FgBYwGGUNeTKRE/LC7
tXPXJrmTXcpKimnrFH0U8ei1cSg5vc9mrsuX/UAXRAT/JoSr2NRnKhpI8klyx8HvR+oVhuByuVla
XHvDVnB18FJLdvo0Aw7NhtuAyy/ym2PXuJi+R5+IqPt8k5dzbY35vLIWDyTSJPSooIkpfwRx6419
qG+ZJpAUtD597sMFvUU5E85FI0B9Zd2LMvPNGvf6F3DH/0K7lCgZvurwOkFURDsymZSQNWYyZUAo
et9IvmiITLQLOAzJbXXQLVa8W/BAn8ZhVgrdYkH3+77WFTQ8G6ai8xUn0KnOzYi5E7xWjtDrAYxA
YAk9P2+geC+kA9/26GKOi5pFL2b8EsjqZtdMiZAG9SH3MjCO2mCvWW7Go/oXb4uWfDHIBY5ak2aw
VGTsufFhMr/Wy+gW3eNi/E0H4doOFx6FY+XtWKMHTc/qwBwHL65xB679GDLi+9tb9Am5oFC7JpsM
Ez3CU/Y82sexE3yxzSLk2hXuRImpGpVQuGWvObIXH82DHLSHCA/ZkkevERfY3xq6FZNQVBPbpGax
ZMuUDUd1HJu/XkmLlC5ZhFTKvBmDxQdxVxBjgJPxbTiP9jW9lj/EXyEipXhKAHw+ieiot5HzYp9D
6BRCT6Va2EgZbbkLMgpeAn0Y0ECrl72/v4oiU9qvgBalkjEsfUn9ob5xmvdZObkREXWA/WEpLw5x
26015cIeLERley6ubQ/Hzmemvtl8GV8d6HHpbnzPKPjHq7/pjlmvJLft6DxLY5Hi/C7rUI2OkPad
qeAlaHsfXHzjd5xJsVwS+mLi5FhYz+o8/8WFb+0Dt9Foqul5rM7YaHriWos/aIM7j+/240DkBbfZ
yFKriWKjcBHNmmv1uHRFovYKUahxqVtfOkXSlGhfo+QhytvA0K46R8i2wT737wfJz+X47bplLZrT
pJQ9ycRHppMinybLle+Ld/S+O0SB8Ty8Os+iMROBb/zlq62Ar3IMAnlt+T5a1wXEeqXEEgSCYI34
K5fppOo4jQzbpdqbh1vd+rgfBJt3yFWo8XetpKq7pSQTAz770D0jzfFB0fl9CgxG6Ob/zVvt2hwH
CyWeUOu6qfH4IN2P402jIC4+CFzaTiwu8cAhgKQb9jB1KHIP4RxofgKCLfv5laVp6hGs6fvWRMHH
YQEd9MjqbGxVgl68Tr3H/FSToEJTZAJDW5fi9ZfjMCGuVKumBg5fu/kmza90vsrNIxTsKOiTjGCI
/6botLbHwUNp9HmXx/iKyRyF46M9ZNdN1wf/9vU4gCATuMwxB48uXq118+WcYkhrjDo3nVpB7iJY
J34SR5aomeUzhow0k7qYJDXIXYmRxNIUnA1sGX4DI0VB3ufI0A+TOY+ceBlIRUZAntYdRkM6NWN8
WvrkVpYnX3dSUTF9+35yMcjfVzNMbSWQ6mNSueS+Kt0lxLzbo2z50UHx6bl7Hx2ngILt6LOWB4pn
vBtuYl+UzG9+3dWP4O60Wa5PyxyhqFtPFaaEzaPe0buFpq6TKC9/ETIrU2z3r+5jmpKYmpEYeKhQ
rYNWg3H1bpjT8yy/7tvZxPeVHS5NSiGN3lqMXC61P+XZ7NPltVlaf9/INvyurHB4qNlpqbYGbiVS
4TJBT2i/e5Gfj0iQ2mvVl9//TfeStTLIgaOV93CrxiMjNONOTl5cl3Mi6EPdPLQUXbcs27JMw+KQ
qm1NxeiJSv0cA1Ny5uWdKsDCbQuWo0C6TtEdntrczJNCidiwYh5dm81Rkh73l2U7nC9/nwP1bkbz
RQoaFb8tr6L0Ko471xmPmiJirdiOsYsd7kvJcdclhsTYrjSwd6l+mWAeQzUE67HpjapoOsqBhqbx
VZmlJb1cZWgpMlL5qosrl6SFh7dmr09EXYCbDqm2ypQGNVnWefRrlTwbW5yGmjW7jdJ4cXRSRI1Y
25vmYoVP+OQqHkndwEoDisniYxYOXwa3SNEykd5qgXxVieiLNs9eDdovlqWbuBxy6zRMcl+lU4Km
rKnwRgwU25PpafRYpmGhXE/FYexEjOlvuP3bQbKyyZ2/ehrnsV0gNtKTFlbhcHxls/SdkERzc8k0
Q3Y0DCubls0BQuOA+CNudOQVyXetJ+5C0cX7V3fOlRFuQ0UQc1dIBWX6BUNH9Qvqq25sCcrRm1V2
a2WEW6XKpn3dqigo1QHTeFGgqW7iLmAcFCR+img2Z3NXraxx60PbvosjJC9+TyKX9s3tXJmBAWbV
VCz5wc6032PhskbcttKVVCF4YYRe/AEaq9SLS0+5ZRq8TJPFtUZ3+fgXAHhxjn/UlqYkrVJVg9QQ
BocV42ZUnmbjFayyAiBnH2nHMZ6vq9ckTemliiWZKph3y+u6pvdRYj5BE8ZXtcktC10wlSqId4d9
61X+gNPWkXHnob6Ve8RIfH0M66wWZJub3dCrWOQ5uDBrMkNxvUbA32F4LHAit8a5Tj37aQrGU3IN
fUUoRmgi/P0NGnWciTKOXgevP7au8m8/tNeNRKWj7qHMyGrj0BqGWLN1qIEdTI/3v97neHvcLsgV
sKyOKuwl6O3VTmV7Qq/ifiwKfeKif6gU0HOXeFeSwQGff2d7ezqCQ9F5aa8xBvci0mrjI4Tzic+o
LSkypHKGT3Wduho9T/VhIAKnRDa4hHmxs043Id/kGdo3PIN7A1jUrUWwu0RGuFBvJTtBTxSMyJDo
RoLudu1XSX8vWB4+GfvxufDSiNRCVVHK/3VD5eOSdWk86J56c1VcN1gd9p6VzRC4hthvmHqC583f
HtDeDBoKNI3Z6ALqtb8anHJLKmkFt8zZY9OsTAKp/uYEmA9KwFWRIszr476Tm1/yYpLv/VYTS56z
Bj7WVusNduPPZLqipYgRgz9TOM/45u8ExPpNk8HMJH2aJsNPwf8ySlNgZyKg2Fy0lUNcaGRZVVTz
3OMbxtXDVEC0wv6vney8M9wFapniVm1HOJNXt4bzbOK2rS9UEOIiP9j/r9A87dHLMUnwQ+ueqXQs
+0lggD+heC9YZKwMLJWkzRMLtprcdPP9UpZofcCqtIOrFg9CokxRBHCJktXlUZ7UMJdYTeLGVD/1
Zv4wF3qYNa2gVCEKai5fMiCzqcwRFmhOG1eBQk4tZa4tFBhi23F9xvNfkD8iDKUZ0ZPA4Hs4KaAv
ZwmZOI8VRQKHCjpowuqqhjdOdWrl+0SkrvAmz7DjB88nlxVDRsGTCj8eyCn/nBzzh9wzHov3rJMj
u2WKrik8A7W+J+pYF/jGv07lydLK1EGUR9qDqd93RESSIzLAwYFTpXkD7SxgeJ+eHBTFxAqom9GG
q67BioqoDHBwkCQyyRsCDppEPsz5kZJHpJf7KP3bDYCFmsLa93Ea4VGZv35mRG3xjEaBBnc2hr6/
J1dZ6ATlhxzXw8WloShTULe268ogfxNNlFlNJx0GoXfqPI1BlLnFtRYy6pHuGRcQT/eTk3QYEBdK
4zZvDI4NBhs6rzmQw773Wx94/Vu4c9hQyroYJ/wWR3/MsruRPFqOIHf+rfWC+8D8e8RAoLJVarCR
ntJ7lob1IX1+43cTlhS3QnLtDhcvA2a0zcGAqaSjbq5/bapw/3v91lfBO8N+wQra46og0sIsDK9j
oEOIY3ifhfQw4F5lh/l9hX4OSfABN51yVHBOsXqMzI8rJnavdUmHVFZvUpdCTtMS8pqw78LDlLIy
wR1YXZsOoD6AiQx8KotPsUj0UAVNUJ/K0PFF7NubUbcyxx1YUqT3IDmHOVomrqF/tuPPZflhf6VE
NriDKpr1vqcObMTqs6pejep3IxW0HohMcIeUpluxmmGU1FOz7L6H+COGJM9lUQn2KPule4vDHVJ5
Rw0J5K4w03xJzYNuSGjTCJ38Lqv+a0n+LbovC8OnrD1mIi3FgqkoRqMhuABmxRtV0Ew97i/OJgSC
nh+iULaloiD76y5S5baS9UXGsaieMfLjkpa6Tfls2IKts5VGKCs7XKC1VTVHcws7BkDWpocoCtPm
NGV3McoEQ3S/xN/2HdsOiZ+O8TUQE6meHFUL8te4PcXDfANpjLNsKYKQ2IaEixkOtiWy5IY2wkwq
o2NY76nlZURRvH9zhjvgGy2F+iIqB56UQUQrt8PEtvzFrv4tGPiyh5rV6szUyLxO+R5Nxyjuvdx5
sbXsH93hoJt2yQKKU9ix0WgY6e9r+sl0jvufbHuvXhaGC2wznWo1MmBDU9/1i+yl7bUEWS3ncwqm
5H1TolDjYttJh7l2YphCjfRs9qMfNYrbW84/fjXm8erA68xBm6DwjYjOnprhu1VeFabgrWH7UL1s
U4cD0iwtWWUKrqgP82F6Ha4tlGGphyB4sh7e2KZuRb1GAgRyOFA1HTlqSQ2TmGqGoNBXS9XdnFxJ
/Wl/lfYDQuf1WC2HypqqKCCQdE6ZkXhG/tS390YbyoVggGUf63SeeMrJSKpbNRaKKSAqx+TAxKrl
419ljD/XCunIr/GAJgk77WQ4tODqPDXLQVOc49gTgTf766PLLGNZhR3oGnWjRtufB5YQoDeo2b8Z
1eyOuYgl7zfunR9n3v+2rC5zsKB1cgsuboalJ+fD2wAL8h/6Lb5Jv0sPxa16/XY5O8yyYGPtY7gu
c1DhyLZVGwbslh3E26zhaFciMeDNqtfl/NNlDiOyzCF1qmOx1AcTbFPtIW096jXEm0PbBQn9ofyS
NO5+xP/BKFgtTfyTLb47iGpGW5UDkgjp2IJ48K27Ctwad1aAkaczhhd80ZDJ9h3OuZjk1rDTC63S
bFyzmw+Y4zwqR/BhfjEeFPRYx0Lm++2FuxjjFi62iZzHOfyjwx3e82IRl8c2ZFz+Prdok9kOTrPA
GatZTigj+bRtAxrFx1RPrpC8idZr+yC52OMQPtKcJFYN2JsflnC6dj68Nap7KFj1vWeGxRkT/IEo
AxQuGYf58ZxLLWUF+tFjFykQcT8kB90tT0UQ3wkFeEQ+cnAPMmlDISxAzAfrdYFsxnKVvMhP9t3/
I+26muPGme0vYhVJML4yTpQ0kizZfmHZXps5Z/76e6C96+FC9OBb+1lV6mmw+6DR4XR7oiu20ntz
T55v+wHHTNjmIaOpam2YoGAon8vocQo5CMn7/0wMOCgjchr0EaVPr2F8GnlbyzlHxpL0tsIkmwp1
45E8y8E3JXabljMmzzMClpdXm3J1iqgOxpn6bX4ofWSvY7vcV4eitnipF45nsfS8c5M1vR7jwdZo
u0p7lLLZjk2sP+6/6Bmv9Y53fPTvqwss6dtpQTESTxwKghGxtOp5CL7ftrHtW/Kn67L0vGAem6di
gZCmrqwumOysfxS154n3juLZGgMRmYzSiRzAfWpR/Fgo+qkxMs4rYCt8kUXZUN+aTiSW4UoJqkAQ
6WRgvWBg/RiHu6lwZWk3Cv6sYiu7wbuneAKZQCZUSn1uU9y/pFUtU46tKvjQmY6ORQATAUGdq6Xc
Ydmtc1wryUQ1pVKK0mBQJV393vCx283BAOGhcvXGMjAMxJ/JoTDKJg/WEukvWpnhNHRjISWQmKnf
8jC0DPF7uRznkFiZjI2x1dNtg9yy+rU4xuqXOljMgoqrRtWpNTxIBLwcZF4F512jCw3a1nKYOzIP
5iksRshR/PwxB/eL9iT4yjF0eO8E3hdjLL/tumBoDHiYrvww1aO++H92YMw1SAKlU6sGiqjBoWj8
dLkTuAvOtmBvfVjM5ddjhbCoyrD0VvQT2ZpdXLaHHm/gnXoZ3ApUzd90f9xnF16hf/Nht5L8Lp9k
akJfltAOCe6PyacaKe7gVPumq1jk0D+DAJffVsr5Ymw9FB2GS5m++XWBvmDtJEfGb0Tua60Y5KiU
LB17anwJ8vPy+JTyeKneTRYx5s0u3pLFITMrpDBtuiEIxMseusODT9JrjikY4tMWnuKuBCd65PZf
w9f+KHOqfJsX81pFFjYk7FiNJ/yAxovvdK/2BTsDExtWD7gml4Wd98UY0AhrRVOlhb7Alh+J8XHi
dWZyQIkwYIHZWVkbFigTxK/mcNCES5xzIhmeCAYmqqxZBFWFCDGb9+DS3ItacSyi2buNFhw0Jwxa
gFylCEd6SZoaCJcHv0ovWX8S469JGltk5ESYPKUY3EAhOU/HlmLfdDcO92XyWUs458ZDCLZAmssq
iPgGaER5GMu7dEc38gQnxVrsdi87GJE48FCJoxZbGMXqLbPoseXZloJD1iJp77bK/vZ32qz7rvyH
XbclYFq7CnuoFe2L53ixZbtw4kt8bnbBLnyunfhZtTvQlIm77Mwr/L7rI2PQQ2GijHlGl60pv50p
NgS+YJEr6DRtzVIP3Q8TQD8fzZN25i0L5NimwkDG0g2h2HTw4iJd9m0rP2ZL0yCwyT9WcfFN6FAB
T2ae+XCuNrapu67kcZkCCh376USb5tRTjZWZ4n720hJU65IbWIVb+M1/JhFlD5kBlSoSlGhWcMg0
tZKdwl3v535nDY1FhSteisyDyImReZbLoEwxpUVeDdB2lA698qQkp4IX6fNEMAhjRkoaygLUCpLX
DrvpNHM/K7zbhZ7NjaCULbkXUTYmIb2iFX84UYZ84uCr+dOjcB5PHcrcmZ8fVY5PckyFLbur4F5b
Uh1CQQ1xR6L+WIdNaBWjGVpSOh+MquP1nNE44Iaa7LRfb+SShs2FNNo3LpRjVrBVtzyhsxjTyLyg
hPPh2Cq7WvdZPdN0Q1dfYvK01N/0/vk2qvFOkMGVMc5JbcT0s8XZzsQm1cab86/R3PkSd3KNYyIs
vYrcGH0ZYIW4PQ7aZyFO3CZRnpW0fW66crBu68U7Ovr31Rspj2MyGzRzLiq5C97op0BJ/Z4s/7k9
n8EMlcGMGpMvpSDiG2n5sSefRLKrsPVF0jNrxIxhrP7ojDtN5DzJeG8llUENQjK1rGklHH2PJ7rD
p/dQLMLqRZ3jYbxzZLBDjErZJBoETfJpJk8Bmvfy9OPtb8WzQSYmidS5lQjFJy3RnECd7+NZwGq9
CaF+JeySfOFUkDk6sVk87HPqCoHy05jkL2P2o162k/Cv2zptliBW0QLbDTtJqWxqNFpAjyhIDCSn
fIkfFbe4j5z2UwyiQFd8Rlv9Jx4kbqbq14KZl0wYK2i7wjWGJGyBiZH5Q4J284Gm3+5A3Ao6KB5K
bfZlryUyGKLhrZtrMyTO/vBNO6i73NdbS/pM/MGlFzWY7jmHS/OgN1CYTfrlszElSJPhosZuBRQj
wg+1o1l0GQq/t4sX92kMlDRDVxdTBfUUn2aZ6U4F8Vz7hpPoYCmZ3MEencqSre57/bXi0WfybJWB
l7koGjmgsbQyPI4ktooKlXtOCMLxP40Bk4mkeVrSfIUEBrRRNN1+Su9HDCLmCe0T0JzbX48Gjbc+
HgMpxlAHRkmjrE45FeE5G3e3///2kWmyYaD/T1cMBk6yKUuNhdbrpUDDnioslOobcEYZHDHbt9lP
MWxbSCQVVQRSfWThOnKplsLrDMHKKv2DPsqvf6QROx2jEKWfTVSz7UT5rk8pVh4cssm/LYOnDgMb
IMuo+hBDlqCBFS+YxbHjOn1MRdXp8/638Pd6cgxeSNIY9RotNwvxaRGcrD2FgXdbm1/A71UGNcLV
/W+ieV7tG8iYL0ls0bXqka1+Tf3oR/Qq+fWJcnUn/rj7vXD+KpcFi1ifqqjBp5qxwNUaJ2FwRUFy
miJNfuslf5XEIINWpPoQD9CwCr9K6qEGQ0jF3Ur4i9vkKoXBht5olkXNoU9/CEHfnx5ytLKCpnVP
t4EmbnbmveS30eEqkEGHDhM+ck/dSiy+y/ljv3Ai+Hdz8n8HbFcBDDxEGEfQxgwCGuThphMKldiw
azjiPQEB7QkLAu3W0/3GSpCHG3VLOIYeL9W9jVDUY9GgrBps9GbUSTHlJUFLK4bbxMgKJHuGW992
gV8kHK9SmJPMlEwcevVN0Q6FOLB4WpFXHckxcuSHHmvJhXNxN/j9kfylfBac30xZXOUzB50lkpAW
KbTEO/4hfqHcz6UvJ5byZJxEj7bJ002MvHZHztmywd0saaWuDgo+7+zp6rmfjs3E8bxtE/2pGBva
CUScVXPAwXaNjImwz3michDyFyHVVQSDxmIRtfoQQYtsP77kbukvWG+KWEM9ix4dGBR5nSvUj99f
yleBDCbn+tiVuEwhUO7sMH5I5EtQonfc+89cr3/731USg8wJaclMMkiiT003PpJdt0NeB2n32UmO
KZe4j3uWDCQLUqBE9ajiyT62ZwOddfaiDrFfYkJXGn7IsVHbS95h15gAuvUm0cAcNFJedzGrrbmS
OY1xvINmYLuTUUPuG3hFGzZWRTIrE7+gpX0OH/WFt/ruF5nY61kz6D3Mcliq9KzTLnBCvK46dHuS
AmvpBAy8dsmA/rjiC3r5nRitzlpvOt1o+hUp3SSYDo2aceyapzwDSZVQyG2yQHmxPc3RD6O/NMVs
FeYpBj3EbfjbjmeuqjPoU0hxF8k9VDcV8wWLdMDRJTvzXDynRf9nn5RdOZKORhei2xFdIaR3tfph
UnzZ/NKpmBAUP97W6hd54J9qvVs7kiA8qzBPgCrS6HamNfUWVlkDIJqjnHqm37iyh24Lp9/9oWAG
kco+6KWFKlnP1uDIeNCKNu2sq+1mJ4auhq1ViWvkFo+AchPPMc2jiSIGeTBX+u9ALi5nbQpnJHLU
6jmYVHvBwATWhHAuS54UxivTPimKPEMwpRDR0tXcQtaGZBw72a7ArXRh3FEx2qkeUrxMkr3hVx76
otGyNzt0boY/K7bpaythjK/1yqJlgwxhfRV9TLLam+MA84oi5hWryCsJZvxumwjvDBmPk1J0/mA+
DcUCWbNmpfQ0pXO1aXH/SAxbf44TgRRNDjF5eK6rD/H8JImcGHHzgr8eHVtuTpM0zPSAamLem31r
qTw35hwVYZwplgRhqAb6bRbBirDKQTE+GA2vG4YnhbnT40Wug/mtrbe7jMpoyfUnbBPhfPXtl9bq
sJj7vJcrZQZr7d/5psCVwUxReDkmjQS6AbVD0a/f0z3fMc9nNxF+JZiqv3ri6VqSTypt9067LxNx
C122y+Y+4g5SbSabVnIYbCiTpK4matcjTTYVHvbZ+eiC+ZtHQeNYN/c4GYzIQeiQlnRAAxyuB+mN
tA67iJz0rIIaWvHkXeCWx/j+dwbb0aX1D8yyVegMIVLZlwDAcrnv0NO+YHue8P22525nrVdCGIRA
T0AY1TN0k/3Ap7W1CoOQ6NXkctlwTIOtQAt5gmrUAm1S8dzWx2yaraSNLbP4cFsjDsayZWdFBoth
RGeedA2LFOOWfM30Zg/adUsk8Sv4gx5vy6Mm/S5Kvx4gW4JWS3TThdTkB/J9qA9mhF6V2LstgwN+
bKW5jA2N6GipRw97b4lBapm83Djv6zCIISxSp030Gizly1LuSXGImhdNf76tB++s6N9X8KBJyDG+
4ZIw1LZR91YgfC5CjpDtCHv1RRhwSMegnwQF4QmqjX7nJc/gBj8Ye8XBCvfGWTAFLji8cQ3e+TEQ
oQk1jpDOUciDYOn5R2IOdh75kfFy+wS3g82VckwIoShzqWUalBtt8z441AdKoamj0Wt0sp1hhajq
jjte3mDb/jTV1EQiyio7OjaFQxNEIQJNIdN7J5EjJC3G3nBu67btuVcp9FesrCPrDT2ZaV6rij9H
4p1UdWjNzyw5uJTTt9uitg3xKooxRFElRlnRCzJVPk6to2iRE6Y8Brl3PMtvz2owk/1zbIwhaulE
pKmHQvOlczpcwYpgTa/aftrpdr6n7WXpPQ00287ijWps2+NVNGOPySIrRqHii2laa2vNi9QtVgNo
kkaOt/E+GmOPRO8WSYI0OzN2TXDMWjzqTnO7x3Y5XlRD/9V7pL3qxFxVXSaoWJUMUeWPxQv8wsOy
8E+gSHaSDuP7YHmgi2wfGj92fvMt8o9ovHv+bZrlKBpBYuI4Y7ywXozqIrech8htF0Oq/d8SRDPs
ElWiypHnInjQBu+2xf/ioXNVgYlvMeklZDU1RrUtvbmN7+IebYZy5uVK6aeFsgd9vB2qsW8W9WLn
6XRM5ICTpftFtHH9EUz4a9R6Iica/E7BmFSOxPWA/ZXtvvG5JdfNCFEWMfUHNxZNNiHY1pJQhRJa
6avA65JjjA0RwUsKT6u1VwPjWep4kRLEOS23+Zwe5DszXUlmDjpSm8KU9Z6+KOniJPqi1CzJli0s
Frd5T/G31c23pDEn2k9l1YIynrbb0FV+6HavPo6u6FaIiY39/En4TAnGyv2CpZ106/LyIfZ4l9+m
7a40ZoA710idtwXoXcR0X0z3dfN023Z5/59Ba0EKFyUQoWObvabtR53Hu7oJlqvfz+B0Gk/t0Jsd
fC9KnVTzgiizRAUkZrp7W5HNa2cliEFlLE9Ko6KBIktWWoHq6HQ3Jo/0axORV0IYRI4j9KBg3zva
QypiJ3jI9gWWbauvmeGHAudVzlOIgWRlUCQxpLw7Y3RZ9Aspv2cIum8f2ibsX/VhU3lFIodzOcO6
8PKXzdOSnsnwAc1yZHZ7HpHQ2xr5G+7E5vKwpLiRlwrCxkMBwt//H5lz59HSTr1DbP0CT3Yqv7ew
O8FPX2+ryjlOnYGOwGzqeQRPIEgkH/LKy3I/b/7MBFmqH6yryVVlgYJhn1lRmtrThH2fvLwTx2N1
BhFKJcuWsYUiunSCnZM/PSh6kOtQcdZEYZaghYaYRhg8zQQ4cAnMOLigM7gQj4EppBR3hPI8mPvO
eM1kv+Khz3aYKGMPN5ghdZOwnHnGVAmSGqBzpsW0UvJc3rV0fgPtKw+L3/0QPcnubLStOfVXUAXe
NrjtWvJVNpu5m7UyCGZqDokq6BZBWED0H0EQ7Mn4cUgWEGxXJ4LNmQEZDrHauQpp920kuLLCa1Hf
Npmfp8Am+LoaebCBzrBU2b1SnxX9clvVN/6e9659FcA4l97mYzK/YdXbJKxk5ZOV26Gf4gE1P9SO
dEheUAO1RMvc0/UKvd19m0aLx9PE05O5sAUpKkY9A2TGxevSZVYYfbqt6DZeXvVkfA+M82Y5C9TD
sfFN9lTtw4yOESG3WvVbrXAtiB7brWNlXNHIFr3BHUB5vXqXjrAEJ9p9RXduCQ63r41eKLekMS5p
lAPpgxLSeuBzf+gcUlp4xbndMfSNp/ZE7B4VF9lKHX72nvflmNtboiWlUsfBLoX6Mg3q/dCEzu1v
x1OPubv7QVh6o4N60VI60fhgCN8mzUvnuzL/WKqPAm/0hKcSc38jUfz/nEdd+JXkfqJw4gOOLbJJ
v0yWyjSnUXidHmrTFY3ISdGxLx0z7U4rI/v26XG0YVN/sjbXRVADSKVkvK+E6bEr/tTc2XQfsiNS
OKSAKXM4atkuwcxlEV+kKrWFaackx0BuQEB5p4j71nz+M/UY5JDyYUJzEdSLcsEdYszs9J9vS/hF
+PMTO9jhkknOwtg06XVwoiXM+pzbxTFwaj9yxIcW/cyal1wMWzvnXozolXMbbYc/V+kMlKgdiE5z
EdIxNK5iQ1oU3GGZAMdIeEIYBMmlpZ0neorY+/kVy5ytCGPQQVtyyuq/OEoQ3IDtUNI1k0ELY4h1
sw8RhneOdlB89aNEqXA/5L56Nx1oin1+1n3Vpiipn3gxxbYnXIUzOGJWct1OIoQXQfMqyYhdG5Hz
sbZ7cLFM6x8FGewwAyx/CEvImMFz4g57w25Bo4gsV+QMVotRV9FRHBV/c1SbvxVuO8v7Uzyyxv8O
AbEOvYriBOKj5AQ6Vko0HF6mx97pTyo2fX9DE7DPvwO2O1dWYtk8Db5oFAstJSZMIuxx6f3QjW3p
oqOjHG1AkcsjU7j9KXWWCCgfRX2sKDenOt21wlOF6uRtp9++c/75jjpLAYSdoOaozRCQ7Ol01bAj
vnlofJ5JbiegVidHFV3F7Fonl61cQ454Ce9oh7jgBrvgaXa6/2EenyuNwZJpUTNziSEtzqzgQmuE
qR+emh+LW3qxx0vD8D4SAypFGfeRWMMqhOXVrP4ivNnybdC6fiMWTHpQIAY9tNGjyo5GL14kJ6o+
3DaE7drC6gsxqFFOSzKYFX3vHCev2cePkU2rC+NDugdl+OBq3oyicfCFI5Z3eAyQZNJcdoUB5ehm
SWSu9hrEpr52qk+YTbWiA2+DAuc037KUK0scsqibxxwCi+hL39ao9FvD6HO02o6Lf36yN7rWlZCi
0aeCUAPMG6t9I8YH6crDogMmMIDxnbclc7tIff14bw6xkpcUySAREyZoynb6snjGAZafPEz71o68
JafNfFroYqhL8xS0Wd/WlneiTGgy52KbK9T+g3ZAQN60u2woXTXQ9rflcLDq7Tm7UhI8W5I4VzhU
Sr7W+qmPKX0sEOGpw0P5t8tnJaeo4j43S+ijfRjtZo++oCMIc6Q7zTKxFhxNiLzPx1OMARDST12l
UsWwR8HrAY29V+/5RXhOVAKS0X+DcKnoedmlf1tlBhLzFzOz07sJ82qLJdjlt+hLXlqiB1gukSym
wQmvlsiJG/S3dMjqbDujbwyFel+E/Lj2WT6ML8YlvZNdTIU4nVXM7vRDBR1hdyl8HlMbB2refttK
dgoGd1SggXBL9bw0jwmPxmTbcIiI9e5gCNNEdjAp7XR0bFA2cMUnHwk4ZwarUS3ijw5xhb2KvnJO
OMuVyFhOTsKIhARBM3lK9gFa2HK/2C1+70xu9z+sK9++WFcaMhZUgx6wRxWYPhGKE3VCw6GrOPzl
jTeexyhGf/279/5KGnMl9SHWocvoGbXR+gVS/+/ttBek1Ct5adFNw1jJYe6grtLisVUgpy/FE7YE
7lPB8G5j1yZGXkWweWy8a+JooImfWfJl/WSAnj7mPLfp2b8/LaLrqgGWPoXQn7Ayb0EoCZYfoDkg
lUuryM9DcTTx9IieM93kRI3bB3YVxZidPFSpir5pmF2DjfKVpVS8VjmeBMbQgqbo5ZCSOKX69Kwo
qlNVDec62U5/kqsWjHnJ2M2oLAUOzDgnD7q37ILnCjTJL/FD4Y47w0Xj1W9ND65EMpZGugbLESn3
89BcDKGzR21PMl6aYtvWfurF5l0qMgmYFYNeXYu+0lLbRfJw0OXi5XdM+iqGeQzps5BVjYhPZISp
TRSMqiudrQS86USeNjTUWpn1VE5YDU7ZntXlwQyOCub54j/UhAlg4kIJ5JwyvIV6cwzT9gMJyrMS
K7yVJTxVqNGvVME2yWGpRagiCZ+bygkFkEASbuPJZux5tTGWrkNfMNExCpCS7AcHdQU7waqF+FTv
Mzf0eBDNU4lBghDv4TKmwrLlroUuTfYkBX96bgwYiLI0SRllztfrSxn+1SFS6XjzNtsh9OrYGDQI
8shMwViOyKS3JUxN0yUKxa4mlppatdPTYX4rvtceJx4mbPdFrCQzoNABFMKeUtyjT+eCXvf9iL7I
sUFKZdHPMnZQTWlgB4ZmG63JuTO247GrbJawY4nwAbs3hhUVcwuYz8UuXBDmRfehPx3ormmRYOtC
4cZO4GaH8uttCPkFBOsgZ8beERlM9f/2iKAz5Un7u1tv8ZaTtEMq/yw+0XHQyted8Ri/3pa4ba9X
gQyaLO3U60KERtSl+FRIxCLl0RA5b9rttgxsbfxHKwZPRDIH9UAbXbSL4YOmyqWPlfk+8rT9cOys
2aNpD9qJQUsVplOiJZEXGfL0ZKBGm0ylkt7I/6WLlhyn9lHhUehuD26u1KS/YQVn41xPhUAZxUdM
84IgwjE+zzadyC/9LHDkZ6wTsodHQsuXnnZHizK8HRfbUcL1oBn0kVG7jDrafrvU+asaKT4yaJz9
E9Tt30dVVxEM9pR6H5VzCoMZhdpaOtnK0nA3ym6BGdEltoucd3tzfYIBoilr9FFLoFSndS7pF9ck
4c6Y+2M7y5gdaXdJFB4kvXjqAuUhDGBH6RfBiD4ppOSNrPLOl0GmutFbNRvxU1rjY6i8djqXGJz+
hxvHy2ZjMnMc04q2znbO4lEbwlrnFCUcW70rP+p4V6Cv73uJveP2bCuJXXLwj+MmbJ4GA3f/L14f
jknopNIpId4fIQ6bmok7WQwLCgZSfU6K8xx+SQJO/LKdu7t64tszceWJQaWZSKNBxmhrfuUMDk0j
xJcIS2N1XF7BN1rYrnqHi9/UwW59PgZmQiNdgpC20raR3f6Id8JrjDET5VnbLwfZo+T4AW1e4CVM
qNPdEssgTxmPslBQdENvRrV4c3XS+5eZnObpr9sf7xcP3p/u/3byq5Ndgl7IkhjuPx8kjz7pm+SS
0iWhHqgKTEcsXY5ADt6wORr0QStVQhnesGn8QrOhrR18Uh5UDPRJdrAjB4LVjc1o/Q+5Gd7HZIBH
I0KT1gK1IlQxXQnzjJEtoWdZdUVPBIl3CGLK6rvB0ZgnlcGYWVzSEFNROOH2NHU7MfsUCOeSR4e2
6ejg5ld0Q8GWdY2RsmRpMLaUXDnVDPDl7mX5RKYd59ttRt5XIewjP6NzakRGCNlhq+ul2Ote4qVn
kbi6L58an3dyHJ3YdjVZipSsiCBuFE5GedLCwkp4IwebX2elEhMvpXVHZtzzeEyY6J7VPSOdnUa8
B1uvdfvwNq+alSAmZkJrR9YQmiAJy9CSk89SyrGzTcxYCWCgqiylYQrpx+lRPK+nXW386IbFyrLX
QuNlL7brkyth9NOtYENvAzJlWEBnqx2yC4aveyADRmL3m3k2v8TPitd9+L2B4JVM+ilXMomR1JjA
wwmKqkWJr7MZffKVF3niQzO7dWwFT8md5P7ethIwZ/zjWzoTIs1LhsXyOgRXwrnJPhb5Qe44Udh2
olMBPQcxUJJUCSOjnNV20Cm97ECb/51lp2F09pPqF494lTn1q8ILfd69B4msS7KK3IKB+r2CMY5/
H2cVV7o5k74HW9jgDM/l5/igPSyH+ZN51g/Yn+sEd/Ou/trzNj6+ew6yghlViymbc/QJY7gQZY7+
nGLHDJ0WkY88Zpd3h8pKYgB/ybNErgsFki7ZA3rGfXDJPBUYgM6d5sxnAnkXpvwtD3tm0FmBTkd2
28EUNt0QIAkCzUTcLcXTchTc0D9lloRJHwxw6A/Hgfe8ZlGSFcoAi651ioC65uDo01Ok+br6cc4u
t7GLJ4KBFk3tujxBh44jxSigFK3+KGM3rK72H2/Lebfl8W9ddAWbOiUd5OzMLRYvRRt3aoMprL1s
03eWgZrJG3XLgVvMYCNzRhbbHNplRaUuwTg56Y/mNDnhsfDQRhKe+8pqQa+GwPyp8gt3OBuPI+c8
WahmRTNZAVBrkdCsJuRcUtOWpc9qdJ7m2l0Kp5b/653NymIuOKBNVnaG2Dsj3BxjKZcBW3Sov/39
ar39AbcN5ef3I4wtZnIMrtIYDqcZT1Ljh9XzrPAUYm/sN4WwfVvEGm6MvrCtRyAYIUSLlAEKCfeU
8Fn10G1BN81kL7NzJ+IlEDpgjbytGXt9/y1V13UMoxqawmomxkI1zNo4OKl8CNWnIH28/f+3tbr+
f8bFhlJeDKLMA8a9TG8Y78IxtedhRHLu5bYgmRrX+m3BasJc3YOY14OMoRpHPGQP9csSW/UdHqVv
nI2Lvbg6SJ7LveZ1Lyowmb8M4d37n/0BzMUzhvJIjDnEh3tCl/7bQqmnebSjGZP70wuFySHxeYXZ
TZfTwQEvqviCGFb9921XNIUoGFKGl2MroYll2PUa8Set/oL1hA9GIzm3T/ndu+pNyZU8xsXNYVii
pMT4QfRWthx23YFePPQyp83Xt6VtGudKGOPjaZOljTx3cIllslUBM4Nx/YciGM+eJi0JOhFoWeAl
PIanjLze1uFdSMmeGOMBRkiqmogp8rMICzIveBgSO/xgPA/24IZ27vWv5WvBm1l6l+NjpTLeEBaF
bmYibpz4x+TJdgSQXBzhNUTPdfaKxjfMHtPBsuEc3udOZfevvETmdhy2+niMO1RDuixCP/ZO60pe
Av5xyau80DVd46H9RKdyhnNx5nesbV5/K7FMFDaLbZ3GKu4gxTcO0s50R/CN88Vs4ppuiIaGhgFJ
ZWt1kRJmYZt1vVPFhqWkzqA/6eAsDVTO8OXmzbOSw/hbRmo1n4scpzhh33auW9nwpa54deHtAGUl
hvE0M0B7fpZK9DZFQu8kWYnTHIXz245EDsH5tlNfT47xuFjLklmWit7RQzDmhdFz15oux+c274KV
OozPCXk4qaKJ2DE4E4+SqKhn7a0zJnJ5zP7bAHxVh3E00hRCvPQy9jOU2qOZCk9BF+8jubKkuXoU
EDLcVo13eoxXtaIZDQPWQzuy6qndX33//c/+P+M+6RzjntEyRKrDQ4NmMB4tC8+emaeLPJpVG5YJ
0Eg+xfOhE8+SwImkeCKYYDsQSmz7nAE81XIXmg5JXnUeMy7PX9jyW9+EUhBVcH/a/ViCqSL24z0l
csAGU44624D208BUBgHECdkBKeomvB3o6tJup/oU0HiPSs6psRT5sjDGtTxMg2PqH6JCw2pRT114
swKbqGlIKtjHaLOVyFhX0KekSmNEm8VSEGsY9BnEKO0PdCO4amlw9l9sarQSxpgaCiBtn5e4AhtF
AoXxcawHe+o4Qja/zkoIY2x9XSaR1iJ+oC2AhYf4y2vRAvhbX+cqhi231CjWZ+kQ4THcLolTdplo
aQEW9Y1lyuss30IYrKUlkiErGvajMt8IOYxBG0Es7CiR2B5TA+sMmizkvTu2w6KVRoxZh51uVhIW
GSA8oKXrFGFBfRZswZ5Qt6ZZk0Th9mv+QqhigipW1A2ZnaOdimAMDSnpHdkvX/TSMr3yDKZ8p3by
2OqRKJ/O49f/ygj1FooZV6HMZZQphqinJQ5Ukz8pwvd0fjKTb7dRe9sKryKoK6xSiEnbThhrA/sk
QtnnJmlcqdP9XM6dUhHdXpMfZjG5N0NMOd2Wu42DK92Y68g0lHIOTYLnYxLZRl46MTGsoEFqY0n8
IlaejTxwpgJFnlz3yp7wRu+2AeWqOGOsJYmw2LvuJ2eoninboCzflS2K2Rhbu60pTxADJo1szLLc
4N7CBkZiJtZQx3Y0YLsUrw1oy/3AuE7QCWhImqYwfoEd6XXcj/D0JTvp3Xc0BXG+2TYsXgUwoR7i
IjNe5rl3jNy8F+fQV83gDuVizsNq+6W4UoSJ85oyAMvMUsImUdeUUB8OHprdYAtoxTZCi8czs+0B
V60YJzOkRTBnCceW7GnehCZf/5ewn3d4jKMVSdXVfVIi49TIwGBDlMd9YVZKaM3NHDu3bY5nCoxz
9XoXTl2C2D9JH0PykvJ4ILYz1qtPxHiPiaKDFMfL4EyK2FpYqecYUm+38+ChTfphyDRLD4gnihiC
yxLvtnJc+2A9CkUcoxAyuK4X7lI3PMiTH73me8OL78PF6Xj3GlXmXX5opSxzUycIbOXEQDJhmrt9
ks/OgkUzVaRelHR0W5NwAGPTUkzJAMOgqqrYKfZvSC61AY/+Efdbp6T7Wa2tUAvvx5SXkNnEpasY
NjAI9cpoiwivKbNWLSWzlDDGTuIfrfHM+VzUXd8d30oQg0thUiYEjXaDgwym5CjqYlpoJ36SQKe1
0+POeMLuvR8kasDJtYAHqa2qclcVA5YIi4VmDXrBW829dcCEEFGTJQUPcJbPNprIMIIHsXcWBem2
HMGQpmvfgibnvFe3qy0rzVnAVLWgNTUEDcQSMTMpoYg17ExsiSdu7vB5ebb0klfiGNysw0EFf0M8
OY12vwzf+u7Yj7zaCvWtWx+TQUsz7McmInjlzWDiKPsXQ7GycbZC0IfH4l2hc+MEmoa8JZAqvQpQ
gkTKOn3Gx6JLzfJDt2vc0UGUx12ztJ2FXR0fA5qFni5zFKc0rozQ+onMF51QGeiGmXovuXVhCXte
W8t2rmsllAHSyCjEdiR4ldNcl+7Fbrc4A/iP3caNdsorbUGNJst0sLiN45ebd4SpyogUsD8KTd3/
Pth40XOl6fA6rNQfY3Uex//IcPYWvK7+P4PSdVmC0jkXwUVBDkn/XRl5e7+2zd1Agx/qi5LOdj2H
bYHpUgWwjPVflRNnNTp0pqm8C8nCS0luW/1VFGMaoz42mO5GyWgC4iNWuK+lqLLmMMns3iA/uqoY
HdBKcUrgPAWZL2TqmhBmrdwjRAWPeRCcwxBPHEHiwNS2IVyVYz4UNqdFTaIjzWwYdpE8t83r7Qtg
+6K5/n/mPhv7OQ+EBZAxpcJ915sf4kp6NWLd6ueIN4VP7xIWLUBZKREDBi1Kbz6+Qov/I+27luPW
mW6fiFUkmG9BcqJmRsGyLN2wZFkCc85Pfxa9q7ZoiN/g3z7XKk2zgUaj0WGtoQvMQM6yAdmVHqSV
YOjUz6obbcJHsmcEiWtjExx8sHB4vjM9zJUV4/66tqsnevkJnMNSOjIkgGSZ3/UYUqcYbdXoeBtj
NMxRD7lb/Z5S752kO6mCE73qwZaiOTOV0LeZKjrCvulh2OBt7PXgN0YZCwT2Z7RzOqGr/8UhX0rk
TFTuhjzOG6lxq+K5Du5D2b2+mvP/f91PXUf3gC5bmjXb7mI/tS6QAJUYgihFr7xOPw3xwRzuzeE1
73rBs2PtGKjypyhu35jS2mGhQZTZgKi+yDPZy/RQ1OsrksJt0TjUWp1pOAwIhn5oEqiR6tq7vmar
T+ulJtymGFlZJ1AGiwZQu3A4WaDVGVPXwMvNBw9ddGjK+74/KuxBIHgt0lsK5jxJbk0pmSoTDgu0
IgamUMYOM//jZm5Bkr5JzyKDFy0m51nsQGJqFCGEbawXJl3k6Nt1hQS/z/OLJZKk5nqP85Sm77Ly
wETPtNWXzGLBeFaxrBmKLE6hQIgJbtz+B20vnSYksVJXPCAg0oaLRmNQ9lVNBrPQ7ZiacUCb9Of1
9Vpt91nqw0WgpK2HSEV1BtGMCZ0K0DtpHip399YNuUgnwMS6mRD7U6TX/PeFj1D6DGywQGRAIXbP
6ovR/pWP+9cx2Jxj6M3YVKrG1F0tb1xggXxriPL9+sLNP/HVzeH5A/xSzUBW7E8V9FFGcltGyScZ
jk38LYxvJJGnFojg6w55p1Qh+DzxFvEvJLxNkp0aCeKVL8h2c8inzq+4f9TgCw6FziI1CKLBHTbF
PgPVVEc7vHaiTbWrXbB1g3Vc2Sf7TNgX+z9c3qdkzrbzBE3MWt3r8DwFxvf9fXNA7zStnJEGgnBp
LRZcKsnZuFapDWl7mFsC79pJ7qS8WlFOI7KdYi+RQnrdNFYfkUt5nHnHfZSZmPPAsQXpywx7E4N9
0Gmof/mt309JEEMJ15K398kiE6mg4NwfFR5LZ6Bkb25Vr/jLo/u5bdxtiLCzjjQNudFO959Uo720
gwhCbv6JK0eLL0oMmpmgnb9AB6LtmZbv2vFuCn9lmqgQPh/Ra3K4u09uTWUaut89nHMDzwyrE+zE
xTaRGM5TVKbEiOHb83PY36o7ECojWymuGq3HXf9ujDG/yhc+NZdURR4GBp776Ckr9lWM2zz5qNHp
0gj7wFdlAepaM4ht6eR3QL2QxVq/8HvD7zFXnlOAitCi2KpjR1X2GFUCxDORLG6XUj21QK1lN8Aw
wIyjMdF0fOrbJ9ISSoy76yd31eMu9OK2ypDALyhnCPVybWOpz1nyoYlolFevvk8Rv+E/Fksn1VWY
ML2CX9BjV0OjfjgI+7Bn1/nFsBcyuPRdaBcNJrKRxAr2E/Ctp51yngttuhN44lY4kUKcH7drOVYa
UMq7FrqdjFMyPl7fk9U6nqrolkWISVRU8/407Nhu8mCKkTsuq+gy5aA9awMntsZDjcp1pJhbzY/2
QfJqB/KbblU2ncIaOcKaeWVaUKMUvTpWb5PF93AeELUHY0I2e3AbVdro7ZOkA1/Dru/bAlikwTxi
jSYe5/oirC/yZ52Wu8FQvfETM4Bhao196er6XJp/9cxZlIK5SysJlHBuVkWakO1zUlKdqAIl1mPn
hQhuJwvdzvPMmvDMvcvP+k66V0wq7+2Tva1v5aeoca8v2v+wnM9V43ZKtTpdZ6A5cP3Eq27sjbKL
UFPH+x64ZhuzcOaikeE7ojZNoVzOZVWGjCHMOS3pn3oArqIPcO//Mr413tw7idGOu+AkYtBdvTMX
S8t5rrq2etWw51ahHFAvZUVt9aTUb34TCIKbdRf575ry10wWo789lVSA+FWTkyUAtBlt2gfT7vre
rXv9TzGcC0MSfvI1Bn0CfVdYZ3CjlfFGai8m+35dkMgo+XmHiYVyXucwSuNuZrWdI+DSZbdg/vg/
ANSKTMPgDnJu+X5UGOi9Gw+yEzKqH4OL7fSbOWs8HbQNIEPvpG8CFVdTbJ/GwRO/5ySVJMKQNwae
6xxrB5vqmHyYAOaKNyJgLoGn4uGVMjUb05zoeE+OeDxM3cESctmtJ80W+nDnesqAwK40iKjaQ/pd
2tSete23AII45ipwjYkrpkNd1Qr3D0pPv3HuOXMMSeAbcYMbtWgP7XCwOtE7TCSAu0VNOYxitLFh
2Q4yhlgVtz0FrjRRg0bnGWYhehcV0dcloulHxkpaBk/4XmYE4wBKCbtXWYN7pY88Na8S77rtCaTw
+Rg0gfVlY06Na4/wSWlEm3h7XcL6a4v8qwifkalkEg1jYTYu6ZVdHZKT1o8vWo1x9KQ/VtXUUClk
9zLBxFuZbORQo6iIPUxhKLjeRKpyW5jkTC3tGN3yU89ylyRl4VSV0rvX1V31vwttOQdiBLpk6xgo
dcs+9voo9dJc/6Y3RPCkFImZlV2EqTUmsvo6THGfGMc4avcS2MBYJXDyIiHz3xdCWjQHlnGN3FOo
4SnRxZRl8kZNRU0wq3fJYsk4dzFOI0ETXau7qhbfxCBcwYwSMlCOFvRuFgmHw0V2MH/OQitNHjNt
DODi/dM/0+jqfSpR6Qxmx018O/NQh6K+5PUEwEJFLuIYSnAiG6kPDiuggs6gONNWP0SolTAhOqBo
07hIQ+0l0ka9BKBprXYthtG26BnlHe9vzBzTh4ZioCzE5wA0lpI49nH/N/2m77dTdi+CJVnX41MC
t2R9q8tNK/u4ick3YBMM9pPRv19XYt0SPkVwS8VYOVRqD880qZiZKe6DJhf4HIESfDTWN8RKSInK
VQ16y+isJRvFFHiC1chyngP9Zyd4miaz1rLczvH8Ir3u6Czz7BD9LWBWHytf0F+7noxetHlwJ7VT
RjuXtN+TCcqmpsWmNhwfpIC9W53TPbCrnWyrqrQQ+NT1GHAhlzuyY12nelH/7k+dez4AqfvrH+JQ
eVcfFUFyenXPVEOzLUXBjDRP1Qe8b0kjMoSp0iXQTw25KztRlL7uEBZCOP9NklhPkhhCov1c0pw5
2MLtHPEFh79pV8a04r/6zPou/F2SB5nf1UgANMZ9qhzb4L4nr9cPElk1woUMzjCGOmctooe56tJ6
aLf41eyli7ohMSXvmPrb+t80OqNu+D/TG4vqH5g4d7ttvKmRUv6bI7f4FM5W8gAkKO0AdafkEV1m
uONvZXkSCJk9w5cMDprmVQzT20ThnwlgzqnlRJ5wh+TnTtv7QCGsmboNo0uiWI4avenRJHjYrUfV
C5mcyVR9HehybyGAful+FL9vkSGlkY9rS3VyF8AVADl7vr6x62fhU0/OdqLGr/xe6nQXM3NU1176
OKNaKYKtWK9yLFTjzMdvzWBobfgwYHSjY87pkovM8rvcDFwj7k62Xyq0NpNXze+9lMDBdMo2UdsX
o272Q6h7UvcCB/mmisY9ViOTxXdxttTpltYD2wDdUcO4AWrrphxBJWQjLKlKmpqiLRaJ4648sAO1
kqGibSQzUteyJTe3UCpAGreyq8P06/rWioRxl5+sx3GhzBOyUvosAch7imhYvsjmTs5ygf9e9Q4Y
ZwbFgIFaJj9xn0hASIiA6eKWIUKFMABcpzchM13579d1WjekT0n8vH3J9EjLC2xQ5VqAXt+VgAtp
GGXAUwIC4ZO+zW9xRznWOTqlorTSfP6++ISFbO4N2siqDjYHaIlpGlJdautvzuLi97n3C85/29g2
wmQfQ9UE8Dg/C9EAzfq1tJDBvV6iTu6LWscFL/nWuRtz1xp9Z2zbx7JOiaM2ZuDkYQ6gHNsDRfCr
bhBPsIOzhGuryHk50ia+0tsoJyggQ5rLPj44Nj86D4QKaLZhbiFqRRYYJ4/4G2QaunEKxMtRuzVU
HXmszA2rikZyLTgGq1Px4GaxZJAAG5bFowqoceYHko2CsfUCokn0UKlHODjMIUsgwJhJJgcHcP27
ZKvcAl1gJ/Jmq858IZ5zL6pVpTqZWyPkMEmAg9lmjkwACi2hXVmg6upZ0NFGSFC5NgmfZZJqWQ9N
FfGABjr08jCEgoqx6Pe5C0Pt4jYhuDRc1QxpFvXHQfmvmIW/K+8LFTjfn4w9UtMTksRaZeAYfBvN
bdzsWH8yapSNg93f2P1CHLc5uOJSLRgwoWEx/ShF6o9ytC5jqu/NvHJK26b1oF6UtHR7Ld5mNabE
O7LxK1NQzVvP1ugqHnWYF9INHoPCn7Qm8Jvf1Rzqb1OP3RnP1bE5+G+ZJ91a51yk+Oy2vhz4hcB5
qxfhaZqmJbNr9LslNxWYFhT0cyt38zj8jHmnC3zout18asfFM3rfVvFkSNjU6TCZm1H0olx/qSy0
4QwzM1sFDa0oBM3Q/DPUneY2HroK/k90auvZ6oU03kYHv7JYDkzCYB/cGk56iFywnmF8rvPKW3mX
OIZXPw1/8z5aCOUs1WKBHPgWskJFi8qCBHjE7LarHgXnYf6Va2bBhScW4HqHKEAYn35Il2qf/LK+
Zy7zDFe9y0o0XwI3ZBd4JZhoRO0N8y9fkcyjCaD5KcDdhtTazLD8D0PGXIgSPctEpsIPl8lNKudW
h5xQ5SqbuTPeZrShcMfbxMNQlig8WfX+n9vG067FpqnJ/TwClua34bhtol1qbAWbtnp5L2Rw4YNm
56yeBtylQ0tHR8/pjH0YbDQ3x2CplwCiV9Q6tHp76wAjBEeYpWH66U/v0Xe1MjRdjTxUs50ktxnv
Y3sftn9l8p9SuNAL3da+2cnwUVl7SJDgyNiGKI3ggSdShVs8tUdmdWxqdB7IA43i57AL3LI7BKXA
xa8bwqcynMMty4hFbV8gJ9XJoysl6kcBOCzHtBD4XLcHkaT57wvXbpeswTQWNgfBZNmfRvtUxYKd
+YK9/c81/akN53DBoKboyZB1bgHs28m1NyVOEPDtXPXePvs3c003dYl5yJw6B+uwyFmINo3zwMEo
s7ABXYmbMsOm4LEbHFVKfnTpuOlI//36en7BxOaV5Vxvlhd5C7wqlIO22bfUm47aQXHl9+wSXQy3
zOkAai5pL7u4Oi8zMkHsSreyqBFB+BWca05lBA96iFNeqY5xiN1+Z3jdZiZ7nnbFcabdSTZxiY66
hMYhBTe907yHwjz3+lX+78bzw3bg7kAre4sUTMzYDVo9tqn9NwfFkHUN+Q9CUJ7/03zHmkj+ZOMu
J0S56FnpWpG1y2JhBLSqyaccHjbKDKvMlAZ0B+pAjGXH0MNMSqE4GLm/UzzrGG5a0B6KroPZML/c
cguhnOOsfF0CTi26ZIxJ3etxK1Op9dGPm91kZNwWfSsAiV7PHS8Ecj60MIKoyya4HbTaRTTV4zs0
/nqpId3IzLgZTP++HNjtOOSYbipolKmbLs5vs3KkdcSOlWLvQs0WXFiiledcbgaQMGXy53y2b+wG
pdsBIc25fmbX03YLvedvWDhBeYzVwZTxFFIuvafioo8PuWPNkINv5T7C2Iz067rEVa+7EMh73daP
Wi3osNBd4TaK71ljcOn99u26mPXX7EIO53mDvPD91sK4fxbS+LXwKcCOT8RTdoEbOo03edoOFFjl
3gASoO40J8nV99c/QWhTnPetLTB/K2Ruu9oqG/jD3ejVDmBN9w0iYPh8L7qzn0UnZ91oVDRWAh5Q
NnkU1UnP5UgO0CFI7IfR8uLpSaDV+gZ+CuC8vELCoWwa+AM/wbS+vjF3IZC6EiDXTee0o5MXecmj
SKv1h5/xKZXzdqHFrCg0ITUBLCbSPDO1d+iwb9U8L+n5jIqQl9c9kKkR0FbYtiJzdsqmRPcVHUCm
RlxTJM9oOW2C6mdfuMrw4/qSrq/opyjOVAezCKLJQlN0T7KYFlpTu62eosI82qn330VpsmICLwKg
LSbftlGgPRUt/SiMmvZpsFrahq9me3ddxqrda0ikKqaO6gOqVH/6lDQGxXCOtByqR//gtShuNsO5
OeOb4sykc+ORPfxNqLMUyjmytLOjQInRWda1iUfSn8hWO1l5zovDde3+h2P53C3uVIOqtWWkw4yQ
to1u5UN6j+vPsZ5tx3ownQnjBwk4BLutva/e6g+dNidRj9RqUGd8fgB3AAtYa2aZSJShh56O7f3Q
hqiiWzQjm+uq/o/L4VMSd+hUo8yrLMWhYwk1dIqYnLYnPOGrAACZ4S/ckxe2kUV4PwL9+NCJ4XqY
ahs3hJI6SXYzTfcM4zGae105wfn+nWteXHyg06wVE2A4rm0ddBUILfGhmzxr+hliuv26qNUDgfKC
pZsWSrYajyXUZuEkqQXyOg240c9zRbXcEiAA3loZcEYzD+pt5wEwUa14/RG/EMwdit4G68FUIEvY
uObvAfdph4oDNbcWmF6DrUDN+Vx/CdoW0jiXib5Vyc8wdORGN+VHdtuCVLyhyFUPgFQFYIcnctGr
V91CHuc30yQega0DZDW9uqumvST6/VUTgfWjwQ29exafAtF6O8omcx4Clx/kEERC1eRmw1sP5kC1
bgSHbd2vLKRxEWgdmgHieaPBKN3M6ZW5PvKNkctO+k31QKsnIJJ5Xndu3puXqKSiUurqWlqWjClq
AoV/v6oWx6GsOrUjEeJAnaCniWmSuU2ayf5+3UTwe2s2spDDWaQWd1E5SgPaF/JLWIMGAAORNBuy
lFrthNa6m9oo3NoPTlWZ7soY4/Yyig29RBVNBRVhTI3CdtsJj2b1+5T8bIdqI2nxBTiEbpZM1O6s
ez2oHXv4IWPuNUAmeihvcutDAt6P37fUlo+xDcDrMnakqPpuq7cN+xj8tyTPtqZ245PRNTFEPTSn
3PwhNSeW2U5RPzcscYEr4pndtskPY/FOqtZJ5OgUGuCxibZJfKOFGzLuM/nsSzptZby0gfSo6yc/
eTXD1yb9MdS3DDB5bVo4EmhbUjlGzVqmfvIWIUaNpGMutyh5/DLC82DuTfunpBW0YDdh/9CibJ/p
6GYBxo5d3CU6o5rS0dR+CgEwpbEaGeOEqgiDxkqlMxlkENRUyaQdWKtdS+uomT+2eeKGqA401XkA
VLSe7ZuE0JEgtx0XTq4ftCDZ1s1DEWUbG210WmRvSfuYdac6u80BnJINAR574Q5QRk5QP1mZsrXl
D4wxYhplb5UPrfrc+S+Buc3K7Ri/FGlPW/YmIXDSenNj+KUbVakz4+qQCg309k0RPurmXVt7ZWC4
aL9MIhUdg16WuKx8mWbGucKzx61heFapHbLBPqpoVkpr1SvzndI/hOpxkHLK1FNqfZ90dKz5I+yI
0dCMPX2qaJicQDmS+O3W6nax6dOsfeqzyQmyu8S4GZODpaebXAloaZfUUN+i6iYGbae6q8dHKT2X
9d4egXYE3Y1cpfY8+PfSoK9WLl9Cw82LE0keSZx4Q2h5dWyi5bah9tD91Pu3AtUzZtC416jWH1DO
dn3NcAZYsWwdxvo0+bc1FighzwMYB5TYkf30WGrvDI2foaonQG+N7yWpolaVvbR6Qw3goBQtzQsQ
+cbxHgAUlmkihTF6tu3l035IeppOrTPk8luixG5cFY6tXdSCOWVcOUUx7ZqEUaXZBPKz1P4YStzi
oWMomTswwNkFkpcBSC/r8oPUt1st8ylCqc0Qp1SXR0r60MnLR2D772J1q3fveYG3rwQip0C5MXGB
hnbmDVj7otta9m0bKsCJQavXIDspaSmDG9WlA4y9tEbYMvMUcHTIbU51y3dSu7rtphddO8XFyY5R
JMhir4hufLxFATElY4emuHD78aj7NxJewWOJrs+d3BymMaR6ITl+UyOje+6B5aV6ChiP08kzWI5f
7vehGtJQfUjUnJo9TAew4lK+bUgI7/NmZqYzqgzxzbaQ92n6jAZtDc7e6u5D9aki+2H8OZBta3pm
e8y1+zgwncFijqLqjgLWdJZf1C5EmwJ68JuPZty0iQFUDZkOanXO0GdD1FcpZvj2U4PMqVb+TPN3
VXlqi51V93QIL4p57JS7tNgZUrirjHvWpN+ywgEIjoN2eHeG1uzGF7t5rPRToeNOCPFyxJGuAvQJ
j7dlxahs7HwGA81GOsQ/dLQlDs3HkILrQcOb0/puRwSTq4Njapsigur5sY1rt2KPRevTJMJTij2o
Oty+TsP4Z9I5hX2Y1JimQeh08Cx5eR817cbvnku4qoxZNB/NXdf0dLQsXPFHQCnFmBcxzgydsTHD
mXrWdN8ZZNfHFsd9SvP4KA0PWfojrH+ha8lFZfucyuS2HQ3HQK13ZOCGn6pdhcPGGjT0jrc91quO
Etr33zIG467sja3j2FU4lbkTTNJWq3OKhxNVjLtU/2nivOndLys/znWfuo12dYJVaePycRzVk9SO
boyIi5mgWmxjt/VLKHbU0pra1mlgvgOaQqpKA+3VS1dKtB3Q3xK/dwO2Kt9F/i6q8n2pv6rWWdaG
XRK2tG4iJ/OfCnVby40zVndTfa8OB8P/kQSFq8fHVN7q412OIm3RXUDlQ31S07S4+GjPYbOv7hSU
a2+j8qYGj4zmm04NYyQZalf2Xm8uXRHQAgPAkx94WdAdcvkuYS8KwP1JAyLb/H40QQlke+XosfFm
JBpV/DemviYgULHg9puEVuFtUD9OkZd1Nm3gXvQBJPFq5XRB5UooIQ01ZcmDTy4sfarKvd+/9/qN
Gb4l8oseFe4IR0GyU9++g3R2G9kggSEPttk/qqxyCCjnk7tUeeqbc528KOqDRvYRMEDr4WeYXHr9
xVYOPfp8Ve0hGBn4Y+4H4PrbfuN0aOZpHguVeO3QbswRwONkeLJwSXfhMTfcsWpo2qvU1MZ9PzCn
HQ+9uR1gYP6A39eGY2nf6+kPMLrFuguIUkrCijb6e9IeWeq1U0wDG7br44buP2ZojLHcxuh/w7tX
0QPH7OoNSidOrl3azLX9nZLk2HNHQ0SS2z+GAC1rfu4CYuig+Dek+2Daexh/AwO4R8bAU4atmrKD
LD0C+8XRstjxCa3ViGKyCZMrW7v+OYQ7W0IPdfYRBPMNbzjj8KKNGGMIGpqEnjGdsB8XgCjgYjId
ljimfxMUKkVSjvr+pe+esunRrh86ckBTC8438YZyvMnj0umUBuOLN6N1VyZko9ipY5u3CZaMBG9p
Ze3QS+FkxfvYnU1fOxTmya4IaAbvezn0QGmWWujKU6Fo8VobR73cRvLeku6ntHEUG+0eVYKj9/bb
8eomZViSdrxLIzT2ROFt3QIUKTrJKXNDXz72TeapuAE0f3IU03RCaSNNL9JoO6yxHPgNIp2YeeMX
F9U8mzKACKZvCgbMdNmrZACFpF4PKDo/3ZQx+RFHPcwfMCLdR5++RLnp+TivZo8rGPRDXXIk+EQt
erZk+WbovtWtV3XoM5QvARx9dK7lwhsNFJhLUJllZ9//JUu2W0kYbQfNgw8i5iQ/57gqtWo3RIo7
WAXNsgbUC/NA1eiQfO8PhjPpAL1XfiVyQv30oIynrv9e9+EGFLW44FExz09mUjp+crQMn1r+T6YG
NLNkqpIeyADMZelWwX6G9iEgEjXVEXnjR4J2SLvTEf71jp0hoJoyuOVzkdpOM6neoNwp9TlTTr5k
IRdU0bEXdvbKK/H3Mk3CvdGaqtONIuo6TJD523bLPPA6b+e2HlGWYvU9s5TEvc5ks0RGpsYc/gza
iG43r72fe23Rs+FZLjYJ4MftntBsK/1CZVRYwF570CzFc2kaP6uVtrXrGbfubiTvZvt8/SmzmpFc
CuDSMONUSkE0wz71h96TPURKxw7zqPMYXrO1XfPbdXmrda2lPC4Z02qD3FQSRuMaN6cn8r18nVzt
PUFxbW97uLFfQcQYosddclUPwea9mJJxNY+x+ARjNq7FI9E3cEEbMqoyyAe5BvAI2m18Qmt474BT
+6bzVLAH2j2FhV/XXbCX/BBBrphMqjvsJbwF6/Z2LJqfW3uVLhXj3t7ZYDSkIgBFnmlulRv955wl
mVEApxOodDYixI21hO9S3Pw5i3Uck7bV1MgHFLIlOxXYn6X0YxhqwaqJpHBPbVaTWi0TVOwt5Vva
PsvDUZL21zdmPsN8xgc95oau6oYO6D+uTMe6nrRSZnQuHhyOIb3liNjy7rapBaMd66p8yuH2px0m
ZCdKJHdreMy2gmcfaW8KMrtfrEwFihzgQTU0BIJ+yuQOdDipfQHYVxwwaaShMuAV+f8pgTvCeUKq
Luzt3JXwyKgl/UkbKkES7stK/amExR3R3CR91WYIW3T22MjnLrZpVQshaub1/mPfOSncvoOQcqwm
Dab1DyJ7BthMa8/2JeDs/+K0cMK4zVfVSgPONdKKcXEbNEdZe2u79/9ox5wI7kAOROvzSsHWlw1e
1zpAH1hixk4SGO0+aHOBKxftEXcw02jIDLWcH/D2bRgw2qUfrfp6XaPZWK/t0PwNCxej5BbpAc+E
WQDT8jQ/PxglakuRisgcZTSns4xdZ2WCyo/gBFnclU8AAV2XpY05m+ItQVXcSP+rS+P2ibvUFaRr
MsBMoPYiPxcKEjNeI4KYE20O5wWs2s+mPlUQIIFqO2w0GtqXwRD0BX3xm5wenCOIMkzHTmXZuwq6
qCbjrmavdrSvs//qnv8Uw49Pd1UsGWAPB4fGONCp+paOh1CakEZ9vG5sv0syV6yNH6ImmB9tm2le
tMNc8QsP1XFu8JGPwqjyS/zKqcQ5g6KM/ZLJSCEi7xcm7TcpR8KWAHmzUR6jeDgOFlqN+sCV9WDX
sOI2rutHa8q8sQ33pB9OSmw6Bd7CVmh4TTXd5MilX18MwSHgB/T0vo9keSaXA9Y27fO7afKuC/hS
luCWgHMfCUs6JE/DHjBDdrbVGNKRFdkaMXywFEZ4ygvxYwTOhAfEk4qG9TKBRASggRdH9k95aACU
MCfwlVoByGql1BfQLgf/f+edJ2gFVzCREj3HOZluLbbrkSdKkca6vp5f+5S5BeW8SqdqflWgpovB
Cirn5yakIDt3hh0SGcinKVspRpVuxoUQtYeum4plzYyKKiBPOSfN/Lgn8SzYqm/s7rsQLerrG2XW
DM1hioZWEA1tqH/eAkGaKaXcovQRfkgtnWe7u6fGBofJzG7un/MHU+BxVr3nQiBnm6xhpjT6U+fO
Od8UyXLtgBz89f0SyeBXrQ3zpEox9pbnYGKxvs81DRuJwOtSVvdmoQl3l2W+JXWDGfduaD0x7SPQ
nq7/vkgLzugqIyBtYGBrAvtRZibVkwfE1wIlVoSAtBnD15aJAVvC4zNGYapaMTEQcPZHo302bPHc
19cmAVjXUgbnkbMR6RYzxzs/2nf7Gf5zbgcKPtgep9aLDnlDpc31pfv6DuVEcmYdt4YVBTpw76Xd
3FqluApm6Kxb29NocG73gNp3kWDeXpe6YhAa+qlmZW2spsltmNZZaQOSBtBnyrftdMtEY+Tznc/d
oX/8Phd4SF0XyBOKRwCgfzSKR8O4keRnpDf77BICqmyIfl7XZ1WerZp4ueEtqvDjXlnKwrpr4FsD
kIXFh2rXbwwMEoiK6CuhjiYvxHBqBYjdgzKve8yr33XhfYU8aZOfUcESmPrKHfWHnFndRcDrj72d
dkbau8iv7glqJlH6XU0tzyiNjamljiyZgnvjumYA9vlTYhOmbNJthNgyQLOa5M7CGPCQPgRo8b6+
U2uWp8gz+zoQE2WAKfwpKM2KlvkF+m768BAUZz8WOFTR73OWjS7JOskLtLb2/biJzXyTxrLg8Kw5
IkWBHRjYJBO6/KmCqTRhgzF8eNMCuIXD8FT11VGJRFymazZtqrapYJ4afCp8T3TG0GTDKgCzSEXm
VGXnyXaxAz4XVWNtG6bSRitjr+tlgSWsabcQy7dIE3VSxnp+0EmKQScQBTT6D/YXjyt0Dv2rm8m9
ufsqa5Qhx4UhFbusOQf9X9x4fwjgHHlUxY1vAHkWzGDRrlHReuFPIs89fyTv5JZKcJ7bZvAFyYgz
U3vI6KMd91hGroKJRW9Gmy0Ukbz5967Jm01/4RWqDnSIygSDmBl1y611K71Kp9HNvH4HvKDvquBd
97XhCvfDUr/ZUhby1AY3uiX3aOUcnfRVoiAr8iYTjRoUNV0Pte3/TJM4C8RAA7osgfagfcFSLStS
lykWVE0Qt9pB8p0B1sIYUYEgTSGw87V48g9pnDNvGrWwWUTyeTlvVBfjz+jwivfaXt8aG+RmZYHn
Ww0ulupxXj1WfBhLChgAP6bzCEdyIQjN57lFIwG7wkzPTUQTJKun+XNJCeerfIUQLa7Lzm3HHdhu
quQ9DQX5zDWPu1CLz5vWoRFXeQOHYdanaADkYi/cKpEW3Gk2A6Of5BHhhLbVNywBNmHkps5wn7xW
1Nhljn8PDhVRjCQyEL6NTK4Se2JIbyCRjq4fTA3OM5HYLEo2c1FE2V+/Gb8iAvxp/oQ731lot6Yu
9b07/Z7HzzBZhcK9itxDujFFSGCiJeUOd8AGI8kTM3dV8rNRXu3hefB/CRRadVgL4+PvekMxkLSB
QtrL6Pjb333TXo5Gqs0EwFF5p4iUWndZlozhL1U2/x9pV7Ycua0sv4gR3Am+kmyyu6VWax1J88KY
xea+7/z6m9BcT1MQTRxr/OSwwioVWEgUClWZuIoyXhVlqWSZAsiqX0AAhuEochCe0GGDwTS+JMH6
hl5YY/wT8AiugUwFxdwJM5jkmJ+huBRjFku3ypvWFg6f4JSkMUJUhRgykYwP7ejDaJaGTi/BGgZ1
4weh46RPa9WvdwaYIAwHCCtJCXzqOjyveyp5NBrJIrk3G3dtN7lzf50QTql1NdNZOMV8tUoozUTt
0FKcHvwjHQMeXPMo77ljwKvxuLDDfK+xlapwTPBe/M8YsP+KhwV8LcGrveGZJyixusUW5phUtAby
mqCZQYFXqaymFu05OPTQF+bsMp4Z5hwbVDPpUKfDMX0UJU+2cYOEvrjVHnVocVui05xjjG/zrkKr
qL9wjjnMIlnKRnFoMUJWXKn+fV7ec9yimP4h28EWlhVZwz/ssTIQsRfLFFdU/YmCRwk1c3TKQIgD
QproyeLMzK0v4sUae8IIJsrkhYKcXiPPAzFAEKtrEhppsoa3w3iO0ShdpFVBWsiDmqGQPbqSSyoQ
xuMsQz/iIb5SZDfncjDTqN5aSGZH92auNEKF4Z84bZywPNfKty7trdzoLc4nW7u2UtT955Mx+9hs
4kQLMduH6gl6asAdV9zQ+jmmA1qr3YkOptJvoRJtgyGfd3auLqopyRjSoS3u7CxQFiqSUNcxPWow
5X9Au76bg9h3fpuE5w7DrQLWxRr7FgHFVSENaCaH5ui/w5/Tt+mG8suQx3oneNXZfxh3xJWf0x32
HSdtXd13C9PMzUnyi8LP1Axtx8FpFr8N8hPnI66vpKrjBRxCKDJLN6kYGPKLiFSA1M0GS4hX2ImN
vu2DcWztxP3vEoL0QDMv5hj08jH4AM1MJKitKzxo4CXPbLBItYYVG9Z8px0Lt9sPdwQNhphG4vi6
ujMWthkMS4O5VYMcxVd1Dm8GIh+EBL2ToB+2hW7Webtj/cv99pRtOFHkTI1rHaePepqg7xZcgWjt
Kf9O87vqXLn/Q35Ck/sPO//iH9tqUgZCMiqVQTPzxzGqT5IBkhKiOYHxU41e8IK/0/V2VxbVbjuG
6D7/aJdIioQOOQiV0p8vEG4QVCMxc7xrIX8GyzH0V0h62w05h46TZ4Y5zkkGbp4UrzlOIAyW0R3L
okCv7x/6whziqGT61dTidBUbcjUm3zC8fkui1+0FWw+Ny4IxmyCS5qzoRhiJCvSho6W0zu+3LfDW
ign1uMkNs4hQUZyk10i7LeQvQsSpF3BMsIRwQWwm6CBG7q1nwfOAjuHRkM7dJwS23xDj92IpDAIG
ptEISLqRoR6p7BjGM14xlIW5Z/RrObw0h+cURctFKBct9H3SyESMSUdfRTP1fTxxyomcj8/SQBWV
UDQSxYU2/hoqh4bstz/9Ospd1ovaX7igS7LUzT19ZRa/5MGNOM3I2Q66wYnht1LCxq5n2d1Mf+r7
WUO6q+MIzm4wSn0z7UIbhIBgBTypD+h4c5oHcp53lF4OTynbbvKWkUGDzAgIpEDBPGJEr6Z46nlc
LqvJDYhq/x/U2Fn0CcphXTKJeGII7ju1sNripSwfaCYlSz9SXvF3/R62MMdAQh5VfQ35W0jIZ9FB
R19umaqPY0m+gIPYzSBLLoXFkZDwbo4TTsCsPkmBk+y3qwxYRGJZTg1eIZ3+RT829vQXyEb2QWGJ
535HGfi1g3BApYrHzsEJVLauTrpSIE1Dv+A8WpVqOrGOUMXxEQodp3ltvbZzcZEdh5RTOYQ2M47G
X7pAsdtfFTHoldH0TeUec/sTrTjIc36vKcsJZRq11kNzrQD7vxtkmaWWjtk9bm8BrlfM1SKpilYH
VT1aV+7QTYTkzXfKvXFCHX+HSxO/QrZaAV84xUBL24UTmg3wXCpnHn2QJ7fSbI3+Di/ykEpMeHzD
nC3OthhEtRklSQD3hugUmze6xrmaccBeZSAkhWy7Ouq4BErt7KZhh1lLwTXanPc4sfqdiChpOio4
mA9i22rGeOoFg84Oql+zb4ab3SH0EBIWscK98lR63Cx7rfKxNMh8qBFjJ6RNFKycLdrlbfGV9gTr
sCekFpqCHR5T+tqXWtqjK704c/qo8+tYpFl9ptwXOTyaP3MRWppgPlZbZKKZ0EKVqXSeWGA0KNc4
KMHzgsn9Yi2bhVxGWpYPV63iDOG37f26BnhLFxiMnxMtkTMdJY4ICky9smub3J3Dv6SWfOJsXBpi
AF0mcu3LBVpcgxL1+fCZ8LhkN1fKFNnnY78CQXeVwUAqOvV4NjLOSvF+P5Pz1XXT1Co6tB0pdALt
NuBpRm3vSDjA5HnS2PhiFlaUCKPtwbZfeMMt3R+48zoEzIfcHcnziIHqKC3qwI+xI+Nr4uWvlV3Y
6XfhL+MOqaYNfuhz3Trb0baGbr+DAC7Sv2ixJ/XArIZmNlD9NPYT3irD+0bhPAWtdZ+pSxvMvm/C
UJAjAyObaGWJrPnRAMUWcaB8ZPmWGKLOSos/3IeatWNoaZWBgrxJpSnSULJodvVhOgVHEl41zuQU
burFvAo53fRsmrs0xoACCgNm2aspHillR8f8XkXQWy2filzAsF3N2bj/sqCaKCoQMTQU9gov6Grh
IzSRNgQO2qt+5q/SnoBzaYY4AxIV6Sg7EGbgJYA02j/6eLHK7AZNy9omKLCg6fXsyjsQfNwKT0js
kfthDpZzb1xHwYsxZieM5SjnAdQzHR88mf6XvvvStLui4dVfKMZ99AkVa7D2gbyEZUafsral3OgU
zNOdGIAHKXHr6KefXYvpkxk+ggGV9/HW4/K3SfZG3Ghx0rcmbkT5NeV5quzQyfdUizbn74H1T3ax
xSCkoQQZSRTQiDc7yaXq5XpszfcaZC6QzpYW74BfB5OLOSZCEr8M2lqZASbNIZKuQt2NA87p+y+Y
fLHBBIau99Wo51i+1sEcdbRPXfMeA7VUvxPPvs/arcwZnVrH5ItBBiHnvirMMgdvq1Sa1oQszc5I
xIPh1TdKIl6sMBhZCO0c6ybivXcz3aIye4Jda9b0o/+CrqW92dufwf2LPQYdTd+AnouJ5k+jecbw
ZxntJeHHn5lgMJGosRCltGeoS4/xdF9FO/VzudjFCyZXilM/zsUcGWWRHGXlRivdbRdWL73Lz8Lk
SElB0I3dUMxrdpSNO4Yiu60YIIcady0KFv5OpiJSbsZ5eVp9RV4YZq+95TS24hTiMaHaUUEXSr1s
2uFZ24X3lMtacIyf266uA+7vpWTvvmod4sUN1NlOpA9Ob5pe0OR/F6AnGYeeU6Ll7Cj21tvEvqDM
PsykiWg1YoUZgsO2Mx91KFAOXC4fgxLFmOVh2wPXw+vJrq8V1/d0qkcxeLR3N7kGp0b5BYQWxFK5
c8E89xjA6DuprIIAD156cFCSvZ/xnOOgOnvjrTVfUxoJebUCRkvDnffINa6yA611/g/XeZ41Biny
IQzCZkSRWIdYK1X00A/dq3YSXRlKbTlPDYK3eAxoxHEt60qOIyQKzoF+b4zedmTQ/3/jwFcZxAir
TGzCGHNJo55YHXjlUuVaBW3BrIl23nIyX96eYtADfFd9JeolnsPzWxDRDK1o6fFTaf617RP9NRs+
aUw719hJlFIf3bPFkFINNYgihbcRqQIMRnZ22UHrApNwViEMD9uGV+uRi23Gdt8rQtCQWFDQLadn
RzIVd40024FQeS3YR0I1P2ezn9sDZhpzvfnCMc4JTI3JNqIyRqtNLeIR5kjDMjlJ6AS4ne/AzrSb
9iAk3rbHSW5YzsfJ1MIkH1AcTCeXRLdFCJIJXnKz6pIEPk4Noh2qxF44ySQ30yzi7dHcj+AUoFSu
8bPyNTtQVcR8sLY9Wt1r6BZC2zLarlWd2dlNXA5tKgGHO/TA2LpvikcFHfOc77S6bgsr7I6upLxT
ArTpdcYLmJYtIz6oCc+V9YN6YYXZ10EPhvhMQlpYO/khPJjXvyS65n36XTmJJo5r2Ym50m7rx/TC
LLPD5WwWzb4YCkfUHe2HAL792MHLhpY78ouEJ41hX3u8CcH1w+1ilG3GHtKklZoEvv5qa8ihVxx+
N68qKOJK98MPvFyjjW4GcxE4aTjXsvU8dWGbuVGM+lylXYo8tXWgeIhO1cLL7NkzsecCt+JkQZzQ
MZgd3piDUQkDdvgYeEO/D2Wv5p0HnD3AElcmQ0FIriDtGZANKAH4bRoOSK47gfEkA2I+ImFf8uIu
zMckx4mTZc+dEFlkfmhDTqq92iVKgBv/GGFyjrGKxlmUcdFrnV9NNvKADg3ISHmth/+6jRv/EgQX
a9TlRdHIL825gPoebZIO9urTDImJdLJHjBLuem/Yj7m7bZC3hAxQaWWZt2peDo6vuZP/Y/hZtq/b
Fv4FPy4uMSjV6B2+EVrmHKkDq5sl/aB3c5SpDhXUJq6EJ/Q47mpLvuJ2Da1D/sUwA1yJELUTNM8x
FPUDnUNu4xEQYlYY0HSRzbn/XXyXJsaLQGEAi+QBHkswZYGa/7Sj7ctAq8YFuxPaiffpyeSk+pwv
x15jYvTwJaBqxtuT4YT937VyrOU/218fLi6GJCYS7e7VptrqiWVEvhVkL5z44Hwm9s6iToamxHTd
QtOi2mGYUwI78VEFKTjmOk4976l3NU+9fCdVeb/F0toYRl8Cahhza3fjozJe5SoYkLv7NuGg7CoE
QkKByHhzMiEY9t5UMkHnvKR3pTR51ckTSKA4ecZ6zWZhgcHxUZyipkPrJg7n8FZzIR/rDDEavmnY
iXtybz5+5mstDDKrJ4ilpun0yXNAT5UKDRzwMp1UB1z4+2HPG9ak6PMh/V4YY7B3MKcq03ygIVHx
YDM/VORamQRPA3fYtls8QwzsCn47j5Abxt4lAQa2+/iQCflOH6TvGEj+DOQunGIgdw71YmjrGndM
chYTsJJ8N3ghzg0LBnOVsqhNP4I/fteBrUx4qeNp55eR26s/h3FCsX6SvmRkug6kzEMt/yDNLdg0
K+Xn9rqu3p8WvrIQDNnMvFKwt2PMieLusm93VHCKl7etYqGsgZbepAItbKoREqlqYwO5IpmHaylP
Skspjb2EQum2Ozw7TDxmvtKWLZJuZ2qvMzRICjq2m8irUK0H48UbJhh1CXqbKaWxrI3ESslRAF1w
Fbtlf7ftDf1rP+6uix0mEFWhjQRf7VGBU/PYlvrJ3Iej0XJuXrw1Y0JR7dqxrmhJSvR7UMeUTlGd
iomTpa02Q2FG/XcEMIFGOqOLZQGJ+3juXbSpOaBjLK9nDHfTB7HmR/QYPIFv74zog0gqj5PrX/bb
xTxz9o9qEILBAiOq/mnalbg1GLsGg0s+3jMjZ+DqS3C+HEvUJI/JNACxQHULrr/sfubxC6xXHy7L
SZiDqxzCFPJTMGD0D3LuNMkpGPdNdGM24FoMb6fYTXXu29tqIrAwypxl9agPYAFCuvFPpp15+mNy
wGXPU+95R8t6pr2wxhxkHdCRCMi2adrRfBEset8CFbAMpnTdTVxeYyMNwI3NRhjoUAINJR2Ch0V9
OueDmxa3Ji2RtdfxcDdDE297a3M2HTuX1QRib7YjrEVRZHfkr7B/bUFyvG1kzSVTlcF5htkvyMYz
QZIZWZWmGsHDSnUwhHNBrrvya6HdD83zED1u21rDxKUtJjayJinzSKzBAy2ifANm69gEE3qCMeCM
NzHPM8UEhpFNUlsThKE47uJuV9agP65uku7ntkdrn8hUNYxviOj8V1UGMvww72ehxjgs1T3vgmRn
pMRVjcHdNvM2t8MG3sIOW8JUNGWshwFTzDUetBUX0gDHN2kVSArhsSVwhK+iS7sEOkvH0yX48jmP
fBw/2UKmNIp5knWguhTrYCeC87tFT0xncOrBa4i49JKJj6FUYzmd4GWp7HzBDdTD9jLyvGCCItZ6
yTBndD/p4mPceyqaK3Te08q6DyaukaKsEYwbvr8txNFohmYI5d8oVx8EUwfBl/KJS6OpXkwwxyQe
vqrW99FUOw1f8YZilpEtctUe19fqYoSJbGmeoMKMe6MDRYYYwyXgdjd5VQWODXbOOkpDrZzoEN4U
nYhwaMRbJeBsUM7nYAfiNF8RkqGDiTG59qfbSdl/IqQ0GXQw+McA/dz7z53lWQFGdrywCjmxKwzc
9JUdjZztv5qZYLTotxWKdouCUjfFaoXrNR2qpmQ30a6/Em/p3Zo2KpgOTwpk9Vhd2mOCWC0VeNvh
WbfHtF1oDyfo1NviubvOd01rfaZDdWmNiWcfebI2yFjDCcmdiaIsGTkn6WoULNaPCeZkaCqpMNA6
mo5XTXcCxfMfRQE72iaqNXgPIbzm4CTFCpnXSjLbvZ9ysvDVcvpipViWPaGeAkNPEM0yCDMc9CRc
YfDLqq61E7TXdhkaIXhC6bxQMBlMBkBIqWgU4F94myjt0B2dPusPdEYwcHTOMcN1kEHoVka/Yp9j
cmS4U9EcnbvjXr0Nv8dfftGDqDfa4599ORo5i51VSGgnTWYNkWF+88vrRP9OPlPgXn40BiK0WcNL
e4sm9kR5LfWvU5JbusppwuZ+JgYhjFk1dd9HBFKdp9mh7yyJpzu/+qYazg2ah0csc1Qd5p02JJjG
1SB93ViN1+/9PcHYtGaXuJnxKgNcewxC1NCizqQOZdL4gB6FU/BVAN22hTwSUnJlAQkCK//xZ3HB
IIYMnviios3madS+tMONPKTXicJ7wOE49oFBKm3rVuspO03vKhCIzLwBz1K3igehXEc4CNeZ8Skk
xA2bEhyjusxsMGlAfxheSZBEYpjDVigbbKOZnzuvKAWTSclw2FNXnsmg1DnorYWrbif8oC8Fxo1y
AlfBjbKLuCyKq3mEdjHHYJSYJYKkZT6ehYvIq+bwjJTIEtTc246J9VPkYoZZOzPJKrNP0ekRD9Cu
gMZ22PIGJ9/Sww+J/sIVBo+qstbTKcWdD2yNkitYaHF+0m8jL9cs2pZYn0DKZAuvk6dxXi55a8ig
FFTK46qrUWycodZcoVUQm6o2eOUB3hIyMKXnKviVZzx2K/m5GPahwDlAaGKytXxM4hJBLimMSYB0
b76S5BA6IrtynrwxcUx0qG+Hw79g7iUeGFTyU23MxhqYG1536PxJ3dAxdvpZdKimQcexRldmyzMG
kDCVnOk55Zpryggk6McSFY/ReIk7zh1s3StdETUD+1aWWVIA6EiGmWDgbaD4Wz923vxMnB+zDamk
1su9/67qiouSebHGZk6AiRTZHxrDB1s+QheR9gfYukNFugswVlSfSdcX5phqhwR91bzVULbPxL3c
74XiVuQdxashvjDBgFHUtKUfVAKy2Ti0jDBwyThw8sDVvbowwQCRPvq9PGl4jFWlu6k/QYvX0k1e
p9lqwC2MMEiUK0KRof0FXVMThB7QhSjnrVfr5EFOpIftncQzxWCPHJeqXhpIwqTRNaB6ouJ1Xs7v
quTlz+ww6NNGc1nqIoKtku788JhqeMuWvTHkMSqtotBi6RgUUoxGDMZSGJwEKiDh1RzuwuYqmFp7
7lJn2yVeKDAYpCXa5Au0MB/NEHEqo/lViZPGCkuDR4q2Htc66g7E1ESdpbjQhTQ0sgiZAyoncfWg
9a+f8eTy+xlPZm1QCChJRzSz5Faiu7MiQhuLs1z/gm4XKwyMkrSY+1HA7/VPwg/Fob2hxct8pArg
iZvxxqvp3/wBtPXf1lj2ChUHKhHTHj1xKrBgvlJB82vOtlB+NaDHpuTftpeQ5x07+NIoZT9j0h/l
SJv2xzV419VvqTD3cPjce525cI4BuqETsrZoEBByKe1radhLquApYcT5ZJy40xmwS1XdH1C2xozG
CEGbftoHE48kkmeC/nxxCZSrUYOGHkzk2nU5fQ15PBK8MGDwLRAMOZsm3KElJbfb9BRhfC12xujF
1HfqHHMyhXVIuAQdg3KZLoL6vsB3CSXZQvOH00Jsauh5gzo8MwzIQVtpjOYCc5jJvCvCH2ENLOWc
C9x4ZjABKiahHtAJ3PqH5KKpZFdLdr4vDtKptLtn3njh+jF0WTgGG4QsCus0AVe2grn28M5IKkvN
RKuHqOr2PuUYYhsUR0P0g1DA5VJKwG8Gxcymeiml01S2u21DnG/EMsZCvJ7EpUEDe77KuhOU5iqJ
hzk0ZdrAOLYJMRmErNIyIKrxQDzlOjj61wRUTpot7qvnP3OHhYK6nMPcxx0lN7/VAqi+K3fuDts2
1s/u30FgsFgQAQdq2pFV6L49N+Gz0EDDdA5jaxSk11YSOfk2LxboJ1xgT90MQWU0dBvFjRVNto7G
1KzZ19waCoXjre/EwEKoQmyyjBAL9AkJpTUngEZHuUseK3fYz5zbJM8rBhyGXhSaiOBdthE9Q/tS
1dAV9r1K5CH3egHlcgixkk1NNRjtJCP6hD1aBK91MKdRGj/UhugLcH1SOFnKeoVyYZABCS2DUrgh
Asvnh8kObwUrddBe/GzeVGgm7T3hlYdKnMPpQ5tAqEKOMELNt1S+mOqVyZvh4mAE+wAc9WiHRNss
josBOYOWXitZ6+QVr+tmdSh3kS4QJl0QlSErpxm5iX6i98rsCY2cB+XG39NJmfAYeuOter+9l3lL
x+BFl+t+AlUEJHtZ6bamdox00/4zEwxcJBEaOE0VgT7WDtSCm+HL9u/nfR0GHmLkV40hgecI8zFK
fFdDW5NH/s4zwQBDnytGWksoY5h5dGz7cec3pjsHOgdYeVuVMJiQTzFkCBK4ArquNwRCvQQ6sE/h
NxnNtVANc7eXjpc9ECZ7wMO8oKfUINUoQ33GGa/Uw2iLLkbc//rUI5ZumrJJdGLi7fc9jk9REEA5
Dm/L0XwemrMZcu78/7J/LgaYz6RNVZcrPUpbSmfNLi2DvzVFuaC4d4qXHpPtpTfxLn2rfd/mwi3m
o9U1+kOmBuhgQIDble3cKQJMZAt2bwsnxQYDnydbkcObo1g/hS/OMp8ua+dwrAQVn05+DKmCUmEP
XWWl40GDrvF2nKyjxMUWi+ix1HcDyQGwcnII0sQCKRfv460fvr9tsEPtSW8GRtDOvxpuJSd1SpB7
YihbdeU9eLj32x6t7mhDUXSNqDLq7wzuhVqWJSlmipwJurKz5mWFYqtcJVmeFQb66sJMFLPE1EGL
MdUeKrJQJte1r3/mCrOt5LluhFaEkUi5y/pD2V37qvdnJpiNZRCwlOUKqk+JehfO3+v5HCuatW1j
fR8tPgmzjzQ5ilFYRVpJuYTo7AQ6lP1bdHkLX1SMhUB2ysqfxng3cY7A1Y9EFKg2GDq6vNiXug49
SWEvAjXCKLYV6Eg3f5fR3bZzdIN8yCwXNpjNKidENeMMGBEfNFfZJ958DPfinstYQsN2yw6zUQut
C/qR9iHT1kI6m5F87dH+hAkDu3mYrnj9oKu48NstUG28R/QyQuN/GIXIHqq/BeicNfKnkoeFBXq1
WuT+kdwqkWJAzDDO78j4nElP2x+GRu6/L5jGjkumeZt0c1XSfqfCMws0jWiPalYcOgXswtum6Dfe
MsVATtVWCXo4EANS8WrOd5LvBtFtVJ1q9ShxexbXk/DFwjHQMxp4Nk2psjQdsEp24x4yxJ62+zHa
zUG90njqw9ubSBMZEFLDIU1BPgHngszKofpdllcgBOCkktvbCCXW99Eg6apWCRG2KlUqyd3E6yCQ
zSd054U1g0RV3xp+STkhTP8YKvtUd7YjgRd0DBoYte+TGa12Tj08C+RYQ0deFM4ZjzWJ900YMAAn
14xBT6yWnodgSWqhbPoKPTVOWHMW663FerFD63SuzKkAbEfSPpCvFe6tiGeAgYC0z7tmyNAAoGoW
CrZe6OD6qv5sHMkO7PKkX6W4F21/IE6cvaXNC596La0TfcYb2IhWfmRzvflaQaiyGY+jcD13qpXr
nIZFnpMMOPSBCvUqrCP6+ZGEy4NbarwGVZ4J+vOFU0aczoFEJiRxzSEoHjuDc8bxfj8DAeEwqHg4
ROlpnH7oZD+MnHN6dULVvEDaWwKxcACCGSgSC4A0miDQBp7gSGmPCqf0eI+g675g7g8tIGAn0Flf
QEXvtwoYewQxtMVasibetlm/65GLCQbLhqQrm7AsOyrygT6T+FAeFGfcp1eYVCrAxMFXmfuXBbyY
ZHCtDkMfU3p4t1Y9/e8MZ0K5k46KPZ8ih8eiuI49F1MMxM0EtH1ItlAoxlPVbCiuoltBM3DOA54V
BuHqmkC8Z8C9vA539fDTlI8Bed2GgvUr8uU7sZVo9K7+P+k4OaW36m686mILGpS/CBW0Q8rzaT0w
TFFTNUOSTJmd9s5KsWsFOuJT1Nb84y0qrqZb6KuWf9O7kOnw5rDW780Liwwy6LMc6HKBx3LaYiWc
dbs8B4Vdx3ZyrVvTdXUu7VlyeYO96ysLmUjQw2smGnqYr1fMkyDlMuqEcgkhjg6KAO1VEkNOwgIJ
Hq7qsulwviXNRz+kYBeL7LfE7FLUCBmNSi20ouiJDI/afBiNU1UfIv++C5763nA5Ril0bxllzi8l
UEJdJeAHqDGeDcaDXYP5wOIFw3XO6IGFieMk3cRb5uT3MK/MzTxlUow5hHm0ZWEv549zDmZsXG5z
zD5uO7e6ARcLyh5bDUiYwJOEobfxqzjcpfpLwZtI4PnDBCcEohXJoMPZapdZVXfOtHAXCSct9vKa
Jwi2mpgt3GFgH8wLUkhUxEchZcc81qxxLu7QdmGN3LDgrRwD/74K6VwVtzUIc/81aDeZ1ljZ9Jmk
YuEOg/fd1OLVVscwkTA++NIXVdr92ddnQH4c9Uz2ZXRWGPopzlpbCf4CZRYnxHgwYTAwYfhhgbwf
xadfDITo7Dcs2tmq7MQr3+b1WKyZw0VWRVcX5KBlyEy83z8pkbNe0JH81055eKNNO2o3rSW6yi78
ymPEXLkTvjPGfKEcEgCJTzlngn62ev2nVgXoxrOE3rQb9TAZPP1culkYcHhnj/liJTE60oywp5Zf
xOCnoT1sR8TKBnr3+5lvBdVKULyPeB/u/fpRUIT7AeSbRY1iXq7vt03xPhR78Ugyo68TEafWL149
iOgdwmd6K6A8mBWvK5hrjoFxlIkqXTHRGUVL5ZJTAVvf6pPhvjgHbvS87d0KPCwX8u2vWeS6Uijp
YptDdwjE69bQydcZOMC0eOQkUGvJxjs7DICHNdTIq5KAzOzFrHfEM9zYNe4z0BB9MbwY/a3cGXau
SQbQCRqsC/NNve9EJZXAPUQvdPKhcaj+oZ5ZKcfJ9aA0DLAPEhBVsVPzExCy1FrkGWJ1o4RnghHE
8aDynqFoaH/cWhcrjFs4MaKpG0HuNUSdZimxH7gGGIGO4agYe9+XxUM1Vec0z6S9OkzD43a8rPoo
EVFRUMPSIY/zHrXmDoTf5oR6tqSix00BnoCOqzzI+n+/5MGABLUhFdVS5KiMnUmbAsFskMjIT3K7
C3itoWt1q3cGGPiVimrozBqP/VTbMX9swG6bgYfI+Jpd0/Gd3OON76yu3MIjZuWEOJ3Kirasp5Vm
zfQmppQuJKrLz7QNv3ONAd8pDaoaQt+IQ88400qGsGtc/fy/iUiuAsjCLQaJhbFtIM+CV9fEN3eF
hEqJ3GFilDjbcccxw07dJiUaqVoZzfjh8EyGQ4SGcvKf5RM0FZcTEMtICjrJMUb4PubCslFUoTbR
pWUeKuGgaruGR5tHN+e7zfvOBBDxvYkh76CwoUSpk82tNxLihori/seVYkww5wfJ0lzsiiRBh9vf
oxzZLWaUox/bNlbd0EG7j7cMEIWxZQuMc/t9nGOlwkm7GUTjNmlGzvgAzwSzP2dTSTvTFxJnKv6q
+lOWPW278PGcpeu08IHZj7rYJJUICXJcRmcMcqIatpdvJe9NntEpvm9b+wDajDFmS7Z+GDaaio9C
q+RUIVShEyTcM4+3aEwEj+Gc5Ji6gBkTBJel/qAoPSe8eOvG3m2nWoDMQAVXWtewdMovhVkpcj0h
by0eeHnrh23/ft3Yrrmo0GIxMjAzkskoi6rQnSteEm7/5AdoZqwwV1kJr45FX5LEGRtQZmfFbVRU
Vt7I4AeNOVclnkNsHtRNYmLQQBCl3BKix1h5lGLO7uTZoFGyyOnQayorYV8mTlL+8JscyoOuUN1v
BzTPBv35woYa6lPTtGniBA0eFYD6yYvGmyD6mMEx34XBgFIZJV/zEc7SeTpCDugUPf3Afcw2vABl
S25bHt2EH8D5gghsbhMHKIj5SQifvuS4kQ1ecC/bOgTAjJvZa0CH6NJeyv6JL3EqcfCB7Z3Toj6N
5zxN3/AhdQqvvMWxbTexVT5TOWbJlq1wVx7LU/Vc88ZLOKjBXnz1POniTu5Tp4mfq/R+TnZ/FCts
21yUJ7IIjrPEUaRbUEj1xlXPG5mjYL3x6T50zs2zgO50hLzUGpDd8gI/tAYUaw2MS/m8ywznY7Ht
c35nGpUyw1h8oGBODoMb/g/kqZzPQhio6FIjBNTBTKbejfM9IdyOIp4FBiiKvsnMLKgTB5M3jmon
VPP2CBkQMC1JdvY67VXOoc5BDZaiISWFJujjkDgFMU/gurHnBK/5fSI72xHHc4wBjsHshYz0M0YN
zTOleubVCnnIxDbQleMcd+mMlaM1AVyEzkFg+1DPpdy9FbECl9/+RfO2rRBnUgg9qKYyK5Gv/CPG
EezUg+HJTnLmlXY55yE7dzhKmO9oJgDh1KtOKxa2gH9XE7uSudWOD5Xy9xDPDh3K8zD2+ZykTqx9
033ozjePETlPhpcWHiGvZq3ZuflzOzp4X4/lbkgVI45EmiaFIIQj0WMBBp0xvtHzxhIwX26eg8Ht
s4MQjFY6g+CH8EqNPK+ZhEMMorYvtIDCPTnmbr8fXFCdWZ/oMGCWl8GQIq/kVuqzxNENp8LLvFnw
hmE5W82kP18kAnqnmZVQqYmTgorQ/1n0vAmNjxzSjA9MquGnsiBl+tti6Uf9REmXFGgI+a+9FXjh
ZFESOnGPTpPgzOsk5SW7JgMkqRlFfahj09WO74U2BAlzSJ1D9cQt7wIn4g2pcfCRbREr6yQomqhF
BpI+KMld2N63vAEozt42GRgxRclM8w6nStnt+uboV1g3+RYPEpwY5yRT7GV6bAUCKgAkujm4bofC
a4ydmorWYL6IJLaSktPWuR2GUAd7H4ZlF0xRJPuxI/uN3fSiVxaKtw0b2x8HC/XeRBdptThKSGMM
vNWH+SmecqtXOX5sLxual98bmTrRbFQTwQ6ZmAKPpCE6NcTvQnWbtbLVigPnK60vmw6hCgXCUh/e
gCUiCIUS4KAED4XdleAvCgUeQ8k62F1sMAjR6pCC1WSgbStf19I9aW5EYgvksS8f5sjRUZPtg/88
qfiGGRebDGYk6EcahKRIoMkl2Hj8OA6t+rgdDusp58UEAw2hBklKpYJbcnYVlufG/CsX3RKcTB3h
YezHYiXjDlOrIAPCAjdgfKZTtzNfaLFyju0Il+4GTefg8TiT2t52bz3aL+4xOKGGSSqiBgv1QCWz
Q7W2pzmxI15P8ceWAMYzpmKRS2Bp6yeSvvXaRPvpqVAtX7GG18aJbxS790rVKkSr4LIdcKKSpfs2
tKFSighD4OJY1qglhokV1uT7EBiPYSoKlh+XmNatK3IlSCHIP1SFV+JeX2Ha0Y+HZUNn8URqTVQh
uzl1Ut8zphTZlU103t1u/a5yMcLgCVrPB8hNwIhhoPEh+qkkEnR7/4+0K+ttI+m1v6iB3pfXXiVZ
trzEcZyXhu0kve97//p7ypkvUsqKeCfzMMAAAURXNeuQxSLPUbb99IzxPXtUgk4QXy67zh/yq6NR
LuuQzazo8SaBpG7bbjNvfYo7B+fdAWU9SNJG8CFRgZM0yYGMYEjToIglNrOyzeCdffS74FiWM/kK
5CjbR0w7EatkW/cxIT+uksOYzkDja9ujQtm6jAmuCZTCbjeMCo7lI6FIHEi2gkvmOLxp5sUsKglQ
Xfc7tUN7wvbyeih35DBmEpMwTxZgjBHdi9V9Nj+oVJ8A5YwcpqSN2oGcPkneqxzFLguyLaOGHTaX
V0I6AwcqlmJUshpD1wez9678ku3aDVpUfMaVnbmJKz1ftnc+Zv9yBP6BuB9HUc7nEI6g7K1hm0ES
ISkNr4hGu0r2a0o6O+F57/13Jzn3kFTTNEGxDhSgeyH2egSeUs3tUjXsytqqwt0qXwvdDShVeko3
kdpb/sEYAnOdumq4+c5vxY3sFXfhbfSI0RZncbXv8itVlDsfZY97y0FJLzaFtFTwSlNYgqWefW3o
fQh6fNLH0ZuLmhgBJjz0PRCf7KyiRpo6CShQ1O2wCfvBHhb92ey0+6adr6pV3IrJ6KAsQ9RFPnZM
vofB4zI5LAkr0UrwNpS5WuOaAbr/NmAfGx2xshVH3pAHhHIgDktqRRtWeQF0/U90INolwehA9tyf
rnTv8vEggOWdZ+tkT5Olace563DbLjWn6ccgjFZbTgaisv6Hu9pxDzl0ERNJEiwLd102k4LpY898
jvboQPHboHqlJhqpRXEQs05mn9b6VKCn0E+qT4tpL9XT5X37OKj0u1PwnKympqrlPGDjWEPSeGuM
trFZr/QaXUn5S2iXXj3b9exELpkcsVN1IdbwpHGVtZhx2yJ9Zj0o0cbYgArK0/dWkG4YoRa1UmIz
ZS5JGUJT7rMRNYS03/XzWy8HMjVZS3mHzAFJUhTCIla4yf9vYsm8jQKoH2/7IA+oFnhqQVw20oqr
0PXDgrGoLK4coy9+NMO42E2TbS/7CGWI/fvJ2eogupzJESJdG+4Sy4vC64mSRid3jgOLZYnHOGxG
XHTufqoqKveMx4a5guBSFZePwgOc03NpiCUUMjozUDfoPAU6wE2QqDdR5fe1x8bTNac44Dqwpl7y
Gu+npza1jWdKk4Ut6JL3c0DSYgakVlq4Y2Y9rLWrCRGmjXy1iYmMjkJ9XtIZNPBdbGnMJ/Vvo/wD
b5BO33wri7tEke2lw7UkwqW/eBgr/z+5DT8Dq+mGlKnyguux9TS0jrZclwWRhBGeqXDVknIVeiSs
SMhX7V5XGruO73Lq1YeyweHGIobCqOlyBlVAX1CgWjn5Wqval/eK8n++T76TNaVeGxTlfr7dF4/i
s3ootgqUG8FCQuSSf7gQ/4piCgcdGW6iUtwC9EFMFChu+YAitBSCWvin8JW4z/wIvS//8XahcECi
RZ0B6g4Dj01T+VnUDbsTRqoQRGQdCgckaSwK6zxjI39mHd37y2rns268xKUOMXFdUjgcSaOkXQRt
zlFg2oXdwYi/X3YLyvc4kBiXeLWmUIPvVarTTcbOMsTtVBgUmzCRkSpcomFBCCXNEyC8ZjeAXR83
s40CsU3LmZ1xh8TfG1ACkt3qYLkUJy6xRr5GkkdTldS9jhpud5eXX8q5sJeUKkESC1Q5oOiX1ZwL
GQ6vBohhuKppeNMSN1QnCeEPvCqamC2iFsq4M61S68Vx7mUq1eH3hzLdr7PLK6Hpai3rM4g10K9g
BuO2PGSP4d7o7MVfXNEWn5TJNj5ddkPqPqZyeAEloEycGAaKwYCICZpuzHiiYVi3hUDdCK5EjRef
/V6GIimabEkfp2lCNVXXBCxT71q2XZCglYld4o0tsbCzaHG0w/cZaa0+dkIOtAgf+wFzOxOYrdf7
PLfbF+X/0f1x1j9OzHFuCE0vbUa/WewWmuGtTebJ04/LKzp7mk4scNFK1VrJrEGD48bIcs1nTfDC
loJYahVcljuhJz6zZqAFi1XT7Myibdy3nhVI13gXifxu0/vUFf38PeVkYZwL6nMDAoocKdu0a7eF
1903TujilWzAfBUeNcFJ0m3i3V/Vq06ssu0+SX3rQYpL1FbwtGndDmplt1LiZiTV5kflJpaPnpjh
gpa2dMNQaihQR/VtoXyNiptxCu1xfCkgrJzts/LLDKXUy55ytuhxYpOLXUat1GFq4SuGGK0yTbcK
f4Sj5updMIzUcSYXyAWyEnrLJuSpACA7BQITGK6+lnbTtg5iIpRR/s9FssRUqzQXlMJdhtc0fp7N
1DGihMip2V/7IXc/bh3fa2R2ZpmVFbwiW9xsxrN+cr8sYmB1X7XiW6hR70znH6dP7HGwAXuKKcko
hwmb5nP9KXZQbNzGDgiofVAgiIk93jSfIhCakqeOHeVLK+XgROjncqlTBGc5WH1w8KNpTL3VwMXP
rrTD07+eVP79HPDdSFY9tJM8WLjS1jdV+qZRQieEd/B6Xgvoc0uD5Tm9deiMxRH1xC5A+3j5ZJ1P
5k++F4caWW/oY7+isqEGmp95MdTYnHCz+JFTuMb0/3hnotbF4Qeof7BtJUoBvZvcRzfvg153YooI
bT5YQe4NIto+KHE0yigHINYopdW84Kk6qzrbGCxnCP05p96WyM3koKMoFb1rO6nA2v5R2P5uwQEr
xhcOkl338rejjjaHH6oqmEtnasi4jcZe18yWMeBq3qTQXIl2GNwjXIXYQ74zKU5MPQ8VXM6j1VOj
72G77SFAfHlJ57O3ozvynUjZkCl9KwB8y8GJNqUPRZfXdvBVRE7dXzaNaNfU3DeRInxQkRHjWbDQ
WuhmKOkZMUbaDQKDqZ3jkhA9FVrMnCNDlNDpscaaHSvPqrgSVijv4zuPwlQUrEpQWKWo36OB3xc8
9ZMSrJ68yYPi6T9+Kbbok3QD94fagtLsezqKkiibJpOfVdxbr8FuCalemdK/pr4TBxxZPaLlT0dW
VVg3+nRXaES9nPpKPEYIUJMvWKSMxG2PgfjlwSw3xKYRR5ZvNgrXNhQlFdGxrezFY0o4gteA5uRK
349ehHfZ7NDu2utuE/lUzwS1fRxaFNYqabWMe9GkXM/iS6RRDRKX014wOXMtR0OeN5aaoFWn2xmH
yVs863V8DV282iCa6Ffoy3D6gLrGXvxqMMrlG01rRJLKov5amdepMN+Zk7mf0/Tz5S9HmeGSi3he
0KU1sXKQcSWmYDqVbV1QCUC/+ImwFg4n4m7UCiVDidDCTXm6a6iUhX3iP2ZI+H1m/+TIytBF6pp4
ZrEewwOYglMw3ZPuqEyM2iv27ydmhkYWxiEbC1coDnJ1X4ZPVkq8D7KzeGklHBZYebpEloVzlAv6
bZeB2k0oHKntr1crubLWgbhGUh+Gg4ZhHY16ZX3hioR6gvmk5BQLI7VnXOaQC2iSygxYSJq3BFwL
7VZZiU466utzAGDkShWGM+I3uworm3GjBKxLn6xTEJvFv/63qiFUFnuhNh5WX3VqvwlUzZEs3IBZ
XU7cqKHT1d7l83n+6eB/iQN6hzgcGOsG1bgc8CYHYVCjg1h1IQ5p13gN/E9IClMcFuh1UTbaYiEz
R3vDktljkRNpEHPfj+4NHQtJ1jVV4Wu1clKkRRuiNrdIQTUcYhDS1MZtBUpGYtcoQ5zbGZkyi+mA
b5W0duetrmBrr7GrKrYUMCHr2AttxCSoXRN2z/vIcYGcL+bFmCsxmzWcD7NvVdBG/lkiAQXN6gzb
HEJcpM3z/v/LJl+8jas4FKMSbzw5LqHIWLqgQOty/gMvd765Zc1YLMPUtukWeSYV+Bl0X/iifFHX
6PpQzkIkmWIweRqORPa9vhp3gxtv6qB7Fe+JDabscT6Kjr1+jqEgiKFEM+hu2OyUvo/2Pah42yC8
Ie2x37u0Pi50YbDeULoKFyyld8otIzNIgqFGxwYbyEj8kDrulD3mYCcxJo7acG4zfEw5wFi3V7rF
tXSj4qrPWOmk7X/cTS6iGbUlCIaKzLr+gsQtux+CyMvYNRmy7xLS67+LoEdX5cKbKa29MXfoNRWr
z234vBivzUBE0PMB52iCC2ldNqvtlKHBpgJMSqB1ab1RefqP+8bBy2CZa1wpaNGbY/mlWa0DZDk2
4H3bgpvcm5EpWnN8Jy81ZuRB35DH/mqathTrny//HQTK8UrYULGoBCPDMGGsvoniVklBcGCA+mqU
7f9kiB/KTye9xBgUWqDN7k0Pvyv5JlxmO5x7Cj+J461x0a5ByCiWCiti/SjhD2VTPEr3RWLXN7IN
65G9UDdzwl80DlDEpNfbiXXASPGVVWwLCwJ595d37/xzETjJ/gl7vABkY8zV2FtCCtCS/HCXeagy
7A3vZ8uSfp8/kn09BIxoHIxgYreduo45qL+gRSr1BZamsCp97/SPBdXMQTiixuFIO+ua2NcwtxQP
6bLYQ2V5aapgkPtfKye8VyePW8khiF6WnZlkuCxH6rAdpdITzMqbhpVAxvN5+NEMhyJC0U5amQGo
cvlHp6Dn3xEkxU6UHxXVKktZ4qBEhFxoLbBZZH36mjR7DKfbJlIwRTzEKZHtU6a45MRqykkzE+Ti
uE56gy53dlaknlpgxqCHtnFMUXl8FNb8/WPxUlxRVqWmqeBsVT+sw+oO94kn3Iypw6I1aErQsF25
C16N1v+KI7wolyk0VVY3cMh8X3mLA8HcIPbFrXaH5lWHzsEIENE5EEmXNhEHEWkfdOcN+P/a3Mcz
cc35w/vNL5/kRbmyRBTjcURZdMEz6SCGj62mfFr79Gpomuslkzdjpe5SeXVHOVnsyxBG5Jg6hyea
MYZrDzII3LESJJg93u5Zhz+VH5wv9ZkosRgyppQMnvU5mnpRLmPcdtJ9cpNsmgBdAneMbBx8gy6V
OZ/9aifGOCyZw9XUhAQTclOe2nEn24VxqDuKyPo8+p+Y4bCki4taHwoEz3Ww6+0UZNcWavU36w2j
Si3c/LuwVz5d/lzUyjhQqYRYyquRgYp4J8meKO0XkQjVZz3iZFUcmGRL2w1WPeWu0l23I/So68/h
+iVL7vQVTyxN7Ia66V9eFXOyD7n40SR/ATd0C/zThhK7g3RnKV+rnsBH6kvxd+1caqPaMNHW0aHI
h6jpjq9aYVu43kMCDe6eQLKQ2EbSJgcdej1FVof3UjffMu3h4q64LpwUhCu2abN7m5zSjIRns6yT
jeQuNbmRdOba4JLBxibKb2wuubfbH6Yd2oUv3FJkANR3Y/9+cqfJagEamVIPrq16RXNT2wqe3Oqd
d9k7KOx4b7g7MdOnll5EGcLbfJiA+IVnTlB6mNHs3gegVCBzLOKQvZeNT+wtut4b4FsEFeEbeL58
JqSbo+w9lY52vTpQY7jKMbxHADG1lxyY9ALI4NQQ+Q+KhM6M6gZ4cAkTZ5O5E+/gwCM1F7lIWjRC
rOhBRBtOnW6i8johufep/eMRREuTVmYvtHK6M0w7HzCUH1EdFsR+8a3109QUwwxaR1eILN8oOsib
msFlx6NMcHcWTZplaW3AqiKFj1H/Rf/XpKgsizp+D75pvsIQTmdKCFNWeGegVJaKh3BSncuLOJ9d
nFjhMEEwSqMzJzjWYoybePq2WkEyflLNYNG/5stgl+VDQs1yEx4gc8Cg4YKipRgfdy1t2HdV+arG
vS/Ws0usjWHohcAhs7/j5KQWSt7FyYpqILJcl53TJLMzdNri/doVX6l+pfPvRSdbyeUVidCip1xi
2aBlr18qe3aHwI79BCzzBwwHMOoQMK7chy+Xl8nO5aVVctAgJoVqSDPyjKK6Cs3P3XgfgXxwzK5U
KNhVxKPi+Qftk0VyKKE16RxN7NVcvBtQ+Ct2oZs+Je9jOOkOwPd8eXEEKPEd9H0+CbMYog4H5mbH
igJNfJHNl8wgzjLbowt7yPfLL33flI0CM2loOU37WEsvNQKkdD3SLQGEV/KN80mN0RtBeI/CTFqn
c+ar9mrEoEruTRvl9vL+EUdNYX/MyRHAAHJT9mn43i5ldZ095Hfl8Om/2eAhBGxkzVxi85T6bu4d
2WgcBYxhl428w92lT8SBRqVlfScvQPSfqk6dLV21T0vkGH6Ororezj71OxTbHHHfOrWjCDZU2rPX
y38Es3Hpb+AApWvlEZctAFddHfTyXo2J00X9PocgYFoZ8jaZ0QEzmXYrByLulJdXQPkDDxYKulQh
Oo6003iDGElv1bYIUdzLRiiQUDiQKPpB1UQ2MPs/pu0sSF979Lywy2P1RNWzqW3jMgrNqnPMuseo
Hpbok29Sr2wXoreRMME/ttTS0lSyAJA1reQBV1jXEDSf2DXKBpdQgP7B+tn/1KB0Iea25ic70Hd/
mXzRF90U6ED1/59/ZTyi+Yem+SiV0T2G6J9vR9RKssC6Du3Wbp3SoSS+CM/je+dLM8rGTkTat/bO
XGwllCWpGUDKBNvgE7BLJykyLSgyuHp705sl6FTwX07dgM+HJEVVFVlSPrJAl/3S10m7FuDgnO/j
KdEdQ62CJW82ypwT48rnp4XMozFuSfKsCXLbFzCGR+7lMUfXXeqE+xY3U9mOvoib6Un4RLVqUivk
YK7X13zsJw2Mqca2mbZNJzpWvtGGjsD08w5/XBwHd2UoK4skgbti1ULBt1odV1+gH4VG1HI4zMuH
Ihe6CgFXsxdHeZB82Wu+q6kt3a+OtmO8i2zUqyBixXlnPC6Ow8Bc6lvIHaIUKbeGbaq3svI2ykTl
4nzacrTBAZ+odP+M8VbFzuie5dVZV+Rg9Y1WEknmH27Zv0zxfdc5ZrswDV2VroZWKNVbN5kjBe88
nQ4tPfKHAHK0xkFhJ1phbKiojqwRxBMKDwJNVyZ7fl1xrZfd4mASz4eEK/KUj3PdZWph4mvVsfyQ
FuVBK0hWB8IP+Q5rMI/Ga9fCBiszTfG7VE37JJa+8pXVxPG28QDNwNShKhaUXQ5DxEmsVavHAJYA
fi4D12Gz8IbqegT13uUIRrg8z/7YzQBfM2SdMt02bQxc6zczxe1HLYb9+wnGV0tRCSXrPe3T1CkL
X0t6T7c22fjt8lpIh+dQQxXKeo5Ze8U7xwjS9OgrmKZsIyi9hKRBptyPA4ssK/K0a5EwLag3it8V
cuKEMsAhxZhFRTmyByZj3EmAWCUZ/tvH59upxUpNwrVi3l3fRspTaVyFFKES9U34buoYVbBeXfFN
ejDyZHgmMHt3vdcCxcv8ZnUp7Yw/FGl/wRDfSi0lltlMrGDK2AH7Q+LNIOV6TIBCeMjaxN4EgR8C
0sk1Kr87uBDGURxm2Me46Nwi0/fJnG707M0wB8eMte1qCVuIYjtmChYRsXfi0NwSrs9MfLzmHJfN
AQbYVxLZ1BD/TZAxaux+1R8wGqoEojsd2iDPvDr1CJsyYZPLOcZUQSWKHTcm18DEPLJH4YUpeeSe
9Uy9W1NpFU/7OMmjLoZGjwwHQmWMSqQGgdV+hsLt4od2Ds2wrqc784lwzbM/olaYp6mOflgVsSxM
39r+NV72w/qQk3paBEzyjdlDOOE9PhsKd1aGu6kxPDHrvllZFYTtTH268+6im4YlmZDz4HvBeknu
xrLG8wlojKFKBndR7Pxp8Adc9yA+aNjUuTwfZ44GmS+dxAAdE9mgNcY1eQZRY6VcoToOXcXgskf+
oeBwtMIdxHaxrClfJwY2P+lmVFT4Uwf8ddnjaI/ISHTbAlE5LmavMUjsXsOX+HvYEdkrtVbuLPZT
I+WYKc3dpsQwzJ0Z31RoZ7y81PPB4bhS7uwlrVVYw6AX7tCE15EW3q7ZTGEKy9g+YsrRBhe3rVoR
e9lE/sigm504FNaUa9YKg/c16mLBotklY1zsjiEB0qosFqXbZCNt2Mh5jAlViviI2jcuaqdoy7eW
XkK5ptvX6teMfJg8D4rHTeOittaWkmYIbfmeg7ACdri1PBUSYqUXHcgnScLV+G6vUBfQ6cwmYKwB
tWtGzaI+d3gNNbz2R3mjOXVQOguVnBJ7yHd+hSGYL6sSF9y+Rici8h5TkJ3L7n0edn/tIt/q1Qp9
VYhMDjfLtqZ4NWeHVKjsQX1VcVm6bOoPBZWjLQ40+gnaGWMPaOp+MGHZ1M+u8yuWM8ZfqZ7R8xB/
NMUhQ5q3YoYxgdwdp8bJ5MGV5fKmq79oPaWbQ1ni8GEakn8uLs2yiXMnSRtPHm80mWKKoD4UhxFo
3kH/uIQ63tTXe1XvnrQ2ZFWc9GBhFNxOh4b0eeKEaRxSyHKs1wPzeWGjB/M2gUQfJrJByjZCUZNK
O6gDxuHFhI+0KDOScDWSr5SycQZr2BdR7l12QsoMhxqYwtZicJfBjCI65QJyzHmwtYmwQhxcvslL
DfvSQJUXLwvStk7vGv3r5VUQzsC3cq0iyD4bEyUAQ1/sWsqdXr/Xwis9VW0owRIR8A8Fh1+Hie/k
skZxSNIEDaiTw54KJTt1w1vVXZ3QVjeJTxVeiRPF93TluWT01YDF9cVBsB7RnedkhWmXycPlTfzD
beK4Lg4ksnTW8lBs2HTyxNQfvPGKsaIJGEwObyjOPCLs8qpRgiUZeT/DGJvHkjZJMPmMOeSvRuTM
45o4mGjlXNZm1oWdGm9mVzhDuxvxsnt556i1cMAwjp0RGWLECq/9ltHRa5ggkTfUdBHlCBwk9Hlo
jsvaFa4oBkrjRXoZzMk3WtKEwAReInm2CihqJphSTzs0h022kgUiRQtM2OAJXca4Cot8raF9JgeF
MtmxcSMpRJ2OssEVBkvJ7CFaFqLhJtzJ0UNWP4chcQOnTLCQcXK7iLpIr6MCj3zLuF7HyfxVwyxe
XmafLjsYgW+8mCSG49rIDNl7ZhKim8eTxsgu08aJlNtEpqq3BFgbHAx0yQoN+hCRRzqUW/bmHEEG
RlpBNMl4/rKH3BEJ+KZ2kf37yS6qSy6I4YDzE8mBJfdo87mXRkrSlzLCIcFUTGGcginAzdPHuLhe
i+/q+P3yZyIOKK8ZZcytKAgMbGLleziMiKWP4bKZ/6q//YhpvD7UtGZhvw4wE42Do8e93dffZWpG
hloLlxiYcAF8F9QfQMGhRn4baa46SvYaUhkIFXb41wIx0RqkwgbKD36uebInbSwn/gEiCbxj7iJS
eJ5wb14daqn7fOglTDN3aQ+HExu7jZZvlx2BXBOHC0MmhaUxobrNioEK2Fiix/S19ZjEvLCtqFzx
DyWqX1GOfy3oum7o9Rz5FegVPkFiAzY3gid9lSJ78iUHE+i9jcRkQ6ySXVAuXJ15mpZIjdIOM6JA
igEma7AgIFrEr0n13jVVB+p9SdGMEKeYfzbIqmbotRHgNPdeur7W+Xaa7y8vizLBA8Wy1PrCajnJ
euijxVGtDXRfiJRBJs4XLxrV1hDg6ON/kkgMKaLKwSodQ4/2FGibO1DTvWOE9RL0Z63byuvR3L6q
KCGDooa4iJ49EZaoSBr0nQ2oFf8Ov0beldZq4c0n7TZd/NbEz3+xoSe/zx2GOTX0aAnx+0am2vF4
O4yanepE89L5M3BihbtND3U0CWGF23S5hwoXqKsYwwQbQgC/jsImegNR8qiKxPmDfmKVC5YgAsFr
SSTj5EmMCMSN/dT0aw/oBVVCx9oKJMnUWa2KE4vMfU+C5bzoSQ7FZ0bRJTux01xHweLLbht0f5Pb
nBjizsGyil2lgIvZLbp7rdqs6/VKXqnPnoITG1zmnBRTYkoFq5u+SW/mrr5lCqKCFz8pwbCXdvFm
faQncSh/5/LoEGy0KgaEgSFS4yxC/Br22V8FgJOFceFz0s2hLQp4o/YQ3bB5a8ETD9Ydm61LfMoL
iV3kG5iLPmvbIdUKFywHwSq7U6xvxv6+MChCNcoQhxSxELbJGDVwbkWEOpq/yE8GKMgV6/NlxCC+
EN/OrGQYPBtz8H9Z2cEUPy+dTsDvWYw/fh6eALzMJ1GaQxa5+p0u+WV0XZLdrwzWPkTHExscNFTh
PA1Rg3t7uf8pfDIb0ChjVWx5U0mORAAgtSQOF3K5r40eI22uYr4I43dr/jrJj5c/y/mK5cmSmH+c
YE89GLHRp/gurElaxtWgeZS3oq9409NfDV6dmOKQoYXYTtKseu5q1jV0qeyw35Xjp8vrodyMA4K5
jKV5qlR05UufB+Wm1v3Lv08dFw4EpHg2i6aHB4xRHmSq6M1j4lnKYGeLRJgivj7flCxPoykaAmJs
1b2V0X7KvprS6+XVUCa4w1/1I+4cE2sNSfZSekDh2m5CKr87e9M9fna+BxlqZ3JmMI29eAjSbran
FApugmMYL9ZAtGmy3b9wPnkq73SJlXYQ4MxrCUMDJvErY/SqQd2J5eJlKxxOz7yk0okhTcouhwtS
FbJaPOLqTwrxHnqP/x/5byo14Vm8V0lsm7TACWIM27Ij2PUDRHacYhtfZQ/UVCY7Kpc2k0MGK0dr
qCyCz3Ptt5BIcZbipZwUWwjvW0Gxq4EAu/PdFid+wsHDkmtQOwBhFPqjZhd6S6APx0W4laHtM3uV
b21zzM7/FS/6iVEOLySxi6WUfbk1+9T03tITqyLwiKf3jrS8KvUGvRSpudWt+4FU3yNCEt+ZrLZy
ZoGRAeWqHROWqQLLeYtuZVu0//Otgn/pr2RoJEos/MlF1Tp5H6I/VOipRmgCL/im5FDLB31cRIyY
ql4h1rZRXo3Tt0x6EzqqgET5HN+VbMWW1MlsRIiJ7mJKzMXzPqApAxu/hPFjZCvP41+1yR1djmf0
rnv0DycZaphjui/xmG+ENx1VtqKuTiqXOnRyqldhCbdIctt6qLelu26gsaHvJ9Rg0N8dNIfE14nq
LPXlOMSIp7JVBBHOXicvy1jYdfklAf+pvizOvH65HLrOswycbCMHF1odjkqXooDKJJpLyLNZN/lV
HNs17ofZnnH0gRLlBkIKc01kmn/ImRRDkyRF1SHu93vOlJRtH7caPDT53KNBqvShkIVmJUY/lomE
sfMh+miLAyhRt6pVkHARkFU0fUFYr8L/9yrxUHQepo5WuLQGMaVSRsbOa4K1WQLzitET2cz5SUNI
s/2zaXxN0Oih3BonGD0Rdz9nDWbcBdsg+sur09EQl9RIollOEIdAmbOHkLsDDfRpMxijebd0lnpj
Zpb5nXDF89/IkEwDP66CuuN3f5BjTY9bHbgoXA1gHVNfGtQpkmt1G31K7yOwRCauTA7ZnP9kR6Nc
zmENqwiOyBkwgh622KkfEoiweIsvoCepRmVJe6YGuqllsn8/vSoIkjVh7hjVg+W5rAt3Mg6rYbnE
Zp4PaMd1cSAy6ujWVy2Uwhc8xQo2OryuBQxtvjdReJTCzB8yqqM17igPHdogVR1l1snRA8UfgnEj
HlgDAKO1p/Dx7IioJIq6rIimDHkFzlEESZ/7uQJmjWAEYjXkCe6ibPStcR0eRLdwk4fwhqoFnkNl
SVRFzRI1XZL56vgqK6hbdyjILKn4sBqSmw6zN694nEVpYRr+hpv61Bz7vqdeUtRiFzJ1pUovP6cl
KhhGZQspeQDO+f+pHW4vR0uRyzDsQNyfpeAszHayOd9d9sUPDm+IhqYZKrpdJcWyDG4pTddPcjyu
qtNPT1qHdsPnrAsum/jYecDZ4JbR9ElsmgJs5Hs2WJF40bW+121wT2BWLnSW+8v2PuwaM4eHeNOU
NVnRee6wvswGSLcOqiMYj5J8+Pfc0L//Pt9EVqNvfmnDXnWm7r4HvbsmB/m4/Zs1aLKsyrIui++Z
wYmHWZXSCFG14B2zlq6s1vg85MLLZRMfs4v3dZi6LsqgpVFMLuwKfTjJUtOpjhiMX9JPctBup+ss
UN1si8RGCfoXkDq63RPVQXb++xztcoEYd5FhKWTsX1pCFGpGERgCoJfXdtarrV8m+E79Uo9HpVFh
ol6meLUNvYs+R+kqRa6FF4zXy8Y+gA/2ke2hhTRJMQ0+NI5lXA1VMaoOZp73qzh6oyU+GIW2K/Jy
m4Ft4LK5j1kGZ4/t74lvdJ1mlZjSxf5tFZ/xpr4NrgAmkH/dhMLZ4WJhJ4/V0ouwU5S3uf41m5+m
mZgGZoHut/s3Z4ILhHOlK6D+xVHN1xaKYEb6vWvLz1UGXuiGkn39UMDgbLHPeLJt1iTrQjHDJ0bf
3DFimMlvtjQRJOUN3Kky1LbK2xRLkjXRyQbFRrnOLqyXuo5sKdoQvsDg+cMGSuCT0kW0umkW943a
JhdKkGSpTrzVd8Ym2tWesmODkzVm1qiC/blTpZ8Y475WrLdp26wwZpmHBXJ1YPpLiAVRJriPJDYK
cocZmNTPV2N41WV7LSRMfJRnZI5wsgzuC0GrS7Cg7q068xuyrzdGRwo+W0aKZLrWo547TJA+tCs8
QSNDokUgzsbD0z+AA8A2RvZk5djHFh1rTPYkhfTaO7N3H6STlz6SvB3nIPdoETziv/v+bFRWocmt
6qjX6B4A83+BzL3zLbD5KJgEyckYLJ09bbIMXkhR0k1A4+8WVUm2QHmDD8m6DSU389SdfMeohEo3
3BqLu96x4zdfTxsoR/zdek+sc1lNmvWm2Mrv1hOI9SDp6AKm5xTG9pDY8aZww3sqBz3/WU+McmmO
bBVNkS0wal4vPxhhcOy+WdfZFtiMxnLqpeHsJz2xxkUBdZTVvmRebLTbIbkhKcPOnsST3+eQJVmk
TI5FrKZr09JWI9SUlSq3Z7I9/mOpgZ3HE0scrBhIoCejg6UYk0noxyiC6dmM3ueikgOVurPD/QEw
T4xxAKMqUVwbUEZ12hCM0u23argzhwbKx9eC+BWDsZfx+Wx8O7HGQY0kF5kiVvhIRfs26l/D/N5o
frSk4CblCxygaGZdr3EDM70/+/V2fqicImBym8Un3S98ml+QWBffB5nPcmVZOj6Z1BWlba7q1ZDI
34whdXJt8S/v4Xm8Pm6iwUFJOcuZmndYnXIoboQHqEd6kWe6Gtrl/cKBEJ2X3+QbUGI43ab9nhDZ
3ccy47t76pJqWExFjefn0atyCuueeQzKcKDHx6R25oy2+s5j1zuFT9PVf7yy/26TfxczNaXFRHOt
OmwU3fCroLxiPftIlUFb8XdI8muBCre/RTYnYinB2Go+lpMf6d8uf0ByNRwa69VcFJMJA2zOOH1m
udfgSz9El6kvr8RrxHncOq6GQ2GhQgVuHhFcQ2HysloEpyj0HclZYHJRHP6aSjSlUwQ7YtDuWfuf
drOCnUd00eDoUu9U53N+TIb844T8q1ilx826Modg416MxYQ1yIHFhEz6z0PJ0RAHxoISV2KKu5Mj
jy/r8Dg0HuEMLNX4CMBHAxwAa5iQS00BgrOD9iRZhxRJXvdWV99C5UYAJV8y7ETVsAmj7KNfMsrh
cN9GcZ9F7x4oQ9wOGRfO1P+RdmXNcdtK9xexihsI8pXbLJrRakm2X1ixE3Pfd/7670C+X4aCmMGN
blWq8pCUznSz0Wj0cjpFn5rut3excApm2z1eZOT8MW1IT7IZSlzCx7rqbZ0REgdflkzwhN++zP7G
4Qtjhh5kUzBDLHXKvzZT4KV0dFQwDepG4dWlfDOn+jeBKgXniy+Q1SENJ72GO2SBXb9Xd91pRKTD
9vZJ2CNFnOgoclAfNxS+d4d8ucyqlDbJB8jZfZXusi+LO+4y046+Jm7uLLd0lyJN8Wftx36/F7mT
j+UzDpvzJ9kiE4R1kFd5GnzWPhI58XfLAxvXgMOOfiKh9WwmZozLYeerZ4MiSVFI3qwV08Y705sQ
FxXYmaDtUXb/GVgARjOTL+xrExx+vqI2NcOcTMzLdP7o/d7lhpj5vkMySNrhorsrX69bk+Cg6Jy3
iSw1VUAhDyc6YC69/sMKQWxaBqiqLQIXIDJbzu0Yk1Tn4QLRlurcZ7dK/pcmWjgl/G6clzG6Fjsn
cG878kNbO81XVihh7ZyRq6CvGS9z7A97zO8T4R5Z0WXEpzzTpVEKq4TDUbCchV0Q+iE9Lc6MeEHc
t/cPAZlFTM0ydGLwQ/76UFV1yt52DZpBgtROYjs1bIoJC4/uI99w6xjvBCf8EqNG/7U9NNjoIxov
2zbVy2/gda3LSb0gB+8QGthxndsKrOi6cf7Dg+6CwbnxqU1CrBKCnOHL2Nj1y+IiE++Br0z3GF0Z
Bv9Fl+N1qSj/Ts+hbaxTxHcMnntvfGE7dkA3fSLn4Im1Aoeu8XhdRmb2Hy/G/xeR8rvYQCaG/1th
3i1Xvco4yMkPlWDl7Pw9EDUQiWTjosCqVSfsLQdUbuWab1mJuZeNLBV9NBatfpDIoBq1DGpQqnOG
Qceqxnw/8m/JycRjMsMTofJS7K+tHNFk26ZEKyjOPsxCD5twwcOkJ/FTPQ5+r4qWZG06yAsEX2tI
KvR8BhFMcBoq8EtrRxU8DFafO3OaChq8tm+6FRb3Dsj6pg8DVg8YsFkjvsHuFT846a5hs1EM/RUL
KQWt2gL98VPr8ZhKEhg78bCLHhPp1Inus22ffzFu7uqW5DDJ0woW15KbGKwCyq9G+YwI6gWCibhK
KtNwHqVqxIHVw4dSPTXh4fr5/AfPfgFgMq4AVJQvCKbfkeZ5Gr3giIsEDE1Nhupt819keDe/yEoc
7j4es7LvtZB5vCk/DfLsKouoGVsEwV3ExaBbcy5DoKZ46OX7sHm6rrHtmPiiMO78G3obRqnOvsgi
2ZPqDeqdxPp05l023lSZ4PuLTIxzAdNYGH2dw8RAwWDX6a5Nvs+m4GBuakzTZMWyNFOXDU5jrVk3
ZAhRPm3VypUVzaGLiOh7U4wVBKc00M4WRTewciPoUYyl9Hut8hZJElkzU8cH57zC4dQ1W3pWYjiJ
uZhwT27AHC3Z8aFEMrrBlVr6Fa64/Kb1MnwsW3S7CoTkk1ZlNapxok8oNo2vg2lX7f04+teNb9Nd
X+TjU1X93C/6UgCiNW911U9Q+tGiY588XIcRScJdpaUa5osyQY3GcjDGbzL5sxCt6xRJwvlOdZq1
pTYgiVIpP9tE2tW1lNiBUhyV8l93C7InlmaZIFcyDfDBcxePFlYSuKpA/N4Oix2mP+PyOUl+fUZl
FwxOZTSpBmuaIQ8299idYkvgGc1FLEPbucKVJJzW6gL0cIoBScLMDohd3qLSslseTVf90rrxfekW
6A0X7mvYDOIMmciUouFGlrlTNU0NojgVhVo98IbmdRkSu7burNGrFs25rsbtN84F6y1RtbqPNFqR
TBkQXqW/2GMYw6/3GNp05m/tz/Sg+8aelR1T3xThMs198BwrXM5GDNLmaSsBV9o3p3Sf3cW7BVS+
ypGtJ012k4CVdtNRreA4czEyklIs98VT7hiCXonl29gAzOfyeisczmACYkihGsJgfuf12H5fltdL
jp9yfisgLlAxSquJUo0JlC2O3iNRqbd2F/113Tw2HdMKhf33lXWEU6ANIftKSW/ZxXyDAoit1QIQ
oQ0y37VCkYw8WMYZKHWD7SRg7wOTE4q3CfbZaA/RSw47TI75D+teVAAXWQV3E6et1o6xCuC8X0xb
ajI/jklll3O/1wbNjcb0ubLSJ20Od/+bXrn7OYzkRF4ifD2l+aqPnoV9xkTQ2Lwdaa6+HedFMIbz
n7Yp4wyKNNSIaWgzehjFGW6xVda7LpEI7i3JsPqIXTN1tVxBlyOa+lWw7Vb71h0xf4pJHeH+3+0a
40U4lXMfLenqziyhwOTAmj/yXXhgu7ewHMsTFp8FVsKPAZaxVCYyw8qxLs0PUHM3z9VBxdyC5Fgp
ujwHu9iHB+24gDtQ6FGYZ7riKPkZQRAhmpHWAf1vOpy9eYJXAVa/F/XUbEYJK7VyXiVUp3IqR4DF
eegHw8mSiB3UeC2W++vmsu1YNEvXqKyiw5ozzsrM1Gxm7ouoLyN6nbPSnmOBz/8Hk/wbhG/fLnNz
rBoJzljf0a+MkVnZtafAZvs5xTU+gUR8y+osV2rUMs/fKsTvlhu5rt0Kuwqu6227cHR51PMp3aWZ
mrgakaOQjxOSkcteP+QHdmeKyCS3s2UrJM4rZ8GcKyNrf4hO5I75j2mvHhpG5cAIEM1HEY3stgIv
iR7OGRfxbEUkB55cJXZvnkIps4teYBMCEL63L8mM0tRZl0XWLpVLMEpl1zVe+Ula/Lz+pURI3FHC
1rL/dI9U6qlTPdI+GvWnbpG/NcbvMgXfbTG27Av1yasyvFjlfSNyCB/bv1ksf7ECwlmBtBTD7+bO
QJXtsbrHKz+0XkNQJSeePN5Yph2D3j8eD0r0hTTYV67fgALEUxJBGfgfDvNFWM48QAQVhWUFYYPn
wWVd78Y920tLj6hQCW8z9sc+Ot0LGHc/d1UbFSaIm9HCoqCddbZrBTsX59LtZE8V7YAQgXG+cChT
eELWVKJWyvfGVLx21m6CND7IRu9YIuYG9tOviMaT4BllVsrzALQ+PVbkPGYWch1o8yC+pGNtrOC8
beY6LubDt4314ILt4p7JVu4S61b+18xX782TJ8HLMB+zaB3+fp0vTkH2AYaZklgwoisSggvqE7kP
SK3D9EhLvhSlsVPV2v2Et6CyqRDsHzYwo/U+BG6noQWZKfsqKJyZ8bEo4WaJgOBq63anuqHLUBph
Dc7vQSQlb3PMTOF2N4zO68o4OmZy3NpaUEb2JCf/mt4AOCs8/m05oompraOaONih+EhQzg4i+TlQ
RT5qy9OuYbhYsAwHRZkD5NEa9TTQcyHdj7UgZbcJQQyq6GiDIhr/ecYknqZZ7jQnwKCZm8dIQBaY
VHDaXhG9STY/0gqKuzeiJKDYNTdrjmK8tMpo19NNZp3QeOb8e4uj6G+3dJMt6uVvQkrj2FBJRpwi
ChxTe+oS1S5E6dQt17YG4YRJlU6f9RQgY635bSPfGi22zFfzKSSN21nl7n+TiX3G1Rsk0ay8bcYc
cE3gpmH4hcqGOyqi0GjTGkBkYBimokGDHMyUlaMkZylxFum5NvZWesjGh09IgtwP1ammm0gUv5dk
6nVZHpqCOIr2q5lPOYLJDqq7DrJ1FYBnycCQFaVsLv49yLxos0Fyi+WZ7hPttqi/NOq9HmCL/eBb
QykIXdm35i8eUzEJrEolBJH/e7TJyOZlGE08EOmtZt221pfr0mxGCKaKrLqJU8q6598DNE2EVdMS
AzjWmR3utb3lmXBsvxTsWrBcS/CEEeJxoVEpR6mRJ1BfQJ0uthWQXUu3hqtjLxCaKyRXNMu4dZjW
8rH/vrJulHKyygKbvSNjVNTrCwn7wQtp2dd1LGOpcaLYbRyKyNy33NEalIuEpsKIK1mFUiPNsLvp
pVN07Az3jX9NOoC7Yo3D3U39PCdpFrKP18Kv0qiJ3CEiP6+bCPsjH0zwYiH8hZTj5SsRiRk8VlOx
tsX4wOZ5PzNoY+qs4UfTVR1zeO8/VJaZ2DmJo+3MOriJ/Dk4StS7LslbguODKDpz3qqFpgW+Q4T0
S1xGC1QV4eWMzq0EOrNBlOnVYFwnt42Xf7G81rUeyZntDpW+iZq4tpwgDtr//wC+kr2omAmVQnYH
YlmUgvREkdhjKpgn2j5jKxTubgdbsxKWFvk9asgWNSBUvTGfon21szC6LFDqVi+jSVRLxZAeemHe
EpWrE5b2clzVbUycIcQ+O7bqMvMVNIkEro6uDcbpQb3RT++xwwcTAJ8ymxU6d9TiahlmEgJdkxPf
VJKHoEycdhwFscymHyYG9hqpGty+ybutugaNcwGYJloKO+2Vn7os8hqbvQdw9X+DcL5KAQv6FIB6
A8vLEC476Y1iR67ktD81bJIHw8OTaAZ70zmuADnlaXVZhhHYx5woHfysP0j0l5Qp2B0UfM0DSZBb
3bT9FRjnrExs9awIs5NceSDlIa0fysS/bosCCIuZ6soUtSFSqpICQtF/mslNWlV2KqLW2/TtxKKW
riIK0Hgm+VBXx0mVA8x/zYYjSV91gpUGL7JoRei2KBcY7tPoqUTUIQOMEhx7aZ9ON2b/KW1dILgP
olhyrZilBMfeUbsZ/2ytwE5TQUy2OQNl4W2GmE9BbZPnP86NyspNqdIc6QZr1NET97ZJPXEbdI06
jaf6ndcfygNW07tgyfz27w1iDc6O9cogrGhG8iqqNYh40sMjaU+liN95yx4sVTF0haItweI5QqpE
q7CyvdEcOUicPtxHEtgjkYoQLcXaOqtrHM4gBl3NB0KBk5AfE7J8Wr/YZnwf0ZshFDi7LdtbQ3GG
MRpUDfoOUFizagR/yctt3f17WgvELisQPs+cTnOKpZcAWX6WXnzL2gpB6kI98069o9j9B46tXBBM
vy0C5+//NSZ3MVaZPuUZFuO+zRwi9NwxKogWVBDhMd4Ztmm3fg2OAYdx/bIhkxEtM/gXfoh2+IRh
YviVUjyPCbbxvjfMfDZoOgSthiKa5hGqeVbY7HBS9tdhNvPRWP6MY4fQimr8k4joabRo6ag5/VHH
iOcb758T1nYHQvD6y3AWXcdCQO7EpUu2GDkGz0FzoH2lmP/LHQOtm4zmIEFHiyR4v2yevpV8nB4z
qqdzHkO+mAw2Bgya4FuHhCoRPsQ22+8tw9BkC69IgtnZ918smC1zScpJe5vfYTt6ynMlMyIpJ/gC
VvcdOSqeaieTPed2IqLW+we1XtBZwWvlyBa5LzMNKU880+LbeL/sA7f1MYjooXyGVK4oTmUn/MNB
WQnLBeNKOkdpQKFWTX1BiGomrtzLtqk9jvqpTO7aQPTO3axNWkgOgD1AVWVkV94LmNfj2HYNBFR3
IJFCkSY+ao/5AYS8nwoZ11DMpla6LDpw+6gmoNossANJ96q+8UtTFO9sf7OVSFw4F9IgHBsDOOZZ
dhDrR3bks5G54E7aqTfhkygJttmSvhaMuyK0VKZ9LwGwcwfM+2LIeJd70w1rEgHbzaHz6HFw2FKp
YjdIdityr8JvyN0bCRnoOLFvODqKL+Fs5OfuaO2GXbYTlUJFWHwfWxRlslItb1iyw7pT2G54rAjF
HhJRh/NmXL7SK9/QxgpG1ciwOh+Lhf0CfD7dTXiSHhj7HhucEr2pRKbDE9K0WT31mNRgiAoeU+25
dEwceLYnscSoZflDcE0w9/HhvF9MlQ/S9EJXh4jh1V4PvsnCnW6qG90mx8yTXNGGcJGd8lsqRiuU
+1qFPqW9ftS95ClPdu2IkzG6bCd5sxtvqLtg8Vmyi7z2RnT3bmsX29AJ5lgJuNo57zYgWqMZSiCO
tV++DicNthP9MGztOLulG94JzyX7ex+0u8Lj7kTdwEQ8dkuwOxH3kukY3zscTclOj+ggA2W2fEh7
dJjMfvLYu6zUXjnZWdg8tnlVrn4F52GnqSiVxcSvYJtuyGu+C0DXnWKAlxFbR175o/qp3He+cHZM
JD3nbpNKGcxiRqWBcUwgG+EOsk1uY0T8CJSfjRwKuW7NTJBr6ub8rmLVpNcpAId6P94q45+KJsh5
bDYUWCtdcp5WLpY5N5kFTX5+m3vQ5b4+6DfiBonNZso1EudTiwIVLnArwlYjpKyaA9mHOqiowzPx
JiytYjMJ/Y3QHwi+GT9TiZAxzOoRqMYZZKMOuFvOCK/uykMIS8EAjvc/fTF+nDKa9CWVGsCBzGFf
Dj+NyPwBPhdBrMg+yhW74AcoQ62esBIZKPJ8nuufHVUdnT4v8S6Wb+XP8G+tvhufuA/NzFi0EEY4
Ny+RflcqP6+rbDNCu1jgh/HIzgwTY3g7VeG+xyw0m04Ud1Ix13RNZ5zT0JCv71VI4jTN13B4WEz3
uhgiX8wPPzZGqqn6wgBcRgaMnWKJHTuMlRVXwdly1U9koSyTlYdUPNax4QQCr4I/bLClNbbmak7Z
lTuDmn/WC9lj96ag82Lztb6C4eL1kmLTt94Bpmp3Sv+wEK/qJhtPC0dqesHp2cz3rmVip3klUznJ
I4rtACM2Y4vG0wT2MDjWrnTnvWhzzLZ3vSiQu8z6qWoHowKYpLqUfpGoqyt/fMooLhic1YHWJdWo
DgwjtatD5Ydet19ym41HMPYHrOEROPTtu9GwUGXTNYJ60HsNDjEZy2CAFba1X0h+rL+Oy+08/Lou
lwCFj1mnET9gboFipq9WoYCwNrbL5tHSX6/jbH+iv6Xh49U+McZULoFDRsWW+3Oqnsy2sT8BwpoQ
KdJ6KuULh0tRE11WkcHoxluzPLdYkQwawOsYGwqDi5MNAwyaqLnz94KUJmbX5cjX5G3mNEZvJ/VL
aR5zUTPRlhcyIQTAFCqzyu7771+mS5TMI7xp8FfwvThoLtZCYn+ez+aHWZ9g0AhilA33/Q6QCyCG
ps1jCVlTJw1ylC6whFzzy+i5HJxmuJOwrbwQnCkRIGfh+VJYvZKpyOnRI20H9G3vLeVH3pn2jC51
Y/prKXrB19sww7WMfNNUpZoYA8GXdcLkiH00Nk1fNPXfm/o7DM6da9mQ1nkNsUb1SxkQN2wfhnkQ
fKytIOwdCufNtSCpswytAHgeZYfllN6CjQYzybWEN8vsyyflPO9lUYZUpD7Oq+tTm2tNqCG1pZzD
8dAlr72ot2nrZftOMM6ZN1YMEna8kDCnDyIojMwHbrhrvL4CbdLoFt68T0WvoY2I4h0k59vVBW38
aQOx2q53RiwdM1pB59lW++U7COZWVvdh3llpXLDDRSdfdlSnfIh85TZB6Zp8V5H+0LAlPH/SH687
K9H34nxIP8dpOA7QZW+6UWfY8+KrwuU3Wx5x5agMzm8saSQHVgbRiGY4VjbVttlWdpWMhxycDtcF
2hoxeadHzmdQOuhhkLPDhXxOd8h80y3P4Xm5lc7JY+GNe+1gns3beXcdV2Ah/DU562ErpRNg08U4
DMjLGZqo9LXxFFhLxt+QEhK9sZbBCHNzfo1bEA0Y9UMWoZwyD7txKc/BKJrz3spYvcPknIiJjKoU
18BkC3jSPWs50F2607ziLOq1EmmQcx2dJim0Yaao0+guAUG4KaqCbr2A30nDeQ7wTuRGrQGiOMX7
9KHbp4cZcyvy/t9zabMOz8vdTDmHYWUotBo6kDqXlYlQrrlpMGxX7TsPUbyb3wVOjnzRdRsUfi3O
h0xKhsJhj4M2HnGOPfAYImuBMobmRUfzE7ws70TkXIcpSXNdsYNWTnfy4gUq9lIrX69LtJV1ewfC
uQ5a1ZaiSwCZj7OzYFos9AI3A8NB7ljIPZVfF5CrlT5yw4mtPIkKQyKT5HxJ0VF5kSbo08TIDwYI
9IgIwg1REMdXFCUlXIZhxAGbj9gDhLaXyE0d8t2wddD/Wa4ieOJt+ntNAbm2ouvgDufssgsCNaEL
4Ir0lPTPRY52ss94whUEZ4T1YKGttQBEYj2H41Nu+ddtYuvliG7Miwy84clRYMYRALQ70PJgh2X6
bHn5QUPvHyhzBNKIFMYZoKKBpTeWANbLlIWDY5D1dplYQWuDtX4cBfawaXFoOsAstaWiOs8pb6RS
nUTMCSZVfJxrsje7RSDRdvykK0RH6R8tmhqH0S65OmcJQRFbwaQ+IwML90hoo2nHyt4eq/8FDxj7
m1xKxlRWmNw3iyerToLEQHrTVxc7eGBkXKA8VrDuChVsaYcNSm60m/ei4dltl7gC5r5flee5njJh
W092tNMb79iOrWuIfdH1wmS4JiPnLfRgqKwavNhOJ2PzrqbbafU9R26QqA80ExZXNy3lIhif7Sxo
W9E4B1r6svjaidV0U6Sg6MPoqra+B5Oh4EHBfv4V8fh37TwUhdmwTzgh24WeeC/P7k16R7oYT/YH
PR/QBCmYKRGZKp/9NKtspsUEzDyz2TKbFnx1kave126PTUHBjeSaglSbEJILQyqrCHQyAtJ87tz+
JUJjYAT+4SaCchcPVGq+KI+z6WJWX5J96VXkT4Yaz5kKiL28m2KPmLfEEHw7gWnynRvUrLs5qAFR
m0+B/kXLYhuxI/YPKpngQbF9Y+s6SyOj58DkKcbqJC3lIDNZbpRV5ZDXsw08QGNUO003PlDH+s7m
d7GgBZ2dwgho289c0Lnj3gSaKdGYIifyrB8jp7sLj8VeQh2A9Y7QY+nGvnYv+YIbidnEx6NxQeVO
fprScsG0EHMyJrZvJ756X+zZ+npG0W16skDH23Hs3zq2eLIxGihhkw+QsiBWYhNJHe0lG+xI+lpU
4z5Uoj9UVXFSkh9KUDQLrqhtdAK6TxB1YYEzn0Sb68mQQVuMkoQSnckEUo4uvUuizMub6ZympotO
rHOSjicsrjhc1/TmUcFWK4o2RpNQvjOolw2SdTNyGikCzgBGrHp9KwiRNk1ohcEdx3FpO5qUwEiW
zpmzVwkpvFlCN5Uhuuy3z8oKiovGmkXBA3gClFGhSsZKcvq9/OfyQNu3VEaH/tnQNR+Jqx+tL9bh
ExUsBFIXbTJNrBxPX4660TNtJtauRZ6huFFEOy//IVi7YHAXf6m3UjSxUmB/ZPyGmU9ve5/xG+Yg
CxASuatbB/ESPhmc804qDBa0rIoanPsXLNi4mR7IbsaFiIaHR1GqcPMGXoFxhlKpbUQwyIn7PoK3
69EBmMV/Xbf37dtohcFZSJuj4VXKEX7mo5vfEpBRUkdq7eRl8jLkMphgn3r0rCA5qyD1OBGFhaAZ
BpJAuSMlnkCozdtohcDZxNCpVB3ZM3XobfVh6J0Zq+hLlIetP6xz82JgxRVbZv5fkEmIkLnrYUgj
ZDMaIJOnyZdOxvcIlLSKjZ4Cp5kdyWt96SyfxAtZtp95K5G5GyIw8j7TGQNYb7hFbM9e+/ZuKRVX
PdBddCNmpBRYJ5+Qaiq1m5YCn5FWD4t+N2eCgQ2BKvlslFmoZdot7CMWlp1JKEHpkVMM3bEtpr2s
dXuB0bA2+A937EWDfHdRYNGE9Kza0dDnxjzOsmdKniI/5MSy47S0s/wpThfBzb59F1yeY5w/ScOe
pCN7aqrWa5UW9qhFB1r+MafFZwK0lXScL6m1qMqTGtKlVWpLnddGKXhRX4z2oFmC6IG5jGuK5FzK
ZFqoC4QwDD0ZiE0pzFGaMSWcjYsqCBU2oCxNQaKL4rrWPzTyLkiaW1IK9aXa7M7kdZpqz7AKAcqG
Jb5D4XQ3qkM71JEOP6y6KnbwLpNkK9ZLR37k9OG6FYoE4nRX5y12chFATQRD4mY5U5uUFeZdlOnH
daSti/OdVJwbBg9iXWQToH6vPo+ceieBu1o5Gj7q4/++lPwOjPPIlhxmLc0ARtX+QSnkfaxrEShv
xn2q9i/XJdtwTO+wOB88m5FVyBqwqipx8qV21DkRWMRW3/M7DN7djpje0Au8+oNzc0gZRZGf+Ck2
TlgVeklB5oaXB9rZPMNTvl2X7rqF4AX0PqaSDInkVck+m9L6S/9XOlZe0QjG+wXGgYvjPQqCOuyW
7YHSemiZRepzH+4yrOULMTvkjjei5setLMpKnyiRv8fDdCABSQv0iWW5wwkrZb3UKZFmRuth5Alz
NpsHGpvtTPStY3sIz3bSgjNoGCQ8p6JDFLlsZSkjT41Kt/d7V8G27fKJOGhixQ1+/eNtmuYKmDtz
BdjqiRKwdxz92pb+qAqeFltFPmx+vEjGnTNaDyBqZwCdq/h0T31GUMfWvSxOtmdLq/D17Pz1f5OK
O3BpSXMzaAA66H8lgRcuAuex9SB8JxV32pQur6U8wnO0mn/p4exX850ZQkbNXYYHDUJNmJkW9UQJ
vhVfqCfzME20hkkOxg/N+NaM3nWtbYVsa6n42YmpQAusvkBtrFjU72pHcliPV3vCSCpo0UXybDqO
i2nw/CZxYtYpVudBnmBnBns58+VaYAjsO3A3/zuJuGiGLMjMZwyCDUX/XkUS7VNhynzr0fIOh7uQ
5zYe4u5NFN/6qh8p+KRiWLm1ow8EKZjISwWXpcBh8HMY2kL0eWKfCgz+fXGUwdppogW8+tWqIqJQ
kQ45F4FWzIkazNZ/63BACZHxu4seYSJr4BzFRGYpnTPAmEtvZ0pql2APT8EkfN3IRYrjXANpp6YY
eijOQtOaJTkh9QrDX5obJd1dRxIJxPkIedTVZQThCmjgIvDQTAV1G2wPswM9ztzrUOwTXDFz/uXT
9bKVdUx39exN8uMs3yC6Naaf11EE/od//zSR1o9NBYFo54X9l7H/df3vi04R/+CppUxv1ZKZwLnx
kwMbi4n84lU+GHbyiPvvM02S62PLz1OMdQCa0RYSSVprqzMWGn4nmSi9ziKFax+H8w1VpCm1MsDi
Rkzdl2hDD734ecDADQZ8aluUDxacVr4M3wWLaUwtdFicmgN2sNykh/4gbjjejjcvzpsv2ylLHTYJ
+1bJgWDjCyMImfbda/RD27E6buHkP4iT/BdN6NuR4AqZcxQFKMXikumTkUaCogEF8vhcvVFyz3vt
f4xfKO8vtDCOY1aPiQ7xH0jp34ARbr4DebqrOIaPHZjPqVs46ev1oyDwHTyF5CLXc9pgSN+pi9DP
yma/EOMkdaKGSsGJ/lCKj0sTAzaAMUk513apBulow5cUin9dnk0gjJajmdtk+xOZvKu8a4VmP1NS
AySDyr8MhdhWKerN2A7JVhDcNWXOMugjS0CoyLNGL0bsWOW+6x6x/AhLO02nqQQysT/44VyvADk7
pFNUBLIOQFMb7HB2++hZz51edC9uqk7VCNKeGLtUeDZYfSlJGlFUl9Js9LMFuqtGgYvatrYLBPfW
MUZrmbrOYnVO5aQulYOdBLdh0LjXjeAfTu4Fh4vGForpfK0BzuhkB2T/j9YthtcwENFh9FCUGd/W
m2ERImNXPAYJ3pscQlktNmoJB3e+tSQ31v+6Ls3258ffVpDEpCjNvP/7VqXSJAM/mLP0I9ojQBCj
dI5WPebht+tAm4Ks7IzzQPNoxv2MTJPTmbOtNuhgyAQdhJt3xgqBUxU2EBpDq8CSpQ6LWzAW/aWh
vV0Nf4zzn33jZbEqCMI2dYduDMzvarKh85N9fR/IIJtjub9ErWypKk5zFUKDKhg3M/Xrdf2JwJh+
V75nqYd5kUqAKUjwgAPClvoYmdSblAo+1PZbdyUW5+XmiGCTMOpPTtK4Cv7BJmE20BsfxhLNTVjm
C+eE8kXmiEbpNk0EiQPNJFCpzvPzSvKMdlNWXoj0yI6NH62oA2nTQ6wAOA9RSRpagnB4HZKDCYSi
OUBpvTD5TPCCJi0VfTMqWgU/zHdQHbvVaQJqIhVcvNJ+kG+X9t7EkqcxuZP1G13EVc4OKe/DV4B8
4IymrboqsXjQoeNrOB+NJLPHGldg7SXN6F63QxEWl8Hq1GSYlglY0mA4Szp7eZX8oSmVG3fJOSSi
RsKtQ70WjftkkTVP6aBBl7+fbVjGB25j8bNty/TWMLxP7+ZkUeIMw4fS89yjsCRyfyI5uOOba0hs
mhRqy6qzPrll9SR3360QhI7jOSaPo+lf/0ybWZC1RNwpXpbFNPMMgORO8w2nfU5aB532+aG7ZRsU
h29tKbCMrcEFjM38bfd8ML1IgTQVBN9K2i/o4EaK7JmlbrXd6PYHMEq59V60NEJkjdz1FUSzpA5M
rbW5BK4l4xJLh9B0g7r6FRjRaI+xIUpzimyFu8n6Wpnaiml2tG7j+msn2gOzGWCs9chdZGMfmlHP
hGo9toQyPuboECMPvxtLRekrgTR88FxVTVH0ISyfDkelfewWwb0lsooPXn3MqoDqsIrGbU4LLpPs
LnKbvbIDuwBsgrqqsJ96665cKdDknEatm0PcZJApBnWyKt2mZnQoG8/sXq4fMpHuOK9RTAqdixAf
Sppe9Pxbn1j2dYDN9+laEvYLVrd+Uw5DF0lMefo07yy1jr4b2EV1MAfsuA3T7MGowHIVBtou1bu9
ijFG3JxtMedwZEhu1OOsPI1Iez3X0jh8T9p8eW0lA1MIsSoIJLfuVnD9gRtZRgsZ5bsMSaZa0bRA
510x/sylJXUjbaQOVomLmOs2z/wKifu66EjNWpkhTXKNsPWG1E9W29l68ND2gnfzpiFhshA7ktjg
Id8x1cp5EmsD1D9kiaePdBfmia/Ehd0ui3f9U2/r7wLFfsrqS0uDVsStASjSgddQwvLLMHPnXGRR
m/fQSiLOYS7yUubLELOtHL9TySzR8V8kVkSa45xkbE5KQyfgmM/JocM4/1uHvOVMR+uMAO8W6fId
21t0XYnbzmYlHuc6pSKr58CCFuUHHZwXls3oNrTb+JQepN1sJx4b37iOuW2Of3+4txf96sM1aaDL
EZO0XFDGw+bpJXUs4pCgs0fr23UsgVbfyn0rLCymtDA6DPFy+TxXkzOHuUMwJ5U0AmvcDh8uiny7
o1ZIsznOdVRBqsatXzS3xuru2mWbkn5vixGF/gLrf/s5K7hqqcu5mSPspdSKR02Tbqu09wO9OlzX
39simA+R8koszp+GeRioI/PY8tE4sstIesRGoVv0HdgJiEtbLN9hG6aDOyyW3FmH+E70NthiKLT0
1S9gmlhJSsfZIoWJTxg8B8me7UtFA9WONTIFEShpZHf2e9/4ytQcC8+HyH44JzM3pZUmzJ8pIOGn
kptrkmPmThPvrutZ9Dk5LzPJVh51Payn7f8IxgPJ/xynl+sQ21fjSpGch9HQ+TCWMrNQnw1eLm79
EGG6aEHJSr9jO5TQy++qbrUbRMvztto/8Q0pAXcY/gX+7/ffMMqbpKhYoDs6XWkvLniv9mRf7qin
f7OwLBR0vv4I1uLgFvsVnX5/XfJt5V7QORse006KrQo2PKTPdPkRdS+qaBToH/zoBYOz0plOZmSq
kNBS7N9MzGy8iXEmBYfen17Y7J0ort6+mi6YnHHSvhqIxOJqtjBK2RuH0QfJnXgBHHuhfvQBFxzO
OKOkTGnfIX5QdxV6d9H0hsVUgc0WU4kmS7ZD+ZWlcEY6mRmGI8McMp2CXY9hQvSWAIv1C2T/R9qX
LUeOY1n+Slm+s5orSI519QO4+CbXrggpXmiKDdwBkgC3r5/DyOwMBdNLnMl6SbNISX4dwMXFXc8J
tvpatxRj9fjVXokeWh8LU14X1PmLpgM0o9/Qvo1TWscLbupLoi2+tb3LgN9e7CrU1fPj34HNenvH
1mFD65bLqBM0kJztYwd4N+26B3EpgB+CDMMAW57Dxt6tQwYlDdeHbcSy+DUpblNjNxn379/bi9HC
T13wVlZjTrmwlb3sHP9m5p/GInr/8xddekevvZVdABBmbg817k9j3I3uceR3eR1MaDpuCNjit3oS
/o2H8Oc18lYmgtmpNXn5Ii5aSkoL67eBMoVH22uTTvu/wSz9iz6srEM1AqSlB6ZqkGrHUrTUck9M
fHx/By/NoP8iZGUa6txLmqKGEPNOAJdDpFSLlqd5ZNQ9LxcX2GWfZkxRPW35BVuHtzIUXVGmDWAG
YXALdQTz1YfUI0fLBI4pG75PzHhwJPkPb/LKXBRKKa8wIdIwQcGgzrZ+0A2MfUZzdnBaFJz+nvf6
p8asAbMnSZTNGwjssoOJiTfeUlnuU/WycYobd9lfpSgHoTPClvwrOc8YXciO6A8Pl0608V5GCxhD
eba+vi9zUYx37p6/iknJJIdc6VgasmPXg63vTEdd1Sh3IZUTDU290e+2KPt74lamRPW1BYJyrLCQ
HPM0oBbt5Yd0aQtONtmoLvYzvPF2/JVdyVtLn8bFrhg3qqSA8gzYJ++xjaZwYWZY0Py2LoN50VQS
HZTioOB20IGM9b9xkpc7SKqKL2EcuXMevDt51aJJCOBMeejez9fzbnrWAYVCHvydsesjHQDO297y
ZS/ozddYrVwOiS2Zi9e7RY3e/JGMYwUd739Ygt0Chjvtt0DEL9vVN0JXdjUjk19pXr1ob/dhmb7z
EXmNgXa3zN5th8wXNfeNuJVd1blbJpYJcY6Mev1YOJRInfZ1aLps44G6qLVvRK2sqyc6h9UzRPUI
kfl0HOQ5Kz6RLeCry07XGzkrW5q4FktlBjljvKC8GfvFdyU3KPnsWGwc3r/5l0PKN9JWZtQVgjV5
B111UNbEXLa5q67r8JFFLRhHK7DkaoGxoOWh8XUJ7/TTVml9S2PWPB9DM7umTLDe/DDcTbgmCw6v
9toH7Bbyth3oi/b154qdlX1NJeN9uWjo0uGujiihoc0yCfPPEuTAwY/yzOlvMIj59huZKwM7LcQw
I1t2uRuPXprFRarOulHH75/mhuFZU26RbKorkBjCsJrnWt5P9Ya2XA7/36xjZVJGXeAa5BCweBj6
HbtWr87HJDSuCwx/x875j1nlBeb3b03Z/bKJK9Ois9xKu0VRgM9+rPYNAlbvYQidH+OKWw7b5du+
DI+AG8v+C5VdT/hUTgqNnaU82vJTxhXVnae83Zoi2ZCzzr8pXyaZj9cQWYwr37srMSLNk1hsYX9d
tpN/LmederM9Dy2kFcTY+l72X60sanMD+JH3U1P8/zMi4Jh+ilrpejlXOh9q7JxjfwXXl2Ee22Gj
V+Kynv8UsXpg7dZNNIV4JChq5+sgnGbfj37xty7TTyErXee+1c1aA10fOivOE+DOFb4q6Ps39t9Y
v59SVkrt2pMwHB9S8kMf9o/WXru28DYDV+RHm4K15V0uW/MX3+vN6Sz6+MY3AZCe7poCW5ecl9ZO
fq4CO+z38qjCBQ982CyrbglcPZukn92WJRA43siwPSxDHD2dbsYAD1qQxVup2C3VWL2ec9o602RB
0bvKi00n/dwa/PE/PLPVm2k7pTYMy5kNwF09YEQqyL6hPnczRzk19+VuKzOyfN47Z/YjoffmzFhb
Zp43YQuhI4dmRw4OkLCKePMlviwHLGngoHRNUPb9qhujNYxl0sDA6ju1DPiggb4OWcR2xVMDpvWW
8rAAonpzyo9beDeXj+2n6NWxFW03tIMFX7XS/IjY863Muw27tCVidWq8MkiWpFhd0ruUNdlVmfUb
dumya/HnKtbZpdkvLZMoiBDipelsWjucaui03NC/y8b8p5iVB+OlVZH5S7tHehgi0AejxZgA/n2i
HToV2rs0AnMZ6Lpdjf6tPBOQfv/QkHWeSarK5H6HBfbyOUcaQ7ixnW9cr41zWieahMsAaNNCFSw5
UL+RoFvaSB1sSVh+/uY+lQ6yMURCgsMUrfsnx4/eP6EtASuj7kllDEOx5CYwl+xeNd6GKm/p2cqI
u046J8myRZq4A7OWNeFND99fwr+JHn8e9coYuAiaf++sSM4LahKgzcFvnwXWHT8sdvvvB3M/Ra6M
AJJkdjtIaFdVGTtvuMvdl1ldNf2DVn9+f3WXva6fkla2wDK4pswSknKmPXCmH3orw9gkqO576/59
UT/aqv9qvf+Utc4bpZ7T1d60yDpM0bkL4pkuHTEz1fY6UGpMQGCB4Ws/HtnOfC4OKBqcfHTuf3z/
a2yo5DqrJJKRjyWBSlr9sRk/btJrbqjkOoVk6ZrDbA6VHK1vhrXXh495sdHOsLWEldc3yUQvnEXr
He/Q5CelNkrhl1NFP63bOlVUpZo3ty32yOwKEroZ8pcWz7qbuvOyaMy7NJiAJwrgwQQAKWmW7HKl
PvWe3VGNyDSYu3YMHDFuvY2b32tlTsxW+L4ERnqgpXT+onG6uBzyBFLYaHbDKZSItraSWFvnuTIx
qmVery3nKX+YmDk/+1vYpRfdDdcwCbh6DVBFrZblFiUGbgu4Ud7cRLO6RbOnHBiVNSpMYt9NN0az
oUEXr/0biatF5ZlKSrG49AYZgjmJE3UmegFu+of3L9uWnJXtZK43m2oxZGPdB5b3MlixSibauhvr
uZwrerOglcXMOzU1SYsFWTcqyhASowkg5lcMscN2AH5RJVAvRlITNOV/4SjvPK/GBWS4Hqy5Ajdc
rDN21vwtEpTLm/dTzGIG3rzObeb1BcsgpgFsg1AN1VPk262baiuhv7Welf7ZmRxlmqNro8k+muXO
qL+a2sYruiVipXDczPTZGbCWHz3hrk+N5oPrb8HLX24meHMyK33znawBdx1WYidI86aPv1PKjhV1
rw00vShQg3noe4clC7YmPC722wPS80+tWKmgJCxPc4kldlH+OB3hWmPGV4vIFfmCRxxZITQSbHYt
XXwKXHTxu56HWaZ1edWdlcwTie4JU93X5FiMGxdr6/PNX3XQ1AZj1kx8/oBNNPqKDs7ufRNxWTN+
rmD1mHFhZbPV4chaZJNl/jpw9PVnG3ZoS8jqKkkmepW4i17ou26+szU401uk4VtbtbpFpjWaU1Nj
q/S6D9E2Fuve1qTK1jJWt8hyAcqWORDBzXo/tDmt6ulqxLTPf3Ykq1tkuF4pah27hUmO0CUuzUFf
zMm396Usn/IXd/CN6q7uS9HbucwX1ZpdtRtGl3LjuzWpAIUMysXfCRTeCFv5uW45q14ubQiaJU++
LcPasGDr1IYy/xsD9Kc2r31cdPfagiyKBlhXtStv0Y8Wmi/lBz+a4qXsjGLTTo+Xtpu/Ad/t2z9X
uPZrWyDj68KEZNN7bryncsvp3NC9tV8rXT50w6LeRWaeKsYDI9WuG2fY2sGLbT1v1rGyB45JkJvo
cFIytJ6XUEseJfqUFgaprRTZomHvaODazW0TPym6DEsaBQsmK9bIwXIOpncWbAzbLS9vawOXn795
zvtal55aeiOldyPImYAtttzYvI0r5a/sQ2+PBSbMsXflWAed9jDrT43/atTfVfn8/uW97Jv81PPl
m7xZjEnGuTIGbJ2wgbVZlg95VyAXkoOEbtI3zNGPodL3zmllKZxcc5ThYOe6yIjJpymQV24sDgRF
OfYtCxLQvERe+aP3K3soQay4FQP8m7f953JX5qMFcEIxL21FWk3Nox/DGfsd7tcDEV5xGKOWlkA0
3pJ7OTD4X7HuGswIxM0d6mMQm+sjHdmLzh+m3qcsj8vmYMpjLTYaEi5n4f+8ffBlfj3XlCgAKo7Y
anX0b0Bagp6LPnB3/EpfKJS2S1n6u1fQXQMb+ZPqZ79fjnYwQ0SWaHQCg/I00hK4qSoLPQ5EJfGJ
zBsLff8yuvrKymjg3SizpS+6mpxIS16YAXwqPXz/kmworquv3I7enKpkmiEl+cRP9cGM/M9LJTuL
0hBYn8f5On/tYduK0L3V9+V/6Bz+hW0pKVnjiKVN2OIvJkg4ttqwt9RzZW7aQW/mbukoQY6aU2FU
Lh2UPFgciVdFds1U7kVTHRxv3LAIl9XU+zGjYhFQPK3Mj8/ZUBIfamPfebs5FHFzTkL37O8c+Pbb
zRWX7/8beSsLNBitN2s+xrfzA782bsjOj4tPflTvyRc0P6FJ2US9Y6tB+KKNfSN0ZXSU7nD0QECo
DmeyG6LWAtUCehMGI3pfTy/nVX5KWtdVLIAXJ44JSeTcXtW3C5Y5ADkjfmiugPeIe7+VPr/oK78R
uDIzdTOrWtdwflXz1deuOmtjRRdf9jefvwpbMKFe1ClbzNig0Z5dZyLK3Gc7PQ2qjLrk8P7+bRyU
uTImxqCxXAIgKGh1AoMSsmTPHUBuWRvP++Usx5tlrexJCxJa4qUIMd2HBbrF2GNsJFoAdo3zdgHx
ojPxRtjKX7G0IZmJvaif9ZLbT+j6w4z1jV59z7aM8eVGfM+zbQdQn2BtWYmq5tQDdQ8Mib1bGCXE
Dd+1p6UTv/2s4uL2B7ftTpzJdXnWNx/35cP/4l28Eb6yYk7ZGqJerKTWPg/zzq+/OlvP6paIlbly
HJVWzTLvM03abpzMaBT9qSfq9/fmv76M/4d947e/f+nuf/4b//7CxdRm6H9a/fN/ztmXlnf8u/zv
5c/+/LVf/+h/bsS3+kG2377J86tY/+Yvf4jP/0N++Cpff/lHVMtMTnfqWzvdf+tUKX8IwTddfvP/
9Yf/+PbjUx4n8e1fv33hqpbLp7GM17/98aPD13/9trys//X24//42fVrhT+j30qWqWr9B99eO/mv
38g/bd3yiE9MD5glS1Fi+Lb8f/OfwEYAlZyvm+hOdJBB+e0fNW9l+q/fHOOfzoIi6rsOECF0uEO/
/aPjavmR7f8TGT/wF1q6aS6NTPZv//u1fjmfn+f1j1pVtzyrZfev31YPKEYsXUCCALzR9ACf4/7o
n3zjRet2PpZNRdDuWdqodKTuddE50dCWj4nFj5h/e3BKpw260dmwWNZiYN8o/e+SieGZtgeaAAwy
/ernZZzxIfdsh2aDPQSYdXvMtfzRSUE8On8Xln4oK3nllGmIHqcPYD79qPfTq7Lnm5EB9t0/Vkco
Z0JdA9BR1nDrWsPNCdgIip297lqZ9t5uhgNTO2YlKJV1aU3RC3k7VvXLm4P+Y0ff7qDh2+tNBIrF
AjMBnFsHY0TWGvpETSwhOnh16Gz7U2DAkatHF9A3ZP6Y960R28r/3NeAi+3c3o/yaj50pNZ2Hbde
2Cg/LzAf9tj6AZm5GSD7wMjeSornvE8F7dzxey9VizFAYeBziznwteyszUkKdBVvn1q+GWAu+pUl
aRECLTyyrfKUWeQb8y38jzFPqBqA+NP6XWg1Baz0WFp0lJgsnPThU++nFk3ziHjsdaidkpK2cKlW
mVea2z8l9Xfr2anvBr3+gtCfZmnrU6kcPWRm29LCxheWUiWB3WYFhffVa/73Sa80IKJrJxDW3nKi
nVDNyz9kVlvc2Lm6Ud3nUeomgPUBEJN1JcKlamZow3/wVO2hkYNfW8L/jut2aMqZ7WqmZWHR+B/9
vn1plJMfNS+7He5tqwLBZlWHiQB60uw1xw5T+0HXl2dXAR3GTivqCP2km74ZsspwwqIaypu8qzFb
0Fsobki0Ukq2qH2yn2WD8wNa8TFrh+Ea8HRHy2UlbUA12Yqyor5ZZ3GpUsrswt6p2WO0BPcqsJUQ
A5pguC5UFxL0MqiOaXsfXWrXzCyqQMuSaWcDRxLcd6CEBdg/BUPGFAFWd1ebqHyUYNzTUoA+N8SA
35OXz5Ma0lDYC1ReO5m0aeZHkX12GnRF+hZ78JtEUTfPC4pK522RDoHeud0BrT0BSnJgg5ANZSy9
NluQK3P945AJcHCAPTZsif6QKYDagGbNO8wimqc4tsYhvzIqLQlmr50pS/2T1boz9sgrgnwUWqAS
sbf1SlGPJG6EscNYt8EUyI0mD3TwFsDlHebHepRIB3rFnV/yq5KxzyCCeJmY9ilx9EDvbRE5eecG
kzPthfNdDNwLHXCEhz0xMFPP7+y2Ozqu2Gmj2uvAjL62LJBT+vWMLyDLWzWOB+WkeQxc4utOsCPw
jA5OkoRqHqcwIc2DqDyDpqaDYNydvjeSRe5oGHTSbZu6N2XCn4EQadBuPJAqFBafqM+SIXB6t8XU
gk5CYzxNGlopaoE543Gci33etekNa8gZ89PYtYmD0tdQWTDb5hFx1VWvaYRmdWbErW5SaU39niV6
LOuxvx0VJVVOPcc4eq16Kbwc/a3dONIpTz9mRjZT9Pi8AkUaTofS6FBVV7bhl8Hk6s9MtmFag2tX
H7qDzXvz1BbFuTFrE7RC/Jkb7s3oEkDMOR64PX3oVFWmJWBWnS91oeqANAz8r279UupWaJPTLN2e
1mjlCLnx4FctDyapDyEQR69cnrVBOmrGHi9UAOoWHtRdq/B9ek6BEx4n3jzsOGkfOGkiFAmBBaN8
4FRxO7a48mjuazOtNQejVbgdxYhhjMSwesr5ELsnINNdWRaZgccNhdXbhlOlT6eOgwXCIiogU/2Q
VsnRrZPvMyvQFG8bX0sxIhYtG5/2qdMHKmvR6tS3O4tZZTwSCQJTp8f2WU48J1Ue+nbdgS+LgowO
VtFPROiXVUKzJHtYWnA1tHHTpG5FAPCCWxQrqKtPDx1YFQ4A442suougGXPAE9OLjKkIdM+WB+Fl
jwMHcC0RFpyHRIYdFyEoYD4XhtFSkhvkoyGgY195qX8SmgvGgkqiEl3JMbA7ddMx8dmykpcEdAN3
OptKypykC0cCWl77CGifj5asEd3kuhum2p2T9Z9R9TbvCfFeUQwbgjx5ymwccOUiftU0acaiBWEP
EU+tRrpY9vWNVpNzNjAZSDLe6bYGdqtngDfMoecDs4SZPLYabJUQ6I9LuCuDUksNquYCjqbKT60O
jhrXuCsm/tFxuUlZ6xlwQA8TP7WyZxQR0ql5MgSUi3PEff6HyvJwthN/HTOBl0O0De1LTivIuVK2
4IGsvDZMXIL8rPckVDUGxAECAUnJa24YH1RZlzTJfRRzxsaIEyffYWh7AkC8OLaeI+NGH+9r4YZl
2YBrGm0GQSunfcmTfV+KF4QfYSe4dtWeanTexEbaIB6t9Sc3b753VnnTTNVhZhlw7ZMUfoJd3Te8
OpRz8qK00to7Sji7IvNCVc88Ljzt+5D5zzmsBhBe5oe6n5MD4LutHfjd5oBoXRN0wOTinTXHI+4h
0GH4sUlEHsOty2mjXnzDfVG6h/nn1K3wctoHJVsvkAVpqN0QFlgm5vg7GVS8/8QrPh78Mb0zC4G8
gZddTYnpRvpMauoNx7Y6a6mrg0skH4MMxdBRTxdL0MhQDEmMEa7ALYqK9lV5rw8jkJnaKja9dgTz
j/U5K0uac3YCWhlSvHiLvUc8lQFDu2JW9oe6SEMAiiIsrHIv8IQtECqC3b1e4ChaG/M4nnWb4wTt
xiN3dicrijkrj8qO87AsJrDR2rkWTF2Oy9lNR5tbNlUdVIi7U4n+jFtn7EeaGWimt0jTg/Y6ufdc
7bNMMUtEptELEg+w2qP7UAMDPqyq+tSPNfX7D/DXsBYxhQ4oJIjjAb53KP14brqw8vrrZGDs0PDx
jssKE4gVf0oJDImcvhSmOx/KFu893rZrBWyzczaqHI1qhbfj6UFlzrNRuK9GfsV7XZ4b1n1iunHb
jrArhZtez7xLAt+cR7DRml9YJooj9jwYGlAIdJZKrs0qv9K64QC0Ri1ObaMEybX8rgGUQVPUwfuv
FSwaBjwW3lC1tOdKBF2eynOPJiJzp6bhuvFU+5CN5lOip+g4MhbHxSyaPUAYgLww2+OuLt0b4gj4
uOl0zq0KlHgFMHI7N0w89mha/oPWCo8OqfggMGdDYctQi5cfXOU56J5wPg+ue9JEF5u1cwNeKBRL
5RfDHYH1bQKJkaVGkNZOESAp8ckZfReJTb8K0DlbUn82eKj34r4RbUCGTkRtkSVBrr16qsK1dO2C
zgcdEDG0s8s6yDOYe28o7h1niMQ4gXjTzK6XL2N6KHh3YzQ6+ofeMW+UP35sAdK3b7jb3LaZBVcG
WFJRjgcLrotlxsNQg3VFsJOLF3LXEbxjuvUAFM751NVJv5vS7qmz9PHYjd3eL/psV05psdcT72Ax
Oo0C0A6DXYe7HDCKYerBsojWZ3GviudxKMhD2+wyDY6P42hDLMbWeUAmrw+yMTfPsCQPucdgkI2E
hUoAXUBqJIaz/bErdRW3s8S7YDSPqY0eGIVmojOpOAunZE5Ppv+Ve74Vur4a6Tyk/TEjtjrqo0JR
Bd8G/Z/p3MLDQCCid2ilSb3Y92YWgJoILNVWbYeWNL+a2VA9Tcn3rifdrua9F5RKlXt4qL02szPo
H9VxHrtIk6QO7ZblAAjqDoMsRfgIj9d4xHN9MPsMquaM09WMoXd0us6PIAbQPrqEIOdkd8+2XXlh
m/tdPBHV7rFlGFIvSBtiBvuU5glCKSfQCh+1lLHyQOVSfgBDw0stZswDjh/RmQF8qllaIFvhh8Rn
n301TxR0cl9yJ/f3tTW3ERsS9mJV4lvR9PK2LPzmpBXkrBXmHd67+bnpBHBNdKSLRJ1HPSY9Ao8R
EhBpXldcH3fjaJcnw59wr/S0iwre7etkHIIpNU66Mjz4fXwKbb151QdrQoSnvEPJLfhA1vBgjO5Z
mHyKmdMCWUR5IF5jNk00ThCP+dhAkNTiaXKHXV7TOQO6V54Qc88y62FW3XwGscwxN8xP3DPjbAY0
YaMzl6aW19AMIfi+0aaajuXgR3aC0cXZE5Qp88s02F0gcqYCXnjPlg3rJBqp4M/nNxVPTwjySo2d
K5k/O4njnOoy25tWBzdV16vQ1uDU/fgPmewhHpzaosmgCPjFyW1f6HwnMUU3NE5sdxM/k/HFlt0U
uWxC1JztfZ0/lZM0aUWkd3JIViAImXf9ZDzrCBziIimx1hnolaIx49Z24sKf/J1WT1So3KNTZ1d3
k0HYkbGxCQzI4S0IdMYcb8Ggw03ycl2jBW+ba0dPnkbOyP3E26cOfR68176MYwruIu2K1eV8Gmby
RSvx7DCNdxgjBUlqCcRvWPmWwSr2N1k1fdV8x6Bt48OnmzP/2A+tf2Sz+2z5rI7FAOQ1MrQfR5Hd
VAgBAh0+5ogyTK6c6lRgqp7i8oh6xjhBDuJV9Pz5kVbwnWiSBoFjCpNmSgzt+Le8TU1qZOA0V6Y4
2arA0GeXofVCn19Ukn7nE7xkPmTfEMdJmHG4Crzt/Kjsxyuhlx41Xb8J+m5wgqYqK5QzGy2wbHEN
jFMRov+xj5UcDTiUwI0qPBcYRLopDqnC1WdubZ0cJk6gc9ee9THFeJTWG3FvWe1Bpukc9FlRHbI2
KylKazm1iZKnXOVpJOaWBI3Zt1FVKzjUIBS9VobYMVhjgiNVpOjgIPkTwOksNwJQ6bmVA1ypyXBp
wvi10/cfO9+6NXEn0S2T3vYsy+Ohgmevkz6urAkBrGyvNd97tBqNBy77bLCT7bk5Lack6m3/ozFl
X+xZL/bcsON5cj+oXIpD86URDR5sbdIPeAZxhWtC50Teaj5P915VnRAT16FfMHjmjVtTVCgraZCo
6Q+lrsNu1j3ZKYs6iZnFdSm/FDh4U6Xw+DBsY3fuDVy8jJjqpCatBZUPBxttiSTDZN0Sr36VvpsG
vdOoAICf5kPRHwadd4ivfTq4E3Wc+Vrq6bMj5eKyGVdgYt0PMtV3IN66shv3K4bgOQV8Yho6TdHQ
1nCmyBb6kfXzYQT2H3o6AbBZAEo75BnYF3g2WTvS+Y+GU7CTkwkfTeSiBiAGAVqLL3Z4f1hoV+Wp
KnOd2jU8hiwThwTd2i/VLiV4iHqvfjDwZJEmvS3G4aFPgdGt8GanrXsULtHPnPnYqCq0LJUGGJU1
4GU/e32JjEgzI8zyGnvfY3hhhjJQAdiwnVYmz7Vba+d5ABGxlmfXIpcFcjOuvzeM7ji7GjklWShh
SPc5L7+xFBGenSK2aRuA2jYIVb06z3ZysrFDot0rF64kHOgWZMM1osL6pmhGPA9FgnSAcU66hJbc
fGgM00PjT/7dSbRHYywQjC53zvFbDVe166+yg96lOsXK3R0If8WxafLrtmm7m0o6e30uCoTPugqV
0bOntLSGY9WYPjVT7gU6a8luTKR53wsM2jbcOTVEi5tB2Pe5RXpg/2gGwowcrn+pHnnWs0cxyh1+
p20Gdeu1mnPAZhWBqjpBZzl3px+/xBHT005TeZBYhgrSXlTXXQ0+dgOAfhwtX8wYupD1lYqFpkLX
9fzbglVdmOSFFwnpPrqt75+UdEO9q3G1wMh36OxiZ7P2g8rG6vb3/yT2Byk4agc21U1tBAy27e2z
wjrVw4CBJJPjATHLPi57Y8d9HRgklp0ekr75NhT2IzprGGJkp9slXnOfZ24K1NUCXSfe+OgPFOmk
KTIdw40aPzvDfbEA2cufhYXL71SjTSfetTcjl1dTrq5mf0TgbQPUrjNfCKajnbTQwfDQkxB8bZFR
ZJgXgb/DT0iImDQXDoJkN2z0sr2ex7wOOwZMwOZWtuQ7B463M3ZD3BJUw5Fkhjto3aq5mXct0++7
+pQLxQMgM34tROWgnrbTrezMdOT0+DTkVNfGKky6aV8zYPm1NpyYZPEkXt0ks+lyw2tX3zsTKRBa
gMOUy0aPpg4BWcLnmBm2HnudyCKWYYeqwYgNDXUt2x9kwIhwKXrFwxl5wrJC9s8us+SUcbxdPXcB
DV1kXTD0roZiQQ0AonqEndD3vlqIp/riWJUIX20gV9IumV4EkvMBMJkkdc0UX3z6jJ+IIBu6MnKb
NDKn0aAaxxXJKvVZm+AmqHpo6Fw9mpkzUWCWmtRtCrXMKRoRMUERjpkjJ/JZVE7jK/L8uHjwTUSb
FrFvtvdO33wBL/CSU7WjbKzJoZ2aLx1c39ZEgaYdUZTXNJMSPgAcpcHMclLvrRaRm6ul1Smr5hjk
ashMOObXWrzWEHvtEtGhLc8bsK85UExnBF/IedyWLD8iwanHSeRaMM5MAtOyGToenYxRAkETmSRT
J9GocI1tKE9r6FqcA4CPWob+2ioAUpUFgfFP7ueyRpZLz3I0bNsUdvDGt5KZlroNWSq7Tefp7ORl
By2bnB0I58POlpQ4lfXBG/3vnt9/rgNLIy+51cAtU8mnYTQsOggDAy4TrKGJfE4FFIq0HtGsvWxy
W6FRvBNVkIle3XEk4KTk9lFUMkVC1fPOhSH3Ymzs2BfISNauBWRppN/RyYdYoczFXlr1YeiKKkLb
hU8JKSKH5JJaes6hXOZpaHL4DkaNIMa9mRFQCL+yQqLlQWc3zZVHCHx6pQEP52lK0+r4f5k70+XG
dWxLPxErOAEg/3LQLMtSekr/YTgHkyA4gCABgnybfpZ+sV5yVUSdk9H3Vt9/HVHBKDvzOGWJBDbW
+tbebMUbDR0+GyKblXRM8Ek6t2gqiiToWEpt5EBRnmpMVp220xrqUxWYvMZkWRSJw77mxqZ9U5w4
LJKUocPsysd8ql/aHmc/Ow5qQ/m8be1pRcoC0uMu4CW/are9GdabBOfOQ0wjc6RyO1n7Y54Dk9J6
OZt+xNlRtMsuCD3EP8J3Cm2sqQgWsFLcwg7jwlDYcixAxmTNzCGs4PXK0VtxKCmfdJdwR/6oLFaF
uLYXVs5lGnFQIs3qpyFfq+39g1xpgnIkTkJRPQtW9rkr2AM6ajYpCsm6Jae+Q5OUeNzWftVt1Uhf
ZRtnK8bBJiIYim3TnIIN5727oVB600aJ8yzQaq1g0b7v+VvTeGxPrYMHO2izZayOGFXbZx4WnXq4
sKn5NvARHZ1WcQ1p1Fz71j44yk3Lifz0Bv1Q193jOIEf6hiGKcYbXrYoYUO9K8R6luj3e+6BmU9k
2UakQgZ2rQ9wzxscf5hNhIfzfyB9HKAqnZK1xwqCDjfJCAkazRJjkaJiZNOCPsh4q+ZxLDe80D+1
124x2AGrQBxvMPjQx44ecmyI5hFTheOEBYKlwpmRGaE2iy3urb6GPCRsfZddS7qlA5wA07AWnxVa
wjktgibwYY+9R9CsHQ/GFD10QfCTT1GVOsU8QoopE8zGkDs5rj2mOaLm7in1UtYyDj0egx9qH8Wg
y2oPM4RA0XZzQmLMGw6KFu2cld6YQpskDM90wBFQRVAGGj6JtMPfxmNN0Pm+X3fUTuEpRiFYNxgv
ArYBgmD7g8982GCje4373sHhRam8qzqMiDOdSMqObAfpYV9Df1lseT+Izgo106RcH9oh2onV7U4u
0pOQGfVNBWudxtiZVPjqchxk3WDEKtCFn4quW4cLvsW9D7GpxNYQ1XCeTBjtvRUH1BYN5YlXs8SG
OhsHqOks1F0Wlcs3xpZcFwOWu5HflnXkKQw+LI3tGuRu2O8Y5IAu7i3eFxGnMTPm3Jbja0fkAUUk
Pr6+SeHdeuky7JTD1lTM6MxPCIVE4nntxu1qLOf6skj1IKWt0jJcv1O//QzG+EUp+Dh0rnMPQe+9
HxfJWrZDWhLzGs/ei65kDs+HbGeuLiOOZt00vS4CRuKyqjKVK9ya0j5BQtpRzfaYSzekfhGqtA0L
PIzGT+PK/0ZJ/yw0QcI0+BVV3pgtSzVvBXEf6/vhoh/1vAncF29tl4N11jwmJutq3NRklJsJLAe2
eiSpxsA5lI5691gLDW9pRGpbP0fFgxozNHozscU7R2m5wclpThbGq3xBi7O1nd5W6S177br7AgmL
Xde53wseyJPGN3yGj2HBmVsWzpAM/vTYWw+dhWdP5KFf/1Bor5J5LIizEBLx4p8FYcshqOf9WiN6
F7GR4F6CvomGGjztB+d9oW5a4QcdeJEv7tRg96guc426XApGt4TNPyibMfc5tMkUBkiVIlqK8qJ6
doRX5UWXBx7/VNKLL2EX7oIZ/3RrywdHGNgtvQ+dVoQ7j7lPosaqGEIIRxA6wV44bnRkL+UEX6Qo
tDpGIK0z3uMBC2a80Ry6XaKlyLCnQh/Ccwt7iyWrF8FFjPzD0kfRcYLOg+2lgRibV7J+QQv8B7lW
dCNF+eYMMr6wziLTS2AvlnV91qHT5JCsUfm4fk4r+1Qv8lYrf005628dr27coNb3XSeL6/XJtwo9
50UHf8LQH0XoIZfq4/Dg9c99bWmC/hpIOHbzZ0fZ41LgCFd2Fm8UTvZziQNIVdBpK+IoRy3Ct7MQ
VQrE7iqXIEfHWJ3Ynk77Fdy/HvsTWlU56Qz/LSGNFJulbbI4Zkg/0XbIw6j1Dguqi7rEA1NNFql1
Ffzwh+EZk0GgLXRcpyu1uKFadFBtZWbj4rAudbCDsfBYOUhmlhgsPNcWInDZzNmojb9Dg4a9mfjR
Lced2zdV0pYlz+Rwku2s8oBBjpuDnK9LtFVKHr1pIplroWOqie0K3nyDoCXYmhO3yVpRuVnv+Dbp
ivrIpiLF9MdqS5l9jOfuOQbBlThFYPOiXRK3jjZTIyoU2LvWLjdYeTq1kb6aHkbcxJ9JRH+4PWoN
ar0RxXYNIZTaVDaIKK5BHWXyXKBN6m4I1gJuDsgGo11ET8cOA8qmHzwqP7V+iHv8BnWFQbx9AFVp
KGy24ECXdEN/lGh5dl78pt8uChPuWqJ+sUa1yQSoQSNbkKmov6GpnBtNj742Vb5286u7WpkptC7F
3jMn9qzaWSZTPL+YgRRQr9lVN3jzWaV+9b7/1GDOPXpNYkta6NuwYEFDA8V8JUu7XWSkkxiDOfHG
weH3RP3SrKbad7FLEswa2ou19DcFrPYNt8MB0jyUEuztKeumZlvWHgywCn42I8GeWarSkgm2iWrv
ofGcS/y2ET4cn6bQRW45nFMm8NzjRLWkQzw22TSOL1Grf7s1XpDQgA3cyb4rZ/nWQoBCHlQXr+F6
l248lGROdAv7ij9YNzxQC7MVZ0WZQB0UG4VBGwmX3dt1LV1UXAZzWqfFvqBXCqbXcLUltipBFQwb
opxnMxqJIwJBbzDF1D4u5Q1htYvuvI/hvmt/0ST/I4DqqW/xvz+ZqL+xVP9vjNX2d3/Hk8Y/f9T/
h3iVFwNZ/K/5Kuh1ky7/9/9q+MdfGauv/+qfkJVD/wGWiEYxpZTdkaL7sJR/clZO4P3Dh66OmUck
8EPm/puzCv1/eCGh9z+hGEUT+cA4/8VZBe4/3Pv0WfwJhsigkI7+J5zVHw0hwVZh/rWPvBXaNQQx
9f4E6eceGmmIWzct45rvtfxloRTOPeayj/5E8yaMn6JqdHKmx4e47eW16DXZ61ZszSifujKODx7t
9zQa7Qb5nuWf4N7fuL2/UkxfCd9/41h4faEXRYCy0HYf1Ij/xTv/BQSbZck7TOajMBgoOovoWm1G
1xbJcJxgzqE1QxNtqjjaGdUOCeF9fVU4mufY4q5STj4OQxWwCt4/D2jIiKcMzv6gae7H+klEfgdL
vR0upIM1a6vjOraXIeqWBxqrj6EPKLSWstq3KkTruHJBcA1x58ztBn1Ad5APd/Esit6mfBma+loG
tMxwgO6zPvA+SjqE+zhYy0czB8GDQrFvivkWwFj5T2/RHaL9+1sUeYC8cIt5jITeF6L9l7dooEvP
CEyGtMaHvVmMiI5fl+Yuvw9zr/dkbquEjrAgBGyCV5eWNCf+jD4xC/LoveTRUdT1tixBmlSL52Qo
jMuj1SaLOXeu0jpv0D2Wo9B+cWWOvmCWVvPUU++hlE64HS08iVnK4gw2BEgFiuBExdVy8viURT7a
jLQqep3xKsCeoa1p3czsdTVusuqKHxYwilmJo1bmlIG8LcSh/1y8/sub6Gsuyx/vkB+7MYD42CeY
0fYHZTosy9iWVYBz+pJU1mJWCwYsYNGf51vdBMUDAnDZCoLraIoBhxsUPjOMlolmju5qqPRzfYyD
6TwZ8iBtKDaeVmi0L2x5bhS9LH4oznQam3PV+u9Nbf3t17cmjol2sbFV3hPrXn0doydy6EjYx7F7
tfdLSwhLvNnF4MBYrgkJDTAlDB3365J+Ls34SDojr2p1T/MK4V7aALvt/UI8+a8vaYEx3tILoayK
8EGtJHiAcMAhoKqdqGR/Fizqz/CFXdQtQbyZgjKto15ggiZBa5YWWt59qt0OjdvsaeHV3kR83Jv7
V1/f4lUJ60Hz+lBhfwtmoY9waqbjdFfdowL8X72kiyjDB8kKdSr68T+tAf7fOUasAdRn6IoD2tQn
MYM9+HckEw7g2ODxtZiB47iZ3/vNQ1WxR7wtMDLhbGxLt5+y3o3q5zmYCHiBoXlqR3czVNhHC7TV
26i7x9rMCAZNU3Qb1gY0AV8emi6oTzKQ4mEUC27cB1QRw4tc3A72Eu3PnV8hFV2u7XaAcHWW4fyf
Ojd8NS3+271JA2CaEebKY8HHr3h/uv/y9BpIX9Sb6jm18/wjBB2DErey5yJc+L4s8Ugh4GQ8S75V
c/E9XLqX0fP41aHFz4qDLXSdorp+fWuFnJjEVAfbr+99XVocOTJq4A4Xi7ttnIC/FKOudgZtjbOo
QKXkjD3dODHPRagBfBlib18XZpa9dIx5mO9FpQYudRggRSRff1ipZrkFdwViwg4A/AmqVTw+tuXq
PlJVOBnqOIriGF9+XZiq2aZnUXk0w+IAm8BxF7PG6QcY4EcB5uLZD6XZdsGYqYb6OVwg/j1axHev
mIer6+n+Efb0zhbDpgwhfOWgUkGNYool/hGZt2sHx7HHBJOxDPx957l070GmSTAMpD2uQTSnCrvV
xmX6Rjs/vMDzL19K6h80KfurrofyRVZ9Lr0Og6pC+esvJcH/hcT9Qob/+Iixj1Eft+89sUb/QIqj
mFPuFqtOTQS6Y1Lsiobp4gmwEjz68a3sGPlerqkzQtzFes0O/7wE04SSuUTjRNIcbIhTg+lqMJl2
rVJsa1cCEvL0dQHPGZ2CBrJBq+IbJJhyyEzjv5slnrZxzcJTa1R3WNh05Aq2vceDYU8hyr5V60Xq
2D9pSpssQDlyBEJZ7EqmX8rGmrdqiX60Pdr0CfT0UcEOTkKHIWhAgNNB5lU9uofK2Tu1pw6iAe4G
qnEtDhV0tH9d2ED/w37n/dF36L4eMHQEAYIeulGEZ+aPzBGYQB+DHuDDzTavKPCGup0Bn8x33KEl
BbQyZzHTvgowj7gj5NbcL5H3hJnb7rU2DD0po2Gn8ZOP/74MM1gmC/90mKChUBQ1z4MAYFhT75UM
kCajdl72nephvFfksDS92WLxPJi2woa/5CXp68cIA1NvrVexzAkKJ1d2ZWcvlCfIwuFVCT2kHTJf
aROEr7GHR8SJ5yUt6sE9DcGvhTK6QwllEzRYU1f00FJX4psZs0pjmQ0kyocp6h48byn36EJzdWMx
oMVNCDjFA9yJdwqnCUfGWW/bF79Ch1RvpI/1XE0XyvSBDx45fl1WkDlHAHd35CbeymJ0zjCinfO4
BiIJ/J0zNcXjsoT8qhY0IvYm90zu2ta4oFevM/iP7H4ZRvjMyxSIB9uvEyC0O+JTWSjJsdRX1zVu
FkunfQiVY/ZFeTcntWo+Jq+5kIrXiSRTA/gpnI8r65psbLr+feb2DUSLutlSducqdmEVFWH3Lpvp
CX3F5tNYLfX169Kvy9blg39o1Qr7pGDkOC8BOePs/zNy++7nf/8QB/eH9G8PMfMYi7H/+BiPyzAX
4+/rNObT+92iWZMCfAOkhQGiZpU7JQs3qfGBg9Twu2MDXRoOsSuSqtUGRaXYm2WUx8A2466duk8F
UwxGZB9PO8HZa4Ez6glm5S90a3O2lRNeu+XaizLORDeifZ/0nFu4zPNuGv0t50t8+rq0QzVvCg4z
woOE+yxxllWgBF//+18Zd/+9MPrrL81QeKPywupFiI8mp388aUM8zToKFwCy971+6Z++Lk1QQQqg
/m32Q+9c2uj72ACzLaeKAneL2r3HUW8SI/gLAaF/ciDRJL2x/AXiCj3A96pBN+NPaQH/tAnZHdQO
qhdbVJhQfZe1eb9B08vmOaqh57LxrpSWN+M2080JwPVBgbaHry/HoQXpX1Ugt4xLPm0YhGfb32mo
KXoEmgbrGwGHHDX9tivAv3bgJj1j5z3Yzhe4ME8DZCAAGcOvGhP1UBIO77142I8V/xUJCBKYdZ+v
IgYrDrpxWJORTN8x5PVtREWb6t+TE312BoC+FH1qAb8mlVjebYANLQDX0/TYMdt1BodcLh/DzKFa
BZiiQkuomEEzQmcKt3Ff+uAgMbpwaBTqTpiy0Z4W63uMQWPJ0vEHb3ByaCmPtTLfa0V2gomPaAAK
OkRF4hHTQI8RExT7FWt4AJnDzNGDitppC0P8Y+2GKwcFAxuwQkCjjeukhmNZOZMHFUN884jcaBOj
iiLFS83rN+U8UTp8MwsL93WIuJ7qpvdJtQJI/PwKshenK92k9TB1YGWdSx15Rapd1SQQLJ8B6cBn
pBs+zlvfrN9ojE4PznMVg3WuuvhcLPIq2CRzW5qt68GVRjUAm8rv857PXTLYvt20anAAQhSwG7vX
IRgDCIkc7FSDWWsuGYDdQlHZuTGi9Rr7OzqWJUOAIT+DF2w8AVl0RTg8dwayi2uofEbHcANk+dNV
ULhY9GugGPe66Hrj8yrceFNb7MtbEYfjJmwcC1qlRGydaDf3+gvOPFid2gwoSvTc+TZvYzfXIalT
5EIIIE+DT57rraegBSoC8NHXrrPzEeUwIAOJcU5hUVaHjkyJj5a0oCXdGufp1GuA52jg+H7B4BNI
W54cKY74zVg+hWCXCx+JokGjb/KgYDct7sWV3mflIDxi/JJvqkoggrp2N6VdpJS2Gop0EkVyR32Z
+eiRNVggJL4khypuZAKd9TGSywJ+M3Bg9c2gctFoiCzo6O+L9WVVpsvHkOhUaHwfGyLbUKx6O+Ij
xGzrJg9x2N0ZS2xuDACX7iWeoo+2j+eM74o+QOcGG2XT5E6g5pR6al322ajiOJOwuljIBotCgQE0
DeO2KD2XIC0SNOZwHr3120C6H3efCYQqh3G990YuQQ4BcVvWeqPhC4e+d5Y2ftQ+fNFR+9vpixgf
mtTW4sVx3Q8nnLEXla8NDKKlcneGmkQ8cXgPSTMB2tc9u0yWX6wXLYfpVWPGEBpcxN8BN23jdoEr
Kkwm7xtV8F5b/bNi3z1n1BmfF5mWg3cw9rfQTf+9xQufkfeC6W7YtT2UgXIv7cJBwrqFSPwBD/NC
+psv4g8qVm+n5iHOoGPUCQX4DxQtKrMmCs2Godvu2bj2s+ttD6ixW54Jr3dj2YPaj7ERBnrEMNXZ
9Q+uKivMRha/pKjCw9ypMF/bAbJyQVmOYWbXGD2VMzqaHQ/rH+PcdNu6tkeQVZuo6HS+LganvLKB
HR537wGHcVTL5mWV9LE9FIc5whOoZrtrBzxpmOzg5x4Ui8QMcbwbSni+4nfk5HMTDBuzTh0ci9bd
EpB3UaE2E2koMpwU4wKyHtP3ANPN/kF2xbf+2oq1udtPUTq2xTsmZOx1UyDVMFN/g+LvBaWHc4bv
5JwtIztqQCNg30f70jgZ3SI8ADx5K5iKTpBgHgB4fNYNXhfQCwfGjbNmy5D2k6OvM6zRiZIhcVu1
lcC6zozCCC19iQ8hhteiOfhVttUDUQfabA1bhkQL/JiWFW+lCwehXoZNK9E2Q1auzDoXljgfpuex
qOlO+BJunU8zN5C/NT/H3o0v9LOuCDxW3gV5qTTiJMPdVyzas5LrugmL5XWSI8p8f/YyWcwiHSmQ
Cabw5HpoHwXkbgoQYS9+gb7+HUW8eWtFASqj7JKGr+0jwB40h3x2nOGmfDpsS/GgRn3loNPm4KlD
+zAowvwbgwk6E7ORdb3ujb+OWyKa39Oo0IbTwuJwYGhcCmYFDJLwd9FQhKbQoCCNo28ak/B2kY8Z
G61s+K1j8OQJmbbat8dhglOEgAw4q2XCyKVgxV258RsPb1zg3ZwI5V4PIsvCyXAHL7oM4ZMXDmC1
jNNmaHZ7rRfX2/P6n0yphAeaNsLrctbturZnOQQgjBJxqozzXz6a/O2rBgsiiIN2f2cbel0gN257
N49V3W/wKMjB/Ix7/J8GZvQWqbUflYzUZSrKvMZd/oTN9mUwgDNiw4Kz4s6ZzAiJSLe4Gp/ND2HH
21zX4resKrOJOdDMRo0pC8mS1fyLrrHPmBpDwCT2PwNMqk2munsOZv9aBN/qAqg07ccXEgx1Pkcs
kwSUrvYd8LfAFCun06mGQTij5142NGUWkG5KSYggQIVoSc16mjgoi4+jI9/m2caoSOIf7qB3qoaZ
U4gO+0M//jRcnwyUjkSpaElaYIBAQSBgSd7CB6nQ/r3Dh7LWdZDNRsTZDCpi16eu4+eraZezxuk5
BRgAh3YqRaYxNnVPrHd2CSAZ2z0Jd9l6uMcKqkBCzhVJRKkuvXWidOH1j3qlj6p22C5emiIH4UIS
0oXHeBzWY9x+NK3vp2Ut4eJa/zgJcPFfF2/R2Jqw+cmWNSfK1PpYBQInUN2eBvkNKmR3LIVpwRuH
LTww+DOgUT6Zi20d0DpFCn7DlK2SCWGTDY0YXFL0zUyxaY0ZTBuseYn2KWYxfPimKFFiQrTpTDzh
bjRvdbO8sSZQm6hlYscL+6yn+b0I0QUsNO0efhjKo9Epc+4Q8P21GDYclBeS3IBQUCjGyH0qG72N
EjJhGxxgMNEjRELUD784hIgkINO6M2h5i/hO7aOqAKSp+pWgBfGV9l/4eNThfI+Nj2KvZ3zK1eTk
LV5yYuTMkrFef0Dto1kYYs1UCyuyQRQcUK3pUiEQGkQbUQ/1gHgN3hA9ZrtwRPbSZ+52oOGcU8dH
lhPYIKJk86OsSYrs6UGOGgYvQZdK0lffy2V8GCA8qmqdN2AKz27Ds0WV7xXF/TcXlxoIH/NRD834
C8uMOmYh7BijhWLF0MB+1L84gr7OGEId7p8QIHkSwHiQKAie42VOwb6XSANE+UydT39aywzgVc58
v8lm4AQJkyYXYLagwJ+6dZKY4APCjZcHHz7wDkTXz8JGpwp1V1r4+s26kdov6wGgWYfVdUyb0QBM
WdY9aczzig4mMayzehrALwYTuvtoILUG+KnBS4JFkq9rnHnSQasadBEIVT1vPWRgasTY0LTRvw+y
ncINQk1HzXw8ktPa5fQTWPAeKxTgkmNta36s7hcgELtZE7ZfRj8FutFvBhfJQeSb0f8TfHcdaPh7
fgPPQCbV3dKed6IzTr5aHScqADTTdf4m9sBTIK7F4drDg4+bFaw+WHNQqk0KhK7eLBG54PiKKrVD
cbRMj6vFPWhKkAGRYRtH1JiKtQ6vvDAnxI12NS8e25ajDbAOEEUaY751kC1HmbRehOO/ojcqaAq1
I6a69B0+t2gegfvUQL5dSAW6NgeKXSofXbrFo3FHxz2NFXl4nyOKyVgShXxA2jIdwhDecb+vnRDs
tsDd7gDrgKZT/axkcGt62SUzUIE0lP0HzqZYcPhgM79FQeuXHj24otusAYiEtcYxoVnUr6DqRebh
1SUCkIGZT0UdPKzAGNIacZ7Mt4N//so4doolFFsDTkGIghkXyRzswHiRKON70HB4jgGygVKZq8rL
xGqvNenWQ7COFxuV8x6TMvOirmIEdxCm1YQfh2X9QCuuMPFKfR4IaKt4pEmkqimnCCanbMDZplrX
A3WRefPc8Puy6Kw18Slu6dXotYA0E1H4IyrMWs0dTL01E8KEzX4x4zOyhzm6JYF0LEEvS5grQKqA
+Qj33XPm5uCoNkgiPryPnc8hUc8c6aoYCGQcXgB1sl5c6gHwibNWLHVwLqDe+nEn0nPl+5u1XAHg
WX7EkMBN60s8b1P1oEokEum6zpmNKKCXFsRAW54Drn7xpU1sS+ONG1RlLi2L0qGuUpgu/KV1d6jr
L4IE5WM52WekxaB1dW2uMEg7iRhUtOJqrZMJt7q1PCX1EtwMlzO6FlfhtqUCsRqFEzAT8XwjnbM3
MaR2MZ48z//wS7P3SEux+5ncm7p65yL7hMYH60553OAsO02pHjhyzIguFAxQdkSuyqm+owLPZBS+
FzB9UhKQZ4FYkjAjyZwhvBj7Gi043q9vhWY1juK1A4tRIxka3vWEBWmNyj8J4YBbLuizbuVjSfz1
V1POWUeRgpsc/7Ga8DJAhZ2lVOawFHS3uGcXeD/eVGfZM+Sg8ctZRCl8WOwZIiQMHEexpW2MEw6i
6NjmXkYZfuAJ45mOcZptXLWkxAWJjYaqH03ZozRHr2BkZPiKMBpwH+TxiwNpMBBziLFBeZ6TVCVS
/bp6ExKtn2b8AEfj/D05aArdz3gOggbYMFl/1aV8K4MelMGsT7oGIOkWOAhRz8vGNfzWavTndNx5
HxXNk4BnhkDuMRR0SSJ0pM4q4kdZUa6vSx882SdoVn3mY0M+OFTsOfyudAXkt3FW0E3MADdz3O/e
QB7g7hZpVGC5WnX7u0RJqpoNKYt2O83mZx/abg+Oe1/O7gYQz/Tgo6GFC3o9AKIAY2OFDaOxSMIy
3TsOXIjJ3CP+iLroGuS5C+oO+ujjsLp5FJWIdQibxj3WPFXTKNc8zBCQRA6rjLBMBB06ySEYwo2i
aFrPTihqvgG5Bujhm3ycmcnRAOrTw+BUDsMGmQnk9YpvxfoAdhLywMKHo5wRORUKA509r74INf8y
4BzhIYtDjMGvqTD3fLjyjqitkT3Wn2M0Pw92ANoccQSY1ScA33bbOVjJC/f72POj004gFu9LUTm5
CHJ6UZCUiDolksRTbmlu5groVQtFwGmczOfnukDN3/DgI1i6D0d2MBpMC5QPzxlSZhgRhloYLPYm
AiYfqfCR2tBJQ4IPiQJcx6+wmXqKoFIE6MbvyxvSZnVmVPPMAgwwU5W0uRiAcjeVoageWtD4qBgW
CaiEr7gdHRd5A/mIOhgeVshINhTwtSa/24R+Re5/Ef+cETflIP6gvc3st99VeGAANPOlQIS0cIoc
+A9qs9KynNJn4ty7ZyxQqAEUMfwZZrhpjRHAcfetxbQBfGXajOPnrD3kbzqDXHNQv6o7Aoxz7f0+
cU688OgezxA6S4A9ODnDNnYQBS4H4SdNOR7BRWPvNsC3OhQD+QyXmTlkU3H7WHb8EGptM+O6GRGQ
CCSsKAxGaj8tamlD3xzaHBGqqgvBD5MYLkHUvM0CVBtxyscJqW7AM97vxo8fazRyR4hHf0M2ZEBN
PYxJ0Tbvo2M3cTvj1oFUh89avFfVZZqlyVwR4fQ0zNt4CTM8Ci8iLG2+luBwTBOcwKGKzOUoRr2V
I8TrxTjiaXQ4WYsfcG8Qe+qq6jRURRZ75JtuVv54k8btDlLLm+Tj2fE7cbTldG5+dBV4Iws2WJC9
aZY+regITl2B9aKtm3blU6+8J6dJuPY3LbitFpoGvug+eDzsOw3i/A7UcSQ4Eq8fD3JAPMK07WUV
od10HlKeBKfZr6+EhYM8MufcabpFCBDNmQ12JGTq5aHz/JdOlUF2t478VkCjK/mLVEGJk1v9VDLk
HCUAExxODFC0SoGsxl7dD5C8p2VDjf/bTtw5oGEWoL0iXcICDcgJEBMTSTdDkRzYrCMKma5oyRvM
w0CjDJTWdPo/zJ1ZctxYsqZXhDLMw2sAMTIiSAYpkdILjFJKmOcZe+hF9FruxvoDq7pFgnGJW3nb
2vqhZJmpkpzn4Ax+3P+hRwum5A9lL8gIvP5cBWQ3qVvFicWLtHBCTX9RfDrAudJgTBd7MDw8+d4D
eYyQUrGjJ9baVUp3MCSz6Tv5i6qXT1lPtQA2p7dN8vDiJRqZXCr+qhKoa73qjSt5lA0qxOmmG8XC
ofz9JYUJvxpb/TZStK3VZhuNh/nO8zZ1dV+KaEaUiMCsax9ytAB7UWz1b9ugyp4j0fsBP6xdKQIq
IQYyvkUMZixx5XtYyb/hNJB5h96zW6O9Eyd3Ul10B6uLipXcte4u8XQkW6q/Iul3gcEyGTSHiCJ/
NQ3JBQnnQ+FoOSIAF7O8IYyJPIXyAtOupk7u68Df9lbg7lTIiB7038HcaxXQlVYxkMKQXY6f8nvc
D75zFEWVGr6KioKclE4iQfbsq8qCmfUlTQoQdI3h73JJN89qj8WZJaEfoAwi6p6Hgu6imd2pNEIg
TcD1FR4kaO52H8SnvOPtVYbUBxoBbZaRio6pP7h1dkw0uu+uaX3lIuWU8qOvRhfGe0HJKQSK5Ngu
JX6jL26FgVMs7akmQUjVqP626lrM+psEvv9KjKC4hlOKI3UIIuTVS9iJ4k03PQbDWtuCdnQ8Ki4g
z8EYNv6pH+t4M6qmui7dSttAVQc22imgBKhOKApP+Q6ACgDgsxC6aJhiqcQ7q/B2RlD8zGK08byq
aLFfFzzpQRlLO9BLaV/G4aYqYsupYQyRzkY7ictrlcntwIk2/hJNgMrgUnYUAvJ11KnlPpQ0fYLn
o3zS9y+B3+5DCuU2IHlan95tLCOYONSck2r0FCMc0kC6exDVft/1Y7gPVM2Fplt86wS339cPsG6K
k+/01MtsROlaXFFwS2+s4exL0p0lyc2KlfircHSLjxGJ0Hi5dWEwmNUvmhgr9smxYdtzXUByknHY
3loW934SqOQ1L5xlBKYxPxpAhRPzdpCCQ4iACXIKJKEsIM3l5OxqNiB6cYJTSg3tFivbjSmiC0nU
QvcMbuTSVPZFr2HZzTcf6YvutFHYmlX5g+tAQMtEQLtbwpugMo9l1lhbmoW/a2H8lVMDdHh6vUgS
OXIShCKN8rsBvMwBzswutsiVgFLXK16vNXvYBP8QmKe408ZNXLfPRo12UBaeRquTt/4IfpuHV+id
wN3BaLEoccDok0NqdF1pvPQGr+XAArorwSy0e9ofB4vyZT1A8m0tr9p6sChk0882HszYdeFP8qiu
sMlc0biV68qRJY3SnbDOaVg8uFZzlyMRDlw2ucTSPUIZ8Z0R7NExEtdGAC3bKL0UFNWK8tovJM6Y
u5hSFhO5bc3qvg5HE0+5WubhLHxJhECGEKbmK3hSv+lAeCvXjx1P6+W7zhyR31CN32Bg4UpIt1oE
KrYpc29V6aTLtDbB/eDAbHeUtLweoQZyvicSfvwAyFcaV0OfKg9+mtGAjBQc7SOQDpZphTy3RdbZ
wQAWakV67CZ+vxRmW5mMeZWKPe0ljNkpaqsZ2BVxuDOa4ZDqqXfh+qj3dOtZA6pvrd2qR41EFt2z
RuJyNsVxXOOXiqBMnvGMGawbECP1WXGhHRVedgwkA0aw2fnbCARsLnxNu/y3F3IDSZlWHzm44QCU
yFgNZG4bQ7V+ocN0IxdmeQwhC5SA3s89GjF3AJRT6pQ5aTtF9bWnoGjToTuLyM9e9gPKdZFUntME
LouU1/XPEKhzVigwPVJx69Eb3dT4k5xKjZpAEKelU5pid+qKJrlYEAkKssJLnm2TuqguNArX7Zh1
1MBAsbtGmKFzzn9PpVsdVsEeSDuccy3qbs1aL3e1Sc7ahC8NTFSIEWV4CZRRuxk1/9mshODy+kvY
mvGk8dE4WFHufT2Izy4J84X3AbAH1W0PbebSkQ60ihpQmm7A3/dbV8qH+84EtA7RuAmlby2ohoOf
ucF9NObhvUAii+Ca2+ym3+ziRD0IQkU3pm1zpy1C2qa5KtxR6+rWWoPdTV/4tSNAKtoYVlRdsJOv
LmWlsgf97jwZ71ysbHBvGPxzUicS/A1ROQSJbD64xk8v581MkxyQN9fZEUqa6pSKWhx1aS3oXUPv
wU1PstGfxFFuH5L4y2DmxYU3dffgi0rpDPkYbF//FcMMTJHUINkMlvFX1rDxbRHCmJk+QvsrH9Uo
+x1ZqXg0i6p8NFPZAMeYWJvX3/TqglPbGx8HJbyIhW89dbJUU5Aukp01tsqj1tFPbQP4iCYpqBgq
/bZSdISOAjV9kD0+IW8RTmWvSh8MuYF+PwjqOVFZLlFu689Zb2a/5SCCKG3qycnX4GWIo6A7euj1
Z8sPvLVf+XejF1Y00I0XpVX17yUdLrsozV0ZqeZ9qtLk6Fv9L5cX9XTpqGyalz72v3uh2H4pFYS9
qty4D00B91+IqeCnms5pyirdTvXTo68V4UGdsHoQmY95mOQAZOXmd1nKj4agixdTuJED6het133L
h2Sj0CU+qgqVclXooGOaj76nIE0oaGCHGrZ1X55hbZpQ2a0KgpM+bLt6TQWo/FLWXvEQ8VKSpFMT
DO1TJrkZSMqzaGgx10HSHSCmebZUyN5NTd6kp6J3DECOObH2aIYwv42MB7JShTtdMC7Q09ALEFCk
Sv3OX0ew1U4CMkFezNQzKe4q7ZL6a6KhcmCMGmvLC9aQ44uNChtOcnP3SSPdOiASbNoBim6hCmcp
zIRLFJaPQyfIB6U0I4puab+uldw/Ul6578JAdlyxl2EU9vIJuC2ueSGQONrkA9WLOAOCBV1QCxGY
08pi2xWChrNanN5SgN70RW09pE16SaPcuEGt4KC1abwxKSIhZATIQ268Y6PAP0mG+lIOr40UmbaH
maEkPCbaoWg49n0tBkCa2J6omjeJRd8jldt2owQCHHxFTUEqj985f90dFAUBFaGwJVfW0WGwkos0
1NkOr5AWnt2zUnX6XsuBSOd1r7ITYONL6nNIunDOShN1ozSZhJ5cfVtVxV1UA1DxSv93V0nm+fWX
tNd3RpEIO8gy+to1f1UTsxAuHC0440dEGQF2DdSF1KQV28vqMeAusoSmPE88nUG2vMOgB9q6tPSd
xYW3jqqu2Zo6CxVRMsOBNoZaDspRvKaBv+h3kZCiQVXLkDF5JeY+KBhk+pKdi6rFEfp37ghqkNtj
mw83hoAugqQHvAWKCcrr9tUmZR/vgwTRqLxQfiap4uRDi6xRJT7F0jAc6Q8Cggj76EHLENWD+nLz
+ksWgJMWvKeyTdJ7I/HUSyp7gmM2zx5Alo1IG+WA0Ze/k7Pqu5gZkCeT8C9VJo+AyaffmyAqV+gu
UNgZKdRWRn1M5cTpxwqoYxs5eiSLZ8uiFFPkguuMUZre6SK4LkOrfUeMafDz2CpfZKv+y7qVxi6/
RNzKahdP5CwloOyJIN0wGDEYltJ0ICIbSG41QPjS8iFJfqVeuhuicbiVIz3/4nbCX0IBVl0IhzOE
l+5gRtE+D2T/GCO15MlaeBIFiPaton0d6lTDfLAyz6EwskWH/ITmyBelpsPXRZ50H9U6rbhRilaC
Avcr7T1pmya5dUIYOOHEa6hFNwoFEKC7ICPye6Aw470HFvnSmv1NCY1pL08PlEgK/FNqqN7JAJlo
xs1al1ttHSmee8xTOaWGJ0MA9ZH/izihtpYyDPdjr+79MTfO3sT0z6q4PoahRt4Zd5tw+u8oFpXg
IFZqFal3cUYj0UIRjdo8Sol5YHBEhY28robCX0k8Kr94+VRbD9XuiN2ecdOXskRrpqVBUanCzkRD
6WusilvBl4MXu9ak7iShp+gEXiHbElRVWkUCm7IZon2XxenN6y+xG1JsSFGvqDoAsBYmgZYZ/jDd
L/BuDXQ8DdrlnOfqOi4UF3Kca5FxUGiScCRuE896rCY5j6z4JtNlu1VH8zJKHPHp2MSbts9VMM9g
GQdT1A6h4p15zfM2LIrgvtqN9PO9WJHuqYsJJ0nsNk0jKQchcxVa+uXXkS73FoPB8IRRUrJOgoaq
U5EmR1NMdj7wHoS+ksfEk1L0IEbEJeIGEKKqZrdu1OS3WhPmt56U7OTq0U/68qaKXPCzovfUwVA+
s0nvW8ggv00eokXlOWla9bwtNc35k+dknbani/56J1hmLn8Xm+YAs40b0U00RyfBOuSILh1ot2z5
27RVqWND1JRm/sXoxHaNwHzj9ApOc4Uch3Q9wfupYi7ecQ/VnG8pUhQ9SUpphPlGF/SDUVNtZF9F
Tl0U/SYQG4yMYxi3mTpUG/6AdxPAdrTDGhUNvYXzrRQJcBst/OqNG1Gv9IOCq0+Mn13S+9lF8lEz
4iWXO90koFtVAsJzjTg4paEnNNni9uT2a701HyyajWmmaw+KRT2q9IIX9C+pAnppeSxcQC+NeKtC
Pd7BlHvAbtY7diRIdvlcGoG2yY1GenRTiQPRFajBTlpEND0hZfNsD1qDyp1ILduOXGvteZSOQFWU
RyNOqNW5YYh6S5RtqOXTaZBAxFkFfNXMdAvDjsdcvkXfD+Gl2ld2auK1OxdVglXRCtEdsDd6/WV9
fv032S0QgrJEc1tByT9kgfuCrGUD/Ayiptz5za7zx2wLOFCxqa/ml8LK84vaoldfpLcWecMp9nne
VKN29OScX2gz2aOUeyBKvPYO1nd7Z0ZmfWMq2p2nNhfRKKWz5cbdYxc+yr4of3n9l1R5yC1Bvo09
+VEjPz7lWgpbIRytb4OR73nEtJTsgnhbaYV7X8EFvP8cAUmPZw6A1BRDlRVqBKYmQ9WaqAlv0Pl4
psGzcwEQBQBfQM9U4r0eQtNDxaFfq2GOZdJEhgik1FuJjZc46QAt1PWHvW4hbqa4CLZxpWSrqEg1
qqpjRxkNzIqvfE1CL6YoISE9C212hYinRuUlcykvlsoNBekJsLEBd4/p1HAxovrE+yS7y/vwFs5S
e3r9RehphqU9cJrXfxXDH3lAoz6RjfbG9ZCkbKtqh36bfgMox9+XgR/cWIaq7Ic0LA5J9R2VWVpa
xUS+F5vUx6u3fk7gctWhmdy10y9+xdoeFQnhR5pOQFn8CK1BhcqmIsfglfX0S9zW2o3pa6BlshZg
q6t/7RsIvwkCyJSvo91IyrEadfCrPJrRsE3J5/l71G8Iiu8EI59acOINED5plZmhuY3brH5CrDZZ
ZVGcnlHgainKZT1qcG52aagQO2bcG5vXlacEd6ZRC2go9s+y28P+9NC0ifrYO9TKUw+w5vL6i6mS
jMGskTfZTebH8Tlz6+IY+b5TG0L2kNeFseDG8QE0jO8crD/D0GVT1nRZn8TG3y6fFDK02E71kd6g
m1gGGU1pJVv/aKNR+NboNSxyYDhOI/L/CcMa4SGLw01G1XudQ7Phg4UbI5qYsvQBT76ZI0PgBcHd
YJQIlfgtxR21dG8FRf2RNXHP0wTghO8CgMulZwtKIco43F9VUl3aOMo3rpRRmi7okEsSZGZ4A/vP
t4z6Xj9d43ubpmVK0uRYgIL7fMhiYSLdNElCZ03WUkXVcQS3BkdpM3ntSpqKVjggx0rmeS25sng0
UojQlRvcYkUX3gYiwLdMLKHRg4fLLb166oNMOGSFiKEq+cW3xptaHu05aVBBKoaUsmLGn/N8/eyX
L63ofh/RST5LckkfskDUo8z6W4XE8clXG/HgFsmTGYkHCXmeGzgo7o2UgOCkaxXeUBN44kWUPHw+
JXP6kmGKsow6k2owK9D0ZgwfL5dR7WlZy4LSRisKSb/0RPgdSOT5hTAV6KVJiU7zqMcjAbCwBF/5
Q+8g3ERXTD4E8G4MOcXZElRTq+qCQOR6G9SXWAi+97q6b5PQcooxRBdZEg4yLdW4XNOERZpX7V/U
2Kxt9CaX3OOvTQQFCsR6JMtkV8y8RzgGBWRg6Ti7cvpXX6H4yIsuQkqZRltzo/vIahvq2OyyQv7n
LPw/oy//f8hM1sHi/+fE5P/4HyW6gON//E/vLS95+jP/oiVr/7AstqhFzqiLWDYYrMp/0ZIl8R/w
lUUNrqQB6xZq8h//B+0fIOgRS9C4D3F7wDPiX7RkTfqHMhltstimPwdV79+hJb+3BZl4vtThTV2W
NcUyFUWZ8Q7MdNTz1sBGIUc7ZDoef2eLd/u07f5sjCmGRqFdNTVKnxCfjRmhQxW9MEHFAgmD59oh
P8RkG4VARFDtfp1tBKdY8o6elvdnAadBv7kMpFKGUmoQsHRqhxTABrdqm8dho6zz7b+31z6ObsaZ
VFv4omaYoL6yL/fKrt01G+tAy3z7ZlXd/fOnf8vPnh0v/4xjyJbBfhanVTSbRbrisSRWpbDqN+W+
spUn6+x/FbbJhht6bd0teslem8S38WaTSLOMp39KvME2VrKNKqXt7lUHIzYnuF0c3ZVoMM1UDiyd
8xPW2ftPJqoGWnsNSWftiDbXKL56KKM6xb7YpFthwXlt5qX1Opfvok1snDcLJG6LUgeV5tmd3a39
Y+2U+3Sj34l3vS2d1ZX8rKxRqxP+eTb+p+zo/yQs5XEDZp0szp05QwWd9jplkJ2dfcUVxI6d5hw7
rkO/CjEdvMMDR/umrxdWznuDu3+NFo6dqEFyhlA1zf2b0aplh+A/PVu7wUXE17CzEH2kHUlnA2FX
ZhKAuTSwB5NHCuIjzwvRr37ZN9FnlzKPkUgPKqKDttiqdur0O/eorqwtW3+vLCRFH48zTdbfBJtt
ksRT3FJxsdIUUVBDOaVGS0vTN58P6WoQQ9V5q4gcm/OdOLSNECoFcmiC/KPQj2a9RnhgYa0sxZh+
/8038w01kbWOGJDF9oogvpCv7eJeXtgJ03zMTkokM0gGuaJgn80J3+gvS1CMQ8/W6kcvuMjJ3/n6
7GZZIiWDfa1Na/PNOERhFBoJXTPb35tbuP87sCN2tqdObC/7X79Pe/650A1YdNyp+pT6zIJJka5V
/vT14z1aebt6123UjbwzFhbZ1X38Ns4s06v0uJJckzjyNhRW8rYMVsLtdERWSBk+GXaan+EJ/hc8
62YE/X+NkB45Xi0mLOf5CL3W9ylKIg0G8g6iiQNbxhFebR2jA3qkK5wP1sUXzHdWo+1uKgft/3Vk
G/c0De0MX9L+27+9FUhpTA3dFEnUEDR9/3mRmTP6TKg98MCBDVcn8yrbi24/DzLznHsdNdR9HdV/
g3Fr8yQl8Uwv1cTC5erj0X4DNJyCKB3JfeYgPt+twIkvRLySsigsIM0gkxc1SZltPzRmPM5pSH/i
tt94u2gdRDf5DQoUDkQB1JxCp/k7IQ2JA9rgf5aqTufom52SACLwRwW0R7XO98hvb81w5W0rx9rK
Trj2HqS7vzHGtwFnB7MWar5OCehPQAHFsW25hiu0/r8ScLZYDBX6GLwFl7Qs3yM1vwEXruHtKm/0
TeSkX+Tz5yOcctfZ4UbijAgJi0ckz53NqFbVvilA7Vu1ZbND6gwhupGk0G3Sp06J124erdH0+BuH
A7UUCQkp0jRFm2+JIg8HPNgVdzXlFnTb7HrfbBP2pkfZGqteYHtOuE2ePh/rlfviXdTZgnWL/x1V
yE91ua1Q3PAX/MtnagD/3IasTKSVSGA4XWc5WgUFu4GQMo1MeRbXySE71T/Sm2qjr6q99CW3/V/B
wrCkK0c64/oTc5apeUqvQzQjprot99LPch+tWabSOUCD6FyRHwKMOsRrOGbfxB9/Jyt9F332OnIl
WYVURvRpTwLxBpv6uieLfXXb/VjckdMEfliwHOyqaGlTjj8Lh5dBlyBBNoVzt8YOh5l1tE9sw9a2
lFh2mjMcrEX/4+sz/Cfo9Ptvzh1FSItCFgka7t2ttku2qNyc6+3SpXkl02Aq/08Yc3Y3Z0ICaUwj
jFwXwmNgycJREaTE/nwbSEthZldz12fm2EyjURoEoFfeZUqyAYLa1gnMHRBOx18vWWRf3Rhk12Q4
Jqo5fLn3U0jpUAnjlmVSOsqz5MAPY2OYx2lj+Lvu4b+yMa59NVMGAkitC1jMfKmowDaHqcfFV/N2
NHv3WG3x6lx63F5bkSawZYU3maryaHk/sp77ETcRIAdy/OQKf2lyYwf1Q2xYzuff7dWfdr70Xz0o
mUAy0vn7T8dURnBzyGH0cIAYQ/2xewevDsd0si1gNXb6uNXOtD/X7q6/ZPv+HC16ncvTcGY/hapN
ZWRJVKZ5nW1AUcVnzhx4+HV264CVgyjgeBjUreCvd3b6pG1FJ12L2Cy33/QLQHzcwc9lt7SIr8z6
ux9jtiWjJooCSZ7cBDgHwp+pucK3iXLJuC7vx7W8SrfmGvzJwje4coW8jarPdiiNexNMbg45Wxi+
u0GxMxRYSH7mPX7+rZfizLaoBk8fI1qAKEqGxxfuXp51UcLg4fMoVzbIu9HMVq6KUkxdCsyheAh2
8MJ3qJA7LJn952GuXVDv4syzqDEvULdlNCom4NWKStOvcp8dOpg1Z4ATW+1e3AxOewqMg49Yyenz
8EtzOR2Hbw5vHUczH9cPSmv4yEUh7CkXRqW78MWmS3a2LTSRMwBvFgC01vx8y2khZG5P6lRjnaZX
0UUuQYH5TxrKE63ZXf7tMb2LNptRQFLmGOpEa9zhAJXmiHLDGVrF5vMw164K7BJkXQHio/Kcn3bh
m7lrAxrG9PwRI//t9M85WZq3hvMDwJy6JFTYrbm0r6evMZ9H2hI8lcgLLV4W7yMWJjUaTm1oO/5K
vofnsFbX3Lc7kMPUEBzZCZDmXxjllSNNextzttvkDox7BoRqBTplW12g5djad/NhiibuzHG1EG76
OPMhKuQvlkKdiUrX7AQtuiJPPZlmkKvDhV3l+3yTbc3jiP6uvKLcy4Ntqb51ZadTv6DCoHMFa6Td
72fVEsqiVQNCTini9AxWtv6OFHi3MLRppuZD0yRsf5hOVfuwC0a5MvAsq9kFTsfTu6IcqpymMpa3
WSpjXXvxam9jzfZAxY3vU4ubboDhN93XLTSKIwJzG8DwztLBf+Xaoyqo6AovFh6f+utOebMTkL01
rQL/X7zP5d/gRLY15VDfQbODnVCBA7lBT3Ij2bB4IOVt1VNqLz1/Px5k73+E6fff/AjgXJDTQbrG
NlvtWUADq5DBAdbJ9vOP+HEHwo9WLDI1hGAlSkXvw0RDB3AH9QG7RhrBSzEc8OS7/16I2YYbgixr
GsTR7U4FdyOEmxF1yc9DXOkFvB/G7HJTKKIrNHHBxh7GjbaRqKjS2qPGMy2PxdLEtW/Dc1anfUMK
T5nw/aQVg9qiJsWIdHewc8ig4/gYodH8+aCuRFFMiU6UinAoH2l2lRmZl8KGmuxbUZijgXuIwgqq
tvHvH8Lks7RoLVJnKoXzzDmoYUoi+8YS+ImTjBOs/Q2yipANH8lyV8Em/BIuhLyy6N5FnKVzowsE
SWyIaETgEd3kSYXK/fnkXTkw3o1q/rxywQrEckKMzg7O9aOyAyRP9lHsjRcMvxcGdDXaJPJqKjon
Bs329ytCqnTEnboBRu2AsbJ+SDfJFrcfFUWFDVjncLW0OD5mIIZiUfekg8G5aM7LyMh0x5VeIMfo
StsSFTTvVEk36O4Y0Es/n8npgnp/yhOJhUEw8n9KD7OhDZqCcaCCx0eFLDzuPzs4Q/sWvgT4X3c7
JupdkbsLd8vHhH8KqnK3KJJlsHtnQbEBp4WIsUibUThublxw8gnuNcHPzwf3mmF8HN2fQLNyitCZ
iVBGBJKt9FsxCWUMndN6uAvEY3X0CgSnwwAmHMC2wkUxcSH8tT1ONxx1Sza6oRiz4xeZAt3zNd23
TZQI6UG5AvI4UWXEX2lNY+CgoE2/FdMcR3gcHL9CjhtwxoXzhVupZoewBqDKxrTsespc6I0FC2fQ
tYWtiqI5XYWaySKYHayN5LdCH2P/msMbPiJ/4qiO/9W8HUkI/94+UkWJFY0cOBCAeYUSv2XZBfAK
cfvew4hhl27KJ3lvfefBcC5Pi28V5ePafhdu+v03l2yuqzmiQ4QTdogp7IJDu/KOGBSsYLevkRf5
9y9bVVQmYXVqhzpNpvfh9AQmmItEnw2aCF2+ctVoCxGu5PCGKpoi25QnA0qlswXVR1Vea63FBG7N
rbHxDvmNYDloga0kO12nJ+EvVGsXFvG0BmZ7SKUjMBV6SJg+FAkq/MEVPFp8Wz01azi82xHI6HG0
1U25de3kx0K4j2mnoUqqrMM8AR2JN837WQSGbCE+xhCFmvyWvGwT2Kaw6dcctHT+F6JNf9uHwamc
6qaIIhif7n00dWjNVhoY3Ii2e4FuVeeHex8ZpEar/3LdzBF6IBRA9GOzx3ikPxdobbu4Nsly8OXv
/CyoYfLkBCKDOv/7n8WqMI9pfS+wAUkeRweaU28nr62t8JKuyYMh2zkLMa9+XNifE+iGTGe+I8EF
W3GNpZeNgg1E2l2xrW9aG5E+dYP90mLF6VomhynYn3izLTl28KGVFNIJCL41ZlNrmCU5JqgOsjGs
J1n+sjjEK5fNu5CzBSV7nWEhm8ENd98+I1LYHnOS/fpG/AvQ/WTNvmK0T57Th6vPJ/fq2nozVu39
91TkTCvyksCKdtFHRBQwbv88wuJ0zi5SUQzjuE4JMRXsp9JvuNHDlbWGLUpiAmN9ccNcO1Np83Ai
KID+gP29H5SbW02EIlVAxN6ZItIC3tELXaEjyQZVF3pa0xzN9yftdPpZkixzU80+XkFfRk+6eJI8
Onc5ds7lajSsvzONdD0N5HclcCrzhqvXa5LgISzBk1rZtLfjLkkpoMPntMVV+mW8RQZr4cNdWxsa
BQNgAgDE1HlpBHdhrUKyf3pcCw/+XzmCDCvX6S+o49gCb2wuff2yEFO+MpegHiyRdI93/fwloGdI
CIoNMbVVusdTypZ2whpNnq2+kW+WygfXBggCDoyfRluZctP7dYJCn9HXBZAjAOlj993qF7pzS3//
LLNDLhW1r5y/v0RrCTWalSEtwOqWIsyO41I3FXThiYCtk5aetPzXwveYtsp8bZu6ygrWwD6q8++B
GW6JsCUBAA8fkkO7w+Rzo9/QLrU/j/SxYoRBzJtAswfZIHotIocTDuswQfaiE9SBQ72tFiZMunZ1
Y/Zi8IwAk/QhO/EFsUFbDZx1u0nO1sbdtwe6+atyu1w/uZq5EkWmgANiVJs/yfQuV4o2AmhD42vq
CMHPsnWSu8HBtmW91Bm9VjKiC0xiQho0oUenxfImlUzHUq1weUCj8YRpryM58DTP8tfqUtnFafgG
icDWXqx79Vja6db9MewWr7ErD7V3P8HsNlEbs6yrnp8AXqNdvSiOxzO0+KLfqRRTlXW2hykVrcyL
t7h8rpzBGMDoPLipOwIPmY3dNHDxHLBiQVTkQah2afaEaernK/QKxIg63JsYs9EFhRZXUUEM9+SC
m0q/hXQx2wPywMUeEN86ptBj7Zdus2sj4zKTNBGCDvfZ7DJr5S4NM2Pgq5L5BNT4kZKu4XIuDO7K
SQLI80+YWYnMrBIjb1XCTFKGlFLDZ7r6yQpBm952b7WXDoWdxa92bYcQFazSlN1KsEXeL1kYsBnC
/9PgvqePqh2tMZ5td5XTrxsINJu/ceDryCKK1PotMInzO7SlRO6ZKoxolfR9H7Q5dkW1my7N5XSu
zw7Nd2FmZ5kcxn1eIajDNpA23lm26UGN22bcyv4DO+LG2ErrQASgFp+XOxrX1gunDUmHqmi6Ob/U
oqCN8xIRD9v1TiryK269S+WHz1fLlcMa5NefGLOLrRm8EEE8Ykygvmpb08iT1uV28UT7uChJqsxp
z5EQTP/4fnkYVYpMxCtS8ZjvSR+dzgPaN0F40M/y1vij3v6KHd+RLsZ3cyXRiDaDlXijLyR4H4+1
KfZUgeAUn87y9z9Gr4idXEHwRGu7b7Zyj4kFVOR6M0aKum1FLGRhPkobaDTxQj50fQL+RJ6tJK8d
WlGKiVzkd8J4XzULI/u4WOiZUHPlbpJ4s3+4odSRF66ErK9iveTQlpQS1xWYeJ8vl2ujeBtldnC2
IQS3RiMKJr5IGii8El8+j3BtHJjM6JaqazBszFkmV8dCJ8cQ4+yw8telrqGBqWRO30VLjKKPDzUL
s6I/gWYr3+zJWguqkXbpc7+B9UhbF3IqQjNRvXTyX40FVg40FaQT9fW+f3Of18jBAbzkGGkSaTt0
Eyk4vXGNS+rtPp+9j9uZQb0JNHvw9oEmiImvM3ts53QzJXnC9m/RJSYQME52uHIrjGp2lamZJbTI
pXr2eKseJugWclJfp7IQaMp7YfF2uZIQWTST6V2IEthjeR4PDjQi7iJlGm3VOs1X8Sv20DCc18pu
oMNsN87gVA/dN+OkU0rAP+lHfVo6wq7gkPgZwKYixytJFJJnZ0dUDB5mBNH0FhVuebytkSxaI1O5
SfayU54mqshS3+7jrcoLUVemA5raNWXT+W4IAs3qzAxFwvuSFrp5J91LNrjZVW53u6VV+vF9P4s2
2xLJIPe6IhGt/Ol+d7fq2t2L+3w9/BQ3GTXMxXjy/HadxZvNKJxd1D6neEiUjQCB6bQ51QbndMWu
wXcvJbXTX/fuMp+qXGCAqZZKwJznFS9XqeHA4LJDFxRBc9SNU7+CBP8TiatbK8/sMt5+vhs/nJZT
QBleGoXaV8Dq+9tG01OUFyQxtX3vRfCfkLf8G38/nWUedZhIsSbf//2ChuyqizON7eboHxdS+ThC
1v48xoejaxrDnxjybKcjgCHEYiylttRh5THZOUuG+3MouwgFYPm/NyB5lroOiiAMqcQXslp5Fcp7
pfn2N0bDoQ90Aot46HnvZ8wYlKjQDUZTCOImB1OYJ264qoQIs4w8W3ihXv38b4LNLkt8sdWslggG
afhZluW7Onj+fDgfLsvp4/AspTbPP0HKnQ2nxq3SajpWdJ0Ae9mO4QTNXFgBH9sAE+UWp1ad5hnX
17x3nOl+iJUzGwTheYi9qo3Su43OK/IONipC7cp4EXfF0+dD+4hZnEWdzd6oGFWMchbuaCC9h7VO
hor6Nmp9AMAuE154Shd505QQyqTo4F80O+fqiReW5Mcpfj/42Qks5HmqSCij2WL5wx9veDhSxV2Y
4Y8L5X2M2blrFLXoZjkT3KBgrodfBMw7P5/Nj7t4iqCrsGSpN37gxnWByUsmxcppqHmZFb8a8yi2
IJ7Rvvk80NXFwnFHwY8SEC3saaxvUh3evjkqndPj7+e4Gb5OVMPEDuzmp0EmgtLHRluYvA8pD+vk
bcDZOkHsaWzDqmR1nvRDsxXO+Tq4UwGRfj6wpTCzdVAHSYb3JONSwe9IN8F2gMjxX8BBTRna+0tq
Gg5nEAyZCUUz29Jjn6jjUDCc2pkgbPQR1/0Op4VVeA53+VZfJONcW3xvA84ukVYaFSRTXgMqzxOd
t78ZvtWr6jg1gVzbPyxdwwsB5zeK3Fhu708B0SldSeGjYC6cileypndzOL9GeLOjRFL+L9Kua0lu
HFt+ESPozStdma72dvTCkFpqeu/59TfRc3eahcISI+3LRmwoprMAHhwcHJMJhOBa8slYXHFFYlNE
xagZcEd5eeshUc7K4ssJfL1iT9ZzrF9AIW+XjuDUboqOMlAD7/iIbFP8x0Q+PecKUOkSjHsrAPy7
+TbejRjxEfkz0RcJ1s+T9YVDFr7Ckc2swWgrWRj6tfubGM1/nU3GvPNHXnDN8k+kComSqIjonm7R
GNAQbWmLiDny7E7q78AGBBqvAJQm24f4MvGHJeEJhlECkoUDpQS1pLFpUpB+gL7Es26HU+6B9+lK
/YmmK0dxkEK6nVGaEHwOKvmr9JnWRWRx8GSSEAhSvmNpDHPKa6wO8/I+6W2Eisjh3doVmIPmjeez
jAMbKaEDC9RGaOs5X6HULaDpCPscxvF3Qoek+fmjC6wzhiymhWkahB7IN1BxoQoS1MLqRczPPKpw
u/ERGjBu8p2M8EWe+sDZQYZ9gJkZMwPojzbJDAO1KvRBD1AZgboBqvRQHdkXp+5Q3gte4BuQqyaj
J37/yvNUrMvsDJa6mLOgV5eIwELiuvEFzE0gDil3ugtq9nz2IRMBygNeNxbjGYb2XrQqyWR30UtJ
XQF138dCCbI5p/MHEJRD6M4nc93VvpOOk4cwhwvJ2F4Z8+ukdxoBwsWlHTfgpbHkFoUTYXCUSYYK
YQu+40OHVMX2l2SEU7jTLPCm4ElExtzOP2TU9HjHp33htMaon7pZK/ZpEHbOLKYRB4plomdY1Gui
hyaeMoEN6rP6j+KxL4FcASe9fZL35o30c3tlxBaoQw56HNJihjwP1JGJE1h5y6HtoOgH5Udnyb6l
022hPidILOrt48BLJZLvv4VEQogVEmbXIeWVAUmKnpX2VcyzHRhewxZ8l7um45XzWLaxXhflULqo
mjNoBkPYCXKneC2XguWYykvDS10xcUyYBKr8KjwLZRljLcqRQd4y6fAs1qeswwxrvBdNHk8E+b30
7iGXQhLRoDJCKfR89+ZGlccgwqO5nwPom3Xfisn6tW0KzBNMZqlR+QbH4EV6DMJckExuygKPBl9O
96LXkl43u4ESlJe74S0/wc5alYFnuqhgihtJTcpn9G2X5e2CRoKpiQ6W5g+yuOcsihEOyKDWQIc+
cmBoT6UMHODzoMg13JI7f0CfbS/d5IdkT7p6uY6XZeKEagzN5Hi1oMBz/pGgjKhYiU4SAZH9tvgy
aR+waxDoO+TJaUDLyc0xYRG6HzxzZyCTEAFT96r0Odp8jqzHOpqvR7hCFMuhzjNlN2Fsgla8c8ay
+Tlq4xMIPb3trWU4RWgW42pDsg/pWzo+qOVEjEXI5KIv8mRo1114bxa8r8c4XmcY1FVWpUktWVDW
wNcbMRhjgFXezVKnuQLztttBTyq29cJuHMsFKc328ljH4Qyb7PnKYUV5MMhSDezkQLp4ZqhTPVto
4tEaW/eLY+wWA2dHWb4fnI0gNEDSQtZAG3YOGZvWKMclaNW69+IU7Aq0B0z3xj0ZPfoXI6rE9Cmf
okgyqOaQhCE2S/mUIK9mc0jgU7r36Enx0R/gw057WzuKboNxwu39ZJx1tPCLeGFL5LDTQewoKX01
lyo85bhcK71+3aLLZhuCuX9rDOqOEZs5LKEPU3wm3GNUBuPdCZp9eGZkzk8OFm891O5BPULWxxZY
8csEybQcLDaJW48OJJVdSbdrH2SgHq99hAdKzuTKJtO01sqeLHDATF/UPczdYXtZPADKAq2lBRd6
DQApg1rRgoHM4Wkbgf2R0BsHKjrSTalSV6YJLs8ZUmPg/YcAJarSHsi/HgXMFaXhLoQmMTdOZJ5k
eYVIhVTmgsJ70Gm4PDHvpqIRz4XcA0bC+hP6jyH/7fNe1yzXuAakLp0oNaK2lrDEMEdRWHxNSUse
lCe3d5JQwV0c4DUMZe5dJUOgFMT4eF9AJMAH4/lh+dGTikR0q7ujjyKaDc4qL8YBaH8I+wCpn+xX
+GP7Z/AWS37lyiYhjKvki4pfkYOcHuRxIHzJ7a7+vo3CetWgUe7LbCjTb0VoXNUDPmLrSf50SN7+
Q+Cm+9UufucXXrhmQ52FZMmNtmywsNZrDtaV9TrtSevh6CrogLajbxbnZLAuu/UKqcuu1OIg1aDe
52DiCRJntd2g6SDDDG/OYXji7iV1tbX6BBb7EnspHrtDIzs1GgoONWSdXRCB2fH7iP6b1OV1vzDe
GmdfkM7ZZWGdR9CNdAb9AP0vD6rJWbh4LVxZUTxsmwvbKMHvYpJ2fIlu7JGNyLQKDVggRQ+Vq175
ECVvG+K/OLIvDMoisxhyR+NC1uNDUs7wQWTlqVBnskHqifCS51TYp/0LjjJHMyhVsRbJR4Oopxyh
3qmNvAuU+F46JJDVLwzKBNUoNnGegUHyxcpVBJqD4FH3k6PFM0HiAi+QUCI2Pt/Vukr5LtlaDKWV
INas2Whyd1pHeoWOl20gvdQ889JLTGtYgVEuasLgf4CsE3SH6wrFGDST7ZSK46CY1o0uVVXB5DiG
IilrsKpiMotAQDgsXMdXReCO1q3wkWqc6X4WDOoUoPnAax2JJWopi1wmsdRN8LYJKs7NQZ9lH9K8
+vjT1AJ328JZFgePi3wHsmXaxZjJ2JiZ3gZ4zwRQN5gh8Xy3/fcZWT8FLYWmSLrVQPRIbGR1c0zq
EDXoL8KrBckqK7PAe654XfgxaZadt69D9Usan7YhWZaggjMMTGmqjlwVtX25IMWVOQFSx7z7+NRV
iq2PqvO/gVCmMItFrJYaQELUHhPtWwJ13azinCDWbYEHLRpMcMFKBt1ypLdVDAFt4n0C1DahNyDs
8RqzI/2v7cVcdizLCohekH5GaQc87HQHSS22iQQqGHJZIKQGX4VPejJnN36rdhon/GT61DUYdUdk
kGwFDyfAcOdCXcUpbiHPCoGu92if+xZYEv7AHlZ49IzsDDG2JdSA14eY7NSg1PHa8GhHmNftGoSK
P4semrFTBnXy1hu9EW9IDIRkrz0u29I1FtAeCq7CWRexY9q9riGpo4XRUUue4ZCcAeK9cfRQ1y7H
LFiHd41AOXAxWIxWDoGwTL6o2R2aYVAjqFFFmh7Cg+hDzQH+vMJteK85SF162/isBaK5FJanQtwE
PWrnvqMXOjmNirB0kvxbV0BgZODkHngA1FXYx7EuRhUAkCA9imb+V5fLT9trkFjO3FQt5LDBzI0s
LBWHmUiJKoUBjBblbcfy62vLmWsXovcg9nGSKzTKO8mzic4m3gghe3VfyNQ5y3UwgecqkNPpuofw
1cA5yCw/u1oZ/ciLitwYLLDQ4O/fi9CunuRjLDUuZ/9YQQRcEmYBlc80ImUEahqpogC2MhTGRAf9
FWgdDA/GTnEgGHLFq/YxHeEajbKIRhCmFryo5GvNnnKCDgMUEmK0/WLG8yb9sb22z3IvfYLXaJRt
CClIYWoTaMK+O1UnUk0J79ExQrzv0TyBDeOg70nTIiotXuTxHCPzcYkOPhVZ508mHHpvzakaCz1C
gxlSb70TficczPp9faN65Lcstn5Ad6uBLkbjQ/eVY3+Q0d/Ha2Bg3HJgiCOMZii/gD+fSha0GeS4
hYpIlkIA2pre5x7J4kix54VznV42SuIOWyNRTlqbwSdQhUBCiI1pCghKVmXgSP1UoJf3rp+ioy6B
OmHRjyrEGA2oMdsYWdhnkHyoquw6D+W3bQtgOIezH0S58Ag1bA3SrKi/Zk+x+C2BNlFymsebWeO1
vzCcAWIw9C0rhNNNpNPwk9wmvdXmpaOoD0HwMOS/70oxOC+jePGZhKczxQnaQSslQx+PXEU7sRFc
SF9wrgOGvwEE/BmaXFUUYqjNSmQpqcceELn1mIIi0RyggcTrI2cYI7qQ0LyG4UCwFtLGmFR9tHQ6
Op7MCB/ciCBoW19Bku8j1kzO1cCGQhEBKTKSNKVOfz1mjQKtDsQJqGkGkyOqd5L5mCmcZj/WDUSo
p0Djhcl1Q6N7vNFzmHRh3pE2EMkvwaK5D49k4JGw/Fgfid1dE0rm0eGVi1kmt8alooc0NgdV68CN
3KZQOE/vF0j4bB8fHgL59/XjwoKUmj6QlQWVvRQ3Y3C/DcD6RJjIMPCa0AhBB2VyahaOnVVDLL5N
XqFDHASxPS1elLxvw7BCYiRJEeFgJhWUIBevJMkcBXMYys+XMhl5R28aaPDLQ+altzXnqLIuuTM0
6sNAxEuEdBtWJe8IUVd4lO5LePbIG23uQBvZIeqKww0DTjDc30jTXOygmRRtNsHvkFYdFTkAKGSl
SKBbO33f//h9hhoy6bWCo5YmqpgdnIj8tfYI1foDqpt/QWRX2RnH7DjaE68awTJAKPJA6AIDkZck
DWGjhkK8YHVNLTxW0RzaWp5yXtBMDNBdfEbBl7TzYdViFBGu1VHnbpdG3S1oAzgugmXm4L/8B4J4
3tU5WgSzlLQOEJHxoJuNHUnHBbxtIjeaY7lwsOuQAUd4vItsgJgsKCcqcOHLrLjj9FdVhf5g8q55
8pFpmyNMdBiVB5sPLqXz5bRgzjAnbcSOXYff+xeo2mHgT/NaaDwSrQVu1o71+EMxz9QkXK8MVtZC
GSCtA+0wRI15scsfiNRJsy9msLE3N+FPDDxye+AYnwzzOugXQ9yE2V86NWCMzVDHjUBCmRIzuEvT
PYAcZ3KnDGQdigltPI6LYnw6cnmgDw65VhBJUL4WN1iotQEA9bHcIex3gyX4KUUp5KcxbIVDvYfC
ktfEvQ1Jj5dIqvddHPvQ9ziBipvHDM84E5hfQKscmgpAn0NP3Zh6FOV5HlV4+kLbHVovCJw9C2XH
q2UGF1XjJEe8qjhbwNoBDDEZRDKBHBXarGZozk8TWvR0pYRixmGYwTWcco7iJQiIiMCojx5ldK9d
dOTFbQMR9BLbrEAvVhmTI+KOg1YMKufqZFQ+AIQ6rYiggMyPU9/TDKxmyEdsYdmQyaXvRC0HcrkO
etbIKeHXoi+TCQQQJG/kkkMykAJMdb2JQEFVOS0y6Urd/uwj8THUQOnbdtBQz5M78AvvlVD8tm25
zB1d4ZJ/Xzk3fSR5VoI7WndpfTWEkHjn6V1c2uP52ijTUMoxKscZ2rnagiihM3eQLfW2l8GDoF6m
wjJpzWJgGabp1sJBSl7+5O+TmQ1ckvDM1BKMXplmLcQSpvAGufO85hBVkP/+3CmTLfr6+/TvT/VA
bJWkcuIiNm21Xe7HxlNCwcvi6WF7Kewv/gVFBdYQte+WElGOMwxX7YSU6Ucsvm9DfL4DtpZDJVcs
qayaVCFqybMfjb9q+V5Ib2HNEKM8ttJJ6WY3EnjdR5fPxbM9pElndLMs2nGACLocN46RX8XC+yB6
JVRoQvR0cFZ4eYsCDDpk6qei3AVzCfqtIPHXZ5WTRoq2ixoyghymyqlNatORAijGxjW6yLK+1k47
Lcb0yZSbnrDEkj3qcsgxH/LNLvabPMhIHg00HiTOXJ3iooDepdLmED7J8Shfjll1rJDYLwJIqt4Y
Ys1ZPQsOeUdcrpjphLQgZUKQ4EH3nAQTMqUnvb7LFQ3EKpC4vdeql1p+3t5q1meVIO6CwW/VQAKE
AlNjM5aVGp+1z6KHXIAMK8RPbT2unxWiQz8unDuG5UrWeJTtamNe93IIvDJDJXiWb6Ref9peEgeC
HqVogmVoWhkQEGOKFwXCubL7vyFc5HKg0SARhMLKnCKODpUwP25DsPzIap/oh7MRGUMo6ICYhd6t
jelK7xUH40q/HVegmRrJTUvSSKfWBZkdein0ZoRpzwvkSiExhOSJiiezOJU8JkbmZwFzp2kgMkZW
nTpFmAdFzsEElJwMhofUPrrARsHivJqZ+7ZCIZ5ldVYNtZLNbihxeNQrXOlGfiPVnBiftRAMZGDk
GdwCpGH7HII8VtRcg3OayztdgShI8WP727OuqzUAdV0NhjFDQRwAlRWDkfzFLG4VkGuovCk+5kVC
BDsxF0EYg2ifHkZ4qkvk6+sj9CpqovZluLoh7KtCeEs74YdagmMQb4vYHDnMDOxNJBqyyG0QBq7z
TeyGRdegxVE5ClRq9WK4GTWeq2GZApjE/oGgTmmkNVUDSaXKaTrZsxLFVTHchyTwfvtrsdz1Goay
a5R8BcsYsBKU4STwiwaTPcs95jP7XLkqahGplF6b3VKbCk6tnreHlK33eIrkUQdkQTqZ6uvAa2tg
3Q14yOK1A65L7eLeC6Q0ldsJZykQhl1QQWZsMf1KCvwhCdxFG/7g6K7hqOXEPSifpRBwYnxtBppb
tVDVBWff9udiWsVqUWRTVw4i1Cd02fdAgYy5LVS5G1i5nQq85jnmGV7BkJ+xgiFMnpNakr2brsXo
Z6f6prYX0HiwvRoeDOWLDCnuWq0BTDgvdhIo3jjU6M9+GRreo429b3gamug+hzoLtW+aAN3pucJp
moxjoS4gVt2XAQ+EvRzMCICvl3TzUmdpkayknkQsR00bf0Gd0jIgtdY8xGAF3d445nJA+o3JKR1P
QjqHIWbLEjcWfGxgXIlBAf28qxyHdhuEkVvFa2aFQnnyGKMQXUQiR1LSG57aXfgL3PZEIhA8m5A8
4+AxXdEKjgrmgi4U85J8oyBP0L5rOrP1c4x2tQVqSPE6Sf7Eh6/gqFiuK4Qmt3TsYSbc6tYxDDkX
Lecb0cMvXWEi9h2wHGFG+vtn2XhNz3GhTBeHqxz6PyD1vaiQR4KwFBM0xeFzlmNp9tdibKIWWO8m
c3aTpn7cNgimx0aUDXpiZG0vaO01LSgEJQFcMRZ31dJ/L4b0YRuCuSKwln9WDpAfpmwg1ZRcr80K
6YD4ZCnfpeRx6T8G/TELDY7vYX6eFRL1+TEKMs0QUKqcpD9aCabIgvtR4M3oM48QqEIQnEKmCbND
lEvI5EjuggS5B2MEEzAevVU8eu301Ju3avCqgGZsqtUf0EaFM689w/q5vZ2sL6bi/sNQJ9KsF0NL
Bvrh8z7HF4uK+8A8mDEvnajgIqAfl6oim6T1CWEQ/QDLB6mHFjYAUhss2dVBd9Jj9wO5sO9qbEMS
xuFxSDAq0ShgYjAJdy2WdTEMW9diV6TIITjgwh0/Znim1gZ5xS7YL5oNDkUn2ad8URiWtaxRyb+v
LsQ6bJZwILc7ISuqbTDyVm4KVNA+uYH9HQxT4p9Q5SJCX6NS9yM0EPIkItewjvEzb4RortuWVu2a
Rmn+SqIcoqWyiSnIaPkGdXrDi1Qwv3dGm+7iHL0JKAYbf/bBkc8G0S3KEfQg6xT3cxPrZCNuzV13
R2hDWl8hw1ukPpA5827bghklN7IHX4DUOUULRt4YAixs8pO7cRcc0lONkhsZFOMlbsifujBmTGsR
1/ZJC3X+kcGvCLCyxv2NieR2l0Lasz3w5/qYTgGM4f/gUPeqKo5W09bAGXrb3Fn+dCU4jWc8E+HS
2OeRyjPz1dBeRvUBCWvQyVE+aBktvTLFFj7oEZMWRPwkh6Tw+BY9EM1dUJ1y7vH/sr4vQOI0VodF
yRUrH2IAZqfm9LcWj3AtYRofmqWol28bCCPoQvkITg5UwSiy0AaZy1KHhl/oeFjqe1rfpOYpKRNb
iHgVc4YHOMOh7BAljKlZKuCozY84v8nh3yre25yJAaLdz2wWqDepKLWscyhMZKBEizprtgMN9Aya
fCeUvMiOhaNjLhwjRsgEgODz/AMljZkqSwtViXm+DcxTY1R2nb1tf5fPRBV1mhCSoIqoIhGK4h71
Rm7SNDAyM44xALD4qF/vIifYCbdozO49QhOvPai3lelED92NeTXveWTVjKsPJSf0TqPZHKyhdPgF
pv0WvN85hsPNZ6PD86L4vr1AlplbcE0g8gSjL2pOlHdWh3yaI60k5HEqVF0w4UAey2gN0RwIHtoT
p5r9+feoDcV8Myp32FUM9NOxUd9PKAxrLWH3V3wNEo/yFRw99DoXe3hVXUJNMjz3e4yM/YWBZN96
EkFnE3nza1bbPPVcRpwGIl8JzfxgXiOV4nMLSscOyiQWlCoq8UMzdqXoDZANX+xAnDhxGqNETHpA
sWroi0BkgTbWNusna8nINs/2BI1J0A89Qsx2uckyu7Al/I9nHdrZ3f66l0cEpwNpPjTgY94b9nu+
wK6e5CULBozDKYKTLJC5G59LrhoHD4X8+8pTxopYdn04onnvb/FVDGUGLgSC3fwJEkvDkbBRiHtJ
4/hMBmcKWR26ZtBXCw9AJ+mjWak65BLA4YQSZgaxiM8apq95823/3s12G0OHtdoZd+nr9rb+F2RC
Ak3IpC5YYaxcwTh2DmTw9dXLvix2mKQH/4bljO9LcGfNaO0FYTouit8vAWEK2wSzMDJ2CBvpNaOb
eDS7XsOa0SwpJndFl+zm9gM66bYOldbtdV6eD03EAuFa8ZTBc4YyH6kXgiCQdICpb1l010Uq0t/e
HD1JgreNxLjeAWViXBQN34Z24Wfh5bIQmiuxU7393bhD5pLqN/3/QzJeo9BlkHQOR+UlE20yB7kH
HClrZe21kN/14r6pZXtJnsIxcsdR8reXSK6jc8d3Dkk5G7HI0eypA7KwbpPhydIeWhFThuOVFL+0
vDk87n5S0UtngdonEoA2xocBDRLCa+RbzrRc95+z0oEjc17xjDbD8/XRxoJiaAczgq9RH4qD6iV+
dTW8kqHfxSlVDxTmwq7BWyq44YVq7I+J2hkK1xIk16idlfNMi1EyxGls3qblNTLv0+H7JPppJXvz
ENlC9779KclSLj/lFyC1uYMRqmrVWLGDqrydxK9jzrEVxq1MNvMLgdpMJKrnMCPGIu6Ca80n/Nfx
qXehBPwvhCC5aJQDr0RzQhmIoN3PAVFQgTie5YTNgUQBfHpV1n2xXhwVcnQjNEi6DtunYE3zrq+u
Z96dxIOgHidG21WiVWBFURXvinbZIQA65Gnp/okhIBsrojCNpyS1krwTrTQUsZIsOdXlwzJwsm9s
y/76+9Qy8riZozDD3yfsUkRtT9pZuz8QaUcHFXpc/1kGFUmjIaefFhS6nKqKM1T50Q9vScNue68Y
0w7nKNTbQ54tiMtEQEk/gntCzQIVwcFNBgetA5/yVm3jSvt4J2Bc9G3ypl3q8yaKGO/ws99Ax9NT
lFRJUuI3gL472BG5jNRpITu3A0my33BOMdMILdIpBk5fNGlSfilNBCnMNLKtwTFUb9L6Wm04pXz2
0V1hUK5IlxdDnEwYOl4kg0uI1dKd+Ehop2v/X9DfkHuR8nwa5ODBhaShBAFimPNQT9RDXQeLW+Kk
M/wEWOrAM13lnyLG/+JrkQ3aQqNu6WaKgrzPgGbt1WPlJ7eqmx5A5Q02GL68B8Opny2N+lpQXsfw
Twqwpa9teb6rSs4BYLwB8ABYbR71rSwJuhp5DIToNC8HEAlHyDMOe+O6emmkXXvSnH+R8yN/9HIP
0bYJdnD0FdJdiwEG0CylBWjjdo1LGCS6fZk5nSeech9ianepzTnnrK+mQrPOJEl2sPBRd1fTjrGU
SFEConxPhzpfndq36T7xDW/OHM0bPMVBxmb2RTDygcjzBpofnJ1mfUqEAp8ca+gPoA+eNqZNa/Rx
4kyxitaA94Gn1sCYnEJ2Q8WkCNqVMfJCv2JlvY26CpNi4FQj83vobhed+kE/GsgX3xEnlpd2k9lI
r/T+4kgeyRmRPBWfc5PRQICfomNeBXUG/Bo6SG8ivezFOMd2H4IdGY+TdjKIafg5KpbzPEOiwgQr
tQIrToAUASkH+2sKM0K3rc3nkWC4zjMo6mI1VaHvkffAokRt36SVZwjSEUO8nPuVCUNUP0hC8TK9
kuRCnVlo4XfS4E5uvjXgUI77P6D7wxdC7xpebmgnu0hULYoQiUMClOQwHPrp/6erJWe5Lr7x87/M
NQEEAghgEpVp48eozzxUMtDmPLbn7KopfwrynxywFQblyZo6W/J0IRiKBsVcvNRC3sXGumnIy/M/
y6C8CKapBb0dADH5w4kIRoTw/ERgIHZ5jEuMKAvf5wuKsmsV9fpGGgGlIvSoRW9qZJTW3yy0lc81
/t9dkfOS9Kz32RkmZeCGLkxS3gGzwBUKJ5m45l+ah8TbgiEFBPk+75FE/iB9D8AASb8UqCDBYHF+
czf6YsY6uQfm5TqUr+LsuCSYRK54mS6W+a1xqChvgAIHbjngTNn4FHXCvWFUd4lcf2zfMkxnBD09
VCMhvkGUUs/X0w3FEidtBRw/e8q9EqWz8qD9KxfLWtIairJ2rEfR26zEFar1mW22pWEXmukpMc9T
sEJkiARC1hZ3FhpP6Y6sUSmrJUzaBLWbAdKnGUZwE8w25Pemq3k6Jhv0E7k3UzeyVXzJvfG0vavs
lX7hUwFXm4pRlMXAn7RfdfUstA8CV2mbdTljGox4JvSFXQQkWilAYS2sgZE8yOazrOy318C2DPSv
YAwM9B+YKj63DCWZ0WHeYxGJ2LU3iSJFrj4qsZ2GUWvLg6LuUAQVUKpe0DYsDEnuRFEz+UsAzuDt
n8LcztUvoc5CPovgQ9UbfKkyg+Oa+jchDH7oUXH4fRzklFHClsHijLuMWnGR6Xqs9YmT9eM7iGzd
Npi8qM45Pdis5axhKOuIq7BFER08rqPR4na5qTBEbY48mTiWN16jUAfbalKhawwsRjySKh/hs1dB
/8WLEXmLoQ61OCsTJqcAY4WY/s73ppHaicSxRZbTXa+FusQstW2TUAbI2D/I6Q/hZRSetN7b/vqs
A7UGIStdpd/LacFNX+GzZGi6daQpMZ2lTX9fAQVVSTIohO57HYMB1FLSJU8yrQNKVPwVSwdIA3He
DYyeCCBAWxIi8ZZCOLXP19F3xiyMBhB0yJKMeIJNf4UFUhEge5dOQ2+Mh2I0ejsCXZvbpAFa1/Up
dYraAPvqnOq+Wk2GP3dyex0bTcLZZOaXXP04apPRDCwX0UC+pKnetbnsaq3plgrkosfflnQl9V/S
lAAKTdJFTR0AdJNiiJ9A1cKrgvUH88O2wTCDjzUCZft63GWNHg2JU5qPsQAlRsIdDl7Q+S7ud4TA
li+UxcbEHDoZqiAy6tTXbZbZyiOTbKBTnbTbDq0Jlle/92Dam3b8TAXzUKzgqO+l9JbVjA2WaPSq
N5snTHT427vI9FMrBGIxq2O3JOiwz4jTTQ7gUdt3++VIWgp5wamBP0PHbeYKhvz7Cqab1VSpSyyk
jppdqlwb9as6GG6HZist4RRneVjUzTlnitlKLbBEEyFIvJfMzO07p0Wibix4XWW8L0RdjmgKgi6n
hf0TVPMhRZoWfWTu9iciH3lj72jmp8osNSEMsZ6giO0mr+0SL3ax4smPc1ZiUveiHgd6KhBLMOfb
wXhMK869y/aMYCFABRmJRDSDn9sAeouFsgnnBH1b1cl6lD8FFAIXbztwjjqkKJB846ZK2fb9BUp9
n2I2rC6LACpD6FeEplzkqwctcSSiEmF5xjfrvkEiDkGwVtmR6TU83XhWbhOPsv/8AnR5nC87mJZI
LRv8gq7PfoJHxWtTJADLyB8NbSdE5WJ3FboGwua5iILrToyuhJD3bZl+f/UbqG8LNgFLSusRx68a
B/z9qPkxdNX9tBjJTq0znmYQ25S+lkz7fmvWA0GeAJep74GaPopcISQmBIJE3C3gmkeMfL6rcthN
aU8OeTLXTt1ZdswLFdi+fgVB+aylaadaHwBRQCB6xvuWVAMtJ2+PeOASJ2m5IudOYx71FSR1RGYo
QuvhBMgBBBN5fZJA+ltUz9v+hLV1SBaBSBv9QOjIIf++8sVJjOlGucfXCcUCvUaD05QcBObWoVaA
wUtUuwmDwTlE32d6l2uAGJ3O2BMN6NoBQ79iG7kn7Lpv/Lls9qLQFYakAGZ/aeeSqMk0BsVCgoEb
q/MqEK1t7xrrVkGL/z8AlCNpo1gwQAiO+DQORKgUV2CrU2PZRpOYPWnTsz792gZk2cIXIPoFz/dw
GDq1jgv4DV0fXUFsnMm6GXpODykTBMqGqDqjm8ekiU0KeVaigqxKmm8G/XoSr8OK83pgeWBrBUGF
aeKcCn0nA6JYpFMlqQ6KC37eRzfgb/mrmDsvw++yw3Hk7B+zUGFBjZgohihgrqPs3NACQYeeHFQ1
ILpF2BX80BMhLGqD9zxOIGQfOPfbn4xpIyCXIBobhGmSQlSsqEevEhCHNEE7j1Pp91nxSyl3CS+6
Zn63FRL599UZjpZ2GhqSYrHAwJwVjpCAfCnjLIe9gysUyslOaqfOcIN4+aOb5TQchNfEj3eTZs8W
bmzSDgXORokTvjEvTGuFSvndFgIRTZgDdXobvRDSt9WetKyqPumk47XQfOZR6OhqjUa5XKsemiVL
gUbYuhUXTdQf80d8laIoqLtDY6P5Ex1YMvRZrYPyvy6Vciq52stBowNcvl/ehpOyF7za1bC/bgZ1
OF7XFdNHfm0sHUiW8gh6lwCJHHDM24sg2Zr1sn0AOGZJx5DiEE9xjWyBM2QDCF4PGtq75vKwDcIz
EPppqaPHeOyJWS63wX39IGHXGq+UIWtLWqh5FsLbNcp/VbUMSpiaGEg0uJBQdZTS2V7Q53W4YYMm
5TfCbBTkMQJEcpgzO38gAg3DHoMN+3KnPk1HMtcgoz5lHKSf6lvxIO+5pUASAW79BMqhaEbQRZ2E
n0BCqZv8pkfzY/ZKOhqWG7O3Ubb6WXjFTnPjm8YNXT6hLitEJeoekHBD2viizUBLAz0XibySGQ2V
L8uFsFvmoTgOgtS6VdZXnPuc7dxWgNR3nWcMMoDAhZSU5eN189kGYEuhvezqQ7drntXfnnEjuVwk
LKAhj9QHnd6ss7HTaxUxEYikHQVEy+YfJGoxyYBhR+jvitJFYBdU8igOKiKGwBrv2gJjQElyN6Wp
t22ujC91BkOZSllCuTCdASNB4LeXT2Z5lM0fWsh7OTGcyRkOdfuU4gyVmQA4AnKbgvhYjYvdmpyG
Px4IddlkmSglvU4CIDOwExGtr1FvV+PAsTaGEzlbC3XLlIZQpoaFtdQqaGM0FxpjHCfCRgANqqyi
XeFiDD7omjmNFZhXG0OkHfza0/hH3/0LgXpEarMEhdaBBPUlXIB4i8S5bWC+Q+FR7rOXAi538jxB
WzvlDg2jqWM1FxN42spW0o8p5OwV86PDycDTSBAg1KjnianHWdLO+OiatLh5Or3MqM+bGBbfPijM
dYDyXIHmJsoZ9NRFOfQ4pImEZLOhCg/z0Gn3ZZP9+n0QA31M4IYC3xbS2ueRYKf1cp8LAu6O7l6K
/Ex+2/77rL1a/33y76tIs1HmvMMYTOqY0CLLoEkdDn4Wzv42CmuriNClAkoPkIfQ1a6yzYbRUIAC
3rDb3Op9qwk4R5C5kBUEFWvNTa2PdR+nTqlAN1bFJLWxk3jTPJx10IwxkVrMsbxgHRhxD+3KUt0s
SR6394qzkM/y6+qLWJMxjlaOhQTdj6D8JkCYxOBF/uQEUOEA4fDE8B3pubpovxiGtgzjAmddjlLr
RkNU50VZ1N6CTWZ8aWUZ4mKB2j7IRjm/LaOoH8EBq9tNA8YfoZd46StWxIefoxs4s2SMiC6qtJKK
i6CG+8xn7zOhkHvBocltMTiaoBjCW45XWGN8yDNEyuxLs4HwSwfECLGyZL6qPOYf9pqg7IoeYvDL
gjXl/GCpSzIhNUauhBmqPYi0MCoQfSQvsj/tMO7hbhvNf4GDDAMavkDWS3fQQZk3KKIFcMrt6JFB
QAvDovmBiDbzm6wYIQKYh4nLQ/6HaHKcr62LQb8QD/DgGIn9GTbljQCePmcZ5Ne4tHh5ZR4YFciV
WaV0UkPc7EnUrlLD/czUQRY9f6t7EAPutfvF+1etZOQvX5yS1TKJEa1OIiJVKQ1aIKvXUeP2L2ju
RCeuCWovMnpWujKX2p1plph0A9E41E4ubnmtN4a6M4A46vFgWwWZuyo4/oWHQd3zWQBe8RC0YU4u
Tk5dhI4Ucl5wDA8G8u6vVVDmobVzOeISQLIufu3wDG0/jN9noMQk4AqCMgqjXUbQFAFCizBrv9yi
Fdhvex4FDG+rKANY9KWUplhG0DUEb3nXPS4jbz6Mt1eUIwL5dNWaFY5SXqX2gim/VvqYdN7TgbcQ
Ktbu5WbOyxQLmRvFa0fJLf4gqDv7IFSgvRSd1SsLEPpQSK8DeeqvhUDgfRBGBg4oUOzDtD6qs3TI
ZVrz1EslPnvaIkdlhurdMlmTnSqdW6Spqyfpbtuvsj4PmoCIwAeqEGiMPHcB8lQI4UykeyVr2eHG
wERbv0/qwv0DGMgBYUbQNMDmRl0W7WIUZVNjXXr9Pli+1j5kvIFnlgnIILdGRQDvcDQsnq8kXZQY
Muomnlul4mTW4Azlw+8vYo1AmUCiNkNR6jocNToewmKBRPAE2cbqD/ZqDUPtlTUjHEe8jJsuUqQX
pTTHB6GVDLS7TSBo2l4S6+4BB7RCyMEIJ+z/cfZly5HryJJfRDMS3F+55qrUvtQLTKqSQBLcCRAA
v348e2zmnqtb1ppps35o62olMkkgEOHh4f7t9Q8Q5GrHHg9toNWZecuxJ16OEVmReK2/+/dr/W1v
/3OtbyFtCCx3hiVCgzlfXDLmvNI34amMzG8DJm///Vp/29b/XOu6Wf5xs8GskTRzhbUomueYq0mY
uxSq+smb56+PD2QcpHUR/vM9rwtJQ+doowhumhYQ6upqUvRA9dQPDOm/NaSQhfzXQt+i6KS11UiO
Kskfz+OaeLA7ZjkHee/QQpeuaIC2Oj/hF+Rv6cE/F/12ogSvbQBXWBSewF923hcCWhmg0+fN5Soe
b+pE/Qa2HJfsX2oMUEpGD5z9KOz913f5j9/+7djZm7WybcHX6FhV+vxSYQBW1v/JSYC7FxyWrwDX
/4C3HN05dsNheRyzdXobyPIaTV2bSh5pzC5y9z8w0oDKBLCuGPwixMXvCW1kebzhKE/Qng1LVkNN
Y8OkBvvp/v3bROh/W+fb48MAURhUDdbxwCCATAN6SQ44rfCeaLLf/3uyFzkStF7e/v0R/Nt49n9b
+Fscc0cDUz2GhWHSfZ0mHmCps3olLNyvw6gsnUtIChxWN5l+0vH4a7GAUhwRjUABg3yf8weFzeVT
3fC0gnVfUaXb0YFTarJ+QTk0Mcf644ef+rctipFXDKMQO4IYy7deZ9gRNKUhrJ12ydFqU5JfdVG8
ZDsEl+hfsL61/7Eg+mnNb2luyDFr64Uoo+sul7AmglUQUPckfOJDwqFsYxd++v9Qh/0tKPzzp367
MUK1RDB5xLLd1/R8bfnwku3jM3u8WtfXxU9UjL9GPgTXGJVmBJWg78qcaMn40LfhPHWdExRTrji3
3nl/4iCrWUkTrPljn+mvTzbG1gHhC6nK95PphxhB2yD5mM7dm1c9EA4fEMz6//s989Mi346lNZAx
3jrEm2mwDkNdZ8RpPywz/4DaX1Gh7yWe+4/f8u0QhgtYqcrDMl0c59Q9rNvZ23LH7Nv2ZYsh51H8
+5/l/LTg9d//cfOKqgE8yTsO6kR0hzlW3PAVvE1hsV5h9kx8hU/N+/jlpMOtdfjPYI+rwxvS5xDn
/3s+Y7XWzCiHRmIc0KTFfsGl+UMa87cX5wFY8gDtAv/8jg0wbqCogg4CFPRf6ui1Qw7o/5TL/jWA
/XORb7nSqtaw2wIsIk3eiFzv28LK+6OXdBB2uipW/YQX/Y2vH/5zxW8Zk+CbGmoLK7Ynp/Bwxthp
ALrCszj7aQjmr2vBvgGS//Z1PPH7wLZpYtnaHmJIf7qOsMERObvOyorS+lGH629vy0e3iuBWB1L+
nSwko0lupMZSDfmSfsbMnAzWT1NSf13kOkUBrwjUN98xbDqGEpg/AoZKW5L0t9fkjJ0h620Qg7us
OV8xqp8ugJ8Wvf77Pw7a2keOHhTuuHB98OO9VWFc6v/fl9b/l/b8//lh3zLAISZCCKgvpT7HGYZh
zM9887/dJ3gt//fZfYuDs5aoggl+Bv1ExDiER/jwpfH7kl1xxJ8ZyX99alBYclDyosP4nWflrmgz
dfz6qjgciVSx9k0Suj8FQTyl6z34PfAG8IW5SrZcDY++pQSGLNVoq+t56pdsiiLMvBBoYEyJWU/z
9irdx7YWwH5jSJQiv3b3iqtyczuwzB7I7Ba2CeHU++ph1hPqTLey8Y/DhnF5psCXQfoUF8hxSo+W
voyzevVA4K2TXh7poMGmgWX7eB85D2O0JFDXvCOoT+IOFWu8lm19jtcxr3RuUPfP5LhFFx6uO/SP
1ikUKR3KcJzeehKWVEVZ4MNo3glO7niEm3k+wYtx5pchomlrv4xwAxXqM7bid7NAJWMtG/Wn9emN
N3bPrWOOk6rC1LZhKLvavFgNCNp1d15AU4Vbz1PFt2Rr28OsX90QzVjMj81TAo6C4VseNjCAJ2O5
VOF50OHj3JHcJf1ejKDV1N7OG3buxH6ToKwitvNmfgz8NbclfBhqvwz9+hI09/oqe21q923ogaYO
IK+Guzl+6ebb1md3mr8vaDVO1YEqmSpvJ4yTWeIFOl91f64aGGWNU8rt8d5E+VBZdwM52lJCU+2I
fujOUDdxfGjrN7dudDHTZ+M8iaBK5LjkRLyPzUVstwt7abbxWFGeD+2+1fuJ2JkXYkZkiU4xK7wZ
tK7RK5s1Ttw+Asf7HFe/fKGhhFU4riwdd8xt9Rwvr6HzIP2TWmEJWX8yE5wr9um2JjP8D5QUs6p7
RQ56bODwBktJzNAeKR/3zfJcYU8IGqer3+e14CDr9skcncy65TCfREfClBX7wyOeyO1UdW/XT6gJ
8Fnv1eVtEk4DWDCYMmpOa8cyJCk7S8EIdqlyexr3UTMlgvKkH146+qIr/EE3JitUCM1+AeW7rg+s
/9PbPBMWbJOtY9dt+dg56FwOiSP2bX3xI5VX5GnmXhG2azHD8sqzO/Qt1jToLShTdpkz33FP3TXL
dp4ZNEKjc7+5h3mtc6D4BdRrT2w+iAgkkwoPGerCLMqjKU4Abx/ccNmrQSSQkDrFHKIMZEu11WZR
o3dd80Y3kWnsZ+Bjyag7bKHbzSYJuHeJhIWTVLdRA6+0oCogTZS75s5AM2yaig1sj8k9evOcqgl/
amB57kLfnJ2s6MFUcIAK/KJqRBKFWzbTnd99RaqYl0OFs9f3aEmJq2kTy5TRcNfluQNCK7fLQB60
/dxPRYVJWCr2BCOiYwD5/inbwijZcGiW0efIb1g6+iZpjCkc5uIbPtgYtae9PgjRJkJeFitIdEjO
1gqBFzx8FY7Z5NmpM142GfR4SfYbQPgrOpK33lKurXjd5KNHnnWDd2Oup/ZztaAiGNcwJltB3Pfj
x7UOj6tlHaCOlbBZJfZVQcmD/F5sDuuk0r4XT40X5nLxM4fdNYFMiaXz2voj6XLLYH2QVMtwiSSH
B9CxGo+wk0uI8942/a3lBlDAe+/6P6o9VtJASx7hDUCOcGXBhCrqFkJYbEoiC1P2IPsw50XZdy4p
e6i2NhhriT9HSK3FsEKJMSCn69Yk3kxzSUTmD+FlW5Zs3gZYdL2N7rFCw8+jcC5YbTTjXl3/IYLW
NnR49pVyL7r1DnwzpVnfAvrS2U8hKzT6Fmv8UU3NTavNl9X6pbGmEqJSe0X90tZhUtkfXvcQBv1l
2GSuyB0xdtou5mQH2CHch7lPg7ZHf7RX8NiCGbred019DMiZdZ+bsROH3m71DbW2pLNY6Yc6G0fs
OBfM4EPYXRp1UcFYcB3tO2c6DtEvrhA8lVe4zUc3Pwr3RfjjYZ39VOpniM3N9RMl74tB/gORtC36
7CbIwunfg3VBidPYqWHjfsB8SRt8ko6eZMjurHZfmyE3FnZnvzPjSzTOWdzceEKU+FVaPdXOU9VA
8w3B1rBTE+7n9qVeRVmLZs+tGPfJtTXS/o6YvPhzIJNmw/Py5ZIoATRgCQ+RBnOW6vpJhu17uPEg
bbXG97RP3HVIQuvgl+zFvWrct7jSqbsuUxYKawc3+yeXsF3LBxuntkELlzyIaspFZKW1TXbQzcla
z3tpFn4c+uFmDPVO2FEyOmM5OP2hGXW5sOmsgzhTpMp7AjLTZMa3hV0llZG5tbJ7srl5WXRzIhVV
mQ6dXxsffi+ezqHsuq9DdpJ1HKTMjx/mxZLl1lZ3oS0xKrZQFB6+fEIXcyydGUdJNtVURrZXhlbQ
JNjTKlni/iEmoGFTu74JbAhZNmZPdPwB79wt8fl8bjBi103OnhP7sffQ86zkmYitnGdWWBscS6n3
QSwMCNvLLiDohc6q6BbzKIVz8ettSyLSQ1FHecnqDoXTwHtBwAQbNYR86HpWEDDTKoFhDUkw0edq
6xJNwTnQUEufoczjE2R8xlqidI1wKJ3+Ilv3pEJjZ46UOx248509qBoesL08jJGedpIiVEXUy6Vg
iBTQAq1cCfad7ZR9IH53g5oKSFhfqhlgBV1g5VKD+DiWnMonqx9ObWyXfBX73m5NEUzrxd7C0xo7
R1jc4WsKcrLqMJPGwbfzgv1UB3lr/Islr14q1Ztqa2QLQdpJ8UuJNSU+zUzQekmlzbmPQoSE2j2j
HXUeW/7Ymjhz7f7Zaex72iFBDztceXV3wvPjGfX7S8eC3MdW4RM5KA10jhDkK8KxkMQhqitx34+O
3FXe8sIr9kKG8Emt5AgiIgYn/eZgbUERrdAM1Q1876MZkIV9sTu6x3Thjum2YL51rDeQ8D3+tOrx
rEeE1CkCfWuKw10biaJGitHCXC9orX288bK17VcP7z7m0JWIouguxqNEEzu1uPMrDq3D5hBIsIW0
JGO45fH4NYz8qTLd785SYAM7QMBW585Szgksu8KRlZMGVCZmBEpXbVYufZFHCt+ADZ5OFt9UmeNZ
D8sKXYSBpIIH2eBt79X85vThXq2Qaa70vWc58Odl501PhZR2qXnrZDrwM6pYWU8tVAvx+dbUPC/S
Z9cNldJm3cEY4tdG+lLaQ+7DZy+BrlHWcCFTbIA4Uau3A8J1jLrtYRQUBggg8CwaWFDjpugoHWrq
XdpePkXgUsT+doJUI00i4ZTDiDaGtm5d3sDG1dYGtZFzanrv1FF6tgjBWCdtc0Gih0bQwl4gE1PL
7iqJXQ6BdzsJ/8Opx6QZcRPQ+LaGga6j1QMf2FO39V4aW0uCV5tSe8IgyqQzUIyyUQVR0nX1l2WR
GzEGj9L4VsK29QFQbxq2+jGcmkx6q4WjycDTiyh6bhjHgIhBmywDxWgcHmiMVpz0/UM9NacuiguF
/IvPMB5x4/uxxVXSsaOyp51lsQye7YeWusWCHDUw1a41srSaCNmfCKBB5d/pKD6o1pR8EDslgxMa
fkU1uHDqHccd4cjyFklXdBihHe3z100A0Zs9O/PZ9tDH21PVrXds63c+uif5HK2l57dRwufxPNjh
veJ2soZBMfVtNrfeVxfbpzHAiZmHxIRTGQaMF23MdeJU1bOCcGYi5v4c6fAUYXYzm9jyy0EPQXrs
UUioE8a2OhMvPAxh/GlM3WZB7T1TP0gdPl54T+6DzpRisg92iFsp4nlcm1evgknXGhyI2120HnWO
TP9mC1FR+LgQKhJ/UTwqJ4TIuUerOxF7eTB6DyMbv0i3+jAtlntQEkO8B/B0zeC3idNHZ5Ch1EWM
6xcGmU++HorRCk617ouYsZ1jmifpWoibgj6hKErXpfqwOnNyIwhXLSTVXnCYZ2vvYZ/524Yoof5w
S+s8CMdikvPvAUUbGdakr8K7YBU3uBB2DcGjoqP6EsFW4oskIupuqnh40LrCqLWwDtQHeUlH3jm0
2tIe3AdHgvRrLVbh1M6h8aaDt1ZWooWdO7N/Dt2t0Ns1kYWHmYfMaw6cAoDJ2WNrl2JmskrG1nS4
hbVMggWZmY8oY5EqTKwe06a12z5BWK3KWwviKKKHLv4SlbAgLRVHXoff86txm10UL/dINN+cwDxx
HBrsp+hPx1s3qcNJJTOVN7HdvhguX/ptgd4+z/tBoBfhazuBqNKHYsAvgg5g/dofxdA8NIgJGExq
Phve76yq5sBt3JwG3juNsWF4ZCfcgdTtQNkj1JBMWq+o6B0R58ppcpvGuWFhGZtl50/dlszbdKPG
P9qRuNplRqoj6/RJQxm3EZeqfpgoyoz4leMiHPyneTLJXN8MILs6/mO1LimyRte9pS1L5uFuWVGP
O7k35WrLXShqoRod+r2ha2roknpTsx9a2AjU6uz5L04XgNRaDswcozC12hGZJs8pZxB0dZEUsbRG
XthZ4jSF7Y55J8HGhHsibWJUHeq1iU+N+dXFYKqKLsWAJYadgptQXTCPnG8DzzQwDEth608Fmvds
uwll3vtH5DwNimEXWRU9UPdL0bdgoTmlt+NShvxjIHceAiOZBW6YPwI5S7QVi/8xdXfTeJ4WnUz9
I2RmUaggYCajxZM4fov4iwgehXWc+YpcC8W1qF4HrXYkYEmgf0vENSNRdjRLJruDHKu9wHUda/HQ
2F9u1WJm/2xZX5G+n8RuBHrao39qAvIvEdgYWMBoFwBV086qczWf4JGXUPQ23d5P6fRHdneeAwUv
KBIxD7vaLayYZzZ/ZNWWM/eNMVX07pZ7waNaknXpUtTNYPiVaLJpu8qX6toLfp+Wjx4nRBE/d3yY
K40CJdXvJsg3B0KB6mFuiqg6UlQFVX0/r4VE0STYEZY8aaX6YpCndqrv240e0TxPBhTfdCmsIF+h
Wa0xIxs456B/CliqepHRYAHwUvQeTZA9PsWAp0HvgCzZ0YRHzngyNecVF01X/wmm3RWyqQkyL+z/
AWOA64SXPPyyW5qIeOdbZbghPW1IsRgk4rCN6NFEc+AOtGFInMXDJ13DREzWn0DNVQJw6VE5MrPU
kkFwIF0BgGK45QZdjx27ojuQder+uP155H2ywRN0UYfQhULLdgibZ6gq1+wzbt+mEJa0+QyYEWdp
m/2kcfE58rZl766+HdXRxMuh9deswjYdehTMQaKgmw+WYIbx8p3hDJIo9RlGSfCwibKNtmW0LZmN
j1OLeTfdQWyun83dmlPHva3HKeMM5YdYnrmCeXhjw21SxAgJEcLPdAexlaSHA7CD/0kYQBv8IO0s
xEAjt19WSHRWe3uOdlHQJZjbR6Dbud1hMDvvGuDrHh8Dn4TlZvZ1glQT6Ffj3/M+i1dgJx70h+m+
Jg+zc74GFULfa3PbSZZrluOad0hOfbnfNFCS5aNCPx4U5hxFXkGdMaO4PINtH7e0jP0lmbowjRhJ
IW6DrwZijwIO0ThFXT1W+AA4syWsDZN6XXYx355tDBeGzWsc2kX4Ec1s7+PKcdZ9AMhym/x0nbIF
bVwF7A6YxcntnzTMu9EJW278Jd/mTw+7y1n9NFwsAANPVqdKJl8awq6MlcymrBgHHAxNkEaLNIgv
mytKA3Vp19rThe295i6aPix7vm/VoVrdIzKPjINlsOEATrawgdJZB9eTJXc2mGzV522bkY44QG6G
Y1PzIliOrRmKpRWZcPW5Cr78fj5IY8oZ1dUaI86jzBCdfq6EykS03bm4Ilg7vglUSmJeMUI0xbjT
ECu2tZhwpEwNb2IzZsOEYBCeOpwk9BayqD7a1asIIFBf62LYwkQjTnNIiRJeipDtNtfNWFydeikf
rZnvQgQCUoMv2snS7R+VCIquAx7gOPm2nKoQamOow+zqZQrCk4MaBbXOKgo+PYRgnrZ9l0TmK9xW
PAiTBl2fC5sgXHvZYoUo8gDzNdycyTYkXqUOzQQwRsENXGJs3z1GHMKgEzBfoGt+/ygRhCU9QEwl
tXCgLNhMeqNJ2LoAy4cTSoyM+KFtrLt6mkFhVJlHMapSduG0a0FmCViH1CJCmp+tasQHUtjSv2I+
J8EwIKzBvZORbkEA220IqDaylgg4QR0nUJDJh/l+nB8rpFHzuL0adzvoGFDZ+KY5TTi09/32wY7f
PBcoH/ZsVI1JiDc/BXNK6ZBsq7NrUSGi7tzwTLR5jPD9nK09BhsCVi+KvtU7AN+J4/xxm73rFJMr
U0FAsQ4K6PGUvbcmtQWnxWnvNhXqgRzTBonVsaSNTnqhaegXrgYlMQ/leesh7NF9UQgHCzw7udxG
4Zcxt351sJy3xboL7APoknAvu7Pq23jtEpe10FFBYG1PK0xjlbgdNgyks2NlodEwTIeO3CpfosEL
/rDpchPsR3muQvrgu7sR2aaAAxHGU7Hh7uEDnniQnvNHMEkrk/bk1p5sjCscNaxv67EYdAAtpiqz
/fhkiJ/0iOGLk3D6GTXrHrS0JORnA8jKrh6H6dmyETbM+0SHIyoPD0NBDnmx3VIuJwF+l4/rZYVV
mY7KYHhq6ryiQ87G07jF5Thc3H6vgQNyjVn0CXfniJY7burO2k9Oi+OtstD5QAICm0eVeL2LpxXn
GwQjBgu4dPe7n5dHB4HOW8YsXgwq/ZsG+G0c70TbZHFr7diCQAieSA2ZPxu+oS3AJjCEp5vN+VrY
a8zsnEy/XSizm/m3jz9S7U5W8X4zH7b/JnCFzNUKh6hXBY8/irnvVWGn1Le1OI0VS70uTkPWl65o
7qWdN32fRkIkoX52yDOZAO6B5zhE3mEeugUXM4pCeMf1CYgHyFfH6Y6H8A6H5k/BXLsQIfJlDpeB
ABoUtlFPm5oghUGCu3EEM3eGXfCyqMdgXj5JKMiuaq//HEbPxrGnZOQG2LJTahkB0b7u/uYN35Fk
S28fjN862Mvkj47Hj2mbcSjICIMMGA+vPgCHNe4Ke2ZPgQ8Svzuj+tIcL9b6auDHTOWQRp143yCE
hCMNl0CoEF/chRSkD5FLOc47D/ozHdy9FQQPtMVRp16bjLP3hhHXctnmN4Y2SsyHOgkq69PDD4YQ
sCqrtTuvFSAWg3UAcpFHI8W7ovR3XHn3VtD9nqxF7Ok0AkrBpqunKZEwSEDte9vHqE8xGnET1fS2
MlGLzKO9MVDaRz4tUNWhkCQT5Jvo+KT0DBVVtIYWoYHoa9IlnQ2XldB6Bi35ZA+0T+w1bLJ59R8R
tEr4IdwLrzu7uvozUnFca1O6df1U+eFtQM1HuNhPcRc8+Kx96AOAyc7Yp3OzlqtfS5wNJF99H95t
QbAP+bw3o7yFvNRXJRcklGao82VGY2ha2htmuSmTCtfEKj/DLbivJcr3ljtPBFPByIH8G5vYN1Tj
KwKb3Y21yKzWbgDdBFlg7Cd1rYmpC1Ert0FEcyjAfoK6efPSrlV9MoSo4ZY4uovQzhW+v4cS6i+v
02WzWT16He3vsKp/eQO/NQuD/nysrNRfw/swmhEkGXGSnsMbXCwoT63qDgY5v3w4nyaER3ejDB/i
lSjgbfpDTtaJNFtWSXtNOtomykHWCsWVU0OZScxSX5Y+AP5RXUiDtLeBCm5CxuoTaLJzTZCyKeYv
i+rKyvBHbYP1o91UbvWGj2/+9INH0zoWFwIHaweFn3auDbeevEIY5GGa1i+BfWb54yM+3E4aq/+E
5sbtNnq4Zu2+qH1Mj5vAv4XeHIoV+30yZEqNlAQ1uq3uwzFuSlYFqktAxagexDbS/WY1FjorDhAe
0/QXf0LNYS0effUU2hth30F/mHiQyLNdsxbChnE5xCPkrbKRj3i4QO4Dm9Z1Al1f8TwYLgaEXg51
rHCFQQ1z+W5pR+tkb916gkaHvd8oGlOWM6JomqY2DwxKo1h5/oFMqCe3cVGlO1jd2ZMYP8u1F7o5
GXT1xqwtutMzFPcTT8v1rJlZ4Xjmxu+1DJonV0NXpJeqy7YWBWBdOcMJ3V56CFCVvoQM8VRJXT9a
GPgpWi+cCxvXDmx1GfxAiSPTaaIjHqMJisobWe7PqCZptFYZc6Ylh4m7eLsa7aWuH7Snup2WZPCq
LfPF4B8rgvwBtAb2oiNZH6vY6lM/GDZ4/G2ec/R0yLN2WD+7KxyBQnp9mAPdvUGfaE4mgC55S9Hn
s1sE/1oDY14bjnBngjCB85s4QArEO7usx+OxaKNRkhnkDC43e6aG+N1BfLIzFW3xDkAa+nbVJNJh
mZxfId2AO1axJ/Hjl1+t7gBYro7fv4ce6MlASs1Tx+LgOcZlWgxe35V9hTsiGvumcMTIduOK90/r
EINWm+ZFJetrJxznDbxxDckr8sdv2a+B4M8F3L7fG2Fv74PBfGiijIfOwMK30iMOO2CvQIecLMOj
XAc4NisgzeEoptxGAXhD/U7ljsPq3bJsVgLSRgVh1zF+m50OmFwktn0VanPvAxZ9CxBO8lFvX6tF
KFBJX301lkvcdGo8QDkuBriu7GhVwJ8h2l9le6amYyVrG++0uGzZOa3GqaeWJI9QFEWo8Rnyb8u/
ksSlFPkANkDa+h3SbCWh8VbxpujXlWYraL2p7TdhEhJ/Aw8UYLdcMKJvolHmQWzNO4YbqYw1xV+M
cKFu1dTBSciFIpivl/M68K+6EyGSLAW6QL+SC4uq6BIY3zkCegzBTV6rHJ61aM7IgSeO19KjfS3P
7XHkdcKqiWIrL+5b5MXtrmuR5I2iQorgGXQbZxUsGbppb42xkICTq6al04gTJducr9P2Cg1B8ul6
df/BF5/eTpWtsxYOThb+G3hzbgzBlFEfV0d9MGNhK3oeqvnAvrq+uMCVGnd6rSJX5QFGLA7dVE9l
1Y5t7lWSFe7WVZCToPSLawea83wbDrzvhht/jc5MKzTEZ/HM8JWtKsTR73Jfr3C0qC7DUufosifY
Pv+SThOtvSdBsEP8RX6FMB5HOhHCfgum7nWh9p0lgiT0/R0acoVG2qwdXSC05XGApjToL/W6luPi
JyyOUTXfW508KAKgYaqLoWkgKAJ/sqTRYh+T5dE0FBHYnFrstnyLVjfFSGLmKQlLm3XbUQclbeDC
BUYNucvfAt0/460fHBQDREO/zNm61BcUj2KkdzCDPtkQxgYU2iYD8X7DzwCXiR6TQch70GfWFFEW
NS2bi1VHWcSAWFCb7Uxt1QldgS2vKrinzVZjSpiWU0deEecxrteYD0eF+UjRC5a9ytBU3WOyycrW
AXtJwLKmhX03V8dehKle2kxtD/PIb0lof5h2+sDg+b3rMCBY8LNLYjHkMMjOzYh6xl7V3uUBCNsQ
XVUTuAVDRUlKGRg+cIoiipTW0pY4vqVCe8l1/jABHRgm73Xc5vYmQH8gR41f4gWqCLb60o1oA9og
oIcAuhqAHXL0DlNsHh03fpQSmiOL8wLDyhRKwWjhrmm1Itvw/VOn3dxZyPts+6chitu0aVA893Yi
VH8/YoarMmvKmHWDR3rqXSi3TtJ76FD3aiZzpwo/QiuCa5dn5xxEAIHkvm4q/CPa1koMjxOad/aA
/+e6FH3PGYzEyBUza19sAvI4XubDdO0AuTGVKXfCvB6iYkEpZjEnh0ZS0UXzDRrVZS195AcA4owY
K7QIhuNgRft6JZiGX4EjiAnFBJvtp2GkJQWoQMOotDuVGif+PfRW6rU4mJjeSdpJH1yKvwM9Ol//
F0fnsd04sgTRL8I58GZLAgS9KG82OJJ6hIKvgge+/l2+9Ux3SyRQlRlxI9MwdjXL/4YiiId2PfU+
U2kmUjiGe9Jt+b2Owo7LoTk3xZtulzu7/ppWH++WiYqWlWzqrtrLwj6KxdnDSey1zHlLdfeJczXW
VeVuCsE312dPoqy/db09zTjUbDjdIRvuBoX6WRW3ddFex2o9u7X9qnnap69WY+NqCVPyizSLhjGh
W3ASBNcEU9VNx0+9M2mKHgtB/xOMIefmC2b8W5blB03zGAkOIeWW/Wmy1M3p8shyH7yyvOrQSQV9
mqlNX5MqPmXpRHVp8xGW3tZ0Wfg2ewe78l/Hzo58vgkchHFr+8W+zgXHVPpDeX3spHfFwPyZPS3Y
3Mf5YAjOdVTZ6xJqwBi+hjhf+p62laP9X+MZRx3JLM/B2S2Xt8mVxY9S/0yj+vWFd3d4+KbWHkTL
FRcO+f/UyFtW5sc1YCAbueHrvBZh60ErVJXx2pau2nXWKLZZ6mNQBAFNKnmEaBGCel4xNG7l8f+P
k7j49pIFlELnaz7UXYKbVlinyXCu8Evf+pB++2NwrilNppzjttTCQk/G0AXzKo3y0nT9ragVFXJn
d7fVLF16TGe81LXZ7WtjHTHUbPYaU1G3e4BDeTSS4muam59lEbem0j6wKXi5m+QiDQTHzhPPda89
T0JWm5XzFDmARsxOqF7noL4GVU9VrpZT6wjmq2sJLfLAwdF6zq3s81fAis95WQ58gBSx9N4Tpv1O
doxglaaZR0kgrCc0q2bnu4mIO7OPBqXvkwXHWfdSaze7A9vSlatC6SWf0iuPnGofgQzai5/rHSbO
fKHiD0UbvFVd4W9KY/qv1vobTFNU6Pp+dhwuGv5lgwfG4Caoaz3d+i0+da97j2KukU57e6CKbJ7G
wDmOAknKKM4F/utz0HOwYNSMsZPrn55tLmFhGq+zKL6WTGdqyr2d4n7851XVGHoeFV9b1qHPU8Aw
2oyrk0EeKzbeRhkJPafFyWlNaR4ZNcem5djXNZtfMjPgaWM6/9GthuehFPwq66O3NuVeVBB6U4Do
6S/Jn3QF9QyNfpL6t8pcNDR1o9i4E425zVQPlmNXX8rMuXdc9dm7Q5ghVVUGD1Rd9e/30d4bY3X+
Ens9Mij0M5iocwa7uyOL03Oll1nYI9oPgqMsKMZz6eunIO/6nTCyp1mJhyCz/zov+LGY4s9sZHAy
Pg4twp0kstTo3+XivSdiCuXQJywBop2vldVd6tlIydkJDHcn7xTWxORwPRUYm5m8DQOohbWm3GD3
F1/36zipAxo3R6+v9iq1i9Ra6+DPo0SbsfISx35gIo+oa+DHzvTPYzc2pFFKcab0nSLfKrg7NfVk
ZsxsVik0k8yzG5H9ngix/1wLTBwP5KOtfIE1oWPpqbMXiHc3Ta5LXrwPgfzou8naVDZXk6HWEfFC
LR/ustzdtyEPjaAmZC20JfTb4Yfr3o+cpLQfOGOPTU5SZZSsIfA8LJFK99Fy6I6Ud1Bd02yVR+9r
DcWZ//qfXfGdOMNP5oJ0ZTaVoL/0zjYz3d+a1UC0uQJgokSM97kK/HFewlFhoHmT+6C85KJyQU6r
JOo7OtpzjsM3BNU5axpOI4jPaGXBeGTbSpyYf9mf1rKD7tMX48kv7kb6Mv5nGUq8oin7oWi8o5sj
4DD+gLkaJVpTsi8z4D1PBGiuHO3zpGF56SLWS383mlls2OopGaSxWdflox6AJ2zvZAApeWn/bOXL
1fDaY8bS6dVkGXY76m99vSAvOm+MV994rsrjTPLyzFX17Q3uh29hVE7SuY528GwuiQOuXBHGczzx
PpUNFjeCRgDFlVt/mic/G7dpH5eZ8ylTxbXRxp0jrV2g5qvfVCFvdTg0bMwsxx+fDQqj5zmhai3q
jkU+T2awL2X2knnJedKcA4/K1ZRju2GObhMuK4OlfDPYyZxrQl92q2vv2cvp30YHWDCxJm1jVng2
acNf11P/6wNldDAY1zoz/9PEXMZGXX8lPNqyzoatlYxHOetXTWYDq7oXVqn59k7P3bOGPaR16dOQ
uFHBclXgiir0muyou/1paIO49Iqo6GF5LIH8q/3J3Nvmab0jGbVZl44Wwt1ntobAPSvomfXBpwpp
YYp9XTyO1vCkUve9nbw6bKolrBc3ds3pQXSY/hYrn3PPPfWu9M4FfWJYc4Rsc1/TosRuLrlfzjtf
G/c0w+CzmtzWeh91fh3WPgN3ZGb8Q397DMbsd3FGpEAc27Qzdu1cWYfFhjjSDFduU/8uoHcD3JlR
wBWla/6YJFRGJHf4f+mb0iEc7TZkaAT6yxiOeh/3eYUUOUUaHitr27atTaORjpE2/mP4Ga9DBzVX
Ty8V9f8p87Ct18S6IR+2sRTcT7rV/+pp5l91KIOt4xn7RUcGZ5YBeAAIN/OVfmZtpAdv9Tweh9JA
Hg+8MAuWB60nE4kkemx854YWFHfGVG1bjq4oLcu3Do8djlHdzNI+E3i6JHlbbzre89ZNGKmLCVH8
tb2xnftc28ErPUijRCLzdtmk7xrL2iVJ98IZKPk6lmdGef+6Dadx2T4oth9Do+281dm5/XjlIQhX
ehB4jKi9ZyaL9qts6WQHlj8JXNxZ/FpVnm57G91htRgj5nvTJ67199jYsZHnM1h8398V+oHPUj5r
+nyBCMPKzw6L2VNhs71zIwb/1wjG/agtZydNj+VyH36faJfUr8F6GYpZLAp4jHulLcTeALHRtWV8
YJOHFamZdnZavB/W8vZ7uI3sVwQMIdsY2r2fqhnA16u0OktWFV78ehGxPa7pv3W0vY9Uy8ddoVkW
z3lbxZljtPsg8wROq2Nq/K3rO55JstHM9mfi+Ng1rY51lUz9o02gbDeVpAA2stPHU2m0bjwraMvB
WhCIDN67gbztQUtldpjvTHbZS7Ubjdn/VxQlxwR6w7ZsDHXxrdk61E5q3Rwss4nFrDNL0LvaYfmD
B1ZV8XjyBRUJg7OGLHTsZLj1btkIDE2RPszjxFUnrLAR8pniqjz2nkyZ99D2yWZ0uuHQr3oRS6I5
x6Kd7UOiFc1L0HVg+sukFOVhL8TOGDX7QNS0Ch3X876ne+FAcT7GHQrM95QH9bHrMgQrx7LLi+8s
v3YwjR+pnH5r0bUfbl5SzTLkufY2SwHxBcDd1NxVafsQSK9DBfBKBnValdT2aFn+cfVKDTgkh9gx
ZOP8lGNjllt6qnXdeokesI+30Y+1E0xg2XZ3HLys5iecsxu1yApnbsnuJF05gCW37nkw/OVHGFK/
VQV/pWWBr5bNDIQ2d6h1BrB4OqvpPU2Lp/xeq7mGXn2VRtp/M0aBc44ffTM3ARl5z/sLGlIVotWX
0EqF0Pgq2jak5+gPo53yYGkmoUy0NgThFTIb+RDbTfnrdvEWY9txt52CyWhPyWRhD8Py0KaKwSSI
VfwxbI0NFfPaf+gVJmebKcauYfy9dD31iyGYO1gnn7Bz7U9adkRMMjONdQZXxr2ZAykzxBJZIkjj
PE+GSC7ZS9FWeqhQovJ0NXaQqainbeDzE1U6OHo+0MGP5nbS5as0PKYNsNzHe6NJWDBw2unY5lTF
lmYtQBHVd5WoNGRPWRJWvj+GdjFau2o1MXoMjJd+5G2Wzmwe6rEUm5nxDztdG9/qPvEOIs/zT+WM
OMSeC9WQrHn/qSt/iMtK1Mk2oSr9cWvX5iJid5HXSnNv2JV70fJUcGJnKIOVB1LvpYmNhtMlP7LJ
9VseMG5rUYMVFVmWvA5IneeqbNHltay4OYvnhTy72n727GfHBLnwssbYalPK2FJNjedCMJDJMqlB
bGDuy8huEt5Ahn4nqwlJl9VoBU5dYi3TG0QVe77ibFJwJkv3wDAh7cALXj9oc02DreoxKq0F49ZK
5FbqlfNsKA1XRacvNluHuigLEt6tlhUXSjmhcNRwCjgS9rruN7uiN8TWqayvpJ2sC5+I/h9Do8jA
J1722q2sA7BSq4ptQcgSDsk+9hUFdGom6kWkyfRhabrxXzbYyC12lYGiDszDF6WeRe2gFdiiC+Lb
hMlprlPBU+iBdSlCQ/ZQW/9aipezcrQ2Xvw8RTFswItddlQ8MsEj2HirX2zNxGN1hCG6y5Am6VGZ
lh1J9j2zTt3OE4JIwziBqvkmg299a4Rbb9j+qdv1hYly4tD6rh/NJi9wTe8cda5dRWiqxWOVwOmX
Ki1Y1Cx1L6Iyytk5aZms6hqKmzfZ/YcpJ6lv66QT7V50Knmw9L55EwMA0WLpH5y4YHKLo8YNomtx
9Bclo2C02pOxegGV3GicLUukPPWoq7HUrGTnT2l6qa22fse6ctWmDkZc5QWkmurAd34Cw9Z35jIk
vPn0wpt6yqz/sMhhmdxM7cdh/peg0nKlpIBStI59mPtdsevzEhCodAoVzhMv25gsdUzSyTtWq+8c
mXpXxIGXd1eTnUGXMk3kecnL9E9WnvV8712ggYr6gvD8OhbS5hBU5t6xVzaXuV77K3njp7BIVu0w
1Ul7a+lh8LONZU8svXr3jGa6uc7SvIjOHHZlw5w/7khPPJRtmT+6HNhANjiOZoFOnqKXnZpqdkP4
ie7gtxmEftdrN79qyrBeg2avGYJAdME2ru+kXd5GZ3pfy/7Q6BcXdzYHEJzdf4Xd7fvRPIAHcnEr
HG57UftEOjekmFM/pvu88Le5Y+ymAd+ZPMhHV7A5ep3jwFZeaGccjsOAcB9kT25NGwtSf/G7bF9p
A3Et2ZGDwRYuVH8kP4u7jZs3eTspgdCH5EnaZKkGeANr1OjyvCSa6gd5Z4eobhK/MsltldsKTMcY
/hC+V1w0Z3MHtgp33tJaRZmhR17/AUrG5xsrFPYirfhB3zAvwz7Lo7IoDnUb+VjIHdAV/PsmRbms
wHKM9EsRVtKC5Jma4ssdEFpkwfSR7Jyn5S0pMN4GR+y7NUe9L92trNgOusrIH6Zr1Zmhx5sEOnic
pv5tWvUtT4uxhUAX27IwzTjVew4+Dm9jXMhrFWmUiyYNrTmpgOqy/bgSmrMqGD9THRKa/Lgd/Sdt
HQeAHtMMG29Gaavkg98nT2pS/XltmwfHRclqFF2Ycvi5OMmxuUVxdB0mAckh5U6WzVeeggDoqYVp
mZn1M9rRCevEueROI3cGqkpc2HPzKN1OnsVYqS9VwoH35vBlzTQiVZqeuvGVnwIU2bZjH5F43BC5
ey+CXvxRVqVhT8ppBZ1MiVEta0/Ohnpq22dlerEN52+t+lOdFXHu1AexeOfFCa6KTARu676aiQDm
ElCr8QBcOLVLJrsWejSsK1hDO4dKq+H9vGlrzYr+eY2dVOwqh2mQQfdM0QGO04LUJbclWBnGnygi
OgCOUxI8W7IPgZEwsEFoN30NbFsp5yvp7qGjOtiPqb6dW3F1chlVI2ty0/GBW/0/RlMcNTr1ja0H
xxR7NCvdq+Z1eGYeOEQ3MiEDJHpgz1KZmFw9dfJqZfYO63EflJkZrkI9uiDhm4oWEyW5917Lst27
cvm2MXAhHmD3TFEMGFvdi040KFPrIbVaAlA6WvnQxgQb8EYGD3IE/dmq4/td69aw1673ORveeUq1
x77BGnOddreYM/g5npBtb1IEPDyjuCirr0yvMdOTfteZqw+UxHydpQg1m8H0nfNsN8avz4WZOtXW
dKxboyaXXKkRYY9dFUeR7eyUxHOuvGvdMzsL5AaoiXUHlOSy047VsoI6tDiZarlaQc2Dsaxhk4ln
4WULIHj1JHXjbabjb5jivh378jf//8tk4xKvC7hK7oRBq39JJV+HKn1ItfkqneapyMtjRa/ZJtqn
rfcA8qp4aRoLjWzRf6cUb8tNn9u8XH+y+w3p1kUbioIzQh/Gk+0BTuoWV6Vgmi9ZoeFSNflFL4Mo
VaXEfG9u0mzdEDnPISuFBpGZIBG59SIW67V1fLlbJwmm7x/LFkWF1MeR3Mtlcmh3CRbhr2G3Gj0E
0MrCQU+2e0PN50EHJ6Hc2ghuDH1dLuWi27uaafo7lGsZqcC/zZlmbgIzwcT2zZ1eWetG5lw9xOHN
Y5JqE3CSvmnN+XXo+OydyqVvxcCoeUDbxDlMHGcUWyfhdFbcekitfRVsBoMnqsuWa2AavPdWADkU
LG9DwRGCecoKAjfqe/Wn09puMHt0OBv/CmfTbHU7509MXsuB1VyWuxquyw46NE2TrZtNUTFD7y7C
/pvlUkMK9gc8DIAhK4vN3j6lw69R1cOm1yqo+4DSP+Fj2vpd10SeX304Mmt5tTihbevoBP2/yWa7
sS0ZB58t52ogddWpo6sZZ1ai+Vtdq3EmVuACzy8nllHwBq2V+UewKdJT1PN2hcEp8o3fBLvE7ola
DAy4Ja7Ng/juwzASfI8DciWMEJRhIdFlJtbgluMDrOjOpuTSCevmlnVg/8oPo5MiRMU9kuAJabC0
dpOJz3lmZwSttKWqXQ5LDCdttP0mt69L8eUhkPjMrtskbVhkh4rLwUR+bfRiIyRKNMlGzddCWXhQ
EwHX20fST/tR3/sDAwDSHpuuAHL9Sxp804+hj5Neks6+5BMPmoGXZMKgk3draklo+uihN9poPq03
vSZ2dXLEfCD6t+vkQzb9c4KoQ2aQ1DeF+y9f2ug+R48jBRaSD1KJnNA4s254jwbaTfaxbQSPeinG
44ixrnNFyXY4qNV8oL7G7UOlxmBV5Uc3669d7uxppADKRZiImupmpzw/ovMKtQoFQYjQX9cTC0Oe
x1n70t3XHlyDYE8ZDfd0uU/NBDOWrpB1cxdrfvHYJMGbVwJOFLeOaIzVD+GghUpRYq1vSkOU4dbt
pbW124GC0ONTz9zQ4Jc2Jrq/FNpOyZY0HxMUDJsA5BI1k8+gg4RBnMUOJCBMLfoCDle0ULnxDSIX
5fpsA1xYFgMz13bbgpcmbugXPa9JSjiVRK9B2mIqfudqJWLcPxpWdbLUs21WO2rPEFIPbWS9OGMb
I+IAWa/r1SW2ZA7kEa8DK8z0ysCF0E6dVm4GppiBDmSL/qbjJHEL3jt2GCb8MA0+fCJDYLnthd8X
21Cxi2G8mgMqb1nHDPLdaZ7YaXp5DHCTpJX/pSUdXPpY9NWLrIYI8zfsS+0x0XSUEpPpbMolcubt
CXxtOBjakNd5k+ft3pfUQRU7qHQ3rDBbSYg8ppMVaq2X03qQf+oyftIpdApQS+Uuj1S80VAuvP8E
bA0SYEyJgW9IwRdDo6/HO5oQaulPNz+ui321g2qfNyQDu+HKbsKNPsyxya6aMANUKoPll/qVkEgW
lwnRLvwEY812LaoQGe7XVFv+crv/0WfJy2FsfKbpGOjFAwZw0t0ZWG9bT9WBKuXT1/W3LlGn3Cxf
CDOdjXSNxHQe5R1x1pgdyIBoZ8YmE9XBd+hjxLoT9X8CBhYV/JQrOr9cxrMGRpn8E/apDjq2A0Vt
A81yd9C8L87H2WO0atJfkuUfX48/52SwaUGuyshC1wXMQu6z4f1bsUQ6tHZlAmAN1JZWuLoHRXvY
lFFetSFtybEQa0zDRktlo2nrjE4V4uYRCqZpieflOV2yg910UcIonNZ4adE+Fu3q8Op7VHYVowqb
e07L6L4DDI+q/CpZduwaThwIF4o/DWLLlrG2ADxrzDqS2UbBmvMvbzUuaUWGQJ9sqKV+28pjnbHm
SVm0DcaXhLfwSZSl3H54LGHunDu7eXEByKYujboe1o2K0zYY5EbmXZvql8CltyqCFODAYjCEMoPN
KMad8OddZnx6rbUVdBLd8COymsSqf7KX4BefMGKn8abTCSsqJIYChN7gftR9RhZOPAVE8Iiu4XrT
cft6ekzK96JIKLhwoAS/gzSP0oYzM7wj5GK2KRvtco/A9B7jP8zhiScpvovrouG9xE6TeKz0sqee
F6yrB9481PPBf5b1tPOc8qvnp2nvoXaquS79zQFIfNrqzPfC0ZOPhtH/dO3CmhISyTPDkZGWJx5E
u2/PevBagxKipG35VtyWxhAVjbE5x6zpQm+5CPtoqdhpsrC9d3ACUrRDpA8QFebXbNp3Lp49ktVY
GhfPmWPeQUgDeuaV6Ek57h1eurwNQqea9waPBL9abWq7eWj/eQbXYdA+2ca47zJB29fiYRMSbD9q
8R70xQPjLTZa7l7nYOJyEdAIMxZrVcfC6yORTQcg2poAU5Kz/4FSBFUlXDq5ncg7oKveYVoapuIw
yYlprCu5Ty0GRfz2aY2tJqPj1n7qRtvftVRQiHEzG0wUC5x3i9R44P9I/SkDR50BmO9leDBHxfIq
pPZQjVpsre5xAvL2xzdN+VtHHx5n5xem5+Z7fKRerTEPYuIpXUNzLaqttB1YzDJcFuKXpNl7Nccj
gcqZedWqamNqsr0xz0TcOGJotOZ+t8zflgvRjPhsmv+S8mrY/1zxNdfV1kBGkct7Zf8K4hG6noT3
m626VlpzaTv/iKKBjLatxMG0/gVlvTF7KnfOxEk+3WdXTNO7QdWQuc9YiBspKtDQcp+wG4tJrxst
e6y8YteJ49KJnQxuPWjyWnoka07tvedP3krvVdqIMz99XUcJ4WVrJMfhbFc6SdODGkqscMH+Nbpb
QUS8un/33h/aq+biO6z7XgGhVc8mjVBKerghE5UBLuTFk2kjWfX7wfml8aPd288Jq8jUde5uNu5C
39mxzV1tAroNB2wuRvRvjDF2yyfbjKtSRWXWhDUXlwrKkyJok3H+NevRaB4N291JJBCDChs5wCcY
AgLMV/JqTeeOKK2dfgwj9vI1H97IPC3NHZnl2F9D0Ija+umJJgj17MwOgUMECNq7cfoV1l+yxpOg
+vPfZ/VTqJOfvU3YTHWqQtP0I2Xpn6vT8WQCZOk3nkOOS0JNoIYEBDwSWSJ4Ta1TFxzl8LPqOCMq
qlMRaqt4TI3sIDibvfR17GcZsim7o+BRB1TLmpV9HJPteOonjqvM/DdQ+Mvejt1pzvZDNR61Xlyh
K/eTbT3gKP31ubqk0/K5cGXm4wSqwCoeSINxo8/jbupwsdqM0Rz0mZJdcwY+3rpSjbp6BMHIMAac
29puz422Ps+wvHWfxfpYPgyucc0zcYBwj+Va7/pqPLAPFayrfHNK+2kd7MOg2xFa7w7QeQYaqN9k
W7IUPjsnvhFOBdFD5nLPjtyJQG3G1SJNANbJwjFjm0gCwXVz85LsrPvV05ipbxyEqF9fy9V+TtfA
3DbLsu5shYlZ1iPTl+9RZXvYukO/c0ctKtvlVY6nLmsPhpwJTqzHIBNksGaOgGRfmHQBLgBpU0NE
8U3XjAd29eBNX1aKVpRAG7sLAv3eWF6Gqj12woonzboElXMCfGB+sX8hDQ7MWHxrxIHqzP0eav29
4evbmqkdrbb6Q61IQ6H1T0Y/R9OEdWK0gbuBAOrCkQTw1uubh6wqSYb29dHW3P+8xT1hKmD3i/WT
tPdeo9BLfWtrtiNJmN7JIqfBztdHQsgzYytcuyWBOBluhIImjqrFXgfji/rajPNu/GEBxRr2vQlV
ThVX2cZLLuSFYXKhqVX7cfFipyrWLdN0XkjpR1IscZ3yAGoQkIMqkB2sp9rqrlPuQIh2OPCteHWC
9SFjQktl2zvfXrZ5Udkb251vMKWHFF55I/wgXJIhZosshfvyjjO8a5d2Z3jddYXSX0v+2tR4UPrI
5zHNMRIygw8s8w3UNWZWdOhbH2sun5jQhaLgrqFlGruhN98Lt7piXoTSD35sg3yGZX/CRbfbwpqf
TA0tjk69LfgUFoKu6JWOfeym0x17sJaDH6yUC8ye8A/8mc0A79blX7p+zdEpbN712npWax672WNO
H9N0nzWZYSF6KPo87JbD2AMaIZnXSDq5YGjdfO74ZspAC7HTuC/RkNKP1LzXYWhWzNjxO7Jblk3Z
1hAR+nCSk1Dnmd9wTrwbsv52VvoNNG/DfopdMplRN6gbdMcWIfDsNfajUa6bfNQ+e01Eq+iPFROe
hGEBDgJiDvS9Jq2wJBdY/VcP+SEArTS9+qjwmuHM91ZGrbzo8hTYWmRmD+10KgCby6PV/ecQHUIm
IdsxHNkAu0S4dnyjLdDlf0HhPAb0YBnXLjph46sXt3tOLLRl7L7MZzgPw0QAWx+ngrkxuK+M1YqM
nlkIIF9Y89fK0uOMhmcciL5wkwHmRFp9xP0kW/VQ5x8pDlDOHjKZ7AqoIMO8LSSc5GJvW8ZbJMt7
Y/4M/UednDwUjxGlkZ+fXa1bB3J58H7vzYmcbql/mI1b2kzXhBaq4qdTdXI23PYnn8/L9NTOX8KM
QEP5hxAinfcu+A2mWAv6alNg4A//9JGkWk0ASit3jFxylvwmjTkaqwypHCVLh5sI3MPoiW3DUadd
e+fLyvVY+tDiDW5XJdIIV+foaM/sbISoh8ezVETgZ2P0Hh7bGo0+KnBXPKU+zxwWpAAY7kwqnUw9
g4D68rb09X7KQYatlHXkSZR62l4xJXHImmuS5Udp3Oey4ILTXvpBv28bh2kkzL+c8MCIhK33nFVr
b8xgiurKY/4MTWw3alvTfFuYH9K6RrxI93VpJ+YbzzsYM41xTw7PYD8/sdZgayz2oQjKB9VK5qcQ
umuquyiaEbJiiBP/uHzEq+W9ku6lq5MQUOqttIdvzzMuOjJLl5KZ09b1xSrZHNwo7zGolqM9BIxZ
a3OgneBDA6+TXhsai/zJB5P+zkh3ah22XZF+8KeGbWBo/9CxDmqSu6WUtxzLLa8WbjZml4D8bHOX
rjawrrWgEDS58rwRChT/bKr9x85oL73yGYplH7oFXoyQjsDlruk0aIeW9dHvXOZ2OnHvqGvlD6dM
6Fs1+jGzUbdMQPmCGD4Kgo/uoL+aDgXtnSsWcA6zaW2mtYxbQfxTL65rzZslazrv3LQuSFhxPVZM
xfJ3/n3GUS73Vo5c77jLERIpvP9E9mBBfCTbqicYNMpmIIs/fI6gmrm1HIvSfGlTJ6VmI768lJQe
XGJTiVECn9oFw9UgWsdGoXPR2IzOcz6Fq23KdN6ZXh4ter2VQvvJCobUdPX7zHq/wk+eU8nhYlYS
/4EJXmN+NaT5qVclU33kHfB54NdgCBoS16DNIYufKCG1IQoQZIHWXp0m/TKdmtpsPvVlc2QkT5yV
XkpHr75oxk92EbxVcxrSa4Wz8A86WnFhs8G+B0YCwqNvFz0pKqpQ4igJ+zehhYMH5oWcnTEhNdyc
hRrjYaVJ0bJ9wzga4tqgZW0xYJTUSH6NW86ERNxzz2G5Ldb2qUr7hyHDDCtr7ccO6mQzZ/2hH9TD
4NhnQ8i4bWh4iyJDlCWyz5iKrdkxis0wQ7PuEFUGTIeh4E2zjZ9ulXC51mdFCL4x/8fReTW3imxh
9BdRRW54Vc6y5OwXyj4eQxO7yfDr79J9nZo5niMLevcX1g6brTfZF1zRkyjt76LPX3AzKXe7ZB3d
DWfk88NSsnxS/G5HXBWAjUVTl1VSBCr9u9nUTOYCfTtvuZvZG7Y3bIwk3pD3PGD1fdIt+jf4OBxj
OL/nOLprmEabuYAFgA5wnH17585JudGWEa0qS3FGNJL+QP6SipbmOSmMZRsSgAtRCxpJJ2Oo1T4p
aR/0XgqKgY6km510lPLu4MovAopWQm8qTKDYHc9E1j80iDvcOcRSgfnpn6uWscJ39i1uipvHv4Wp
N2WLme+SZ828D06ZpTRampshdtdwSuqC/sCQU4IhAMjOk2/bGhe1aV9JmTzXuXEijNmvRxqkVEt3
KinfW8t5EpTFVpgME/1O0Pg1A01rlX9xjfo/5E/zMHSLmG+f4zSHyC5fwx4yu0di2dQJmkb1BEDy
IGW7ywLnu+nGm5uYb2HHoCO4SxjF1ckebBsR3XlcuRfpEx/vxTcy4AV5yq/Lu3A7/mnD8FxmA/lZ
F+GRNqQzJLtE2FT+QlhQ0RIzCFhNtuv5Z0PFAUcf6jLCdMKw46HlDApgnQgnfjEUTQkz3ngV+L4U
4pE5ycNsExympAVSkCTyUpjq07CYEyzf+Bi7kHtXCyytaoq3zEovxhx1K4SCbd25lyrV2b3LrPfZ
7w8VLXOz5LhGdbdA/lmZveGi+M0On5Vn+LshSA4F2K5s6HjHMIBM+kXwXerq9C2yiMYm5Lt4XcUC
Ba5A1g54fUnCGuNMt0+vHRq9KDQE/+N1bUdLJednR5Mybn3vWgzyxcbJcDtgD9a4M8e9P3L/y4u7
/9DcDMritNb7qVz5WXh2RL5UNn2BoPogDkFBlHmv8A8iMb46A8AfYS2LTHPY/2KFfDpRBKEkgIxK
LbyDA+TGiF3Er642bwVZgW3TGdGgYu3CdLEDBQgMlDQ6jgDeunQpbyPM3APBm72zNynpO3/85BVG
iQsBDQ9pqaphAw7r4qfRdxIY786cHDrodrN7rR/3L6AgcRtczbHj95vDDBortXQM48gT/FOxy3pB
/WgE3OORadXuuql8nsBy1xH5K5OSjhBiaRtMGwWDFDDSX0l3LQuNXYNzGcUgxF3zZge8nOZAvD4c
FaPtyVVGf1NdvZDo9he5aJ58w4TlwW2ZUvMy7Kx1/OhM9uIWaR5eTmAOtOi1hLzJpjQGCmfce3X2
1qCUhYF3GgktjXG8j/L55tdi2w6vo8s0gYifzeMueATHah84Cl9GunslHael2VgvnlUchoRPskLS
y82bauU6LqlWq3wD/Wefu6wDKVlXSaohq+MdFVtO/lBuSVUyFUYEJcsPP+vvPvlGU/dLi8lHlGQR
kIK5Ny87HBUuVihWz6alzj1RHdp5pHLA5MXVNjOq08xh51LBTwpvGY7ppijf5m4+1Hr8g0PwhFF/
oBuzC7nptjxMssFNNPSCyPm6Vn8GwL7QG99nTiPOzyUV0k9HDs9JM/2MGDqsyCjXbsRfFUkwy8ad
D0MBz2A19Tkt8k+KwIsa/kf8gC3ie7h+hVjjAlrr6YQ2+9YxL05Bqrh3Xk0JRrEBwNYMOxNzlQbk
SiAKz+R3p24msctwBQNzxtSvIUXWA6kdXsQWH8RQ9uOK6+WqSL9mba2cssB62RJBpowRLx1tAyiQ
Szl6qy4TyxlWQJgk67ajno8uESqGBqPdxHyAcecspxT+HbmBEaFWuvZuouRMlX6ngSExWUKxKPiK
B89uOewpEP2WojiKB4Zksm8J0A/DEfcWk93kr236303FkOR/dEUOOTLEcwyXpeO8UI7dykRCU88W
I8q0p+4Dw3yifyWBt3K2N26DiQH1JOb9kBjz3onR1cJ7rtQhq0he4yxVLahP11q0kidyRE+kecT0
yTz/N4FOaEf7qqk6jik54JYmavw1p9xGm/hqerghU3ypuO0YY3CLw+xntCds9+gtcCn3UX14lkn8
McT0RZviP1X4t9JzSVZw2wOS4VnhXWfWOU05mSO9Y/rZ0J9YzhBtquZxUsMKAViHz4AlU2JJVJyo
lmc4p9AkG8KHnYb9Uli0mcbBFSviSnrjxDEXNf8wy27Di1JjTzz30sZdSbdNDkaETIZnlbdO1SRG
uxVt08Vg5rCNBPkZxNT6bWqgM9QgHtoVmcLPseq4rwCvwFbsLKroWNxKg7jq/J1lefsKYQXlvx/4
NUU2UfOwB2zlNHeXV+M0O3D56k2APGXJ/2jcwLOslk7hX7Ig+yHnszdIioTR+Gqr+qmKzT83L+Bl
RCTscmxRwTDGZgV4ZTYadlLzelY94w7PS+Bc3XQCS9PxwFbKu9i0mGuU7xmnz4r6b9Pp1wUNPTOz
9x6lgDlAQeSnTbaxtsr0SC5kI1A5xknfTVStNEgZUsp1UX2WtQZAPCRYtPM1Q5ETG/cBAp0e0FU3
zHmdewGShmxW7VCN+zpJjV0qjAx3wrYu7Vze6gTMQzQvW3QoFXCqBbumpEpjdhH0NPcgH640rBks
400++tzRmxtf9VWn+Je6Gd0hUv6BuuqpqoJ1TxF2oRjA8ljtEqPZ5LTGqVDdIhmCA6rmI2beGifu
BBOOzHe6CXOOZ9A94GpH3MpilevqKasJaVBa5rn9jat5wbizSh4As8n/Z6dsuyuQIWLjiQ4IB0V6
0jw6ykiufph+WdH4DwLEbgDr7JJv8uqPzM1+hiG/uVItJfQbhbpMa3RFW6QFfkJQiPWHISYcGYKQ
qCfsjLNRylVAa1TELohoYDPQQI8SChUCJKNgBHnBf3b5UmdSnJvJOlXwDFOcAkNG3Hy/MtNd9j5x
oqp4Gfltm1KQSzYPVekeKmpDsoTX273bLhkWBqeOEk8ybqB9Y6o6UEW7meQdSQsfWQEzuuKiU4h5
KxKX0IcJMpf34lRsqRLfo6C7DY+L60NogpaGu/wiUaNMy/nPUQru3iC5YfXJTtThxWn85zAuBtxM
ymOOW2zyx3qiUONQfetqpPPqD9dZ+y915HprpimOIEzAjl5l0nmfU1hdyLCs0hkZu1Lvpj/Djg7+
hST7cm31F92Iv2SCNlX53UFgYC60pzlEo2xjd/52Trx94xtbyukVP1p39HXi10kD4qQhMFbwk+Wn
JfALBfdzPLKkaD/7qObkGvg+i0U4h7tB9k92V8FS8Dglc4tX/cSkTRINlop0zkEHNDcpakJDbYsn
Uiu6ELBKXGtQS8ENKJYYSwEfcI3W7iUJOAx9lm3gokF9mBwJpDco1PAF6y5NWryWUrTXwWqezQgM
s9L9PgIgVgc1v9nSLPeauWJZt/uGfbuphxnYWPawy8aQLPDsIjAXIeF0PvKdkeViFQY5may6WTOm
jhjdLtBZXx5nuj+bMcaENJNoQexCsbgF10/LPHzXfVy89n3lX4DRVnsaGxaL7KpoDdKyPkyKTmuU
sw9yMLk75oB9uPWUITmAWGtjGxTmC0uaedOGOuZzBC8GhjFjlGBuKD8omfcX32b17ZSXD1s6oWfi
g5XhUsRHlnROc6yoe//MFZliAhm9s49AIxyFLofvMLP5O/adE+zVLGEbcdEi691Y+86FexMyWAx9
NrxNoy3eiNG0O+w7E2xJnS8bvzVgfpPKKfA9vGXgKlRANAe5FqPj7dJ0+jfPbnoouEIvpjL36kVg
2iPafUOjrA+hNheop9nsc24PZHuH7v94TDGwmjYentnj6uyGmuy965FrlCR0V6Rbsd2Ih9GsUb9m
EwASG6yAbBcTNGmhcSkqhlDfmSWCpBGD08UUPoAe552cwfHScgCkHTzMv7itpmNpqvJsQmsBodN+
Vpke1wS1xT5snHpPIDCEh6rHTTPU6L0dVbKhsqg2zLG1Dyq3WTUgdwsCwahHafrI+XYknC0Ai2tA
CDAZe19yUGY5CCSX/5B/BU/SoA7f4czT64ZilkRYeQvHHO+gzzbdofQzE/exADjGy+bs5iZ9L+Ul
C9/j9u42XbLKzabAdZUsEuA+yjSdA6qs9bzoabCPb2raqyk1MKBJCCWjP7y6QyZvenZX4xWOjNGR
8SJVO+HpmoLhX4M+MtoAz5TYTnFAkJHspQSvw6al+lbGJs14K3qwrPTUPBvRJK59Oni7dqTXKNxM
nIGwZJt66OTFcxuCebQYl4HijGW9ePEZp06G/BX8lF6dXNMw1xc1u2Se+gJSKPBgHuemudP9nN9Z
1/tG7HdcF2NurA3OsaUvop+kJ5Q58/1f9HYo9nZXJAsmOjJWfDnXECxANpK0Xno0dtdC27zF4REs
chm++HqwmOs0hndvpWftgiNfjoMUlK+8/t0wes6UXiv/m8tsy9uekUDjPCwzNyF47fU2Guhgp9s2
QODnrl/ii3TWPYNZ8kLzIWEerOWyCiE3kZSV3k/RvfbQEvlIRl2jvpwoirzETX2MGWyJ9cxEwWlD
lNwKhnQ1u69milFWIK15fJyCiEtMROCZJX67id1oYMRLWAPm0nG+ai56hmeuUv61RH811CD1+MQA
YVm3IqP89tTY156qoz+lXMoPODV0xh+5qnwly8+63JtZt4rlRI76dZqOJrfTCnKJAA73KTDjnAit
qf8r0DpR3sXjDi/CFS/LgyObryS/jqQSgaJEjE/WinfJpsPaH9CiVA5MNvzwIVdpIFpVQFYnaE6x
ZusD1Ycw/2TN1q/sk1MXkqw3WxmuQGAshep2MvsYWBowEH1ISTwyMJxbUb1mvT42/r1AhJ/Vt9Uc
R64ycDgWGgef6gJna/9Ph/p3GrxP2aEU1W+iCG9x2WwdIOcSaKEkxkLz0hhfS02Y2MKVZpKdw+FW
cnjJIDsNKaZtC5s2ZhlUUtJh4OXzNzScATjiLC6P7f86aKnjxX+YHYSMUnd8qhIGIIyf9l7FzJxA
x0bjfU6uJkUHr8k+k/HXZn5k3kG2dZ/hTRV8SPNji1hJFR+pfxThpuUOHVrt2qBL3WIDC/MvF3ca
aCQkAqKzHSo6TdeRyHg/LYxu/I4Mi0GRRpBiqQ6Opp++g7ReZJgZbn82vLvB39b2FQTwmxUbhCbn
86Oh1U9HYMWIQ7xJ6Dj3HseZTp9MSJlZ9K7SH9IFgAUr2J/EDSEPBeWdFVP3JHlEYd1Fah0eUqqb
wogkkastazW51Hw6HibUUxenwHU9jToePcrCXNQUlp/XFocw8tFM+W0wVC2SijZNfgMDTUop7NdO
TI4M34UljGT+jo+s06RenPpKBHGZxNUB/3Fd1ycnvsU1HFTIV9VosWN7RGEnyC2LfTi0FOwxb9WN
UnjSXt0BV2to90kvXlibAt2DgFwFQUCxackhA9JV7l1qvcjJZalOXaZmRkmE2tGTjy2bf+UIglP6
TBgzUeVbV3y30cvYPnG32fF/eMrQ9IkiJO55MELuVM6mlTvaKCtk3b3gcClkD6/BXLfwcCXoKivm
ZVtby7bUV9Wi/1d36sTcyoeFkU8ctxDMjQ8O9YelBPtmgrK1M2jRmeymENNT6qarCJDeRE2oJkYQ
hOpS0I2ImZZDb7hNc3xN8r8BTq2soeP8mWQRi/57zv4rCqzracONd7LNWzS4SymtFbYY5YY04NFV
1Nnm9h9K9CqCteQofslTiO3HyzXyKcUWL3lzEnZxsB/x20c2s5Unr33EShaFZ627qD21ZXh3wwcW
649v11Kk8DZetfdS001EGgd08EY9/MA2SJLYQbf2dPFfbRE6odqLQZeNXzC/uL3aewvwek2Rz6Hd
R7EWkO9kgR+hqi2G71mwO+ixGTM36Jy3X6nOtxTAr5OiF1U1zyV9uUrLVVYkB+H4n30KA5S8aSnG
D9dPT4ItNFH8WEayn9W46H0KlOehwr6AMLir/WoRmwI9qF0VREUoISwbF+0ua+E8boKu3IyoOqlj
koc9FxNfVRu0qFEDpSGf8pwC+iojTNCIOERAqqHuqHn0RJlArJweYS0//6PW9jDrKVrIFYoCCdul
n37FzIdw3pYQ8bi7cEevQW+0j+Ou4b+GTeqr9AkYHAfq2mF9B93RBDm9O8jg1vd8gswiff4bMSFR
eDa+vb4AcIh2ykrMt246wNhCWkZanMbX9FHXIO2E0v5VVd8ZVyc9tNsxPiWuSRWhXCYuXcWII9Zh
OyczLcX5cadYgZKm5snw3i20sIdENIU/dqYv9cQPyHYB9M7B/mF+3/aUdcmYDzZyHrs1KIQtDMzP
VIckqIJ7D0WT6YedqsW30f6MwznR3FVaehUZ6z6mXLwZ3B37Gvx/T5OtCC79mJ8maL7401hH8T1t
AnMlK9IL2k8O7GtYeylfEyLFVtkv0ypeS+KTLUJMdJR05yOKVGxdZqsTIs6LhVHoqN/aYemSCwik
x7qa9b3kdO0aSlrQvMnLQxRiZid3+VAAwrXwoJp69lLwwRBXCQ2CkdQghjzi+yfXyn/WhPQHcnNT
UFKmebZ9djdwobR1hTpLotGjy7XPkB2MwXHIZ5+KlC2Z7jqukopePcuTHN9CHiJh2ekjI8r7SNsF
SB5pZILe0uhuXdcsSzVjbEc30BUnRz/CTki4AVmhwNW/OS4xRdQD14dV7AG/OggsP6O7hMbz3L7m
5aYrXwekg5E8dqlPDfMa3cSFrL9S/7tyXnR3lewRkrPxaXEGGobmkk7SbHb8j2msj2V+N+1m3Xqv
JalVNYCuCcRwnI1xKZkm0/gU5EhiCdp2lCMoS2iKqITmsWFFReQOj/IqEYlgXxvmrrHUs9KwfZIC
rg1XUk/VX9bYnhLyjCIndhLJzWTdkuSoPEEO4ckf+2Ndm2suequMLSoYVPRDRgOuFNhxVW/UNJ39
PGclypuI/gx+HSpAmKaoZUiuN4hgjUuEU/1wBwKdkC9jRZjlv6S+2yw1gqOwKkFT6+GfMZtbGmdE
8/1lSgNw1gHxsvBIVrDPKfZM/pqCC87Ef0Vkwhi6xPimQEi5ziAB8/oceG5DaOyedvFEyi2NnYUm
FqdJmwecsA59Z5K6m0h6OKHZecRQ8lFZPUQ6FAGyOfwgFNJg3AbtB8Ywyg+Oermpy1/dHuMg+gFx
g5LzRp5m38SQ7l5rVpEkrw2OrjFuc/vUZ7vYjKDj8SvBsC2kdxXxxZ8BRxbxLqy8HYqnUdxr948S
llWllHYoGaltZtPZ5d3MM3INDYb9hFVPu8K7kna3zc8RmlE7QP4wyBA1grDFIkpOdvGfl17D7qyx
xd3vrulBJ0Db3fnVP3oPOGesSknH/cwBUm5YdxHp/fTCysBVzwzmY27lTBdQpV+a9Jkeg+WjwtCM
KjZaQbZpyShgTYPTBEr924l1VFxRRCf/5Df7+ZGPi/mNXlLjNHTn4cVuL9lHQrmC21soL8X05FFv
LY5BRO7Q2Cjy2thlXDjBMQcl7OP3wKbqpt7wvtD4H4iaNXsvCdTknJBbnd4jvbZow7b6R8U3k34A
K2amnf3Y0EZ8SL6LAhB5gNa59+UnF/KkIcZ7tsM3D71cP8elXOY5Cj4wck+y7Ln/Tr98gA9eCj5l
+ufA3bAPdlGf6UXJZCcppsI0MocFcfuDJ/KzaYwfYThWK3ZlKnxtdoIY0tgIJfazixQ2xc8VUWTX
h6TvZZ9VQG7xbSSsUI3Tlzk7T323zjR/vgl8awRHHBiXxgQmYUXv2mMlARphHr8N0X8s2N6L9qbD
5yT6kv3eB/IrgwFBqj14wYe0GVRfcGGwagBv5Wz9zqiAcS0+1R04ZSL/sYs8+cnGEi5fy4pqize8
OX1/7kyS4jw4/CZKcRgZKkK8W82+LMdkg3H+WotndveEkwPtZeBJunEmUammGcI9S/rm3pOffZBu
qPWdGwr12uOcoCrWj8fZsbazUx3tHAE9tVbg0Fa9wzY3s9v4w8FwuFtzk0xCtttW/q4G/jCSaYxj
4inqOHs/I20YY8DfAy1GpmNETzX0S0/QnOP0FDo3g4UL4/zK8qGWVU3NnUqAYNWchLuTUC4bU3tf
m80vs1bbf1rzsR7+I+qwa6ZoOYv+G/0hWpYhNf8SL973Xh2KMlOKV9xm9NUI0vRH4IMzv8QH/j/1
6I38q9Rv4m9TZjrGwsz5F3lQkuxfd1I7F5MM3CVQ5KXBoRfDLePryXoaR6+GfKMeHwvsZ2BdevKX
XO8p2WqsmC2DMeFuG6aW/2flf3RY6TQTUWj2vfXd+5SM0CY1IKGI3YW1OBbIASFkgxZTyEdkGlZF
H25qwtZtRFywSRj7ZjYuusWEBd3IjxDOa+Dzln+JBJuoJnp7j3JUVDD2PGIJXOQOuQQ8z1MEW17W
Z2laxOFlcEj7kwrsM6HpmUYBi19XPVS7kNcq1aMrpsQmB7/viX4TW3B8SBJjnDe8tevoP1DIKt1H
iX1JOhYB6cp1Fp7pgn3Dp1J9/l0nNYWY1D0MsaBGGodne5Q/Ts0Gw04BRuISQk6YK/G4SUvKKS2/
PBl8xJV7jKLuK8yyZkkCe9pLVw+LtNSKqjTVL6d2Xku3WmIOEZp+7P8pIamV/lJ2MC6hm73GJKnm
aTwlE5XrIPubk+hUpfDkMUXGVV/2vwgEf5Nd/GunDGZg/mdM3X+EQTgK54GYmN1yNqTcIK32L5zS
/2abQq2ojyNP9iYQBfCB7D+/bVscW97BbvwpWBaXe+N+lBESvfEfq1RfCKArWi58uwMuIa+5YC5R
I/MgeiX0Ll4dNS+KSOfX2BtIkQXHVsmPfsDKb6siWxCqJEHCCgFXdUzzqb8bOewsDVithLbaVe8t
3eHQK/+Lq/SS9dXJaVjvXBHsdCP7IhVoXvFhZm95zsZITASpXeAH7Y50w3bkBIrjmk8zf1iqO9uZ
ofXUyNneD8XagD+CipOh6hPT7MogkWI0w29tOXfTc77dKjpO9NsaFHFsJrZDxNTZKCkyWDbg+1tJ
hmFIX4QbFShJ030iJhMiLS5alia5zE0LH8Hdhr0/TtG7LfQqzT0eaGdXRsW57dMXdgQzajvk3MWy
d/XR9sVxnrwrUbtOuv90aj6bIP0gd7w4RXfOonitBAG5Mm1usgPLQ4Zkz/v+oFpYkCKq6AFD5SCB
CM6W/QJWw/IfLz70YnyLbWx2ryZs6I2vseWR94wOYRvsJqP46cLKYGNZvo5nNoEoaxvUakuPV7Ao
0H83WWgUpgVznJw2Ohsu5eyz8ADIzpRa8ao3cqKe8t+cR7cWgavp+RI0VtWRLwNWlUn/HKvoMswK
U3gwdhFxDI0LvHXz8Z9RtJwYRrmneXgiFrtNdAMAs8w5NOqffKCuRAIWRY3vlYHnYzfk2Kb6bEEV
IKb3N7gMDTENPxrHiTwEBUZj7/2ze4+BpFrF7kw7YVBIG7zcghpiSzeWNzDxhzrs7qGLlzwgwkPJ
0rQpwD25SnBb83ipdtWKB/1JxeYeutFzOpgF4KH2Eg6MdYMNJ4GOXP9YQjAKOHo1kjoLGPyq/ah4
7IIcAznpuwNq+T8ZN0+awdaB1EnDEVZPu/dTwoB2aJ5Jeu5HqKRsdnkm7UnJDx9z9FZtz8pR1vRA
DiFaY1PsixES8+xYSAhRCu6u4HTUgHUXnbBIc3Ux0lBOgk/7t1ywZC+vj/ac723QU1U1HhJmfdfk
JEhARlAH2pUtJvacSfbTwOSO6r1uE1wzfzcXLoFTniCl9kLNR1BLJ6v5LWeTOk3hnWjzLnTsfOic
tV5k1+2C1/bU6S03FrmmFGUsNFXZUmHGoDP8DUHJs47qpVS3T3JUvjaZ3iYdvzTV8C8gLJIZ5RNg
g7uIBT3M/giqbl1KbkhzlXzKYfoKWO5W1emlGH9ACz9lCXOt62x9SFlDX67jKPhORU9rliWLhj1s
SYMdoo4NZg2xbSeADhiddGwc3LilDEaCx2ugVWKuOlBm/XDykbx480wh83bbbaxhutDGW3uZOmq+
1YuBvahjk3yU0CHL6dUVzWpgrOJH7uwCBJUgCOHTkGw5dquZbFF71ex3lQ4jJiYZ8D/8KOTnfTmF
xyny707PIjZ42/ZjYPPEsJO1ebCCZFunfxPXRWjMFF3zZ8MyvkEF4Lj49nrAn0yaeBNw0wro+XeB
eAqikEVx8T2JSbBW09ly5ZOtmmsx4xSHDMhpearAaCQl23kyygJeblzSosAhFy76MXqHH6m14X0n
iqegy2aYpOEDyfZl2+aOdwSQiPHoRdkbkRG2b4L+ItjVZO5RNc5d280mDc7wIM7O7Kzb1Hz3rIyc
WrEl4fXRRfOqG+nycAkRpb/PoAGILDkMj+5gxrora3xczHZGaO4d5dxhYWwrhuSia75rmfT0Z7vy
QC3GW5ppRefZRvDtmXOpIvxrZLTGLrUDD44ULkCuxu6iy+qniOCNJ4kNLd0jvg5yn/beyOjalcc8
Ln9oUh/IkbPpjG41A9JRzY+t3M38Jm3yKfZjEKXoOm7czLtbXfedmPmT5fXPuT0g7Pb6qoN62/ZK
nGcu7UC5CD4nqeCLPAJu4tv5VmZQ8EsNMps9MSK7iWn6rtmSBlC4XGCSU/r3suOUgZyu3XFZteMy
i7xX00kRC6lbsVbLt5bFXGx6cgKbXDsxr6rgSU5EKJLCOg0OETFk2ET09oVtzS/QOTk2qVV0cr6T
Nesf0U1gg7E0V6VPHzdnu9GPgm+4hTtR7t1EYpynebNOp8zd9pQslhZ49hLZ1Eem7efIvjZzDGMJ
+osJL9fiMqNtT2+DgQZDX5KGqGsoO4bzQFT0rKoFhAgFz7R74z0iTrNPgbG9kW8yHkwHdluwOpSF
xcFr684CuJcMn+pGOitnyIN1SR71mBpzgyVJnBFjWB2dYiBsX/jGE/K6hP1usKBj8FgexJiTWWD0
ZMquxd7naxD3NoYc+1uIKxIWmrJgYIVM264BOhSXbPKjfUzLhkN6Tn7yGIvQNPp54+k83A2WNE5O
XTU4p1n5BARIfLIuyrw7jauutQ1Qp4wyAArM29daQIxoQ1ZwkGacizc2WCiOGolx4YD5mgve4kQs
eeMOLg8DeRTmXBQaTTtnasp/ke+pT/6f2KYG3OUsclOx91iq86xZd1HmYXJljWhyGsFrH82e1Ahq
JltE2TqymuJHljcxkncX6CO5ZPqkzlAbDH6T2qQ6RULJkLHAZWP0ceOlClvLAdGozPYScvYOk0Yv
h4Ky9JDn1CcNopsedjTKMtxJ10a5bIwQ0V9GcKnjEH5g75f7OSBdNYX5QLrOyjd1MrfvjSmslaor
B3RKN93SskKY89nC63E5o2oa6UvnpWfV4R6muhCHyQ04vKL58SqK+8RZYxpyMaVEeM2KaDx0lGt5
oqPmXZewptOQfbRm25kH0gnNqnLYf50COyI3ivaCdSFX8GmgmKZ8MmlAGaBVCAg6wX8MjSE41BRT
+VPytZPb6yL2yJUwN6h9031Lok/IzJRV4m2AQuriWZQ2YV//K9S3auzWU/gchn8d+y2gKpIEjaCM
E59EYxU7ysEwUFCy5vysAF6EAeex4b752bDPS2y5zrcxh/FUuA5WHqYEmT5NMMd02RLBczaKpTCL
W4Uk0fcOTjzX0YmGWO1yGnsYoGfl/I3Rr+O/QzR/7XzItGo5exqlsuFJ/iQUy/W72RDpQzZne10f
nEqu/H78JkjU1nDv+W/4UYKiNrXATYtWOxHu80tSIo5rHcCJyB0hBtTRkGJ/gwLWJ9wsim0OX6Xg
V+TE/7l5cxXs/BNBdSTR9C19JmiduZjPDvIutLXu0ayUC2V6M+vaKnAqCOM9saA08H5lxbg+sglF
cQ6UTWNcs6BsvmbfFyd7Etk+zeB3QVjpeaII6q+GIlRcdBvsZ7orhznx9ePeEO/rJgo3lsmGycCg
rksM2qmse1ERLMDFUw98XbwN/Q/QYSyWe2SdoUZQzGT/RzEfKbQwWFF2tNgJxiqX3mFHbF/BA2NF
DdUNgslTepYFQP7iLZaKrPKfZm60yR5FCQPZwDqf5p7qzwfpMWNFUME0iqt/d9Oye67CNF4VRv7k
dfyPq3yXN80GvNm68Job3PVrYyJoe/e+4Rvh+CS66PGxGEOZ0Qvtskd7gL6VefGihNOsOeKjb6q4
/qCuzjfJXDvJwwn/JuoAuzDZZaB5IhwPB6LFEJ4e5kLOE6sIB7K6CQv1u+d9nbvOawSbsxybO3lw
6NTkPCr97ERf1fibh9cAhlRjftqcWPakDqKcn9o83TEbYKPsZeuy7VGvKv7qj2c/w6gd4B6q0eUn
fZdEGe2WzXDxyiVU0pDWHejYRc3vADYuHQhy82oCwEXand1sKVmzTeECZpmJFgKPsMNjb3864V36
n5iRMIgYsjirix5IAtRo81cCR/VYumube9o8GF68Ve2cPUoNK+v6JUf2MuIV7PKkmToDYXUIx5vo
/nPGW8HezKFKbyxjFopKAxtYHAUcHddiHOND0WFBEJIgLqIHiNXg6GFe2P5L2XYv2aO01LOAkmpT
QIhKUSETGfcWlx08BL+IP7K4grCBsc7sYTnmOzXbJ/al7qf+6Nghfjkf+8gYfPbR1OIIWa4nnJKu
G6FIGWVb938cncdu5EYURb+IAFnM207sHNRRsyEktcScM7/eh14YMOCxRh1Y9cK955piXWRQGRj7
yXiRrSpn9ZSsJbgaZXr2R31eo7pOmWHnwmM7084mP5zax6hdCTQqUXe2yn1MCtoNcL0+knNlp5vM
DpscfGgV/4o+BiNfrVF0z+Rp6MeIqGRKPwTawnPlNQLsjFmOPWknyqmcYr21VMdw3eKB8lRGE9k2
E9UiLN5ejnWnGo7g0GZaTAauKWO5w7MENcBlRRj7zG3wO0mKSrrK28ON0IXgMSlZXQHBT4kfLDEY
KJdORotSU67afrgPaqwlvvskPHqloVmbrknJtehe0Csm4Y4zjXQYZZaxSB1Ibsr6UxLA38Is7css
BKYyTT61PZHv1S3h80rpX3PAK5MrnfXyqsMn7aKsdIlWQ7YPdLd1bMEwG/+95+GhVUbpkXosorsM
6rLJEkfTkCAC5aDv7eV85bk08a2GSrsb3WIleQHTP72Z3NrNj8QLuHlmaDsVvesFsL+28OUWDYzO
6sYi4obIZmwwSsFRKOkDVPJWu8Brzx2ff3NCVRJzkqlZO2jBeEIeiVhiABLQgCas4M/ql8BroGUB
tcBkYXNy6+Kzb8mBpLKQOu0vgiuZj4jYqpbsKLs/cIM+Rg+vRRQ8REkFjOwHIU5INFenH1Rxyruv
mHyBMXzC31vJjKXl5A/iyUqm72M3R2Qvc712A9r7RO928TScQLBRQJXqzU8HfaSQSpt5Y3W1LRwL
io7NWg8cBnY7JFi8YmH8+kiVR4mBPSMJ2MzTxLIR7bkoG2YNzdViEUjUCqmRMVo6O36aHfM11MlI
wP75PNsmpoDpDNTgpEXGh+DOoK3EJjjsZRmvUZdWzEjZpSu82TkOcaPvnox00RaoOueHtit8iUBE
Ktiu6DZNrjPPZsPUqByr0XYK/PFM6zxoe9VwZ3W7b/FS10HNCNza4x7gmlYhy5b3gG8lNogVqkwg
QydTRY7hUyYGen+SbLQPAzkJ2R/ZvKwWu6cYVcfV0CIbytsvdh4Ba6V8IiYXtXxDuB0VZCGvcOet
hMwvPf3CbOXSDDVOayVfTZnNQXzPdCqAcHzJFXMb/nw22ptIZwrOQtgNSEmz17lA21KC9ahNWDqu
u/aM+iPBSRONsB8tSOW1hXkhXlbSKxZgTTpWL2W8GbJ2R9wC24Bj4ru7kUlxRF6LxwiOmKhrXIb/
8kH/kax//cDz2r+HHM2xVyzN8SqQQ8RYbg2F1chI8iapxFj0GXGoMSWkPyN3aJsY4bLWYL6iRVOZ
tsaIEJEVkVovcYKjnLLan5gvbKDq5PhWhxEroych+2vpBbrCIWVsTju1J5xnVlXWrveqpeiYvtEB
oqxU5XytW8NcbjXM22AVGBjHWY3gSl0OcXtpQLalX3VLkyKb+WMI/F1SMreWlXffFyxLOzrxd6lB
Gkr4YmY0sp5G6UYecMCXw4zGfefTHlTs7kTA8KurBojJ40vPxAKSHzKrEVQJM/8ydnzX/3VDQIIi
7PnM8MMM0W8dV6Db3gj257E8jaRLlpXdFkMzKxvCB+mHCeL+9JppxWjfm1HdoVO6Ja5xLw3rpbXR
U4r2rYApZtCi5N0tFv3CK5m9QTHYDTWJHRmviIsBLRQxjsjRIM6T16VyjkvhPwFksW+ApZbtNcs/
fFWc1QG9ofxIGGkHZHWn7rhPWxsHL+KW2rtOF8DY/cpwswd2QQXiDiDSySDWAlKqJQmntbxLG2Ic
A4QaoqKxY3s/KDpKZWoTnizmq9QWKCVE6ZFcWWvH2ro2U3pbUJzJnNyYg0AJxO5O5N9EoM8Hgh9L
3rUGgrOecirAjiMES3mBjd9EAwVwx6ypDJ2+DF4qlp4O52PholGOMFxjBcb+oF4CWaz9SLCpMT51
6YyHfB8KkKCjskzKAVNa/4+QDm516RbGKQpadkxydEHV7viG+MvwbPgqQ6XWiOdBOIHBOftFIv9Z
Y7PHCL+y7WJNNDk3Oy2D1/0RQnkuFbJDW8RpiQnFvj9WCXlwGWoxiyGLmfK3DgdaMm4oYgt1a+26
38KT70FgUQpiUgUffhFpdK5tfdfIFESV6xjyz4BfyZU6xP/DqVRbTnjMc/ULte3GgHFiUSrOTdJ2
9WiJLQ+vNR1c6f9acvHR2AoOvYYNj3ewxnhmxf6rmAwsoQpbT1Z36BlQo08MPNf+UifsX20TfxPt
9QiPnZ43X21tbg0zzGddTSwuSIa4emtqN59Gean2gkYrs3Umn29PKE6EDMRijR5sNbPeMCf4TLJk
zxnOP+Sead2hRPucEgZNdrJBTk6eNS+UgDOSq3phrczuoOOTs2OLcDLEFJ5/1+LcISiP0X8/oxNb
Z+OVvI015Ka7zgk0sDGWRrxhVnvpNdg5RANAd99iU2fes1BRtjOIWEUKbgVA8Ub/7ii7sLfQIEo7
Vn/zKMc+Wn3gpldNsQGJOh951g1NLCwsdwPHYxxCJonTf2kL1DRQP7RAd4pCWWhZcSgz6l0MnEFA
/F/vXpMs4mgb1DMbjDUN4WoIP313IxPC7LbSyxvFTky2empZST5NY79RG1cCOYlKa6aR8cWuSMrJ
6g0bdqBWAXEdfUX2agsUnC2MQ9JBbDQmtLHHQq0vMVSxjDIxZR1cmhIe/alS1uZa8NEmNNya5ICg
tWY1QtEkCFZlfnOJH6tpeXTUFzVOEgY8awGuMCxMsMHgT+iHtjKIoER+BuZddIgAzHWUgpjFydPr
3gIX8WzoaOIGfamizJILexGIkzLlX4MTGYkltZlbVhddvqd2slUqUHOoZtHKrghAg+mAIwa2KIsh
feNBGFLdT8oAIq3sr3boFlBLNqZivaVCJzkqP7hSzP5Za/7knEPXzvDaF/o89slYNb/IlBhnXhT8
KnmwU3rMCJbQ/hmSNveN/sIkuliwF5rVncxdqKK2RvHhctIy9o//dSZTzWmlpBb10giyF9UXIRuK
cTb8/DYozdXTs0fHBc0woboojIkaE0+BLyzAOETHR4l3xrSRLmPZPts9TgNKFBg1Sri2E4CmGbIn
lu36byq+iRBrzkot/ilptkoN95RYvDGZIvyzIPaAY07exioB9UO4LDQVL4M08kmPboaYW2UXUhYF
5nIvbmFp66QT4z+uaD/M4hVlUXbVuaH/ZaWNni0HBZ/yheuD5seUFJRxaYOU0c4lF9evSfaF8LOv
wYKsWClWzxEVvCxB0aHDFdHqemv5El01lvYOJWlRIqUsR/BobSMyZ9DRK48VbANatomw4Cv2Y8zF
QWLoLlfSWaP9DVSbnkFsuwjNJFZ2ZBeKxcbLeJK2sWbhiM4ostVVKpGLTcbfo+oUYGlKWh+LuEUH
yJSzTjOD67oDIm/tEpeKoJb5N7eQpDUrduMd52jSuBkVmhvPvGql1r1oVjwKOb+d1Rbx8iMc3gX+
a5icOSmEQyM368yytD/PhtOnZHW9D+MhPRKLoDzA2Ejr2jTdL3IrGMrUIyrYooZbYwZsh/FLS6uW
FTsOvMJfkGj5TL2RMVys1/fedhUnVlPDaYpaXyoeIFazVvK91GjZJRAxd1XVQtPTbQN9dSl2gWaV
a9+o41USJ9JqJEZpbjWQw1uXF5+QPT6Xm1yFBxgqN7iyyT8SXuxFKDXJMUeGt0Lup0+Ek+JZC9oP
NTPGVYsdc0eZo31p6dAe29YU9TrJQ+OIvc49xkBhwMDBGjGr4K90B7Y8VdsjaGE9EH12irgMNdYq
N8BL1/tysXUHmdTZhtOKHCcJ/0GQEVeYpR+h7TP0MKRgo5ZttERRzqymx+BGvYF2uI6xh/rImQZ3
avEj1qV2JWkrpQIZbKUGGfKw5ZYCPMGyGFJISKVfOZ1mcJ5E0C+Lll9DkqnU8bsDmYP79Ewi3z0m
RqOtkdtoC9VI7aMcojNVIbtPjea6CGyG517jc5YVFHnstiBljvrTlssOp6fBpBwAPsYVAJPqZFUR
2kaRAjRfLalVfsz30vQ42RNk945wK+vakxFDimkzrD26imOcNGiv2rz+UJVgxA5vgqRVEJi3HeHq
hAGA4iwIvPK0Qb4Sh4MVL8L0FUA82GqKxGqI0n2eANZnjcbN4xsJThqZoDfDTIqVVUTNIwLBqcLJ
S8+RvVVDC/kFCHxr33Jh5EV3Jplqgr1NKqTPur1LuEbRnsHEKD30azWTESo+haVs/BeoX6p42952
rEHaISWia2KGU0TIxy3lIo8+mjhj5/rrMv0UEtHiGiUU1nVOH6meSwbbDuHaKhsthkp6ihslCtty
I1t+4GgFowcJr+RW+CWuEUMjHsHQ8e03xheCORMoBQ2vopZLiyYuHt21QOMjsnPXOULjkyLCekLH
Wu29zW5obThF42YDUnNWN/5y6NWVBPVNnl4LptBWebcdRyZrWGFAKwvSBSFmcnYohHJitTHvraXE
CM1NR6dAw69DShnZXxFJNfrnhoi4pvjR7Q/DwrYcxY+4J14mgzdTdRiD+YIylYIAuRwhe7c66V3R
j55e8wwcXPXTqxg2SECE6j8UKxGxUrIAsZSIqUj24igjT9xN8FIyC+4ZH/KDl22J1r72NupwUVJt
jkUEbQMfW3kqg3XgRU7jroD4hCQSt/2NYfbM1HUCqf1jiQFniJ9uIeZ4w+IeC2NfX1HXm4jCbeNX
B1KpZTyPzQZABbqmzMHku7BrapLPpr5KCdDRN4PVIP4lKtsLLxYOqLi7uPlGG4ON6JR94+JFge7y
Lgdob7q2CjkSwEFaGAagWdXZ95QQ5aKH6UnNRWnmVnM7IfD5oWaPkMWnm/xhUZvhHoHUmM9DzVpq
7Z4598wERw3H0IYmCcwFUDIKt592PLj6G/njIu+Jp94nrr7wikNINNgQrqNIhg/0oUKiobtQrYnB
gVjMqTEaU34aVwUsTWcwtPHWSQvAEiakpK5VhE4Ds3lPdgolWQAE3njJCu+TomAxclk9sWyYnLb1
MoBwLsAW5Dbsi+FAYBXqxHdg7ac0iSK6c0rBgUVPLJ9L7Rpx4xZoYlKosB1l1kRWKZUXM5oh1Zfo
YOceeg9rdBRtF3ZHqXmMDFYj45gzl2Tuv3SRrBqevmrF3XD1JwgPRipw+QqJPgwhgUJVoq1Ubd3l
t66pDJuBa2VjyxHSwosl/qsxOShKhcUrvHOmijajs9QyeEHgF7sxy5HiZvEmEQwR7FiAvkggjqTE
dlJfGQ+pRKkPgDHaABIpVoyJABsEU/Jc/kviLY9/2CPKZI5FbjebMpv3z24+GywyPOJQXameR4or
80QlNg9YAxXV2QgZu/y1PRiM0Jq13cFFxKXAGOrQrbr4T81DiTzC1X/08Gx4dyzSNH7Z2jM5Vxou
QQ0jdw0iAI4vbjIKiZMmbS1GlvZSCf6BH8qMbwQYy7S7NJigEBgzav4CkgS6DLMghJM3GCJf3tUE
kybsGkXIyK/bZx77Gd4COKOFXzMlvUg5n16MoxcdL27YBH1UqOxjryVAD8eOeTakLavtNH+gSsAX
/jbZb4EaCJRsFyDRVPJd7mXLMFgbeTTD/7YY6Z+b/kOqIkAAWEujbwJwUCrhQ0qwv3FKTosvY6Oi
+bU5AybbialdpOxuomlU8stEvU/6EyPa2dgux/gWU7RPzEjRPxLzRpoolRrj+WLP+qCMftx4yvIA
i4iS3AQ1O+2VSNFYJKyvgxToaLOK8l8zvhikyLcHdrezXKt4bajh6Qp49pFq2P0tMzCylfywDE+q
S2tc6c+Qne6ofsTgKahyMWZ3/yJyW7xgF+M88IIbPNcXTASg8AT8xm9yAAwU3Lb+67JhM3kchBzT
w0XzKgyQna9H/UvVWQTqPOCE24zwlSfHFdnuxb8mNdep0jgR9sCmzj+SpMHCbMFiQH1Igo3P856n
w94bszs85jnhrYq0p5Sau3zyI1v/Du6r1+2y5sOvanysGWoiVjKqDZomWWM0AVVIZm8lb5II6Vfn
dCPWl5pPCnm5ydzGaj6FgTy3XOnwg6KfhCbI8q4S1iKZwbQIXqgNYx/4ds34pAfYwuPDWpRORuNK
hRYCTMU2ckQl/cZriAcxuXpXBUqtASdGKHMYpgAhXKyp74qLtZPeSciaC2wdF4ukM1PHq/R/KHxy
QiHvtQELJEe33+E0OxfUj+Ovy+HDah250WhPLdZZHhDv9wDNNRcEFVMdZURY2PzUeBb5IXi0Z+r4
1P53Epa3EbRQGhqX3BczySCIFV08H7tsgx7ZTm7npMwWiPdntfTLxsbxQubmkNPghKtV8dlOSx2g
7EwLioATiKeHy65Ij67Pa5/C3tYs1R2BrwysNY7vhWkwPYYCFNHseNZnlY4kV5TrTL8JnKNlu62a
P8H8kuuQby/7O1C8EUmjKkbMlamw0Kmgw3IFRBR+vCrEjgL4goKLlpk9n0ATvQmjX+RSf7UrsXbF
jtvHH38D7yJIQggtRrDRjyEBylGhGUDQfyEikCmhYatNd75QBdCNV2CfZJIfGg4Y9aPX/+rpgmeg
jp+qYbTiUTz9aMl21M4jeerjT1ffVT4cpKm4hj3ZWhXEDNcxFlXWOK2HEBymlrkh12Vp8djAsE7N
lxT+aN2IbGOcjwD2RYcY0URQRAb5SDGXoop86fyeXRk4nY6zMT0q+pm45EPtX4k2Yz1yUjnPama5
ASZoIf95VDs+sxUaDHrWQ5T/+USW61gxuvEQ218F2voI5HZ4hIZi5Ao37QNjwqHxxNqjgWyMDivc
A0nrtsBIy0EFLsBhActOIUD8RdnBEAtmkQqRpQ6IqKO9M2GNjYU9h3+Bfv6dQ54gr9mS6Ahhj1cs
Waajqsehp/l7ht8c5R+WfM+7b2WUHam+QZyf+ba9stCUJfraDS9aj1AFXyrc37Cmys6cktrJSPSH
Dz0ETSaZI5zvE0gDR/x4UEAgJ0cldUL7Vqk44aAbEtsqomfd3ob+n9H98ZBtZOKVw91kavHgJvkN
fcQLZlimTBZD/+B3+T9dkxDg4YTMr5Z96tVnX22FSFcan6RuyowUiEa/lqUEHAFJRLzrUKukw0ar
/EUSQNDtgQ3dNPubxCEmejC+pjqZjsOINiXperq85EeTnepWJ7UAnn4L3WKmClR1PSXXKlcRjhct
rn/46RTfFtPBOgM450ZXmPQBh5LvDNJ7IBvMyBkCESnQxkffY2EGPIzRQKOcCyDj4hWjgrXnANdY
aqwi/xusuhyuu+E9lifR60vEg5p5qdBGjdI1kL/piFns30tl5AzBgIdAKojZodSErBfvtvns/APz
4FZlIG3NDOrutiVuw3dq0A7FgcRDFmw7AXrJiCieGML3qgpUHWuXDSc/2kxKlVjDSMyKN3z2tECG
v1ERXhrehrQnh26STFJHZb3O/REr4YpPfD6lV5fusWZx0XUXCeCzoj0SbAPqR8I40hZP3/wwpQ8Z
+YM2qfHLc+syY7h16ibowEEbHFFrY+DGZznf46VN5mq3CVg2D8ouglDTodpT1bcUnumJAsZ4KbcR
g9B5MN4JgS/R5dnZpcgxRPQxwk9tV9ZPicdVLnaqf9MZnHfVskcdA/G58H6542fQjGQuR2QeDSR7
0MP2PtSdMj82wauz0RucTPCEI33bzuu2DddLpL01H8MBb1DbvFVzXBn4n6xHEG9lmUxoQm0CS57l
gKvig8iDxRgwIUIkZaNHs66dQQQKO/QchvXJT1+57fQ+DseS1clXb6CvYYOSy6uAjUavr8IOrylJ
foRmulhkbRuU76vl3jUPZClFLP2gjc177Qt4oMxOyIwOyZQWbFx80jXKU10/SQOsIiQn2ktjwIQg
iuFa4iEggn5A1rZsMNlgWjl2LxSYSIOOKfNTqduxtIxb8G8DrArpHKtP0lZ1EsFZ9OrdZsD8E5V7
33I03Qk1Zc/UYB0QWGFgXA97PgqSLfvwHGEWV/Ivm9uwtNljouTrgU5ysiBSaj4scdWwZ0xLxKqF
a8Yrz8F0Jh1pKYzsYx7xsIQzohs73fsT+TNWhqXERFQgSzCtC6HGMwphNhMYIg0P2ywjTbFVmbfK
mAoFTG+yHytch4P/F9gHRV4I1AGFeAzgDUGQNZK9oF5eefnGCm6Ku03QGATFtBMB4MuiyyAokG0G
sZ2k/ABDdP+ETX3Z06gXi8E/RWidmXPWYQwdxoQaQ45J8t3i4ewoUOIm3k/xFjBqDZpN3Lty+ptw
SOvMZ4zkqvU8EPDDwH0FLik+2dZvCNbJLwM7gEx8SQzaiSFM82Ef45GBkk/5W+1Z5SwbxBEJa/Fc
ICbOnwQQzgcbsxXWFRs2R7DpysIp7O8y+UVZNpONLdeqR0yOVuA9cDyBcIa/1s/KmWwxIuxvPjZF
Unya7K4wqpct3lpuh5yaq9BRYfbMH/c9CtmO5jDHE2g9+vifB/4skyZhIO3EZeBF4sHSxvXQvA3G
+ClVDz4Qpt/nClqfR86Mp79yzL5TcncBPMjCs82d4/2QpEWqwqygkE6nsg0MAbqOWmMBn91E81mE
98o/xx2mOdTRyrpGgNTG+7T/GqVXqUIhaQ/YTaJ0UyJUUcnMxP/erk1eHAm32GMmdcFf52tcjeXE
L86qZ8MJ6lpUNLh7OOHqUZ5JxKXLQFS6QxbuqSkN5jXeqZYchvJri4UZnbPvcesBOCMhtOydKP3N
3Yfb3U13FSsvI7+ODRrlgq+k9ahokhTlI7Q+Zb4+5XitWc1V5tGlPnXZDiv+rx5vByKJCUUysZJ7
tnwN2mtEP+Ppp8DCHwr1Ktn3oEnKSdbJWSPD5EOItgUpP9TOgNvX03JKA5nv5zrO/pTmBTt85mLo
D8stuG8mblsbrZyPhFM5jViViMCaTfIoDtcCm2oU0iABWCY32RjYYZhACba9tqoFKu991eH9xDlF
tFp29vJV1ubLsMjWkRk5ALbWEXXP2JmwXJo9Q8854ktMj8Yilfde8qXwAPQU9yU6rQ5p+TRbECoB
54BjFaq/TWTuANHoA0+duE/FRvUwyfsLeW2GXpC4vhzrCrwfjiRz4lzBClC3Od99VX6V1q/EXj1W
+Vns2ZVHbP2ZJghktifqRFCjxQ/pfrtTZicrlfh5AkGdvoaUkSWnirkC07FcINjwyuUwnPKUeuQP
HgcBeYSKgVrG3LD0dDpFnVjyHCsZJ5rvqPjzKTxb3JEK7oV1CnQYPDhj8EWa3o10F5rmT6cR+tws
QwUp/3RnrKz6nNbE166V9GTojsfMDkiZ1V45AV4Ip2kFzbuPjmBYcw/JHVYkglF4aAZUhwAs6/aD
eKMx3Vkx2+vPFGURa636XHL+md4Wr3Cr7jL52xMconqyyPlON5cI7yWqL4PIKB/Fg6f7TM0Rj8mH
Vkf8esrCXR49dWk9FjqNmdP1P6V6q3CNMWjQ5Htiomu+QjdFPmFZRzOjWlZ5Wx2yLmbCvLj0DqF3
rs3vhilIzTPFytxITx5av7jftvnZbVCW71UJGkR3L1nO6OeuMmeD9gfBXSl/QD0Z/TNvFna3A2Cj
SXt8c6Ro6eqKp5B+jnOK8CfpbcaOTvbWoALChXN49llLa0gafHmcGTEKyHihRt+jd5DpL2NKcXve
lk8I9MQ9rli54Rg8xTj0iXCbjYxrPGXX2+u0eJrlTfYGPvRfK6A/kM9R/l0gAYFh6HESWrW6FmLl
hs/GXkaMU2IO8aG3qfz4kvEiRjZ3ldiIaNkhvkSMa0jv1n0yz7SaNS2hSWtiQpRaZmxuC6dnSKZv
NIwX+U9qcaDsM+zjrUXgySuyGBd/sE8OOtbLmwi2uLKziBzKHkrBajU75dqJjhhOuhMwIq0tzLG3
JnAs6jkgxtFZkU6tfFOaM5wlZJEvLqdR20Dw4qK8ybCwy/6XxGkTXEtLjRh+g2+YohxsIpH4HYC5
jvqmbt8kWVIzKQjB5GWngnVQJEK7f0GFU7VZ0kmPnTz7rV0gloIHAcJDiIJyhGnExKPAVtx+5siW
C4LcBQatuxuzS/6WGAGT/IAGJ5WOivQnNV8drzHcK92xwfFdNWw8ow8/42t9MyoSCL0P6D4L0Cer
uL2jcBC5jqeQAHH3ZoyHPjoH7lONjhWFJuexQaMCqgFmqk7mIg5dcbKTBVtDCbugJC51cIblDRQW
NN+hrvZR8Umc4sBD5e1qhYsab4C4Zph5dMKrnETeu5B4EXQUF1VndV/8y+UNZBYbqlPAVvoPc4Ot
e6tE2RT27wREb0jO1OHnRLhSWUwo2ExKsINF+4n5DdwQVICj3SODgOwDUsn7NIofGzS5RrLaaDD9
pEjS6nDVylP0T4UzHW1SdcDzjD/ftu5hCZu58uemYYHaAE7DydyDF4k161wa/5CSrFtD2iX2ZyXd
ataHRffUGfekRw/7WmiCJCBPxu5Z2rK+Hj9lb6f2xOEF1JNY6kOEsYbBIGEzmpDTvjjbJE78rnsb
6Ign938+R3SPyOJm4/fL8SDcTeiGenYIvFfh4WCKvhL/MfBOCiVbyN2mR7TGkJoC/nciWuAmbSwg
T8iGykojKmRF7LaU7YbwlZrKzCjZ9YUxsiNChtl21T0esO4fsQgQMu6FiOZ9BeHOU1c9t7rfPSVx
NfRXh/c1JlpsSJV1ZLAHzWbwmEm8QVgM5U86+VgrwvyGesWUdyVFjj98Ddwjtn2EkiGVfOGmPJO7
xQPeVneCVEzmCASDTqp8Pb6byp85/JiwOXyPIZpE761oy7ZdJ5QwFeHpGGmr8p6xCI9Y66fcvzXT
MSlUwJA7RfObo7SutnWxb1PYMYtp5CzZDbfGZcgvsbGvAG/04oXuwFQtXiQUX4Qx4pbh1rfIUxPx
Jvcpqn5RFLBnpgcK/qkZFNx40cQVU4/tlHWUdz8F+4YW/40aHjzeMeVulfaKUCGSHo+pCjF8x9QX
eQpwMXzNbMzRawo0+CYtBe5S+kISs/DGqiokiOiBnwADSLyLDCTIOrBDNL9edAG33MqsJVjIasNe
4oSQ8rNCG6Syy0imiGGoI5Bd1HYfAwaNqpuZ7BOD6Rc7nwIucYm8qmKlCPx8ViYnc3gOjAbERbVL
RkvA34MtbjCfhBX8F7OIMywkaw+qsxTfY/Xo9XdXIRkNVYVZd0v8S6P9OfC75jJdSKkv+1R6eNDs
XdSsroEBntQEhu959hnImMvGuT3GS+Bi88Rzl/LwqTA4cVtj0XTeEuM7s8h9PKL/OaSTic76bbuj
gumxkX6bFgDGVnG5PEnfghGmBBVRjd8VLUH3baEBa6q3ml08MHz9qSc5q5EveSeBAk2Q+GXL3pVw
jhOFQZRTyiYNeh/2b759NWXU0Z9WKuEpNr5T1BQu2RiYX3OFqsmdy1Qp1Iq8gHAre7ek4f20mCjI
5cqudmW4d8HFjjSJ6YukkRFKGrsG3mLYcR6LM84kphK1B5eARW3T455DahI1yskgUcnbDjWFFVJY
AE0zmS6pZjBdAgHDADslsePcjex9Gtq8iwycjVU0HVYNvEWarbrbaHUyq5rf6a+sTXp9lslTuN7K
7T/1KTkJM3AiKMgwOU2pNtKcUWTeEdex9Kbp4d6HJdA+e2S8Bt9FTHwLfoRbf8faIirbuRR9+/oH
Ij4//3S7k9tga50UWKs0OkSjUyen0EeHJtN3X2paR90+wLMQAeGiJ3s4sSLGEk09WmUgzNTZAIFU
Te8JBWuDeUQK+EoYTtReE31cmYZj5xFrIj4e79TJv1V1m4L+5HKrSOqi7oN5VDz78sfv2NXpm4jQ
OjRaBv4VfCGhNm9g8LP4zbUHGKFR+9SjI98SRNdInJ4aDW1LhAuHFg0Y3dNSVv8M24CYH9/IYh2Z
n0MGq+xgIeMxrvqOc9K6+Gw6e234snDh+9JHDFDUhyUl8YbmAduXOrsh0+58Bgvd2go2o/1K7AMm
wB6IyVAiBgCAxeHUsbmMmex6e2qMBHZ/eg6rR4MMyjRVklbQ8qDsRfMJTcZRFZivXDR59hOW+16n
72CbydAehCagXtolFnxDSTRmexKMR0b36GuOQsEvs5IHhTDW+8ik7BKO1Rwy87uKaTmJoRwZqeB/
R+nErBNxnXIIIl42GyYrzqHJMv8aWtaX/Ei2aU35oUB6bt13wv+jWPqCOdbSmnbLMQFE7B3cY27u
ZeYtinEdKP5y68ijyw+BMZFNqBxwDc1nHJ87BjiEuM8lhfqbH6A126J7DBDB4vziZg6TcY2ilJ2w
z+wCl+HcS6HrMLnrifdkXgHFbsbsQ5qc/vm+KXcsR7YK2n88VHMtc2qczzOT6JMUaEhv71353lN1
xBTgdWUuBiqNXLMOLlDmZT3teiiQy1Q/9kBbVyryGqwgVEyhES7SyIWshLCqUBzNYhRWhgRBjXyQ
7TBgZZpYsfZ4JN/Ad5IBJ09a19eAkmxhixpK+CSJ8nyf+hCchtQtVQGUiXGYkM1PTRPUOapTa+4t
DyBzB4O3zzUFurd19UJyuRV3yBd9RmqmsMTNzGixfHld5zLI5txkBMrqJ3SncHPi4X3vHiCO9EM2
NG5Edkyqx2JXGHT6ScNhX7jjc7CqhgH3aMy6PHu3avxdeMZuhBQUSOPBaOyTXsUYfPylydNaAdpr
I0jFqPYtv70kXnZvasYrdbtuGeGZBSgEth6YmOsiOppp/5uO7tXNcFdkDKLqqH7iSKOxcSu43+M1
aZWV5lOWNfTNVaZ/myhUhWU4/Eke7TfsgW+9qf9yMhi0hvAjVu9SfUj0hvvJYiLGuyxL3bGnT04V
wR1jT7qPeW5KM12HiSZ3iLjtdhpcslHDkzcV1KKVvsYOVZkLcI7iqyjrVa2G68IWkAo9PKXu1h+w
V9me+UNW0SKOPlJ3MpdqBxc8Z52af0N6Cxgfx97FY+al036W+UeeALbLW0fI6VJoYmml5dnArmoT
tYUSlOhQ85lX2UkdfM4M7wt4Eqht9C6xZ6LJY5cKg1RoROwC7S3HbKMxLvbidKHbOmL79ltzCXxm
AHv2/+PovJYrRbIo+kVE4DKBV11vdOVK9oWQWlWJd4lJ+PpZzNNEdHTXdF8g85i91+44eBuzbxQE
O6x6bhxwBLxaJsdvzWsG0yZru9dsvPlF8hxPyznJxC4gBmLr4tZwedkaqnknhTyUf8dMuEpgwWkV
nUOW8zY46ckkm2gKDmi4Tir4h6n21nOoOihNFlSJRIxt0hFpxGQ5R7yU5FJPVLHcRk5w6QbE7SMU
Wwb1nah5HAoTEd4mwGiIk275ih5OyBbv4/okUa0i1T2WDPcxTN5a85m4+QtxQXe2GBAlxC37tgnL
NtMbO0UP7m9tdAgG+L9vvJOM9SVQzhn23N5Z3Ee1NPeJWE6V4h5s5YtQsCxn8QcdP6v+njoUOQJb
yaD7m2R/zIBistRYfZft7LgX5sBJq18Sk9wTjCo/CvUPushTlo/7sSdkXYVcpmGf/5Crc99GKb1Y
RPPw/yiWTpKXKy5zEhyAgf5VtncfDj6lHkecDn+xxf43YyopWH73CROx1IybquYSrvPwLmv7Q7eW
e02sn0ZM7MyUGqWevYDQLbFcZ9g07kpHif61iqNZZ4eMjpnNqUNSX4JYuDnZ07z3Oc0tEUYbL5rw
cvm7qCqPyaBuDQHIOkcq0uJXMUTIogKwpoYfGVgeW0cb5TXsNB5rgcqCuM6YNmKGCW2x/WlFQa5j
xkoiytmCl4hja9OeM9NehP1TpdyD2IUTYikwdK0KOYNy2/u1Fw1pBrmWyZ47pMgevMswsp9chbAF
0mSNDrjcNSVQhmB1kLA9Wlr3Cq2W7pjFtE7fO8YnisN6Kj5jO/sSHT+3moJvhxlXRw4En/x+gkMp
RF5sCuO+8b9Hky5XgHuXehGPg6veINDf+wPBM/CID01GXFWHHJkNZqmz+6xa3kdneWma4M8Y1Gdo
mifPsHL2sLxZ43+hR3KmFWoeWnV10vJQsVTMXPMQZvZr55awR4HJQKHzCICtGhQA3EwBy6z1Ai9L
/ZAA5KxadAMstmo0KljJ2ERRRzvpr6wxiCYTNWvJ1GkZcRAsqAvEgA0UFpv+DCkBA2awIXFClm6P
lqW2/UwnnZK5k2mkdCQIOd8lMp4aWJVkStaSn4YQcEPY4R7E+pYg8QOY6H0nE6KiLpCN2XJjywLj
KFLrq5pysurRZlTTRgt9ykL7sWTlbmLIUutlEXMqROUpU9mrseBU8knQqpAyvy1D694OxBNV6y6I
XQ5n6xhAUE1/EobAuKN5yM0lGSuA2gLUk9yFi8EZ8I6OlEg2DqlRvzWm2xThuK394M5BIa0guYRA
w1t/2tZ5sNf4BMrgEtEJt1ptuth7iryrGzEKXCi2/PJ+7DUt1rwrh4zx5D+DuqcmmNddzTRk2uhG
v3brdJCE0UEv1KHNfqRpy5hGQMo55m15tSUpMbi8BrjRNJDBWhr7JVfmqYyCbQ5tdqgY/pOpU2Xf
ipTvkRlx17KRWDThD59+DIVTe3eVMRs3v1kB0+vlR/FhS7RZq0/UQu9Ru0B5wweXzdzSCyRYLIwy
tnWqe+uw9mR6PPQA1Lp0vZ0byhsuqTbalzblGsG0ZeochqLedkg5kAIwUf3C8rnBef2Sr8mq+B/k
XP1k1WvaijPWclAmeOFR55ip/iHWBT+dZT31DKF9tuHt0t4PBoB6ml67DO1LgiL0rs3YtbRMfKQk
GMObwdpZghGNFsUxwQOzDkNc4WFJDcVyN7cU1QJO/F0wdgSkoGrGb7hVYfdhKSzxibQDIkzfsCE/
twK9Zx9Qygx/Um7+SgXgQp34re+8r0nE5IF0HVYM62iMd4dyBqv6QvNXrx52cPL8SWupazXWhhy2
uzrEloo8NeLyzcsPqafrpLMT588s/e8GJidIBeLili1ORzYujNvoFzvZfmi47inxHzV3lKBphea4
18S92ZrFstceU/Z7HVUJGV77Nnm1nC/bSbfSsiDfECMyyoPLuF/Y/juP+7pgtkLsgewWgm8Tv64k
AKJ0tp34CwsguKs6+hqSzQjPfquSbDc27ID8VjCgYSocigvpGtey94iWLO681HzFRMxYBOhsIsQN
itACLIo8EgUxYwqsF28Cx1tQ8dgj4x2RQRRXMLLpTJA0YP3/hkqHor+Ib9JpAXhER88F98w6Pk/P
etFnm/+8fgoe4h7zzVw+Dct0zomxSXO976XNKAQPLQQXxzjvCjiN5Nl1UXNss+V1mqvzAFGkWfKd
Cvt3I0LCC3oGVAG1+6ODokH2RA8pgo+VdXBMhqCnPMRujKIiPlpRdWz7/Hm05yuisxNKf5TV+Rn4
yI3qdSNmdJRp7n/MbvdesvF3Ha4E1/kv7F41ut9hKP6bSTycEVmkbsaSGppW0LxGSHbJ0nQQu7fI
lrB19SyWsoHOy+ejCF3svzA9CjJWgXkhn4bHyjq6YNcTV+k7bqJrlpJWAamxKAin8QibMd7wmjgU
IP6IJxu1I94T9yEu6ZznkGmZDKnOHL2GFwcZFBsBnmtYLHFwPHTaTe2+2qS4nXDF/qq2CPd2H1sc
aO4Juzp2QjyqOwlw/BRn5b6C2uVVAG44osum/DYeWP12ij9TEX+6XXJsOlq5oEBik0KL25KcGWPz
ct1jplQA46B7sfPqNY+R9JRJdoxHDlEN83rJTA7k1wXcTxeymTpa4SSRD71nid3oomDEwjiHa5DV
ygjLrOQUGgbRdgSJFT4fOBp3+INuzNot1Xh26IcTqtlpVYXYSBTVCkypA64BXEepJClXD/VexI2z
JdnvHC/2Jwm1JAbUxARZuJTuWgrkJaogTve0HUOCwk3ib+3sMebfwfsyTntv3O7JEMSwb4I6XKcB
z6Lnv1dEJ0RGF6DUB030SNfWghbPAUzqAiBC9lDiLfS3zlqxyJU6vKCp2Y8+s3bPBCABytPk5y+L
y2WAtPawtPVJCevUOysDxX5v0S2EcYBWQLAegzZJ0OqMQibI9mkw7E2MWKxzuclFgMVrPa/S4qmf
I+BguiDJCmaUgAdWif4nUcTPR64+alvd5/bvIgkgTcVbS5/rVER3hu2XlftbRKnbSsx/XD996xN5
imR0lGTtFnP5gNyI7pWiwschE4CFZDgKQCTVTE/Ww42ND68SvyEaDUc1XNr6iIuAqOUXk3f3fU/f
Oq8fSCnWpclWVdlT52CkIyhVbvseJ900//Ujn28w8d4WNycxzpQXTHMnLy0fF5UdxJjcpPBPgRu/
Gezx1eL8i2f5GxINeD97POvQG+5Z/eycmZIis63t4s3kdfUYedqAjrxLefzkLFz8zI0YcFpX0cSo
2pizdGJNibSJvlURy7V47ndmruINJB64ym36LgbvVVTTOu4iyStevoJS7fw8uVS0T3eVly53xlhP
aTw+cQG+uW3CN50Wu9jHjj6b8U0zSG4mhs81Voe50Pbr6kyeh3DNjJ52jTVtPSCoYswOI85BGnpE
m6Q4E2m6JWLjo8wQtkSG2YleUAIGNuPmcT7rpvrTGSQWeeQf8gER/ehb3SbjC4ammSLwpalJOj6N
xQMEKbkp0hlnRuUjogvSh7lMjyW7F9dxceXwc0WB+4kj/tR5yVuUp5fJ2Bfo1U+ILm9WyWIA7O1d
qFe0LEvGpgAFoyKA0f6/0S2eFFQoOzEfZD6imUf1l6X6Ekvvgfb32QspvxbkeLN0/jodsvO4PAlZ
HaXDHFcRAraY/BVQJF0mQh8UbPngnxuDqBD+RYq4HA/FObBzRq3Tb+oq71x2zCLGGV1eoKlEkclE
GDh8oCuto4hi97BAddkqZH32O5xDcv4XOf5LmzZ7MSiB9BrYXYfMNwlrFFc1wajFY5/CHfRpSHOP
1gjhL4hI6he1EwSQRKK4OiNgVpTVVV9eW7s5Ub9i54yOcW7tlQnLUzX1P41pgTnD9/C+Ss/5nQfw
CEV/5Uolp4m3xQGXR4Y3A6ckxzzigNxL44h8LeRhCOVDdZQZHvKkD1kF6JRj3vVb6yGE/1QUDAsr
F5q+r/eLMVBtp++0Bx1Zt+OvHzSPFfYxMNtyQDNUCu4iYV97TXoTtqGbQvmZNEQzuT7CVpsxkEt7
LML2NCXTrW3NV4/1pvNxpwsHWJM9Z6fRpnM2U3iLBoH+asK+4WwN+8eF3zqwZhSGEeFmXjLFO2eI
GvB+oCh8Uz7HsvtYnICvLgEIamz1OXuqAdtboGn21Ekm1sVqCwagKgSk2b/OZD6d4mU1XZRk/k4j
QxMns2lD/efQN+/CXS7hxOzNmQTJFfOJ/HLAW6R+2fjMelhug3GuI9yzI5Ayj4uB3VJAK+v5qJkx
KyhsERZiqIEdg9+4+IJA3HYhhoy16kyy5iXu6uOMvltXgB9y+HOMgMKdXiW6QBTBf9v9LykxrF1V
MW2NLHf0SI+y61gVQnTS+NnqIjlWEhhKxbHZKwiG/F+x/MXLvOTqnIniR7vTvURM488WHSa9wkZJ
vfOD6SNxUdZ6iGhZnk4VHUjoAB8OqexjekVUN8RRisQ5tl36aOX8Ed1A21L6zWvblHg+InhqhAPi
c0Nzxk0Xs2mNouXR+G30xnnYozIlNymyC4wqHqvofOi2+AyZU1hZtM29iTEmf35pJiSybLq9MY82
pH/xJEpmfmlY2rvBKZ5L210OY2Dd6qS8KFMexqilrV21+OGzl/3NNHZE5Vs5GQWI9t04Prg5iqyp
33dufdZdBp+D/hrv+T4fzD87I/kJ4RuDXSTMjdqFxJWzLe5QniA370VvXVu3+5tLUlcKRe/HNHJf
D+N7NOfo/PP6AMNg3jAL8c+1V/KEWaesxWx0jsF5dBnG41BmrxUSmqjGJGyA5K60hyDoAXMx2JME
Pg3ecaqt5ayGiGir/BpNiHIn6FLsnprhErX+81BZ3wkSGKfxXmxWG7bHtJM7vTlOlf/Ob/asUpYL
tfluuqwjvqaBIzpPB0/Lc2/FJL9Y27hDxorEdyNt/Yn7lNa7OhlXUoyWj9Sde2fA+tOFa9h9aMUs
HOVmMVihu5HJRLfLlfsK7YXstqF0dp3s3pq6hGAk/3p+ekPRsS18/tEaUlNmSDwnUA4M0+iSCV6N
Yq8tybS1N/toRJAvxrdatKBuvaemwunl1FcRULl480TdPf3pE/tgBHmAM3KVVeuESdHe2Ab4SUTy
djM8se4+uhUdZa74jtwOOgXdGA6Ad6dCiETgE1uhh4aqq87t78Rv+iO/or11kmU6ZVX6PWY9DuMO
TfbgcX2h3hhm92rPhniN+exNIPojttQRdkoc9X3kXHWJ6H0U06/dRafO4dtQxNN4Ba9Ygkk1QCk3
Y48y0wNMsy+r8i/Gns9pVsZ36LdR3HXVcxFgMcuYqhPuRdmNH1uOn10m8VjmMyPyBQJ5g0sa0HKL
9wYT4W4mj9odx4cCoLTfzsBE2/qcddE7gQsesz4EmnneXyKOvbtmAJ3vLhz0EnPOaE1vnSj2y8iv
MEYw2sJjAO+gA7RjOcyiBFneys2++A4/i67G89gg3wRznA/YspYFw9bksW3JO80DpHw3jXeDu/c3
m5JbkLsPQRc+FTkRkSj7Jiiqd2CGEQQY8xjrAXl5lrxQkM7ojVfzYfiXHvBLDjEVbut9UxajZZKo
b9J9mJpnNZQf+eC+kZ7xpesBK7OsUEyg5lKzAbKJnUfQpI9hf68m9ysro1uy1EzSE1D51NPT6G7t
GJ2/njXmEjGN4JZSRs3zzqPARyq2IyIcRIkDfBTlja1IeUIEASlhxM1Rur/p2JKSGvr/pTSkh75Y
awrCVG5qcR+mpSIarGARYtd9ckEZ6G/gt93byCA4sZPXsqKY690FW5vlBteSccbVZkfBAMzDt7W2
KF2pN77nbITFzsBqg3CbLhTzzbrNtjWijxB1meqQr9gRJqRFzD4L4BqJcFRkq7tLsbkios9b8OpR
22iXwa6usbfbQTuBUEfRHlFCsXDIh+hV8WXuADNmd5FSM0CS8VGH3SOL0W+q+7OeBqhHNRuhWGuG
TE77WGG7nOnHfeyQG7r8LwV5O9AYXDtCu+8WZsXbuuovXZl/hoTQ5cvwihILI0rS/ksidHW2QbHt
GZSm5E5h+YXT2I3POtMfgYtLx+rIUqhOfd0/CNYAjY6ebXhYWiNOpOac1JRgwSn+G2PnEUX4rmHm
1dn9JcdiDTH2M7L7/ZAk93lmPcp2tWenL1Gh9jHczNnBrlcjw5uqc2gF6FOtPS3Vb40ybJT1fdH7
fxvi7jAvPFvBeGywLbtG/yl6B9UGKzSLsNzOJFtHxrxhTNSSFMIhCRQ1EMEJfEZING0aW/dAicrT
kHBg5T43TWccGjzUuywpT2TQsbUuzDel8W4G7oVICpSgUTergEq7tNhxmqY6JfmEh5lZcBujf6aG
QkXGTDQjJhFmlpf1nwV0DrsevxYI+WqVLlpRfWq8ADuc/+iG2a6Zli/H6nctL9E6Y/nJR4vQk4j9
pfRpagb9NYIRvNNuZZ0sO8boTxD8nfByGsCOJiXJ588pmFj/uvpZjPoQmvBryJhup5KMnWC5wT5/
noqGQyjiJxjDX6OXox1aP1E5eVfMUthdmnNl4UsJ8+C3LVp9Mct0wCeP6Nzeu6y1ReFYB6y27XYc
PGi5o/gvmsvltsgApbPX75ay5kIBlhjDTivL7D/Ts2qc6sdq8l+JUoc0MEKSnjsbqqpH402E210W
DfaGrGGqW4JVTvjFBce5BUIX3/PRiYaf2g2am+R57cMQZfoCcw4bNUj4yJkQP3TnxZQPbUFAU8dZ
Xjc+45bxHylGYtsUmJXzjMUWmn+EJy2q1wyi0gKVsLHzH0n8LypwY5/zPg6xxqH/cIuEmWWvkf8X
bRoesinwzm3esiRKxKMNn4oOjFl4qmoqgHAGm0RYxtTNN3Ku3rAhIeTyfoaWq7MsQTIJiBf4ONEu
iKqmnHcf7IZZ2ECWiEL2grGbJMjS2zYtBrrabu+TPj77ofoXehnBqc6+TwFyLIRxeuZSEGO/SUt2
QW6gv4co5pRA085mtrF3rqbnCBRae1Irf5UAcpr33+Dc0Ojqmy974kDCJ+gIh7jpfizsX4WBHFZz
QaULOWNdOp8iTyEALPcBE11w99RCmFqQVSCjRvVayvakc6pexGhXWadXr5ofhmH6rcP5NqDZhYx+
dkdumHWZ2Kx4HK/9Qwgj7H73IBkY56Jnv70ce/0rpuLJpDPLB0nohs2Y+s51BxgO5YJcUsp0+aPg
VrMqH0iN1WRQhQqnJBNWvNzDv2Ahem0reXUAwCM0SerV/pZia8ETWYLu2c5pzBIU8X/DoJ1UCpUA
npl3k5tgO69JVBnm/0ATX5K4ypim/DVdpQ4y70dUIOZsd8N740QUJW35Byg4Eqm4/SA79KVLQePk
2YXx1yPZWRvP6UGkZGdh199uDUElaXaVz5c72o3H6nLCS+l2+SVEzKZnf9uNCPKs6tZOPxCaMbsQ
+hlbV2sNBydQ+C4qm/dMMWLO82U8FRqcipMTEeHGxGT6qfLuMo24Llr6+alLahyubTJstM3GTiBB
0Qq2ZdhfJzMffKxObZX9DD62H9bUt3IscfcbgH2O9WhWB35kuTbDtoLXN/8dVx+oNvw9PpJJu4+o
AjClR9KBpu+HuOxHECsrhcSAtunj6JCX/SUWVMqpd5fCY+x88xY1mHlnw07BJ3BnWmwfvQSFmWW9
E095AExMWcmEj8lEhM+7wWGq1epuVbsgm/bUZnc5VopJoVZK0mskzLTp+gq6Xc24Y8B6NXBomLL5
bsZyYqZEwMM0vNghbMgqooKk0ykmQmDTD92BQiC6l9KT/oQAyzuSpdikFsSdxsTTDCSvSv5C28JP
8KUL6sd+ilirzzP5WibhV09ZDYQ+B1RVGeg/qfPk5cRR0tm94HrH8SXxkHum1NdSdDfieoajDt3r
7CGljhb4RVLC+W3G/qhjDNmjv/UVuEdSugI0EgmuEpXXLDtBMPqSEL+OUxPEGduJCLVKxHnOf02L
ADJ1Z6hPzn4g4GPgMFclRJKqfGlinFx9qD+7ALFNlRJ6PnW/MeckFHXvGKfEEoUZohnHGj9qxnyZ
59+nJnpp+/FnmsVfhi6HoeVcVF3yNmQczUEBi70MiwGL6Vi8J7qyd8Uog62Va/VfO/m8g8Pwp8jt
V6JFR8bOyHVdFIu51NFOoG0US+LsSeAmHCML3j0ZjHeJyZwniVNKYL29sJshlTgAwVQDnYwA8sVN
/pggZ0Ge3Ry7dUjQoTAsIudxnOuniavM99ACM8ndcbym+yhlmp/FCM+xTDX9V8RJRB+BtnOcwVqg
tKx6U6C/JKpwypgekbUhEtY/yZoXuJUDBY+tBogU4UYjJBYc6BQUZ53DmYtAUKgCLZLnZzt2cXSx
DdkE3jr9RHvgDi4YT45wl+sKTRB85QsxqKyaI/JxK7OK/0q4XdWJVu6QIJ/3q2W/sIdNpuUNLQsn
IzFLk3ym4ovJ93FQQcjHMmBR4aQYcnHC9sxfI2sfQZ+o0afEnAl3zdz+rZzk1sj808kWNFNejASL
5KUqJNyuzBn6dVcXUzDZVx6wxGVH7tjj1MaHsVXnOOZAgw1552uOkcBtmYB41Y6X/rHCzV31zHIS
UJGRORcRopEl7y5+PDwvBudTELGkrqvgtyxbFCLyYKryUYg/PvouesODIaEhdwAUIO1YCJpxkp7d
Pf2DnbRqZxQ/a4/2xgfekuObnDEgeIs42l629f3CP1o205EYDJFK8LQwWsCYBye0pEargDlMwVtb
In/ssbpNKeY2OBm9n7/rRf6ng/Rg2dSts88Qf/a67FTLXycT+zQeDl6MrSSUITyN/Bal8zNiiock
Gx4ILeSZdKgGQCQc/YbrRQvnmjWMxcDtvIpy3jae89Di2BEqP9hsT7KQWJvO/sTXTaxY9Fogo6qw
iJWOs514rbIm26YTmrUmerJzi3eYFaMYCMf6wmV1EuukIzTQKGrARimUjZnojGkTRAPDO0okFP8l
4Gcb/uTk0DSN/5+B56QSdfu2Tfc1BO5FsIjjz6nQJcZjeM/PeWoJM5pGBqIBSB9wlt056Xg/AuZa
M+fnpDSDvMzj42LIFlvZtaECwtAU/ph5IOZxUjThvvvWGcTbdtu/yobg9im4SO3/ZBmWt4z8oHA5
+R1AO/CRFYpXiMJvXUUGQ0bGSC4BENZi784DXPr2XxY2x0ZKknKocHr7w3eeG4YU3SoFRMXdh9Eb
GpE76fIMFTmDU3khWXnP5HozLu59kQ2PWUVioSuJGOc50n6jn0TL4sacNnLdvEu11uIEiOe6+mrX
0c1aLAbWSs2OsYaE7tELPIzqpbp3ycLzdH3v4tNRnIJWaN/3vH+JSnciXI7ECzvA63Fmqp8GAv9c
yIsNS9jK5dbAtGhl8W5sD1zBuJuZbIJ2olEGC6ysz6aJbrJKtjmQaRL03GMdtZjAwucySouNyFgS
iI6YKWfRBtRFAirIfjfJ6iiL1U86NN9iyCD4QqqlOriFUBDUjIbIqsSeKO6ZJTXuNUhQMKyBxzX7
FKKG3zL1JpnNKCyXzAhCH21kjYYSyNHLSEMKi+nmMEfu1Z8RxiZqmxNg0kdo0W8jqrCmCE8t29OJ
cnET2+/+QBArXp8MLlLShceOhJGla4g9G/qHCFAGgq5/KtbYWkGvIFySCQ4CQ7a4qGiGzbzJMbxj
hISaE6tfOWHELPwCdRIugzypnntJzq8QNyCmRFak30NDm9z3H2OlkGPydxOExRAR4i2zWb2rMEMD
KpjbjVkyyG+o1qvi3hSs/oJgQNMv139P7HeiIa+3ZKVJjHMYMi3I2fuR9TOGYDDQiOiUmdIgkXRF
MepgYb94GZJtJiSsh4lxAJ0Xtfup6N/gcSP+JZJLNj2J4qP7MHiWffJXEGLRkoA38KkgknuvshTq
QzsZ/+wKG7mfh+LM0fED3S2QTvtRD83HLOBPM70J2BITskPY+BEF2i5nYrkhidigirafK7f+h/QM
0ibq8YkoyK3v4TdLjPtfxnyNLkNdMkW6E+FrmzD/v2yd4EHPQ7Zr+rm/EAV07y/9bxyvxvj2Myt/
ksk9pvKzXr+ZhvXXgOKQ5RC597sVkFQ7E2Ln4hpAxOtxkvv5Ll/EX+m6m7gXBC6yv5BICldUifG9
BwvCyBQtFzllm0X+dgIhecr+AWxEEBGbQLiasu37lm172uRnJydsxk7v2dILji9SKmzfuTDNWTaW
8Y5RjNBVCLpWRX5Ceb+gvgX/RdiOa8MAAfgCOYYq6t1tLyNRb6nW6+NEaFhaTxP7IIhrSLY8Jd88
djMl4MTaLc6oLjh+ouZRrkOPcmFM3Yk10K5/1j0qs36dhv+KefxQCAvJO9qHC1cNwkpbwCrwcszo
TvzkmeEoCMSy63+1lscoY//tBh/l3H+ARd2UIWwDy8KLOc7Ws2cnzzVzyyB+S4n0woofLt6jYX7N
Mc5wgxYqJ8ZYl49VhEGDDNKsb7cJQhnZLW81NHLbCX5N0915UXwjt3Alcy3udMgwWKAe2sSobmhE
pcOs+k8Q+mdjvTYL1iJ+NmZiTvfFMg/plLuXVbEZXXwWUu9F8aZkBhWK87IP8kNAzKFkRJGqZusW
bN5kd3RCU+2yAjNYBOC/Gsd5MxYAvW3XvmZlfi7i7D+WwwQNty84oZHRIAsDo6yHGQLhuNdh+1Gx
iA0DVqUN64QmXPZRN57S5B+7Hfh44qFYxn3hzeH6Mm9kXO377DN2bhWyl0wCvkshqAPuKft5Z4/P
FlfE1JTUK4b4bsgCSnyVXK5tERNcs/zoZaW4O+OTxF/a28jnmSrdIJPXKIspT0KvBP3tOVcUJDdn
xabOtKlbVvTfdmD/sfoV5wOOwvF5Pnouv+tiOaQVGCLcBVGNg4omjL7uAN13B/aLfxTtdpvF3gas
LuZuYvIQi9wV0T8XFTuTgJ9uxvWbhls/G2nx2gdPQzrpYvJ0UHf7zR4zIYv/1nq3x27a+AF6mqiP
GUno8OoyNAIC8mvHRP2IljgqCRmfobmx0FKyjN1UBUbRkLZdCPXpBN69pYbbUuUvIZnWa5IWSF/R
Pkyq/qfahNVMOSINi2mNOuk5u0XSgTHIp/0nKWdHqxFs09iJ7kaSHfqw39P0MQwn9NMWDxIMWaAX
1j5Zdxq4gqQNryxkxIX+tW0flql9UwVqg8KE/3LXdw5C9OkrShNylofYnIBEqaNqY7JprCk9IKGK
733ALWjsh2fyZFnkAODetA71Wd9CBHMEm5MyoI6ndcouYTbt5tqSl7nt7xMTj8DBSLpiAvMbrh/I
4GCN0CxnN0zIvB2GNZJbYE9dU8ZP99x0eqPD+MGt5gTgMVqiqcRdyIJzYt3e5ceY6mBjp/7EbBPJ
LNqYwUIvIFFmzeNrEMF26mwFjkXI8epqpPehjSAv69GaD2tT0vnwntipeUe/rJECdo45YPZBEupH
6t7TuNs7KvRtPwS4DgnVg2Nd/s2CjPwmkz85jHG2QMXVJpuDNwuk3YB47tU2lc92KhLXhOYsThzn
Gq6+aTKrhoPP493UySJ32kNdgE6hR1IU6pMshi/TTrjDXIEhxMnwcIZBM56WpR72YaP1/TyN38MI
cMBFEPNulUsDcxOlaUTSapGiHQ8GyHKBSKZDa03Wg6f8ao+Hn+VLTAZXM1cAUFrDaJvxxt0Q0CuJ
YWWmWUkEXdE1F63bt8yyECOUwPU1jc8HHThx8UX4S7PTHAe/hDim7ADUrY6R/tjMUAQST2uWxxEq
EQCc2ieVqmMYrvOgvpkGw0UxETSS9H5y9BrnT+Zg+RG4vrdJNuNWQ05BbrWzZ6K9R3P5ljl4jsox
ABke6hdf5BOTvUGi0RwmblLUEJ2WoGkcFb1wXXhbkebzVqVhD4qkAd2QMzTv/HA6J6VAuTLgq8kT
PjpvRU0UJM6tt7zHyJXVz+RPPgx3qolIcXQmfs7gFGPKEeXRXeRN8SHWXGZw1j0QMGyxCHPhhQkK
ZFU6Nkz2k92CSj5wrEs86EuSONmrF6And/wG6S46wSFEVCGlG5xD9gpzQjB9YVHLtK4Ob8rRjPkd
ZPCJ/OukBTW6tU8HO92nc4ntF2g3ytQOt4SvWEnqBBXc9NnZ3bNYftFi7uqQ1GkcR6yQMNejDG4X
+zwS7Z6P+L+biITgKvujdHrOZgboFIl2b85ZEyIUMvdOSAcqy7wEYGZvfN/jJ2xRFHJbDkSoEiBu
yehtjOJDBMylwTtVAmAsoLTGRXHz0xady4BaJnn2/HAjInZMU4pfT9D3CK40Ut0Ok9SfkfS+mtD7
Ow3jJW3mP3nF6YY4DRJGdiLKr9lWSu5dlNAAnatTyh4sZMFbjNRs3mLwj4/uxqR+sRMYYO9mWG+x
Jf8bSVdHlkZEHkd2B4JxGFhJjrX1zZo93LoAUFxP3bMxfRUxc0ntfTsVb0Pgd7ugMzAcwr/9Arm5
X4p35BGbRkH0bPXnoiWF7Iok6bNbEdWPUT+tvjIK+LEgOlDL9yxBMDIGyJfwlN7ZNrO+oPGfGB98
JhMYtuynTNW+p9CSs3xRVv0Cd27LVPtHcFs2BAtO7pidC5G4J5pfarh02c+jqe+mrvi2/kfaeS1H
rh1d+lUUuhZi4M3E/HNRBZQhi57NZvMGwXbw3uPp58NRSF3EwRR0WhdSKHQkZm2D3GlWrsUkZJlB
lonY213SwPFBBTWt4WMWEuG28dWvnUfXvGqfQp0avtw9KD5Te3r5bejULyagJXrv274BjTGG7ilG
xYgH8OgDaskUg0wodYYUYr2c8Zg+2DW5C1no+BQV7WEEPsn8Gtmg8RgNk8Z3T20sLUpqsLQ03BZK
KhQR0Z4wJ5Z8EoMBKqUR8jTiBvToXsYwPKD/CaYMZH5ufjapwiMKyECHIhWooUTKbRS+Ipk90rQS
VS5cZzEr0WTxdUUDbicRf/NRqPAlMjxb36oNc1C6r1v0YwPvGYgZQU0JGjepUgEmkoJEAnYaHpig
o2bXutadZXT9c6ukCDp2hf5kIA51o9FQuSlN6CXUSbge8UHhui6H+sAkS//F9JAzrNW4RqILejD4
aaGcS6AY9b0ciW5reKsUpb6xQqjRRhPkRa3WdIVyBYF4sUlIV0aC4F4DRyhb9SGuB3+fdwkFjMaH
b5tseTwkDW9X2yn1yS/yH1bpEZgDONzLCIpQxB4zCMO0BJ1moviRUQhdVm8N1/sBY/2jZ91mFVlE
00qvcg1pCVg5xsY0QcJD+eK1EFDyKzySEpHyEiO2mR6xAkP/Th3Xgqgua++FTM0OY6/oMGAjswaw
5otQZelOKrsHf7CU69CVk6tCMHA5eUKBGDb6EiELw4yevEHSgFyOxzoM7IZ6KYOgfMNDXTx6RbKX
6Ga7rvEpySRuISW9EEoWlBvMQvyKKMiptcw3XR7IrmtksPxwdJrUeMkkgD5jcl0Cy1Xi6pTRMKx8
k2Gd4Jq5jqNGupdD8QhV67VRhQ7qULwcmt2gcpNSWsJPOHrEMyBwoJh2urbYp6oE72nzLAn+W4LY
GZEhcV6mNo+xHD/Go/QsMdZSZeZt1UHQS69bTwGhGO69KaFgTy+hJuoOWtRjopQigkHQFTEdjEPf
R6JxMDrtp6VHT2jW2CJNyIIYDd5uJy4QNEctBCzIa+Ga+0wc0RQTHsi1qfKZvNSZzjfgdZDZ5PQr
VUtv4QZJbYkmoCd1+yTixwYaAanHrAENfkXb8YK8DTlaaK0VH9B7f7SYkN0CutfoNam3gjYevLL9
HtX8DoZskkL+VEbwWKF2+VWYWLMymnR1290JfQrHHtw9uuXUkwo1ceKu0lDwQR+Bliexkkr4bRwC
k1etpRshBlwjgSnFbJC+qm2XMp/8o0YzRy/AsXXwAb55IMU8YOiklle9Zhw6MX+lw3NQDf+LOgKJ
9Kl2CiJwttF/yVTSOfQTdvg4vJ0W0tCsT8QrT1Wf3ufuNIAofbNCZoss+EkbL3Uqdfgq0q3XJ2mL
RDN3Mo4bhb4n5p+cUWCMz0NGNEBBApcqaGAcI/M6jmsbkpNPqS+5E5X3o8JnTPlKDd8jFSlyutFb
JiV2StZ1YK2Gx0n9uAcGdqATg9iWSPAhflFDRBkKPybo1qZpIIdJH4b9oU5uY0YTvBF+0SGOINNJ
foDGv0Hf6lCDF0YAA5Y2qpyKIEjAq6XPPXTSWzhBTlIz6dFnwk5JatukgA1xAyIqU6SP1D1cTj0T
Lx0zFUIFhDgKn92kexmT4V336ARDdyNv864HFJFG20zT9hY0gJs+afjC46tAEm7ikYFNNWLI299R
Nd/nkCcIoAxN8GZOm5CluHDewkw55PUOiQQTngmJ7zwaXmXwRO3otOk+Dl7omE3ZSH/bFG+NRpoD
3SQkvjVtOElX9kju7Tzx1EPoB46ej1d81WGK9il/mPXwliGRlQrZsSQ5luIrq4HlwLRDQ/oe4ub0
LrpTWuUula7z5rFvB0jSxHin+8btJG4hN+APjYJB5ylb3IudeNWI5ls+fE890IiI/YQQAlutI/jj
d1HbB7VgI+vsBOXDqGclFBSIXgP30yqQGyah6XYgBQrzu5HeWclsAfVbtUfhSJK/uPVzH5I4ak9D
LBxJMWisMUHIkO6T7H4LwcqLLRtfugGUiNJdRRrYNsCltSugjZOCB+Uo+QvMhUI26VFskPLbI6sG
gT2jJBJ4KigGA6gpsn1AxbeEtbofgZM/ZaL2hWHXjWrCkM2Msetn1M/hyAbKuwkZzvKo5ypoacRP
seJtmcHmu49zMCyonkSK/848t1FB+zQJoWTpdQ502UMWJ/a19wpMkiSKttWDAOMnFcwb3hgamKvH
FombiFpjAdPOkIFpB4ebSL5twXdT+9MYGbZGY+83OYwp/VUxFMfS8A5+5O91lc4WQWBBOZ16B+Xa
jaRBZ3XI6GrFunhExi406Kj0oyNC8r8RU+05xKN4KFr42p3RuLYn/Uy6YuNz/yJ6xi7j/Xw62qPZ
mY+S901EtdlyH00oa3oXfTPme3DE4MK6YwtfZUPKBB10UhLHDoeo+yYCgs+pYvkwkKTIiQxXBfpW
tWhAumyl3yKYvUUSNOBte0EWbmRe9szsHsp2AlOZB/68wqxF+AVG0md5OCWcrJueClp4fi8xWkGX
DR2RokYqFiQDA6vSCzLJ/KfSadXniM1Mw8fKfQCg0VSMpQJsGuQbwKNvAhQrvN5IAZa70od9CXYq
vX5hznLjwycpM/spfDE0wOBflLS58pXP1Ljc7g0Q0nWXc/2/KCJTk3LyJFMKipgPhfr0aixL4By3
eklIgcLvpqPao1k/6NzcqYiOBMJxapblCBJqkESR88DPVTNR2oKb6QGwZDUDm+o3vZ04ww38TudN
OThQNjIxAZZSkSYDtB9JP+W3gEOj8msRv7Qg+SRmEATphiLdp6ZV6FN8bfp7cLhiSBgO/9uo+S9d
IzP5ywyRTOP+fRC9bQNRF4WOxPbRN6MpSSf4FfIPOwBWhC7nUeANkxKB+v/eBWRjwL0q4myQiBdh
hyv1E2RX06S/Co/LCD45kO5dCWZqr3eE4K6C2qJlOJL59FZTbzSmwDLvVpW5suVnk8yJe1+UyYmJ
XqZrCVt3LVnVJhUJFICI+IX2EOQuEiDlKRxgv5OI4LRD1r+Gwk2R+q9WdhIGdOPSY6yPiPKxBAoA
HeMqKYonhfrU8kGKQ3cyxwmifEt9gEHL50xoSDafvPTUJJ9zBvloWO4YXEJ0J7Lr+K3XboNWcwLU
H1LRpDjbQTs07ro0sY3+IDXUfPTrAgYDSFMs0jEK3cfAFJ4t6l4UvxCBDrZVdJ8lwptKGa42/J+t
UDOkltzhHT6PMXgYIhojolhIp6VJgB72NJZrwlQKoy0gG7eEQQGYcU/qbDbTiIj1ovZItTPyiszM
V4+xpRJ2VqlRrgLL5VXWNkJ750IhaPKSjczMys19L9wLwTfAIHY2qSP1CIpdSx0MEbr3I02Eo0v/
x/A6WwAy2MSPQhbd6p1yOya0sOPPhaJ8Lqr8JmJ8J6hfdR8gpxEeDcQne0ZBc5mCGZybsXkPkyek
BPlr1raOKO9FsDUjedlEGmRAuabL8XcJha4cGhIT/LmOIIBRAe2HZA96MQG6Jxh0kI4DHY1sZOVf
Kabx6ikQVuuOVL0PZJojpSHZNZ16FPYdzaiYvz2SjP1BryQyp5VSA22oF7UUwIlSygxqx+ui+CJW
tzKQ4IYOLAVgs//qiWz1NASXN7sU1IQIjpLTztjNoYIXFwSJKEBEr6jPAO9sV4y/eB2IjQTG+QSA
e93cUTCDyOG5FJ66qiaRfxInFJ9uVXRyUsDJAbQFUvaCnIgTirAxvEX6d4WbWTfJyUw+5ZA9A4Fi
mtykaQ03nyeAoYltl2paEnxu5Hv6IIyzKlsFXCJfJ3WF6zwFL+SDwXJ3eXdl4BcgPtwiXh7lJnPb
EV7Xp7rJX4jRCe2HN1iSJmKdSLKeLdE7xir//9y/ovy6Hb1ruf2M6ozTojrf0OirAsh2OLYh6e58
lEetwklU+b7rj5V1NSYnWcYIyqdwUiT1nUBD1qduLBogqvC8A6O9Q4PADVlq1D0wRsnlhagrGh05
fRP5gfkA9tg7tCJdCSjQK6Kzrjaui7R+7QHVufmbwcRmH9w0IryBwKnBc+pJ9w3VJaJt5r7Nn5pw
1XY61+9tkN6Qh4QW9KqcppeNfC/AxKiGiJmmPRO5Iip5+1LNt710mxXUfCdkFJKvfAEH0XqW9PyU
jcynj/cmjGKu/4nmq9PAKzrw5aVa8SiSxrgp5Plg3rwCuZwU/xENp9Zn4BdiUSn80YX168C85MYD
lWq5iLyGtNRBEUj07VzUzF8FAc59EaYouJa096QBEQW2aZQ+uW5xj6Ql/CZToMccAgJT2kmi/NZE
rxrPKDHxTkHUliEEf4Tb8ueEp1PMqxRSDql6gg0a/qRnMw/21E9c8y6GYtq3rkQXUQXG8NSpetKp
NxaCagVY0lIDjtEE16UZX1M6iPHNho/aUgShbv8USl+R2cy9Txp5WkZBrQuG20r+HMNiXwzyXlBu
G9KKDgA+HeYJjnsQwq9Bfz9UzHD436jsQJLVnRKQ/3S74H2hwCuPthnEVPL1nTIQqMHeMd4l8hek
ztEy2NU18h+IUeT9MYIATy1lQExgW5JbiIcPqQ9tBqjmVjJtweONCx7RDGLYmekiM+BqTnCTU16+
WtVO5ImnNuNq4oRQZL4hZWSnGNAkh5E1jdHKSW3FIv9IAT3xIBem+8Tjs4sNF7DvDhKzXa9G+wrK
HXJ2rwlv6C/vI4Z2dP9dkD7rpgkvzte+e88hHm3KZ50B6di1HDmHr4RPqaBQzlS1rlHo+4xM3W4M
bjy5PVDYPcTpI2pB7Ebx4GuMb0ivKR9KzxD+wBQVaehVUBwDenKqeky5Jj3CqX7boDHUnWod5dni
s6u8MHHzvauMly4zPoEzoGsNrjKmG4wAnk+ZSSyfYh2C6yR0mFEr+PIYWiXt7XrIg0SgNO6jld8F
cX7fajo0Gww2iqSvox/dQ21Oro9cdGvAUwsoQC6ddIo0IF+zmPlU9lCagJGov+viYw5SpTBASwFc
k+EvETOUdtEgC9lzVZIY12NWbUQlVSXm1p80xt917S6ctM0K407O+1vqfSSDAewAOEGIEZ7CsvtM
mZcJDuCV3QtoNUctH8v60z9MzUrUbKJnIM+hHTF+7Vsm+9Xuc+eJzj8YhPXMGtmgLdo0SX4YlccR
OPo/atUKO4k4Hzm8B7IuZgLE7T+MgQl2JKay7dB+kZXXQH/8+9/+1//9P9/6/+39AAMWD16W/g09
rvsMCdbqf/5u/f1v+T//2+P3//m7KcvU+3VNsUxdYqWqYvLPv70/0sXifyz9I+zp4xHgM+02sVzW
X2sppFPh7ht/P5W9YCKBAvh02aakrBidftSZUdVQq9ErMaq+1Xakb/QtOIpDjIqmjQiSgxLxfsWi
vGRRV2VLFUF/aOr0z88sSpEXCRlt/m1sHNw9fTa73Uz6Znbv1FvfMewVe+qKvWkHzuyVFFD8AbjF
1gcvcCyPdErsaAsHAqrgEPRucc52s7lsVFu0yXAZuE3EkUT9o82s9YJGS8Em0SYLvAdTAp2fbS/b
kBY30pAkHdygqMjGtPCzhbWB0vV9RPmGnBIe/Wll7SH7JirbaSeBza+c3PSj/3Q/DVNUDEszqXKL
M3tDQU2/AtAsMZPX3dc+mrpAjMO7lXVNf+dPdkxTUTUTS5I0+w6YVGPKjOmG7XDlHaY14Wa28q7e
G8fLlhY/uDNDs7s/CBBjRJMhef9PQ6VTHOXD2r4tXkBGf0yoyBQFwPjHfSOeA2YAum8L5n9Xkqh6
9cpCFq/bmYXpn5/dBLfTQor2k4Ue4Z2Jx0x9DNXby7u1ePxnRmZ3OgkNwD0xRqywhzIJJfQGqI6l
iNvaqn5ctrXsls6MGR9XxHyRIIojxtpderQ2iGHuyYbs+JZ56M3vfa+GZMkQ66mqqMqztWlUoktP
wUdI0k/G81RYf8rGXlnT0vdqyJNz11iZpM8cX9JI1AQanEL+SqnhFp6dLZUF2IYdEudVv7d0Jwyc
j8onhFCLPl+SBUbJnVyQBoO1Ut9W1idYcC8vaTqF+ZfKtZZYjaFIoja72UJXFqbeTo97wrgUMZhV
/aygISzFG11dcQvTV3/J1uyOl7LfWQM0iRTmJAouYLROsY/mYaVtlPK7CoH95bUt21M1TZFUAMPy
7LREoxNM5Hr5pqColaU7sTW2VHQ3hdCcFGLAsni5bHDJTYAC+rfB2Tvlj2Wgtd5kUPluqTdmvrKB
ixcCj2paEpR+hjm7EEXSRnVecMfVGuWFPNnJyPcRO19ehbRkxhRNiAXo9BrW3NslIqRVLYOHW03e
Dlv9CjixzTje1t/RsyiP+HGeptVHfnLV89th6grvkqYiRmzOTktR8xHFZ5gCoPqqbUgDDuQNyPwy
G7BJEBDaVDbIi8P01sOgSey75uQlaekXGIppmqquE7/Ptre2wCJ3lYyCqrk3r0hvHIiJkv3Ixz0c
Vte7dDtNUzTYZiJFY347PSVqRq3HWgyA66hvszckrreB49vkn6+gzpgzs/N9+8mypbUTXgoZWaXE
+bLR4vyE8wF2ybzDNtw97y1Thna4o8JrT/2jZ8Bm+9XVLt6pM4uzb1+KxrBWptVyurAhm3sInO1k
Kz9LD1AMyE+tIzkQeDqXr/KSVYs3W9Ml4lRjHl81UET4zGFE2wT2KpehX9Q6vPrmspGlgzw3Mlta
HniQ0Qq0eUaYmxXpdkCkaTAHMEROY96Wym/EcJYsWfxL5OrMcwzGsUB2RDiBgrIwSppWdQs1Viav
xKaLWwd+Q+cxxRnMt04mz+8ynXlgk3qEJsBAdu+1V5d3btGGMr2kMNNoljX74BIpDAIPuNHWoKra
ykxxUfeXMnN32czSG2edmZlFIqDdssxHJ5ASjt/Dgf+dtuXOgt7L91uNtvRaULq2rOnCnMVyEeDK
pJtuXTDcZYzDMHKyUauVayAtPTbnq5r86ZmVOoOwYGzYPEgwii103QfTZr4Bd5WdwgNMeDthZR8v
WtRFcZY9eHpsAAhmXVnzyRuvEvXH5XOajnv+AvBMw9lDsVxVtNnfl5NSFL3peROoi0ZoDsVXPrqk
1cNlM4vHc2ZmegbONg71E5zxdOsYCKY8nlVXxprfWVgJ6ZXBO62qcEWp0z8/MxG5JYJiKSbcadBC
dB0tba/B3tl8ByuHsrCaD6ZmlzsgbAxqg0Ohdg3HIwSiKL4p2kootWZldqVNN2yLOGBBMOQ0PYWi
JoH9Z+VKL9wvU5QIdQ1KR5IxT7nTWurpoWFkkr+MxOte/fKXT55Ql/RAJ87AyuxYUvTEkmDUeA4G
/Y25c3AVZbpPeuvzZTtLC5E5dZ4cydJ0ZXaRkav2srZQJzvHoLiphcfLf38ptwL69MvA7AoH1PAt
Q2CwpnIYLLvL73x4SDa5w4jmNwKkHf3qFYsLGb0pa5psSpoua6Y2uwDqYGS5G6AaMFy5e0QqDsg4
H9UDNcQVS4t7d2Zo5taCsEWVJeaMRFTyGI6SVr6X5b37ZUCfHU4+jrCUpBigB21uk3d3rxzqwzAR
o26mehn8IGvRz/QNzhzb+ebps+MadcmUKxGTY2PYZvRQi3aDonl0Re9w5dle2b55hmrSWgYvjql4
YBxMiVEsibP2cPk2rBmZ5TmdVDRDw6QKWnbgxBEN8kT7soXVU5p+wpkHzZhHyoLpGrg/Kqc8qg4d
Q3inNtDmOfohWk0/lhycrMuSpmiSKBMWf7QHNDsAEMv9lhlCYAbQK19L73llUfLSPTgzMrvb+qgJ
ZtvCJmbe5EfZGQ8Gb7W5Abe3Fexw5SYspXHm2ZLU2UX3M7nLNICFOInh5/AumRs412AyoxSXP0Ip
tq2pY63WTZdP7tci1dllb8VQH5qARVZOnd3VADX2zR5JnCcmnoUHej177X5lX1cOb16PpiEU12OO
ScHYq1fMgNruMX2iWwp+ZUfh0VYPvmOu7O/iR3C2ztlH4MpdFIAw5IYCaRNpyIbWy8q6Fp3umYnZ
R5Ayp+0aGSY6BpczOniGC9oPyBtqpSLQI2ChYfwkg/RaMTyd0Z8c1pnhacPPvr48qWS1mC5qtxXu
6mOxd+95zE76Ln1bC5al6dG9ZGv2KDeFmTZazzWlfWBHj4kTOLBjJJtgy9xAG28Aqd8FXNRRXHsJ
pm/6kuVZ6CSPlWqGDausnE68merHrh1/DV/UnbgJbJSCbYZSNpHNjMnK3Vm7sHNvo6bAdhPWnKd3
mvFoVAbTCitp6dq+zpyNUmeWKzDUtNUtGsuww9tBBPZihOdZg7p05cZMt/3CXs5jd8a2VQvoK6e4
G3dkpZETCtv6wLTtVfGdTl/6ae1RXdlDbeZn9FGXK2nk9Aq6sCl1RL9AiIyhvZWVreyjNjn1s2/B
qKq0DErsoKuzN38y/EeRJtgHp9ZRtoxgH0en3lcrL+yaF9Vm3sUbKxmMFfuJ83YK6ErTjWm3237L
RDyMGtCy/16U8uujn5eCs0GNEh96L2R99pmiodADclanLw67aLTistcOb+ZgxsgQYAPCFi7uk1qp
E+0PfBGy4Kyc3tI3ruiaTFIhawqV+4+nJ+g1qN2akmzl+Pe5jcztVjsU+2A/3iq3uQMXhcT7MByy
z7Gw4kWX1nhuerZGANn9IIiU1hsuZug+w+SzScI1J7b04amiZdGmNDVZFWfX03fbxpdBuG+HBwS0
jtK1b3/Tn5jE3ExV2t9xXOfWZtcS3h66/9300QlO1n4B9GS4P1aObG1FsyNrLYEREgkbWnr3z+4y
2o8uUBWOirzwP4hZlp5yskKTuUnVMox5W9TypSHrBHcSJQG1Hf+08r/eeDPPDcx8VTJ2Y+zHArew
cpljVl/UBGIkzD6nSr/mOqYTn7ti1YK2STFge6Rv9PHKu3lvlXDAkqvvxJ+q413Vm+I1OdZsnfu4
5oUXo0xNhH2IoUNdY5L3ozVRoDYQTepP6IsD7xkcdTvRiFDEbmx3g1RqfDuVsVdjvqVVntudbWlr
+RF06JPdb8N2ervrg/g0uUdo8ffuihtZuiCaJFuGRdmL0tTsva7dxspCi/OTafb54Y4h0xVnsWZh
9lrnYhFHKWCw7Yg0khhppzBciQeWwAaImOr0LjVDlcy5p6CBHVCYZBH1bso+vCv5CC3uBlEMWiru
9je+Yk0RaZTSe6PYMtsyzidLm4gFKU/osB2CK8i6T8Zb6zBFdgi3yvOKvcX7cGZvtoGonJh57WOv
tKsXtBC33lX61dha+8xmonOtwCdNf27+kWnw8tBalAyqVbNrH+s9dBe5H2/RJEawcMvMxTPS2IQG
+lFzoHGCxXarH8IDdJT7NQDO0svCB2eJCt1hSvOzL5yUwK0zFWYTNauaO4lpmQnKFd6M1mjZv7Ov
fNcGXVQZjrFp3z+EP4MAOxD4q8opXozdeEAcaF+dJkccrOasS7EWt5MBBarAMipXH41ZMHgyIY/r
NxXoAIVbZOrK9t0aVgqNi/t3Zmb2igXmlBajR8ZIJtP9PrN7DGpXKNBd3ru11Uzf/NnWZYFneB6a
T1sv8xCjfhARk4Sw+UH7HQgYTa5f+zYt+MySMuRqpE005e4nSIQnxM21BdYifyE23UJKuHYplhLT
c3uzC+iaVQfpMPYE6UfMPBbQT8m6V+TBDoudBYVJCppurdK97MDOVjnL1wQ4oztNn1b51k2hDuUT
CGJsZZvt1tP7VWszBwYpVFB0I6cH/Ykt2YEjbJVbZa/uIJS3hevLV2W6Ch/diS4BUSAVgw9Jludh
at7BIlkkFHRraFC67wok6v+dgdkNydXc7YOKknTPuHwQRPfJoK7kgH/+qj6uYXYpaFmqSRdjooK5
KkORma0qur/86X40MrsDzEOlNYB4vilZcwDV7i0YF6r44fJuLS3F4O2idyNDmjDPZjtm3IHBUn2U
UWEdW+nYCy1K0MbKqUvTr50f+7mdeRBjGHk4ythBPxxaiAkHwBDUp+imZBKZi638KJ4zu/8RPK1+
wks37tz0zNUifucCW8d0bYtbeQsnX+FMUduUOfT7sfkPwuyFlqVOW+fXts78rqJB5qxN/Zdu2zh4
XIYeNgmoMJiUHHjKUGyym5U4ZPEk+aAMi2FHS5qfZNEqRl1BwgPzyZ2lvKfVtxTFkt+4LWc2ZqfY
lJIfNCGeAgQaOrzBqYoEp4W96LIZ+c9el+2TLRFApSRpf0LIDA3LAyw2dXxhdj1C/RQ/CeizZ6ge
b+FYCvbot3N87ucQQhhm+Oik7fsvl3/FQsBPu0IEuGISfgPxnH3mfgwdi2yQXjD+6ggbFMSehk/N
j+kcp4qIDjLd3zQra1/wxlhl1XTvTNgq54jSpst7yKwJ76a1y9sp0IKt1EHR1gnufuvjOLc2Cybp
cbde3GNt8v0hSaixrz4l+9KRd8ygQH2T8qCvokyXt5YUlGPUDI189OMz3tVhNjbulCbS1oP2rkxv
6tyOfqi2ezc6HmwcsJE0tvm41itY+krgyQEASL/SNP7UNQoHLcllgrxorM1HKFpyJrEga4TLv/+N
D5JCBUErD54hzXujihKVTZslMUJHXGTtrpOftMzdXb6kC+sB1aQbJGvIeNOv/LiR8Ld0cdARIAc+
3F4yo/3Ce4Q6yWUrCy50wuBIZL6MIZD+frQC0ZKgxHDubUXdvEaR5NDpyV9/7vj9qCDy76ZlzgPi
TELaCX7aeCsn4M+ju7r4Zq3h/RaXcWZj5pUR5xkEBXHkLVy/jfk6AgK9vE/TPsxeuQ+LmH7AWXRK
ycWrlZp9EgTrKg76o9gj5Z4E1q0QxdXKoSwdvSRzhVWgdTTgZ8bEPh+CdFoNSg16NcBwfOrQqry8
ouUt+2Vk+hHnK8qy1BRrLnHf3UsMEjUrufriIsB26QbaTaI4f7U4kMwMEMrYttkXDZpLTfLsrAtW
VrFmZfZudWMe1UqHlcro7AIOndbVD5W39mAsbtbZYuSPm2Wlel95KWbgJriqblMbx30r3hlXMOLZ
xnEdSrpsENQaijEamMNZbl6XNVqnsLRDEKSVh7oY0r0hokJ9+Q4s7x4wDMsCvmbMnXWot36XT2ck
qNptCqcoqrp2n7YrpcPlxfwyM/s6a3NskZPIKAwJU5Jvd8O4spBFC0A6VKDLjGrMwaB6H1r+OC2k
lNSbPC+3TReumFh62eit/7IxbebZB+O2ojbAHROToFY/pZJ8Kt4JjvVOXbc4UYHfJE+40TUHvdBF
mfoZv8zOPHQV1mpRQSRGUWgA3XGSNjCt2s3O12m6M9z+G429jwZn6UlTiHXuTY4h0s1NMbybXezE
4wpscvHAdIngCzSOSFHm42ZWcamEbjoRTgZdbAtq3SOqHqX25fu9ZmV2ZEZvVZassRQ97A5WG0zi
ICsmpj/xp4eBycmplMDgxhxwjeTN0ORSTlAXnGT/KWwQkpFWcqxFGwD6QJnSjAFe/nGzgmooY9Is
4g0LHr0wPiSlhaaUv/LGrZmZRYyhpiApMC2lbCL3Sex44OSCMNxqu1Xk5+Qw/7Rt1PblqVVBvWC2
JDXUDfDkJSdzg6rFTjoE++iEFuF/BCNZfLzPjM0WJodhr3r9ZAzQZ7wfxJ9avQvUlThnxcocq2Ii
ZiSHCAnB13CXpmjUHHXGqq3ny1d6Id0mE/z3xs2hKSq6RA1SNkh9p2gnNU9x50OoiuwlMqHxyrO3
fCF+2Zq9elHoiYLQYAsClD6wy/Ixjlau9vKmTYmtTmRIMvbxak8KNYjzYIIouHptVAN2KhOqdAOx
qAcJpomVeGHZi/+RSf/T4PwuUKNqAH/FWxRnDA/yWAoWNJgc065MprppJsibaT4Dks/fObh/rZSY
++NKg8AtfGXEsMVYl2o8SNFbjX50BaOdl+4u21raVRmEKKmmwdynMvnFs6dK9yrIGwseXMWdaNkZ
sR9FWxbeId64bGjphsi0pflaKU/8qdidCyMoNxGXweQTPK3JWDhNZsKLbCCqc9nU4snJCt05ZXKE
+jwkIl9vmgwhYdJn6VtHjw7yF8fVILWmTQeDyB5ZjOhurUuyuELiL4kkjAb8PGmv2OVibFhhbfXC
uyR5kEtVBioNFsxvl1e49GnTvv23qdnVjD1XUtENQEFT1n5YUQp7T9G8DBIs3SqaMKmarfiS5bWp
qsqycMPzqKkZFEAhiD0yH9xK99XgZxs97mDjHeUVTzJduLm7lzH0L0vTLzm7kI2rVFWu8pm7qXsa
E4bqB/038o1zE9M3cWYiDRj+V6zpeiD8JVDN9zzxYPiHy2e0tmXTGZ5ZGetC7UdYDLYtVBXqu9t/
jrvfMmEwESzpnMk8ccq9xg2Laa/MwPf3CoUMJwyhzK9bq7J/YzUEzRqAUeb958FLkItCVJeYggrz
NnfLU2FATZN59YqXXzx+/O0fEA9LnwcwbUQMEAY8jUmV35sR7r2KVlzegglmwZgyBaouyri9jwfj
V0GKnAwuL426u0KqkQdag1EtnD1PFETKeDyQFvNChlrXjdDIuIIATpgKzjXhNNSfL5/IUn15Gpal
G0vKTMlh9ubCEZOLY8w6QlDPJ/0huYWbAH5rqKA30tb6We7XZganJ3b2baqabCmUsghjzblfjQTX
DRIZrexCPHr1nS/DG+m/Fh5yYea1lq5QPSxt4rm1WcLOOJirdj7W3Px+MF8GD6nhlRHThdfvw4Jm
W2h6OtR96Ntt1QC8qRAFD5UCLUranrqgX/E6S0VdqpwMfvERiQxBzu4dZByhqMmICZSvaLgfq71r
S7fu02BPrBVrycbS7fhgbeZHtSzt2ho1OuoQSENW79OwpbAFpwJB1U91B/XMKqr8jxdudj8+2Jw5
VjhahrILomRrxk56NHbeg/CIRu+WtvMVSgbWHoEvwvZuc/iNt/eD5ZmzbfUyq3y0ZLaC9jjxChgG
vI9rYyELF5ImgGzSuuQDkOaOo9TNyKorljcWzxCVo1d0gNB1Jfhb8E4fjMzOjVEeo4RinZV412X0
KnTtf2lgdkgIPoyQ6GCgKdUHvR/tBHmjy65p4bNiDbhXHgwJHz77rMikc70IE+gC2ier+iyF1Qbl
HxcKyct2FvzRBzuzapGrG3rpMeW0taSXhuAuM67diuuGzl04om0xvl62t1Rh+WBw9gl7o5ahYMHC
ZG2TvUzQg2QPkVByQjRH303JgPZ82eTynfu1lbPrAB2VjzgTFusS0miUPJ9NZcUJru3i7EII4vQa
KpgQhfubiR1dHG4TEyGHN105Xl7Nsg88uxmz7xROoZEUDltTO405e8e91xz0avfJLt0KK3u3aI2e
C9nN1LkgI/j40isw5lVemybb+OgdmpuJuMd8MoEqhU5gj/eX17a0jefGZs+V2Yl6rUkYK6G4NYhc
Qn08BRrMb1n+VIvyLkxXIoClu3FucfaZCapsNEWFRaiqkPwlJ/0prT35/589/CPXoAKnzdNuL+tT
5AEz/FG9dR/UbUxBm04rUuK2bK+/IUvuT1J+mZtlNog2ZVIYsqYAeshYu4qLlWNa3rR/GQDg+PFO
DI1XC4rJDTRrfW8kOzST99pvNJmmhBpyDKZ75T91NFxNDi1qy5xM/6TG70W5cvKLr7tMjCzz58E2
zgNMQ9A7oyWN+eM7cn/Kn8YD8cuL6tl0pR0A3tdms7t8vxdvwrnNmbe1fAN+dROb8kPnBMDKlUfr
hqKBHRK/rE1fr1qbuVo1iovQKrEWq05+zHe0/WHQhRkUkCMCAYfor2NSJy4zahMW4Ab9T86irlO4
5GUuRmlNUmjfy+jbygYu3e1zCzMPEeRpZtYRd7u70l5HW7GL7eSSVKhZgHr7jrdaoF96iM8tzjxE
2prDUDSsqTZAnfg7EVXd5rVfm5CcvPY87js3M7sZvVHLnUDTazvCOMF8EwIGkNyGsMqOTiW9X97G
tV2cXQy5kwbF1yevB/kgbBpW/PWygcWrd76c2ZsrjkohQanIRN0erke7P+i8TZ/QpWZyojpAhP5f
2ps9wJ7ama7U//EolqcJzOs/BfvCnsC8w9c1tMfa9s1e4JaCQYoaVwJf+22vPGviX0/gP3xG0zN5
VvZAORsVwmz6+3DsCx4yUuFK1LfkwRVSa2ZXAeJr8xKBWflxqpW8SEX1FebJMDim6soi1kzMXiHP
iq3eiCcTKcqCRw0WXbf7vnLsyyfx73XMR7NjPR3CAu442nXat94WNkipExahKlP9P9KubDluXFn+
0GUE9+WVZJO9abWssfXCsMc2930D+fU3oTkzYkM4DY/O20R4QtkAC4VCLZlg/yHw403YWg8CVHrk
2bOKpnj0xmOERn/X/FIapVI5EVCdT8uOPgqH79bOdItbO1j2qyCZxxl3BGHiBo3xDF3rQA6QRg/5
M/ERPATSbU7nJQaXgLB/p+7tRyjjnETUb7yt3cLSf98YoSavAzhT29JLoOcYwykNuSCS5SPg8kWH
n4q2G+YYoRhvqEvbwEdUkOjLbqQPASCDhLemplH6g8slSMZgyH0HgEFDd30Zj6s/TxACvW4OPM8N
Zst/UBhXl0FJoFRVfJ9iJRDELAK9Ax94qrqL3GI+6Md1NO6maZqsyQ5tV2HzR7O9GtCRw2eZlPZ2
mjBxJznR83UMXhgOzcp/MJhLdk3bOu8MYFhGG5C0/pSR/I9yhJZgM++q2Q5VOR3865jcGwMjQaCo
sG10tLHcdZCkG6S0QLwHQvWg3CXBCpM76mj0hAvfd5Xgq/Gu9S0cY3zQO0tsHcpb3mqAgLtMIGYW
y2DU7rJm2U9q/nJ9eVwjQeOHjMYvEEKy/XIoySOxM9HAb0ILaxa9rEr7hKLvXVS1gb0O++twfCt5
g2N8htykkCdw8I5ftLDAU97MHMENIkKg/75xD20ymVqHxgUQ9svnWVv3VIHr+iJ4NwhmVv7ZM+Zg
LSkER8seEHIPjZ7CUtFi3NR3sSIVAiTuWwDyZ/ASNspdpsO8aCAGCx7oHPvlgIwdwwg08XZcM8+F
VJD8JdnTgSdV0KfDXZ5ugmMMfUfIPzO3fFJJ5rguWJ4Fv9FqrVtoNfKnheBDcS2PJrcxkYOiAFv7
L/MxajoovkDhbnLr5UC0w5p9iuPnxRBkZ7lIJpqNkd2zNbC+MCYx4IOly4hnbll/sSGv5hlrod6m
cqOGqzUWT729tJ+v2wjXDDeY7w29Ry8kVhdDiHAcn3TR5BTXT2wAGDuXMz2LrB6LIkYPeSMTmqpQ
fu/+GKDkfX0pfCO00MQLt47WFrYUJc9lXkwOoKD+FSh+Hy7zQxrOgR50IVpRU9Bo9Z5w7I4bzGxQ
GWcvqVNSmSpQBw1TkX2Y+PbTjO5lUBlQx0uij7imDR5jJeOqLE6nTyWGPnJ3ATk/ERg891yBEAqs
Qw7m7dgm2wRShoqWLdTgkaVy0EmB5q0WenKCz0VN610UuMFhbpC5kCuCGJc+ceI9FEShdwzGeQzc
t4c6gJjdb/BN8r/V29IYl7HkZdfqJiDpjD/5obhgyA0hVbmDPpoknMjkbSSqLOgrR5SLzkjmTeVU
qGMnM84W+Fnc0fZXHZEulGOu7yP9zew2Gq9OA61WCAOZAzaAFtweG3rAFiQzu/seaqxtXEHsL3TK
W6v+fh2OuygVs84Qx8ZQK9sKN/VaJ2X6jNR9YgeduUPRCvmrDwRQBprIMZGI0BYVzEtP2Nuj0etQ
K4T0bRp5leZAn2zZNcX6gN6yGNSk1V1vG4L7hMNGaiK2QHcIhtJtdNox1hHJuFAgEkStA8LKRpAe
ISm6zw8QGciDfz+qSMHweETV3ERBjvls86x0fZsAbFBaBPA/KjX1pRQSLET0VuVdK2jKRUOIZWB4
lY14iy6aQaOswQwhrTLYCQSpVJjjGOLl5zXT7rp98C6ULRrjDqGi1U2VCrTG+YZea7duRJzQIgTG
OKwi7SRJAwLoLKADdqr0p+tL4IbS2zUwlyLUofJ1oQh6OD43qK9gZmsnB+ja+Y3RTt4FCW5rVGUt
kIsiZXtp69Oao7MlApgNdlGz/TxXmPRtcZI/kE/AmZXRpGHaps0WIgqQlDldDt+Xo4Mi734MEJU0
18d/v3UYPqfM1pRPUmV9Xuyg95cMM209h+7HX62S5FgerCMa1cQkt9SaGOd3AcfcIcMMyeqSwkU3
SoAEbVjt6wOdrxd7c17hDVTnKp7VlHbh3RgWkPK8ixc6oqQEwx05pMdmb4SqT26GG/FkNsfRohsO
3MzoEEfBlXW0kTXFZgfhOc9cKhL0fZmGWh+p/gDFlH+fSADPPmbM0BdgoauRuahWqyGpUelorKGS
3clNb6yBwC44qwEA7A6E8br1jnsZutoY15lMunkg6l39wscUqCvtul3kNq71Lff3E4Ryhaw+1Bkw
BgK6ZQPtQhaoW9/F1IPSzOMyQytPu4Oe06tLH4Maw/S/c5R5JmKjCwbtnrhDTJUtVC2J0YHrFGhz
dqxe+eaqP0DtjkbN3yVS4WW3bNrPCE0QWMm7fEZlEZvg2UAvrf7ZvBnBjJB4mFL01ENSuBAF8ztP
/y7iEOM4LXxLEwNSiqbAdzE+WG4hNNXESBfHU9670vwrniDrpETDHchxRN0CvF5KPInAvYCSGaQg
2MA+LqYJgui0hIDJWaffg1HoRPaU7wQU1sXeQN0C/Wf//iIDqIYDgcFLqkNx6ZfBm99WcwdQeV7x
gG1My0/nTlTb5FxmNnpxYJ4g4aW1ukuUaDX03LGRRsnNk7p8kUZBYZ137rZ/n7mO7bZHfxbUML2+
0s4m+bxazk2VCh6uIhDGGiYVGks5XYSUPjbdI6n8kggasXgGBy4YNOWh9wt+hHFRw6KkyUrzPxlk
O8ekuC30wk8NBxqVsuDD08Q66zK2UMydMk46RLUyQFV2vR9ziE4a0OfWv+p9uQcrL0YoDQ+daQJU
7h5uFsiYG9GLepHoh5KhphS1zxnGD1fry3U3zNtFcBcjh4YoF06Y2cVpnTRpMAAyYEZiWCHC+GKb
n5Ho8q/j8BYDs8ZcqwnSdNArXFq1aq5FJ1sqraAfoTNI1IdW+XwdgndwkGxC8gdT5jZUkS4hYuih
Sh2NaqG4TKzI19NG8EV47wEoE7xBMGGgPoKRoKgAMZcgRKUSSGrmFug5CMoASpSikWD+itDXikFd
5HHZj6OPUpabMuDSdEaxNPOgBX19z3ifBcEZ4j8IIKEmwtiYFteGnMCnQYwo283yqZIrF6ql7nUU
HseC7cCjwaVpiF/Yr18Y9FKYYGX6A+4CeZejEU8Lei/zJW9CTtxdf83nOkgDQxDHcMwbyU4Zz2pk
LkCAxNhEbUxDl9Ccamx8acbbCjK2zVO1CFB4t/wFDGMXpdSpY1YDZnkY/O4wIuUjfzVKF0IE9I0Q
KpbIEukPZ1wSeEpwv4OmB1ok7I5WcyutSSbTVgslgCTpPjpYaFmi1dn5u4hxjmf36EHAcxHcBhhy
YXsMh7WUipo+f7rhldw1PtpPYx5QtOKnqBbMeZ1egFGb3eTBNTCzkGIAWD59VuLzWJ1VPIDA2rdC
Q+66YXIOGBphMJiGVSF9wZpHUUIsXB8MuNh4id16oHq3uuj24GUhHQeRigHKcw0XFeNj1XRd0zFd
cVONr/1lI9pP0zDKA80C1QfE+gLoH4tGaHhPVrST08ga9VT7nXhEu1pG7OhA7ZdXXzXt187THrsd
xAkCSNCL2OB4ewniAnC1IGYBKHPUGkmKl6yGRbbQW9bml9H+1x/rr6omrbAjG8NmLdosieYZ4/1o
XXusrc7tShHj9XtveInAhEZZBZqZMrZQs2h3hnajQVd3FkwBvd8lQODUvhZQkVBibCExcl2pIX/g
JQoJSj0/zJ0obnjv85CiBeebjNSOrePuuDw/slzRwAF5JCc5G/Jtk5SQPwiXUpR14QThl0BMWFQr
iQTxXZodw6TPE3lKj5joOy132oN2jFwQr+2yz7UgZ8FxRQBFohGhMahEDZbTrl3MSW0d5KKb9YeN
Lo48/VKvt9n63RmgyzqAblqG6lj6hSpk/ltnQZExWwwWSQdHiwnMGxxtMEHAwK3qawKF8qJ5vA7A
/XAbAMb8JKKPSzNgaYNzQIeCpzvfJPs8CUlROQ4JK0E1mko90YCMufXbwkrQxQbXMMMlhf9RPMxc
a8FYNtn191AzjYNFNAnOXd4GlUbZG78OTgutziH+/dek8V5WzpUZZKKbkf72y4txuzY81S5RMJqP
lsCYfiUI30dhr4DrIJPB+A8qtuJP7QNXyCUe89HMtFrnVsOqFvsTJrTdKBa8c3hO6e1jAexyQQ0U
w7WabhsBzeGoBa0euYv27brpcW4L/GX4ClR40JeM2/ASJYXgrKk3cK72jR2W+wyyX8PRCc3gt2jx
aTzEfiSQaiDHjagWvpBZU5fHU2HJZeWB5Z8GTMsNcUsPeq0ECpUkFDfwck1+i8hEaGvdNLmtAXHw
G9WN9wVid7NxkRDBcGJg73Pf8aN/T1Fi4SaERhzS+bICforLTU3kMuoxYVp5hfYrXe5LEcUO7zLZ
/n3mROVxLy/KUFVe3fwo+6NZBtetgmd6SAtTBg8E7e9mR2u1I2Q00SjSl6defnGQjo6t8DoG1/K2
IOwiiqIdi6GvvDw7Lh7o509FYPt2dNCOyyEXyq9yLcHW6KQMGH2wNLqpGzc0jXEEWrnhP7ZnHhu8
Q2jDK+jeejzkSPgbSWmevW8xmZB2sZJkSLS/MP+W0oDILNp/fhORYxngJwOfgwHTs9/xicTZZNVT
By/YT9YzZDVOkiQKx+h3Yc7wBQSzplmvEqiDAIKOMSiQb6FVU9DKCuyDc2sABu9fDEaCUYF91TvE
riYQsePWWG67qQVNaB7O+YPZ/HHdDkU4jIOARnmjkQQ4WVIgReG0qWfXUeKhtWA9ylKre9fxuF9I
t2Ra8oMwDcvZrFQDpEg0Bds3FF8LDQOS1Vj4/x6Dcidi5hMZaHRAXJo6piKlvnCwJkv7TMbzagqu
JhrgsSaw/fvM0V0tbYl7CX+/z6DRgFEPK+idH1FLQjsfdtfXwsPS8Iy30AaDWhXbedi1KxgBEvi6
dE267+U4Q0NUHqvHdR2nU4mk5inWzeTzdVCejRuojyETi/LOO+LdMmqlOWqg0l6PRfJzXArLdcx4
CtS0qv3SkmD6xdQ/5KNkNa7c6ppg0a/PeGaHcRdDxAxqOPReZq7lXiuyuTdViLqHSqB6M3EhWOMN
v+ob2h474iaD8HYELTC/303+6pvozhVWTDje6+JH0E+z8ZggH3bKVMOPyA5RON/GO8mLD8W3lRY/
g9HtBU8k6jiurZmx2pUUc6fpgGssJNfQkUvWJ0kkPMIxJ9CtIYOCvgUZUTATJmI2idbANWhnIXfb
JZafNzECU8slzXNRCQJ7DmskYg+kal4NV4GY8+UODtNozHEJtMEHUfUttE52VjCG0m78at22mWuE
2jPVO+n30ed5L2pIev3z7I6CHgH0dQhHUFlgrjzHHoqsVZfKq3p5BlPJZJ6qfCLnZjVNr1DRBagX
q+V2WoUhCWWo3SIhrdvaRN/jod+dJgnNymTSIfmkD91pKW1Q0aCkfxz6JtbQOdCrt3KRkdu6cuIb
ovfSY1oXLfiIS9vwO8m4UevY6t0Fb1G/Gc304DiLUrurJhn76yeWZzy4+NDWIEP1713hssDEbdGT
FaMRBgqJpDjPUennuvoBGwXvk2ZgbBoivaw3UufIUPraQNAyPKorJrZOeS0ooai8Y4fUL+Tr0LsL
mkbGaEhpdVpRRZXn2ITsk8j+1hPdOLQklo5Dk0GKV22GsMHcyU4nkuzLZl3dOGP8krcLOSHjCp6t
1axm1yBSGUSR2Qe45MYD6su4Qg0MxFj0AKyDOtymAygBVGycwIHxPgde64ZiINpHRYsJ9KsxTaJS
x6QKUc+Lfq+P4SiiLeJlBCgE0tgoi2OEncGA3JpposRa4emCw7VrQ/neCGW/DMR6Xirn1r7AYqIE
W8Y9ADawCsJ1/Tfjz/GofBr8JIJ4LxVKdjwdnVY+hsqH5wmpvf7pb2p/UWWA+kD2RG/XzJzoOcHY
W2zgd1jmn9V8XAzZJYMH+hDX1HsoxnzgeYgOLyRI0cUBJk02hZn0CtQUS4feQ5TQAfPFCF3bg+om
u9kV9Q6r9M38bnUbNObCUcwGHRyRjRD9ToF0qwp2fzRvvkCsODR9IzR+zcFfim3yHaTsofoubKHj
vUqwYCqJiyIsrgjm4o2blShpL1Wvo4wYgqGlilsd00/VTvJFYQbfhDdozILHYWwVfQAa9BBvy+Nw
Ktz2LIX0SjAFPW3ckGK7MuZ6bUi2JITQT/mQwTwxZHOfeNopPkZP2oN+MB7+Gp6c98ahONp/ah4u
gcN1J83LHF7sLhM4ZoXZT3OC9SYHyiRsBSnULPEkDwZXC1ev/ZEcVRF/FacvAvVNHQas4DELukjm
k9aRnnXNCn8qH2moJN80d+s+8aEN5Ms1xn6KlyyUDqKTyvWAG1T20/ZGbs4qUGe1dvv5LkobND4L
An3O44WmREGVZYGa+p1yYpM7GY5LWnv6cqcYid/06Kcpy8PkdO71T8ddDk294kEBrR42GzX1BaSq
raT2pOLrNHlzQbwmSQQg/NO3QWHcbDI2bZOimoAWlvoblUnB83yXPxm/pTwkWhLjS7s6Hfo+x+YR
O3eT8qbDW8wWcWNxL47NiuiP2MTQSZnhGVEDxF5eWudItOD6d+GwnMC6kU+DZC+CEuTULgEyeUlV
G+TVCDGXX8lXrXhtPR/2GXoH9g4SKxB3B/9JCC5rcU6FXrHvHPYGnFndDH6aTmoAHhfu4tW32j7y
18fpF+riUO4TDRBwXmUYhKb9TXiX6biPL5eqgEWG5As8WIbMA3Q29loohV0o4jvn3bHIkaP1F/0b
KHoy8RecZKlIPT259dS4kZb+HGPtoZScZ72V3VjNg0kXTb7xbHGLyWST17mY0l4BZjVDxGFVbUq1
l3Ve1SDkvm4xXCiETOgUB601+qgud9GZMMxXtfDBkXKMi9OgPC3ll+sQ3Isc3WD/YDDLyVYFYzIg
5cQ5Bh2/7pnEXY4a2jKzwLhNz4sv/bLvqlt0pIXJY7ZPjpIgQ8GpzFuIWd5+AWMrI4wWmtmvvwAz
cPWOyqCCYtvP79v7LncboSQi927bIjK+a7FIruY13deb6YzQEP33yC/aKK3QqLT5hprVxzKMF+tk
jv+aNq2j0QiitpBPhxLXyXrRLBecW8f+oJ/GwRUNW/HunO06mTOv2IupJSVMtcU+QlTXN0zJrdNd
NYiELUWWylzcVpqh1jkAqS7DBG9Q6aw1AvfJc8/bxTC3dGPrQ19r2L5ZftCd8xiLil9Cs2DCrnaB
8HlOA8rsMO9m29f20iNGTjGj4faH8a6F3qnkK6JOf9G6mEArinu0azZAdRTlrGRWGK/2/vohp1vD
+v7N1r3mPjY3W1b1i50rgEDOJozTzHMIGrsb7WvXpCH0ysPrcNzYAM2tILzCCB56MZkT3Qw2FZ95
3UiavCf7PkDXJ+irc5D1iKI3/v69gTGHOVIiTc5WgMU91GDUziWWwEPxjfsNgTm4bT7WuWUCYcws
qAnr87FN1wdoqj5f3zf+SmwaAtMhZzZjYekSjDpD4FajlywpwJFnCRpL/4uvfYNgPEItWTmuKRob
yr5+zPetV+K/vT+XIvirAV/0dfh79wbIOAbkG9J4TQBYEdn00wxsu3OdLO6yNiI6DPqn3lv5GxTj
IOSOOHYJglFPGw6GjjYhZXAVC8xxmkjJ5r8Y+BsU4yn0olkNqHfT4FfB0GK6M2J3DUc/2csnR0jl
JVoY4yHSHC9gMsSIG3N1B2bH/ZB1uzHPT1UhckbcuA2teP8xQZZguuiHoU1jLAyMMzeyvtzM8Xrb
J/mpKxQ3reObpbE1t7fWD0U6b7hMFGIsfTkWOpZoyL/6OfPa9XbuPl0/XryyIi7gNxDWLWltkSK/
WYNFwNVDedcem3tKpogBxs63fmWumPiSbymqAZ4EVNFVzPhfhnCZJIO62MaGFufmUO7jY7Oz72Z/
+Kv7/SO7uAFjTvdcOvEgywAznT9oVr4kp9L+KthFatvvjtkGhDnRaV1HTqECZPYmCBT03oqqh3xD
+0TTc3ledyWyTvQZU34XINPvcw2ZOeB2j0ypBJ6v1xQ9TefVHqTH7tQA4gFhLbgz+dHAZp3MGZca
lB16+uX6X8RP9x2Sr7s+lLzCxXutAQX/sfSXP0QThtw7AOJV4KHAmIbCtjvGbadAYAh3zTIsd1BJ
+NTFjSAxzo0GNhDMhblEmVQbJmI1Rwra+ox8hAGikNY4T9PT9S8mWgxj/LkZWZJTAEmKsr2dy7s0
ioPrEFzfqGFkDTK+YPVhOQxyPZ/XKcVXaodz2n5Lmskd+yisC8W/DsS/OjdIjItS6jQdshkuqt/J
HrV7dNje08lnKSx2WeuKSkLcc7bBY7wVJkzmWKVpHHCipEHVqciIKXPvK4O6+ms5rQdMusTh3HQ/
r6+Ue2VvgBn7MLI6rzV6zCDc5NdaerDlYrcQES0c1zg2MIxxdB1pShABIyHWnZf0Z20KlvH6On7n
LjYAjDe0Qc+rxAQfDHP3LumfBjNzZ+2YkB958zTKQUbujKIWuGDu4dqAMt5xqORCGh2ANqoaoirl
ausarl29uoZeBGqpCcySv4uU6QfNA8j4MbuIT+TkDQ161OhWXu4TWxD78i8wEEIii4MG6Xe82uA7
meulxwFrRrSRaK8lURB0aaHiJfFvjFhzF7TBY4Idq0dLZJ4Ab9I/l9GdKrq/uNb99vdZ8ix9KHRz
pHmwDPOSs1z4eix/blP14foh4i8DnaigYrAoXfjlva/1iyrNKsyrs78TFJIngRPn/30HzEGg80dB
jbGzKstKomr4+/HUPJFSfxqsRdDHy9+pNwjmurWsSVkXWqLMlJ+1foya2S3n++vbxL9lUTz9ex3M
LVunuWIUNj7HFMSP5If1ncYR8Xna6UHyjbJNNyCl310HFS2MMbFkhn6zXWLv0PsD+Zn1i1LYfqal
gk8kWhvbUrDkrbxoK9Y2e6SG5HvirSe9cQe3ewZFm+egKlaEH3pwvW2oxlxTVaVLZiEDtDZtSAaa
u0mXv1hTEX5gDyFcDuJd8Fah1fvSvoekmuac2t9a9X5m3YACc18SUQcW/9LdwDCfal6Gqk9NwBh3
/bP+nKDGF/nQqUvRZ4vXVvUyigbIuAfrDdFmcq7Ettuo1vEqNjKUqpMpkBfRzce1vw0E84kWORpj
yumJR/i5j7ppPyT4XpFaiib6uJfRBohxQnauGUkXYffa+j5L/Da+k/STafauNh2umwN/1yAGQ+fF
ka+i/77JMCl6qnWdBK89Qvl8/GWS5//t79Mt3fz9ROkwYDRjl0j7FC/hlAjcNf+sohPz7wUw/nRo
5NxelNez2pZ+v+5MMBymIWhCm2/Vc5WCrTaH1q8oQ8s3hTdYxsciirOJQatoWTy6WNiy3teJ6Aqn
9vQuEAJbCYYHoR+GlNzl5lVtI89TT3tN/sO30AcDJGhrJONEQet/2cc3LCZ4TJPZNhcHC9Jfyvqk
eqYXn7R9/DPVECmvq9et7hBCv9i9bh/8t/1mjYwB2ohapWzFGqdg2a2Hwid/ILcOtkiE5+peGlBS
Ew3B8UOjDSZjlI3atlHaAtO0vOqgl0eq2WgiZPas0FAOv5FNEH1JxkqTcU7IaL1aqYyNVfbmwXRn
v9g3oaiCx3e9aOhFWzwGW1EfurSaxHL6uKZW0++KJ90Dne3JfqItM0gUPswnIcM7d23oG1VNcBNg
gpDByyZ0Z48a3c0byvipnPKbyS0P4Po8icqGXG+FcTuouYCW8F3wFLeTElc2HHBvTq5S/VhMwe3I
dbyObFtg2bZAYsHcjimobtKpBcBU9Ykbqd2udUioFtnDPC9BRD5UjQdZFTon8LnAXsVsXrzMOmbt
G6SZEKJLtJpl+uXZhtTYdGNJ6D29ftyonb3zKBs4+i037tju07xDOb72FC11lfjzMp3AIOmO88/r
OAq931kgGt++UjqABodxXcqQxE21oNHUQIMRxfJhF2HhZ755oCLs5RMSvQMabGN04aTfr6Nza6MY
uIYgIj6ibbG3WoUwoMEgAq2NJvfGQQ8nFRmvdFd6h8lLVb8PVu+WkuR04YPIk/K2GByJdBBfB6MF
OwORId9rK7ToMDifu/Wsg6nfSZ4nsr++Rj4MmOnoxCZOHuM3tcGU7GXCe3U0TuV67BrNndpgJiLi
ON5Fh66Tf3AYX1nLVi6vMc2ekPJujqNbaQVr+ZwLYm7Rcui/bwzT7PNC7iK6a8v03IyZj8rXBF3g
7ACWpQ+8j9B6hmFRqEua76mFuijLrQwxzwLyB2k5F+SuKgWtYLxt22Iw8YGy5JUNohj0pBSpO65u
3CyekQvsnHuRbVEYd1WjfNuoA1D+me+B5M/O7EABVexBw7i7bnPcq2WLx0T1/RJVqxIBD6yjdLZM
Qy73ddbmr9my36i9Uz/B+pENInuZReXoGG2Ni9Po0Fn29wQTkY/14XcmmOiGXYNj/GOvQusFT3SU
UZps54zPqdpAZ6N3qxJ8iboULsvz/7alBuMoozYr+r4DojK63aHcQUEJWkaB7q4ejfQw9FMHAkje
hb3dUybUQyGl7ssYkLkW6qvuVtOzJN1YueJpWaimj62suqrtVosksh/R12SclozGImsBRbMnr3Ny
tqRZ3y1K7/iNPhpeWSyYdCllK6hGckqTSvcV6M/fNqVVuLap54Jfw7vrt9tAj/DG5ShOvyz9jB+D
DlE36e766CWej3a9k5qPOANMWoHjAY4ajIeXSPU09n0rYcMd5ey0d01MoLgjeCzQX/vOcjcYzGrS
KCvRD4QnY5/vdan1JDMYwZIhMB0RCuOmB72YbSjZ1pjTRjOa7Okod3s0atFWDHvSsGUZPHHEzofV
oTbr2HgWs23otd5MawHlO3T4GQkGW5ebVa3HHTKBos4trgMANxsmu0AT+I4hqjUwmLZUyCKY6fIM
7xpgrANF76H1wFX3tUymp7gVKZ/Qz//+071hMk4HyntTBh4ivCXLFwPdA0r3cv2ziQBYHzM7qkZo
TjNBpwwGUNbh1mqLShCRiFAYtzKD6yguQKbszZW2eFad9P5IktW/vha+KbxtFv0Vm1Pbykq3ptQU
5pjs8kk5ksk5jEn37ToMdzHoUMf7CaQi7wgJ5Ekx4jrHo0YZkLdAX3MyC84SdyEbBOaro5VYyzXq
FJJKdmsz9tQxCtNEREvOjxE2OBcfX/2/gQy6PmTYMBIhCLeU3K3j/Ktlon1Otc+zY0tenUvf/s8a
wEmox/gf1fRhiG7VTNDDwl0wndWmHA8WJnwuv1yppmhMt/H3zbp4WnNISVZVrrmkaEWcSCIkZmuT
RZYUeaENMrJ048j9XWFhIio1P9L8AO4jSEqhioM+VsYb9m1mZKQDjlXHt4ssQwKg7gJZsj5yf6BJ
VqOcEhjUZGx+IL2lRj1ebYmVHMa0uc3i8lDnsQCGa/MbGLqtm6Nl5Umkjgp9HEraS0WMu8xYdteP
FXdaDz3U/yyF2bJGSWbdWPDAJopvh8rkaufxW+Vndw7STIg5TtEnshsee9VF4yqoMoQJJwrAOlvK
/0eJGGQdPc6Xi1R1dKIrIOb3lFJ2i/yJOJmn5b6sChKrPBtEWQ/jrRCHdhS2vu0kih6la4+mprw+
9hqlbR4hgm361zeU9822MIypTxj26BGg4i3TQM6lMaC+owqG5UQruXAgyv/li+WUcwWIfiGe0feB
pKAdUJMFqRcRDHN9tGD7SAkKrl5nPhLlsyrfr+PX65vF/faabmsYucX1ztberHnB5AzIxMBxvfqJ
qblD/CW1FldGj9R1JG5aE7MiqmnL0H0FQemlmcVGJw1ZgvtD7TrVX1Vj/Bor8qesWJJTvRjOoe3N
wUcLNbm1O8s8RoY13qN4b4Fq24zdBIJE+3GNpsfrv4u7yZufRf99c8SNOskGE20CHlip93LXgj0t
CpxWFy2ffqx3p2yDwxzzvO3rQqJx4uKNu/aRDhJgoCWYfdqs2IS2wHNxh7y22808tyWoEYAJAHjF
mQalfQg8Nz9keASLSBNEW8i8udd8GZduxBbmSITkc/JnGjuBWYlqndy39nZJzFvbXHWjgDI2LULa
IZaEGiSGj04Eanhom2pdEREd15O8fTK2fjbPaquNyMZ7te4cUBH8kqmp4PxxOzs2a7IZb7XqC8i1
YuwdyTNvTXfdOLmJoUI97hRrnwa9disDDwldJJ/D/WY6sqs6UqyopDDfDOwN0EBzEHoYkQMi8wL9
D/XozyQShDhcB6MbSOY6aPp+907BMy9TlwQBgaFjWDtV9YcW8mhBX42RhyHtj0y0mBs4xmXaPVSV
xgKXqdPj4jQnhJDmJ7kZBZ5ZtCrGl61TAipT2nHTWJFraWEngxnihSSCFCDXABFvg07SxIwVmzJu
Y4LR8xyr6frxONaNvxajwP2JIJgNS2WiNCpmxby8Xv60kwKERWXs7K77WN4TEuEFnvrgzkUhgYlz
rVkZI60HSF/9aod7cKuQ5NxWZzPK/WgRxbrcJW3QmCNVl1LUytQGDC36pKnFg5wt/vUFcb//BkK9
vDQI2mRaaURcmPaPFgo8yDEvU2ilgrQsfyWGrltgU0AXPbNvUedMcU6LO1CgeF6X+oFYoro61w8Y
KHRTUmM0XDN+YC5Ta1hGWHK0auU+RcftbVtBRGlKLFVgBVwoiIrCt5hg/2L7QZumR3a+wabVxpPd
vJjkNGiG4JrlfpgNBmPOZVJ1qxFjxxbloI27ZT6M0eAm0s8PfP8NDP1wm6DBkhMt6w3ASM2dtGQg
SjPdyfhjdX78bzh0Szc4U6H0c0wdQLNINUTOTF+bo9BG6gJ9D4PAVYu+D93bDRhR68F0VoBBAtZF
J6qr259nYRzIR4FLM2yQlL7T9BtJMyJEAEqe5rabZxBfzybpBWfA3H1k8/DQQPIKrw6WbbhdHbIq
fQt7q0768i1XY2+V7qOmFjgDDt8wblDzDYiJS8q1JRWGG+FwKL+c7IHt9Fz8qbjx7jUHOPsY5HlR
bsS1AL61/wPMDkNZdr10loYTNTq3xnKONb83z/L8/D/t42tpcWMXaimX9twBZY2O0nRftpXbzd/G
WsR4yR0q3uwjO2kLZqlBGWcATQHGip8ThHhuEazfh30LSef2oN+N5/xLGcS+JhoW4XpayveF9i8q
f8x42mlYm2Re6E7ap9x4/NDclbn5+8ydVPXtlMCB0ypK4yrOU63/0HLBbcHL3m8xmEtJqdVinVZg
5CjimVBhysD1sxSP6MKZGkH+lHuKQehpgWfQAkUp4yswtJ4pVQYstNQGSlHvk1kL1HwVmB7vs6C3
AZwYoAPR3lGHlkmmZRBcRAvOOITo9vJRxD5ct27eSkDijowEnsCgjWG+vE6g9plYOLzKVP0h2/Kd
YhJMRNSogFwH4ob6WyTGBlKM0TcNDpIXt/eR/NlEQ1bfQK4Qb03S3mvRmYypR0QvfP4Wvq2PsQpn
Mi1SU9RULc95I59I1IocIO9taxmgdEfPGVJIbJxiDk5iaPmA+G6XPip+i7em85m2K6HyAaZL4+n6
TnKXhLkukBRhMh+cnpcXleMksRElIxJJzpg82mOFXiwlzvbXUbiGAQY4JEZAzILKOINiT5ABJVhU
Vy1nq8z2uPQfJiLiO6OXA5sXQEiMvmfkAK13aZEZJBvZuk7wrumS75ta87tSt/dDm1cPRd2odzUI
tdy+axu3K7Tv19fITYWDpx7Expjqei/yk0qNaub9TJ/U847KbtehiYaQ+lBh6kk4Hk8/zLu1btDo
lm9ukpxgWjSWsFaIMyU+FSvMQ4kgK7FAJGb4KcpLcLd2A8c4KfRA9lZLF4eGbGCVkGKkzA0iGG6q
hW6ggRIZaJLYpLdG4kLTCXDUcDhYJ0SFmKwCr825DIRcNlzb32AxaZ06V6c+oViQaKjdKFTOvZe+
gFEUvDJp6kPVwBe1YfMd1waTfSMgUhsLE5hg5DvSxBUtxY8fbQrc7iQTSRmVmaKNB0jr7Dw1enuj
Dv0+VjGf1jS/5Kbcm07xTbbAFlySB2eWRGEAt+cTvUh4pqJ7jw46XlooqXKT8tq9VnMNlwqSF6Ac
8F4jOQLy/M6tmg9Wc7ewzLMli8auRYqWlsN/TuufoDpAIl4QHnDP+haEmtbm9LXOVCudBhCq0pTu
2xCKkBCf1LwMJFOiLlaenW7BmKNuaZUapxLA/p+069qNJMeWX5RAevOaroxKtlum5yWhVk+nZ3r7
9TeouTvKoojijAaLnd3FAooi8/Dw8JiIpQ9j5dQXAs/FSylAGoVOy0ElAhXJ88XoI6jGFx1/v52z
MI1unPnJWn6q0h9O8SYREbUy/Wus49qiMafOGJImXzUF3ed1j0JhHBqmfIhVBKfJdH/ZJfOiuC0U
c9jI0i15TbCwPp73VnSQFJDM978naAwrseCK45vEZheZ87Yo+kDMCWDFidp6tzPvdGh26aCHSP1/
r45igdLt70/GNnZmA9IMM8Em1hGmuyCjSVb5IE/Lyc5N7wubiOclmFhAvqWyUAmYFFctV2mtWnGj
8TQ4v+Z83zY3cf79MhLXMjZITFC3ZGuVJiWQLH0NwaazGwwIaJaRul/LSkSHxSUVQ++wYehQJ0VO
kHFPwxK3WTxiC9+bTegnQ7MJHR4e3bpEuwl9asJBiV+a3Nz7FpnxUC1N7coNPQHy+E1r0NvvxDuE
X6Fe96GUmu4y1K5dSrcrBviaUQqkNrpOoI91ebu5boUKIkCHDapL7FUrOZOzVBG2u0z3JXlsy1UA
wG3TtTcIzFFXWmdplUXDBXsE4cdL7/eHadegn6d3o2/d5FYncoNxA3QSTnuR0+Tvso5rx9QtlLZZ
u1WjNEL6DMvTkVD06oODAgdEvzOXau004T/4rvwN/UBk7FdOzEUuYixX30k6tPt03Hbp7CI6kzBw
oHjj6JPd+uPyV+T7nc06GTtO28zpzViH3cZ+2XirT6hcu4xWV7c6KNfy/gtd3iY6/2E1BqhpMQB6
fl0UddekCnjDvKL6Hg8/l3l2tf7UZqI7luO9z3CYYzJoMRIJmOT2+pf6MN2Tkw2xEo+AwrKa3AaC
PL4eVj46+4SsaJznCtpyUMNH7AK2MlbqJR6H1elyK0cSyq96dBHk+I8/L383EQZzNuLUqIthAEat
JuCJ1cJWnw+2JAnKHhyferYU5gqs4nWRncTGUsofjv6UkR5KUL+KeXd5Nbx8k4mECYYMqFjXJ+Xq
qMX9Z/VGjvnZYpDcOo1xzPp2/FWrE/pq9QYkxWY5fteLuPiGDc4fI2yxH01RtAfZL8joDWWENFs2
zyc7QVNcZZZP6NZ0Hga9HwRXGi80xa8FgTuKCwodLjk3YTQR5VKkm7nXwinR94z+A+6oRyjev6q4
rh2fvAgnZ+gfZQIfCgV/COEMjJcwoK1TJSgS4lMMx2KEkAVljUA+vUEnbv9PNG65n36Dx5wfWYlM
Q5sckNHdZqcBgqk5OHbTwAmcx+xJf6OU/5G3PAgMgf7Vz6uE4jKOj/Z5xiU308GW0QWDB06Lrihw
g/b7NkhPkJ0/VP6yF3WN81f5gceEXQlGJkstwSodh2iuGhXHMTEdsAkZfuxkh8ur4x5a6EH+tTjc
med202WLVFcDFieVSTjVd7mMibnm6TII3zo3KMw9MpRt1sZ0C6V9tMt/xw/0IknCt+5Nv00eNO8f
PLu5X+19KAllbKooeb6wfKnaZuywi/Q9M59AcRao37uQKqzQHLGQs0WEx3i/JlbrwbaAZwzuEJC7
aZcG+qF7IU9KUH1LfdGdxbslodigofILbV1kWpkFDioEi+ciQ4R3UkI9qCADPoQgVUNSTUw2zfuC
Z2jM8oZ2LkYzBlr/Uu1HqPlCFh49FvNe/aVEQW97C+6tPJQEATSvLwiazwpYXBSE5Z+G5awGA+xt
nkMTfN3XB2hoe/CrHSKeYvUooXXtiYnWeIE0soeQLYPUjIVZM+aKcdQ51cuoKjx5NxVu77jObbSr
Q/ugYaI4QdwDev7jV632DJk5+2DySipTAjJC+D6GMiX1b1JQIjwAier3NVCFoia8sNJCIzzIeh2a
XWG9eFQNRO/GElv8RA7yK+1Od7z0UGKcCLa0CKMtjss5w2O8eD9gfLU3Cuyu8aKvxwhjpPUX8trA
wOnA4COqNmzePlKsQtEa7OO6tm5aBPVouZd9Gic0PkNgXFqmlCRFiQOq5Aloo5U/40YUBvMR0BGB
2Uqw5LGDcY40WFYSkwJCnvqxgAw5VKWjcD3qbyoomvw0TK4dwZOfC0kFCxw0zeLMMRc6JkqGMi9q
CNZLMYLho9SJxuP4Z2sDwXx9kGDMFaY7MAXxWwv1V+O5fia/54cV58kOi/vCk0Ljh8g7c01uA0rX
vUluzS343uQW68L8PqgTw4LcGdbdZYOgHpAJE6x3sYf/3zv6GzYYyaqDOMSGQSzj49A9yknktbmf
qE+K7X8FCVO3uLZttH4wnj+pmiFTI2xhXl3V/bdIfsrX56l5W0T9Z9TbfF7SBxDj9G2L6Lk2tAVN
7e4GpMjnoxr2O2Hamv95PnAYf1sWSOyWKXBSG4WGbgXFPU2T6y6GV8iDBapasA57osw8F1VTkQKi
9S+TrUtZJSGxnAN1BMNqFO81EiM9Ihgzot/i0xZuQBg3MStOhjc7vhWESdDbelMmg282tysR4PBG
eCEhA+UJuAtIpLFHt4+VllR0NSCNBQPLd1BDXoH00ntz1QG5HxA24hWQqohZQTXzTy5Nru/Y/ADm
YC9TJ/W12hWoPaSvE1LIRSgFXUjeix1gJUBdXhC78m+uDSRzrMcVo5VqiTXnT/Yuv1r3uaeAsr++
QTc8GGxFpQ6uwSD7A9Ea9V2o+vyEq1pb2KSgcGN3o8b9zqhaf7JywfHmmYwKxRio5UIhB+z25zCD
0ttxZwEm7n7Wys9k/KWoL84g6FLnuastCvO5qpxIkWEARR11P3Uqd86PavRUjY6fz+YXLsstGPOh
mtJQe7ICbMzmK1IiNWBr3mWnyDM/UPSgHVJB4ypmvM93TZFkWyoHmJ8edXsnIX6S1o+XIbghN9yt
oSJXhOiQxZjjLqoSGUnV7LSG6R4MMIGyk0NEgl7qf6G/mDYO/Q1GrXFzn5SVjfbYFmC9ccry51qk
kcyz5u3fZ26RkeBG7LsUd31j+m23r7XBU7U/L28Z96tsFsHcIJGiLYPeYRGJJH8fW+lYY372MgSv
wHq2UcztocRT2w0jMNY4UH/TpMC4R1f0rLxrAA6imU7epQgxQ6rDZhm6xvZG686glKODfUMfEsjN
892AurG6F1X+efknLOsDh/6OzfeP65rYSPlS56aBxjXbU6GQ5braOZ70GN+tFtWqz+/ogEAsdHW8
RPcWnWWPmzoQNmBcvkAXxbX6h5l4S4CO+r3uF4U7vI2tGyVQCnOu/5pQiH0RKwT3wblZvslcnJi8
LMaBbnPvSwrS7N3OCXCNjok3BlpAsy7LfRyKXDzXK1rggsHQMU0eMLaEfjm1AdUHotBGDQZopBMb
b71xCUY4r6j8ig/eoDGf2CyLtZ1WusmgFVmeBujYdSC/OAnJL/jGhBcepdtGroc12qWVOzmVgDS+
2DsnBMEIHGRon9SXAZmllzkgKFg4+yQFw4con8XrgMQg8gc4s8xikYYpp5bch1ocFHf1IUFZ6s/E
V+6lwo8wuTYGMOMvMfsAGDMMKIch9c2+bBGSZEMGQ/LU9XqxUUjIgySElqZ1SBN/8qlakyio5O40
aBChdg4xTQj7MG7V1Hqo7Mh43TbdSWr3XeFTv+qVQRaavjWuoHNDgr9CMY5eG+IghXtJbX8A43LV
WYkbRcEPaF/G90xwv7ceB5/SFUvCqi3Pv2/BmPNSNmYbOyrAijHxjdb2k/jfp/uR0oarRYHGMj9J
gwxRPCtrBwRd2U3Rb7v6bmEHKyK4RXi34RaGcTc2sWlpHTBpebShESfj+CuaAIS/Wx9rUc9dOkE3
vamuALGKx9q50aqHy1chL3LcLoKJ6cpqnI0ywt/Xunu7/BXJB6i2uL32chmGm5Tb4jCxFgQ4ZQ3B
MEL9bA8+sIAkKAnmnv5NVXzjKONYRTdfqX5CNxb0mVAughgtW6Qb9U6xMxugOhK67x1b+MfbGEwH
+pxJHnPRFcTdzQ0gs5uJMy1LrCD/YjXkeTSlK9JJaPMz8VjMJlFpkP4x9p24XR2zpdmCgtn7Qeqj
4xSMyHRKQe51XYD304wLT8wRwbvqtohMfDl2Zta31FEts9F6GnpnvSZSQN6lX5vGlU2658tWw8Wj
dSIMZVPyM8b4c70EE9KI7azl7KFJxzAtMy/WQ93OXLP/QjIGfFJ/gzHfDm8rwyYWzZ2lyc7MkMo0
n2bZCHJj37WCb8d1HRss5tNZ0ZoO6QKsxq5dTat8czH2siXwg9zH7nZJzPfKC2eo4gEwY0i+YxAc
AwtZKHnarjZdAz2u0L8te4HD4h6BzdKYy8xu8sYZVGCCm2suH2qo1FVvRvt22TJEG8jcWNK0WkNJ
D9qQIN/jhHY/uZFIuIfeRJ8O2GYpzE0VIce6tAZA9OWP3jiozp0qPRvxqYIGXmQl3n9bEhPylBIG
wDIJaJL8JIF+vrJCM18EU7zcE6XhgQiWZ6hQs9S0UVNh8gKbgHYX8i1Oi8WF5A2o41Y1iJQcl78T
P35hWRtEZlmFlMbR2AJxqsxdWeR+qS930xpeRuFekx8o7GRtawygSMyxeSAvvE8bPbCHNrgMwU1D
axsM5r5vSINieYSih04J9xAZXqXH0jNxkT3R98UQzkHlS4daNFkrWhvjBZsmTzSrwA5WtJ1/Rq1Q
NCgjQmBcXz90aixH2L06epXt12n8j1+HcXdqFY1jvGIF6Aq47tfIzYxSMGsmWgLj6gripGaTUAgS
ucQsvVwkDcF1OZvPzzi2ZNBG24AutAcCS7ceAr1FQ5Uokcd32RsUxrENszUsGLKHId8Ov1s8YRP/
TYHkpqeHGd5bIl4k0aIYF0fGFHzFeFR63WxftWbzPRnsEA/X3eWzw3c7aIGGuLCK4jqzd8iBmQuh
911PtMS3cgREpZ08DosjuVmc3MdCTh7uwnRVAasvZBY/cZCsjWy3dY3yTS7/iEFlDm77oBcNh/O/
FtVXRDXAsRFonkfnlQUV9kwFShfU8S7fZyGl33TQrW8twfArCYQPY/66PhCZo0qmkVQKuqaQMrfw
8khRUid+eu+gkB+reJ46GJFpr0VPVO7p2qyTOcB9ZEoaxpNhlQsJytHyO0lw+3EtZINA171JXQ2T
XilQbcdONmGzYiBweRrxv+TyURLxSgu/GmONljlMikH3sPwd42l/1PY2mjEVdKDd69DLSUNRXpZH
yQOG1I+vxpxqNZPKtlvo6gJ0PVkv+tNfAj1vyU32lB+Gt+rwnpQjrh2YO5FmMv99j1HEd1IWTEoz
C04kY5SSAXG7fa3/1oP5ygFRSPzrrzyg6A3Ezd28C+xSChigMYuNHHO2ZQI0OiUjH82gPlGd03K3
3kh/tCBwCtobdY/LRhKEnvwPi3QVZYShAnuMN1tsbbXGBcjkRT0qvvNz3afe8GbttEB9Fo8kCPGY
2KZKejt9f5xPLSKCfF98cyCJWNxkNxraIMSpRhEgm2ItojVOW5oNoNpqVPaarPA2tK2WJsOcLBB9
TK67MZG4RkYM2rxsOswByWrnNDTmke7a8U8T3Sz2IuL4oub3Kc7egDA+TTGbqF1NrKrRZL8ZZa9t
0fFOfuiLUDOBux4khyh7CDqh2CaPDHw8TlRiPWi5ksmNg9ce2OyV53yX2zsNxGKOu/g06/WljdwA
M8FjpxUNGWjHTLQot6n0vNSYRRpFI6FcP40zB0YEdObg5jv3olankDqhTQtarXm0J0jJd5dvcr4J
4pFMx+1ByMbyO9QaUdJZwUL6fkcTOVSTpDZc/a6qXKo2lvraDwEkf1UfkMwxmxtTmWMZkHBfRzUo
QogVVWC59lEXD9udufj/oMGAGt0no8QE5fuwP5L7zNW+jKs0NQu2Eh3l8uQvARjUsNT1vlj3NNDH
LREI1kltgIVEthI8dzhpaCJjblnSjXaZIVDxUnIFZm0kR09FFYffem+dwSB1bzu7UfAe5G0tap8Y
FIX2AWXvOTeYuVsTI6UXkzYbN5PU3KlVLrjZuWUZ0MmDcwYFahUFsHOMKKqbyITgFM1CdHvpDfEK
+m/12zzegR8R3QW9t+xFEnW8g74Fpf//Jp7opiKtawe13SUuZCQ7kiDNysjtbVEtkee8tkDskYsc
SU4pUJnnfos2X3LXm7arishO+DiYkEetGg2crOdaEifptXhA2tye/Xpp3ALtjOZ6kzpfaVPT9Q8k
xlXpra40WoPvNUkV+Ce0+RElbP+yrfM/zwcGc7rGAbwttQ2M3Hyx9L0T3a0i9nYehOmoBia2wOiI
Z8C5BZQZyBa1lcaQCdhHrMTNRtWLW8G7kxtbbWGYywtlnRF1AMDQAr8VNjsLBX5aqcl98eQs77hu
wZijtIBYKepNgFlV/S1e4m9y1QiOKy8Q30IwB8dIbNvKaCAuoW0hqK0eU3xla4bGWJ6aYTpBNSIW
xG28PBvehBrqbui8hGzS+ZcyklKLEgLT7ozQgdbL/EupAswIuIqy76X9ZcvjnSN0PYE7Sn/nFGVi
xLhZbLUiE86RY4bEKjHU8kPP5GAyRR0sIiTm2oLMhTmRYsY5Kn/FRefWMrQxwUutfuEsbVbE6tJK
bazL04wVgZLJncZTUTjeIv9HEMYpzI0yz8sCkK78U8NYp1O4qkgZRLBhbLlmUKdx7gk2DIlXF+3p
9q0Z+1IXXjYA3hnabhdzYO0htpo5w0rm9TlT7hVRRY3796E5CBY8XOEQKz235iSrdTlVsApdxnNu
fE6Sw+UFcB9YaAH4G4H5FlbRzumYAmEMpwBjRpWLxG3sgp/FLz31YOJp9STtSl/++ZU8gIVuNptS
BCFmoF9wc6tOZtqrkrzApKPoZq67G9MWzUvy3PYWgnk9krHC6IcKiHRsw7W91rq7EpWfy1vI/Ua4
tVVwjOiUKuN8HUk5qipRqMeJW1cq7qVmEfg0/jI+EBgrW1ZLTe1xxJumwMxB1btFqmCsXBAac0/M
Zh10nZvvkaNLFURAWEeir36j7QbjpwoJs0EUJopWw1wKtto3WrICZ7R+SvohTx8LUS8095MYGMRF
izwubda0xsVuSkvBsVyazlWV3utTUWmK+3ZB97MNeiHIfSGKOt8u22mHpF9BaA+6kIMSjrerG/nq
N/sWLwiITlu1wAh4n2eLx2wbuGYnM9aAJ2PitiyeCm3xdYJGKCO4bM+872Mr2DrkPBwQGzELq3I5
6ppIxsLaU2pUbiad1lnUxcYNdbYozHKqQpX72QRKF0TZwQgV5M1iOB8JgmntjnjaFyqyWzzW25Sg
/cOcBlY1PxZDBNDQWEJThwyPCIr7SLExq4cxeITYaNc9N40+JyqE69WCyq6gIAY62IDODZkk7N30
O+qmbhp2P7/SO7ZFZXaUjHPVd6jho6gt+9JavCoqcc2ouHYceHbL8C+bCdceN4tkNnQAgYCK/gRU
TZUusItjPb7a7S2ItwR2z+322K6LceKxgXfvZGJdy/340kPDpvEidHvEqWvc03GA2G8EFXXR0piw
DsWZ1lxtLM3oXuIxnFN/KaAaaAloyoQrY4K6sh11QmArntXP12nXXZWaEczmtJsq+0GtZm9Ukuuh
qdxCBnvC5Pi6Wnpj213Jo/398tekJsmmC9BarqHCT488e+jzKRomY8GSZ/wXv8n1zrPmVmAyfBBo
OL03sX9SumvSKsr0WUM0k+P+SjFJl4kE2rjOC/zd/4NgwplUWWqlswAxz5Wvop7fD49lYoWXd4vb
noo+oL9hmDu/ty34kE5HcAT7D6wX9ZUyOBk30cE+9QF63cKEzgdCH8cnXip/6Uhs4JmAoKyjoVDo
RpZlYNFbDqyOBRoqVc3Noe0yoalxfJDEM5/cg7HBpR94EyKYaUuMaQAueTH0YKiulBc5yINyN3po
3xmyU9eCQoDOt1bPl3ecHoXP9vmx4Yxza8suk+ISG67vaCEzB1sWBfpKTLr9roxT04iVdk0CGG3Y
rbLlzrqII4RbvtlCMO6sygdw+hXYQ/k+voHYmNN78cN4FwfIBx51P3mFTIqXn2zFRWd/8A9INahx
XNpKxruVE4jbtAFrJC+T16KFnM46kX1+es9ECo1GdCIZJzfbaTaaE+AiU/aW4kYdCtjsz8vmIQBh
axm12qZjVAPEln+ougKCyZ9F+nYZg++uP6yfbQkHEV5pYniE9hHPb85LQmfIUevr3qiaWnL13z8V
mze2SzMuI4g4weqNlxWctwGdMTL+MFrXOBpg0slFYS3fRVsYlgFRx2d9y86s/986B2W8Hor6Ku9q
EYbK/VpgosN9Y2i28enF1JuJTDoDL42T9hJ56rW9s8IoUK9pL4z0ginrHUqpyBrt0t300l6Zt9Gt
7JehcMaBuulPR2HzQxg/qvfOqC70h8wQRS8xw677xm7x/9n4Fi8spHM7BmpfmOxW2RE50kZxjW6F
EiFvckfn08a9ghEeEyQZ0u+/puKs75dtljeWZ9MqgIb2TRqJMheVJi1dDS0QXLXutKC334W2pq+E
yMN5YH2xgjx1k5vhBLEHHwaVHLurWHA0OXfG2S9g9thpIZBhNvgF0/DTBjvv4FwbxVGGRPHlpVK/
yXxLUEChzx//hHAAq+DRQZN4RWMs7uOI1LaPG7I+jHbneCZ+XuZNGKvLXbkzf12G5T1ksLe0y4Yq
1JhsPXyY5mpxWuAWp+4pOqZH7aENFC+/o9wcIsoTzvE8A2MuDyeW+4X09GFbPxljaFkvl1fDOZmI
zVDRRN3bsiDJik3eXPBRnjVoT6GPTFsOU9SLpkW5GbLXyyi8kSlbRw3Hxr+hIME+kGQNouyxjmhT
zXpfN8Je309F6abNyY4Lf1jenDbM5Z3cBP8eGBVNBywqGsSCLdahNnmU13OPpJY+qnilV8m+ttvf
+mQ+OH3vacqAjvUO0lB4qfVOjetKdP1zTgNlB8OMrKqqNkqC5xust+0oSSpiNtWMhyNR5z60M8VC
LkT/ljmYhLu8YM73BEUrinGKbEIfj23RJJaBNEEa4U1opbe5abjqijbrRQ0vw1CzYM4eUngKJJ5t
qP19qic5Kah4Ch0B/SoZz2ie951SCrV+DqGXBu1ETLx3tagoxzt4EO1A6gVlQNAssMXjDGFa0sQ5
XkShFprghrVajGy/j9Uc9QcRrS9vJ7doTBjjtEQjUKEtkeo/tMviruWNNNxf3kbO6QbPMxjAQAmP
GVI2bVVoZoS5M1wQrfM65LsVFbP/BsC4D3uIJrmxATAp15b8Y0q/UMDCgdZBW4UJNlRh6Ao3/qOH
Hc5OV5eYmrPeND9GQNuc3htK/smoEcflO+A7lWUDys2oqjPRujxDGckueqDlYQkKmIAirjcy2tko
Wdvik6B9+meNSbxPpYGsDVNdGgxeYxylZKWxNi9t6SWl+Wwu622TZwJnxYVAvdFBhhxRJ5v7Bw1s
D9MfSk+akzAu7WtZmXaX7YHnjdB38TcE81ruoHGjjBMg0iwvD2NhnzJpGU5rJstuqeJxeRmO9722
cGwwgvBZagZ8r2U3qUdZuZo06DnfDvGPyzhc14A7WUNtB34PF9m5GepUtK5NRhr1jL6MskZ6RKL5
QMdYxI1U3O+0AaOeY2PzjWM1E9rt0SXc/ErVJ20RfCSe58GdDNZFMGt+JnCeiQGet25G2DgHY1+6
SxMoafEFz2CoGtwoKITB4cnsmDUvcd3X2LFFyuO9bqY/ymrQBSQRvO9v4C7SHPCGwOoYEH2se4Lk
Gs6rPnm5frXmIOF8Mdv74QuTrSAglUEejsYlDPswngEsbQMxuqX0GtLnbiJnbpMWx2FSbzCEcWhK
R5Ax5FocaDFNeCLwVH2i/jTrtKjHaMVHqrvYlfrOlTonJGhEsBPr3nG6wEQvmpTqXtqDx6ky9uYi
ouRSaSjNXsPbH0H3f2OJlKBzXEz8iPQJsW/o3FJiLkp0pvuUPWXE7Kfpz17/JKPbSQ1Bx32riEiq
eacB8g1w/piXRPMR4xizpiPz2Eyll6E/k4Tm8BWpPlwuCBpBrwzaKFbdIYZyChRLcR7qF6K61xgM
38VB6mH2r3ZvaC+VKLHOoxgHIqgd6OifrLHdHxXJZZPYQOyjx2Kcw2wCfU/hL1kY5UjOVjut/yGn
X3CWW1Dm3VQoVazg46MIC/ZoUHLcmvbvKZMf4z4JvhYZbNGYo2lFtp6tJpYIqYxjBKavJhEUYHiT
yZAqQLEXtxaIzdhd7OZIq1QD1pmhijq4toM5oVHP7Ls8goB6JSUQH0mydrmr48n02jgm363M6oLF
qKYwMez2zoF2poeLNrknk0SIW2bFW1HkxSGblkgw7/bZjvFCUcDmQctC+L3MXSXp1qQ55QzaHxJ2
45VpCJL/nL8PR2HQJzkCl09zxSUmuOOuSmDFa/wtMud9YpiHy9cgDUnP3YGNFdgIFHSQeH3SxsZ0
/6TVKQGE01+3c3eI68JFAt6Pm9xr9NGLFWtHyL/PoQIWLZ3whSq8PfsgnpH0cciCB39bpTsjCU2c
k8sL43hbGykqEx8GITm8APOKKtq0NhatgXsPpkAOaOpbP8zHNSiCOKwEvp33pbZgTJA0zRA/jHKA
EUyKxjL43NL/uh7G2KJMURanAoQOjYb6G80qUt1IM6TlA9F6OJVr7B56QsFqCPU2ZD/OrwljKdPU
dBC76n8MQfkw7Pr97M0P9EooguVKdC1x9w85GVWmz300SJzDDdYqWYWNG6FRDgke144g2uP+fTDi
YDjAsQyZzVlUszbJ3YSoIibHMro2/r3yGC4yXO1YANUHZD1BPwx9W2uovM0VBsun3h0My28rVRCB
cbKi5ziMw88tKGCvMXBo0ErTg5Dw1fzyPn2keWYQCNK0UusW947f7JM/UAVESjR6SP4QGQjPb2wX
zHywBTIySikpMHg9dhvnlzL8tu3Xsj5W/WlsdVfX95fP8+cI93zlTARt5FklkRyA3XorZY1rrce4
Evjzz08dpHs09LE7tqIj8cLEJXaUJ3MmY3en+sksrqSsc4m20xqBW+ekts5x6OZuYrCiWdBOaQBH
+jb7lGcENCM31i65WvaNYNu4B3mzJnZQtR7mKepMYMn31huIh44Yx75Od20BurV2h7Ly98vfibuH
4CPFkwqNmyBcPl8bdjfDlQa8NoesoJZctWV+MkaQv3f/XtYN27iBYg7DlIAUWyVa6Q1D65VEcgdM
k5q/V0U05cCzPZPqdEBjHEpD7DThaMSRhkcJvFP/s8a9mKCx2xj//cQGloNnAdyg9v4uOd+5es51
KTeMEuqS1RN6C9wVEw/g5hMYOXcxGxjG+LQ5miCWDhhDVvcJmYJKkSzXGERTbzyXS/M7BgJ8hHNs
k+2qkaxxShOxaRKf5Nw4rJkoc/n5rQh3jsmrdyEFDUJa5ztW9oNuV6YDr6s6T1k8PMv5SXGOuX0c
ieD65awG8SjaEG00dkP+k4HS+kWycuhyehGk6TrtCoIuAt/OQ8DsK9j9UZj4PP+hRWqqDmtCPHR8
BDWE5YVPa87RfFdJxdwoCgSfxHjJuCR22UUwMHWXZBNt2mqnH4r0dtkD8CIvUCGD6N2gbSKo3p1/
FjWtIC+fQXaoz06Uk5h24oDCyVZ8yuEUh6KCBxcQyUQoV+EflBbrHFAqpbLOKoIuiidKJ6Ts0516
u3qUTigW1qq5aLjmkYJFPhtROYOW1eCCIBOm7uVjtFsPdEin8W23vKMc9l8oP0KSa4PG3HtqDBGY
FPU5kFr/tTbzsPzoW2jcEDCMFcKRRuqfmQcBSKhAUIhrEPxibGRuSUuqdVMLQ7+OdrTcmWN0s3on
5BSPF3B8ER2YgGocmMxQc2EspTP0tIAILfHGEkx15RR2ySlXHi/bIydUAU0aZsGRfzNkCPydW8fa
5ZKMFl+CwJlS8uQ7bQd5ICFHtQiG8at5bE9yOQKmqG518iD3oMQ8mGa9S9fc7YyXqHn+T+titVNX
WV3UXGmIN2tPuiend712F0uJKxmocNjEBUm/wEUJlvheSN7ELUPpGIszATFJ2/s8r92GxGGXJq4l
Df6idQ9pa5wqU/vXFHQ4ApiqocJlVH2JCSn6Plr01cTONgXWKe0J8kVDEybWeK2kT5c3lX+6bRtt
wWjMBCRjLVlpZGCUhkmS03qiQ8QyPEns0bM9XAkJo+i78NNp26AxRtMbxuCo9AAsx/SBEuSDjPb1
r9YCIRb3ZH9gsfbidHaepBG8pHJLu02ba92XrmndhT4gv5APw3mjU4WgOAdvO+tHEgeiJ4va4S+D
l7kM5j3lZVbdxR32l78Yz4dsgZiEJqn7RV50AKWLgRGO30Uyu6loGI5zOTuIaaFkj8tZRY793IdU
U2Z0FToTvCJ9nYdXR8Qgx/37On16oDPBQeR1/veLxCjMhMDLN73pl+mTuohIXTixEnI8HwhMsEzW
vIgcG5YGsaSwjBc3qX41LXQ09lJbeJc/CYe5Bh8fYpJU+NaAyjizXZlpjIo6YLvi1xmc6VCYiSAi
lAYRkha2FMqtv6gQRqCGJ4qiPwc5DmrMCHAwLIIBL4NJXPREReqwKqEWq6sPfb/oruZE35t+9OTM
fL28zs9fDVio0uPyAqnvJz7fzJy1wRwgsGqtjZ/X3U6NRCHuZ5frQCJANW0M34Dygw02jEgxJruA
zhQabz0QlyjrT02N3W66H6Yi0IvrZni5vCjOx6OQDgQAkTkHOSRji9Icl41DDKgwF0gygHU5gXqk
dTOWLlLarSuDlxPEMHZA3mTBcDD1refe8ByZtVHZSS2jB7JaPxGpdGMHZGVp5RfR5Bd96IhKm59d
xzkeY6akl3KCZqzKS2ClkBEMRqdxjX7wL+/o56N3DkN/xubaXPWudZIZMNMY+UMCBncZ3V3NAwGL
Q2QJom/umuiTyJTpEWTr3Vo8ZigGQKHWkoqf6AF+sGNwD8a24BXJydRjURhroRQfdDaMfRCly1Is
6QwtaLDd+lrlyoYrg0R0/EbHGKC9tnpO6yroJgkhSB6KEobcZRp484EnAvk81sM4TSqnVb9WHlT8
vGY9dlC+GkTlFT4IlocHpm0bbHXdSDPwiFULfMmIGpjdz8diSXZ55OwuG4jKtRD0/P0PiEkf69DQ
KJoaQBk4DX7rD7kbgwZ18LonK9T241UDyspyr7gzpRfxZT+7iaC9glRfdyemh+V5UNqA+L8fw5x/
q430KVfxZbPE2Fnjs4UGp7pu3Xi0BVc3JxEGI9pAMQdeH+RlsGd8RX1X3NHyIz6iL+3IURyQiL4l
c9b1fHb0OsKqiuioRWG1QsBT8Bm57gvbRskwbFQwmKsn7TInJgoUJklUuKUje3l7UlfkY+urRjNd
RxeVOXn3D0bN/wZkzKbqU7nIU4ifqkSydmOftWFszoJsJXfjNiCMOaxVnzvgScGqZnLQ0um1mfXA
ioggyOfC4CVI6S+QYmP9iZllXWqkEI6sqx9j/2xNg5vGIv4srmlvQOg53HjiRenyTp8B0sfjfSs3
x7620KZl6FdVuoraJfgromGIBUdls7XMcp06bTIgTCmp/be5GULoKQRzOwSXnQd/TR8wzBmqpmkG
szxuF2I7kzsM+XfIz/2UItDK1LGgzMVbkol5eYSotHWCfRzVQ1OQNAJWp1f3cUt8eR6f5lgkmsGF
wbMB/0KV/lOjyTiB7r/XzApkm6o7y37XNu5ifcHgkM3VKUsIuGXYMEe1W2SqV6ylraEPWvceDu8f
XSyJHs3cxWxwmO+zDJOkyTMiuL75PmW5m4POIEX27bIV8FwBaIdtVOuQ2vtExFPPlW1XDrbMbt7k
8iQk1OPUEdAbvgFgjs6ap1pSVQBo0lbyZ/RvXLUzSXZg3o7cvNX/j7Qva24jR7r9RRVR+/JaK0lR
1GpZ1kuFbLdr3/f69fdAvjMqgviItqcfpjtGETwFIJFIJDLPMYPWUixH6uTvvdiIXt82604qRPBv
KpoUVJVUcgyfUSuPT0KKkTCUQL6GLhWK0fUuxKsBzfESWrMimOmi9OMxRYGygmPigrH0/0JJmLmg
G1jy940TGVMTr6apWTliVEu2DNUmOzWVxVErbeasKvOABBcxHhbxrCgiGj/HajKrlHsRWPmxBffR
DHGD7BlNHZBT4OYHiCHS0fcWi1phzOUkoFQAhupWu8EjcgbGaQ2IhGQP4l5eBMfojyPL9zk2cpxu
5lEsNWvKDTKPweBNL9pu/q7uyTNmdKsEKGM7dcfIEe08ML/gxvMX20VF2QaCOtLUS0UD6djJ+bxa
UJKvf+nRP4Lw5zXcGNwGgDKSEO8DQ5OEGNzsyaWbrSgxnXfcp0TW9XALQ9mHJUhyDeYxEkCZhxLN
Iq1nHOQdL8fycc28sI3NcCjbmESzaUMTOMYTGrS8dZ95OHC+a0F9am31hl8QwPY3G0TKOmqIx0uy
AMTRL2409Eej4+cWr5hga/kgw+Il2pkOFMVo0NiykLiiCx7AcpPrjQFnIhhttM+RlPPbSuNVtzJ9
h4EKJ1TcK8gdUCFiP7bzigcT7LFU24+D+F0s4p0Rj5zbGXswnzBUYCgoWVsuGgZTJ0JjV6Hgh+iO
5Owh5lhAfIhAF6XVcFDn+zeV0qU3BBxsS3uM2mObPZk8ghY2BMqaMRTcNek3xLLqzDrRcehoaOhM
FfRBGrZl8hiIPiKxC+vGY/V/YKgjuhjLBWzEmC7Njp+TX9D+qGwi5Bnu86+dT2pexsPorSfpoUB9
MF5dnJCTSeINlPJHktbE+SxjoFL8RbCCMBocK+f11LFA8LCD11hk5ZALpIzPWBrZKsCx5aR9Y5et
p5WLDaHvP/esWxDK9GRtjkrodsEjaaGPKd9P6F3/CwgF6iV4kSc8uNRkRQkCETNBWiPWf2jhsebd
45i+B7VwkNbRiMokPVG1kg3hLKYgXf+n88i5m7vmHkSipIdzDjIuER8jhMcTH+rvEM2AO5j2PUnT
hyggAl4Wdg5ohFFg/VZBJhfNT388c+jaNJGYldFaJdFXkjaSlrVPyhp0jZPdCS9SU3EQGDZ2hqCc
O4Uh0QsjbnMQSLd7YTxlC+iIOM6NFRSdYVDrD4ICJH9FYFRFZGfVhMirtvMsEOtbUXBL4Vg2j1V2
MMb99dljjg13ErxUysg40d4ISs1GCrl0pNOMzJ6NN0l38+7ndQxWUCuj0ABtCRIhs6WvJWFRKtIo
A8QKs72c6o6y3rThvTQtEHmfAg2lmTWy+Ka2ul0WubqAWsNS/6qVypNQL/71r2Ea5uZjqNWMQ1zK
sxn2Mpa3cqzYkvpa1HeWlgTXcUj4QDngs0FTK5qDslFZCuBIy2mRb4coQ470tMqVnTWrex2L/NY1
LLLKm7CzUcpSyboKm81QXcS7rjkk99ch2IbyuYZUVDbrhp71ZNqa+GmUnlPN1geenRBnfW0YVERW
42hsZtQ9OOb4BvayGS8PAu494RJ0aGwTZjtNZ8eYOFuAkeI6WyjqzF8GI9EhK1yjGQgitda70h7N
aadIz8TLRzEvwcWbSBL+btaqF4R1FclaiR8hxjQ91cnu+lpxTI9utowmKVMh+QKI+Gs+TLjPNfYY
+qV1U/CeizijMaij0Vr1GAIzmDylPczJowzmH0H986Bsu0CGfD5jtWogwqwxnMi6GaLSVma7/ZuU
hoyrk/ZR7Yr/ogKJGZXOy9rVOB/NKDDb2Wn1dp8pvG5t5k7dwFDzpZlJLJlxQ47Dr2U7QIubx/3G
RrDAmQn9NUJncD5bxlTElpjBvnqjtwutOjai8uW6ffEgKBOOx7FeDAFzlWqqrynzPlUrjpdm2pUJ
iRWFJJ4R3p2PolNmVe9NAmG9deNDMgYZso7Xh8HGIL+O1J8h0zOV9IiJoBiDk6DZt/o+Vv1e5vgW
HgQ1U+IihUu1kOgHGkXdkh/H+tRpMid6YK7HxzR9DIQmr8wsSN+lGhnIeNOj2S/mRPLsA3wDQFmt
aFrRomhYDWSleteyLTBy5O64AyNbh5vEHPA5QDgzRxfITKGpzRDKqsGVeSPpHvJ/Q8c5oZmOfzMq
KhIwrFboxrirnQF91F3v91Vii+u9kJyy9Gs3zt51c2PHeBs8yqbNrqj6WsUyWYpHmD8SD9RvkWcF
pl8HIQeNN3/k75tjRlNyaUwNgIXyaIdZ4RVS7Y01L8PGg6HCAksbotCSsEyR9LrqD3p0HK1f1+eN
t0xUVGCas4k+IUBADEszDqF5Z0KaKAqEZj8snE5N3nAo55mJax22NbCGyF+rF+nW5BV+sUaDRwBk
CaF0ol+QhcultSKXDKNL9eqtyOXHukTzTtO9JMt4PxsgRpp6XqcI0/K2oNT+HadKHZUCoKXgE4Ll
nAgHFppjBPlqy9yyQZY/2sJRB7ZZrHLTR4CDeQSyVh3EjJcoZy0UAlm8SKKFDOQnFARe6qWwTHvc
l7rvybybkre8/XLd7tij+ISg3EORQdorKwHR55AaWMJvRfrnDN7kSoT0haSQBDuttWFIeQfKTkCk
aIjTCssV5sbTNekvDlPoeSA9gncFNAxRmxSP/OBmNQGDetJ9qYDcqED72Khy/ClzTTYw1EZNmkm0
JnHAmkS35fLLhMJAJ32/vijkU+krwnYo1AZt1bhuxggYVp/diXN/Z8qziz6y50xNOOEBK2WC1fmc
NurwnpqsC5caWJMzQwO6cUYNxFMBUQoh7baT5Bm6d314ZIquDI/O0sSoixoMnBKo3NlF8u0EPoJc
uxGyH9AXsK9DMc2bPK6BHgX3fvrdM9Wgql5UUw3hCZQwTl9bhWMOjLJTUkP2iUDNn1DnaIwzRgQ/
Q+JWkyvqd5rxvdE6N0sfrfUhGw7j8m5Yd0358D+NjS4LrdHINQnxDCuRYnsdDx1Ib64jMO0QHBgW
+rHROUG3aeRxLqBGcKmd1pD/KfXHMYv3BSkiUFvO5mWu0waJ2lVtKw5zWwGpV47W/FhGT9dHwvt9
akeZkjl2w4Dfr3FTnPAqZf55oSnsYDMCyg46oeiXZgWCqFenMAIfAY9ggel5PhHoZKOcG0m69kAI
187rQRGP+w9fPYKHQp2iYV0JlRmttVOs1a2FBwgtnB+L6a8OBQsZKnA4owyT7tjrhlGqarLgYBay
hREx6QChCl7DHnswnyjUooRVgQr0EiiIryfytH3swr+y3P9C0G16VZvlM5F/cbLqHyXkx+9sy/38
fWo9zHpW0mjB74vS8G5I3UOnLhwnyd7mnxBUmDFX4NRaDTiStofO9gCZ5d7YNYZ+6Kb6z2s3sEs+
oahwI43yuSqJz8pV8CSPb6b0U7b+vO7pDIPM6OZSICRZmsvEtBo5UIdb2dz34eN1d8KeMRDQkKd9
FC2Tv28gGqWzBskgEBNopgVP6E9L9JjHo3sdh22/nziUW1S7VUDLEnCS4cuQ7VPra1zxDjAeBuUa
LQgnl1GDDd+sytfY30PR/r4fFqdqB1ubpFdZSndSXHli7ZXCmyI7Arqkrw+TN53UNs1HnNwlOWeW
rrjLw/chfomH7hT23v+EQ6e/qgKKKIIMnCnpj6AVdZox9UXlxTR4vNacEdEZw6aUsghZkdqRob3T
DjeohbXNFOKSK08HlLN8dN5QijtJbGcgreihHFuvK4S70fiLGyPe6/5j7wa1bZfGaOOMTFyo1Xba
344zUtQ8OQzeSKh9O8XSVC0FDLFMWmiDxbmNJLLklBlPQZIBhIcmVFlDagodlfSFRI6bVbRiAEXy
rqpQgrTcrCiCvm5rrOvoGQpl1KMwWsZSAkXU9d1UJ3bRKnaloIGzh3TdN8HEETukjoR8zDROnMhN
ZhwbW3SaM1dS+7i1iAGqRWrLqmkv4/ce4jV5+WyK3zrTS9Ufq3iqO80Ox2MpTHZce51yaKfj2oEa
OQRza/tNz8Ej0j6bo2b3XeImPJ4Uzkro1OGmNokwixLmyFC/V8Nj08Dt8AIzxlY8mwnqdJMNo1Sn
CRiDEAWR+VpmjT1PaSBkL9dXnAdEbZIIzORQUQdQBlaqqgd3ULHgtf5kNDnnWPgI7akb1NmYqK1i
NnE6xgagzNkmD93FjrCkTOgMLqFTUe66b70nBPou9pTS2ZUgXeB8AavX5OwLyMpuTkBpjtVGJXso
+xWdFL8DXTL6PtYbwWs92W+O1qF10geewB/PqskSbFDFvo7MJQFqo422BiqEZPKvLyLrPnc2MOrI
nSYxzK0MEJLW2ZlxmETV7Uxo5ownK74bxX0nJ7auvNQosFMl7zo6ez+ADxCaU+hLoqvbjAF9y0Uu
wpkPclA3rV0IudPmPBovtqV+wlCLp8ZtMZslYBrLtHtZwX74kgilLfI6eNlAIFhCB6iMLBa1Xmsv
Z+MSYjJFMGqJum/JuzaXPIRoHG/LnrhPIGrVinIMjTWTECiVqz2URzl/EFNeMoHV7QHb+EShQiVk
GPLaHDBvYzvsBu2hRw21eKNBpBApaDnfyyE0a5W7UP3eaeGNVtw0Ah7GoVagotEMitYHZfLadxQz
2YLwaLaHPhUC00JxirXaU857Lydjpp0EXnzAekB4/y6a3OTcrOZRQX9loTSo6xVGQffSuS185F4b
VzEXuXEsWcg4IT5rzS2QWoqkPBv6qZRvqqA6O5g5YK1eb20w9KHUNlmHANpwLR43K17fIMsnEH5Q
ML+A8wgUPuc+IY+g5zHFA1oWEwXKwbLwPa/FiVM/Tw5rai5Bu4DqFNLSDwY8auUFFPnihgTCMNKK
Xvq/W9HbgMeuxTDjMxgqZtAyCU311oROX3CguWLfN44kyPGdlWc81gqWo1NB5wuKdlQBYlz0uViu
+tqKGFL3Kww6KEwIJ9Ddu9VzeeALICvkJL+YQJKAw/MzsmX0KvVlYcXNjObYFoRhirBbMxGUly+m
jmBcf4vKp8pI0Qgc5OleHb7r5WAL6aHLTqb6mEdvsly4hLQOnJBOMc23anMYodVcRXaIXV6PjV/p
72r4Kms7bXxStf11t3xZ8Yx2NR2VQ6qogQPcpKs/E9TLi6EulU62EBE10akewSYiegko+yHkuevc
FHfNu38r5niZpCX4pKpNBn8nekkpP6pKILKeM5zlIMzzVKe+g75RYVevRD3mVPnTbuYV9lyGrwQS
I1UQ96Oylm7rsZakFEVU0zox2sBrtNOHOysgPPb8AvYLjwEo8M3I0gdHCwg9z3dwI6PZBsUKpWOk
eCxa7VbubfCu2rH1D2cdSQh2ZoUECQxHEMAi7dq0bxqGKQ1rQScMINFqZ7vooLvaw/pLclAo76Zf
eDJKF/uZwiN/38QrfZR2Q6ICrxDRhGuhv33YWSk3h8+cQLRTIMmNlooLGhUpl7JaQMcBWvY13wx0
NGzHbgK+bOHLAMmWNmi+6t7P63PJHNoGkxqaOOb5NBfAjKw4v4MMwLqfCrN1Uf2qcV7+L1tWyTRu
sCgDKYdlyeQIBlJAF3Nfus0Xye73hBFL88p3cS//WNwxaFF36Vicm+/F6fIBraNzCoSOl6dZkaRi
WRlm6eiKvnpTKiSBIP+x0igBARUCfgNtdBf8PpGlCz3K9LF+xuzmEWSiIDeuDQqupgpPl4plK4QQ
SQNfESIymrlFiMD41MoCNNiau1BQXDQcyWFla+HLdftgTRwk2cDcTnpwLxw+6DH6LsoitB2JoYKd
Ped+EzaWex3lI+lN72gTLPFod0eNy0XH2dqnI/gq4grk9KML2d54XPxECczwXe/2tbHX5S+6+H4d
9CKwwnLhMRYei2QRENye7+q8nsco6xLUz6tfhfZbArqWYU09S47tGkzR18GYvn+LRoW2cSckRhIC
bXytEmeObdJNkTirk/2MO1vdRU+8yx1j6dCZDd1bCLigBZLOzSf1VKZKjK2dK7+S9G344/yLAhJl
5JThf/GvCx2KSS4g4KrCNMo19c1WOeiZI+QlxzRYo8CpAeMA0Ri6dqj4RtQGVRIgHu10knIy+uJO
/fPaKgxkC0Hd+PVuBc0t/INTlanddvspf09FDus+Y7+eYZBhbo6QbFVCo0NU6KjSt2Tt7T68VVBc
jBzZn16hyGDwSg8CV5CAodrgHGgNBXOZU8xXIwx70zpW2eir5s/r1sw4NTSURqPCFpsHLCPUotRW
gWfsHMQb4jCOt0asJwfBzBdwL9c1Z+Ow1l8FLakFFFSW0xFnBBFiFLRXYMOIHtDi0vAkKpi/D0JE
1GbA88Cjns+XkVUq0gSow8+W8SZsumCQ769PFg+Bug20Gm5rddmi5wjEp4NgGxEv8X55CcCig3n+
P4Og04QmOo7FrMAgpoMZZLvGQR/qMYOKZebyufQvk0YEjZAHY1nQAEKT8ZRRGpot1gS1Bu0eAfNB
gwq6AD0H5YAI+gR6BM9yeTEYe4y/JZbBJgZ7OF+org1rI88HuOuD+WD4JEel2vm76Gau4PJuo6yr
goZghQg6f6BRcVGXraHaZ0ALDUc9lEewQ31IiZErY/dt8uHt0JgEGVTIyHK7/cj2oU5DDWUO4G6y
IFtx0WADMRhViQk4YZmVX4Zg3ClBelKc/ADiF84GY+1lkK3iXkSO94tmm7kRrbaKJziMInO17mun
td5Qc2K/y1QnsRncQEg/jwjePspjjOMyV0aBISlPBugV98274uZu6Ab34mviaMGEABdqYmiaR7UK
dzVZ3neLTnn4sZ+gjCMCffZx+8R9D2/ip+JL5iR7IUBFKKIbyL3y7pusmQWDGbINhKlXpV3L0Bap
qqKezZFQLTV18mlcDdswuJRp5OtpcwFXGurOFXj+i4uX3okoB48W0oT6kdV4C+/le8JOUt2rOx3d
7t+vOzRWtPZRfA6+aB0EIvSZPJko584lAKb7dk+sk9CGrF4fGLwbO2vhcJBhdCJCUKjAnW/6ZRql
NdFA6TE5YTAdJg8ixFA9N93GrXfrr4/Nv+fyWbImlOgjYEYlRB10sTWWy7S6EJQboz+64Oz1hJN6
bzmd2+2ru8jPePPJ2u9bPOqEUNEOo2QJRikHxYl0ma8BkbiL4FtwTefsd9ZxRKQZNPRzIuCmp1TX
YgUC4gii5mgO8i7d1x3vtsU0kC0GHeyi5QGCV8AgFlkccLgS3UzcYE0OYxV7MCYUyrC9wAhKRTu1
KagFmBFwb5huBAhtSyXnknBZTg7Hhe5XHHVoSiapjXMLnNqhFMQQXbbWE2E4QFvbYyPYoHfs3N8r
NO2q70biXt9izHFtUKkJrMaqTsDOiagXlVRJ0h7ATmb/bxBU4KNDHVesQHXstDEeYUTxNCbJt+sQ
rBs/oWsmYQKURi7Z01owhc+Er2RySD4j9+Vv+s+wtsX7H8kzGuWRh0pvEQ6pmS395GAzrnfoILXQ
lyGp4KegFy63YnkVJTTC4k24h4IqGLF3kLSR98pp8ldvfJHt2MsdSbG58RjL8SPRgc0lSYTvnqzu
JtgvqmzJiwgNsnr5Sx4GNwofwpH3+sMEASuWqpA4DC/g5yBykkV1iDs/BPD2o/FkCF7Nq2ZnZQ9B
Hk1CYyRMSUhyjtEUmhXJKuZwwvvyR/pwfTQeZg+yfB7vukqcHH2KwU6gEKCB6AT/nGMNEPpTzC5G
V/HU2F0fBWNT+CbUoc1FgiqOPPi4cWAqU46hsOZxi0vFBnIpm6mVA3cVnjNNRlXks2LNwXVrZIOg
YQtEu5BCo29lWV5HlaElpOlx2RVFE2iz4cgFzx3yYKiH+FlZ2qqI09rR+kO7dLZsgvdR5LE4MVGg
uUJ4X3CM0IMp0tmarByDsSB6liiyt06hq+k5J2Zk+UCknpAIJfqzFzczVKrUnW5hYUz50Bhfcl41
DCu2QMEvfhgnB7SuqF2KDNogrh3OjmVcbqUsv48rM1CGxrU60b++/MzLC67jCICRiEG0TTlbYyQh
8Qp+gc6ToIOY+oIzfNMgHpLcDfb0wEFjxS9bNCqeWArkmXIFbpfEL7JjfMRM2mk9mHZqg2Rpdx2P
ZQ+fcLDv850rNohKIzI4xQqqBFGuNyecc57pifC4hXsnGvQ1rNc5xtR2WSulBgmREqgAz5BYzu3+
pQ/4pNgsRwTNQCS04PEklNSfQxVlAaI6wvmT7qNdTQSAg2afH7ixLcu+cbtDDA36Dh1e9hynTsgz
YWMRmxgKt4Pab/wEonY83UX3kA1xE5d31WMGM1tIspKbgwlpFMFIK0C2r9H72wzFMfTW6C5qtBaf
RDP81ji25W9GSR1TNW7Y0C8EpHlLunmawPKgRxFoDkkScAfIm1MqbsI1U7M6MsDOM34kN7/FvyFm
7FXgUMIb5U7jJHeYxrIZHmWXSTKZypwQTo89goy7JMj2UATyU85rPGvldLzkIZhBghysTZSxDEJo
9WULz568mC3iGXDsf1EeOx9lZ7qvHUovc/OAW/8oM4Z3BksZzIDdmGQqYNUASXlHD9QH4U5yKyRg
RHgX8Lk76w3ZiqK/Er3zzp89srSjJ7rhdxRV7K+7Gsb6nn0PZU0RyhWM1sL36HhA7e+EiTfP5ISk
ohAd92joH+JmRB5Mz3dIXk2qNRD6B5J6AcWD3dyCRiWQ3eXG9K6PhRUdn2GRyd/sRj0d66RegKU+
iIcWD2Kp3+E1OnakG8LEqWM+2xMklxFrcaaR9RqxgZZol42KRqPNc0DnR+tuPkJ68x71Ue7q6H7x
xCeFZnmBMzwqMDH1xRwEHZQh6oN6IF7AdKUgvIuc4l8k7xjn0RkYFUmORWJBpQlgmbib89cufTMT
3u3pkpELbEWEQAop9g+ZaApEGpUph+AYopMvZPF0ZAdDqA3axasWCEF/mwe8NAEjXkH7HaIVxA/I
7dMBsjLW2jiKoBaI+9Sr+nzfIQU7CslRqaPH66bJmsEtFBUTJ1UcGZP6wWIwuUmKlGeROmAa5OwA
1m7GAat/FJZJFzwGtRHKVUba/2tjddeleR3l6dv1kTAd5xaDsjwZFOGVYmEoa+S26E/x4LG+mm7+
q6vsEppqWKsgclcOLNm6tBsB6z5JyaNd/4J7tK+MDgKYeAwZ/d+8cEpgBfmBF3lJjEuuvsWhFipN
Fnls9A+c/kiUlWcXZQMH5bT4kifvIvxvC1VnbkKVaSCb8VHH0arETWsuWDloGTxofuGlvuVpgfSm
3o0enOUuDnrOlDJ91nas5Js27rKacq1AtxG6gDz1YB6IWgMIV4xgPhA98WXXag7HdnirSJ02TTSJ
OdKAZBXrvfSjdmcfbtpPyOsKRFmeB7/eDW68k3fWN+3n/whOhTJivYpqR0g+ej85rXfpUT8UXuyD
vVS1SXlw5uh3SGK4iGq4coDs5TXIgyu4GTWaSVmaRLSSpsDOxyBeH4VsZ44vnPExN7/1iUFtTLOO
NDFeP0wIRdZkXpEuvFdO6Lh8lt0KpxBXE4Mc3pe78hOS8tkZpH2LBRKmWE9hJ2KvzPvEK4L/aMAR
QcdcBzmsXQfcw543XGqnRjWavkARiwLTB/mwurWfPJDiHtBSL/ZHPRZfEpcFCal68GviHoOXYMp8
BXR5rMIMyM77LSUElVEvwQOW7os3KEh2BU6VDeuWhmQU2O+JDraEB6zzLSon6pymC6poxUOyq59A
3I7QsDvqfnxQOIH3/4EFrTYI0uD5in6EMIdGG1YFiwkZqA/qzcaVDkJA3B0vn83aDigQ+C8UtXbm
2GpSOwPKwGI15Rd1fkp4YnrsxfrEoKZunluIBIzAqFc/ne/yknOk836f8p79omCzRfj9InyKu0eR
947OdM/bSaKsDX0qMqR4/7+19ffSDjmhU/5CHkrFnX7iRUO88VDusdaVOOlCwK3LqV+O4h+36SK+
QykjeurxAgxiBWo9onhUW5xyCCLnd2FIQIZ+oyPrz3GCxOPQHmmLQq2KWLayVBVAwTPMfnggk6YU
dnZMnok6pBn7HDxWvLDFoxYpktcwXzLgtW57xPXGSd1wn/oz7nA/VgdSMTfx27TjpXaZa7WZS2qt
jFGoZSUFqiVEnly/SlyFSLY32EBQ9zazWuRSJQMjckeEOXTwyXjgyh3u5YkVFmwnkfx9E4hoaStG
GRlO60p+sSv34zG7ATX083qjfqu9yV1AxmrXt0Zq84l5mb7oc6A0f9Ko9nneQqzCiaajFN4IUrCO
FccsiRXQVkkKrmD1Ch4waNsfq7zocpJFKTM/ShIbbaV2Zz7KEq9whQdEmT9Kvsq87gE0yaQhEQey
lLiyuj6L3ApDxsUeTRQoXScVhped6stS6ihWgr8AXeWBaBTq94SjPIU2Cq/8n1XscIZFGUjSLFI2
TLhz9G76vLqFZ9iyk90Q/aXaG46yGx8iFB7INmpdXV6Uw9hsW3C6kz0a0gmlWxhorv8o6oeBJ+zN
WLOz36fiNgvC7+3c4/dL9Z8Y6lUryunBL7DwFG4Yhn6GQ1znZpeJSVxa3URwlNipwEJuhLYZcSIW
Hgh1smeCWVotObTG9iGRbwrp3lR2130ubz2ogyRudDX5uEv3+vc+lB3IrXC2K8Mfnc0UtYuKYS7Q
sIFBkIS1tMuCySdv7Tyz5g2EOjvGKuyslATstXg/pg8SN/dGJptyO2fjoI6JMBHrJSdbVA1AXvuD
FELE3wmDjQzVJtTn8HYK6/Z8BkgdGvK4WuFKeEJJmULn5Hcq7rHZbt1Z3g8tyB9JeqozbaPmLBgr
eYSnQAi0ITbXpYtKf7E1jUglTjweqzcZFUK6HP8cozzo9fFXtDYHRWz9tKi8KhECTapd3UqPxRp5
hfkXr2BEUA/lGKqKWl66MGsQrcESCB+fNUu2pB8G871WH+SUlzBjWs8Gh9ppYmehoC0DW5kIrapy
/iFFnApb5lbeAFD7bAkxkI508OXGzxgCrSglteWKx1XOCjTO5ovabC0qdQZUwJNzZEU2oAuEEyki
G2/5DTVcLGrHWWYJLukCc7ZA6ZZowZa7al/hxs+/G/Nmj9p7VZm1K3rNEe52ih3P93I72XrxfN0V
sjLeBkrRQbaBknSUE1A+vZ8l3NpI2og0QK0+CUAjT3D0b50/uQVevVpnsXMnPnITZSzz2yJT5pdJ
ZHQJlo2804zu7PZ34X50qmN5SneoknW5USJ59aS92RaRskeYuaLXCsYq5xaesHeKeIzS+0p2x/6f
Mr2p0i/V+nJ9fmXWKm4xKeOstWRMG3LJgxbcwdrVr9a+dvP97ErHzqkCwyMOTv3Z47kGKZbKHl8i
p/LRseVe/xDuQlOWW6I+vQQ5GGjI/eJ9wZMG3v18otSs2uKPZl+49e1vlVWuT2cdhtspoAwZmthL
kVpAzl7EX8qxdScP7w23dQroySVvU/lJ8tKHwv8XG5ZnZdSBUpeDIAgk9pqc7D3aoeLJBUEOxvxK
EhOJHz1xx8s6NLfjpWLN3pSbqiSGrQaTt7rGDZH/G/zwbkXmF//v4/WV5UwvTfqmGpkgmyT6U4Nx
3wTtjhQxkHTvdRim69sM66MRdRP9RdA7EUzCqVseFV87Jh5exv3ytN4K3ICZ2OKVjapQTmmQMmsG
KTApAMptuWhtlBnYw3STrg/XB8W8F2wHRTmhBN1TRdljrUhdxuruOztpHGKfyZvhKXhx9CJnvZX9
9wPu/t51cI5roO90czEXeU52pNgdZfMYC/cTr8ibGdZsx0e5n2iI5nZFih5OVkXez25QGhz62X51
QrtCnf7wnWv+ZEddWzzK0fRavIDmDJA9Nnp7n3njTkQqOfZVF9e7V5JZ1Sbb9EKPW2tA7OIaNOVp
wHMjgeQB0LWF4jg8gbgapEVvVOg1tQ/8+jhWgg2HJ+kHQFIe3JjUUBF6m9nS4Yju8RqR7VI3RhV0
tg/t33pU3KllH2CfeNT4zCJqhXwCXnms91MQ7muveO4Dflc526d8AlFe01JMFJORgckIwwcIxCd7
1ZehcHt9B/wf5vmJQ7nKNJuNeRSx/Vo3DJQfya4J8q/C7YDYgxSSR3e8agX2nvsvIF0oFy0R6dwH
oFTeCatrNnuB2xZDVuHSCj8xqOv4oKrrmLeYPDUA0zXO2+YdBXm7JIBkzgK+5tIrA8PF7uBJeHFW
zaLcpiBDk1UnzkxE/09x+H3rBF/ijrNq7G32OUDKaY6zJS9VA5wJz+yxk6EnerZHPJy0p557x5XZ
x+knGhW15WEmqEaC6WxdccK7KYkfot3oV7kdojADPStFUHvLqwbmWHRJo4ZhcdfbmO9deB9C+VJ1
SBp1JplhNEuvfvhCSplGO7enyg7t6e5f3IbZwcvn0Cn/skZT1ZfkZtO1tnW3upZf+iQ679xC/uh0
+tuj9xOScjG4rWWRSojTi/aHAonfSPfq4cuq81i8Pi4W13YJ5WJUNU5wumNs6T55zB71F/lQPscI
z9rv84OOGRVj+x3v10gYV775l8mTjfO2KN+T5cPSrYTifIqf1Phx/ps+hc3pgGc/+IlNwBRaa15p
C6ZSsydvRuFS+/uROH0PP94XLTf29Mfre5Pp30y0gZJCSemiCb1tp7QUImAObeL34/AFjI22sYgc
F3DpadCdZYHFAg3vpH6a8jQQZ2+bokUhMPE0Eng6SHGDyD8fLgPBcxzK0wzpok1yCZzRxx1RwMuP
XXwRnNFp9tNTvBuO0F2/aW5k0bk+jYxmw3NgyumUhqBghCio7vXIb6TF74bmVMq6Z671jTZrdtUM
jqbUtiqj9aQuPCR4vXGI3bobvMFID5aWFrZuJV9Xc31HUfMfS80p5x9IOSNRj7Re1zEzVubX67FA
8/LIq7y7DDdQAk1UuEQocIFynjJgRUpMvFZjEuRq8uGF7Wx4rNKbZAZ9VoTAynqNwT5lrj+uTz7L
uLaw1PmJnrOk1StSWFmk+2U07bEl1OZwtWa1y83hUcnTb/XA0yJgXHAwXPSXgrcQ7SmmShvbpDRj
JaFIjeSRFq8D6Vp+s/iKVwe8MOQyRDiHosxrHnRzMC1AyVFrLzGIBMWTUB3q7Am8D/b16WTUW4GQ
QsSrKWGLB9Mk5WlzUJ1GdYtC7emgvELzkGR42hvzuLyCL8u0iXyffuLJ9zF30BaVcq9iJ6dQ3gZq
+2Np7exxTUA/g2Kv3I/dHpQtdhW76WPyTIJl0FfxC6IuD8+zYdOvLlIigUoW9yunWvGSSy4DSGsl
roo7nXhcncjpA15O69L7kpI5dAChdwEkc3SXolnGSy9F2JRLulvDIFM7O9J4u/Iy+joHoSZ2WY1+
rHW0Mn3UkBxSv75ZTzNoK8hCNrw7B2sWN0OiHzehMZw2QoUhCSqE1zTRnmNe2Mpy8lsIar/n1jwu
XU9cWfVcy7ldqYdCEfy+aPecncAbDHVsdUspaPoKpMmx7kh5b3ObBVIweujj9vIDP4fLuCFisdB1
ppB+O0ipUhEcNvlkQTMVWbe7HlecIYhd5TH5aHKGbocv+NdHyPIrWzgqepMqMbaaCn4FdI42kvve
kKmvmtL/XDpRDiBXn95fB2RavK6YoIFQdHRWU0eEoI7NQgjH8S79ZqEmY6kUZ5QX3nFMXO95sIhp
tCBpDalB5PrpplJJlppO0TAu8iyUgzNrQtdMijh4cpEsDbSfCa+ekjmwDSJllIWed0lLPHTW+bV2
K883ScihvmM65u2oKHMUi0ht6jgj5jh55CJT6rewSUc7NS7p6Ftr35gD3o5m2+RmaNQ5V085qglG
DI2UhHWaGyc+qXpb3N4xJWcKnfKWN5uMavPzBaQOvCUypKYBmZaj3JGhJofk1kK1JB4SbXFnPV83
Skaum6BBz9MA3Q7oiKkTr9SU0og6jLDxFoe0DESPhk86vKBYKtY2CjRQiFK4GQ6/+/XndXCmj9lg
U+65Usb/R9qXNcdtM13/IlZxAUHyluSsGu2yJPuGZcU2933nr/8OlPeJOBC+QUWppJyLVPlMA81G
o9F9zpIoJb54/LStqbx29iTzGwkEH5PTJLSpUwBC3dk7VlrIwz0+iNhTt8Vm+B372ndQIV82S0Ax
cramhPsgSNx3FfrJWK0Lyto74mF+95ppUOEy7C3PHcr4eLKRoQoPu4/V5GltmozoASgO2Scy+MRD
8vLNPsRQHsJ4TYQi4mUjxQuLCUewQyBb4qtD4GzQrJDtHTGgBtC6yfB0GUD4yYOKgWKYDePXYLk/
vxOWvdbGZoV4yYZZalfz2Sqa6vtLiIbzG2x29+QrB+walNs6PP0Ny2jiUb3InJtOA5cqBk0ORmRm
rlMWs2QRRZFzjcZHtWkZ864AWkDmF1q1vyaqXFFF1owiOurWMFwUW9rUbkY2qVC3+SkrlS1tqi0h
8SGYlMTr+yB3L+8dCxr8GYTrrkpNor+f6OdbVzgZJKTZS2nq1G6SWYbv1O2jNowEEtXJKVGUQ7Mk
95dBRbnRGpSLJg4Nl6VgLTemk78kTbKPNVq4sRb+srL2+TKWoBqrgRfgHwv5uAKVNGp2TFu0/gOB
p40JFkd1dIMtznVGqxNvSSLtAGcGXFhVPqyMlPROwVZ1CH7oi6cXPyMdA6RW643Oti0zcGIYko0U
OyiukRgWomAe5XIyfUkHFJ7xkBWMqKLR7jSGJ+jkSHIWGQqXilnhEkZtifKSZYVXbTX/bNTqqUuV
P5c3TQbDHXUoQ7SB2cOY0lETcCRXNwM0rlxNkWnbib+3j1XjPDGM2Us2e9WMkwMNfyfU2ATgBo76
wKsn2WOj8FsDszKySgtsT3zXejGkKllYII6rwCVRetcVs0erpQeZftm4dUDdsqy+X15KoYUrULbU
q3pdESfaQhuAalXyQxlBpaXhojiEhx7ah5Mx7S/DCfMwFOn+MZLzwxLLaaYBspT/O9veyUUpZv4w
l7SJt7JRAPbXffrSVnCcQwZVB+0BptWtd9qfTH1uMuh1F9kdLaRy5KJ0HVdg7B6YfVE54o6AJVAV
i7B3uOyU3rAEJdzVuHIbID8Da76scCPetw807iQoSaKRKANaGti6u5Qq8XCPUI/qFJa7sS3JZp76
RpaZiJfzA5XlEitvaZwhWwqm+7zc9hAKaHdh7QZP5iYkLvHZjbLxIA+g/Bpl+bsoSVkvLuemyClw
E1oAPE54BtDcYZAhCHO9NQTnmYOW0tBiuR65H9GgsuyLzs3eoj9ghmZvV7/me9tTpT3p4uRo5Ta8
hwbtNOYjYIdXe6edstvw2+CgWLR4rA0pfIyOk+KWsmyaOePn7+JjI7kI2jpzYZYh8pUYFNQHgukj
DbeEX8MxP2CUa0dlB4PMcbhAqoVkBqEpw9OqU2hX+6mf/8oikHJH6e5yiJG4Cp9tBiYos9QeUChD
POu1AeqR2HQ2l0GEJxCE+nDPQmc66LnOPwTDVox6alm+N6fbwImPfdvuLCQOl2HEy/YBwyWxKVmc
2WKJQlXdZ9OzYlHfKt4gRCPBkZnDxS5jmmic2zCn1H/M/fyzmxtvnMPny9aId+bDGi5m1TFuGig1
45lNqzdggDhBYvVwGUIYFkHaQ0wwwlqgIzrfl1mZMIvFphXjNLVcWoQPpUYf6iR8mBEU3WqWXfKF
Nq0AucCUhuBEwqeEOl6SgzLoRyXr1hG6wAqA/f9VyE0Tas/vT4aVU5yKEuwcJqj1S+ce3/tXvhwd
FEuajrIWSJDPoTQDPHcZS4V17T7N3gwqY08RHpErAC7WRXkzhZg9RGHwr3Gjb7Qr1oi3HNUtC3Xy
Z13x3nzYwwW5sLWbZMoB54zaIS2CXZ33X0mfVhZxca1caNYYCyBakqTelNq/o7z4MdZ4OlYN9HA5
dvnnsocLP9UPRD68LXkXL/kIxHzJroZI++m0xos51bLQI8PhQs8wRlC/joETGyAANA6N0kB54+m/
GcPFnTIIMG7IRphsDeV8mt3P7fA96PvnyzDMcT+ddqs14wJPmkDMuWKBBw80HtRENrHyI88H11la
/zKSbNWYS66+1t5ZcHmdgbTYP0MQFQRW6rY03FxGETu2A1Y36DeAjYVbtpratpKyhuylB13pQI9z
F33lREAM/R8Et2RRa49TxRoFSnZfVMNnx5qPWp28XLZEvDMfMNx6aQ0ZumyAJVaLWREMN6oLnpnt
gxWZ28tI4p35QGL/f7UzdV6nWcr6hPK8vc5m45tu1X/Zii0JCDIYZvAKBgxUllOYMCgs/Dj81QaO
183lf7SFi6OjUlE7mSAWPpPxHpe2a9UZboOx+cp5YGAqA08Qhg4Kw3Nb6lYJyiIETKKZtes0VHWr
RZeMPrHf+unbXIFwjraYuqG0zAOI3aZgidMgPgw1Wmou90pmxxs1KbwveMIKkfM5jNvWowIubK9J
7b2SRYc0DK6WVPbwJvSEFQzncEbRmillbX599mcxe4gWBC7YbvzLxgg/IJCs245mQxKdp0go2iJX
lbjD/V1TvMzBVSFWocG3mwJZRBAGnRUSdyBYWoy2TwPe4KStj64PPFnqkqAj9oUPYziHW9oRakUW
dmZIlgMexfbgR7oalX52iVr74Hf7wkMeuob+WTzO9zIHXKMqk6tXlmYTFMVbC2Eth7aS70hc9ECk
1kEpCWYovqekyucAohJwBUa7x/iVwm9EwXi1eTRRHbC+dzLKEPFefQBye+U0pIUgG46hRM2/2ZnT
uXYsE7GSYXCbNSGFXCITGBmIOxJXTSrDQ529kOjvCl/RwPD/z+JxmzSao6oFDbLSYWtg8Uo0++tP
zWYG2Ypy0BeJC4q/pw80ZvUqfuu5kcctGyygaeY2TXfs7HybU/s4O7WsFiaOEB9YXIRQy2j5mwcE
yvX6UQcfeA7uQl9/IrftCYRAEBFy/HJzOWCICw6r9eROqCxP8G8PZ7QitzjZx+YWnayWu+xCEMmM
PkTA3fg2kK2r0FakKo6FcjsK0BxqGCfNPL53cUfZMQ7R8dCUj0kySK4YMhgWYVbbR6YyUivW6jwb
+jVEJZ/a3ryxUe6+vIhCL4HMGWPdwiQ3X+szmopMTYrAEVTphqAI1ob9oW+nHV4sJF4itGgFxbl/
ZlQpKVhjddImD3kb5y6IeH2ltiQ0p8JOMHsFxHl+WUXtgPcV3P52rGcD4ne7Ak8gjLqglZSfhKFj
BcVsXu1SM0CuxbYBlRWl6uaTrrqg3P3KMY9S+jtPGdSsOHvQY1Ani409akd6sEjauDb9ow/Jv573
hEOvYDhbVGeGSk/CzpCq9ktzfDAGKFDkjWTJhB63guG+H/AgBaal9HjObLvHUgP1qNU9aX36DXy+
EiiBx4HYARQwjopKkvneaLDaHXsplKxjpGFhb/ujod+gyLG1FmXzr7+hMxju6pwW6tiM7IZhL+iK
M8fxCLmNu8WADAO1JSYJHE7TQJ/CGE7Bh81rwimT1Yc5SyxUxRjQh6deq0X272PCGQYXegxMv4XB
Aqfuw+wmaDDFjyQmLo3XKqz8y0sn+lbPsLjKRmwbEcIS7DGK8hjPFbpoyuZYt+FrHBSPduqgYthS
y+9NMAV1fdFsyiWXZDVCNwH3sq3jMUf9pA6it/W46GSA44fTvht+U/M0F7L7tMDtkeN9gHBflxkl
CBYj3D5dCn+pjrQKd0a2i3tZazHbHe4acgbEfV+0ssKZmtg9PAa69Tjs6rbel/pwMursOu4mSVYj
Xrz3jnWbMP2K8who4WYQq/mEZJqooYvyzSuOTM9oZXV3oeOjUw2d8e84nFOC1ccesmDEt9x0IC+/
Bte+xBeFlkDwk0ljgVeav4CU85B03Qg3SEptdGe9P011d9JS4wuVVryqfQBxOW1qKaWFWgG76TjH
crZ/tkEsOWuFq7WC4FJaEoEDYZiwWqWWbrW2fgAF8+HypytbLu44d5QSfE7sq0k0etXY1Z0ydLs6
6r/yca4sYZauYng7xmnvVPCvtAo30TLu5m4zdpLrk3C5LIpnRYzSYyqCW66wtnVzLLFck6a7XQ3K
3UlGUSFcrhUEt1wNekHGYoYdS65sskr5ZajDrjDsr+zKCoZbrlmvbEJR8EL34fiLxs51SMBorGrV
V86hFQ4zd7UthY7KUE2Yg+XWjblMd2pY+19wsBUEF1mSuu6rooYpsWN9z5qlh5JxehuNw/Yyjmzz
ucgSBApVGgM4IIfYJGm4X+qvxMiVJdwhF47LtHQopnokUn4nhnoTB1Pi9l38etkSmY9xiUhkYSS5
G7Ep6mA9TbNTIFHsvBnf5n/C4d8MM5RU85xixaDAdxNXlHpdFB7KPvx5GUe4Mw61KCUY0v1UtoOu
G16ksoU9Gg6tGxS15ROl+8L7AALtBwr3Zfad4yhDBBTNnt0i2AaahhLX5rIposoJ8jY8RUE30kSJ
iwsxBpyrGmwDaxb8oLu/Bd7m5laLvNHHQA4IM2THjKjecAbJGUb0sNQxJ4Mr5I5pWbPu9dQbImiC
4UK+lY5vs7+OTzx07BI0JZmIKl/Lt1otIopiwcLHtvZSNHqHG8eb0EGFYccU7PvSRgf23VxC5AzM
62J0khaI2m1wj9oa48MvHoc7cOeiubxBBeyozS4jHXIOstUVYRtQsgLhKkRxTP5S1veaOZA2QLfd
mB+h9XtVZ85uypQtMrrbcDD8vm8fL/sQC3i8uQYELyikFJD988U3EuVI7fqoxlRb5qY12vXx7rjc
mp1MIlToOUwQGsPUuGjgj/PoPih4wHBahfW59uDAaF1tn+86tzxF++gofUwVha01GneWVE3h5GEU
1qiLqej3tvblUbsKN52r/KgPTLMrTj1Zr7Dwe1yDcqdL22aqHukwMbhWd2RnbJnsmn2qHbfbMIJN
0PVc3j2ZldwxMwZzGBsaAAfjlxMU7kgTV8vfLoOIen+gVfqxc9xRg8NfWSyGwgq0PeZW031+z2an
pocabPSGt6TuvJ++S2BZlwjvmgSB7b01GnkU5zBpr49VGWALya47ZI8x5NYMKCgovmzfREcCZmMZ
RTxG4kweKI+XiphVUnsF3cTaSc0kR6h4AVcAnDMGDcF7agGA0dO2BAPNgd/s2Z8d9ANGn5GA91ey
9RN92WurOGdUY0qUyAZ3yRzchOGxLW/15jTKrqCiDmFcQD8Wj3PBaB6doaMMBoSNyWuI9n8dQxzv
jX27Evw9sggt9PkVIOeNVu9EXTUCsB2/BZB5b7tDNMh8TxSJ11ZxWQ8eWMMh0ACSHcZjfMPkBacr
+9ii8AfqV8t0NUwLDtf6i5JIRw6E9YsVOGUfxioPRgt7GmVh+rfjOy/shGUEe+1dtZPVGgVkVJgJ
/1hNyt0bLUVr7NKCoeC2fQq8NnT/FnC09tHW2tR/9X52k3vJGxsHYjazds1ul+1aWYGV5SqfvvbV
D+FymaxUrUIz2Lb+cV6r7fKSQXnmNnnAOPfe2ZdfuZgzejP2MAixIn6KpGxASWNCUtgbW/RID7/z
5CFtJ0l4Fp55eN9hspEEpUI+QVssfegqC5kLvYY0YHWo3tMXyma5wAcDyg9JyBR982DXY3Jzjm5T
vjiZZwuJIhNUrTTz6+eydc19fN9dBVsVY723ow/hkNvpWywdyhF9kybGiBGrNQJyIc5j2yhqDWOG
wE7X7RootE2FZxZfaOqFkNkHCOeqCVWDsS2Yik//SuxnXEq8GXPnSfmCtoIvVAjWWJw3huBHiDUd
WFZznZi3If1lEcmFR3TqrCG4RNOqR1MvSkDManLoDfItqWVlcRZ7+W9qDcGdoME0xM3M1BUpXtNc
qlXOQRvNLAG9I6l79CwoxhW022ReKLOMO+6g3501qRoihX608UfpLhhkZIxnaFiAlsc9OWU/ZLyn
ooe7M+/gjrucpP2SMRck97M3b/J9el/WbnPFjli1dLsb3Z3fbNnDncxU7vSbGlUh4QR9x5g222yE
eFvgSPxEdBRBKYeCjQ+Nhxbf0haoI4EGGmYCwjxww+A5bzVXV45Q81vCBzP9Qg0Gdw84AKGG9kkM
VKNzb0SMHK9JiatVmbdEvyRBShTpYYtlofCK+SieIitfcieJFLwJ9cd+Y2yrLeh6PPqLZXfkTeoX
gh3SdYz9o91VZ2Jx3Je8zE4eZdp7Fkln185cE8/kUET0zPu5dEGaU0KVpJMNFIm4Ds5gua9bXfJa
RW8gSyDUZ+c23Bt754YN9A570J6iu6642fx9RW9k/U+iTwEtsaB3YDUOg/Imz6bSt3NMGD0SBLh+
DjoorbMX58eIO7pBPccnN/Gt8vTvtxVsueiOhZgOhV4Qt9BOVxrFkuMm2eKGYIMKKfeWG0Yq190r
B5mQgeDAMZjgpI2XOKJ+er7ECBfG101kC3i8phDSmV5M/eWyQSIITE5QFHEwqI9GwvMsrEMvdlyQ
rsYYVeDl8U0y/MxlE4syDC582JhlsuwWGC0d9rOCyWRr+qYuoyS5ksFwKfM06Y2G9qQadaLbyXrK
ik0ZSTJmEQS6/dn4pQZ9N36Crp8NO5g1tfaW4HbA5LFpHHtL4mKCT9lAVQRCIuCcRx7AZRn1ABnc
rDRqT6GIhPWrJRMzFV3gIRNoqAYKIZgF5MtNnT2DzKMfmQ+nyiZeXLQjQcccpALKMcRgulykSZCx
ARFKYaYOk+Bt51422vrQN/MML+sRmvSH2Uzcxvw+DPvL3iy6p50Bca6mQAFZVRoAWY8jqF676v36
iVZCA1eLDOy6jt/IoqDQKVbGcX6XatAa6eeJGXdKe9BPGCe0A3iXLRN4BQEbkYkg76isGHq+gnQK
61gJltpr5uYvFNBQAclC/zKGwBA4Nbo8UZwjRP/0ljNnc9KBgNub5rsx/KPCQ4JU1nkpcAWCgwq3
ETwUsm/p3JBRyVoHyT2uJGO9sZ3BjaJlX2fgX0hlhUa22VxieAbFXW+Dnia5MgMKvd9+PB0L0BBD
s0qJajctesniiTZoZdc74erqOgt1aqqGLcAmk2yhwrmv5357eX8kS6dzVwNziPAUEttwtHJ2g/BR
6xc3hAp2dPgCDhMUBCu2hTlGZurKFLWhta00MKVROjfv/jLRtWp0b2T4fRlH9LViSvIDiDnkGkgb
83gIKIg/IrfFLCHZsAw69coE8lf6tjrKqUuZe3E+AcpSiPeC5sBiFp5DalGazUUJRd1YNXZ1XW56
db7CBbp3NdWM0EwPBfrCVP59/ZlpUJk63sZBr8Bnt2Gn6KlSgNlr0DukCobeeB3BiLetZbeK3XyB
jsnUoBiKdNo20BDMbWCBImdcFyAdyZYbQu+69m1ZXi/vHft2+HVcQ3Bb50xOpUaMS6WmQeuSluxp
4fy0M/KKZrUDGdLRy8cOA6l6LXt1FJ1fZ+ZxsbDs4rBpJsapkm5nDxQgDxkIaFOML6N8My2o3MiY
PwWR8QyRO1bMSDE7fQbiPJibrkp3aeHc6JGsXCOIIWcwXGzsu7FLuhEwA31zypdq8C9vmvjvx4sg
ZuMo68I8d/4FrX3BBAF4jxTJz6zLPDWLJQ+2gpgLEz4guBiV2RhB6NhK6e0piXc6dKTB8hartTvn
EhcUWkMwp4Y8mODiyK1Wa9KhURhFiq5223Kid6irZe7lFRNu/AqDO0KoNszLwviXxuRQDt+hG+un
lqyUIAHhCdtmdBuHNMXkpUG/Td1eL556Z3/ZDsHRYWofdtjctqhVVoZWBDvS4GUud8mgHXKl8Yfg
12UcyZ7w4RUqaKjxJDClmjAPa48/e02dJXsiw+AundBt0EaDCQYrUfQNjyd+lqWS5ZLtCPsJq4Np
6uqcNDXMGPInxDa3Gx+6QKrfwT63TzF0tSnsV6xQMOAQFHoKQ6Zu+l006q+izO/qFmP76nJs2sBv
635XkuA6Db9d3ibRW82ZP3AhtJpLMk+s3DK8YtDda736Yf7daR71+9KNHtj8d4WJMnf5wlveGTAX
SQkxR7xOMZtjsu0wsjblljsExeaygcIwRAgIPN+bf/ln2K5s1KFXsIF9pu3GZdg1xPQyEu3NyfGs
LJW4pNhfPuC4nYyzakoypuzbQCPFrXUjda2yvu106yuJxMoubt/6MazijMl5Qe8XTdMvtv0cpKqr
xLLJJVFRHxv1YRK3UXiuhFEhSmTGQjZpUf4KknSDUdZNmWd+O3bbqCz3aoIyi+FgZIv6uZo/XN5E
2apyAT5LstJClzjai4ZjPFauEf4u83+f656ZyQX4yZoCbWRT75YNKRL9uzl1flcnbv2F0sEaiOcY
GmwzJBqT90qL5zE+RdUu/BqEDb14AxNzOp+3OwH6wCtGd9UWv/Rwu9jUDxYiuYj+fxzjA4Xz9aWo
Fo2yCfF2w8iSWOqlf++3+paJV5dvl11AmGai/vU/kzh/nxczaKiNcKGmduU2g3MMFWK7mhHcBHq8
w9TbrWXNfpktEt8TH5gfwJz7T+qkD7YCKy3ttxkme8cZ3Sz5VXbT5rKF4tPsA4hz8mLWA1LHALIV
1TWG8bquo5f/BsH5eF2UjlIYLDpVxyl+AdOVJPyJo+0/NvB3X7y/JLHF1H173fQMMM8WpuopzbKL
ndGz007CBCuD45KZBoX7uRhgT0pzb8YTz6QdCuf7Ut6QUlaukDggXyszpsQiGnzeG1R98pI4qN0y
nLwWLL/uEMaRO2qGW1YKSKH1w+VtYzv/OT34WFUuz8GdoxhQb8a0craz6r2tPMdK7vbFQ2fslqjZ
XkYTKNBpJvsH8+Q660PhPjUjHUsTnZa4HOxmTGadFug0JX6huhnaw95pI9mgYrZrfstIocUhhZFP
Ex3cwZ/oB+Mysv8mMpq2wQ4z0xu98NotY6BWr3Rw0vz7ATHY+QHH+U+NmoeeRVjYZQQrbf5qIdXK
iawsKPTSFYp+nt0FemcoVgzPKQlqG5a2VVNDcdU6PWCo/nHBvJ9kA1X2uz85DDUNnM2M54kvrSVq
EqDRAdM0amdslDC4a/Pk+2TP9XbOg8xFg6uPk24bLe1+jLJ950TbKWt3Wm+eEEg3cYdONTL5ipJu
KnPxFTsG7VhtnLouflCi4nkJtP2o1jswtH9XUn1PK/0BechOG4Pt0naZW/dl7ob2eDTzeN8M+U1j
okiu2iV0jIbOUzT1Ic7SmzHNfsw0eySD4VogvdOn4srJy5/pOJz0RL8Pgvw6cyzfGoztksX7of6T
mZhUdBK6DabwbjTBw2Rp10YUbDA9uSVadN9B/5PkEwjgCg3TeOMVpcbtQqwriy6PerccjKa7UVT7
qjXATlrRh14ZngZ12I6RskH77z4GtVo/g7W71nZFWx+tcTyFBRiRrDrwslFB/2y4RVlza5ohxg86
DPfjBqJN+7SnEATN3CLVrpUaUldK9A0ldt80Bgh1YHhAL81+ayfNQy0ltRCXQqiNyhJ6k/BWxH20
fa4WaOnClpOe+HqsudGouXayWbJ9W25pfG2m94v1Elt7XQFhdv3zss8JMzQ05Rp4hwPdDs83G9Xl
MDg9bvsxHTe5Ac3IAgyRspRD+CWtULjzCxMFeMItgYLR+c2EOeNoeRsLwwvobSWra0ks4tO0ZQnR
TKOyEsxsXBHHAel/jcnzRpJFSUzi2R91M4tH20FBUMnMwu2C5Eoviqcwzn0rjl5poe8ub5TQUXT2
ZGVho8CAwaUZCl5S04RpXi63ymN+0+/guKB1QcFM2eVb56BLYqwwpq8BuU0bC0XXmoSN290Pfgd9
NmgpnSYQmmG0eCur9IuayUx2aumQcrThjnywjRpwLbCpHabL0YCTF33M5UnbaOjEkLaHi3wEs07g
m2MvwYi255F9rJe5KdgcZhhXN2pr72ytPiylIdkzXZQAYLjYtmEPnuv495icFNYQMSHMqW1vHbPc
6lP3bOTT77mY/UpFo3TegiCSblOmD7QYntLqhz6LT4s+HOvqFTIZW7NbPKopG32ZQSG5dO7sNH6R
p/uqNq8G0zx14/xsGNpTqYIzOpRlhqI0GqL1BnrbsU6fnhIwAjbQmY062e1DRRHurSu0v7tm+4X3
MXMNxPZsVUtxWr3vlABAqfpjxOtiJSN8FzxW4GEM3w4GHfEuiy/pHKEf6JQs4BUDD3SMHgfzKrzX
v4c7ptyt+tl9/Ci7+3xeu3NALk0pbC2Ypg6A8+D3f+oJ+tbXc72RBIbPznyOwjlz6Tj1FDZASQ6s
/zN6xOV3STCfgieY6hls7GiD1B9wGEpwP997gGtiHtdGRzKmE7nlHCaQmmoEuEy5nmlpOaFrHzCg
6DNu9PwR5PZPlyGF67lC5NbTmI1lnlR05MzRi9a7Gd10g4PF/XMZRtCYcm4Zt6LJhG9uYJQ5yp4c
ITfq5dfhN/Rf5icmgTbvtQP9FkmuRDLbuLuCHZRZYDPbmuA6R4rXBZsw/jkV6vaycaJdQzRA4wto
Ziimcs4/gnAE5YFjAaeGNrX2rR/uLv/9IjsMgtIFbgL4k3+hUKacKkrEBjyj4ErNyo1Dcqj/Ns1t
Xy+SJjDBEYWx5RUY5xDVEpZpi6l69K3SXXwFSijVVR/ZEIO+D26kpU+hY6zxuMXTtFxX1BmLN7wO
PmvQStASVrwVf5jqF8RgUD8JO/e/LSjnGJYRgOaDDU/XE/WbgLixtaud20qRUQOJ4gh4b9GPhcd9
+kkCJptDhzRYzvfh6TS9S0i37TPZTOv7G/f5HYeNmn/AcGlFHlsY32eieEw6YvHRsP6m3ikP4UlB
wDqqtzaWUncjN7lefhU75ckw/MsLKrGTTxDjRIkSB/IVnoLm/6LfKPOuTqkkPZSBcJ6ZVpESV2AY
8UJtjzEqv7bvFWj+XbZEkBOerSXfQeeYLTqsi/9bS/YIUHqY2Naf8ASgbzN0pJtfCh8fu8crTSk6
GvYyRloXpt2eWBi/WogjIz6SLR6LYatUIMbz/hi8m2VsZ+uZKj41JK+czMsueCFhP2EFkakLzrYW
dhjJqQ4Kb8qyLZSJ3E6/t4rKHeZdibLQf9wuFjtXoGHfjmCwACgTgmR6ztEW9NIYTQJr3s7xpbMK
YiOpqRJoiSDac3gL7RdKAnzRtfnODzztk7dOdefRRZbpR3vU5b3+0EAjLP7j3MlS+s/JL5zTMdBj
aVuYLOeL2fWYqfU0Az2Zf6eN7dbkZ1ActX4XGhsqK7UJj7UVGLef6hynjsro4OJllyq7LHu7vHfC
Y2319/NLmalTXA4wpjNiN1J8deq8aAIB8v1lHPGiWRjKRcsxUh3uhFGWPKFaj2jfgFMnIq1bNMWx
7+7Rh+W22uQGyr9P8Nk2fSBy54sed00xaECsqmurB/X45FaTPHCIz84VDvdR03xeWmTD7OykR+IZ
ezq64/e0dJ17NrCDVpdr61che60U7Rva7kzTtHEDw6dw/smVVqNmPQXqUl3X4WOjD25lXEWJxD1E
EWsNw4X7GkMeyRJiEZkqnpGXXqB4mqxqLrhOQnxlZcwn56jtTG+BgvocVHiHU3FSISObgvgbz75b
7UHL3XzHRqDYsN7ksekdCGVjLql9m6VTPJ8rIOzXYDidddOi15D7JLS0hUapzRwnzY6VqYM4YvYM
HRotZV68lPr4ePnTEH3iazz2e1bRU4V2Lx0o8Izhd6V6iuzTE2aTawCuwpJkUWFp7Kr7P1GryI93
01HZIa/bzpLagMwaLg3KIISUzQvAAsf4KzeMu37sDpcXTOyU/2wQf0Frp5AGCUvFO1PbBNPWBilC
hfj/BRSwp7MaB2TU+IS/niP02CsgRCDzpikO7XwX9qEEQ/gVrzC4z8uOekWbc5BIjOOPODokEFfp
NdeUeYBwT6AMi+oa5ojRqHvuYeVsNVM9gQ2hwRyfGocPAUkTiSkiDBMJNm5fBK3UfAP6HC+1o+TA
QHY9zomfjDIVI9F3uUbgvpPRqGg5j0AIyjjxQ03/S8/bwZ3C5bFMtV2syyRPRH62BuS+G/Rr5yEI
k3Hl64xbq7Fv6jG51qpJku0K7XrPY9CGjvE9bneKEdOLlKgoECnTg4kdSsvxENrKocgGv2rSp8t+
LYPjfG5WQ50mNeDQGe7R+nc3fEuqyW36W5X+vgwlcm/MBGCsm1A8BfCHfjsUIeSZAuxY+ttWNjao
xib6iv98xfdWONxR38eFkbU9cCZn14wnq5Ow6AkjqIlyENoHUfPEl8R9QEO6KImGqxXTCAN3godX
mR1kMQ8YsN7KmDeFbrcC4yJolPZ93bDiqtYfK+ve7B6C7iuB58MghxfCzifM2xiMb3qMr9X0MbQ3
g30T9y+X919oCQSdVBBbUPXTOKzSFZFZl0hSOueoFxtD/0l0SVlGFHYoGoltig5mHW52vjP9PA9q
z4p1eTTu+jD52QSRZPdFHwzVIHqkQ0xDxfafQ5RqmqdljPM5a6/LKPZ6vD+Tu7bDJbuThALBa4Hu
rLG4vUfOmlaL8Z5MLj7FK3f3Vu2Tm2KDOXfZtLJw6Rj1CFXxroyn0XO7SIONUzW8TERdD36k+LVT
QknxT+QAdAXBxRpVH6K2tgGBd1ojuMqM+9zYX/Yx4e6gdgVZbJD90U+aGhFKuFaIY7rojtQ6xRH0
hkLNp3jdHH5dhhJa8z7zhpOUTUGdLxhdemQEAyJnqYNBJVZOBcXx047+ZRihRSsY9jNW+WCeK0Ux
mUgK0vrZydhE16sNXpF4PtmDTENSZhL3+aArfladBkdcmUVummRuO28HbXvZIDEI6NbwCoxhA76a
s9hhkiUq1g29eJAFwdfkNvPrZQzxl0M1iuCMAE35vkpoRKotWnr/bv4yUMDs0DV36DYEvC+xJvlO
2SfPV1noCozbojiB3pNeAayhhxzchUGoey1e40mhbJP0sQ1NyQnHvvtLgNw+JcWgtkTBPplDfRjz
ZRuo0V0Ujp1nEpBCUBNj/4M3aI6sFVjojGzX2GQpRsk4nwfJgdoOmgFn7KlfT+i5GZJdMOaeTtIr
vNvKjnKhr6zwuJWNFK1t+0KHQ6aPmRWjzflFsSQvPOw3f17MD5u4xbRp1QWdDYylIK69kB+BQWV9
t+/vup9AECcsC7TSIM/iTg2raouF9Fg4dVcdAnBqJH85qhtuNMs1frCxXDyZueNbto829Vt/Mr3i
3pLck4SlCXwQ//wG7jRpDKebqo5t3vPgh/t+V0Ru95J68219yDbFt+wY3csmfISL61AV1VGQ9H7q
mDLnzInGFvHYXK6KuXCjXDbzz7bn08rCE20UP/DGzR/5lQqFCaNnCHhNJXXhllbhOW3h1rNsF0Xe
iAdVi6nP4mzhp6MWKAqEdYrvPJv+0FbFf66JHUjivcgeiCPoTIAWns+Hx6DTk5lA0NCjxXO3bIuu
fy6txUU8kRyVwofiNRKXJw/o841NC0jt7DFdtXDTXBHizwWEjuKnaJ9vUcWSiV6JzcM2YfYfOnh8
f8c8GiBBCrCGQQTCkPGg1YbbkPvOeLl8AogcDyRZ/4+0L1uOG0my/ZW2ekdfLAEgcG26H7DlxuRO
kdQLjJIorIF9/5v7LfNjc4JVU5UZxE1MaazbyqqMEh2xeXi4Hz/nTzvCZp/w/M0aPjjUQCmwTmn9
NJhM+dut3GiSU5F2RnMg+cwoU1bVpDPunxSrvOsNZVtUtWfU1cpgFl8cp3aEpYqC0YyDBHZ4zkay
I6cATIXYMpCH03btobt0nQFcyQX3UCRTxW0+adlcJCYijjyBaAHXIJbix0Kar0J8gNwj6jCm3ru8
XItH68SmEBrSjFa1CnJoZxyeU+Bx+2c6fvnfmVDhSE4CqUTJpFiWYGIuAdlDs4AhpfuQ5St382Lo
gdIR71AGBcqnHspMSeCBZuzwil7nO9Vr3iWnnLb6JpttdbvGqLE4cZqp4j7Gswpd4+ejqoOY9cA4
wl0Y471FJtti2WMZzishztLFD0b3P80I64NkfTGrBczkdNvXD2X5YIbHMj1E8Von2+LBPbEkLlMf
aXKq4OC2auOHYXkVF2tNN2smhNM0ZZHcBNw3DGb3PkJ8oSrWyEAXl4XIyNWoGAuoMs+XBaRoVG0y
ggKimd6pkuqB7+HYyr9yvYJx408zwki0MWyUssGVPqpqfDChuQ3KvKJfWfxFh3Bihc/nycmxKl0i
JNRRdaLtvGfQVd0YUqzeBFV/l1Z1slezqUJDVrv2Hln2ezouQnRfg8lE3N2ZlYVxzUMW3sNRhLZi
g1FoBySv16f2/4BulG9jMZgwQd/Ke04NtJ8Ky9aMelhWEezlV5rPUHBo978X6lO3WkF1LO6QE1PC
0jWkkvoxxaROxkGinT3oP+hqxLLQP4cLCj2nBigtkHgRJ7AOAKekuYFqwkP72rqjS5zqa3hH3V52
2JWCwLN/Kp/U+8uudnndQB9HKDgaVF28QsapU/I2ppjHGtgizQ09yenAhwyWqw17rTdrXnB5nCcG
Bf8UIfg0rNlEaAZ0GPsaemXgTB3IpjRHBxOuVtrSLnHoEaTMl4e66EtODAs7pqLyWAwVDAf6Q6Zq
dsVq77KFRfiDeWJC2CmVEhhlL8NE3N6POrOrEixaIGlVY5uEfitvmwaQiOAuayq7C3bS+HL5A9aG
KBz/DqpmrYK2JmdulO8dKXy9D1ZMLEaFJ0Pkh+XEw6hzRtSZwUSfqn5URo5c7Qdww6q/4slO7PDv
OLFjACytME5g3A8H1fQU8DloUGqowJVs9U5S+pdnbvGMn5jjt+qJORka83IzYliVCXSxlPkqya/n
MVh5wf5/jhsSKjhvJhRehBUyoxa0syGGFe1kR/YaJ9hp943LwTGSu0YttTyov4wJazV0UqepDMYm
qd92kua2ZnaQV58ny2ZA0ojxgItCfDFnRqum/WTxsl7ml+RLEoRuRNaqLct7+y8rwjMh6ButbTJY
ydKvEdvFnXd5B/C//+lCoX/+fpE8lMySrOU6fn89F26vb6wGkpFtb1dJ4U/ha8euZml32eTikECp
gXcNGNYs8UGsKJPaD6PE27ES+IwQak9tGK3icZeOLF4HnAkPmlKfKnzJqPWKUYJgzNRb+Smoq8TP
h4ZuiyYN79k0ou2hS8Kr2hyajV5ZuQv9ytGN2tb0u1Br/aBU6G2klPSu6+fZ1oZZ+oXTh7AYTHOo
NoHNSXDNQZsQc+DEa/mcbPU83fSWcqimfMXMUnQEvRLccwTIfmSdhUM+WFGOZgyEehHdz73lZ6Ch
kfXeJol1JHnxklvpCqxraYmRasPNzrtnLZE3pRrUYWzBNu+UWvBzIF3r01lbY9dZOoAUBJ88j25B
zER4WZhon9UYxbhIGt1SwCRtEocoSJPt5f266L0o+MOwX7n6i5irBeFD0Ac1CHbbvrZwX2eMVbYZ
AeJkdbqy7bNofJqjAei12CK+webxyzjK0otlzgAr1+Pavllc0JPvERxco4d61Az4nskYXK3obT3f
mim4mMJDOh6scQ0wt3SSLEWHOpuFOUBh9HwDhTSTgxQSDk7HMjuWvufGgcLcGMQrscpiJHFqSfB2
vSTrFYpnuP780QX9oR+4SWuDPcEpbgEl9sA3fHltl/bQiUGRMUQry3mU+NBU61kLtftOj52ERCsn
cM2KEPyp7TgOegkrQxjZestso9hFyAJeHstijIknAUUJCSoyUOI8X6dynjO9GVBXDhWzs6s5PmSm
fMXovFGV0M1mWtlV9Z4V6WttKdBr7o8EuOKezveyCdkRVtwk5doEL3mC028SVlSTpFaNajj7cIS4
X53tzHK9X3PhDuOALFBUKADxioiEVGWB0nPq8hqtTaXdEJD1pyDI88nQo/KVkmbXBFq27zu0GRvG
XB0gyba2xovZ69OvEBYZyBiJmRZY2zmqlFPYhh4QnsZuvg4eRq9wh22tO9P95TVfnN6ToQu+PbO0
NB0SGO1BZSsjzO5U77KFxcN/YkEI7idTqZpYhQXJMJAI3Ra65DPyZYyaFUOLQwF+BTlyULl8Yl5t
hjGOKgX3taX8nJQfcrxyCJe8pnXy+4WBEEm3erB3YyDKT630ushTswzueTtWt1334/KsLXsy0+Ql
KPDifir0S6Us6V3CffSm8yaP69SSW8MleF8CEP68xnL/eZXQ1gbVKDDkoj0MihnnR79Q0R/dpDgC
Wgze5AotaiQGIPA51oIVj7lwG2oy2h5RuobYL3IegpdBD64+KRlGRjbGT+DOt/02eJh8LnFSHtfa
cRaa6c+tCf7Don1VDNza71AWtCn4k1f6ALQ4k99c5deqm/rrwq6f04kwq4PZE1lSVMTEKz+eohYM
qNiMs0FbBxqI7Ab1ALDdD7HmEiPMnKhWh+3lTWN+vie4VcCqUI/SkRfhR+TkOdbWmtamFFvU0vNm
05fpj4hp5hM0EHOvUrPRj8dU/dIyK/Iss05uGqOVNlI/PZQsCOzJRCpcC1vFZo2ZbYOsqO2hNLod
CinjUw/JcVsCsPLQQEB5k46svhu0QHGaOSrtuc5R65NUy1H4NWEOCfQZ2MT8NDHCK7Pv0f45GpMz
zEljJ6UhMSeYa+PBSBrFr6a2uaeNrBwbuZx3qZ4nxGZSotqa1bC3puuhzxyrzAZGQb3JUl0+hJqa
+Y2W6K2NvnFjKyF9cA899PzYTcOb1kqyAmkZymwglQdn7nvIIlnh9F0e5uB7k9JqFwxh605yVDuN
Fo2QNEx6J8/wytPjPPhCmkxyIdQR7RSgYDejEeebJFaRoauyUXI0bbAeR42UkHJsdd8K66peOScL
DTbni8kX+2Qxo1RqyUCwmI03OapjOPNWwi2waTYhsXUv3UF0GR289Joc1Ct2I/2Y14rTCwU0TUb8
TSl8AhBt4ksr1ouyNfWSf8KI1mEcnmf5dnSqXeWnUHsqtqsl3M9O/NyikFBQJLlI8Zrk0iXZrrgf
rjPovnxPr6oezUQQaHxdc3xLR+Z0iII3koFBTVgFgyZgotJ7hG7H8e7ysVzw5RgUaC4J2HN4YCXY
MKchz+sJPqh2AdNxIqfZBDsuskFt9QqE/5vL9haHdGJOcHnUmmdlDGBuII/mPHtzgag7tVb25wde
6vzlfzYq8eWvqlJVVISbcWSnuk739XbeR9t6Q9c62Hnkc8mSEBklPdPDqoQlsjFfiMcb5rVNsZuP
6x3li/vvr7kTO8q70FQmXYGpsLw1EGyP/crLdqF6dj5tQhgR9QPrJAYLLcI83nAb74MrtlO85G5t
IyxdQujsRSEfhBT0E0l2ndVmMlfcVK/GN7MZ1LeVUmi2RWniGCwoD8Rga9zFizPIAeToTkXrqJgt
KCChGXdmjkiiUN+0It1j969UFtZMCFPYdV1Wyx1MBOWPopHtUldWNvfiEToZBP+CE9+rZ2NTFxLA
aGYXXdUW6OXz8Kikxu7ySV32DKDNVxWECCikCZ5hJoMCcryCnyHFN5zYA4prDm2CB6viyQcjBFnn
ytCWnTqHqqB7GHQdHz8/HZtsTujsxez1AEremBC9fEYmBHRyQTv6XZqadhSUT2EWg25jjmIg/rJn
8B58S5rgmRrFO3jqE/fyPHCPJB5wJHo0EPmjovyJU1uWwCoy9j0XdeIaf3SnbJpdu1krJn5gLz7Z
0YBthbgFgCFi1caaul6d8+53lwUI20dLOAh2dPMjR8Av1AKqZs+ICG9Xu46XQmyNq+UAHYVmDjHE
VmuE16ClRnCGNr4QaYmwe8y0o56vJcv59hdHif4X5M8gNoQ6n3q+eUsd4WWjjr+PEt3hdjA4EsQR
9A3vyC2PjeJdXr6l83hqUDiPCG4lnY3geicz0EnSpilXIMlLxxEJSGDrcVY4FeL5iEwrBwwywXE0
BmBDtG/RPDpZ9HB5FGtGhFsmSPLByGR4y5J8Hy0TXRDfYhSjLhtZyLEAOXEyFGFxDFUfso+hdE78
luAS4Bs+NIAWgmiftGk3uRM40Z25csIWr51Tu8Ia5RNl8sRv6x7vHwYoVDfY4Q7pP+BrCnNllB88
c+IWRFXbBP7pg/9KeE7GaVHhlT4gcNxnsZ1e94WtgdOCbSTsRt+w6XeqgGBC88pNhpxG6P598SaQ
2puQJQEiDxAvMaUDPu8eAB+Z5zWCbS0lVwWymoMevpcqc6fGWrmR1KUzZ5h48MGTy1AJERz5AHrM
QE7B2J/s1P34AnEFGTKQiPTe003gK5vWU30gCx5r+7p2hgOYk7y1237pFJ5+ghD2VWmjwMHhEwBB
3NV4ytGpXnEtS0fkxISY7RzLQNcH9Dg4SS+5IfQmJ80d2Fq4zI+AuHlQbkEbGpLmYHznAz25oOQx
qBM8SXi4bN3wcDnem/etzQV72qc1QvHFK/jUGh/zibVwCPWiQ5IKtXO6z33pXpXs6bV5ZTt+NJBk
zcjKWVxaqFOLwuHIcmJFhgSLSXPspK/Nqv7j0jKdGhAeUQPIOyhSmjzElJ3hGrxWnIWJo+mq2+g+
dGpQMclrnm1xVAZ2v4JkFa5XwUdHylh1ukzhozXDHYfqykj/fp1e44obhBL0oePXCL5Tz4aW1QUw
37N1pOmuJms91EsTh2sThIQoMqNBVxhDp7UogVVhjSMkbeW4dKtQ8kJ1Wgn71swINw2qUVIPAuHa
KUpotUqGpduDObtFaHiXb5ulkON0PMKERSNT9USCIVbG3gT9qb4vf6CeaJt58wuuAZUdvHOBg/4M
FCXJ3AxZHdegmw86LzFUqP/FtbGBMK+0cn4W71A4AAKZMh3hjfieJmrc65nBMzd4QOWusu0SN9Bs
bDu0SssuQ2aEk2Zk8YqXX/QVp4YFFzsNYy7lAQwPd53X7rRteiy3xJWOs8f8bCOtzOlSWHxiTnxh
B1Mn5zJa45y6r16ltndZivszTIvZKfshcJKk8OI63o5R4fzCxuFgCwNNZhQtTedOER2vo8G6BAMt
9H1WjW4sG/sQJE0jW+PcX3qk0hNTwmGAOEbVdhNM5dbekO8G5aWJb3XIzVndWq5nzZRwHIDOrWY5
gym07zmKepdkL1lzn7F9gWT35Qlc8oanoxLCrd6ah0QJYApsP8cmUn1JbVZMLO5GFFTR0QZsNhK+
QsxRqfkgd2VROzTZcwwal0jOQJH5s7qS3e4m/gW6PUiZgAcP9RXgAYC2E3ZFELeFFKAMOUI5yJ1M
Fm+CGISbqO1S++/PH++qAOUI14cRcYp5hxJkG6MUKc3azTiYVzqY9S6bWAyJcY0AwIf/K7JI2WlI
DZvMEKXFrkS9I7ifutRuQkSl7C5D50jB7mLrG9CZdhr4v2Qa4TFQ+hAnF/EN6kjkZJxhWqb90Rh7
d2o7Z4Dae69L17NWPnZJ5eVt5RGt84ZAW7kXli4g4Kh4Jz7+ScUWjCJBLoKaMD9NSCATC8SvE7RU
13bo0nk7NSMcApOlA0gNYQagETvLMzDYK3Y49Q5pgBrPzZXuS77fxbjRQv8RIB3Yn7pY/egsKaGl
ihpWSmU/r8ODkWk/zA6plD7ZhmrhMnCwrCzk0g17apPP9En0SKWy7woZNrMr1SHORD2VH0M8tV9Q
mXBlt96YI9448loakc/dp8FilKB8QWceiKLPDWut0RikRXWAZ1+RyrCbJwly88Vu2pWbwFuDcCwf
lhN7QkzZQWQoThqeS2x3gS7bVEXBjt4X47NVPkvyq67qdlt4Wf50eYYXn5IgrfxzoIKXKyLlj7Lr
sJfqHXVGv97lfuS2dgPGpfxQWADBNmA/MvfUL1eBt4tH5cS8cOV3dTUm0YB5rmrfhDKvft91t5eH
uJiRs+DpAMxGYuhTh5fUG3XHRhQL6dzs8zG5nYPIsK2gBiei8j3s0kfIp10rbe7PVuNWgeWoQeyC
I9lNDGl7+WMWxwtYM0BvUKoGkef5vsIjtuxHgm+pwWNiGrWbpr2vRbF32czCWVUQYCu6DpQXL5Se
m5HKskzCEBmdcor8oFadILS2lTa582xBGqe7Q4C3spMWRnZmUgg0EqvMmraDySyjztwqPovQoDiY
f38Cz8wIEwi9r8ZsGMyw6WvAvkUmxGbJyulfiC7QkYUecBPzB0Ik4UxQNQ/MomSwUd426TdTf/6F
1Tn5/cKmZwZaBAKZr05Y+FGlf6kS4wpcyG+zRL7Ko7bXkSW+bHJxdf4yKaYWDIUpuZlhSLQC9Wj8
EoTMyabXy0YWd92JEWELhIRzG3Qwgo0AMe/OrfLXKfFNiDjKwTGv2Mo9v2gPx0hBehIZfjHCqKOm
UMYB6X2kqhQ/jgt9i1Rp4eZUMr9V6mTc66QtbFquXEuLk3liV3DWsVJratuUqGLpL93wGkzX/bxi
Yin6RMz019iEPcisbjRmBO9OCw5N4uR+uKe338Er7UcH9bCK41ibSmFL0rH/w5xuT079mKob05+3
hmt9lV+Cl/iqx8MvdVEwIdvVssHicftrqCJQFG2kRKkYhtp4DcUtnx6UQ3mIvuQzei8SLzrmm7X8
5eIKokHWQsDN2RcELxIOShglvPKez9ey+kBB9kBWwqXlFTyxIYRnLI5QCDI/hqX43dfY6w/E5fPI
UN+XdjgUl0/fEvIHoql/DYrP80mwVIZBhWbVD4Oc76xx+oMBsVsLWW8w+u9WrC1ESArHgSFPgH5m
qFmcW9PLYpIHEzf3tK8fNWhZgMqtdmLkvLmoVvUcrjFoLcVIvI0LJAF4ISmfksCa2bb1PHG36fYu
DwfjvY6qi+qqB+qtjG7pPJzaEs4DKXpNIwNsDU4PpCvYDLk54zVFnk9xokMDznUZnbPDdu0VvbQ1
TyyLnjquI5BR8lHq1Z2i3JuAihZBvfI4W4irT6dSlMmrIcI3ZQqMzNZTpw02Ua8BO83CtT25ZkfY
JIy15Uy4nRht2gwAJRA2c3Rtoq/hJdamTTxtVWUBCwVLhKbbru48InW+Fq4FVkuwDNRcUPZA4gaA
E3Hb51UpWwPBHZf2b0P6o0y29fBTNQcOArCD/iUHgILom8vbcXFwJ0aFwU1GovUlRU15ji287JSD
qVeemZQrCbE1M4IDUYOa1FTjcY98LLLDLIMEQdv+74bCv+HESWmRlWToKKwcVWdOD0qOti3QtL1i
hd/AwvPtbJWE51vdllIrlYgMKJLYRvijT1Gl2obm00RX+7WXbeGVylmPKAor5yMaBmIA4ARblQd1
3WO5A7Cu3nWbyI+d6AvYaQYNGr/qNgfr5YrLXzLNm94N4EoNFaDPc9NZN6MOyNFVUr01Wt3pxkNE
7+bgqk/DFY/BHZ44o6em+KecrFtk6KytFZjKdu1O2Uqetom26nowwGfrkh3umE/sKJUVk7CHndqd
CxtByIEjuaAwEyIUyJ01b7s0LGTVP9CkCAXEUD9SGVpseTEsoU+WfEWat5kdmyLywtSvANDMo5fL
+39pyU4NChfLpBemMmcqYscYJTDpwGgIGuUfqQyYRGo6l40tgN6hWINCC3JwyCvqYmilpzQAAYOE
S/qDRbxyfIvZYJlyBre2H7J9tinWkvgLLv/MpPAIsOoR7QQxTA7OCHK7ese7d+lOvu2Bx9Oc4ibz
Ql9Ze+MvRCOwikQCHvhIaYoZv3amUSuHH1a5aAXa2IkdQoaF+MwnoY3ExcrULvhK8I9YaDgyAUL+
hKkxJjOPihEFGSsPHeBmgYRlHrKLlxeQe1zhNCABDQV5k4DpGFvx/DTUXTBTSUUO2lBeZ/UmXstU
Li4WqokoE6EB7RNoJsmzUtcARHbKJvKUwZ/RwqqNu05Zo+dfOGcYCHgGOCsN0sHCQCqzLdCeW9WQ
lwMrwwTSEadUnjS4/xhV1LRH6wJZcY7LY/vLpHDSygoz3WgYG9Rfak9qrdhP62K4Cc1x3BLFijeX
12rRHvw/JOWwFQ2xvUcNIxLEcQl7xrbLvBqqlNAPC6Z6xc7injixI4yrnYpWSzvYseInCfoXIGZc
8fVLLwnALP57KNCBOd92Stco8txwE1IC0cmE3aAY0+0y1gMt0LSJraL8cjd2yc9IrRp7Hk0A7kcZ
lGHgLVlZxsWDdvItgj+pBjBFqBG+RWkqQK3ulZAAH/FLm+XECr+WTq6dHjSmTWFis1ipT9OD1f1Q
0ZqV3F3eIkvtEqB9RE6Jt5RCVUuY2LphZdCnbe0QEOT1sQsxIeiX/TSTI62/ArVvc2E5JkdOTnpb
A4GemW+i4EuZHtXWq6QVX720k06/RpjasYymGHTj2LHBsZdeMmPNKy9c5tBrg3cB0AR8mmJFq+9K
ncqkw6wWj7yEVnEC7nZDQ1f2eWPI2rNtcUAn9oQgZe61dsoN2Iun0J2028JYe9AsverPhiQ4srRD
f0JiwgQvjoNS06fufM0Bpb+DreaHlR2zNoXCaQ8Azpupwu3tkx1Pzfdb+cGAbgVzI4+uXGpL8wfi
S1TroDKv4Fl/fgokC2SK4A6vncTaWeFNK92vjGbpmj41IET/tDFSqEV+zB7doKTqW958zYH6/DWd
rLbfLblkNP9DlQuNzp+515tgipsoB6Cqm25o8S0tHqf0KyC5K9O29CjktPmUAmqMfJJYGgsIBMu0
CuAcLNEjA4K+B7l8dp/v13JlSwt0akiYv6yzhqjuYSguDhSYxpp9+4UVQu0Z0wW4MAe2n2+BcUTq
W58NxN8ZSN2Yl/gzEMvPxOaZq+qBa2StWFwcEyeXAbMhB/cJPrFJA2swOsCORjQVG061obfyrXXd
O1DIwq5QEyd9vmxy6UpBLx7wLRThoiZWR9Kk0tKJmHiDtlXoDoXW2ETpRk/rVyPwRVPQzrOACAeI
QDTVDajRVhbD8TVBZC4zv83Jdwpy9l8Y0YkZwZMbrBmkpM5rJ9Nbb0QdTR5tYv64bGRxm+Oix4yh
+Q0FNWFvxOOYTlUdIAGn9F/QrHuUWeQTQJFIJPsm6z30StjggHUhWLpSkuGeWwyET02LbjAlLGUR
TKe1aZMBT7THpvTj6F6LV0a54DPQ46qArgrAVqTguUM+iQQqFmudPuMlEYVociukZN8pw1PYmTeK
ZKzkiBd2B0JhwwJMwQLWSgzvuwyidEaIZaukq9h4DsO3JPhyedEWThcaXLHzOKgP+HjhdNUdSfK5
4uET2ghjekPDyL1sYSlaPDMhbr4UzPZzgthe3tAN7x/Kt1zoi4uVrD/YlzYhrAE/gVQ3/kXsr6ho
nM9oogfoDnSgGons2Ig33XCoI19R/T4/JMF9oawhtpZWClG9SeDeAWURpzHLZbMywFXmoDi4DeXG
adPZgTyXd3kulzYfRxyhKZDHTGJCZ4yh/2tZde2YCWQQ0Rys1Ob9IEVf5FH/BU+v4SWGevhHx4SY
tyroPEsRf1uydtpKZr+TQ5PZpjTd1GoK/H/+kpWdV2rllUTZNoyLvdVOiFjnVUXuhagAX8KxhvwK
+OSPB73OZyPDkg66se2hSVum7SGOdEglVvbU9Nc1eOlCiXld1W3jpN6iOWpX5dX75clf8DFw0tzL
AJWHwFQ4+WyihWSCgNOB9plik/R7ysy3Ns8guz6/xcpazoLwcyH4NMj/4dUNblsD/+NH98TTNBGA
NHPGz43EqTGhrv7DVCRfjlPX7Cp3UApoN0Z2kDxM7HsyvmStxyBZlgVNbCvdTanNtw1tIlspr/T+
R0kyt9SOiTH4aXmTp7c0tl4B4LcTI3qcFdyjL0R7CuUnI/K6HrKQaJHRzRupAnu27BLrbc7fqmGN
C3RhQ5+NkZ+rkzEWVqp1EcMYVWhcowfZLqJ9LEX7eSpW4oiFE3pmiX/JiSW5jY3KNGDJsuLbjJl3
Ush2ZpW+Xd4k/I67tGjCE4NE9ZyAi7F29KvO6UBaQX0NbMjZVbdWQFzw3GcDEm7bIY1K0qfwBQk0
zVXlR/gH0Pf/fB//b/he3P7+1c2//wP//b0opzoOo1b4z38f4+91gRdm+x/8r/35x87/0r9vyvf8
oa3f39vjWyn+ybO/iN//h333rX07+w8A6uJ2uuve6+n+vemy9sMIvpT/yf/pD//x/vFbHqfy/V+/
fS+6vOW/Dc4n/+2PH+1+/Os38B+crCr//X/88PqN4e/dZG/NXNTN/J//L/z0197fmha/gf4TSnDA
FVAA1YGTpPBZwzv/ifFP7p153AgBenRP8AsoL+o2+tdvxPynbOGZC7QByBd0FEZ/+0dTdPxHmv5P
uHSUmyFcYUFOGV0X/z38s4X6a+H+kXfstojztuFfc7YLTVmBdehbywTMH7pqfriWk81e6KyaW4tC
nKDQLDvVXye1CEAwNIy2HM6G3ecMzFnaI0FclpuFU7ImgzMxNmZHnqk8OGo3PNRk3sxD+N5Uyark
ovCBiOPRj82pn1Bgh1wLEXxbMoQoocXaZFOjL20AIhP0elCIT8hKtse/qFA9kCixQe7j9UGzj4rk
e5Nn3UNcsWlXxGnlm0EUuiyYyJ6ROXBC/JJdUTY/T1b+j6k9nUr9/PIBKTKkwsGAA6pssN8iRSEc
s0zmKwjksj1bY/kKMqnXOZrGY2E0zSaqu26XhPXdVEpoIGip8TwHsg6KBoZC40Azn4aFulUiOfbm
DsSirMoBrcq2ZJgzrwDw9WsdDlu1fA2aEZKJht7cg430MSw1/aB0tE+chDXxprWmbxVXzMvAv9hU
kWpsgijOXU1quhvavMjoCXkcq6T1TTk9mmSih6AzJL/SQhYBdwn3akq6F+fq6Mp9Vuyb0fwptbS7
1bOeoYqBxlJbIvPwICVdCY6F2W8Dq75ru2SNsE5A233MJzQT0EWCk4O6irjys6SWSjvUk12W0s3Q
JdRO03JyrUIa/ZSaUJ4IrF1SBTukapSruNYfpyhPtomiZE6QGNOdSbuXy2ssJG34NyEigIo53ucf
mlLC3VCltdLH+QSWuIqMt0MtjVf5PH8px7m9HlpZOuYjXPhs3CP4+ImWbhOv3376ygr5ueiUNSCD
IFDHPwf4BaQJdKSJea5FuBTrPG66niUQcm3l0jPbKDoyIxn8ATAYW26L13Yk863WMrm348GQ7JKw
dhOPOdmNQVW+qrRXDlqaKHuW6rtCl1/pMFgvJCkaG3jZ70FJjEM7yopDQ5a5CM5VW1HTaNf1pPAU
wLJBPNJkh1xL11h8Fqaas7BhjMBbwgGZwlTnFYJHCDt0IJwvvxBaAwyigEi1j8JvxSw7ozb225x1
0xMN3sggpYcB8HQ/11rTYYW+hnM4D+n4TKOPBRBsgMOQmIFDOg8KrCkwiqJRYN9ieWBHveKpOKO3
UyqzW6Ikt9YYkpW3uOic0aII1LcKZTR+AiD7J7xVp35OEjgbVC+L/EnSUzgTrQqdvCc4iu3UzVhF
0u6iOAZ7bpD3D91cWz5TtdiPsxc9C9lVhoTCXUWUFxX60LtI4UR1BiUreSuVf8lfwQyuKcwtDgSa
4ykKQMA6n09PPilxrhC9sCddew7TWLGrUdGOitK/AmUANi65lJpNNZTaEylSdwyt4N4Y2mCfdN2r
JCcACDdkOHSz+kyDFH9ez9LZQ1grHRum7buyL65lVt/Tvhvh4pt93VrpzViOX6xRbq51Fqb21CrF
80Sq0b586MEjKY4OZ0s3TMTyuCb5pX0+unhQwccD9SM7g5b3TlLNzdBq9W3WNtIBzQ8DFB7Mx4Cp
+UMjFeEVlcAQKufluzwx9Y7/bCzj4iHMVemA0kCEjsxY8oaoTLymbqtbOZjcrtKih7Qw3rtJTcDD
M5tupASzz+p+L8U9uCn1mnqWVLwEVpFvJSP5OgRD89hTczODDDCAYCrqzkruJ1f1SBuPmZO1JV0e
24Y6h1A9lPV9ZZr5Awu0a8CCzG0TqIWvqQPuTT1Nt5FcvX7cXKkRjuhgOkosKK6KMMTwSKrs+i7X
Hpl+VKxQe8oGgMJkLToWrJPtDx9XB+Zo5zNkNRplSLdlM/R7agy4mcoCbMuovOyqsdYfmok+UikH
O6UMFKBVWdqzLFeg0TZjG+iH9h5ec75JgnI3gu1mWxYJ2h7SqrguO7m4NtXpiqQZPF7fy/48NaYX
JmO9TfRRtZshCo9h3rXOVA+WLcP4TiV4/LbxTYebeycNFGTx6r0F5bxjJ8MhxmVa+kWdJXjyBGQH
xBgeNQZJrvs+rj0ay4Xf88038n/o8+BYNG0eW9Xs7Tkw5KspZEbjK0Qq920tqVsikQmg5WA4lJP6
IhlQl1JZJB2s3EBXJ+EBuF6jW5b/o5pHy5MCBDRjlUduYo3uWObyO4Kyfa7/CNPwa6G2xR1DIuHA
jKC2wREyQNVHNZ2+ovkXFeJ4TRfKO6rCA4BhRDtGQQBJ9rJ105a8A3tWvXaQOQI6sQ2vCpTUErmQ
DmGZzVhv/FsxNVyTu7hrk9dmsNhjow6d97uD0RUWoTRo1nf5ZFZbvQBj7KCrbkwr5SWk0WhDCnu+
a0lLsORV7KRlru7b2NJ2Zq8OvtlOwJNM/0XYly1JimvLfhFmTGJ4BYKYIzMjMysz+wWrqUEIMUmg
4euvE7XvGXqbnf2CRXR1VUxIWsvdl3v3a+7D+QXTSOnYd3u13ejdEPKnFFqTqgqOvp3WL0hiaIZc
GCcDJjKd22UdLxM1P8YhiH7xftp1zLk+FkJCkvou6kMzDOwsXFjAa9zCEv6thfsohMKYohutY1L6
jiKHYfXe25pwzM7UfT5ECdj1FuLXunq2+AkZ5vSoOrGhImcGGWKWSHjwixTR1JNL91Gf+Bf4VMiy
D3t29OdkPqRJZXMUq9jVthru8VcncOMvTlIFBwhCo+PUxjBTj8ZvNF3bC9irqBymKtoPrv2s0fmd
ZowJ7jWCQXYUwZcnO5FlF6Q1wf8Wf42uIWdENg+1Yhe+XRD6yUo9Q91dV/1eyJC8Pl7blVF04f46
4R6WdO90QmV0iOZsCQzCmJj+jQmc8YslcC6w0D3mIunnd5wpMneJiHaPv9V7Mzm3wRCdVCp/Uz9R
RVU7GFlU7VAMg4MhkkFWh0fFALi/z4SNw9fVgmD0lN2HJGJXG2MyafbtWIbRQHOPU+wonvDzdW5O
Mlj4G1sD/qrpUx3WaRawlZwfn6BeltdULOXcJ+rKnZUChnPj54XRNrOkgni3oixroc9GTt/ys7Vx
k4l1FnuGY+U6Tva89GS+wFEM2dohS3NMKyTHKjRiN8IrPHOalyAe6X7o+Y96ICHGYMzXVNNjKGbz
vIiWwfh4XIu1mbNGwHBtGqw6JY29pVDW3+zQu2ULB9+CUre917BeYUs6HISj7CHgujqnMl0O1c+6
09FxpGP8ZCN+qsbJPXet81e7rpCveHFfrKrVT8zEFOh9UFRaJ2Vcq+YiXIzEKo3hb1Z76uvxSCA1
8Bsx66dHj50b2+skk/4WmqbK/xyPSS+ig0Tmwg72orSMLF/f4hoWuUHA3keXrnesvq+YGFNOvsRE
PvXqso39qQReNRxcgrmVcVir87xdYm8wxUy3LBwS8XJFq5z5MQ6mQMNaI9T7enTC10ZXu3AN0yOW
DTnTySPnYAz6TD4OeFafpOXOCa1RvzegynZOt7B8bHV6DWiDBDfd070nx73PRnUENvX3hFjWU90a
mXnUozd3qETBanlnzvoNCKp/rFvln2rGsb8kur6HE4Ex3xLM36qY/agEtnLoePOBjCAzg348Novq
MyC6zavnxDska58EaMi3SIuoJKfZEnJOMW9fNmFg/qLOk17UrRqWZ7DpWOS+aPYgtHS2BlafB8S2
ho+eZ8v+ujw6rjSql4zWbs5orJ6RqrHzWk/cfJeqol4ZAklkckjnhX0xzAGpCAdwG/RPLnqG/egE
N+Ku80uDE7WITTyUS2fSS0jOxvWq3WjTsUgroEDpqMi5UhrzKF6gi5SnpgR3wOjyTElvni0KpzJx
h0Ob9OkeMw20mEjfnEYqulIm1amOZXAf0ScVXe2tO9MOiKBMEOErx0MT65ywlV0eFxUQnfeyCoGm
dc3e+lwfgnRsLkhWY4COh7NNdHvt3I5lhEEyysmsrqe+bcRl3C7EjVmeQAdTeioRd1KncTlIQKsl
d+amENUavPN2TA48qJ7aVqKySydvDxIGUrwlrd8Zh3JY1be2Nxluw/RJtWJ9whuMSwHJ76vX0CdE
yB3WLXNj8NMfCsVTnmxfkdARgu1jyy4NJLsX2PZkddDY81RzdidLCOWW27wS5fSZnVJkorbRknPl
yHJM+BU+vQvwDqvekqkaYQ/adWXrjTATNMF8cZuoPTLXP2oCcw53SubLXJOfTT/zm/SczAZL+CrU
UBejMvOLder3qY9FPqbcu48yVjvGPXbgUc+KqkcQaGni2cswoY0qD16IbcCGs7/9s7Dx8PJ2kXKv
tHBOAvbgBVweJ3w86ucCu2yum2pBpl0yfGBBl9Gw8HtF3bd0kvxphnt5Bt5x223a+gWcE+6DNnhP
mPJ23XjXOmIv1o1fl7rhxaMbWLuFQEFao1hXo3pWAi+BKsYWy7i0u0VP9hv3fLgoolN88qrV/loT
VFNDfEJtg4K3Njbn/dgXw/bRg76+mw3wWMMOx0BSofyZolvSpv1TZdc3r1nprmmb+gDFnXj2g6d6
6EoHMNMtigTOO2I4MjIkLexagVsy+uJNlSrR7VbZAiDwbkXlYP0pum9D+wnXzF8Yie1Lf05xN62D
bPeYywvRg9pinTqxmxmWrrdG/ruFPdhOcvqu9fIZ6PSewODvTWynkWgawDBZIlJzn92mPlOaqMx3
O56RsPKPS42f6//uI/4xIYkmabPCgCBi45wIhkH/QQukEfCLwOvRQlN6cm3i7/mi5R1dXlN0jv4r
EHo6N05ymqamLdYEXAUKRvH0uNRdvJMIVXwRy/zj8YU31A9O0xiRo68QZNLZ/wB2/FtPByIBuAuy
ywIfu/Y/8SxfTW5XJcpHK9cZuKuk9dW3tDoIHiNwlla3cI3WG+I46t0QGv2fJD//9vIpIgOA/hH4
n2FSOP5HS5mMcYOB8wpT3aNMcjVSyKDTes3ppmEZXRd5Ls0EXdOQ1OeWpuIWL+WU7JthLP10SC8r
5LGHJYkEoiGNXzSmQQsZz8Otammy/79/2gf7/r/6X0gcNixmG9QG+/TPN1tXPFxlC5kv9TiKcxbp
rEX9oof1HMTRerYNu09+hekWWa/vGiaPnfWDj63KubC+pnm8cpM9ikhsmU1hVSgynzN9TGWY7hOH
YJ5JKHNS4/pLUcFfuRDoZ9aKlo1wydccpzgkZ7huCcQXJE0a7v7vj/gPuhR3L6zQ3AiDTmCZEDn8
z0kPmNW0mrPEZo+K0mIyXiN4A8BSkqphtwwIHQ62u9WJBcbheyfNiVu1/0Fo9m+g4PYu4Hgewf4Y
o69evIGw/wOvbpYazUSIGMJm9uBM5bQr4lRncLdrm7zMSQdg5HE4tDb1M0g1ExiOzNOJaJE3STT9
ssbvsGnAJfY/fD3/RH+3NwbhCUZxoZBO4JH3v9+YTY3v9NhFsxlI2UVy74I03v5WKwGFdk1fB6/7
uXg+Gr4etFw3t+FxkZCrcjhSXd04+E/yaYD4/0AtIFNCXFVMEohFNt7+HwuoboY+EpWHXa0VSTYM
+z8YA4aSjRwLoit1miDQhEutcL9kMv6EQ/L6Kha+HPu060tkQPGhBgDnju1JwkP75DRisVlKEMus
nUKRrn/pW+Vd02nFsC5Z5kx0cOazbvqt6bsTQ1RbVjvCPkfV8JtCsnWadPIKzks8SV7zpwcEHv21
1nq4tUNqkPS7VQgI+TpMicScOvWiW9uw9vBYGY9GK1kdgTYUy8PWzY8/4NKfmpgmHt1T6swvsUy/
8N3eOwlYdvAqhV7znCDAMnMpDd9YlD49kIbZyu7FTz7d3R902/aNzEZn9N5q5ZpdJxUK1a3F0x75
MWsDJSWRwTsFJzqMVhyrHkr/KsFMAZ1K1xPhzd8ug4+u+l+9KELkjijaSBaj09iNGsQ3hO2qzWdM
HxcLjapsjGL9M+z/FujKfqt1m3HtIa4PUk7PQ83k05pgO0EsxrGzC3wDWsI/8KWH6L8oc+X98VFg
zXhYodFHGBP2C4+gpwDvTQoakPGcyHS8B2v1NxhfWTakGo69A7NZlbrT3e1cwPwriXDYxE3ZhV5V
ct1+TWiLfsvAy10W6wb+lmEetv6w04ni1zmd75iRMt9D06JxoUv6UWnZ5fXM9ZtKZ1F4upcvhheB
Rk8cAL7fBTXSlWvTwiFYe6x0bdTky3YPGV2jdNtqci/p3wwH9BHY6dAwF2gR1rePwh8VwzLvuq0I
WmIV50OsLoFJ5TUUyTnomukMX+CFO/o5lp2++I0rwfGk80XKJSyw5HQeQMuRbgUArDP5G4igP7dN
7LilN/fB+4aDXybIBzI30kXSNulfyFdHReb9TEdvxHIN3QsytnhmeaBOM9UhqIkoPsLnKOsri2Uc
IUc0nJGLTsT8QgH2zOka54EhYTHFA26VJihTX3pYJAC083Caf04QDr2vva1v//VMcgwawH8bpipp
mj4Ls6JBXHX8LRELFoafIHPbaw+PF3Ed381aNUjcqOaFCVftVDf8jpwgxng+rc9EB/dH567Q9J6a
0KLkBExcjHZxytntwjIMh+8p7DYL6rXOvgpWvWONq47NZJPMQsL0NHPESvzZXO2Q0F3sBh8sCPuz
SZrjqpz6wlH5ZHOjOixAj2/r04OCzJLd2lfrBxnVTbNwfoZ3Y5ur1v/Fwfu9Nh0651GG9Q59w76T
HXnla4XTK/V+TS15Q+Mf3uoWF3egH1FN9IVw3ImecWEBvYrj6i1grby53lFMilws667rdgvMiqVl
nM4oADxoFhIkK53jXpoxQ0qiONMqQkoZsycdLu7FhvHXv+6EKV5uFuEo+dCgkqBUZr3PkvO4/bab
RjIYyWVI1XJ0Hfcq24Q/49Th4AAwmOW1CxZPbet961vEM7idvDe1WBGn4NYFDGShcq+H6+Mi5mm4
1miXQRV2/tGNOH2N+pzzaH3Vpo3RoLY697ZixeFAcAMxkj2sdv7mS6yvoBD9o5eUBM0n7I/RmScW
9MvjWI4ktgmlk320OmvpOq0oH++eW/etnQZ+eDzrkxu0khC/48ys1mM7J9U+9GP9LfGrE+Ysoaje
4DCoo8QOjFd9tMDpTmusuhLyGgEq9tYF2qBWdb1yJrM4PdpjHgNpXRK4tW5gGGuMn4V9ACs7yaNs
Ef7+8eIiSZx9il8bI4GBvQQu3yPl9Qwn/uE2YejMJW2IIWpfYfHI9jCaCfmoICBdFlpsWxXJ+mC+
Ji4mZqTk016DXCtSE5k9CradW4fsFgrY2Ac1+U6s9N9bWfGbsfF3G8fNeXaDLgPGHl99rJEr4sqi
0nchkDdmqs5dZaszmRe4POslKLpqRIBLOPcHSZjIA2AkhS8QBdowIgrZL+bQdZoUs+s0pSOoKXBf
t/d+iNGGPIqRR6W+oTm0C5znVgbIaNkQuTHGnmbnBfYhWvfnpKn3jGishEkakUnU1OAHglfXC04V
6tz9FJP+hDHSs1kG81cfAquBL8LBabW7cwYo8pyVfXeBb++06J19N7Jv8ObydwlLg6KPW7af6qgr
erCqZ0DuT48iCX4p3oH6E6bvFJSrvrUXONkjzxdnbFmPSMQKlrHN6kn9DNCtvwy1J3dzhEY77DrE
aiWV++IDAixXGEJc0q7t8keHGXCXFSnIz84k3U/HQAFMBl0fHsgGXPyXIt1OznRcPv1I2QzW9XMh
MZr6sbqf9aRvWjRIAFr5jwR30e9Ov5l1feu5lt+d1t6W/lc/ggJ0px7jOI9NIphAgIe0F1/SwLeo
80T/PMfI++ojlpPRBRFmdZRDPJZ+RktwN4d20tXdHzk0YjX17cFM0dPjXS343GevZVlTd6yca2e+
oLgdzgg9xkdW7s847JKTQLDAWaBxG4QPNAY6qPNK3focr8i+q5Z4J6K5fjUSs6k4A+xX39ZvsCn3
pp6/hCZY9+AcMMeWVkkRJ028S5FgRyj9wY06uFgrLwYHMY6JUUxlt51jfrfKPZ/UkrXrV8UI/XAD
cTQuiMheed7ZCev4oNBR5Yx4TcbbcD15Q1jjW1LfLbZCAKtes/d74nbweWpzYQwgbk+8PAidsG+O
XUJPk1gxF6AGZrIAMo9cwsdx76UTCCEV/t2t7CqRkZjXoBtLjKDUXuZrm6tODZfI58NNRC3C63wX
WW9YDvz0aAnmJgR+gEq4hIYgKmjtRPmjFavdITfNAnITxWrWeLp5Ml0yP/UyPOMX3itlhw861M1F
YWHC9MtHTGJk2H2p0g/dsfXLcNbAzjhu3jA6vXmZ63fiAh8Lp7R5HcZqepmiveP8XXsuDG57FKQg
S+MiRFL7ybqDOngS9pEPyKTtvsVR72CIMh6/ulH4Ge+9/iRFEgc7zgegbKZ57isGEmiGtR9SgKrj
ypfmgDlq1fkaSBaoMT5oncVLR0q2bSbL9taWVAKo6z4cHXanhSh9bWh9nWNnePOJODmrmr44AOgH
/+YFmDmJbDRc4Xaa5DVslY5902JzYXEd7NkE8AMGKV8WRUOJKo1mco7Zvt2qmnHBneUu03+Y54Zp
3Ea3/88OF90EOglMJcDRE9Ot/wQvfMim59CTLoaNBpSvED5iKFOFKLCYCI/OA+Na58XukY9kzpFH
8igxwRE7mTlfEWe7/HAAin+zi9Uw0VR9PnMe3hSGvS4q/nTb0MmN4PV36fa7Jsw9SCUveoWhYtGP
SRbXUYRpPy7PsEemR0DjSYa5OFk8nnb++q8/QI/soRKX35bJ1mhAPH6Mmsq/hMvklDLl4VMMu8Qd
RaQjWAekuw0CIdU6Tg5qavo3NaXtAUNTyEqMs2A7H7ztAljX7HQcs12KIJYMPc90M0O6Pvt8xFR2
WI2vEW/+oghxrgjbpB6oUMMumF4C07ibvqe0jhyu/32hHNF8zLjTHi788h7AhrCUMEaTxxQ6jv4Y
Lib+mSqvzZFgWwZMsmOF9jwXMIl7n+B/F7PO7Ou1j/NHV0ecJD24xrKMWerpzNPngM7s+EBtenwi
WmP/togCO1QRvFHGePHeBtiD7p3KPHvNEOAAwU2YKteHiyVQtD7i3zkT1e1xcYJGXKmjMuXONHM7
YFf//fWAxfqeTAqT49sOQKbmMqE8P3LTZmxNzV8kaaMj34QIUW3yoBl2RI7iLW2Yfg7b3PlJZnfO
Yr8aXoaV6LPft3BbXRBRNkCvcnhAeWClgPTrK+czPY8y+G3GxT6bpv3JFI6oJfS7pzjVzR9aCHj4
DUzf1njrbwMfGhjsTH8wAqvd6Na0ywvGSPVOpSMvsMrmSxXP8yme9YEEl7ULYfe7xuEu7lhVhEZ1
WTXJt7iN0289oZ8EUapHdwA5DEoTOGq6cnTZlc6jdvpYZh1fGxXjvuEpy+DNEx8dTu2hTQU4qgf/
+atOo/4PugejI1O6DaSzwoMJSgNM9opQcJ0Ni6nLZnDD17QdfaAcKbsli7t/MGXoqIsodBpkWxqw
+I3rv/dk8HPbVssRVMIPrSU7Nb4ST9bF1onhr/0QOmLXrgt7AfpuDfBdZ/XNxzgv+7Qdpp03rRp9
OLxsPE5+rtgiM5L+qzY2qbv8aagaFQYFNIsuTqcupk/t9hq0W50TNsQrZoF+p1GnPtyIHvuBHf9w
yUxZ9Tom0aelGmKuxvu7mwP3EtUz9BQuRyxQmsYZtPHuXupUnVntOod5ewSSyzlYQascuG6d1y5P
zqtp1hJ7Nrulc3JYvIntfMeKM7IuTUkcSV5RzcL9kmEqsRhm8mKoDj6InN87SQ2ON4/siVO9Mqdy
PmBj/Rkz5zWFHfdfMwnOmjL6XinmnShFBz0z9zCBankbMACBtiykT5Vw+2fHkCIV87uFdOq3C3p7
7Q1E1h4YDQeJ07+9yMn9sbr6Q0SftRbpmwOf7JgXroWgdKdkvZSYtQFvA8gOpG3b3JfWTQ6k7cPC
2PQIEShwaij2dg6CIHf+bNIME2reKUq74cCSUOUqqTzcdEYWAQDEIqi20WS2RkD+eVIiA63fQS8I
yK6bME+zrAEERIeHCoOvAWrG3qkPYSii0yDjaE9CumIZYg13c9n1PzpOdvgdzCfjAtK/SH1r2aYO
nZV2M5SUz0tCo90DTl/iyTtYDiKpQmZyTZh5Ti3Rz4Al5D5Nq7ND2++jnuU9cmFpbHtynxkyCQVb
4mxxHfiSWusv5Z/DVkwCYZBbkySwxq6PR5jdvU5h6P2pKAI9wWgmONY4P3LL6nQnDW+eFxvXz522
oBV8DsJre0qDcAbX2a9HD1mB0EUYgMRKvoXbfeI6us9qHlYF9KMrety0OaBonZ7NCICAuebYzLF8
GwLyw0xw4o8SUb24AiO0xJl2rgx6dAHjfJx7SGW3iBPXBRRRgW8mqT4Ax2lvdFmg2pzZ5xDJ+gpK
n4LzWAIMynPvm1S7IKTjh99Mpc+WZDe3VXJrOI0LDeL1rQIfDge+98fh/rgkBhT3FF/xJprrGov1
ran5kjmUgzLawi09pzuaRwEXBaHMqxnKh7Cme1jOu19Macw+gFXXCODbyZhWwKCodyGA1Yo4VG7R
BV6A8WgHu6G/dihe0z6nxINYwdHiZenskOMg78uHGqceXn3hjFeUqrkKGnPvTd2eGodlMtXJqUPl
lpkQqV1OWtd3z3wgBj6E9kHVhZ9AlBMhlxcCKsTmuUm3SzRTwJJ0dUiY7Z68xik8sQYndBxhQaIB
Sz0ZBUojAnJQwEF3nAd2jx0v3g31xODLzaHmIMa5rQhSy2J4XSNJu/FvwM3kJazSJGcO6N1E2u+o
37N5TcXXjDwtdLXJ33ogmA0h7nhuIXWpIDmIfsErjuDYi5edG8jhDSI3N2NXtxnpJw5hOFqjNzuJ
nmEigvhl2AKWd+fq/ACYdP2QApsqh90EghPChj9PyKnMWzSgjl7ilyri05cP2GNXT/dp0BjEddsE
a0KS08r6/MH7LNwEO9pG+CgV3xnHS97Z2MHBBBbTOcb1fgjPQu/hR85UBoCKMrXpcUPm/u0jGeYk
tTqlhKkbTiX5lEB0MqV1dHX85Vvb46uRVAy5VZ7/xEnUZ67G3pK7mptCdYTuNLIoMgHhcvmnP+9A
26GpFkWoUh8x0io9Gb95XR8rWKGegRvvQgucu/N+4MxeH4+gsMESnCU5N408R+jYPjQX5bQ0poxF
1ZbgT9JrY6NKHiUhU6kxT/oMHc9+9Ov1CmoiuiEsC4hS7d9Myj79rdBGUWaPMM/4CPrqZWz9SOCI
mHceDdsXuhXDsSMZymfyvirpFFNK2vvjIqoa816u9/x4JqcoxJ4vPie3iYvBm5udMq3cfD1bZA8q
4pV/nvftYJ+Ev/w1qFmichAfOAyqGKShTEERQyCPvvkJeiXn6fFomiqn0H2jQKzOzb6yaBxgn0pe
VYKyQPHUnmFxQl5NZ0XRK+dzWOEAwiV1qsyGzMBveMRyoLm7fVq/7od7nTZ/znqsI5AMWtZZDHeI
cVQJ7u//TxU+TuTI1Lk34IQCwfkoD6YKsiatzd3rBH/2TQdR0fCMZMDgwha/eomrKn72ptelj+mh
1ilEdNvuMnsgq2LR8FOHY+vgIhAnl7hJTn618OzxDfYq4ntvjAwEmzvjDdVv2aErabGatXHMPR4s
uyEWHjnjm1hOkiiznWlfRbRA8mBXDA0Jmxy83qvyQMRuWc+UvMSpJC/aBxwb6zREB+SlR7aOdQmx
RsaHqtlrOk0HC4HKLeRjKbo23Sl36opwcdg1kMRH9G37CYpIvEgdk5xEqEjduCevwTKc3CrBLmbX
Eb25+avdWP/HpemDcysXIF82aIAn1dFe+EG+pvH0okLXwgWKhNf1w/OG8ZuXVMUke3iBiG4fYULp
VW0NITG0xeljofGDHcvTlDoYokjAvIiK5g8tD9mOWQboFWWepGWdLt75cfFhFH4IfHOKOmtOi74N
op5QD9kRcvtKpmh7NpJr8QGZ0HdoWeUJE2htFo0TtgGGqeDdjD/L0OjfQszgHf7A1hvSucpYXpq/
tYiX86IZTP0mJ4H0gfxYoDw9zx4Jz3xJstHn7svqdYcaIRvUpHvqpaCKFDk/LqL1vxOVjNgtfW5O
w9QB8kQN+LgBAw5ZhW+c9thECXaSATcT5N3whBEkPLQLztDRIdOdJ9Q/xOtEdgFDnlYrzc161Nwe
j5LRLSnqJqBhGvHT22bwuHgRgDnwJkPhxev3Nmmmq1pWdVvF8pVK270i3T1HeSPvMcP2MsXsqZuj
Mh5ZdTI1/fVHZ8k0mvxqq06gd+E7BGTaQkjYEwsRm5L5I0CNOVqyuffbnV5TtWtFvb6Bu2/Oiy8x
GNN/x6BB+LmVVvmCIYA8AFNVqBb4j5+07d7MFXbwXn8G0k2KLhrtU+xwtW8CriBZxB9SU5F8bdCY
VXOMhteO60fleG6OYUr/9HgKydO5FhhGxfAkILxu0Xf8lOd2441tzRygLJYVwQSpe72Gy3nq5Eff
dOZtbSp9UE0w7mPCg28Y1LhIt1Nl2yEbbcgnD9LWbGbYdVnd/I5U+z4OafxXuoIqlzRozymtxeMc
PUvS6mza9CTbsYqn0Eg8nrKliQ/BBFQxQL0bIkjuK50ZAklj6t10168vVq0/KhnRHZz7RNn6rH8e
Z0x5p0sY5I+nSRC80pCM18mF8AsZCtPeQz38trY17qrVs5mEu2AZBk2z45twxm/pGfAuArI2cGec
wn7PwGKt7SLyiprwrjse3kHAfzpG95fHfxK2JsUK7WZGF07+vPmZKCRD90j3enyWISETdNnOzqRw
kw8pQRscSuiTLOKIYgsFU+PqXc1ToLYzPL0q6MQGgCWwVdH8rZIyesHhmj+eUW7ZGwDwVJtsiUO5
b1KLlQE06anu6U+Y9g+QU+AGFWO1nJT1b9bYcyz86FfLo10k6W/H69d7lICw5pOozgOfTyYYmtfJ
bQ8itQcEeP02bG6BvmwoHfVUlKcoO7AvSm/vu9gXHht3bXH89NhskBeLk/1xZNKJkAuKGsw7b0Rm
Z1dy0S00Ott2vVDzOXUTolJVEx4A6ZlPHaq9IeN8U3X9RjSvrxEa8BztuvPFIy0zs5j1aZjNjEae
QePXomUdQAgd6NTwXWdwYkjXp591rZ8647CDp5TMUdClFw/DSRixZOJ7RNbLxHvzvoilz0iTgNnx
McO7FTIA+uYXVN79E1/xvYp+yMbEwGV122sxyICulWCcdZEFjznAiv+6BCA1YC/wnSzSwQEOSA/r
d289l7/P3aIuSA6bc02o8xLF+Ee9NiwfWuMa5RhOtpKqHk5ZwKeKJorVyZUiekPMeNbF3m7GrdVk
MFTJMF4z/h0085vbRuLVZ+I5WhrIKNexeaFTuB5g/hxgVo0GzxPV9xkM8060lv1ZAd22KpBkMF1D
EDhLUO/lFKxXG0XBc9Tw8BmqzQb67DirTMOPIc7YzwGxrqmdjv+PpPNajhtJougXIQKuYF7h2tNK
pMQXBClp4Au+YL5+T3NfJnZnZLuBqsyb5978/11a4H+r0q29saYGIJuNv2RRWOOfafWIuZtzvQlb
A3FCM/L1lGbvxZ2Uc6a+uq6558Vt2+OLdmrj2myMeXor/bXSJgdDIesnUSxtsqTT43SfzztFfaun
ERq9c7AUe/Vz3nTTwdX64SJ67R7XACBUb4q8HA7lMuzRM6fSSS/SAGihhLJO38MBF2gjskyMKDvZ
oSfX3xM8YAREitX/d5vGzY48NfSJU7ruVdcf3cUsX7RBhc1sqB/U3vpLPrTHLPPM2/fBvLmpFi6y
bo4WgB/+Jf36Xax2bC44pov3jPi4MPIpmpt977X4vJi8tmWAvcx/4lGcI6fZqsv/lQp99Krn5X76
rNxHp3a7l5GCR80fjsOC/ryVzSVr3Kttb/2N1j19NjNDPlnLEki4NFQLjY3cdyOD5eJTTLvpuWk7
qIZiGT7rsjixsF4+F3NJqIGtfm5VNz9bOze6NkNLO40VogbaT3W1Hpu5r26l8q0nyxwTofb1AZj3
l5y95aKtO8aeVLrPkjTIVKTj0ZH4k/z7v1cOwgMDpNP3j/r+V+VW7RDGzNy5tmaQ5JXudzXsl8l/
zFKfSbuNYk3S+8PAXP0Amcz+qTu4/10/FQ7+C6OUMP7ODHrHuHzRqbfazdLC/zftd/n9exhjb7P9
cD8WA4pPjil376K92fR31xS/97JlIGNUw4PIZtKp9qG9NfCLMXtYcJTd1da5xGuQon7zmoWGPztJ
ipVovJv81r5nBix54pResima2y/kp6hoUVXU1FSl38h8rqb8WC7lRzpaw2nbHNLhCEo/9ehdYVoj
vIippk50ij+brZUvqdS8K76+pwlI87wO/XIbFnBJVOCET/ZT1rBG5Vjv0bdAP3Xd4zf7qOms2l4M
u4VtpBjGQbY96PeUoLRosjNlD0YIZ36mO/ovr5ijpECcB9Ps/uyVYTxmef01aAgzbmfkX7bcmK9x
NzJ7f5PUniHZ8fhAKhyFsub9MMTAdVIg8aLc+XvQkwp9Q9VOHYSXz3ZW6kECzIWNys6N2NDMxZdy
NpGUlfFiLwXKXs58Z3KY/W35FYUoSbdUHX0/R/4hIkB6+nqYFYy4zPYy8tr8FzBk5duPxCXK0Iev
3C29xGlQsWJhkU++xVeJBu9wanfjEJstIf0N3T1BeZ2Id20vYt/HY2NzU6SLv72qbcmp/7AKCLOT
h/2+7qpIJ37t5rCKqsbsUKBI5fUSbrq5J1KradKKz7xjAA51/jw4w44byHWCTTHzMMmNidrc/E1J
Cjizc6DnwyVVGyC89+Kdpmaq4mnSfjHPgHPwzGOBF/KUpRXTm7kARfcJDaR1Z9MX4YFMyyyNzU09
NeW6KGa41nROTdnGS1Gex3pAU5T1X6Ojvtqrn4OOOGwhAMeANyvjqz/50oO/muZRrOL+UPZpXHVj
xShkjufFi3q9W5+Qm0Jzn34yav01rPKjWEN2qGtxbckRn6WBfKj+jOk/6a/PaTH/yayluTcZPc1k
EfHkNOdsfHT0tE3SWmtRgH15mva7zyDVfNor8S/XltjhO+w39jyDv6GTyIem8IK6/jUta5pMBQJJ
VpQuWH4lEFlxGe/a9l+l2d3FT10zQrRH0q5oYwZ9vTjay166mEINPD2ylxXnLOvjB61hkOjXC4Vj
RaR7Nr94pjvfXBIpYrghAnkHhizr1hRc9U16GYXfHphVLIHbFz/vOvvVaaoumpkSZMhAnuVcpJYz
fPEgPTofnVf5+hbsxYDIv+zNweQ5q4s0dnofjVBxyuiL6R8wIxtWZZ7gklav8SPLyp9VYQ+HVf/T
2t4fqQ1bBLbjUHW3RVxRh+27cqOC8b+rD02QujiJrTWWjeYw/h35E7wMYzlG2qB9ljqRIc1Md566
n63TsEqsaExWINAgzhRcy7j99UeHZe+TzeYceAb8aehV+VhOUWnDgLtZdcgK/c6heu7ZWY+78C/D
5EOV7G51IkryZ13L6bg6VLEtVwMsRedjIpFm6oO6FYesWa7abhiHut7+pVUabDV6Ix6KMDMF4qa2
4yFIbdzgXMaOINpInjJtrQNfk3nCY9MGtlDzUyrmk5ffqfEGP5/CrubmWRcwR/QjvWR0nGnQM6hf
rzha6qtfysOkzT2lE5MZE5PRvLdVUPiSaHhKmWiCgXdEHTpVd6uIcNomCWi+jRXBKoKjE7TC6LXX
reuui1+cWLtxHjOOp64XXYC7/WXiLwzQy8lg9kPGToniqNnzo97689lqTvAoiOjYVkt89OPk4F8Q
XeL9bY2sQZtbOYP0po/3nk9scewtMVCmdl38FV4+JrinxmBDzuSkspAYHWWFulOVsab1xyp1X6kA
+yDXuz+t48BlLsAspjM8GfNbqht5mFcAJ5NWPwANfnj6crfSFE9zY7DJTqZ8nSzs3Yz6aYcz9O3A
d7OaedIW4Mj56/fentjei+zy6r6iuTnOi4jWmZuVQck495e5E2HtuOEm8/7UrBbWtIaOXNnEm1il
CFCMXzUcX4CR5ds2gkSqzK5Pg9MXycCII54H9x0y3n0UfOc7AMsyi+rKNy4PTlf+162qjl2nAB7u
2Rmt7ml8HlbZsld9DFWChbQ82CXx3N0KgWrNLtsgrdc8bZGqDPlwJyciJvpz6IuRJbhzYRHJNVtY
yL8QfW573baJmzswptmcXXRKDC6G7qh50PMipQaV+XiQG6/r7r/kOYKdvpy3Qh9uGHz7APHzkTNL
P9h8QabJ1il9X/6amC7o2cYqslfzX81QOioryMxWkzdTAPYhSnfBmhtTkrVFEzjp6sRT/5W6XXvv
fVDxZmyoLXPXwPa2PjA2vw6XnIENrWnDXEQ2YLrLQa9RuVqmQVGDUTPoXA17pmLwn2ZKBb7hZmFv
kwCfpgsb1Lw+Q+tDjc3kbkVuNz3UEy9BakuO0pb4xnlnekD2puIqoanfltFISOUJuoxsd0+6kUoF
8+gq3opWRWkDvARB44VNUTg3TG599p82wgakG2V7xoEU9Ys5JFbHPDxPvaSp99jufYel1L/0gtt4
MI0DN+AcbHBqr2xA+40979G1nF9CZG9g1N2j7zWETPDgUC9HRk7yhbM+Qyv91hn8BswCvyxNFOGY
Ub7aojrlmSOeS/WpOKyioR0+G6POgibPghyPYtwV6o9cTOAja+WOne9jD2P/UWTIGaVfxMKTL802
a7R4i0KxLoKFjCE7BXMl4tg8OsP45rrYZywSPNb0cb+HvDnsowxsZzcjR8IXI8EXUTlNMi7tv5ai
wKBGTqN8ny6GVTDlqrhkuUjqwJohWuZM+ycGD0dnajxAJ7LgRHsYaIOPmJXqQGZv/LUvtqmvSVfS
uuyIoqh2804Lt8hB8hUVZoRs54eG8dvhFYUHM7ihQQDMnpEJNQdGz1UQHKJmvlrGCJiGRZBaeRP2
PffbNqKEZOt0agjECKey/ALJgvbViuua+p/gPFB7zsIn5A9n9v9eG8WBOtYZ5MqnKCjiPMcdaNb/
eO7wzpP/ynS/jg2YEsDSHDfKottPQz1FZkGd1mDPgxDETbpNHwsV1sGjk0SX5BoFi7LuKyfbtHhy
PKXCtOtY/ZI1MmYUbwVys/gq08Z4gJAHCep/dHuGKKTJeLXEk1EtFwtE/oeUY5tQpgKLe58gTnE+
epGlT3/zKeeppovRhoaT2H/FFuuGIHbaee0cO6hkcTWc2qQSr1jTB78FzzQ7YT7WU+iNTRloJeW+
8Dr0/HaPymatrppkSDmVDLEJ5TPqrjt5m/tXDe1vfVlVnHZMiId5iU0dZnLxZvO4oCziPJyuWLxJ
RqZH8J33aeYit7dmiTx/vqlygWHqtXeh3ky7ZX+JpT8DrZPIxWsPU510LkVB3lJD4HZ8I1DBwQXZ
yUD1+D3JJqFPzdWSrFX+y+DCLcr2vG3UWjYWaar32KzKl07VU1ALnVE9xrQu1XgitQFVVa+7B207
FaMBWtfWWMtTzkVqv7zo8UuYLVfm5IGfbt6xYGR6fxFsbvOmsHnGR//Zzu5O39o8MCX+uGtCdbr8
6VwvSPGPrsrMUI13Bq6ixHK/UIvrGla3Pq2YcC39bWgyn2anruK1Lv/UOgxma2gG/kQvWRbdiZh3
fWd6PdvWml1n84GRRJHsEslvYpPhZjTjmY7Jp+5SuL479zOVo0DM4DAVW09lpPOHlcPzYGZvtXT6
k6n9ybtYU1GvahI3R8nNuk4RnonjpNQ7qd3lARmc0qveeGkwVYMcdGSpDK+bb9ZJgRGmGLi+bT+X
gWbdHxbPOTvLvaKu/fFCDazZBsMTya1eZrT1fFNb2Og9Jvq0i+xy+rFJpR8M1zhii9ASEGM3WHkc
ICCOw76uB9AF3oDBShi2VSdnOoi9+DuJzT32hnuwe2VEuakwEe28S0alO8d+YpWeW83RVnIUtLtD
1IsRt4VPhVRelDyXqZvy2pMyxB38MIKzo16IxJ9MK1kl698m27wwSUD4rIqoEQhRg07ol6zq44qb
aU+nv3ruv+itsyV1a2KDHZaTlfa/CBJACLOwCrima4T+drB2DOBuOZ49zRWR4XtBiRhRwVmB6A/T
6yQ4TC1pibCxpo/al9rLygytIDfDcb9kM/q/dReIaSqaIpgJ+fRSdmylzSAOdp25bNMYyD1wiNBx
0dQKxi9ZmjoMCdKBLsgwoxRbc7DKdQlGqVeHSrs4U5meK6vwQ6mBawlU8Wkid8LZYyt1pqBYjSzw
9DSPaxg8c5MozCBKdqMOC1+xRUZWLAcvT5w5zUN8b+e5LViLTt5YSGjNU+uCmfSLcy58e6dEa5uo
xYam1neS0qvAb3IVN5ysOXEjcdOtn/5o9kFf+sOh8P9RaOWHZnWfkPyDqVaMTdptCcqiISvDM55G
DuWDxyQdNViLO6HOfNy3vGITi5jTZ2+FQKwHPSJpRUT5FO/QJ4GXLjnpUzuAUB/hOyE2YLb+dh7a
xca2l5CRV7iCMCGuleiJLLDDauMFIhvGRJnYffdBOFQdnuJbOVWV/jbUxRFLASvAZWWFk0P+gOrg
HIN6BEIBAqyiwqjCwoY1X3D/RlM1fLAExYsYiD7aGLYOwKU9jDD0BvK96fE+QtBm/fguMXomNCoQ
NiWCH0b8eIQy1rapONrpHKqJRnX2GiaG/A98f+tnLqLJQMEZAFnrhgFHe7JT0r3WxXjgG9yPauvh
FPyfgsrvNFhNtLjplzvOp44snpiJsQgXWOg7s8nIp24BN2tNQEPxf0lOlJeJqSBcxl/FfqQIBTxL
zPlgLtI8DA6bmAxgn3ZfafYxz+Dj35B+b+OYXfpmm2Jds+VTv117DZ/ZaOd0mxObSggc7pJMl9Z1
GqWMraH7107yucUMxPnA8MSVv2H7ykNX7L9bzhY+MydwSucOM/O1mSN3RpbxyA4vmjD3qKCd4yrk
DLT1DekzPxDGRL/PKocYe15iufZxBg++TWrNk3sEV1g0xmXbF470C/yhd3RmbcOu4rHBwsjrcFwH
dOzPyjQ6zn+kWQ6ICdXEeSj2ieU/nVwu2a6SUl9eUzJEr3mxvVm72OJBeza0/GNzrWdXqh0RMq+S
dGR3sbPzGRVWY+AzMEGtOdRMD+art/9UplieO835Cd5nXbRdverDLxajPICyuQEDTxCPQTFC19LE
ow6L+iLnip39AEhLBbbetAFwpuBIsBnYbw/rrDVsqtdRRLeeRNvSDYF08viesYrn8X0A9o2pfPND
vdK19WAhycA+A36p/EgI20O95gumXLpfNzMJPviOFyjEwTD5KueaMehCxFijj08wcQBfTdsGwqzO
aa7c2G/GnZn2+jHI9tXnTx4sBaSTAoUehBBB/qsumi3Ojm04joXJXGD6oZMu8ICv+Mi0sgDvy38W
HQiGsCcrkYZO8ArMaG9b8dxZSU9Gz9b1rMeznZcWNTrul68dJDbOGxyajZSXkezQZZ73R7PkjfYF
tbA9vDD+wf3mjYEAOg7U4BU8UsvPYuic2NVWwpQNPHXEzUS60XCxuNa9roV6wBYaoZrDijfWpZ4+
y65yr8YQGDIdkj1dTyNEP8tB/D5GC3jYc92IOpGdndmEtJJjpDtddi7sAsBr3wJWoP7u5vHNHupk
q03ejqacE28cHt2s1SgPthNnancYi/lXqnLj2GrVF4Pc7IzGbAVWBmapFhtsztTiXczF6+w6ZzBb
MsZ8PQ92l+iH3zN5iufZVn9EXf6ba4s3xp9pGNY5SGt868X4w5etiGuA59iv9X/1Yr4g88qIbm6l
l3JhvMsvRzVz0vTZFB5qGz1pB/6PJsLHhizfQzY20CrYpTqLufrJ8gh2PddtHxkVOn85aGlU7DOv
AFiVXtSHzimmi9tvx82YM056Uxwn6T+xFTac77KV46o1MTMh8HZMIsQMgpRQQi7Yi3vIhVVFJjWh
bc/7TW/m4z1WN5h9tPBUITXRgDLu0dlgP3Rue0jXbWDyiNDTd/NhUHt7MifzF1jdjP7T67Fh/SlU
oR2t4nVzK6ZF5foG3ke6as7PIcIZj2yDHRjDuWO+EJR061yA/35vjHCbdvDPzd8etgHbzoM18sXO
kCxhziISJgkmKrWFkdxavtZ9fJiYrAXVghth0ij/JFAtdjMSmrDVB069HSeGu8FgTM8peATlsxeJ
su5CROEOP8BFd+WnOdRXt6ttIF7jNivx35jXFdRD9ejMvY+oyQYj1DiZ1mlAPA1yHZM40hk+1uba
j1CI9JRqoL/NR4Qvl6Yjr3qJGpQmSG8sDtyZaIpCXoVb3xb1o5MFFtJF644qZb4mGgHH3u6/naHM
b6IB+DDmmoKC95MsAbyKceeVFgcHANk8aP82y3xTuWYm9N+4vHAoeh0DXgM7QmDxu4PX3OghU0Bi
nhEe6488HY5ZzZvfQJqzOc5E3Ot7bT6X3V2YZXv4hjbkTfVVN7bPWe/08+zJT8QYneAG1GJpbMR3
yAeQup9sSLKO7VB+mFZLNsy8fikhmxD9l7dgnN9mqTlXrzxYvIYl+TGxXGd2Isv94o+TCXeSv6M0
mgQ1Eo2SFmQdDMjzBwLv/su3/omg7bg31uqS6tAIc+V2fI/axdV79a7Vw1Hv7DRcNCVjxy54XfDf
cUi+wFlpoTZnn4u+2EdTZjgUuV9DSYQG0z0dQVtOpDbqz5VQaTJWFlPMrf4oSNkwSYVQG52LsrD8
pAQIli7PYi+Np3KWdTz2co43a7xpU/44a+0fGyifPo4q0hMwgs32d0l1jIUNV+jGSOs9d6fysQ8k
w5jMHMxDKrC1dmu5hBWW2GgWKhnGNbAGpU6NBTuGwfK1dpst0RbrneTOjciSZeXaCeeKLpdGB5Fk
Xt4Hbfyt1bIKrN1SGLeQAJe6ec00XlNlrDdpnLuRnJ1dYARRJiyfY/0dd2LQ8Js+eynU0GAV0Tr4
REZYZhUJ/Pkk+1GdAluwbWdo5niQktQVvXhXVnHZqlodhVlQ8N0jndP6rnZXqiAb2Q5YHWwGE9Px
SzqIh8mddT61WdHPDxWaT3+38w8Zza8xh3ubfuZlqkLCqLDHpVpxXnfnZWlLLWlsl/CdDhNNaewv
Zls8DQ1LPk27fK685XVy0eHm7W1Tc/eK7zRpt/k3Tob2ClP65uCgWo30tsr01gzra9beF9b16Svj
DRo/87NY0d8rQb2tPnuWWcRbasjr/EsZOs08LtI6L+gGpkxneeq2Bm4xVtdW9bCcqiojImC4Xul2
Oa+3f31qRLpZWtcZOlusw4fhb2jnIz+wKQlyU0b6Vw7FeFlKPil/J42lGpgaFLqsr0adVv//Bx9x
MDHyibMt3Q9zk/1pvfJe8+V/LTzoB7vIR1AnP9FszwV1oEZm4V8FsU47xyiTwO/j3o1881VzqCx6
flBAQmG/Bgt2bxBc8gYgaKo/OaYuQ9maH+X8b0UECJZMN27jvHGZurkIgI2/Vkv9VzQ0PNYGdCr/
btkIGLAgfNa286v0abgrow8Wi/ZB1daHzC2PfLr0ZPSMmYTMUBXRYbuNKrAqD602Ggd8iiZvE7l5
IBtxsdj50QS2wLFUxmCtM6vEnR+DMqGgPdrxTOqRypCAM1Um1ryO6MCLfuxqSqkdE64OFRDsCxIi
L+lic8/B02gRlnjToy8GyvaOFbhQt092PA7Wv4lpA5mmXyutZbDrY0wBXz/OaKSMKxQ1/p6dVKcj
dQED0XJZeYhShUq/cmEMlgi8VQChyzfLyt5sjUOt7N/JB8X+ZCr89Kr5mWo7F75m0e3NJry9Z9Dc
d/PZ1ct/U57W56aVn3R2b97uFieQWUIP1Pgy+l5/GBCyC92wQ2v10CdthCH1uZFWHeic6KJefy4b
jJL5LxfTXz5zI3JL5PCyyPqPDpbZXNOUZmscIpxyB38txXNty0jL96SYCQvZuwMjJVI7Ry+L+YN+
CJfhhSX8d5/jaiju7TaIlqn9V64wOFN3xrkzcw7cRwrOOJxQ3357HSKzMOmL536L2W+chzpNmI4a
mIvZTlyHGomjsiblq+rtmyUoC+wau+WOOJTQ436k20RO3PRRyGyNoQORQAShY+lKf015R7BeVnoJ
819uGkKASPqIyTdto1G0XB0qZZio2deqXPhoe7OI2EYT2R4iidrorPzcft19VZ89Y32fPZbAZ1V7
Rk+ro74B4ugV6rnrJKyxcW4Dw60LUk+kgLViwzAg5caDri/djSQupmNztOfQ1G4NQdaPO0udDM4a
kdc/C4VyQlzSGdgicPSa2dsqiQgSGLLS/LjTxIc69a65znSrJRkNvvJgBnay2bBlnLSBp35suZC0
ApHAtxyEMAa5obu0D4aFVEBNtIaTmd8qfD6xpb5MUu/vBB37BCqjirIWEd7pNjohI3/pHfPAZDdN
VI9zYaJkLPTGoKsfD3bbiLAyKyb/4r3LF8L04LwtC7AZy+SJuQe+if3uRHVe5WC3ofDqE7lWWCJD
kv1YwJOJfzNMvM9abroLX3ebk9E4r2be+qAYLHqcKD7GFHs2w4Luq6fF34pfkz4sce9tA1NcHsSM
40RXFKfKA+fQli0k5jJucpsLgJSEIDXg+1Ms9alAn3c96tK5RVlfdoNQiaXdaL4oPgkJ4bfjNGCS
poKKuVxIrBGywJTzK3p0bONmPaOMQNo5GY3z/N6AT7YirV6Gtj4uYppjbUipfDrvtCIA0Mj7lGqE
YXGkVYe5/uh2nsoyNX9nwmrO/l0bvMsozrDh7Fj6FrjLs5iQYr/qTB1Br70RioMlgjzYyHOrgGa3
j1xywCI+95MnNbaSdYrVpXtzVaMwQybhwTyQHDrRSoVtg9KGDpivVR165LrEW8uv5Lp8BhhIBOed
eNHw+voDd6y3PkgnAw3SEconyJai3HGSTuufJq3Xo9/MXWi3TPNH+x3wAmbTnasb4g1JG1bLS9b0
bTgxmGsmdPLFGWTkC/mnxIGu955OisFGvBRMK9toWPZ6nxpBCMgbHHnUW1vPj64kqh1efhrpjP8o
nme/eF/ufLLNqlRTazHBHaCjnv3MTp+d2mKSXe83p/Ku46qFrS7aiyO0eyBY/1/tLywl569E9bA3
l4ZEmyaTSMK+9pkRdHroCVcKfGzBuCKRnlWxX0SWvugm0XwGgWXr1mvU/+y9xQR0j0pk4QOGXJJP
fYoI3WU5At8Z5Hiw+9V8WkhzETka2pB5wMy7tAO3+VrJC4hT0t5phPSRdN0iaLQUXRPLSQPqftio
gQV1MnkTA15L8momZXrXOe2YXbg8RWL4AYBzMZzMifadmDACD91jS0QYz4133ubxHtSyBX7ZPnd9
7kSapNTOJvPDMbGQly/erGkJJY5IOOWCQZGAO1t6tK7dntwROG/zfnIftydsUiQw9BZjOn+47JwI
1kQRbGRiPRVFdVDb9o9Wrg52h6eW7kTTxvXqy+2CjdeJe7XF9kAPopQY44Y7eMIVdd6U8eCPXZ9U
Sv6weudmWd7+MCykOGX+UoVokKemZINIoW1NSGFC3BC6RzZZL3Pek5TRiSqBDJhC4V56O98CCMPY
kZZ9xrvIq7BWaewt69FWy5c+N4CYXdvCMDmPSI7Um2gGUbMaUcw8e7/uDNr2qrESymDYCRJVJlY2
H/ef7I35WHAEvaZ3i8hafeV+3TwSfPYwVH/WenlCqlDXzkFCIuQek9RaY7FB1AG+ObcEZye9cG00
8/xXSewNE8PfC5GYILYjNnAstjE45n8M1ASCR/5oizU9OJOVkVZj/NRK/1aVzc2w0g6CU9ciuObn
DONPURbDxW7QSmvdeFOLHnobUStyUv/mYmwS0BCNS4K/1Pib3BmIFAueWg0fsmLSM3JG7w6PcFHT
pPvEN2e8S8f+TjU6uwWwgFg9j21s9tuPkaWL9BLUJZWkD0g7NkViYjAbAY2jRqREDFxZJlqyBvcf
aZYTzkukIvmzLHQl7rZDkfSw7NisglEQe8mCEZ4bqKB9znAQ1P9s6bshJNeH1rZTlO5GIoixoiHO
fuCchSyva5sbH7e4rmJcXgMh+QvLcpMMPNXLGTQY7qgfRIFhIPXODN6S+g7vbww6pnx5NloNf6Bu
AY5kvnu22peBiBh3OlQuEBrsxYdfKS3w9t7Gu6hHUkGm65ZxJ4HLa0lF5TkWW1X/qyv0X3N+1bOB
gTCP89oPNFW6lT1Xjo7+8FizbvOAFHfVAV8Cw9e6qACITZrxpfPkhvpXsPoldc5YmdME00SQzoY8
toZI8KQ4R3vPYgY0dmQ1OgKAtcXifnc7c6Ounk63vzpa3JbEc7vk88MTLqTJbA2bdUzNraJ8ddk1
j+aF8LHs6ouMw7tBdmpjf8PXQsF5wAW3sE7X3opzUU/E1DBB9tReJ+6ZRJ7x0gv9zUBmJNkyA/Gh
GlR4x6442d58h8qIIyTxffz8g4HePKj2eZ3UbRlMcHbKhw4RCgQ4vzVp7kcZXTv5DcgY6+MkCUzV
7iYSBP0+sFdXO2rK+FB7aBSvC+J7xk9G+UbTbxuDsFmaFRY5B+xrVA8ZmuN51bsXK2sOCicpB97g
X9Z2ejKMifbU6ias1O5vyuke+uTaV3g2nLoiH4GI4lsP2hoMm3rQulmcM9vGme1Mtw7vW+KWT6b2
ZIictEcdnc0avaNF7RTsnZbRMHo6FjfCgMXabfwanp9851y0+gKqNeTZEyZfEYBkQPn5JFDcjX0k
BfF1QMWBJpGvs/LAWetOVG9OFFkrsunxO45LVoq7q2b2iYLn93j2SUF2Lq5maQgxGg0QcK/Vu87R
s5oskMJVB5onKEsXlLNh2I/o8uObCzUkRxdJQvaB+HO4lNy/5JD0YQYhzgAfSe/7h1EdVhcoYC/4
9nfftat73vJULjyG+4ijrgB9hlX7CZ5EAC3xriPmKURBMuT5FKnMijLGVFVyPvvZj3bw7pWL+lqJ
GLI176BT5z5zb43PMNgmIlvOfdkYQ/j9QVhiQXLdQQFBX8mJBFivwJqdeb1VhRfvAFKnAeL15yix
2e2dHayC1Io2xWaZ5aQb5KC8PwlQoR/Y9Rel5Is/E2lmair8/p0N0eKyGEZ1TdvS4+aosGWqXP5Q
/ic0M4Xn2o6H79QB6uYiIvBExDk/xcD/Q9XMeKb3rfehzQZYRxPLdcmWk+9vzCna9Uwi/5NYl+36
jaSSVWKH31FyCwgESzysLMHr2BCWNCF8w/k+EiZhP2JnH6KUVBasQlsB6WjAUyqzNEOzF3/+H7/W
2JP9w6Fkvku5VDpU8ziLMZchls5Eq/guXrEepIyo2ruL5vsfckfkySfrYMzD084s5XX1D+PK0Hkp
pXb8H3Nnshw50mXnV5Fp3fgFB+AYNjJTzBMZnKcNLIeiY54BB/D0+hBZrW6VTAvtZFZFK5LJymAA
cL9+7znfgbp9NAkheSoZAq8JqmCGaWALdgvv7vbzfYZEILC9NzniWVTokGwj23vUOAMt9u2NHONN
MI10OcJqB1h0+20HOYcwTUr+GmvEfDgNyStmTkhhUYrI9MbvNQeMmKA48OOyUVOTZnKT0P46UE/9
VZTUEDA92MrKYdorg1wL5cvkoofsRbeVxsQatDjsMOKkHiY/Hh6bDazFNNfUL6yRn05rmkc5IqJC
BhK8tMWxWWx2PfDsWzYKwezlNu1VSIEEip0mTbWqcm9CPJ3eCbMdNw7mh7NTeuBppzFcxx3ro0YP
Zwyl/D1mNk43+rs9KKspZ1fKMApvhCj+Wggg52rxNWLAgRsxTwka0Wi8Ayy+j9oqvkeliPo0gsfv
zln6pB1/NyUCztHsPYubibLN62vBZ22DKrcMC4g+1rz2TNn87EN6xKgVosdCjDYyKy5d4jJuGeNu
/hgTKr5cPxTRUL1O0Kl4k0Z1lxYftIX1nV6A+ZlVhMhg+4dRe5+m7XCC6ccqX/d/GCKtyC9VOE0P
SU2Z3cwK000+nbG7t4+NQ7F4oyeJyO2R6pUoa7Nc7ZwCsRVLj3vO598GX99OuCUx6HJ3IeF49iAB
bKIoKN+sstyE4VA+WFZawpXP2ZC6wYMskywWd3yqaOwYYzuVfzAMhWR2mXRbizNm0Hp6gMXPOANf
/Q0PEw/IqdwouRNZMoh1fiOysPvGZ+RqzcVisrCOwY9tms78QbcpP02RPRK+Ur3eAOveFIN8zGzn
nuDLmb3LezBkwTpgi+w8kZ0cFjRvpilC/tgmDsYwLWiZDibd8M+mHzk/Jj1cGlhAGmXiKgY7tssy
QMz44E6pR6xDGQTZzhEAoRXxYmtHBclJFpTEHQvwg828ePFA395UpAnbqkpmfkEPySe+hpstsYlg
HNj0m9clD+DBn/RwQImbc0xelIJOPl1aelXRAutSkLKE7V314s8DTR7tQhu3s/YMa2tmEQft5ZKE
UYthPaUrz5/DG8Lg9t4womBXLHhMrCBidKu7Aqf4rm9CJsmTPpWOFKsbq5fCLlgVWhdPpJJ6u6JF
l/cfP61M8ye4A+9KvH264vCcHTI7+oHU/Jhie4/Hstk7dCG3YynAwQMDv+cLuzSozzdcdb24NIqY
hk1eHGNTvpVRt7vhuRoHhf2NSDfmOcqIbl7Wjeh5LKxmFUDBuS2IGCpBXxTZzm0zpAMVxx9iKTgk
lz49KwyeelR/UGplvq3zwbzcNtsydn7JPhogeST60i0fehMPFDRucUjaK6ORC5v0sr7/+4fc//Ss
0rxWunzS9BKol/iW44a/Kg1S6PbZbCcFxbvud/2BE8H0YYd+g9u6Q45QcRPIybGfjKLd1l0zfBUd
NS5iQvtOlXl8QcPANwYaGhLRGnXPWyeQIPjj9CGtsztEwbHw+nA9qzz5yHqPUa1rcLJoXEFTYolo
yYZfQ+jbn7FXXwbzY6zD+C+INug4BC3qP9SgtpTw1MK/lBlhtnBxAJBu82YYMMSRonzS4x28GldN
PaqdSFEBOEgNbwyZDoHAStBZt926X/CO1qucxFua5/ZdE7/dFtowDDJIau2H1yTmmjUluI5VyIso
1AM0RflkgbHQqbOFsMumr+viDlHZI0x6Y+PYil9uoXcaIvzSWEBOOB7DQwHSb3tDJwxKP4yLyS1J
puo4GV70WkzB0wSE/X6qRfzax4Ium5cAdF++aS9+OMmO3o01pfrMwt1JIzn7qM3vyjGt6L3h6p9b
4M3GAG60CgWKWo/YlC5rxr1OdPrYVizGrUNHd2KnOyaTfPrDRks0BAClFrxKtkciAo07pEUQ18M1
brDKGwK9wWLfmQvz/GfDr/0hQNnOsAqjn9HxUkbbxBUtdn8uDn6pkkMx13qdApnICg/XNmjItuhf
E5qOqNxG4zxGOFbQ/rYX5cCSjNO723piqGKERuc5OFZAEBpUIaucB+VwA7TPUzAf6VNwcOgZMXpp
Hf8EZ/DosWJdakyDK7Nr/KNppvVWaw86CrbzrSqb8a7Ovm8VTs6+xvEV7pOlO2+XZiI9/9nfy9Sb
Hkq/ehscGdC/ZTWKHIyBCD7qrZ2Ip4r0nXvfSpynhNnr7FZEkZjORFmqLJo1/dENGqY1nR3iZZg8
eo9TeOSmbNZ9EGYkZEcoU73hZKKounZhyVx8AZ4zS/If/7wERIUGep+hOtieqt4nxIGL2A6sS1tV
JyNZMlVQuZ7cyHkLjTDbi5i5I9oAmHhwhSqU9oegbZIDWyyNJ2BGvJfLDxG18kByzBKyUD66Bka0
PA0RlrD84yNGS9XkvxxoBF3bly+qMe+QALr0gFw+o4BfGzjjXwrN2cpIHGxuVXtJ3KK+4nrjzMDj
wFoyfeDxhsO2/E4erqp+MDisYXff0S0Ql6p0N9oym8uNG9PL6m+kzx8kmW0lJjHKKl9nGhUzE37G
N7Kms1cRTRM5v1pGAjxW2xvkN2UiZHe28zioCmxBLo/IfO6TLKrWN4yMGBLnQQ0RqleUfmjdvwGK
8HTwH1pGe1zTYCoaeb29FEGTvdoP+NZYVkNjG/UYc2knoT5rzemzj5jd5m17xYUjnwP9CulgP2dJ
9ENl5bBOHUF/MnaDXWoyT4Ffs79hUvshznd9aj+UPaF73hI7IPBH1hiwgaEmi13+7yML9pkBA2jJ
3NwbveMNYHxb9WVErVwr7yhQIuGljEHx1DCPwQUCeGwpJ2/ntmqwrDViCYTjy0kNMZXatllc7pfg
CMwP8Tc5usgzVLgbc0paNH72ARcyyvYFvD+E2jkmesAP5bnID+tu3A4uw+jhxh0QSXbUKRRFNGfx
tnWChHMJJbK7eI0hDTDQqMefrYmopUitNaFJROEUIZSTP/9p4Ayh/9JsRFnLN9snFCZIYnlA4SDf
Bj9i7moVX0XrpZcChBWrEYmyfeHaG7EgMCWGpXMY179GB+/TjTY5NehYzKmD/1v63vPUdsGmab7J
ZcSSamV8qCzGhCBq17QeNUOcAS0tRr+dnzvJ0QjDFwlx6Nqw9tRLWgxyVP7oQN+l1GbwJ4WK94cS
HTFIjGk98aSzm6gQkWtR6egQJdHtSFARCn0kcsSYOySmehRPRejQSU3rn1U9GYzh4XJIcJqrhi3n
tlbeVk1Wz6roLUbCZzBq5ZqDIOlvGsqUX9I4uL2qTERnRL1q01WAsqUHK0kbdgDryjqYQn0PtI13
2ZQzXL0l++gLQpT8ECDn2U+Be4mrLn7JuwsVffXROTn1T+PGLwBBvD/rjsMNsPxkt1g94lm1O78M
nDWPrbdr/LY4VUbB4+Tazw44lLojF8uLml+4Mi/CZFYeY+S+6tD/xnRm0YhzvwtIhQ+tO7zPsdPv
oDDSGgid8KUk5nOI3P2MkGWNMrq/lp1xGMHoAQBnEsrsCKdnFsO9VhzIiFVHqt2DklsKeKMjjuS2
qCjTZ7eQ3YZHd75X1swgkZVMe9zdQzTti5qianIxPcuIjm9RuMcBgczFCcYvReDd2ZOzf2aNJExa
MvPKWGOfK9azMJ/1S2txSPUz541lK/kdZ/2jk+c+2hB1YrI2bSq6+oepEs29z227ShtGZ2PZe5vb
br8MuWmzTZfba56658IfqwfR1PSmBXXBLeXEhn1/nDvzeNvM5GKfbhyTx5jUMouYliWD5PbVqVaf
pMUM4B0DzRvi+dtYNU+l0BZX2Q9OMtOPTmYd6iXWqq6sx1YbmADc4RRbeMH9+QKypN+iPs1fpnCa
AUVQQWUc/+RieIdwZDNZHACAQFx8EtBZTzww6KLmnhrdJndFmkPz+B/fSLNQHkhUoy1ZRw/h0lKY
svAbuZjcYbj+RXvV3jW6lBm5JjApJU7dtZf7/okj5Y8BuQ2jcdYuw06JqqpC1H5LVREV/smNwS5o
4T3aRfKMH66DN6P8xSzGctK60YZcWsZgGFtpIA/NujCzYzS2ZMr1WXjXB8iLaj+tHjrFSNZi0+jW
Y9XaG9yfH2grQUxj2V5Lu/6eESAcM7SB7FvK5yQXbW5xKHlgMP0lq+o4J1gj2R/VXhIPcFcVA2UO
0wwsCZDSqzBCLjfuzHIkoLwm4m1htV2jJr/+QRJLJ9j1UUrIGiDY5QCdNrQG4fygZFqiVqHtRItb
gYM1qCumKgkZSnX96qZTQhOOjoghkhNvDDSKHi/r7UtT2L9K6DRrmQvyuTxOyG0Qf9VDsc/y7L1n
xHlvtPIrdekLVgnrfiGe0QbqVzkAiCv7hSh6W0hoWd/nHV1hs5TuS5qYd3EE178rJBTwXOfHf6OE
tZQekWC64tkPn6KRmdO9K3/OPs2adYrkrsZFtrfqhs3nIQ3vA/9VGK+e9dbYb63zgkJl1VjuysN5
79iIqql5LNvYsN6SIrM+FeJASLANYqXbd8XB7zZ9W+NZ/5rax7Z/XBq9/2ZaUeHRapJUFs61lLjc
jewkCJWgz6veRiXpe8ybmoprxMcYwx9FvF1/QxmK5/iIsOZAs/vLDBbBbEMGQDsB26z9VWTT5tCE
LNV2+0bWJHPQCPMg4vSHtnOe0W1ucWex8yTWsx6Dn5XlbosSrtBcVsY6VfKhrbqLBUiEHj6vwkkO
GV5RVQ6g8TyZr5hc/kKh9Eo2IVd3yUPyC3m0vWQB7TjodVP9FPXdKjDZ8pOweeZQCfuIqTHu6C4o
X1ocF+DIUvwjHU2XaWtg1UburMMUV3tEThGkVOEz2axtJlgzuQhOLrZKIGpHuWnYJiljPpePFNFD
0ez+63/5b/9Iff7P0cTWP8MpLFPawhQMRx3hCiH/maXa1FXQjUlNV7vcaNpd99PyIfUf0pZyv3am
iuEVHzxR8cH1/v709jXVkXxpBshgGnTwd3RvT7aqgRwYRUaig21iPZLSfvzzoaK6LTXHntuv8HfE
99/xyv/IFP/Hp//9pcz555+p4f9b2vj/NYX8/8dscTJk/9dV/D+ixf9H385dExMq/9ctqPyWRs5P
/J0q7v1LEDZiBZZLHjFhQnxH/7Wkigf/ogu+xINLwmMJFzfJ1fn3VPHgX6agcxfYlosBxvdIDFky
qZfAcfdf0ChMh2mS7VlgNu3/l1Rx25ZLltF/wgWbBAfhjxS2bRHgQ/bIP+JQEhV3kT+PyTokv21l
0g7bVcOIyzhH0hTm43kck60v3y34jR0twKOaGI4Bfw0HMaxd1z0sUl8awMDCOhDmaLG+bHQTe6eK
1zY8hBNeC07bbQ/LFp+uiCtsL7M8Oiq8KtN9wqvq4wew3jimvZikVncRTJkocs2t7miM66LfKayw
vYawxs75ODj5I81dtVGWBSgw7sn21D9Cv+vWuBJcOjvpl29Qfbca2DjHeCEf8hyPhOcjNCMTEI0B
oWnI3CTz2Vcj7Jp1rcTOQoyR5QA+miH4JjgGQ7ir4NyV1wI8Iwlh4t4PAIcyiThKIq1hfDaErFQJ
zBIHn2tBt/wwkoCAGgCLC+VVo17pZtHmo587rIrgGuV1s6sCF79GFDHSwtvrdfVdW81Pmcm8zY3u
R5m/EaMZ7oVKP5ZMLqbnH46riekbaJS7SbhJ5aJ/XCAfCxM/bhBZS/OZVXveeFMDa0lBAQ/Dn3QI
go3f6IusPB/8BqqPDosf9TquZUXPtWs6GvA2YYWSo8wGwnuIicIFGmjNlwqFEVJparYswxnex8Uh
1ukmCbx5k1eZif9HK/JzSCSY4Apg1kjXc7dgnvwJkgYehxjNRhwZYpN3v4sM1IPsjG97ERmIEQpH
m6ZAWycQA65dUnbFKVwBwho2syp+xTGH4inNcW9HYsOsd1w3YcqYn8bnOiOqBtnVqV4kZsNgzccg
Nl/tnCYtMyE6paU4AJbPFworM9wOHuvgqpkjKCJIkqwODc32RpZ4RxlUkIzCMTo6lp3DdjJANPUS
HyJTkQ8rtw/GexElL9hDn/LOe/IiYqshCaeuz+8zYFfpZ0SzGMoHwHX4N3quARalQXmPvkV4Ljaw
E0IqdWjjjuQ8o8Cj2gUB4+4GS2URrUsb6Jrvpn+FVjAdharrbRvFztYQjJ2KuMKiFag1hC0HfTYB
Sk03yB1GhgfTHgkQx9qIwBVEPd65rzyT3XroO/FKdYqst0WYG8ZiG1ycucCUgbuARLsRQMXImCQU
WNSnFhyFhwIP9Ll9wmHLidsaXNxj3J5Ue7PaGOUm1VnwyUZJXgblvJOWxlNAj5nDAIx52aTljgdn
XVQ1p1qbgNcas8voD2qXA6pcjTPTKX9iGwWIs6nRAMPWYkzri1WUtDQRvPZlAn0FtO2x730MUshT
UX207NL2L4JMJX/RcLDdJD0skv2EMAAX1uTKcMf8odQGem5yGDEdoNTq0f6WJhKVttOEfladw2QM
TrbpgjIwQNy0HC8BitjolTsSCjErTCH5e3MTvbtm+ppw+WjAIFRpzPjRZWDNE6gKtLGmWtVEpnKt
7lXqHBh+ZSuGw3QFyV5cUWmX23CA+z5TVydpam9LlkEXFCZed9DXte/1WNdsuWVL/2gz8SMK8myb
2PlvTmYFfa3IW49JjAsiMKyNHZySAA60FYbkDrq45nxX7cbBvE5N/TTUqIPMiNkTA4W7GjsPIkCU
q8mxstDkutF5qLuZgTS3a153KynJO/BU8mItZreKpQFQtt2tYyJCRO6YOwTcG78b9aYI0vjgxsmb
U9JnCxWPEUEgeKfT5EeYdNnJmtYWsUB9rav72MKfkYTkEwN05pfUR6sV12TcBTZA+JGkjZVo8C8F
eOT2bAvvlHP2auAIHgYMOAt7RHAKb5GkZI8pvnqvo/kkBgujuxk9jT2481So+ILdMJTVKU2qc2GC
I+Ocu5n7Jt61A1bTsg5Ieq90sclVb53GsDmbPhpzk0Xa9xufmI7kQdY633uF39DKQZObdRw1okge
vCIxWIHEHVQCmxmT9y5gzO2DMvJ41moELlV+nKVBexGKgwgPWY1SuunEHXmZCOqyIb4T5Du6tb8x
fKTTk3D3jW+ffMNhtB62PmLHBLtm1r7F7juuzSWUgxKdVIzj0KX7GLjBDmnLpcbmt6H7CbO0wCJu
yydU3d8mfC70cyS1pxloSKfAFxEIIuuMn6UMpo1C4gm9BK4ntqpG4twpgh4nwO3Oyk6mLU+WyUyu
aKarQZeOrl9ydaEd1CRYoLS9Vx5tN91d/BTlCi5dblfLQkfrjduuS5D3VVmAranjBVjcNRWkEi9r
yKu17b21yORa00t2AR3p7stW47SdJ08dgxaZcmnnVx4HdFCh/d1B11v3hviMUk4INlJO1VaPNMG3
CBsHDsVJuFaT3lP47FOsRgBLbCRXMzu3bOeShf6DULB6kw4NfvGYwA7wCNEqTEjQSqCukUOxHDc3
lCLdGoiqvyp68xxVn7ofj2gqDsh6gn1OEF7b+8HG6+0euADt8o5mIVlMrybpUru44C6I4viJoIvk
xCC7Jr8nwniL5CFX7WaOK73mZhWkvOMgbB+xSQbQu7ZOqR5UDXRVQr3M+1cOswYM2HTvetFPW7YY
U+ui5JDTY7Ye6nznoFWYGLidJhqjmPxeqbJSI3mfwoDkBa5ARB1RmYKGqfCozOQPG501jtb+B+ol
gAn+ZfS99jA6xkHX3rGJ/SMGry3NvB9DZF1aosMeAMJeulK8Tw0QMInAlSaif6wYiMHTRGdRFvcI
YXqCFsS5iFkDdEjig4RXm06o2zEEsiY5cF8Gq09IsrmOVs/0u8NfPCSEAAN8nspMHbqM/HXtPqT1
4K+hqqPdnrw96KuGC+Rbu5HDJs6aTYO7btuT/IwQyYqPCHAWy5tBqeTSVPf8N/Pdd3EPMNf1D4EL
HYRJQzjH5kUqsjZjrd6aUPQ4ODMMsOH0SQ2zeFfxVVVJ/D5TAwGtySAnFMnBELzwGOwz/c5vaxie
SfTVO8ueXs0WDJY2FZTo4QGUKXhQa+TimPpj1rkP69ReAnCr7m7SxK8wzpZbh8xToqsSHo9uPqkY
EKWWNfyhhOcSib95IY3N5WQMfREi6Zmg2gjWS7ium6iC2JZr6o0MhkyEytownGGfufG9GnPrAF42
wo/RupuB5YFDBMCwdkKsNfdr12IogMqFJUTZwVMIEsvpnUWBrd7Amrx25puZK3poHhGURbJLdGbA
+GuBrnUV5/dEAcijIVe48iRaBWSnrF6IiB/PFRR16sjFUBrQLOlZgzfZsC8qmlCGG7wFSv82RnUh
42rYRa7YD3QUj9ESvFbNC3zXaICOusgwLacShDjSfSIkCuv6Lt+HXJwrCM6rIll+PdZ5um8JlGmz
Y9s3f6nKvzQlBFrXxBieuD/yzgwPIKaRbWsMsROQcAz9EwjWVdLId9OIOY33xYMUFn2aCmCyPcPN
Ghi4hBmMpuy9LMBoJgEGVhOZ+MYxh32gxp0XlMPVmclnATF2NydrGysf0j2WWrulU4M8vd2lIz7O
PsBHC+xlPPgOfgMTWTCbO5Ql7xxpVo7QWPLSVWudMtPZ+4tinZqM4zxmAmdkdUyaaG0lLI86sPHt
R5hXfK/5lTqxuTLQ3F4ZIBOa7sFb4Vu5VvUBVWm1TyKSpe2lIDbIG3fxZxDNfnK0JCqpwkOn1VET
wGZYFURPz2Hd63jTotHfthTIzOF8stqG6KOk75nDSgb+OKydovle+OgrpNfp0WP4uQXS842+D5/N
gF69a2jkK5a+tCejqmecBG+PvOC8I/TdgULiTR+4RvSK9Ki115dXo436PWruF7ys/irQILHiKTnh
3XN2AcQ6QV7POXXKvSrQbNb2r86QL7nlT7R/eb3IiPCjdD9T+KhrTQepHvXBzsPvpc5u6u47gyfG
WkOXhXyMbKHFSbRjhx6J7DJpK3aQzp7mrgoPljYp5WhGRo7/ZtUa6xoKSW9SAybPgRObeJ7Agm5z
h0zPCSpjanz3Rfc11uqYcD5wPVZzItHvvfxcT+O094mdKof0MEbdhbezPPtwmfIGCXdnOz/w0flb
d4EEJsrZtdq54sIFGkk9O5CYJVr9ww/mbz8c90DxoaU0yJxILsUPWFKBF2WlOWplawJFnH1ssmeN
Le1h18DjVU8IRaP5i1iOg3CMjBG2OPU2RTj+4CNR5eE+qXjKmvDVaFHPdJpWl3E3pPhbi8Yc1p1n
k0lFFB6MxaeW0gfBZXWNFscTEMxD6XpswQ3gP/PTzl1ejV0hJKMJjJ5d4rCa+HvBiayk0N7O0h6x
l3gaKHpc5sJT1BGcVPW4EcynXpDyITnWqrbHX0puR5gX83FUye8GBiBAKWsgfCdyVmIC5Ceja5b0
LKWNw1ZEFFk+LHre7rGxu/6Ai/+Slu49+tr+mtlo3YRpYDwIIeu9sBoGmyLy2HBmmn5+2hjbVAmE
U9JHpaRfwzEpNm3LBLVwIcng+IFUPnEqTgYzPTdA1bZWP/6e4I/u3cG6F52kZ1yhGRnU8NBS4V/r
4QVFOla1xHjR3FBbJ4Yl59jjr97z74GXPLSNs5L3JBKMJ9sIuayqFBcLtx3nBf1kG+ar35W/7CbW
q6hmTelZzsKBhBRoio2k9Zjx8Pi5/6v0GqqC7JUhFusNnlPKGASoFpUDDN2IkfUIozjwgkXjumzw
/hEt3rwxEMH2hMOXsRnufcf+wXRjZVv6ICOgTA7p5qGZ7xoyn4uc1DDDm669NLyNmNCZtjI72SaG
CovEp3WpSPi11H7Gpb3hzD7TsuDsapBpNVpFhb61qPaYgZA9ewXVrY2lgLrt2Q0h8IQtnpnSNrbM
+j9x/5CwWQENTuIXQzv2QXX2s1XmKyXycOPZY77taDe2rBIHnDCnyKzEHW1ub8yNe3WXeBUvp8AQ
a1bBJR6ZKOvGE7v4BFyFiZTTPdbxLO66yd1VPgdHRWQ0C116V8PNAkVLONws66P5W0VkKqvkTK6B
tY19tIvRAqwVXrZ1JHpPkMrZCqSapBuO1JImvLH203yk/AZtGqdI5rBSmVXDpNu9JmV9S1B9TydE
1gnh0WyUxB6owIRD5CVii7QZc7BP6GOBQ6+yL47rX+zEesNRaeD2CvdNTy0+1BjyuiQAkUm0Gldg
54JZ9vkX60eJvtGrOUoAuLds56ty1ZYcEHXqoVpFNTg5qDCU3Ox3K2vxf5C7lmZjuMFtxlRBNx9E
VaPGHuPk4BOfZ6rwOPo7A2Q7Ks075bbfWIXuHBN4EjoYjm9lt8f/cQ/v9w6A1TEjOSjXy6q/DFqz
ruIslYQfKuYSx2E4rQc90U83CyQsxjlzgWJl/d0MhQRe+4h4iJeMrxYPgo29pXnPj2W4YAwN/6+0
ZGwQq2rrcNDDRUPTJSfiNquwQ+JsWVcyGM4Y0GcSOxIccCnqxSKG3NZaB473r/3MlCU+tD7SPGdG
9m4O3qMbj6eW5WoDzCYnh7G+ok5hPTKphD0xWlupxk0TGc2ORLCRthq/WshmbkQgJ2QhnvBV0pAj
JCdNcQFEMWKfNBXPxWNiczuVXvIVkEIXGeZjWfjyEDg3UYP/Oahi2vXscUCr9JZDItEPI7r0psnO
euF5wBfBseP+kPKo7f7LX+LlEODAkDep1OJTUoqjlyNumyvG86Cu+pYnlgkzZFC3Wgu75HRo/8ZE
XXM2gSnyQb8IWTECIzMZT7w80CLI5gfH51Q8/kTiB+DfxMkNOWgdcS9x0CL/JbPwH7DyRi4DTsND
WIJUEkLclfs12OT+vnQXqhfDvn1rJB9TG31PbpczEsp+52H83pt1TzKB/DYcDwWMvxkT8ZEGKUXk
HBIUjcZxNZIMtBkZxnP0DOXO6bszjDucUPHZrwDtq6G+H6I6WIF61zDS0Hfki28Ec8zZ7IFFTWn6
5ClyeDvS3hBccWaqquFK4BVK/wUElzVrwQQRkCD1SUI4otcJ56n31LXwOcnBoBzwKhPtmUTIaXBI
UI87OHCzZF355g8QdWrDLUNjAm0QsDDHtOBB13hvocZzjMGD0hXUW7517tKe5KfJx58ioyNQqbMc
gsesHMXJCfSv9MHKiuLDpqhyoyebdtSmakzSI6L8uceFRX2fHvspfHNQd/KQOmTqIWFW/oyL0qzp
XKhqXhzWEdvZuxLJoxvgMde+X+6kdI86ot/MRpefh4DQWQE1JRmy4oTp/gti507O/S+zbt+sIQxP
BnoPenu1WB5PN/rtecXzYMw/EZrBe8TlNeTRqY/eavdi2qG5x2sWrmwJaJAK/84MvseM5CdlWB/V
MNEfQyhRerWzVR33nq/J2RyMdT8aWywWDZNvsSGoNNp6HtRZP4ESGVUghLperENDt6u8OfIUI6w0
/E9eTrPn4kMAKvdlSKFuk+7EXOtop+5vAAJGtMQsGSCljD7u6UqgFfX0EhTG67OFfxFOArq55m5O
S1DLjMZXsYWpMNZsnGL6vWRprIPafhKKyaRT9d91TjUJZEytYk8yhp1O5jiTRjCYBnl6WOVQhPN/
RF6JCeAlmtFMeum5qzL83Xnwe1IowkkB39ekd0NYwUyQsgh4kakfs6axTjzlOZElzodPe+EeiRmh
R86INt/tASSvU2xDm1YO9QngN1EULmG0ZfFI4ubn2NRfLj164w0IQmBovW8TGOOLUm+OHwaCxlip
wvskTF5VThs1C6ONzYugB/6hIBlEnv8TJMqnGsGwIh17Td23oZOU72Y8bEn4uZA3wwDXrrcDmmVG
DMVdQUaSSTt33WE3Qi+xxLpr6ycspTCy6a5A+9rkprF0Tja9jF6TnkwwS6eLZBnVlQXkwDJxvrY0
p22HBJ6BuCeRi8eqM3/X9Otzx0I0WsQPZYJaYL5Mw4J0R+UUlu+oubLN0KekeuHTZEx8QAWojhVm
sLrQbA4FOIO8YeJD6srZ4d14wWmdA1XLbK7OiR7zS8arzPqJkKgEu+AYtV/5KDk/eEG6KgNONrk4
aSDr50mHJ7ZTVgaNMp2onRQ37MacmvfBhCHRAPg3hRU/oql7lCkRjMVyfSW44dIdSYAE9ujPOUY7
F8ZcHN2lNoEpOZZfSFnmGjHLcWT8m/Ty0X9GgoyAbDR++IbgnDJ9yWQ65yw6Mo0QLbByFYHi/X/W
NUEvs/2QCX3AaHvJqUTt3tmjNFmVKeKz0oUxF23iQP21rD8zZtKSTAIN/SSwOZDSdzlK0Zwt9ixh
B9cytX66xvyiEZ5uBqCpI//KVqI2i0ntHu41EFcJQMGYhvK5KzAEEsGxeOnus4gciJzOC4hIrNXf
Ge6+Nf2EC9gJaLuqzi6xz6+qu4Nf4RTzZv8TWo6/VdokmKC12wOGgbVFN+W5sMDy0lnbYyYzXN55
g3DMTdilwXEKrq6D4itKgMs7xEk89agnWV/UoabxuxpWgs7AuQWieh6o1cdkRjRn4xtg/KeDrj6m
xDrMoek9+YXz1EiltpnVPdQ0yU9ZjA6zz9tij9P2HlicR2Pd+7TMsb9rSrFvZHRXFERi5D4DkaFN
PnW3dWu5Z2EBuJCV9jkHpiXN6aXxBvs9lDRC3KEPNy1vRtsjcdXRc1jDbA2QJnpEN8+l5Vx6B9tD
27vbwGrRZ5JRSMhVslefdPyjVVuG9BCZNfTp+DNy6m8QHeaqb1H5h/rdb9qNX9l/+cWwC/yC118L
tZ77iDj0rIfukByZNYnLPHafXlvdpTq3t5kav2Y/vCAhplAxKvhU+YGehqDjydSucQjMFtZ08GHR
r7tyvLYtjZpc6n1F5Mg2T2S4tExfxiKIHqqRJWZkRz/Q1DZNENzkC4dPtYGCF2OLNK0ld++sOLQx
gHX/J3vnsaS3sWbbd+lxQ5FwCeSgJ7935atYRU4QZUh47/E2Pezn6Be7K6lzokVSV4ozuXEHrYGC
IqPE3wDIz+y9ttoiZ3E3bdRoE1OwYTfq+AzAsyz015lyttjVTI56vV61gXe6IVunJyczXmdWHmaf
fzUC72jM9iGb1tDGykgTCcZVblNTVdmLcbTrOsRFA/Nw8bG/5AMWpprrdWDb9fZg4UI/Gym1HLwM
8ARk2+FIWqH81bWRozgn8WoalJQjx9uGw4jo9jjjMyvtz0l/8XqUmVGf4xUbMUBM/CyyBxbNUFtd
XITeLO8zuJ7bssOnX6HEhAVRUfN1zCVN41vRI5QWM4BbbIQRliHGd2l9AXE40FI5T4HoYCiOiX9w
8hihYITyxJbWu42ffxtns7U3QlJKhTe1N6bwWO/FySbLTX+rMFTtQF+PW0bIGI8qgPUr5P0gmyUb
WlTsw9F201ellap5szdNNW0nhvLIn14Hl+iDntOb1iB5trT2ZLSxMPskK/BcwYoXinds9/sqMftN
i1OeRB33gqml4Mp3852bEM/Ap3h0YvvQuQrvouKdcFYBHYFiw4XHM5CEzKg0nYPDor7vvR3JZ/F1
4PvH2A8eTdd/dsMapFnFCNhKbtifrXq8cvedK67zhqdJQ0gdz3wc5gMsZsa1r4RNuhfpFFelE92Q
D8G7N4m8kWP4Undg+mskOoEyjo4bXufkNe5co73QXsIXDxmBYKf4PJpcwU0PUitIYR6l2Sv3jodt
liNlNO079AUfTllbXKvFTcTLgpawjS2rOQEh5g6XFxW1A6Kyggv8SwggeB/brAiCOHkvYBlvfQ2d
MMeQaQHGUXQa8K1UxGXWVy33d8/J47VHN3OOMLZymKbTPoF27mTPgEEXPLKM3Dwk6CzRGHvXWOhX
8KxodgqGtVFe5tBbO73soEzilMa4SQLqlk00qOOlPpimfbFgw93lUfRV3TXRjQoJSY/pL0SafOFe
GNaDF6PMiwPs11LtJ/fOcA36F65RTEf+CpgAB9cgngcfz1A7MQwN2R44qBfpHsqMDXsr7yhDTKRp
O99NX/D9MMxUlGezvSBLLrwbqawXdokkcJriYmfxPcAA0g56wXgJf+epmMWREeN8GewQp4wBm0tE
gX2rVH3wJ+Nzo3hONGyt1lYhNOcxuoMsEt/GI8VeaiJHJOiV3jb6Fo/Lly5ASTL6NviAvL9Iz6C4
CxF69wuBExMCLFY68YqJSHsctdCTjxcc2/ui/PiQqeESG5Cb2VCu4qiyXxRXRutkn6KGRhTJZq0x
t+02jB0waRWsWZ+VvAfYbgRg3Rjk/eYF6FJ03J8hEiBGfqSNOUn/po1dRsYVBNhonne5UX8U8E43
iVPXRA0mZCoN8H4J4ZnJ68DRm5LWyDgquFicXcgbt17MZECwmgb+H519qhjltKRHNPTOwQxbZoGF
mYs53HpTB+eWxtOrJcjGz4RNimNWA7Xs0+qhCQzW2yj+16JXq7Si94yYma2IkgrWkTU/2olJwkT9
kWdgElT53oT9I7FhgMSx6SDxpjpxCmwhixIPraTKbgdji0GEGW6TIeRLYFKnuBc3wnXzky9LiF8T
O/CsM56WhrEjoNbtNMOGiRKSntGnMOTALtV9tKAkx35ANT1SWMFYJIYhR49WEz6ykYFgbuQ3IK4R
ruPHlHtrYqvu7llh8lRJOoGkBJZeTcS4TNo9zaB14Ch0h3wrCJTaOE54nt27vstHMi9w+TQFHCaj
WxxCTEk/XqJowdbQi10WhsvOVC2JhgaqfxN6UpADrR+L92kivUQa2F9ChxC9tsdhH7msxOfCOKVC
pbvSR2ZjZ1oZ4TB5xC8XI26p3pXmscB1ASeqBUXD3DJPdnYmkoVVa87EHurdYwq2J8Cpy+yE69On
3AAmVIUoEQLHfB7ToFtV6BF28RRma8+dQRmlXztpjicT1DP7vbdg4ZqcyoWwmAkVU+eaV1M636kO
i+NwjqbsTAmMgCCW97Gyvw4B7NQ2NE9WdyqWpFonmdHh20SH0OUw3pjO5zd+4X0g6Jmg+z3Hhlb2
9caJgD8MAXOnsZ/Hrmn9U2cxMraHZWBBB1khiGAxtGZ4M1tBdKxBps348DYTqXYsxl6HxGD+nwM8
tqDhrvoJOrZekIcVUEeGTC34oU1bz2+qNBHSZzNgOYqSbJyIBzbeF2Bd6PapvCJ0YzMLfrpK45qv
oD6LY+VwpQGJ5lYfltMMT47KlmdyYYK9qoPXmLjUssOFyqJsowaWs5h63sJgeh68bthaKgcIUfUg
DAAuTJboYRZNmsZn93ulnW9s8nrApnfYUKe1gKa0uE68Jz4AzciAUKdKPNKaQLSBVdtxHe2GWbZb
tkMQS+32OeI02MBlYctp28kdhq81zsfqwV0YAKfhxJyD+fLEVYCsuuvYYtoxFsJulC9hzpYzqxo0
AEtySFyaGuTMEllaj565f1VsbjZNRvQbG6/8qELqqjbTXtm4W1djhQfQYqZ9r4K2fSjrp6kyLtES
XZw+ISEEPVlY3cw+psbe6L8xsyI6I0DoDpxT75qsXTIHH3njoPvGM5NGOo0CxUfNWmSoSCVCIOIT
xzDz5aS0EFH0Ykm3OXsZJz4EMlcwpOlciyuwANhfQ4SYh08Q37o17TB8uYlLPDFjF9iScfL2xSIo
x8KFi5R4Gmb4/n0rm3vbjM/EHeNq4GzdOqhrmASS9Zrt6ohg8KRRV6pkQCnRVpFecjd2RBJ3JpMe
OgUmLGVyqwKDLBDWfevYYytos4U0Sifc1kYFQNzpsw25qsW2ghaLbmLDtLjZNNsYUcV9koAEFI55
ZUmDeAta9GFJwq2K+ZoR+u1jzyJcZmyYYPQMUKIZ/k2qjTIQf4m8hYa8nvvMO7lapZzP2X1tuXLj
18trbBXzPiIETqT5JQJEd43GkAAJorwz8QB2d7ywRz2iq+xWPWHy685mGtMky9ViGY4+6gbiWhhs
GtTVAenRbSdOqdOdw5LyAUWFXlMmw9Y3A0Qn9FdebnBV6FvIgQSAM4NEnyCK31TufQrwt6+MwKdu
MUr45NlDVYXf5t5LNZzJ2mKA8EgXQkXCF0vE0fgFlda7YTSvTs2HjLmJozJt2OrY5atA9DU5KJ2t
sEIZ6H5t7bTDaGG15EVndxqUtSeGiHkCHXiXOVfe9K0k4ndFyYtBtTPYpJb1vGuSFNaChF20RCpi
TnMa3Km8wWUCztDny0d6j3vmfh6GfYrdORuTt8lpTc6o+BELI6ha/H08N4aNja2idqNPcUqOYppc
iwGPTy6TAQl8sLMSiW+FtQru59g8g3OjamsHd4vI4YubTxs2uAO57GoCwM5gOZDI5bCgKJ7Gq7KK
C8hXDSevrJ6smv69yN2HvukPXuglCMpj1rH2qLapicyl75tTmO+kqorrIZBoPGkh9pEBpMOyyZ1I
+Q58AhHPaT1y70v7lIi7JubbZAXNjKgKIdTK9gydGNkbL3IDW3jZsBzg9CVCEUUEW12m9uEuwWXO
MrffJ5JMu57Tb3AQ0wF5J3I8shJ6n5rniOD3FrSwghJy4zoC4G/3OgD3VngZEZ3ZB0sOIYYyRnvO
WJSb3AmfihKPvDy5QYnvbozRD/UCxISE+e8v5iXB7dZL8hoan5+KY5fWz7au+wQeoe8j9uzsz7LG
rYwGGOnX+yyEsRX5tBeFE5y0eh5GnRPua9k9MLotni2TOTIqS+B97bFN+wfEjvizgxxxk3zmCmiB
zC4f0ORvvbD/IO+V3QMJ7McJkz/P3SuaMwN8nCCXDJWMoD4Yr5IKmKoR0SXi2F+ZDiyhPM+fcS+e
eBdsyn3HRX3JFrpLLz48VGqCAZaSfWNY7NdMJ760PssWv2c4nhWHIEzekmVYMxp19kU5U50nJj67
FMCzRfIduKpjPDL4nPDeD0WkUI7SZ6wbJkKb1oEhlelmoU8SSlV2SbKZ2m3ZIE/2fCyOU5ndWUjM
FrCwR2+uDjP3w8H0Zx4fAlaGfT1UtN7oNvRSy3tNm5IabEGvwJKXXjoXb5JCiQyojTAIb6+IU2NA
Op6j5j5j7uy2kdx1S+SvmJgdQhMONsTcgDIlROcnE7UX6uzPkQsvzL/1KutqrieubdOpL1AFtrN7
FWTLbZ3BRl+kaSOlpa9GztBvqzA6tZHdr41lfsr8sdkO1GgcuBbpvIOWSsTea5V2fAvRcCKTwtyT
eQC2j8Xppq3Y03ayvFizg2u7bkGzCSA402dQaA9ZaQx710Tubcy4QYxx2HWc6Qnd2N4znXyLuHbV
VnlwpdesHixkiVxkWSi7J32cESXUP1Z6G+kqUOeabkb5d4d5ipEPI2hWD/E5UJFxXaDaO9gDgj43
e+tSXZISfAq9L0jWEWXc2nK8hSWUJgQA85tYH2+gjzLOE2SWDHe58r7pP8iSZDqkQ/91siZS6kvf
OkXW+EktqEOWGLcg2H/sqRwYVYqUift746ccGj4wndL+ipR22RfThGDGe01MSgTm1USRFC4iOodk
GKlVQX6krpmPr7N0hJAV2GjrU+9Zkq3ULHtbxsOLmVStft5sSq7UtQjMS1vO5qrLcXumOiyWSVnG
ZMuGh8L78FlkFBlJHyw+l7kFro9aetUH4lM8Td6qBp+8CqfiaM8kXKK2d0g34G6Jq/AKFnq2G03n
MYhRuC46/aIlBoPpeokilGQMF+ZbStlMfdleV2HOpkXnaPTFKSVWw/HlQ9iIbUHcxtyxHAiSmqBO
rz9GiEsPaD94c7lV7UoHIDpB1nsKZw8VZfYRk5FmNemxm5ydo9M+6mWa9n5xGHUOCHmfxMvZZIMI
zzxMOi3EJjZEEh+SMeM/VDpRJNbZIoNOGaEu5wEB/y8S7Xk2e1Kra/eUuAk7c51SEum8kohd1KQT
TJqhe3CnmdwH9P872yUITOedlDr5pB2GZzRYZKtTgLdko8i5YW5rbthtmsZ7qhNUah2lojNVAt4d
NrCNwRQZeJBgleerVysgQa7SmSyTSTpLq2NadF7LoJNbOusaK3x44fK9K3S2CwQVuXFnBWmrsA5V
zwaZ3cJ7oJhF0osrQppkfUU5ixQiwSChM2QQj7Cd0bkynfTDXbA4YIVZwLGReU+8e2fIv3QdmTQu
4TRLb9wBZmZjVDcL5tkApjNYWOkf4ozO1muztfIHeDoYRjk2A5Qj+TG20ZA13jEnI/canFiFHYTM
nJDwHFyP4U7JkrDIPLvnEMu2lRy2c1gdITCdIgLeMDG9NJY5ItrxOcpqgDc2o93VlBBoY2Xdpy6m
KUEZMXOWTLuSrQk+bnNVudYdOZ1YEIZPFkvv5x7NlEdIkK3TgnQhzehdPvdaHrA0x0n1F2doPYQb
RM+wr4Ds24pxGwh2L6PNCSfrz/QZH4T8VEeACK3OLgp0ilGs84xSgo0UEQHUaqgMOESoCJyK0KF8
kTAGyvkwhsgHwclbJxrIy1ixiWJ3Z5xsnabkuOoBbltOjOyRvs7kJY0fCJ4RhPVbk0CmmWCmXCc0
WTNZTYLQJtght/h+t5nHcHe2Hm30MyuzncxrD+DlysOwQ1XVFIgeIZzOWuIz+ultg/J4bWXcS9Bq
aQp4MnXILsNk/EK+CM9SGwUXOt+VwaotsA3nNqlq6zhZLlOAgEC9nrAqUfTPDfSoKGJ8EU7Grsxe
U7LfmFvU+yptL7HOvYrFxBgrnK/MKXwzRQoXi4wsOoU3Iu+4fAw4DIRR7tkQ1YyYCB0pU2Y1i87b
KhuBBwOPKLsyHgW5tD73A2rZAEm8LG2srMmXMlpYpeE0QL2H4LbT+V4+QV88biAh1Bubif+u6qxz
szz1NoYSI4gaRtGE+fiACmNxjYMOwXrhfwW9AEnAoo1eSCpibKKyTWfAUhlZfbGA7zZ2+WHMJIw4
gqwyKD56mkt+mauTzGadaRYTbjbbpJyxGnKb9hPVkkVmMSlzoTYhczzbTUs6Fx5jTrmMXj3eRiGS
zJ44NQsf/WrSCWu5zlor4+GdIRZpCqDwMp3HVhPMxv5boOZ/zZZM3o1FfoSeN3KUMNqFeP+26Hw3
9i2f3elOROS+MfzGFsNhy5Fy5gqrbhiefpK2fLEs6yb2689xXqcPqYQ3O3OP7duUpaj5HII4ZOhJ
m0QEnaWz6OJYNTvSBpqNmtl6BC2ZdTQOEW1rDAMC3LZPIjnpdpPOuXM5uHXuXc2UAX5dckgRiU8j
2XiLTslzdV5et5CcR39W7BTNEFN1cvUkAXtGTkGGaR0tmk7fywMbRL49ARTQ2XzMOxnADi18c53c
l+kMv0Kn+S1I33GNTHvgVtzYS5fvwtkm/c/hYVpmFsI+h2xA/MmkPHuwsGmFS0ZJbxLQ99YowD2P
Ol2w1jmDpkviYEH0YKzhn6lDGuFYuzSjE5HDimeeqJePoLFNmsqWHS1phiaxho7ON5xi0Vwt4ynU
yYcuEYiQRaD/gifW2YjgefDr6rzEhZU4aQDh2Z7wLRVmT/A2od5QUiydttjq3EXfxYH5HcHmVIyT
beIZQ53T6KbopAhuLL8nOOosR8gQ7Jnq/YDveBupBHe1atQRpBVg2IK7SadCusRD+jonctAYAVdn
RzpcqjpLsmu859oCKFZL8Nx9qDu7lgsnIYQy0GmUcoofOFP4HdT7XW9UmG7IFAI9xjRTkgZHrKXV
km9p35gMmNba+DPmhLg1eqbklA9+TTImVvMPl4sU8nK2KXR65nQz6yzN0MAXQLZmp1M2LeI2PZ27
mRDA2RLESV4xkC7LZVvSfzKJ6pwy0Z5CD8dAKKp3R+d5Esj1EBDwueikTzFC61aLyrbk42LT0Img
sLPb3UxIqOD0JoVi3s01x4ujsd+RQaZoodNFvQ+HqNFGZ45mrGD2lOPl9zRSnBs6nTRwEBlmc629
Fgh5hbiomlUsTRzpF1a5YyzZnAixPaUmrToyUcTGKmWs3o/5qnanz7af4SWqmatGJSr2bp7MQ+Ya
QNwKdSqMD2KONF6aXbQHn/YedDs5UzXlfKrTMtRw29sqOxRzVmMu+5KzdH0Uy7HJvLvcjoxNkMp1
YozHJOArtlS5jSdUcnhh2PYjdTx0yWhwdEFbD6ZyvgDXATahJoFVkVzLpif8RvQGB3ANMMtIdixW
Oa/aDtAHFrODCopdlJJqqsrukrGdPVhz8B4mco1eiqWqPX1gdwbauoxIc23U4hLYJmwfVPXCC4td
WrbXpbe4LMWG4apxs3BDCC7M/QErl1/jNdZhDqX3FDbxbVWhuhVMqdYdtLgVYEnGx315W8fkunc+
qgBZQGO0vL1VPuSJmDezJJsMqRgmLmqoCVnD1KjoQo9GhRrWpIFVDrR3UR44pOr1/1vD8g+25v3X
8vo1/9r+7H3+/9LV7P2VrfnST1/zt74Jf/Q18zO/G5vlby7aJimE5XqkaOFl/qex2f0NSgsgBv6x
UApKwZ/8w9jsit9M31GOp6SH+gI20f8Ym9VvjiP5f6FzdZRl+v6/Ymx2Xf5PP/iaTYfX4AJPsUDE
+KYQ/Pn7631chO1//Jv573PlRqHNIxHEQdetplQyGkB4hYeHIpTbBIxHyYgKxnGK5zg3y2Bbquep
GmlOmwDwNMlja4fAOqdhyUheM3eBrd6NoHmOTMK0h3QhnC2gjOjbTKfYBNfB2CCNES4tG6ecsQDr
pNV46732bmTEthhNAblsHDeuzQQrmD43FuD+CiVrBbCxiQL6p3Oj1Yg1efa+G38rBLUMBlM/hchr
RhBrOVTxgPlvJqbA2DItAPnBHWlAG9iR9cYN6d3tuH1qPXIohiHAZ1IQnhQgyuxnhtHBrdfn18GQ
JZu+tBBzzJ+VB30yU0evL/aJDTeoGMgmYcayqAKIFuoxt4YERPu1NoPwc99qBwxelgCRVWEjN1hw
2hEvyUOr4ObUztCeQkSV9MWG4gENz5G+R48ZCsyvwcyovWKeWZXeh0l3viJJXWw8xibMvhxG/zwh
RCDUITXKt36kBvFx4wBEgEcPNPo+RLW3sr9lcb8rRfNIZfMW2c64b7rxCM/+zp5gjRDgMtYmfCgl
mat5MbrrCC8hDDdSUtrwIyOxY9tHBJhBLJaMQqCk5/OT046XLLnG4AflunBe0L+SlxNdwwJeeJ1t
snGib54n3sJQsQM2bkg+vaRkszJzWHaFCeRmktqOkyL9CKy14TGaC9kQJRZvdGzlshv77pKay0cT
FDex0x6aDI3XwkrDCrfSZlxFHoJgqe2/0nMGH6qncmirqIK3/ygn+8MoJ8GjcKx34JueCU5/nZXB
x+NVtz07Ybah5FSS4cB3Yi3jVdEww8P94twDFehYs7MmynW3q9z+EnRWyz6QEMIYSns4ek+gX4aV
L9m8TnDhSt/hLElHQiEaTkQL48ZSNSQ21sThLfgfJKsIj89cGF/MFBYM5fzSLZ9MHyRlZBECEgCb
bJxjyHwVKQOQnJkmzq3u+8l0VyWtSdhRzxWS/dYy7C3FaNcW434pKbjCoetRbj7VuCWw/DSfyLuF
OzhQVbDYJ1rCQwofq/rJTjB8zRPgZzyHFBvuJ9mXjwLIIdGawake1QVq830W0VLaZAKOmAiN5nGs
LjqBw0nfXYrc9cDMa7dMl5jJ2srCRLdyLElOTfvsD6Qv5fUnZXUbcJnmKjbmQxyEJAsFMJYjc3hm
Lj9iR3S2jlU/tIQzsh4frjqEsqso7S/FBPjTbN8KFBorr192VaHHKrzsxM9ezWa4DQSiVFvRrAI/
m+xLXUfXmWh2AX66VZKl7zYdKVIWPAqm331BVnri49ksbvyaWogfW/xAhArQ/M3iEPr5qe/sgYRE
kkIKZb41g2Yv5Ra4cpzlYfEE+AktejBukO7u5z55LdO+WGeT+17ooKtcFxeZFTfb2ZPcd4u6gVFF
R19Y37X4bjlYoDnbY7fE7KHx+spufqEDydYhbTWsXvhlMLOnKWMIBr94SaLnqJ1wfftJu1VN/zkt
BSwl5m3kbif5cAulEHFIPRwG9OVy8OjwSLHBCobu0GEGtyCttRURROBaUFSPzpXhhNGNaTQpcOsK
vR/XH1PYc6fQU6qMYWQ0udzHFH4rIEfNdByZe/Kb+YtxhThDZ1WY5qrujM0Qjd86ira1Gh1zpWT9
QLAbIuIA4b0dw5cOT2FgXAEAYHozTcd8SG6npoe15YPMb0dpXTd5dzCXkhyx9lQ05V0vTWaefB8l
CuRNV32buwmGYOGhRJwrHXGzjgf/S4sABjzkG+fOJfDiu3LCztiNy2PrrhnLhDNHTRtUcsU4Zpcu
jre1gSNjemMNLlKYOQ3CzcWxmZS2CKsqFrhuDWUuSYvkskYWz9+Fh90/QsVBrijFQ6FAPQwx08Wg
FM9mY+9B6hKGRbwvZfzKSFlztF5LLgiyFCVuJUs2arygX6G8vu8iHsjm8jon06PJkI14WkbJUz9C
kUqylxhvP/tmFnfpvOx4AuEtDIa9JCJsq59czGkYBLr+gp82mPeGmeZrH83CNQ9l4+DW8cVJe4Zp
pg70geE21ws9p4+EGE/aPu0hj8B326HoIqCMIajlhSTBT8Upasbx2objdbJtUFi58MHhMpKd/LLB
sW+tsIGyz8zH7MbIdOdJdbIxzfnsmpAOBkSQgjUE04txjUrp1Ns0evTQBMOE+Xq4C3wWyGpMThF+
YsEAKokkEZxFyxIkzJDNqG8cBdeiRCqQlI/wzpAoswVdT5kJbssZ4HarVywxNzKO0hu7b5JPJS0F
/eytGwQf4NXvOkRDBHDt6dqxB/TJS1hj7wfYhgamX568DDU+QNPRYRFB0cJ8gpPUY3zuVkQYtg7A
jbRAi9nBsXP7+0XInMjF5VwAs8jN6UZNGHJ5am3B+30rAd0DY2uMlcJfszJwnewtL2B0aLgb7Njl
2ptfy54+hm1keEiib2g1X/B+b5JBfgoNG5+SPVwFiiAB1V3KWRftCkUtEO7PKmAYVQiv3yZyRI5n
Xf63ZP/ODnqcq6//8W/vJWZEtLNfw7gs/lh+q78EEV3/93/lX7uyaZf//s8fqnb9Y/+gEbm/CVv5
HjW272PqBS/1O4zI/Y1DXVqU5QCsHCYl/Mg/a3Z+RjqmrxQFhe9LD4IQe67vMCLvN8v7Z/lv8vPu
v1KzWxpu9UcUkQm5wadu53Vh5HNtXsMfS/bFQ9xjc6CssTfvALpa0W6QZKGQwDAgF/OZL9rYcFCM
V1eLQl6UZJD2l7QobikhjzZpLHVikSeoMkkGQkBmsplEF9NgyydUZW2//6cXB8QoMadNITLeLDWa
BdQc3dZY7OMfGqZ/kLD+SPOyf2Yr8YZAO1k+CivIT7aj//wPPYg3UisbYRQz4vJeDQYSZ+b1wLgr
sDyqx++DRg9YQoqFDTEYODMyCMJyvBCWIFaDp+UBWOHjTl2SFsmgYBV0E9TtBSo/BU8WOAiC3ZgH
JMlcVhnhRgsbHzWm8C/1O0KpOpLlDrnieJXHZQ1kI99HQ7Hc/vXbtPxfvjc4VfRawHQQEAv7p1YL
CR/1vExKJDQM8BqbkXFWIbk34iHD+HYQSCyYCSbWVSMx55lJspyplZjRxUTmRPP0ms8C/AcY+Ot6
7sOdP8ziXsAnuUJ2dQX9kjV0NbpnJE/ovbIyPsIkj7c8qHmGxa159lJEjl7mZ5u/eWvmr2+Nj8ux
FK2pg873p28QlQ6pKEgH15mwmwPsaUbek8yvmb4F+6g23bM3Nd5+Yr9IIwO+GTtFPrEmtWmg2q5a
V3AL13iaa0idqtxMFt+B9MmfhcN+zbTMvkxWm10g6f3+jGTaEH4t/+TiM//kpXu00dISug1G7PPj
xYdzMKtBpOKPYvFjEBN4HJwk+4SHwGb46p8rjUVCOh+v/LkK4ZSH64qg6t+nK//Xl8Ej4Oeb2vYY
8tHSs96zXe+nm7qdxqnrBWyosanVnlh3fwUvqqN4dJ4SuDqXQFkobPSvZlHU+7aoniMt7sQ7/6Dc
u4gl2olGBKSW/tXkRsHvvwpZMW6IJPFXg9HD7GviejNIvp++HZd9zhP2797Kn32ijpQsF1ypFCy1
Hz9R7MbebFVMxxikzlts9cO5s+8hAZskYfAfvdXxO/pXS0k2CIlUtAn6Gvmffy1LAHU84cStNW34
+yMoa8KtMTbnwqkYdbfp39yef3Yh6HGL7Ziew+t2f7oQKjoB3CBInTBFbAojxMblkjUzJBPk7oHe
O8PBjVNHseozABY534SR/s2j0NTPgB+f7drAbJnS8bkGHO+nZwTRK73M7JqCrMJAuNThu+tj4bGg
UqzoSRnIhkz725h8g6BmkBzVw998feavjylHCNe2OPp4Sjm/3BBznPdTig8/zTL3zNrA3hhtVhKN
RZGTieDsl+2bTOwUuq8RnmOwmYMNBbZGLTPFFZEC8EalyxquDoezGEuUfbnq06u/fub8yUflCI/B
metJTlTp6cvwD6cGYi3LR8CJYwh9x8YktY0oSGs5Wa2+Rvr6Untw3ZwOTDCWRJwx0emvX8H3T+LH
L4vrhL/aRU8kadZ/+rI8ynJQv1aJ2/VgEuT0MOHSjhzxKWVX8lkmhbVuNXWh7NunWeK+lrNhHV1s
fYafmxevTRmW+SB7gkKJS+eDi2A/i5aO6fVW8ZRFLeW2LCXkvWgbArYZCR4tt8Xt5O5kpcoXb5CY
6edq2n4PP8mHmaVTWj5b2JZXQi4IwhrPWMUTapPvj+FJdu35rz8G69drlm0rp7dlmpghLfOnR1fq
C9zTwVyufer+2iNZWyjWkFHriWvb667UHA1Ht89OPWC57SzFIwAh+0l3FUvWZCdvwO8NKmLYfYfX
Cvhq8CG8I3t5wW4uUvu/fsEAI3+6xzxhm5zCghrKc35+vcss0MByPK6VPiw7ndIkRytEUsl2nWzu
l7Fj4s/HSKbK8O2v/+5fxq2Cv5u/Uvg85x3Alj9etDIPnCRx+pKo8l6h0xgxsC82aVjfcfG8ZG4m
1t9/d0//yVvGFmxLRQQD1FT3p6+oI6gA0Aamt5Fc23X7WvSksxIL5m0mFfc48BpxaQpUIc6sthlO
NAJXZHKOM0GELvmRaBLyEzuaBWmufdBT7of2jGOp+ZvT2Pr17PA00dOhSOU0dtyfzg7MemE3VXw+
EVTPtxGdQRjhi7J6+ZTYEW4oN7pPp7y9S4yO2aUt2nWDcqofCF1AKVqyp8vdbpfFy1sl6/RqQglx
06cta6Eg6EitQNEw0W/+y9+qZ7Eo1fN6/9dHUW36oQStwmQqF9kujIcE0Xx21XY15EYrJ0k2I0X0
r//OXysGmD+0KNRcPK4tfvnjpdR7yUJkqOMic2Iik5qf+7rvTrj37xS2jdj3INp5JTMi5nt+xqjV
ifNT4JNWafuE3BV+dtuJBGx9+IbiEnluR653HrzYDBtXXW3sQSKuUa+SrBVEkHlc92/uQ+eXq5Lz
xdMZf/opyjv4ieJb8s0Z9kDYXpHEw6MqvP1MTM3rjMJlJRAhE5eRXQv2pGcjt5utucjXxQ1JEK1l
fzcK76EDcPRCjqyFmdQHmoUUr8sXcWZ9Js4WZpiTgYM/NSpxpl96cHG83NeNgbLGb8ormw5vywDx
xsrr4tZQOZs93Hu35F5jFGBClFZ29slNbML5ptG/kHFfoiSdbgyHGWApzPoAH4x4G2/7e2ELuXJG
fEvDSO2W3o2BRfajDuAIsF9v//rrt395knCbSOVJ27ct59emyS5T1c0DZOnQqSWPLbS3QdmrUwvC
iKl6sS1TAVZwaTZz1RIoX9lEFDnO50CW86khdGNLINkq62MdrEa40cwTiSM71l4Tf+sw2Sfqm0AG
kr1WYAN8MFDXPAn6sqo2IAK7O7evGQ2a0x41lHNGgEIHM4J6HPJQPfoz4EFEmHd1P9U73+7jv7l4
wFT+/BhnX+ULgWBJn8LS+enqGaZ48RPGvYRtMgk1SmnelkF0TjojenYrqncXFs4DaUf43bplfGmy
6OvYgsJYYhyTIotrlgkFQmUISfNWVvN8/T1KMnVUgVQ8jLZ275a3fWOc+tyYboFqzLe9iWzLbyHC
hO1dJPmX1aJ/ccrK4jornYtXl692U7y1zfjSTn17k0attZmasd4bOL0JW0ieRkWI+9DBmSW8d6NE
i2xzLs3HzjDlDo4Icdch/A0HePjRrtj+Zkn4MOZE1Es7MS52JMqzqcD4xJhzT/Ws5dAZnnUDOcy1
RAdW41o19Q/28LoZG2fi2PP7A8qxk8NueGVKVRzw4KHrCzoCMfMeQBHmSoQ4SPdrI1O6rxy2owes
YulD/wjd0NvlvvUWF4m6cbMOG7CVXQXRfMobpHC1yVnqIvfYYWf8gsvx2//h6zyaIlfWLfqLFCFv
puUNBVRB4yYKGmh5l5JSSv36t5IzeW/yBpe4fUwfmpLS7G/vtW0paVbTVqi+pCIkyXH/1yiA/50m
y8ItQFOiiA+GYXHFs6x7YbLyCPrJUtIgb7N7+N0kO4cMoSJYeIjHMbufjPBxpvd7yxbS3Kdeh7Om
mP4qfGVq5+PMHHHonhs1WahtfGFGZ91VkXlTZZC+882dqF8jme6AR+I6vpl0SeSv6NA1Mj7jGvcL
+95uqBkg88TRwPCiT7ByhM+UA2FDAGFaeoxDvJzbRO9S40jtq9sFF4cz5n1GSMtJ7f5hcljzp9Q7
CU5xZ2IcJMj8vn5Mpa0ey9H9GzR0s4foDjs1QVM3subbwTCxH6Q5b6TrlNeFlgurveP5rLCY1svF
Joywjbq43zghwgAwnvRKDddr1mTFllZbk9pFoCFiKoJVkPQDTPqqu4QMdTuTC/Sqd8RzwZhrg7be
b5qKvH1TiO7dZAkp8vn+tydkUZTuFgY7gMDZ/1tNhZEt2KnQ66hSx67lOUt//O186WXgU0SGr0UE
ubkzbemRIkphEYL9AKc00ehRd8Xu/1/8Ak5q//ftd3n4w9AOUMLok/PC37//v07/ORs7Jlpc3rmL
4qBC9yqooNqHRFpGnW0xQnDNMel8BhP2RWKmUa6R38AYz9ApcZ9hx3Ep2avwvHlLSSyWMu8lprJG
tilgXhXfQT0FCGNVC7DL8rEdHOxKPi/tFMp6ZyVUUS3oakBRdnzw0QVF5igtytN61/jxWlx7JH0M
Hx7R0hRnVutbbXukgVwgVqFNNij0KGk6NsSGCp0f6uOUgYWyh62t00WLfBGEjTqdOhp1/sjXSSSu
HCvHyO8h0vRna3yTPgu5bFzITmAKNtNvogm39qRN4dQQrXpCT/TBw1Ft05++dXZNP1k4WKSxoY2H
WDmhKZ9E+T7I6wemBS6NUTA8jPNEzKru/oQ6dXVtdQKr0VkszovDetL5LObRG/a16uiQAcLGQ4qr
RLs3Z5w83Jc20oSkaMbFIXUnZ9PUmGSYAL3ZOhdGywFmq2DLJKU+lvxnhc6QuYTJZp0qY8J2mXTO
LNCJs0Rnzwy7f3Vws5P+JpcG6WzHgGo3ElhrcpJrmebDWJjtIWMZ2b632pNsqnmdj9fen4j0Wy6m
LhGP+7iG4TjZJOTqnPNC0pKas7DajwE5OiOaX3OCdXM6y9VUERswgBHy0XI+Dz5Jg245ktjUAJPP
UwT1Qp3YYxro7PrTopN8NpG+WWf7EhJK7N0MOHXuj7TlF92vTJJJBCY6GxgSEmRD+dvXdsYcZyJk
X/LOwoCnFnMNOHzhKEPWcNSpw6H+HGKu/Mog/dcSTJx1QpF888OoS6RhLFJU77qovzrR2Auyje14
XITJLKzDl0tU9AwMJF8H4q1IITr3RvQ9+l1FnxwHJAfO+57nf9zkYU3G0aZUHbqeTlpSYfoTlSE+
v4jDQlGfx3Ook5lToa6NkNYlifgNhnq+QqShk5JAZ4rJlfbj6bSYP75OfGIhKXHwA4NKZh7xqnRf
O50QJVyZks2N1jbP3nHyMMNWGyahAAFqr9d2OpyxeGGROfuDRwg10WnU1Km9TUVANdFJ1Yg3eWXr
9GodkmPNdaLV4qd9ygi5Djrt6lLaQrMG3DDwYxNj1/qrUt2ByhOiqVaF83scT63NW25ru6yhrYtG
STiBmRDeMp257QTT4EHncDPOnSI79z3rSaSsajvqvIl96Fhqu8Va9m1QPOHCNMkRVs6mPFY2urmh
07/jXB1FgVVe2aE84OpuNmY7NUzKHfb7iQSx1Fni3iUoZk3flU4Zk0XQmWOLfWqllgAPDk/abKcv
JXmKVeCTVWZvIbUcADguTTzMsJYpRZ/IenIYxtVN3lkRfHZ0ApozooWxhlR0pfPRRjU902cWDxqC
4H/jXbKwt5vPHSsSvUTa1VsV9CMXHCwyXNWy5JOJG/FU6Gw2YUbzGC7vJnWXO4oa/xIiIR5EHpH6
BJLdA2xvnfUOdeobmeIZGlxKaI1gh06G9zDytjEINZ0Zz0mxRDpFTrZUUWPOQNfWGfNMp81BykBV
sYbvCO26rUhV9HWIZbN+FFFxGrPy2W6OGQF2PAxYTWXQ8JhROl6b5kYYUH1I9sKJZyCHWLrNfzPx
Oh0Pt+BFgxRynZsXxBN50TyEKnln6mx90wxf0EXgYvF6LvQbFDMeJmOeCHUxx9hmqv1UbU6grp3w
1g/+h9eP1S4l0p+m/1Kd8C+KTK27HtNGUcnsUfXGYyWw6XaaDQCGzVgF4AJCjQ1oWvfRJ9BAmpkN
xI5MdSdSG0Y5vAFk4Xk1aAaBDYygB0oQ12HEtNp7I9kRPPD5sg6Spp81yyAAamBqukE+vWNZ8TE9
wT1wNAGB4+lKaCYCrK5sM3FsWDQvwdbkBBeEQqxZCmV5M/wUmmaKUr8YxRNFhpKrQPmBd0ntQuYr
3JjSZ3SMH8bI/XXuvbshFofey6xdIDsbpCRFCI2Ajhlp3kOiyQ+NZkBYTA/Qojh8lU1ABaFmRQA7
Y7St+RFwC16ld3XASmDtgS8BaGJKmbAL0mQcXTG5ahpFprOFwisAEFGxHGhmRR4zEqYK+St14FkY
krBgE3x4gC5wxWLY9u843xqrVLMwaOyMt0n+YALJcDnpbQjOflNL4VzHzDxMM5dDpbLP9pexwdye
HZ2SNc3fwCeHrQwiBwSTO9JtgjhMgnvXOArgHfDzkzUd3G+p5noA2aHPEtSHB/Kj0uyPCAgIQpe3
wcsuNjBdCetDCulBhrBMVTdo+6sOmIipqSKWLe7aynhNwY0g0x5bzR8ZAJE4AEkADLkHSLyHAib4
WrjTeigmY+M4BEXaDLWkkVTuaMYJsybKfaGe+EENfNfw6XiG6W/RhEGTULB3gKVgfApW0IAZSuEG
r7IAqjdolUEzVsQvViXFeUNTq605LKmkh9kj/STqz9pVmiFrUKHdLfUKu7hmueRAXQpNd4E+LXb0
iXCX1OwXGwiMpWkwSQoXJteEGFezYlygMWqkIISeI5u6aDrUbJ/lDlbfH0/TZmhZ7+4yTaAJ9DOq
mTQNcBrb+FcOxCEpRGRjUtLZTkYJSQmfGJ7Z8Ia0cVmsmH0V7I2r+TeR/i7L0auuxsjdzrlrMxtW
TliX2xqfSpN30OeotFi5PvIXR8HN0FQGyX/+XWZE2xYQT1JC5EG3Cs7Pk+b00HrwVGtyj6kZPuUI
zYc1Cy/bqQHyUwP7KWBlrxpgXcmO40iyOAch/aNn5z+Zax9AL30m/Z9Z84NSh1Y3eEJ0NlEFAmKo
0qwhYL7kC71HoCebIeVeJzWXqNOEojRhmYfj6mt2kQRiJAw8jJpqhM0Tw2G+Upp31GnykdIMJBsY
Uq2pSJ3mI9WAkgZNTBo5k0SaoTRqmpKtuUqplXwNjm9tHJBLSUKjNiarlQLGxDntI9d0Jr9vL04y
vUsxWkwlymMiyLPJhrMptur1LPlM+2HakT7k3Dlsqm55HV2CQq1vrqx5+De6y98oT8kacdr0wPis
aKepioKyGforSTVu2cbwcjnTY20Y7p3Rptu5DR6ijoyGB6JKgKoK23Lt52AHK681/muYR198tina
KsbZITULdU2Z/n5atnlQvlcUypA0go5lTPnFQTmq8F9cIGq/e/qVKG3rnsWUchhN2Wq1P7wAvCXH
Ktn2wr/BNAtvRdj8cTNIJzXnDts2H6dc87sAeQlN9DI124sKC8FBe2ozTOSYxKlTVDfKQeVOZeZE
iOexCvvomNsOqpvrxacAwxllCvvccjaVcoYnY6b1kCqRQ1J6NrN+wPTc/sGjzOYDxS3+WJmcMpfy
zuf+jbONVe6XZgbWbETpnTXnDOmx6e7zvpSb1INsiPjaPFmgw5qBHMAj40LtTDKSrSIdMvG/2YSp
RuP48+S6fyGJPDh5u/KBr3VA2GIHGluvuWwey7zVD/+Sbu2b+U/Pam3297WmuQnOgzZ4t1KAd7NN
TJxg38C/uWDy2+7Zo4OVoDmpcO7WMGVWPtg4AHYfTFP0Ce0zslwyjS+ODK5Kd43J+ojQgJdzgPVQ
AqRTgOlIRq5CU5RY4tEXGmu5JxAX7SPNs3N/wXb+lZNOdu04V42afdfHwyuXEhw7BZQFEz+n5uTN
YNukJucRLTnVBPnhuZP60XS9Ccye0Ly9ghwxnuZmzRD1efJOpSbzAdIistJD6+vB9sX0Iq8r7chV
8eKs9HfaNAvlDrzT0k43k+b/hV7M9wsSMAMN6Cv7ltrWXZ0TFs8eS00QbEEJNoP5jQP32sAh2RRh
CMTeQvmogZ6NzHrYo99xf7hryknjlQRWOOHX9tFx3KSNN2MXNATEf8zC+2uaM84+M3ZWVg77sMF4
FAND5OYDsrKLui1Om2sFMDHX5MTFDVEHanpH4j+8GdQf+CbN1yEETU8H1d5cfrIVJ7FUUxkL8Iw+
mMbJgNdoZo89R38mp80hJYe0h56dJK/cLSlgAdWp3rO2vQ6EwlajAIk1uJg8Q9gxXIyyI4XXZLyW
F5hqr1VhX7o2QCWzRcZCCo7DdU6B6KyLioNutQDNJGjHVXYs1pXJnbi2etK/pL2ygM2vNFLGYpnY
L11hrQScNcy9YKua0jwZdmyvDItG69F46Znhe7tsAcQ4SvM5rt0TlZbR2k9ouaH171+N6w66xvKi
8NpiCM1Jz0W31qn2ihzNKkzbu4rb3Yk9d+faPXpRjWAHwNjf1Bz6/GZZmxLMRtSWn11vvFtLnG+r
wf3JDWdbOTw7rHNx474WUfoVENzbsF/fK2zNNucRvJcJV4+Yq4C2GZYzeGpMnszOomxfOU/IIv2B
K/iTQ43kWFUNBFYtfDl8NEGSzWud4lzXCwedqjfJF2c3ymk/M3lh6/bl1KxxbMKgbOYPO8dgXGhp
Lm1I6Ajjjr4vjTX8MIyqO6S2TwTFiYHOFbiMx14cG9e/ddo6WHLUbwEB0wnKrZMfXjHBijjHaY+d
I0l3jaJTB/czrKc6u4XEPtHGqckt3eLg0+u9VkHJKtlniNMsMpWCfR4Xc/rqugIuLsWGOy3FbP0Y
Ozy+8Us4uu26UwX1BTZJ8B7dht8flmQW7ummQjbsCp2+ldfCx/JsA5JaT/DDOPjB4O1DwAjK405b
1jFLEYUzK9eQj648pF5qbuaKuvH4mAVuf3JkzJBdalwP/vUoxKFuy2Mv3ZPBYHJHr9hHZw8/seC0
5Mbmwzi5PKbpq5gFp7jeb8kk8iVy45oIZfDTUM5h3LCfevs2JnHQoWqMIf51etqo9Qol2SdCC+EU
gEKi8LVo5CmFR7zvhuY4KaKinmo4Klnl2ezoIC1aHiOjTmh2yp0YuEPzr7TEjLIJVifkugB0jKFE
6r671ORwn+TnXMYvHcNbKgrYaaaioYmpvLjUI/LU06rEGe4wYHCjLbscd2E9BKcYyFNQTdHRGacL
dtOveaJEts3hds8gQ5zR9vdd1j+6FA8kBmzymA8H07f9mhUT1RgtnIyRKNrWB8YELLyb3HTXF3Q+
uDIfjqIydrpY/g4zyptBkmljullLLDC5hZ0bPndtvSFnuQ4q8Vd5rK01zL91nGfkSWASUCTG5jbP
XGcE9ujCOBJHmM/1MF3SihYNIxyh96CyTCLkgirvSspkpWvc+trcEF/vTuWE/AnDGEOm+I4SxL4x
iD8cJ93LEsqLLP3vui/JIzAVAmeRXLucMDuG/7Xp6sVsZqOqgsLcovN/GNC2Lds6Kl/toaKyDMQv
6TJcxqbchzI4o+GCdRmSddYWL23dnYeq5NMZ+Qid9DW08LSgZd9NH1iRuP56dQNOpdkCEUmRjS0Q
CF2LLZ1FiqYOoP5BSEVD+xfN4JgM1KPhrJo1A4FN1Ihwa5NJ24qOSgoHREgaT+Mu85gtlyNEhIZF
UdkE/uGe5LwJxILxDlacTvH3lcWfnsiOU3AT9tr6qDp9dxBIpHbW7qzKCAAPL6fZ93pgjRbTwaW3
dx13DoZ9+9piwcJiTxmP23Lwhe61ssSmclD/CAJWB7KvGNk5kcrYZDqV8OwXnkBXHoH0ws4P6Iwt
IyvB8+7j0pWkNKB14oeRy8sUpP8G331FH9mDZPqI7GnkUujTxCF5faRF9XDoMbDIqApL5D70Ee6C
SQEj6iAb9BNyqJ1iK3V/WFOZZdFoSy2XtB9MbqylAsXueHRqkWEYp+Za1zh9eDwiWlJX1UI9QFV7
NzvjT5L2/bHGsN2lLlGq+MdQRGREWRM4tZOdMMZwnWpAmQo56CSccsi6YJGvypWoZhchMoA0NaB2
6c+jc+ka7NHR53kkEtml+8jqnh0jAxwRacCIKrei9fQcdojXyh3PkiHMBgm7WFsl8YUsMx78+ZLZ
ASJSWVE5EGfbaaxbrCPGsvUUB5hJBRGPGg/mMPVHaCN0J/UV4xZkHiO6zfQodKq5QZKlDCd7F3Wa
3uHD3vpDB7iOxoJSu6wXi3FPYbxGxavfPY8K+2W5uNfAmhBZzNXSeM2xmubXeKEeKRaqOTaANcXs
gEko+SuJeONOCc+K0kRmzOJPR2Amm1JO6+lwWWLjr0MhAvML6ByDSVRE13jkPT3nWRKIXT3DSgpA
J/fpAU2chI0z/Om4jbXe1J+ChtFRJOUuoLudyzRUNZteski+Rm5kngQMkyQhRhOg/OWjeazoF4SZ
EO9LE9C87eKEg3B2YZAPLwqm1boM7PuhHV4dkX4zwKbG0zE8ng7HP2alt/HmKbtzFBRkxj5GBZws
9teMkY9lvvxxvOZCqo2PP3aW+6Uh8pU0c7qbJsCTtIz3UPm31LpA+Z+YsngBXrfGb79qpdJDuCp2
tI3hSfRLZl/kRzsN8KKfruzcmkgiRz0TXbe2JJZLaryWWtLBbi5EeiUUSft9dpmLKWsh1sIHtCvr
5WGotSIZGV+DLuijRYlpfxOuqrGc1q3UB6aupucoorao6uSbCQYHJz00bvpLCJalJpD/omVaz1nm
TJrkYViIQqcTCxGXcqxhkQkk1jV178nNKJB6vA7gRQzHJapqA/sBrpqi5zXnpLBKU5oJSlf+QcuC
QSo8BSCX/i65VF8GoCzo2MPVcDFuNDahq6Yi/+UXcB2MB15FzkmEVRye3xDawd7382oLM4sU2l9V
Ld8NnwAweKbxXYhSSyNxtHK9+UjSa98QGgkaAzlIDkc3ZrZYSp4K8gMJaQfmWIJ7wTDE+b4x4ZPA
Kq4iiw6tMT8jY3JGqtmAmQdu4CUwjXDQW+dW3pIWTOlkNQdZUDikGrIJyOOCERRJCbcv90WJmhhM
S0nwe0jXUAIYmgT9Bdmi2RMI/2tQBbfP6PVzbJ4pFbjdem5cY2v54TcXK1Zr17kI+h32eTR/Y3Cq
nlTibRJmjSTfcrYAl6VJFJ79AiBDEaWYhnJYJ0U8b1FzwyOjxNvYDfwzZXkSkf/kDcEXmwhKAq31
58BOvqNJ/IGd6h0z2zgJRipoaRVTpR+fPg8C168uYHkjjV96kX/3hvHhKOKGRhw3O2heag7GfcIf
gx8kfll38JZdGmKkZJ/rWJq5erc1wl/jOQntEwhdieII1+5yiT1lhCBCVLFkouZWZ2uh5Mie/S3W
wc+645ZgJ5fZ54mbxoxUTOM+OzTArQJV3Y8WBtKwXbOh33zuInDBVoUcnpecPq60iE6sansD4Goy
pbey0+6rmmsgBDiLiUf/AzXz0sdJt6N14k/WDaduMe9gFCqiXR0+CAy0cbp8l+o+EFXHkz6y9VUW
uTGz2iZ++8qLxHmg/En0hW22O84FmgAIOLLeWKF2c+4AIVE5SpEHGELlbyzh/hnmkVMmKLKWrXqQ
8aWO6p+lpxovHv1vTTGO21yLoc5lGYvH1hEtHUgGiEHNHssRHYWD3DcAOG4BKZkiob9U4v6wOr71
en6VQ8cAcUgBFow4iytelbUz9jtTBvCrh+/SaF8qElJFlCeEJmmceDBhoUTfQUfx7xw/I+08YRVr
dvFk3eLRfRshMWwZKcMbmk+K59bj88qVY67ymmyQmpx7c/4IgsZZ+xZ8v4k+DCm3UUkVazp/Ut3J
n9wkn2aYK9xK+8xSX64auA+j3beh+zLY3r0dL/6JQcYx5m0gJoRFvsgPM61Sd5mOaRJ2OgyCFoTK
H1gwKu2xmP79pl8bw+o38TTcPPDhRh0zD5Gvg+D99rFUTmn6nIYjLwdfISIMeg5OtA2WNqTqHGLu
wqoI76bAaFFFG0algpypoJelN7ezj9QZpg/E3rw1nyqVu3B76IY1VqbXu3S5hk+tLxBaoom+YjHC
FAMEkcVYKGQawNxNnJupBvuOYtVVm7JfdlNtbqHHvcZ7u08/erhfe5feNQBJcoJ8R9YXiM5TNzvA
uJC71hN3PWumu8P32hengNYV+STfygZkRWcE06r4awuYUPTMcdtV+HVI8O65KqpV1lXgmABBunhm
eT4h03vRTHYW7YoDjXis7b7eDo4Zg1GqXlFcXZJOCeKoFxRAemLQic13iWZMWwPazsQFjehXS5KV
IQvYLDtDEs8bHr3BkA8BHSv0uSJeVqQwuDaYPP61/Qn3a9y4lWDDjTiusLh1iCHyzdM9aVKnqkwj
//YXpgdeCzC9b6szWpA2MkHfC7gcLwnTUsZyRx/2TVsxpyp1+7I9kcOjNPJMJ7jLuLFImFVTGUwl
iASf6J740L8UvXpES5pVnXMVohssTej982iD9MpYwzAQi4cJ015ZPzKNBopXeUyfevff5Nr2tiw7
/i3/YDfRcZzJkIsU1Yqcd891duROu7JP1UQOWEmCfjEZP5f7g+caATHungFOr3ZdYRCSFGgX0CxV
CYjRQswKnOKB5WBTRF6wps6m4mfHU9ljDaAN10cKALuODpxE8P2NV7cfvjzUZkSCiBq80XhLuJZU
YfgyGjH42xjC7WDuqqYnbp4xLhN2hNdthu1dthCDxwi3QxMMgFSrLxDSzYF75Tmr3XvEREXWbcJW
hczvt3RJqvFrZppco2FN6tsaWEWEzcVhJjZKTWa3FQ6UvE5dbFAkq8mEdNQt3Rs9JS+Ujp5Dkf3L
I/s1UEpXFzcvftRNR/irGttcb6bZqjbd4j1NsSBNl2JY8rJg3TXp0ZTQIZlGckYJjjRLX2YXM5ft
mydeOpqqZM7r0pQ97Vb9KxL01RH2w4w2Tlr9JXaTeROzGK9NgQO9mzknVLEu91TRPuwnpoTNl+/l
JwwBvOpBcJfjC0V4UvsxHMDwC45O7OLArCkD6MX7J125YFBnl05DyM9mC2dMmflz1sRX5XefmdDJ
SSo1Vj7BMnyrIz5v174yuoPglZJCzODd8f/oAgXd/OapiqtSE37Jmss4vkYcWNF3J4eNZ/Wvoo+t
LX3Hb5Dsy609sCbFXfzQgZHJuUYn1rUsRQgkeII+Cw6wlAfOxUlWvsZ91Z7C5p/g7r9eumezWjCd
5/UfE8j9ip6vO9Pyn63IeMNgfWqlHVGHy8JcE58Ho+Jz/KzmK/THiy3olixGpDpZzpeKR0Z2z7Lk
dMKM199hcv+q+HGuG+T0wr0icvmnOKkgRiU9MWpJW52tUiQbrJTh+DOoCStDHt0gle6wN1VHawTV
gpdwvyS84fRTP+W2+AmTxNwwIdhS4ghbFtGh781uVxU8bg1yrzNWh6j3xT6ZodCmVc4WTa9etCzX
QEme2rrwt/b0CTIOlDYkWAur0ioqOJ/SJ/beFMNVxtS6g3CVOyPGZtaE5bpXv1ebBBQWDJ8ejTVw
hKtHcZgGlHiysI4W5YdXQ8nt6z99BbuAqQXLcXxWZG4oy+DnF2acPUSDqqNnUqvRApbZVvIlYCag
Y/Cw1uuJ5ZDrwBwTfs1DeSSYlz03prk3K4WBvr7GPSMny+o+fXLKjE6xNnsetAJw/du6sdRqspcv
6qslow7wDxyj4NGlY/uUQ5drc2weFRcBGjyoTbqJODjkaL2cNHyOfTPjwpB+ZK55nmLXGI3su6ht
CYhCNyYXGeKgKh+X/trO3ID84OLV1SMOalw9VA+4Qq24A+zTMdhDEOy24+AfFkCcHDiH5zrO3uAx
cmNEt4LiiP5GExOc82PdBR+jxf1MEIr2cBLG4iuMUKpaa8g3kLnusMfMlBlyWLFy9OzSUFBygI8W
DA47Gd2NMcHsSaclXKO6LyCiOknzlPfgPCJEB6LexcVDLjm4fnaq3IzrAvbdXcPUNqfLkTs32A6+
tUbKYd0XOHv477V1cnZlsi9c9DWv715k5gNIN9jOzHWxsEF4wG8pQwxOffudwUFrOGExu/BeOBXS
cxeY4NSUd5xHgKh9CyiswEQChZoENmR/IAT9tMmkxMnRC1zKnrtrYnH13dkEnmDvDAJc/JAfekqB
Vv6Iatc3n2rI6XQoWcfKPP0z+tI4sQcXGwgRvoWQJlG+BdWYF2XwntF+8NKWIYmw8NnOvvrCullT
A566GXjkbORPSFp7psc/aQrjk6qat6Hms6YUbAuSxd2BGfq8VXTCbGTg3FoFsjV24ErV/Zs0xz/A
jrBBvJgdlzCqbSx5T/h5B2832zY9yLix5To8wkeM0cyo2wpE6FJNoDjjOPR0dFAH0xC/ZoY7canG
j8rBcKmYzqy6YfibTNiRsIXxuH4HEklIDIF7j7OXJHp+B61Fw8IBONkDRSxl9lLk5mcSFfCSDOtn
KiD5eZM9r8m+/xsMCsU4FzM1wN0a6u6pXKl4F8zNm7LyH5NGZhHQc590Ne72UvxD6/ElNGsz14jO
nisK+3hk+ruG6hxa62gpt5h+rsyxfh+D+upacufTswJggvFBUfI6em68ldafJQyhRmI89dty70kc
FVYSMa6xseCN3NRtEvVk7+wfM1bDG5V+voKKAzkyMdynTLH+ZE2ykd74MoIH6AqOD8wNnttiMfAg
ka2ZyeWix6DYcrxI/SDZe/m7E6iSGrniI5ixlGQoemgML2ZINTfrlgmonmWzEsa6z6nUrj1L8Hsg
KzRM4jlslcW6tcuDcLIvr378aXDfjnmHI9fDCjc6+at0SizPW2Iw8zkerJnewIAy4ah7xdOKQTnW
KFW/wk+IkcCmq5VTO2xkrlH6FfnXZu2bVeCMXvLxERjXXgXFQme5fJq7Ccq7Q+EWPiIqmI2ez7G/
mnO7g+TAAmZAFQub8Yf6QOaPGHqOfejszaxnhcRKtrEVRB6c/mYZwDRevMucVTYe4+B9dKAFja06
maG3t+bvsHG9My6jv93ijvs6arqNuTj3SeWE20kG4croOddLUd1sJTj9qa+IoCiaOh+cRJScQ4ez
tRzgpgfweimfXE8tmOoGriBABzz0CO5/rRSCS6PU52T6Plxe6uKQ1XbsmwqoDecrgpIYdHv5qOQV
Hs+wdWDDUqnWfVlD92KWfzN/7tcQvkdWPIWFYRrQb5hLVQ0euxzLAHRlH8AB3W9M8BDisrMVxOWe
LCcBns7ZK48PlSrjWg/QaWly2mMS2X8Na6Bl1AyXx9qvzUfppNfGsl5CM0zvFLU7T7O3PONgLhmB
Qc2W5nSqemEcrYhUWzrlD1bk9SjBOHSSnDFPBae1Eyi2dNU/jOn0VJj53qkX491MB0pooCZ7QIWd
pWDSRU429tLufinEXWazf0sveoc8Drs5o44CLM+4o/vsaIouRRl3dlXnjUfyGIxxIzIpXoBGGnoj
kyn4K4lJI/g8Vf7D7DrBKrOuFqXZZBVUwqC9618aPtiwtfu7JVf3JF2Ka98kOwbWZ5Ox8hl2qaD2
K+f8uryCUMl2pEyAoCssWrGPLhvPy0/AsXzOjae0Ke7kkHJeD1F1w8w5mV6OqScILvDfDCCWWDAK
z7uVcx5pF/VKjaj5UiXiuNBhhWluqdYIN7QLeRKhyqUUPlAf5WhdZtt3uH0sr/0UdXcho/z1lOTH
IaOVLlg2rYjtgx8aZ/jxWlMrnTXh10+qCHgzMLatuym5jYjCwoDCl1XYAeu7jp6YNQtoeobUIyUL
fBeUDwEJT9bg3FxxFBs2AsHXfsT5GW8RCI+LQ/uieJg5Ep8gvA8nr5V0IIXhAyE1rbmCacw9NE6g
zE3OSjrFgGRyEkRdOKCDpJtmofa0nocLGSH8Lm5FPQptcqlqdo0HEhgTf1/IixnWxcO4dAdvCq7D
qAsLCqc4mULsrGF5EIYwz5kC2BKgyHOupMaunYNNnDFXb7utg+yFoACADLdj9JTHH7Mi3FMdKiGO
ZpY8d0N0c9iSVs0Qoa8y9hDgwLolwS2gvMfaqc6tPRwt/FcqVw+hK3dx3Ks9ae7uGBnoZkPhvVaI
/yswZ3jujLIguqPHDux9VThqzpnzx7I7XCrUNvwr2p3rj2/IlhWonig8T1SYUApb/Ztg72zMnMi9
je9k5VZGuqqH7lHMcA4tI6MRGjdpNnX4UjhawaHnxpei0bZkSpiXYUyOvPhrXpbTqKr0sUnngtci
9Q+j2gf8ZH+gbN5CSpezeOlvFkPf2+hAwwld2zn9/tJhj1/PlW6viBuDPmMTs3cD80kUcAWAiJuP
buD3l9ZM91QmWI+j/vLfX3eCxzYY1Vk4IYFOl/oAFbXjHVW0h2RpKJXr5vTJ66L0KRoMaAW+DcE0
CEAeqibVlKuquW8brj5WCqjZ078MZpN2NIn6xwJk2LxqilU1Ki6s287975chQCwK3QTZm0HQXTv+
ofGHY2+S9g9zls14BZ32hge9dUEfOnOYnOl5WF4IMX82dh3f//6qxLwnQU3RngFtmmvCcxFPD2zg
7n2GVvIcTm3Buj36+9+/mbkJ9b3exa7diEOt8J4GfyEz4zKw4BdJy9YMQfa+yDM6bW375jixdTPb
8uwCWLs3rZRin76Z12mlSfn4MzCrevOjeKoE09ApU6t0CDhZq7R+RwZ/llMHmrWNo91oMLdk2pqu
bZb/I/s+8vYvdgO7Wr5bPJWt6q6dz7/dKr9fikkx3exa75j3NLXoLL+pYyO/2ZHfX/5+qUb3YgYL
Iy9zRBvM67VfedEpGkoEs9/YcdcZjKFh2LSTElf73fe94jrGkbh6wE32+URg2H5XtvmwDEip+Pnf
oGxSfwqv/ESlb/aWmZwcw4EqJFSrR8XJ8X+4OrPltpF16T4RIlAACsMtSXAmRVGzbhCSZWMGCvPw
9P+COv44J87F1pbcbrdMETXkl7nS5+/dbG2oRidpMi80I/U9FFZ6rXTXeGlE/d0tXznT7G1Gmz5X
a4bHNznRa85c4dSXboCd3LUf8Wsv/+T3Q9U01inLYDGb7Y+Oi+156hBpBIHC1wqo+KZl9HfL1LCU
J+kv8P2zde9ityOXWm4tRIFFtHgt3RCPGfFrKFt9Na1qf5jhdBUICg+oB9aD9eCI0nsgZt36XIIo
dat0c8kFmye6W83TaHc/bmQiIUuEC8eonmNqw67CgWTUdMm68DrvROUrbCbcmVMUbR2Go/ffDw1N
O8Wo0Kj1rL2PTUAe1I39PGgl6V/N+siKHRny6ZN4ubYtoCD898sp5zsHx5jU6M0QmXGLJ8Qob5yL
dY8jekObVUjvJV0oZgV8biaIAbrPqV/c0inWWirbV5VGmBfg07IVUxAPSL0q8vTdC47g6pKDXlbZ
a0I326EnOHPX6PclXj4gbIOet51RHegK3FaeTO6aE9Dm3ZkjI0LF6ZEhKXsCVho8oSSFouaNyjnv
HzptPRB9HfScLUA4/Wk5FqyInc7IRPbwkFb2X8QKa+NZTbMaREFP2vKkcd6ST4gnmSW6JyfJ1UOp
RhrFOwGpi9d79fvp7wfwVmBMJtq4qN31dmPwpkWu8cQtP3oxRhdAiB48lKUotnk7UAjrwr0Yhto8
WHTiRcOPBZCeNjKIy07T5kdVtn90nVlP2nA6JP1mGuepe849imzJqHCUd9pqa9REJq1BJmdjbHe5
Y90adtRbOtrmjj+v2Vvd0D3hDKSGw9hmlkdZwPIhnYrov88oGvkpdWIHNlGplQPV+5tUL75S1tZ7
ToUZlDpIi2FhhrcMBZHp+NeAf+ZH9wqWUmSdJ1h9FIUJvd/BUkj2v+uw4UCwC8kbr2o9s7YF2BBf
i8NrWPfyLps2vOHg/ztiXrlSp+wBro+2Gga+k9OwQuteb3OfcHacVJeyVO5v8djjeC31YPe7OAzL
qjAP/BAZvW8BdW+ljsBOOqN+dGSdrvtxaR2joA5qf/1qFBITk8eBvizj+D3QIxBkUTXsNLuP353Y
/ZBZSQdjY3B9U1NzCnPVnMzlswgwc0Am4BZy3WdWrT4cJ2p32O2trefgPWwmsEapyxyxawcdv6JJ
Zc7ywXSst6USkC4DviJHxOMc0lTH0vffbyDFMO9c7Q/EQCap7NpXTe2GJbhrBdkCGtPcfZBaf1VV
HLW8/JOrqGNsHccvbUSl2+T291oLx5XBv3LSgLds3JrqiwrSJjcB3fzWaWTAyyR+ZIiBvohTTOyV
Nd6sVM3XfmIyo3vlp4wm+OIZbTJVYv3LFgR71DNQXMsRd0fQZpx0nZoYnsDfWKsAhZ2h3bZhf0fL
Na9K7/VLsXwwUrSq1e/XNNlEdOahcfx+6eUdBOOeQstfYko/q4iRdpEde7mErhx1J5SW4MGpgp0G
mX9d1BRvxJYePQHbjp4MjNDwyjzGbwvOop+M+PT7W/rOoRnXxqXC26G039BO30rXaL5Lt3wuxSlh
CHCxzS56Mq1K7E3w5WvPCSiWw2jkzzBm17+rHJ4J/BT11qP5M1XR3WiLbE8O297HNWRYncaGldPc
hiibTgjlQ4tsMjTn/z4dxn6bitEkTR/hP+tS8Upvn9jPEZU/ouRMDu1V8wsacVd6nAMnj6rubJTc
qyLiVkzE3DdsFrc2yL1b4zmMiOiMKNmBkNYiRq9UopvN8DT00qbpvmSI6EUYqxhFhF1Jmmb2ZqxL
BySrkZMjPYm6XeBKJ//k2HuRh18sJ34SfRh6x7sxOCb25/1ABrr+HuiJO+XmGhe7wLD5J71ZG7Uf
3xq5ydSmRgv6yS/pfj6RHgtX9VtLQZjrd1cPxRlk5Z+AhDt2uHgj2synl1OJdfXY/NX692pYAJTH
0OAV5tcDUn2Y1B7kCN9qA8EFHfKPFQxfDTyerLt7w0bfDsGXy2jfK96rd0pY6q2GSStvIj+aaVOa
drRQlP6tdVu5wZBOpxxWNvWq0Fkbblr0sK1176X55gewMk2o7v0aXbxYwxu4xOpR6QkOU1V/J63B
sLIEYY75JzRuPUZr92p+MD9wXbVLWVLg/9GzwXmZkVoLvUAY6iTvulaxxuDneAPNMYPfRismp+L+
80I0brcpXg0mJGvirtvprL49e+N44ytU0GKvZPEFIhuHHby9u/0c7khA2bqk95rdahXnzcbFfyK7
r2ZDXzyUTOegfGed0CnKv60/O26/w7etsys+NEZ3TjmshhOoKmf950yAuc9vNnYn5BMD8vtwIde4
K1BrvXYvnPlYpTcDl481WsdhrHbS4KLlc98/ARJutF2egVNbdb6N2l8bG00xmuJvXZZHmfbbejxh
DTmxO2HzRGnwTZj/vlYynTmo2sFb0j17ywabcECz2n6X4e0LV9m31kwHHc2F291b+jeERu4Z2+Dm
3owP4yMGb96m4IQDKPYWMpQLBz1yNVoe27UUJsB0H1ZxhhrkPpvUX0XhO8LnJHmXfeXua/TNgyGT
d96YJQMzK94QFKlx4vHf4c++i2tvHLLTjMeUqUgwnfUf9+y8jI/iUzdJXeaDuBbT2iOcRomWfa6M
7FgljMHRAHZY3KqpR9zF9K4BzFwp3LOm8z5nybdN0RsZ0yG7z4/WU4QlGGlPN21ynr7Ud9gHcRq4
9H5oyU3EIzXHdE9Nt/BsUf4iRl7td+8rGqNd9+F9mYY4WcZaNjxq1bBaXjfeGRw6ItndG5xGnMfV
qg1X4318TIkZRFN/0V7n63QzDhMVvD/Ywun3+BuYyxqFb0G7j6f42O36g3ucwseoyrJrr435KpkF
4dT4vQPTnyvEmgz/4NiLLZDqw6rda8saUTrRU4qRLx0eaa7EJY6ekVADNJhffXrBK79YuHCzAp6k
7QgNmrsPuad2tSqHx0BSb2LHJ1czm2M/rdiA1YA/7yU+NNtgG+7uZn4Id+Eu2If6SftaLeNpx8d2
g8c2jzbdOz0zYt7Ub8aPTo2rfvHIe7Jkr7XXNlkfCLSY+d/aYu6/0t609Nyyrm2pP97ph5pM28b8
HG7TjbK/l4m7s86Ebk3mUXDxn989IKnZrWz0XTwcqVT+23b5TjThwdBpLqG8G6avU99lcKbEB7ZV
ii5IT6F55T1Q8EQG5Fy3gba1vIsxXZtNoh8SIiNOtGbyAeIY6SQ/Fyva2oiUYQ1i3rs2GARmeLcL
DLuMmBhOcskVp0JVa8bFV3L566Hf195BUO+Cp593qqtX68q7pHRfJtJdoQasW+8Uz1AsijNtwogs
wGTXjUuL5AvDXNOyCQOuSvomZu8WltuOVNMo+iNyBoUsPApHBcGwUtsYG89M2i3f1aP0SU0lbXQN
xWuPg+82t9uyujhtTNv4kcw8ssayMAXgCeFsuBXUip+wPlLViTOXCS0SStZ/0/VoCF4MLqIhpEIA
YPRscFxN7kB7HcwIK4OukT8jtmIWDtB7wWXoMK7L8BIjQ2oN1qP4iwMWr5hrnDDu4TwZ0IEpPquC
g1WzK8/Vm20pzilb8tybEU71qO89P8kEfmPJKAmnonbABDwfv9rm2mRfg/bYTNkPlqNTndCSI+kJ
tUFSmqQqhk4kL3Xa7gfiTB9ZCGFY0x22Juw5zoiHfIhbqkPCXl3IdumHclRy786quVb9oBjHT+lz
NCwjEDC0V7AZID608a1A0v4uLOO/T5Zf0UqGVzFI5TOBbDpY8G7vceV6z1k03jtiw4SM8Li385CB
QyRR7fRwcpvcMF48Wx8uVRo8LQTp6b2WSr3TgyhODSoofS1qgVCwExDzj3i5ZsL47nCpE+cNhHi5
R70ZL+gS426O626VVKl3yMVy+Goz+TSKkZsNvA3ZaPe0cV4t4r4of86TadPH0iXMkOkzUTfi1R9N
wswq7sPn1jbaB9WSX2bzfPr9QMoQLr5mnQB/uvjCQxaH/3Pp/735//4aVndahKy/VS/UIyl8UuRx
mv9Je3dvp3G6bWu4+eaI3mjL+DVaEiGe4FXm8B+c41Y45jYywMzRRl1ee45511Rvvw1Rcu1YIGW/
H4IJf9REj6TZm8PDONX2NrEQr7ypkjfNHXLfK42TEE50qien34d2Uq8L5jH4AvJ2Py1HTUFh3YVz
qyR4doz09sz7Ff0I/8M1CiNx8fBWBpAiP5O52Uc1PxafWXmzzxrenDHBoc9KiIOdpd5L3iTzoeji
70KWFyPh9qT3vXgwXA3TUYTwnLTTFXaBt5vGGdtCYVC9bHdw9N2Ym4tThRCvUQSUFo0PCZgzVvCB
/3DH7MYm13QD69Ze3aGh60hwg8+xix5anRGZ0QFcqekmvE614uoc69F3yvuvF5G1zzXOnE2pl5e2
rsqLrKqtblXT8fcrkXZHT8/Sy1Q9Ia07t6QzgkfN0Z5GQjdG7LHbixkDiEzErc4jylpTcN3V8uXv
r3k9R/2BioOVOS3g1kxV4kSrNJ8iM30pYyp2FkaE8++H0rbL48B3EEVudW7aBy2C1I+h3jpNXStw
q0qKbzx3PHkK40wFD4W238484PXkva+CsVmpbireeHnwMZXTZ5xEkqc0Kw5BD+/ZtTEBDUBxN/yX
JOGF1nkGanwG5cQr2RhApN0eTTzD4glBlmWJTvdh5bZRdHFA2ebNEH/AA7/luigw2ev5rhWDu68N
u3lSusETm3b0USmMnVrp5udYWceRrDReEvfc0ovDmX82o20MPH0tiyF/mJtTQOL91axAcmT99NmY
hHJDZU+HSI7Wo628F0r/4MBRtAWEorOvb7nnYXYTEsPILO3hwqyPsol4KZO0h2yfBs5fnOTFtjND
uk3d5h0DKVa7rE+2mI+RGfuYoUUz66vJCqpD04H4qN0MAoEwDZtGgavXhfNfK6ObIRvD+Mqr0mJr
qvQ96IJb4VjhBSo+9QCBgOCEn45+xMw5VSQDkdi5f+BVnT7Nlk3fm8zuIcVJ8OD0yd0auu6rVMFV
TCmLuOiXrjrqDEYrAzKYTdO5CJCUA1cau3DCeBi1St+BGcJzOXjdw+9n8Dj7B8rynokPD0dK/lrf
sRMoYMu618zGcM7r9yBOrWvF6GYv7f5fSL3tfxru76/3gy53UUThJG4fzgnw77Ez4SfiPTSHF9yZ
RUPA+v//I3ouPV8HkgiRxDGOFgbqXxaitqwwv5+ZsUnhgWW9NiqcTv/zYe7V//6ySUHq9x28zv9+
S4yrVXkVzXyLxvz7rf1+p2CetHUUYZL8/QddzCVeiCk5DfRFVeXcfwqTdSolGMuQPo13oT1Hp6Bu
p3NncwTXSWHiXJ0e5ywYH/O52lDJFz0Ebc/mP3+VVVs9hgb/fDQlL6XGuWj5jTIaJO9gA3IjPRBH
0PYOkKBbhcHqXC4f4sLBzPw/X+c4tz0bCDsQky/h0g/kVnXz2HpMpca+USQqcM7O0ezDdf7RaaWM
YrAJPdvoNjaGA8CcD/yNQFYsPIVgtLjiWCBNzGTL25lV2qMar6KLiuJB76DZ5lPCdxmGj50R9c+N
Nn7GjJbbOsDdXW1DNrSLI713bFLaLhr9VjnWxbOTcAfG1F1TIdZhM1orK9X2eTaK58noyStj/Kly
C0fzmNnbQZVndKnkOOgJclpazAcx8Mq7Vvk5FCOkWPSifdi2XAzsWqzGsP0ug2y4F0kn12QSD7qR
uf461wjC4LiMyV9q3UkvNZc2NUIsejwHZxOS8Nkba2TSPAUhzVcYYPeAEl4DB4sgxEC5oRt3Hw+D
OqZ1eFMNiA8lqJcymNcgGcwnRSA616kKowV2pY9Ld7gT0Yau3IfKnuFbLsdyZ35zJTYOaeLrSOhD
JoVl6hiRaC8dV7INX1WeCdb8cTO1Hd53p003ZjjS5kVWCynIBpU1gpUyHZOCrGipgWIS1PDEcKhr
l1v5SIQoggmiYURKsmMWxSWjC0K4UQGYTOSnqGG6lBt54yuj2hdh+u10zS2HbgEM6iE0K5pP+vlR
b/JL6/UXV1bOureZNbCFkWPTykOFaMxhH49pF6zqCdIKcaIet60+vHTL6NtqsG8anKM2kKXUOZnl
EdcLJdMYuxeRda1X0/CM4HcLp5jelnhiEqoPT1bJwbMWMSFMKuTa/cjpIxzPMsF9CjrA5ajNjiU1
RiA1NLG5trBld5l5SeO3usxfq5n2g5pepXWlS7+J9XNhh+G9qjDkFEzdGQOcmB8+dAE5r1K4A0XZ
bOekG08TFbs+S/fy7jRXQdT2m8Bu8z3qk+5TaPa3kjtbYgGmBc48l3lxmKsCKxKEW9/R1a3JibJo
YXsJmvpP2cRfGrH0dRcOxZ4GdIvbdegSNBnjdVPb32NCtcfQ17QBT0O9G6LE2KTxluRGhSCV/6EU
5NSpmCQWfvalp4A4WoSdK095N84gAl33n91Pf9ngkXoN+Vd9Vbn7PjLdIMPKzLSe7AuVz/EmDbC/
Ai1gN7JmQrZVgpRp813qH2EI9YiE161j0E3mKf80bHfCmT/4o5hnbCz1uMYIGhwwGvpaRbl0p6tH
TC/8gdN0wrG35pjkEuKqmO9Xc3Nc3kGFlhy1inbThUqH+MFBn8eflEQo0TGGKe8pv4m4JHaMuUUF
kj0VE1kfzHwLYeLFHYzHMdWL3RRXH30xJWtq/kATtEG3IVtRboJuWxiue4WWjn7R2WRxDQ+4mv7H
a5GisfQQlBoy8OxpvweZkm/nkP7FWsAipJlOy6Nk7QKDIiUHB6eTzVdaASAnfoRXcX6rjZLOxCWz
/toXMtvjD/cwhyrL97riSQ6yOeRJeE37ChJWr8ZNYy01utTMzczBNhRGsS72T8IIzLU22JsyGN+t
tjt5fb4b6vLQNznbP71+ePe43o0JQIEA71fi4drV3WGCI6Npj+HBaiNKvjUqQqp+nMEjR/8CYq5H
rK4FyhCgB3coaGrXzUOqY8vjHuszWDG34UAlYdeCY8jM52icNXwt9tYoa5yPEWVR1JMDLdARZ2O5
VdyZ+17b2SOXfL0dYgT94FYpESxpTYldmdu6NmjXyX2mz3e6PkFIgjTiUV0Teq/T0FFvVJDRdQd7
bXvdp6dzPWu8k2Vb7T5sADeUeJd4stnEY63F32+vVRbOR3CJh2zAEiYEvKDR4fgx1gXSZBnhLJ1I
5khPnlyESMyOKakL61GZah0OIdW/FnIncbloSxowWAWt+0DhRuxnecNlnjhXh212Gg3srSZ9xplh
ZuhRLIi4czFuw5ug+s9lGWPF4HRpx3Qf5LwhHO4kPCQTua8pbE9tKy8TbQAXo+u3yST80Ohee89k
jqPxt7WoHNKq8hqkg7URjhy5BhsFRNeYpPoyiu1LZvpZY0LoGBB17KytfInhYs1ywc2e8wSeeDLO
NG82dpgeo15VlH2372A6T1OBoqG16stlhl4VrHXLnrhJGU1qUALwH1GtxShz55kfeZo8phH54W5G
pavm79ZCZ86VW24c1X0HA4mZfCpOuJ1209A8mW58tLQw3/TSqrZTe4QQgNIzMTGE7eSdaBF6TnPn
vZwokDX6Z9VUERZFiQM0cxjvt+rRnWe4mBougj5X/7Ig85NEC/xU9AYL3abSJlLiNQE5pHyazxAA
MflwppuWoTbXnDKmZXNwelLvlb5108X/ltjAeAwhbpJYw1LnvpnjAbNLMm4pvSN9ZiU7DwWChQCD
n0a+fcX/4bfjMlBUvlEF2UnEPxOS/EYjidcXmnsXjoFzirheOet8Zd9yVt5NPAjz5FGHgbUP7Yo8
/XaSEwZmDsyFxx2nJoyQt1hhLJJQxKpq01d2+JZFZB9C9yXWOJWOzDx4TILxUIT8UDiONSMulzLS
PuuM42TiQXSwUvNvTHFtdlXRGFySE0dde61HEaEdkJFsf/emqrnRxmTdcumDC8a8SzuDPhHVozqb
BdytKoIcUefHgnrRcgh5FtF03Az0mja8lbKq3xqjeIYR+RR1qG880jgNNZOsf/gQ5WJmJ5tOXUHy
hHIsnNZTeymsXF04j0ry515zAFpJ2lPuyFgsJpdvc0g4ckBGA7jUBRz5y2+lz+qxEi4EkKSH1RTG
KMsFA6isyP1+uR+bQQsXx3b9VpBrksb47cXinrbttZeNOITm+FlTmkFltrl3IvFpPxluaN+c0cOt
ZsOg407KziMeZ2JCG6eSjxot3mM+S+w0IIfis6FQwaqQ91RTx/4vCzgL5EJCIRYfdfqtweutvlq7
1h7YjJG3JAyXiHbiQHAtULW9Iy2EY/lGiYOxIW7CShG8qnY40X9qHSkcoXNQNH94lH769D1129rP
NAN77QD4hvKUa4Z2R8R5nQR9x8PQQG4wGNLlZY3bKPVnz8k2gkzKxnI7nadwlKSNC4bK3j+j0N7y
BmZLbaEejhYiXpcwxu8lozUy6t6mMzpikA2N0R0VV7WNJqeb/b+e1eCU4UFVZg/4Rcc1NYTkkDSa
v6fOPJatsZsL/WmQLFN2ELgLxM3xY2AmcFg4r5kuDYG1WJspdmASNeaOwsU/HnWkOKgW6zPiQJkW
1klZyZfQ2D7Brc0TVxRLf28N8ESJ9RAk0Sski2QrF6iabjXAQ9M9Sz8GYJthvkXIWJMEdKetlXsA
5Ev3qDUIBYJLk5WF9TaebOpcteg4eeyrLYE2BPb5j5pdLHM1zqDYNb6weQuq57sHfYocgrMp0hpV
MtnguwkeEk0n0zH29yHjybRzauM4HbkwZ2LvxZO0TD0rDseYuaOvPpNEUJL+dQgoic3L8ZCV/afb
tOua/o6QUfya61XFN0JWKMitA5bNfIUgGkJhCD5U9+HqSOmKWB0+owBFhHa2ooErR54FQzGmfHCX
M+twae7yfg4OfTw/4VvELB1774mr/QPCWm6T2AUbpuQuSDDqqcT9mOyUK1d+t4NoST/EhHbT7FCb
2UPvNf/KwXiJWD0JkQfBtjrVqtTOlQ0yKFP0u6EXyXnv9Qj9DCMoQlecPPTx3ivE4iYvj1mcT4TV
4x3tMWJLdIuiSDhxqxQfpxPZXzHu8E0WRAgf/Us3U0igQii1HecmTq2RPM+ED8KlkVDUGa0mU/mV
mQTvBzAtA+wqRZOdepmJUxUThvJJO7rFQatcsbOc0iDfV75NjnisyPr1eOJhaafvMFMFNw8MKDTP
1SujkvwoRUm2mcxzgNawMT5niKvshYRJKOakuNO9NH3xUGk2EURbvXCGQedvcUw4Lo8tPzm/GF8g
HtIBTa8j/i7jbsX9d6hBXtAp+7bQ4y3JCnnIersGdAMHV1/OxIZU5qNTuB9uk+Mobx7ivB3XVd4G
u1KjWBt61ac9/ujoyomglEygg9P/9F2XakPRxi+T8HmoupiMQ/jsiqE9kBJfh8ZAlHe2l0eh8Zue
Kyog8oOrT0+Ab1bUW9wC9tp1srjFh9Zcx3b4JCE/MFEAACtSwi/cVFSLtXwK8mQzmIPclhyaM0dh
jAnJJ9R9vesyHsB5IqdGZIAseEICsCVw2odUkIMY/ydmRkxd9tQpgwhiI68dpAuBqgi6gikcVlv2
ud4+2yder22HS2CVsMmBLuJ2qDHzij0SGkbZgTwprW0vuMR0aVnRWUrjqVBPmksymlgwrilGIzXa
LCc3Ha4MpXWct6BNlTHWWbRDO+kpLM2JagFqyD1oUVoAgmAYT0QON/z0P2IPbthIVaLWVbsghArr
ECROZPqCmcN3KFfEeUvyRc3f3HBb2hVn/v06O9oIvR2odfoZXSaJGtQEahsH6hsRYo5RU3+2S6+j
ozWECah6hMwGjxlSqKIEknI1Hu6d05UfRkfiFvfLLaY00qNfnm42Ug7USc414aRENN/5WB1DCicb
i+bJsekv0Is4I1NKOS/llEtLZSj6t5AU4WpKgn80j+7TpdLSpdvShg+xVOU5jnobPOsSGBzYI0Ed
5jSeu556TGugKNNM/zj0ZvbqPGtPeo1UZBgFh3rCQGN6V7RtZrRuzkv9pqSHs5HOa74Uc84McHCT
4N/N2hcbkE2OnBT/QR6nJnxiTuhp5atayj4r60XrWrLiJXKJoQ87sRSDUnNFsTeD3GQpDeVe247M
P1yjuEdLrSj7w5GGIL+yDh7npJCf7kbHfLaflkbSpZpUZ58kc23mjxM+C558X1WYHKZlAYHolXBU
sFZmrRcwV/GeKYgoK4e4P90HRKIL+aJFjOWQ0FZea9Dgw4p97sARmwU8WkfnlDYtRav5kuXNlvJV
a6lh5WhL7XCoEJ4ddRuXstaq6r5UpL2hClTbYCl0lTS72s4zSStAMUvlK4E54S+rRbHUwVZxWDMB
87nxgIshXRHRHIuc+oAP9GcxS4aQgLaFKUGaaljTHWpnOW8YmN4IoNej/Tp33TO+PECXTvHsiPyc
RcFDWLEfOfq3SaltSLltt9TcRvTdpth3gEe94zoa1nlyHTAMwB96MZmIzkthruHwOBEUXfQZSpFr
wvdJDUyBhmGGlsBh16ELNZQxpSNoo3RF/GiS3URbGHbupH9bdvs8klKbuZskaMaaVd6jEOZVGkWk
LZaiYL3Ov12t8fZDIQHaS/GtxYxmUpxCGznxN/UG6wcZhomySfozSGrKzrk4OsxpeCvRPBxQQazI
BCKr3KOlmxhvZembXAdWQsyU98SEyPt13mrxRg3Bu6GTLAtrgo7KkX6w9B9zbjxmRX/pK2uv5dSn
UZTsUpg8qeEjr/UHA3v7Bpv7FQzRzaRiGWXp2fJININL5zWBuK9kT0Qd2jpQaPithksJQw/yad3Y
grhMgcW2NY3tjwFD13dNaF5VRuKkm2S145hpzNgGHVFfYxsUpBN2+ynj9M4ZcoJBoSjrnD4XNJhp
o03bIw50Do/Pc1j8EDBEHE16QsOZ4ICDL6sFrGjBaOQwlv2Vs/wSWfvMpQ6GzpBs4E2fA+oFWVpJ
YNpc/mAs1JCdeNdryLSrPOcx08HkTU0grxmXopL5BWBMJUxefUdDM3N2pKo9Mnm3TNf+zcU9hTy8
GyxCIe4Qo6e23PKUljwmWL8mt0UksOlulZO1aQrz5qjiD8MCtZF99BRiOw+pImIRiv12jvDouKF5
aOBjJY3zVnfpp8J3PTHQ3OSOcRGT8dfqcEcOlxjUwjAAgIOL5/l1CbLMxV6qj+Q4YjAauH0g+U6K
/gcrem48aa31ggex7B1OM/bdMGTk1x10nciNX+OgSE9tKdXWi+E664ODmlg9xF7Qr8wwn/x05g2Z
WfZpCEjiTYCjikr7wwRU8cfvtUjuC6+NLpXM+ZEE7Mcx1btQUJnYTBnmlcAfZ545DgyH2QuZJ2nL
eD7t3vS8DM+4YEEPcnqBECsWTpscDWtV2WJXO9rNxjF2JB6zIIUbVvEu9tam9xqjSPlgqAp6luGs
Vd5HVCeourJCyh7lX9JX88phd93wtG9xhq71WVdbTWHHsGfEztkDCNIzTQIUhIHFqb0vS8fVFpe3
0WZ+z3JGHwh0/xU+4cZnjYdzRlggC/IYfiV7PfnZvSH6fUV6dJ06AXAM/Ty7xr0AdrMKbW8X4YXj
23YGTCtmvxSQrQqoOpB/ODRj0mTps13rIpvhLTc5yHc5WSVCfMA0UrSAKUbaqlzvB7MqOK+qPnEb
LY55OT0j/Ck0UePcCPWhionxdo3DbepvJcUXg7hUPDtZ4+LPmnWYpMvj2nTeeNQ705eiY7/potdQ
PwZW+4LlqWZtq5Z37zUy8lcZgbdsG6cmRqLDHE5j90I2s18JEqU+h6/XssXA1kIWlvb8HloGyoId
bPtO3h0R4smm767PQTi7en+cNcwsbn0ttF6uPJ35cTJx5dJRqeOBKN3EEXtypE7TY3TLbf2bAnc4
A3p15BHAOmF1F9GVd0M3ynPeh3vu5vkKCeBBVMmXNCsmY1q74MweiZWp5bttETqPKVYFv/VCnTer
sykZyF3h1kdAKbTvuuBs47mULbseG268GmsB0BAGtZxeBsdtKc6AaselIoHitWkMDnldFrJQ24m1
kZ282KTCgCKX6Mj2c/2iJcWSw3RHSgfys97h4NS6nrdaOPq1J5nujqVchw7OvjzN9knWbpf/1U16
TSrXuKTAVTZzmpIZwQ8HlMR4xNTrElAaPylGk8wft6Ab/SKyRo6SPNuGZFA5IloimbCepjLzh7ZG
ctEgLlYNl5Mg3XJ325GDuMlZ+1fgDiwNUMxsNrQuT84yRIhOufvRFhot0A2oRhBsWFJCqM4OySgz
8i6kmCIGy/ykkUS3hk2+DfskUf1c55Vz9eJxtvpoTefLzAkWDgetwvCdw4pLd0cOiSCcue0p6gzm
9jqRb5UFhq3Zat5K2qT8IF4sodqxbZ2TMY5+WPOX1HWiY4nQ8OU1JrkAY+c6bfjoulwXq5gjVsJe
/2VJ82EMOy65/SNWvPoQme5JW069VCHN2x40yEprh5s3xpk/N9aeDGl3jXlrJRXKet/SwBDq0UFY
4t80wxsQsl+Pmt6yq6pzqLeIRDYUeA+lwWjXaRn+2I0dwC4FdWXxvG/Ktv7GDoI4lzDAmk+W5cpj
h+/UDYub8My3pQigzH8swa5jWs74/xg7r+TYkTRLb6UtnwfVDjjkWGc/hGZEMKjlC4wScGjpELuZ
tczG5kN2jahqs5kpK8usW+Tl5QUBxy/O+c66u8Rkla4d/rGfO/Og2/S59SPxSgVI3noQ3jau1V9o
44czwebWJmvSZ5a64jr1R/8YLOA3e3iQTvWRD9j2x+YbwpiDNKC9gf3OtkOAK1ZRjJquf7Uy0zjb
cX0N6N/dJ23MVqGqOLytdCtSjuBgwj3nza2HwAzpTEJexvRaapY3MQohgtkBf5oVW/YCvWhxL7ou
vSpI4enY6dDZgovD7TDvx8kqt4LEV86VdRwRtdmOwHSgL5/KrPmRhS6wAw7xwsDD6Q6JdeuL4FHB
qGrrnHeQbTQH4eN4Q1WyDQYqO23bD5Wy98r2AmSbah8wdqym0rnJICw98GwB/G5fGwMHSsbA1Nxa
KNyD8mfk2LcEowvHNNkEEr+DV37J1C5GzteQNXIdOWxCQcSASv9M+/q50sG1RKxViUsLpCKa6vzV
BblJOzbQv9qlZs9dzx8yYrJgqx0ovGltdXpkHKKPFuz3U+o8x52bHJ2odJGnpWzy8AWPi0INLHeG
sx8A0wTbb8LS2DFq8itzq9pmO04cI2KKvI0Zx3dOkjwQH+EuCS7tkcDpddYx0PQimBh107y4Qxtv
uJzUnWl1MpBjLv9uk9h+GCJ4Nosj0hZoaMv4lzCgK5embmvN55bt0L60vJuyCS5DxEDY1JM8KW3P
V4ComA+DJIOWE4GY7JrHsSPgPujSZD/cBLMsrnRZvg0ZSkFzsC6gJ6yN+AtR7FDbabBaGEw3HFcg
vPGi7qsWR2CU17dp0JfP0IXfo40pAR7TBmFcYMgcVTNvhv4p9gLs4dxR9NmfbgQvsFua65ijMjbR
GLpWfG3GqNg6b1hbRxJwaS4m0I4u5ruOHT9uFHWjHAoHpzGjNS/vn9T13sM6uU3NsthNLCPgX9eP
JpM3RA7ZGl7NVSTYsVED0PZICyxXsDWo2JnLjEcWJG7z6IULDGbCXga5BSpYi5Vq2jjdZEMbAUhk
WOlutJtHN/vx68G+Ya7WI49X86LszcLyehD+LYaHsyNVvWuL70oEzq7tFykNR0lOmYcBm9PMKUu2
KVnFHDi8TYbufYzMp8Ihwr6n9c1S72zgI44AUdct+9IxYlRNPQTalx0FZ+PGad+RrED2wEW1GQb9
3QNh26JlfsYgMYJr4/GydPo0uzwSPuO1DHf+WGWHuhw0DAIq5mjKDl2f3SSuL7ZNtUitkJWA5u9T
DhTZcoUUuhWq42oniuRqAAuYO22Iq9F9rIZ+w37/nUbkK+opYecWKaGwpn3T1iDLRjhBkr2F1zmX
sVVggMYXO0OG3NbBF5lmP/YitvBsqOMNMxDRCM1oB6YQ9c9vOTcPmki0xmO8UmXkBsAxU5Bdf/FX
YfHu/Xll8nb0BCpGNo6ubd8SklyKWu0dmxLdr95ztFVrCHwVD82UVx/4m76wGuyaCYS04C8rGhSS
VjFMvPj8x9E233JtfJu1fVSB013rcV9U0b3njQc++8ag69gUYQK70lLjFn/FNQL75a5xDHg/LC4i
03gEFRasZ2Pc+Q3mwkGT3lyJHdbKMxoUABUsuPAm5YzCIOlrlAiyK37zYRn7dEgFfPkbavmtxVMD
J1Sz/Ni5DZEMcRvYm2IA0tEY5neQOslW+HiqajmPm2wWw1WCGCD4SfJ7/GTvqcxaxjuncmBJ62dT
cqgxeDNFAuE40hzY1HijcK8Blussuq2b+QiBSLDmIT+pSF/DzGXUxJG9Amz2Oxpg22Q+pGusSI+e
Eq82qxcED/aNmyW8vNmSJzEIauyEMbk/07gH5bUqozX6mZtYpuu6+i29A3kGamc26RfB36yU6x4p
xew126BzahaANNg+Cm+G4zEeCkmYRUoP3AN4MlwbfUUxPYlUnDTek5nB/D4OsBJbwLQibDmI6tQ3
S68Ttn7QJoYw1uSOfdUk0gI+xh8cdfw/lJrguh5Mv8A+2uGK75eRru3tEpTugYhfGte/J9ZnN09+
fGV11U2BwkTzeWsvZEsaAZpxy5onMInfee/jMmhn5CH06FBcBw6DBKClHzwDf2/PYcwJbjZmuAsD
+9asKTKsRp+sgPAcX9U3Mxa/nVqSvwKQKK5RbYSOOX7JoJSZ9yGcO1Stx9wbXyaFnK9cDC6K1Qp7
87oh2gDtxz726k0UJcBiXYmBmU0MmncIrcsirCfabjkCzpafnEBFdEXyy3GqWQdvnY57IOkHuY9t
EAGFAorYZjT2EmpFj63EGUgcCGmESFFZdHD6swU4XuBs5DUevqcF3jgPjbBF+OlRRxva/2DbdXyL
rsbCGMrfTERkuNTTs9FzEWssP4DhngJzhEtQNgU7oJIv6E+HbkhvvYyyUaM4GYcJSWLE0taYif3C
Tniexuzg9YfKDFJ2A2jBqxQsXtqLLZ1ehBzCfENDivVbdR0OGjJSY8I3T2Vo37oohdSAm7OT8jus
mHDBYbiWZmgchhnfsPRysfGmYrhjjNU15clHQ+gm1nfKHrePogNTm3HlMYHEUoA1h/3OMYhMZy29
2KEvQB+fmQ9hkl36CsVsxfdemJhPnF6+S7u+m/rB2hawAG5ngr5hHV3FhZyP2eyIrT1BC4Wa0Zni
sQqjnnI9HnbTWH/UUZsfFPJCl9zMPWX1p8SlgWMQj1Vb3LCyrY+zKj8CAPRQRYq9Hwc/4E5eZzDV
SSK/JiGngzfBwDO5Dwad+qwA5o3pTneNpUE+MiIoayc9tU5+FV5akfl31jCfhgb9uYMldwugINs0
Vdafqsq5h+vf3tsLnG3yGl6Hs2ZMPrhLy4y4gKLzXDoBjDbTtne+WVhbYYri1JSkKxsYvouCkwTP
WL4vHdvZj5QpVW4g9EfDMoPx3FXxwjiheNqPNaSOwB/mzdBq3EyWEdBPtyfHImxUQ5/YGtzuK2ks
FZN9XFCk5PFYJwDsQIIwqa87BR6zE9WeMJRghfC4uAwt/u32yHXDL2FYfJxZ2JqiDteB1AcSJx84
9dnAs+Nw7EZcFaiXV75rQj0Fw5iG7KnKQh1rSQsmEHwBCRg3fWy9N3yTWy0Y4hqmMk+mgc7KmlPn
UqFlDlWlNzN1Iz+TS5y24clV6XPSjsckTxk45YthoC2IRFKPmc/icEzyTwiUu1HrPQmC9wrJuh8b
B5Ijy1XvjOWNX0PFC/BGuDzasAEhYATDtAOOCc59ZIZd2HC53PG3zezrpCEfQSMbbMJC7cMwuxtK
0KOC52BjKv/HjKrzYMeSLIHsypHlR0msw9pnUo2rmuW3h/rB6swvL7QGUIcp45Bup8zKQxqure3Y
e2B3q+jXT4uHbGZL1ixLdUmp44zBcxCrz9AhwkzivlsFI09FIRJy2XqF0oXzhtgdQJMJP02SMtiJ
czSmhonxnV7FQF+DAfxA0AyQQJ04HBTiupUcbRTboLgawVDaJYwP5/x5iKaHwVa4O+OPIEKzO6c5
LGTscRgj9h4FPLnI7iZEddthiUTp6rvHIcWR1prjtSjrE4Rb1DnoU3tWxv+P6MP/HHxoETMshO+h
AfIC/58Sksuy72wNmpVsARI366pGGzDSG3LvJHulGNQC2F83UWucFLOgvYNne/1XOngfes1Np7Oz
XIwL3RgfaMmmy1/2z6jPz4kz30BPMQ9/xZ0mXt5sXADE4SoeC6DGMJ1PThgG67purno/hCmx6N1Z
gxZwqawwutG5YxzYZzqnYGoQIpTip9KR+dYlBA7JSheHYWQVS9LXpQUihZGH7JwJiAzZ4IqGcitV
PGx0X12rLmFiSj9UDRC9uInJ1ekZG+LZV2QBRNFrq10IdC370L9+ORa0mbCGcQ+owj8x24ayPRNo
KyvjKpXuC+lOgIisLpRXhDhfDLSKa6PLjHU42ekZ993f/6HM9j+Sav/1a/yv0U95+x+B8O2//xu/
/iqrqeF86v7pl//+WOb899+W3/O/Pucff8e/X6uvBhzjb/d//az9T3n5yH/af/6kf/jK/Ol//+42
H93HP/xiSfXoprv+p5nuf9o+6/76Lvh7LJ/5//vBf/n566s8TtXPn398lX3RLV8tUmXxx98/dPX9
5x+mIO/5X//Pr//3Dy5/gT//uP6Ipo+mZE7+3/9b9J9+389H2/35h2X9zQ9owYQl2OH4tkcI8vCz
fMR0/2aapr/8x+FNIWw+Qq5yF//5h+3/zfEd1wmE5YmAR4Vvo+WpWD7k/M2zJSZ5AjbFInr2//if
398//Bz/98/1X4o+vyUavWv//EMK758ziC07kDRRATJU23Kk7ZNS+vUB8j3i883/AmKC10ZBbEcG
9pkBu6wgUjmvtmtd5xWpSYMdXmVIFHskOtx8+bgd65J08v5E6DAjvsqINqSXHe0c1Zxwc1JDe4w0
te/fCjhxoKAgyYtLXZj7ZGQCWHjsIx3WJqQBLHhOyGx2hMeOvnzrl1hD7QllqXBxCZcd9t2aTzCN
+Nm0iVZsYfFtLDReg64SSraCBV22OJYzoF61RknS5YtEbCbZKJoZvpSOeRgR8KELJkxKQvjbLOoP
EgGvFhu7Q5JK1drHYvB20JXrbRzY76o19CGUDP30gEwiNy10RzCgNkU66bUy9IMan0KI9yKKmJvJ
4InQXxBZxRbhoLOZ6wquaG2tmCjirQ5Qti1Kh6kyjX2a1ks0JMQmFal3NXjntIiHE0RaCnxcwHgY
XeDyiEaHw9hMHgYGhgtjP7z5811j6PA8+HJbsnai5xLxNvSWFU1avDEkO/hx+pN1w6McJlyXU//h
Zby9Yneiegacko8//rLGBnLD4Lf7AJtsbAIn+A1NADeMYiCvTSAPA1S6FiTHBPYG0xaHIgIvbeWI
t9n9ymQSbsM83svQKY6wH1AZ89NGyidC9LOIpbN1PgbwfOOjWTEfJ42Z0RqYXEoJtRJtT5qf2kl0
PmsTJTJFF2lvSQcc1UdZwxoHbCpkXWCbG7OHPjgv3naKXzJwYu9O9lTkw6RfJGH1jHaDc+QiqJn9
lpA++LEbXNX0C8gMK4bAYLGGz6KRv7YDecFs4qcus8D0vfW14p7KvhLZoYIXottWPjKJkHkEa2Zh
5Lxz9ygyxp3bG91GB0TZmHiik04s3iT3OTAGFHfBbVelj0mNRoUiFZlOD056lO+Z0UPUGbwFKtds
rcXYk1oIitHPMElg6hD0mtVnTJKobU2nsdHUvOMLp76+KnRwGZv4x/cxgsw3uqRDDHUOckgC07VM
9COxi9i+dZ6wKmTYEVjkLjyEW6v/TJiBxi2rTRcS1cZmRp97LH6Fx0t0cpEI2G+WwLTNjvxYCSZL
xmiQA1Ug+XSGYbvsu8fUbRAomy9ZGRWIWcCNsboj+I7Bw3rq6oPSRNGOw6fvZ7cWSqsN+bcb3aFz
yi1Uh3EN9sX4DsJ6PiUtxfDcCHQ8Uf1cOKTdghx30dbOjM9j0t7qUWxKza5Qjag7yG4rUOF5azPX
NslrLA7mXOVrxFg/GbaMulvipxZLjAyIPYzQb6LMMAHuRQQVzYH76QQpvUfFjECAdMuWBtNHMDi0
oNU14y6YhbE+imBjSflsF0UK8cZfcRJb26HFQVrk4q4bizcRJ1sQaYpbyUM+kk7cGK0v2CzGzwiJ
kRMUxUdmZG9D5Cfr2GPNF4/eR1rlyOfil4rE3G2JcxPTBSI1Nq5scfNdkEIFiIueRB3FiqWKucrL
7T3O5saaK6Zj0JnX5njxWoMB3mQYB0lIhtMALkn2Xsw8ByoaXQVrHaaw8BB7vZxm1cqsTUFaEuEH
OOcWgttwZavmHYmhvQZOUtH1wNu0Fp51b0MHGjKbnWPbbAbDfTJkd8KZhoKNKZwKsd/BNtgMJdsl
oV6nAikYvRU5Crm/p/Cf+WmWOA+RcbieX526UZ9HQQ5SqVPyXafbzqM3S/VTqgB010a3oMY/aQEW
HmbgkGVVf6ve3DaFd4uo8s2LjavAJCHRR88RM4tloc7+LdaBu3eQODHoktHBVmBEbaa8eQDJZ+rS
bIvRBysdlTX3Q0pwSknTofX4GPWcAf0AwqGSJLlN1l2dAaVIAtpLtaCCDfUkc1h8BRRPX+EqmFFB
mgvGiIcUtQ97y1cNH8jE8pJ5kK9H7yv0PXxH3dVQeAejc1HoOWzNyRaCG1/6PwFS4sFyvumqqPw0
1mSvvcz90bAcdkeLhDMVGTxzfam63sbaXSL+sgB5MshY+aZ/CjzT2jeY+jazq+5SydhOEX5n6lfY
ejM9Hk/1FGFKtzgXpMNmOHCs1zSjJfT1vC0WqqwxeOneLP27kbEYTIIleRCDQg4jLRvdB6ZcpGb4
0dGsR7J7ple7ANHS9t9jSM8/+G+ZMeutbwb7yqIRi5NFzRLGx0Zy3xDBAPhjjPN1wbwLhe1rGJsP
ftKD/ByQWbRFy+3oooDlZceAvrq3JtQZyCmRnzO7Fyluca4YxwF37JgjP+q+o2VaHXioyWLva6L9
WaOkIqhoInw6DJ0VroKdMbCK8+l3hh5NRcA7Hdch5UJL/Da8OeZ4wwFBDuEMI+JQt2+vicLWKyyP
36ZA91tBw2VBq5d7OEVxz+HohK/RDBYnj45EGd3BZRUr9EHnoiyetEqCjcvDtQJ2c2wotg9G5pHJ
jYHDMhEG1hiYeTvFW9YbQOw5Y3uW4EXOW9ZBHrKyTJbfZcD0JSrmFiVEuPNjlF1SPeAa/Qm85LYK
JbFCzXXUNK+2j4xOWNyJS7x6bXDdBJIIp7lBoT/xFOAPjTEFMayjmYI1PhOgQyvrIpTfTgIpQNqC
Uhn994ZN2SrKmO0GWfypZABEiJJpJl9qoxSz03TaKmLD4oQ9UIPDazNUCd78omGfARFUw/RyxVXb
1y5gZ/bQVtPdt5gP2PzHmH6QhoQaWtwyCJDes4ctblUSS1nGCMrkNDsb+BZonhn79O29HsiJjAds
G2hhrkorY9bbk4UMWI9Hx7hFL8X535jHZAn5sQL7KBQBc5PLTUPWGmHdi/LjmjwXyC2ARtc0r9gQ
CQl3yP0kmG3tufh3uix8qOeerytt9MS9fZLDuE1D46rw0X0u19EZ2pfAYCo609C1/gAXHAHtTJ6r
bYlN1TVnI5zvJ6/bxR2ENdU7X+W4xK6Q4RgmLAZD/xpZAztyHEkZMNGW2BdZO2cjKvW6I3JxA1x2
QQdwIDqgVDjT152LRdJG9Bum5ckO721ey2sPxye4EFIEIqYOBmMiqjLjOgBu7oXcpfP0ykK4Y3dl
kTWzXAkY9qM9hmfP5crmi2oqAXi68S0PEXHJHOOqFMg5Ur8hrUKybW0hSNjmY+2iUijC8iCneLiZ
jXebk4pVbPSMVuuqwgFIwUEsSjD662Au8WOuY9kjWdLTtxsxWQ3a+4DZiRVTRjjhTyoXSjNnSIBz
zzGYx4Rvk+B7Zu95LA00H+SaA20YcU8HiDFDrF5VgqKthHchZ71ZyprETS5FnO1BOJJkLZEmURbP
4ICoPtiWxEP3G1gNYBnJ45ZC/sax4nTuJyUYVWvcHqPBjNjnmVxNf9wOVnAm4IOBOygCO/2YMYaO
wjq03vTC1rzcxNK8cEgiMWkaNHwZBIrMKR6ZEmbyZ4orBMvK65BK8cZB8EXtvktC9wEVnwJmhYSo
KP2DSgnw8Bcvq8fSIHGNc4dj7hCL8lWy2mxBUK10tZiOyuQrsKrtlMXvadXKNYUUBTRMbclOmIOw
fZRl/pYtNjojwM8taiRS0tuCmk33s2RxkruvQvcENhMgICoNqdXyvtJieWfC5xiYDerW/LDT+SFm
pbpCXfydvKHzUMSVhXvhcTbWFeCYzsHCHefL1kC0JMSGp3aJGLbb/KjDiGACK4UW0mGHDJ2fMc/H
M2J8xFYDr8V2XLkuNX+G5LbKOBqM8oul/LfDEGEbJ9UA9xwpcMSnET22NZWDQEJlF0ZeCk9GcSjx
wa3xhmRb0/10/UpwGUuMTAbjXBsXLNErvIXKdNhqalng+sCaZ2S7ZdbzjoRcgJwnwVpKwJDcTMwQ
166BfA8Sw7kMvAGqMXt6f+Qy9baxV32LhRS0s6fl3mqHE6IVFobSGfd2Uh0H6zEpiTpPTAwIfavL
PQFn5If4ENynkuq6pl6sCtb9wtxgw3+RVL6Oim6HRcRXTaRhuHdQMH5BUD8QJ4n+gqE1ZAn6AZ5R
J0fi2STZDfNi6E7LPwbYd6sl+qTyh+/QsKutm4fXIagA5rdcvL72rvD0s5lrlo0PcdCuQpPEZnhd
gyOmMTuTUbwe1LL49wP0ZuzW1pLmMlYo6crsQWecBbJkr+J13oMPpS2u86d0gBprztimQcxy1c/j
HLDBiJg06hTmRK7PKqjOVh6dAF1cJxWxr15xU87q3eLPWYWAtxiUmoSj7nC2HNi8I3zveTbwzZ4d
RlUr5ztXkYtONv9uqSUIFZoffCm3CPR2CS1i4w5fNL6c02n5OPvS3Llp+NkM3ufojwh/U+8J1huq
2rKjbWNF69J1jwHzgB4QE6a42AB8c3Lq9jw4ZnwIfJ57hYXjyktdzktRoqhA3brBCrehO7UOixSv
mFkrB/z9WFC7uOKsKKfSzXayIVCbLTuk5NzhrSfPfkX8uA3OgrRDwsIrfdtFzaVp2KknynW2Q41m
e0m0IEJ7HQIaXSkHVgTTmzvo/LwIWjazQ74vNC8eBMLZelrk231h3tgWkUdlEr33FvifYhhoKpBZ
xm0fs0zRb1YRfEYvUg5YF+pYYcKsX+2eCqd1hztzmb2judsE+USChkUzUQyzWNtC4r0fxSkymY/o
2SHUK3WIMC24I4pE31mMqbdzfK9YtQvJaIJ39Wy56yZ55Ya/Fip6tuV48FV/0076kEGzlKy30uy6
Keu15vGI760QelBJS14g7kdTODaEgwBN5fy7l9NNADFHkgFDi9GO6Frk1s2CA1CgwzVGMig0hOzu
JmwmrWncLmHoc6/vAKOHLU4qXKI1jonI6X+BUfoqus/IaSVTlHAvzDFX88DuuTz6goGOW1ZXlY+e
xoXqSwzUI5kYu2CMN/DsWFiW8atAYBZabEXKVIA1Ykhg0AuliZWtfSP4rHvo6mZIHPWIlpd22Frx
VG7Fkp5CTEA9d6dgtNDfo4KgFbjr5XjKIpZiifsbUNvaJEbiID+Nfn5XILM0KpiDA9EWvA4lNeEc
dLfNFKDOuK8847Xu5Q3E2x+qwIvj4WT0/Fs3ZPbUpPmzCydCDdcBOkdLoo3S8Z79611dkQMUXIhW
OXPGTSsWSbz7xHzjeHhYujr8soP5MM4UdlVzSpPoqubFv8ng0iJXt0HyQQS4r0V9ciLw4tTBH3np
vZg2PPTJfGwWc1RCVLVNh4lSZ0LtQUiVS4+MxTeeh9OSFQELqU2bU2zuvcVbGJZkysi+WaEtd5a1
PyHOvP8ayyUvz2BNmUdQzRqB4c4uoGmp3EUzyaHepkjz+F+U1MmJlPqEJNP0Pr/myG9I/pnO9nAv
WQXDN2QKVnZHZtZPSQSsLexKGgNeW3guMZqkFbdRkxufQhnfAynElJDMDTqOvNn97lt5jsrxHA8w
oLSERcKYfyisTS0i1uNW9FbZ1tEJLXjawEgLoBQV0vApm3Yxa2ur7n48jdSWQbzGQpHwp9aQ9HWQ
/87sEzuPTETcys2GJQOCIWg+9wSA4nO0wgdKtVNFVhCXxXx20xPBnzFedB8GiMG1ooLClB/uc5yV
2lB3SFS+8qm5AIUFogSee0nF1aX9Bg/myumRjs2ow/On0e63eZZCCicCVxbdfornW9M3D2xsLKYC
hAO3LxEmd9LXhoPhV/Q+OjkYNmAB42fOXv34nn3AVlveC9uVYasKzW4Y5a+wXH+tleIIEv6DVTGZ
1PIuBsZ9XWNNSvz+eXSj84TnFE8HKgG1VShryAPfj0BziVXJn0mwrNayRJZP+gJNNHhv7B2xiV1G
0mUJFqy+XHi2xZ2VGs+6Rb+9Z0Fz6+dRCCxIWoeOgRIrmd+gR4PV1M5LkwXeljjkLasfbFwZg6Am
ZArjj6893TAJI3TlQOhXosFCHk0YQ+KANsopqkNvoiaKZupP+sRdmkwkh3OwkZSYEmLN/Vu7+5Z7
zfWdja57Ei7L2bmaR/PKojgAPeet/Xl5Fcga1ACmiop+Dn/Ai1s7B3wzLKzb4b7K+11pMi5qy0m/
p+FH6RJ0S77XXSuVgFzCvk3Tn7QZ1RhjnQzGnMc8MpDl1sqsYpPoj3R0RraPac0BuiYsFAmCjS2Y
pSMTbxbYazlaT20egAKj+QydX0YoJ5HnjHvb7qtxecwitveRTTVZwfiGN5j3W95jHnaNniQow+k2
JUDeXbjsDsM++nTnlrG6KhkS8eO3AsG3Vpa4Worq20yb94TR7YE3B7iBiROMI/42I3AF+lTyQZTM
rUuMd5DKx6p26EIFM+6cvRcZa95LVEzDteBNVzt0QypyloCX4kSvZwMvYZyDgUNdXEW6fLdg+3vQ
YI5f+huR8q1EED1gXpFSzo/jQh7dxclynx05xB4Rhxsn8qb10AEcKBwnJQPKnJAwO8GhFeO3YiYX
zXWCJJg3ceN0eH+ZoWrlMEpqq6+sxS2qYO0lc31sKbZvK83D22ORI/zqE3daCNaXIbCVBN85OSc1
CEb4/Wu34cwwcCCS7DQ+DoSDXgyW0ZTKRFAt4S9t0n5PwnxsFxFL6LpHWHkpLBcimbIU54upbNbp
PCBzToORJbxDnHbED+ByUZ2md8m7WkJNQyIZSkkWWiEBeYbkYCXFNnSTayq034Ts25WfzgRdF0tg
OG74TZKD01FVkyB0CfMt82p+RrS1KQOKfZ3jUa0wnRoCZGAFQwziKNP/UUCjiGEJQOibwQ75FLlS
P5VpbN8Z3OAVK2h7ii7Ar4nIbqjZvRQZEIPVNUEa5cZgKrMfJO+IutJ7g8QA1GEoln2Uz3FnspyM
3I/IUXsdhNMuq1h+e8wTBX/WPOGYU8r+6UmLoZuOZg5zYGMj+3QciCT2VuqxnEHjln2FVEmTNGYB
LSvJTscOg3Kz5Y4EybG10+irTmKxlYjlgppGtg29eaMSZC3++OmmpNJbGN22RS/6tbIlabgpq36f
0QcC9H5b29EN3JS9qBILr2nAzTkxI3OaFtqyMQEZaVuHZmT6DoqIeGftXmVWaNKI0xWmXnrFaPkS
swBg4NHAlkhjdCuJysgKIcyp/zZd9zqt45uhptAkkvgKPWx9nvuKPKUh5SJ2aLWQGnlI9C6tvQT4
MuLb9q5/rmV89hOxeLf42zTpBYdXvU68le0TADi0PNSMftDyMjWaycY75GVKkCQNIWptLgBb/3DX
1dmtrIdLWWksSykLCk54OlkDkX0szkxVsH1VLwq0vRUDPRWo/Km1A+RBd+GNUH5/y9YMNyQ/QNZR
1aOb+6ToVg7bktlGp5KiVvT9wxDsCwW2xw3uVI2iQwr1ZhAyVaoeD0uu1l7drIfZA/SqoHB1IACU
ZiveZRAka1ekyNlkdGMulpqE7NSeUnvFMMm8aj0F9gkwOzfMinBkRpbxO0abS2kM0xn2MlBs/xKh
l2sCHv0O0THrMgNl7uRvnAD5RGCVF8N1AEqVmii5pVT1fXL9QuUuY1eJMoMaAjvpvu9x7XgkEXGY
WgQw9myO0EcDp36ASs0mjIy0kVlpxVR1Fatrs8vrtbSdbalMoKW8vVKRuiDlSGbGNLFkTvp7j+E/
aLz+xjHwqTA7u23jFOclBvBS7Xycr2aY7kWBqZytXUynV4/7xCD/tdY8p32MOEfyrJIeKSlw0TwH
kMcdzTI1Tp2Pvg30MZ91z1/oI5JM4ZkWjQeYHEBVcVuEYmLLt0StSniwxgQWAQ+Vnl9EgCo1jxqL
ia13sIlh3xGa1KzqMbvJKyRNnmeRcmN9zHRyS2vwk3Yu6cUGgcaKfYVwIQRMQX+b/RUJNpQkI9dM
SMc5JS5gfCL9iJOcIjD15mCd8P6FdV+tCZs/NAmluNNh/hYGak8XbTAK68UVg/WzhflLqiK5kukA
IQpossbSiNgyHjOFPfbYVTCk7NR+TRtZ7UnKDFazR/RJTljMmDQ3Qcn2QbXxdyqVse/owJo8+amJ
yTiGzZUJTJuH3KPJw/m7mqfFGxcZlySHQMJyFTa6Hz9FHmoJR0t/11fQ1if7fnIx6ydNjgeqBy4c
L81Z4vksDf33dPElDCG3EowRoma89ByjC0KNSLddN9e9UXdr28bioOjY8S3GC/0JXBiIJ2dJTYzA
d8Um6+8IfRPPM5cS63XFrAtA6Kvp8jYAhrMqJU1k34n2mDTdV9ExNckZcjK4aZ8UefKb1oxKPCEj
Ljs9mqR7MvQVBXtK7db5KWJDkbfZdipg6sB/guQQ0wpwz5KYQLp7VNHdRAzmneZO4pkgDuwtGLLu
uTH6Rx+KQNuH+U71FE+xsg0E9Mu2mqf3EPbhkbuuYyRZuLxdIauHnAZ9xUpCZC0hTVReQY4ZHGGm
uWMnze5A0KumGTgoCw9fYxhHtzTda1GBoldxsa496a2yKTomqnjwo9Y91Jb/rjMms76jMUxCQ3ZB
9K1T6AMMlby3lgJ2AMius/DGMemKBv/JSlhS2tNTYPc3U5HeezE+tWaXW6QjcAm2QiNrgxNpMVIF
050F8yVEPlq595H3OflOzgKGDhnC/n1KwZnXjE9YpXBeYIgJtqqh0kN5TUyMhziZLBb8bj3QLO8K
x9tTSiKpUTAoZwP8VHX61M8pcYzdvSbWKi+TXRDEB0SI15aVbSOVf1UgBcu2+Z7M+o3x9IpElgeL
qT2UCWZatouLmqCjM6qiDHooo8HKQWlZleE6GXrAlZZJ40aXQU0ATq/mNDdZocWZzdywUWIvs+SZ
jM67VETP41wdYj89DQ0uvrQdwOqa90ldw+7A+MelD348fq4WoX+ahMvYRks45bXY6/ryP5g7s+W4
kSRdPxHGsC+3mUAiM7mToijpBiZVqbDvO57+fFBNl5IQJnFGZXbsdFt3m5VadEaERyDC/V8oq760
GPwcU507+IDFAl9nhKEx4pocBPh7Gi1gzUqUeG6AZR5Do72FG2qe9lac5dRkkBJGIceAawSgQE7A
yQZiNyDsG4QfaphoHW2Xs5JC1AZUCteLytSDlNHsxerXRNZpbG5qZCl1TLfuvZqbpj5W5lEtOupd
Rhw6gJQ+RXGk3xqJ+kHMY7yS+PTtK7UQDs0YWve+qMMf4O0DXuZe75FJaZr+nNGVdJt2/IBrvHbP
AQFhFnxx6wP/1yzUK0Jkdvht2sFJ06k+RRghzbxuCrVcxQ0lHW+jsJpcLUAgwe8BhRviK0LEqTS6
+jhgAss9qTY8sLJ5+kyXaMJJEIkUb1KPOr0MLqX1AUIlyNqgcoe2u0nCAtq5IT7HAe/43uifjRAt
lUyrIHGHlYM+PGY/NWp6betimiq7lO/pU/WUW0YL4y1KhUXL22EgncJWESD+Cl8jA0ZWr6DVz+XI
gHNBpZ3dg28Q70ndNgvkl1DdU+xu4IaqpBlQBHamnXD/xQTOUh0Z5lnlCVB7VMp7YewDKKlQ04TQ
/QnpHwQb6U1JTZg94oVFBSl7acXwVNbIxkoivm3DjGm1UPQChBxiFImJMSnWIaPfaparI0pB77Sr
koMeoknh+80bNC7fjXoVJ1gTE7lwQhdYGnA1eqIMQwMBj60DskIgdZJcO+pJeNuXIspYmT7eyOUA
gygtXOhh6cfc/y7oAwZT8CjacipdTAV54fYqMIKix5SvnijBwv/oqA/sIaYggCgmE8cNwlei2ZZH
c0xOQ5U6FV/sk+nLB4y7DFsTEDA0G+1QCZjPDV559CyurFWrPBdJAVzPQOdXRUi7MAJgCwC4KKeD
KtINw3MgUVMPHkp0aXAULOtxulfaHKwnnrfgjfmaRq2ErDl0XgVRNt5x/q3p938i1PbRECbRDXK3
jWVjhgjJcHAEqi4Vxdk8RZwCau8HsaYapVF+O8OCxzjbB0E1JlTO0EMU+kAAJBNEh2QCL6gIpyL7
qHnDKxYor8qsLGVxqEu+Yj37BaxHhP3RpEShfvQaRG90VbhruTskUc3DxIgC2+eWfIz18J4yducO
iMbupYm3c+TTSyqqoDhok7dHM37Wb4T1gH3EHQRffLTost5GnTHd+h0ILRUtATqP8XTucr7+oTrc
Fr6uogrUUpaq6ZgbGUYyYp+aDiKBn9KW+mMUNfCLu8dhvs5KNfQwRYGOWtGA8MrmRVa+6xWoehSO
gZHWfnSsZxWVzBjtRBU+xoJBG7mirjh44+c4TTysKqX2EPX+R93nloxXkHiblLzJcPbpqdcekSoN
j9KbYJgfa9SeseetBLY/FepWDk84jZoAofAxzqn6jPSehciUDxXbn4u/DiQdVHFSdsCMeu1R8zN4
9pbgJj5OyRSCPQ8VslHGvVNPHzggIv5v/OKCB3dLLClPl4ht0vfJ9mnYQBdvcAgqs5ZqanIv6h6K
e43hTKJ+ahDTQmUfum5hjhSUBcB6Yv5olGjN9tnXQaodZdRPA12GUUUQwzTqY27eKtwIAV/VX6di
xhsEylcfFWN+XwFzcfM8yFy455thJERvhvamW5gfqNrt4MfDWSmwG+3K9BD53EBh5OZoadYoMxjB
NzngAZklvium7avKi7KgDq7k/qMpDBiZghZHuepJrEwHg3Ao3Mji1AncxNBVpaDdj71cHhKti84+
H+cgKxT6gch3cEN4rbHsaCbc7PRWQXeqNS07oYsvotzn0p06Ymx5SoxPEScDmhl8RphCsgY7PzGw
gyhITxYvqEkA+yeHGlYbHVpuujnSQQ4+WSkfL1mlK6E1g2nHkUEZq9HdYOxdD4jbPgiF1tbz0ekr
6lxo3flx2NuNIH3m1l/se9gcYpKZrm/EDwEKNigSIa0WCeXoaNRdKMXNLjWeCooaj3cXxA6GABkZ
KsIcD6YCaFjnW/tBxDRO0ijhTdMsqA5bwoqjFmGX234ctRcvHu+rsT/y9OISEz0AvPHtKhcfFBEI
jqTA7FZS6tRN7FRe/UibiMtioWk0pRpXwGI20yzIloPwLaGBAfSHX6Adb6HJidzbzNJWpeyvRtEw
1YGXGKkA4QBO2PXo36J/0RzaJnZlscxOSgJ6ReV4CPQ3SUvqjwEiKmacsykQl+U6IZ/1SnMNFXaA
kCUmigf3dZWEdwmdXhty2d3Q0eNN68Y7lqEjWB5SPPFJURP4tS0yoWJuCIiQGW+WQRZoinSHpy/i
cAGCCnETnOOQhrGemUBSiiJ1OX4eRT83dxN3PzQGcd7iOpHqsny2Kimzc8qoXE/rEsBTBfc1FIDB
0Boxu+wmLfIzfyvOeZ1LClIm9Sg8Bdwo9no3QKCwPqbzvbWN4AEZcffVsrg1tTG9OVB8OzkN3kyE
Nl2xwiK9F+oQOERXgmA7SLWEKrnRnXqQgwqn3k1JvYSLR3HfDhGPjr03xMl5iKOvZoKIiRfx0FVy
BW+SMPqIPll4NJqBNOMIEFNVPASmfu9ZYB0kWBnka8UXXfc/cC8u9qkCWbZoAAKUCNOoenBT4qct
FkYIhjB3Q/ljYngwRnvsHktTAf1QPo+d+IAwuX+gN31WKEvtY0uoHQPpg1aX7QY7LUwwTG5VtN1s
UuvPJqaRywv/a+7Fn6pQ0Rwui8j1mFyVwtqQbBXWaCdYshNNQMgsurAWiqXOZPERh41TucjEJLue
dzV4DWwVabypA7XcwqK9hvIcEEn/SU+NCBMfFBXDJnxFPdx/Q+j1edZMZ1D7tutxoGqU3MXUDE4Y
3euJl7ijYerHYZZ5NxOS7Vx/IPTj+PY5rvC4DBIR6bUW/QjE2PpZv3hEW5pdlsdCDFUOfTwLPl6a
T7eezLmigILjTXnDVaXZweZobQtimJYU3U3tIWgGJK0Yx7tGxeUGbZKdNnoit3IK3JKv4/JlOfUo
ArehTRC3zSwNS11Mok2de8jMqznSJwkaK1jZ8aXoCzQ/jTax4T5FGLdgj2oO6T0X6cJOGpESefRJ
moHGNZApXWuPaCzdCWC1UbLxEXYu4CzqXBoLD1RdHA2aLan510zwsOp16S5IUu6klUmrieMPNbxn
1cCo2NCUl3gCMQZbEUX8uNNRusFbPqjo/nHSeoUOISf4PHqQIwev/5JMYbhvY0CmA7IGFWKsHAZP
qn8vInOKGZX11OlcbZN+1skTgW5XCpwHw4oOSA+jJvMxC9Ly1gipkChd8hC3OWo56GacqZggwf5Y
NOa3PIaXI0IgK2QNKZoKDC7y79kuSgWX1nzsjlMCuqyUqT8oDhKqHypq7KCYMkqk5BKSuzhoN6P/
oR0R/RwlXwUKA0FYlyo3t6RHtR3oOaDsfKOmbfTs6wW6raCH/TCGlQl7tWuE4j4XUXFjJktK3dkX
zeAiEaKkj0Y2tQO4m5J/1zXRaSzGT0iGfK0p9u8GMzhTQvtalyMux1X4gf89pXk5fMZe1SqBMcCc
/KzkUHOV2iRVrRpyVtZ+mEA9SkAe1Fh2G3EouLHPaok6+GQmHnTmDqaRgBwgpeBYwQQ7jcg+VqgD
cLdDC8vNdEzTMEwMguxYTTOgqRL+ktFSBFo4fpaTO6tMyNGp4utnfhlRLkEjyTYwk250OGU9AgSq
Yv7F9fWzZyYA6Kh3awqvvwAmm2giVWZhciE8Y/6MFLTi5fsy6kHx9PSiqpLuTEIbKfVesozzOxLQ
rYSkK3Qp6mtUuMSInTU/66VCPVUpLlAzf3/sPHzIZ4mhrrKOuQxdIAconauKcB7D7FOgBrMAn+9o
QfsqJBNwNQk5a0otAWTYSn9K6EQKw9znMJqHyXCMQI0+0IO3AFVDTDTRKenA07Py0B5T6DGc7Nwy
0gYKEzp0gDKRp3B7WQfmnCU3Xqw/hi1Fad9Pk4PXpndq1lhAbYVXPSkPrY6mLh15e+rBgVL9kIG1
ZPvckhNbRxvfYYqkCpiMIqOj05pABs2SI9zXytvcgAQmFnDRLfGTIIgHU+VCPeT1n0LaHGKjHyFa
GV+m/KtQaH8aIvewNKOn04vTUel9Kr9BhfxL9yWvtIfGAINsdPlzrc7ra5mHaEaI4C+wr5IMQhta
lJiAHtv0tUExC10XBAt88ArMLEp8IGvrsf3Dh8kIxrCb3FL9ngwxswx2m3+AwSZfGHWi+IcTBTdM
RLrSlGcQvnf7+XjS2uKvUPfu0awdj/I0cD+I20c1zJWT2RpAD/zi41zxqfvEnu2y43I69gG4V6+L
X+pJKOi9KV88fmJvKa+9OQsGRDQ+rKxGeVriKxlnwAwsNXTQBWHKdA0FaTCXqcUlB62PD7CJHXEK
7nxe9X0OIl8qQu6TinGER7UT1ROZi5QJJ8W+0KuvI0zOwzQ0J0UCr0+7EUaj5H8RetgQYABodCnf
PMRkEG8AvFugyRYrN1FZ/enldb1rmTraPzgCJtIrYAPDNYvkNRCG3NGE4QwGIDzAu8vQ6EUwHC75
WdWmt0aa3e0k8VhVonZvDuNJTwQed374bGrtRwtclo1JJbWCLsQ4rm7dqgepWCGEgZAxXdRYCPV9
a40PkJK/KtgZgGKkRI2yMzgIdjv2yU8yioaIblkIqsslJjlY5SCHCnKxCKBf5mxopN6RzjIi8eiP
tPSsHHnJOvpsyNJ9Qa0Gmqb+TW0knh5F+F2F9d0poebWKZcvsy95Q0wfQskM7sCIUmss1LvOOPaw
+FGuQbRYfBb6KnCUNjr4EReYwodUU/NsHSiy0SK8qWqsrvOcmlCHM4eMxwwo0LEDco7rKoT+8eil
90OeIath/lHIunXWSZacf46Aq3ak3Tg/t8WbpqaoLCtf0BzR7ba13qCR4k+Cxl7PdzTUQuGeFQCS
juIKt/OSJsn41VC7x3QYvmAwgTkQOgrAP5FD1/RbXwBOHaTGV3ns0Jk25LM4mGjmCtaAiYL4rVBz
bpGj5R+CUXNVwYpuG++LHGgTRPXpLRxDSnVxidmUjzQ81pyTcDdRCes9Nq6pQFANsZRCh1Y8ZIKR
7GPaQHiBlo+5Zjz/YJj9P6Pi/X/IsjMgvv3PJDtEomDF/UKxm//S9x8MO0WCLKcbomUZumTpsglZ
7m+GnSz+l6aaumLxQUBuSNHkfxh2hvhfoiXD70PIQzI0w5T+Ydhp1n/pyDqgQmIigamI8PL+Fww7
SYE/9zehcmYQGjNNTzYUfjFFoduizSy/S36dMMaVpFi8rCrbc/V9dFBPvtseehvhmCOg5JeLyflv
ht8lo29B5/vvcPAiYPUxvB+/zgWdT7YAe2BQ0zh6hCOOLz0oYX/oJuXeUrkqXo8lzUTdX8amyjLc
BIgwQM7fj61PCkn10rhxZLf+KDvhOfwObAhAH6hWF2ieU7lad5T/3gLvyKiXQ5RYtqthF/xhXatL
tahw9unPwQfZoQ2EXtQO8cdn7o5H3bk+ygVb+e8ZvRjkPOMXM1oaJeDSpGjouRTYf8x1tCD/fj3G
+kTCEjVkQ9ZFWXwfw+crEGJlQpIMOLPT/aXUnJ2vx1jNDPVnDDL+chxtJkN+8edZU4uzOdRHAcFE
moL+c21JT9djbY1nXsGLOTNjnI5kRICdoP00Ay8a/4MFr+g3gmiyRmdn3mPagrlaa2WUJlNHzQL4
vVAZd6T4QU7Tx38XhuPlcix6TesEPmnj4ISoDX+0tVsPt9dDzGfAL/vo50j0xfJPnGBjrqQ4QdRn
6qcTvYUq405f3iayfLgea/1A4nyTNMlSJUlerE0gmFEKNQE9wE/DYbKLw/DNtLGXbndolB4Kt472
GxFXs8FSTM4jUVckfTGDmafmVDKC+QhEyfRWdGIndZMb+bE9IJ2xT18sO367HnNt08KO1k2Zcx9y
8/wrXSRgBVOgDhRqGzhg7PUS4twkbyyatLZqlzEWB0MOICjuLE6/AoFcW9/Xr8UhsptjdhwPioPU
4l1/iu3Q3prPtek0FU2Erm3JCt++92PLuhatGaI7hvyX2Zo7Q/tU5cJvbK7LIIvPVhoG7dTWnHqq
cNvFH5TpThOef2ONFCjxUN35cmuLcfQGzmW1R9Zzx977LYro3cYgVrPgIsJiEJGOaocKwpK2wkFq
vwuQJa8PYX0pfg5hcQSVjR9W+kCAQn8ojCc/eejHjVmaf8TybDAvxrDYPL2Oa5+AGaHTepT/df2T
2eMno3e3RpueFVDEWiNVG8OaZ/5KzOV5BIh1qBSNlUlFNPEwOu5vVe0hir9dnz1p/uT8EgdtSk3E
pNnU55vb5S41ykazIthxDmp5tnJA++YoPhqu4oQvhr0Ra3WpfsayFmdsmaKLqSl67UgPlEUPqeM7
lAFBku97G4FJJ9tbJ/l+I+jqRGoy/1J1FOnlxTHUDSX3Mc3n7rA3ds0pdIZd/mpQcDjqt8Pe2+X2
eOwBEg7uRuDVrKG4YKnqfM/VF3sLMCbmZfr8RXmoTvB11F12gDvFN8XpHGUP+dS2zuJRPfJo7Tey
R1rddhfBF9sO+RSEhnqW1Wyi23Ac/hiwORfnmlsweocCx77QGl+Lsy5+qEUfB6H0US2iYzg1x+vT
sLrmF7/IYnuOILGbAXiBI/d26oe7Wr6PQnnr87aaxRdRFlncKXqc+Q2XnZo61E6xS1d8TE/jLSDg
w1Yab4zIWGQxNlTQwAvWFV2pbhp3XXRn9BvJsxVjcVEsc6QmK8Anjk7FT3qtMhoDN9cXZn1f/JOe
hvx+41fCNAohcp50EyyUH+hTpcYz2H9YOeLheqj1bNRlDfs1UxEpYi5i0dSha/BjecCFfKj35R4Q
M+0JzYWE7kIqGr9tbfzV8V3EnHfIxfXDl7DbM33ujKbhIa8ffaQZjFVxeIaV/7AxvtXluog1//lF
rGxSOhVZgMah0uJMp7msDGqRc0a3qVI48hGFAkwnvY20X93kF2EXJwwSWHP5yaudoDz66mOOevX1
gW2Na3GKCPUgIMzMHBbe18T8YmX3Msi46zG2BrE4IGQ55umFdI4ThuDtagyEo4+/E4Gapa5o6P9Y
i1Eg7pzLpokcrG+EBxS2j2ombazE+kT9DLEYhOnjiKSr6LJH2EBC53hULf+WS9dv3XcRJfrPUBbn
HI1pPTLganCNF8+jk9k8U7Qj4AZb3VUflb2467/ph/iAMMT1OZTnLbq4Jyh8xgzGoYhoJi1SfED3
YWJ+a8e862x1L7z5jrCPHiEA2KZdOe0t7QYbGaK9+ZA+IlhyxIfifz/J4CUVXVcp1jCbi3X0kyar
gCPXDr6/qvyS1q4S/sZt4V2MxUL6jYXDcsMwVdf4Qzmk5+gFjPe++JjcK3skRBzthPe7vTG5K58v
RZoPRl1RZYVS/Pvzw/J0jPpaRja9tA5uQ2ffUT/3r/hQ39UHFxOYfXGWj7Kd2kg/73t/Y3HX3qPv
4i/OSq1vtBGmSE01p/vEZcUNDuJJu4tP8iE9+AfldH28a5dO4pFLvA0txLWWaUyBPh3n8SYn/ygd
vwv7bPcGM+wcbXxHVz4Cl4GW3+rBUHz60gSKYcFDB/SUR9N0o+jPjQHJK7tDYjiqCikPwu0iNSnN
gwrKjNqhL3JgTxywj68PnTMXGJVH7cNGuHl+lpvxMtwiSysE62pLKGtHPIfHhOqB8BxNtoDsKFaW
uFvdzm/e+kav9ghhBztloxwjrU7rxXAX6xflnSy1CcMVXethPFcn5Sg44HsbKoD1yXuIjoHT77aG
vR5VlU1RVgyqzYsjqJaTbIAyTNaMN173udDTg66F+xIVo435Xd2PKLJrMgedoqqL69eIpyFi+5wC
/R7bymcQTXvxlJ5kO3oKNjJ0fe9dxJpT6+Lu4KN92wUWoDG52Ben+U1kOdBeEGW9Nw/Bk2FDu7s+
vNV51JBpNiXNkpC2fx/RE3SL2szE6CZH6UHHAKUIixN6CofrgeY0/CVNNZZLlYDaSHO/4HJobdlN
fqqPHGutq6ol9CSMa8dHnAG1bNpNMAGux1u7Z1LbwqhBR5cPpbbFOTpgeCTqE+tW2UCSd5kd2B/w
8d2Zu8+8Lt3yeD3eylf/XbjFsanoQ5LnDV99ACGNgBEGUApL30jGH8XAX2bxYlCLtG8HRa6ykges
fqecxjP9sDNaaHvrmQ6qjRfduT8Yr4gY7Jp9cLY+FHeec32Y6yl68RvMCXWRoji2iEjucM/s996T
f8QD8giN2qV1uute52/+Rrz5BXVtxIu8ibNE7eWEEWMLvi+fwzP6vy6aey/1xgKuf4h0DmxZZEPI
cwvqcmQx/BZMgtW5ItE62qF2szfFVQ8AfzefjdLqoX0Ra7HR4V/D7Sh+jMrYZY/l1/zc3RRHiOUf
HBwguDKldrFP3HxjkOtZ+nOMi02BZ7nWtyqbIi+AusqgUh6lQYW5lRVboVZPloshLjZE1wPbnSY2
RCfE5yprbqQGhfVGc5GZ+Z2z5SLUYlfQM5G63CInKc/uUfl3JFwmbfzYDnU1fhBRUMS17e16Ys6/
/i95aUgGDUvZVLiBvs+WREL+wotZwTI5ovCLZNH1n786fT9/vraoLJQN6rJlxgcuHb40zVEfhl0b
uGA8rodZTYiLMMukb+IO9XOSfhik0kGaRHDlEbmyRsjijaNjK9Qi5+UiKENgw5yQXo2kcIyVZhQE
DY4tgreR5uuHP887itmWQdN5sTqiOShjPHtj9Wf93Lrtd7BlN9YryqRH8YizgvmsbRzNq/nwM+Ky
njl63GzlittlrTWvXivpaMRVxkair07hRZDFao1+jo6eSJBC+TMF3yw9VcpGiPUDnkYGRW6DKrC2
OHCVtoMB1DW8eu5axz/WrvGMX5yTnubqTH3cKs2s3x8tS9Y0pOxEzVocSbme4VNX8t5oz70D6x23
ggf1EWVBjYMe5247fOhvoF5Jf17P/NXzXhZ1STYMXTcUeZEjZi9JDWq48/NurnVj6ehOz2iWMExU
jq4HW8sOWaIpT+l31gleLBzaiVZdSvObwEMk3lX8l3/38xd7q1PSPFEUTgvJ7F2wkLbejhsnxdYQ
Fus0ji268TpDCFG9beiLbjwk1nL7corm+BcXi7qFFt54nESZcUoUWyyP8Kiuz9JWiPnPL0IUU474
2cgszaSjAekeMb4dpa/Xg0hrN5bLgcwn+0WUXh2BuKJy50Qnz0Ur/yi55QlYsL15Y5m34vIbdBlp
sVVjIQEFUjEeC0mXh9ExDr0bHXSQ3nvD7Xmk9J/UQ+Vadr2BXdiaSPP9EAsE02I1Ya0M6KoG/LPE
6u0SqOnGVK59BGVKIMDKFJ4ny9qA7AkoZkY4Jc9btHuJDrig4sDSIfxFd5wijDPiY+eY9+VWOXV1
hD8jL4sFZa716JISWe9fq5lyTDWm/X59ePMs/bJ8FzEWh0Iaq+I4+Dmf+K79oMsoFYBGgUGclJET
GTjXTYUOtD70jY3S4epWvgi8OC3EtFSw9ubkk6dP0MtL9e76wNaP1osAi7OiqFP8azFQRDhpr5/n
d6wS7TMcJVxoV0ccUq7HW90Hsj4LsYt87pcVlxEVizIxWSxUl6AjGbJj6E99B260//N6pDWskyKr
IvYsc5NUXL6X4wSSJnoSlNlP00Hl8SOf0CPcYZpEC2/r8TN/gX5JkJ/Bfpw0FydJnQRIlwl8iofh
puIxmQyAqYc3aAm7Qn6Ro7ew+2tjfPPKXAu5yMmZnaNYyK44CtXH6Ra10/te26MLY7n5ob9BD777
fD3k1iAXyZiaoQpaOuBO079ZeCvPsgQG3igCgopnNEJhVmyk5+revpjWRXYC+opkOWKMkYogUed6
yB0l2sv1Ya3uMYrTMuaJpgXW8P0RiYltl3ZzGXUKUGSKIJskv5P1FxEWh7BXmJE5zBenAiShkZ0N
hEKsYQeHV4DJcn0061P2czTzIl5kYmwogLi5pTlmRQYoJwERsQmsy7+KYi7ePA28FVGd5ww5BTdW
h6MeYIWj9x9/I4wmYuBHhVaXfqkMQX1VrS7k6wWCAxGXmpc23IDrQVbv0fJFlDlBLqasHLDgqlC9
oa7dnPLYbm50W33Idhgm2wGOt2/TxkZaXaOLgPOfXwSUomGIh5TPiWSdO/VWrWifqW8bo5p34y/n
w0WQxeXGbExRtXrOv9n0EK7JPrEHCkDjQXKa13bjGfcDZ3kt2mIThbA8DSEmIaJTdUrs9nt5hsu0
D89YZdrTXrTr2/KAIOND/NDeSKfrY13dwRdDXewvVeiKcdA4JtDlo5LAZQSSCHrl16OsHn8kokIN
X1QRGnq/an2ZhOj5c/xhKEr7Q/9RWhaPW6Xl1ZvURZh5XS+SI+q7bDKE+SalTMoJ8LbuYgFiHGpU
lXXYSNcHtR7tx7PKoEa/LI4ULazkHLsnB8s6W6xA4s3OP7MTjyL/Rl9aAXQ6P+HmWMtCScxG9jXa
3U6RIhcX3ZultMt54l8f0frm+hllsUxeqHWtFsn0jdFHVpDrnLRuByd7I8zGxM0I+ctlQmte6OKU
hBcE68YcxJ2BvDXKkiYqndlGf3NrSIvPIKJFeRp0Ov2wAcGyZxSFlGbjSFrfQj9nbXEG6lo+a84R
Qh2elOiUmx+ur8rqxe9i7ZdHngfHUyz5+aKCHWSrn9rIn5W8Uf83c4nZ85qNQ2F10vhmwD9lr8o/
QKgX+ygc+iRB2ne+OiNX8hxAOVa2ECTzxP9y6l3EWBw8ZR5hiidx7WvPrQNK7Wzaql3anSPakWPZ
W5Wr1Zy7CDefUBdDmoK6CpF94papPKPUEYTTYWoOo+fbv7FYP+MsQfWpZOXwikVyW6K4bZ6kEcVl
CwFi9JlatDiuR1stAcoX4RY7Fr28si4MZlGQ6aUVh3yf7mM6sTBbnd5WHLhzUPy3+mmrGamDawQb
AIZ2CY3ATVIzpPk0kiW0Zh4BAuGswjMIOeJS3hrifBr8mig/g80re7FyRtgP3DL54jcHlIJBYgBo
vJk/xvpBvjF+K/MRw9VkC4y/tjguAr2BbhpzppeZG6B/0CdfUoxfr6/a6oGBNtR/giwOjCoS8qyA
DIG/37hTMJfvvv67AIsTo+z0ChIr65OPD5X6pTc2KiPrm+nnABZLEhRSNhg4nzh6/FdWPXUaClLh
cxY0GxO1eg4Z+L9LsPJ0cu390quQBpUm1PjCSmipIBTaZ8hooS59fbq2wswZeJFhmpU20ghoCr33
oyp+KtgySdtvHAzrj2ooYaohq4r6C+649ROhMZBVduSnns4bVjCvc32nPWHa5WwBbNYv5j+jLSv1
qp7LUWEwJu8VOuu5dqEIqK74gN4ifWG0hod+Y7FWk+Ii4mKxvDTTMpRyfzw4hA72dLafOusUZVss
ga1Ai+Wa+OB2+Lzw5mjuTOkmKF609CXEnPp3suKf9VqW7GkceIagsV5ih+qWgo02ZGw5UjaS739Y
KXBB5LcBJGrxZVLwelDahkvX9KA+zbXU9C576x+Hs+CWL+1R3LgQrZ7dxj/hljD7MM59Q5sLt/Cy
sMj+rAuzad3Oq+/GZqPYvdr1kC9iLVIiHNtCy2cconCcxSZc1cn3nu3dYpD1IJ6sO/nQULfdetLM
E/bLB8OUDMni39Iv+HfPgo5l+UwodqoH6Vgd51Z64W49NlZPcWwUiaEALNEXg0P3OCqxgefZVrt5
cmjrDbjyeon9IsAizyNaulaSpPO70DyTFu5wlmnUB84WZmz1/LsItPjoSbiHYPzJSBT1ufE/y+YJ
dfXrm0mar3O/LsrP2Vp888pCSs3GSugcOoMtHDt7broJjv9k3GeQykGOzQQBpFWCV2XzljTP1C/B
rZmvN39J+LS/P+DJecOLs7nksp+7b72LFRUgGe1cnDN3Cyu2Ops/gymL+g6OAD6G3txXWv1FCC3M
mP7KlC0a4vrF7yLKIvs8ye/A5bFmM45juI0dnOx17s9zBTPCFX6PNIF7fQ3XCxUXMRcJWVi+OY4i
2xk7yb1yyOwMPQJqFDDQqFdgK/bH3D8NzqG4S1z/pdzKodWD/yL+Ik/zIFXlwGPMhT3uUTF2ahf3
If9V+Fjb+k6nCaQ/a0DXNuJuLegidRFYGsIeNx+nHH0n8jWUqoZDzJa/Pr1r1D76s/9kqTL/HhfX
EF6QYYot5lwkUQ7Nw3BUnkPqw3/WNmShDzPWGA1jjH+E3VarZPXEvIg8T/xF5FbN0zoweBxFoFNR
XT3ODeLG3Uqg9RPtIs78bbqII1eiXKGB/HccFNeOf2Am7DY03K9P5daKzYfRRZyh06XY1BkP1glJ
9SIVN7m2cQVeBTfxRlABh5szUmwxFnUyaw+DrrlGaD2Ef+E79khfEhUUp7YF9zOqZbf1LXjGc7Tf
6pisfsIvQi+G18Y4g9VNQEsN2aEwhraNnEio3CLw2iii8ztz+XOci7NTNLzaMHPqyCNJ4aFN5L/0
4uu/iYH36fv1qgos6r2UvDDKJ09AE6o+bVIaVz/X/0yatQQn6PrgoW9MobNv85tA0JCC67d28Pp3
5j9zhZHy+3GIYQqz0CQn0O37VHg3XngbRuj0WKmRHmohf6PAFuBl2GTQxhGr9bN7Ex+U3fXZXP3U
Xox0cUyGuZyaRsdIw+Scdx81/15RQ3vA6C++q5u368G2pnVxOMYTenhxy1ZDTucgoSRTWunG+bsV
YnEuxlKcCuizcp8LbpT8Udo6/dZPCwBHEMVFyA6Ln48NTi1OOPQ4s/5t6433KaKUVqxtZMf6MH6G
WRyyXhWEZRFyA5LC17D5jM3L76zEz5+/OJCEQFIQD5p/PiIxjZpguVXb10OsInNR3fhnqhYnjyH7
yN/2JHhyOyO3cxdN/0Nz5PPvaF+SjzOqyMN3W7j9a76AZJsn39ocKoDhIe+iso66yfsN5qneVOfB
xJtMeDHlFwu5u+sjXMkFZFkMWVR1jRrWL5WtpsNn1SMXxvIxK5zAv2vyr/8uxCIPEmw+G2WgSSEj
2DqEOv3MBjOp3LkeZk0n5d1QFvlQ1EUm6CXeht0fyInZuOM4iKRE33hajrvByQ8ZatM75Muux105
fd6FXaSIVfrhmA98nMb42EbyXvGro9/jhWbdVrq1C8Wt7buSE+8CLj5QqaF2kQwd3cG3oW5PXf90
fUAbKbGspIgjTz+x5uebk49UYHwfcA1Upd8gwF4Ow1pc6NU6K0apJvNMnKQx9sZgLUM5a5O5OW+R
xVvoXZzFN6qsAqPSe/xphSMeE5Sh4j0CVwdMXP6v0B1rZa938RZbVhsztcoELMnHc3aiAABEFQWz
/d9Yki3C3Gou0Nab8crGLLL0/nzIszyNsp4zMFL8PxQJP4eiwpjpekJsBVlkeFjmiVfqFhLqxqlE
3SFFWvR6hNWUuxjGIqWhi1NfzRAblbIHjGaSGr1IbaMOtL4wP4MsOxW5OOJiOkNSRLc4yU7pYmaN
mibUkbla4m11MOdj7Ze8uwi3yO8WSwOE8chvTRWR507fYOB/zyVEuoNg40u7FWqR4mEuYooVYRRb
CU/oh+4kdPG8pwQh8uvLtBVnkdpVJnuRwdPJibWbyPsm+rKtq7gSbNKzNjJOnv/84j1jalPSSFGP
HuFwHPTPOCH/u4RbSkb4TawUUejT+NVxfxQb2yzvfIwd/t18zfN5MQzAIoGRCHyRRtPfA4ZEv7o6
eKTe8Hw90NZ8LY6ByUTEHjMX3hP1sffQqNzAVs1//1ouL04Ava9DrKjYnxSi90L/UaqeW/HR14+5
6l4fyVqKAQmdxV5AT/+CU5dqIUR5lQNN0ORdgrQm5Ct85GZZw41i7dqZA46LqimcTgjXi2T2LQ+R
0cisnFh96qNvg3LQlLfrg1krAqKbZUgzCh68xLJkiqqVgcQ+G1N66Z3JxgfTRTB7PxybY22PNk7C
hxwqNR4ux43I82+/XDFLUfkq0KcHYrvICGUwq07jv+DJUYbeJ9Qe5M+zfJsK37d+2yoZrS4bSA2d
/4goQs2TfZHpSsfBppZUqoQKn6MsOEuqfhvEyEpa2tbB+n9Iu7LdyHFk+0UCJGp/1ZLKTGemt3JV
uV6EWrq077u+/h66e8oyzUnecWOAxgAFZJhkKBiMOHEOb1DdBPbujzHms4oL9GkB1EAgP+o7GXz6
XnaGMO4dhGuRl4c7sHHu1u8ZgI2IgzeSN+ylQyI4Wq73YD4WfIiohmtsYi4PtTHZBiqso+obhg9G
eKX83/G8pr0xwQTBTAVVObAcSJCgZTvJoBIzIsF3zevFvLHBnFtdKrHRLHhqoqYCpBK9EzUQDVAU
duGJoa+8gtgbe8zRWWadRDkor3wrHB8b8NQ0UARK1Oq06uSoRHhEJeVz3OQPlTX8vP5J8E8MJwWG
CDrfxdzHY2Z39hrj4S4Vt3V7tM3HxhBgPHhhGFxAf0ww97CZQx94goC8b+q+lJ2V5un6EkS/z4Ss
iiRG2tR4jSbpuR++G7Ngi7hf8ebvZzzOTHpzDUf8fjd/C6MdxONcqMK7oIi9vg5uKrbdKMbtEqky
2rAEioNOX+s7KLi5lVveUFIqOg993Zro4BmfA1molUk6PtW6uR2LxQm1g5Z84M20XRAbbvu17WKC
cJtbHRQTpfX3oBrHRgMX9/XFiFyAuYl1IO20NIIX59HFsD7LmqggQH/g3cWhmSadaQJ5ITuc0eiQ
DF5N+HAbnkn9LTVupw5U3NBAa0HwJ0Ft5PqCuD6nK+RlGER9h/JPoTEhDSuCuVrdF8auSHunknbR
Inpi8HqzwLe8GmJ2DvTqLUnoBFyqurRRWiDaVWdKJFic0gsEAPYgEtxZ/vXlcZ1vY5V92ahKF0oh
MqdWQkMDPN9RVewsqxY80fhmQJlCZyXowN3b+xdMEYuqYdjKzwAsNEDCpUGqvYwEWQXXCiZy6ZgE
8Eks+h1UUjXEFeF8ZQZFyXZwMOn5ABFdgRleYwhYG8V6QdnjomdW082x2mkUL4nuD9gzd4o3PmY+
uFKC4iuo7A+q35/HINmJ+gxcX9zYZSLFXDZW2k9YXzoAFTw859NTBPXuShUhabkbuTHEhAtNi9tq
XPGQAlX5gEQJrTzyeN3xRGth3L2E6Bp4O1EUb9TjKqlwCs1LpiPV875uSLQWxsM1Kc3/nvRsNWi6
SF2gz/FFiaKPeDgAZDr4ZQl5B+83u1GX1wSfb6I81+SpqZ4rETKFv5JXE8z1Z6hlPdiY7sArB9oQ
0k0Yf49MQcbFjd+bZTCujREFTUlSfKhDfOjCB3DdC+KpaBGMD+ejaURKSnOEUQmGZvFS6OiihCP4
RvlmLANtF1ApvwO45+karzPoX31oQe/HBAqGhty6Vd5qH1rPqyHyNrKFvTQ1xoJPJamCJqSKMzel
Ici0+fmI+WqESaz0TArlmH6PE0A7q5eD8go48HtIi/mgcPy31hg/6yzbWlIF1mTDg+iTB6UmVyaX
5RaCc/60n4jgrLg+ZxEFPEk2ehksbp+oQ7dkCx5nZD6n9d1gfiT5ef19FqtvWGERTyZ+35weR/2b
ZYEq5a/rQYZ/JVi6TucBVAgpMBGzSSoDzVikCQD4BXg6QP3d056VBwjVYUyvPueufYJikRE5kui4
6OG/y4g2pplIGgEOrAwDTENM2oeutht7kmsD/tEcoEUqpM7iflkbc0w8zSxSQoYTu6n3j6ENlXnZ
byMR5Qz3drDQeAbgHeg3tu0Dmk45zykwIVPuI+urSbB12SlMBZ7Bf19u7DDRqI6Xvqxog1i5lUEi
BeCYC7nVr8bf81JCFCh/716XxXhJOPQQHbexrHBebqxGCtLG8teuFiyL/sx7j3g1w3hENw9SqFEW
D0g5urER+SNk60ZZ28dt4kCkU3CVC3eRcQl9yea5lLCs/ATVIn2XHNHDiFDMWd32Al36gyaolQv2
kW0BVb1q5T19ZawDXjNq4yzmT1kXXIU8SJdpvzoH2wFq56mtphiNwd6bMOWe+DEmIqSL5g0ebaxW
vSOCMAoOzmYuE6AglMmi5BBKDnacNISMD8Syirb07QQ7262jdz1uiTaSuVgy0OVEGJsCcLyZfi9y
Wu5zCbJbJCtE7TTBF20zlwok1PI2gx6uL1c/S/LQmYBtmRTX/fzvVkRXvKn02XYzqxFF+0ExClJM
UNq1A136dd0I98bCnMXLwADoEpW3RuZu7o16po9CzEU3P4Dzuf773F4xSKH/GGAcAdJYZF5CFGaj
z+rX9msY1Lv4MQqgMAwNttVVfHnf3KyCijMNC+/CxsYo4wzj2peI+zBahmfDPhFrr7YEQk6+AqE4
dfzfb33w5oPOE/B7YHNZxpdKWuzVMOEQVjiHj32mtzE8IoxGV7CXdK+YZb0xxETDqqrVbDYBmKIw
vsyf99F5vWQnsiv9PFhagTnOF/XGGhMLk9bOm0KCtdUcvQI6jmGh7uXeFoBLeCnh1g4LG8+NeVCV
HCEQwWLXPdDKqOl2P+lILGTc/+Wq2EaBLK92GQI55UcEFJlpt2sgbJokIuoNTpB4syjG7YuwyuME
lGgwc0aeCDWmJ6MIChEFhnDzGE/XWquF+ilK11qQPdAENwm65x7XFWUAxSzfdQ/kRIs3q2JC37wq
DaSN8TSErKEz4QFqP1w3IFwPE/TKdE3JIGcU128+GsCmxzu8phMHeH7Qj4ua+gIXZ2nl0c2Ne53Q
pKm6N6aHRJ/cQTQtL9ozNlOSikhVLZzQBDXLci29pdMOgl3j3LZvzoUJDJhj00KLlqsLiJgBPQWC
C9wZVWB56sU8198hFu5CJdVy0uADEDqYNhQ6YwIGEba/a6HT37W0H9UonRsOkyOeyuGlL7CBpt5L
wQ0Fq7eXFOCbgKBJCOeTK93md2BqnpzoaUR9agyGE5jqDtA4vb6lnBvkjUlmR2epGItigacDHojs
z16TC+m15JMGZT4nArW2m8TG2eoskT4G3yVf18pEXRPSc1lPsNYMWvK55BTNnvS/ry+O1y1FWwak
e3TAhLybWlhKFWz1tP6iO1+Vr7JfHStMcYUnqHfjldejTUqf4/GTIJvnBkVA7CiwGVovbO8yaUAg
ZUgwO4xPcXifmE+m9mkU8U5zPzgK5QOSD0Vatv0ECr50GalHzu2nVH5KI2GBW2SBCe71ioQWKrO4
sVonuWSRo96AadYdXahwWzt5NxzEBAR8m6phgjTHRPGZ8YvSghxk0unA3KnxdyjB/IW2jiC6c10P
W/aPCZazSW56S8lptUSzL5XVQl7CG8GDLPA9eiO9S2I2VtiMszXBfi7jeOi4TrQvd+BbP5j+AGh7
Hww3ogcW70lnUUf4z6qYwyprhcAF8DCQ7//m40N64Y8gel39FEUFkbyaaBOZC3kmKhBCMjZRn6HB
+TjFgT6JBgT4voAFAbcB+j2Wr0kG8LHsKFaWkohQ+anYiyCPANJcp3W0fR5In64fGn9RrwaZaDhK
ymzJ5gpkX3EbRntr/KKFojRQZINx8BS4l1KlwWHcTb4Bkoj9MrnKJTmrwQpGV8xvaTe2JwSV/hf/
+LM2jZkQgG499E4toAj1x/VnGAwYHbNOCL8HO5A9oNX861vJz3AAhvnn8Fg+bEjQj2DbosHDp4NO
6z72fhqP4Mnd5678cN2YYE81xvdT2x4aJQLAFGpFO0hlO2uMKd1E4I/csL5ZEePyvaXlaqyZ8I50
dNQhUNceWvDftEHwquNfWxtD9LvYvIhVazaWEf1fzOurt9a93noKMl7rsNyhjuHOx/5IfsoeKrsy
Ep3rOyl0E7rVG9tdXSt1R+Am8ckKiK9/kVzrNB8hr4rhMOtBVLoWnRzd8405azKqDLLh6FupD13x
w2i/FrbgoxYdG5NV9ZMyL9OAFSWR5au97Eqt6hISf27iUpCgcvPTzcEx8SPO1XXNLARFUv7qhod0
Sh2j+do3u1B5un5O3H3TQECNASodNCPMMWmggG+nGJGqM7/OyXNfAZcefr5ug7txGxvM2QBNoRb6
QEtNEJBfDiQN2vBuWASVE9FK2OPRwnxsKYPiWN7GsCRnT335/fpK+F69WQp7MJM2FoOOm0QOLExc
rDeW7rZ79RzeUqLBrvZFE9T8b1gzNUXDEJNpseHPBAYqnyjEWQv6A2B6LmC6bvoZBA86pLymE3FA
efigHNbBUUTxg+uGOnJPGbgk8MgyV0yoKUTTezzKU1CKWYGCCZMUimngh5FvpTNFqY8GVB7ke9F8
KfcsXw2zRIQrGZvSmoCyVTItCwZbjXf9kkz+aPftTnCk/EVCm5dYtBzFtvT7UkYhNMG3lh5WDyNh
AGC/jGfoD8o3iH4aDnESzz7krtIL8kf+1aa/mmY+jHxFAyKik9jL8g9lTOa2VMt29qVjthPGZHpe
71LJjT3mE4mNUk6TBB/74NanEvKf1eXbD13GoKT+rV5QBMHIMIbax6AUEsHz6poWSn1/tpn9corZ
6iHESREM0MIzndXL9uWtkwVz7vX++nk8T/v5Qw4MTh6UU5H5ocv49lZYIAyxQlQcH8+5PCheF8wY
v6FTtfVe+lbuB0/blfdm6ojqqfyTBS0PCMEB4zVYljU7LsBeqMOp8lP0YO6i40gVin/SUYvSFXHH
8vd2Y41JW6qqKfVmgjXlUSWAEEETGeoTmIVofoLXenbJjrYDRe1H7ke6scpsrj7OS14aKNREVn3C
ZfVUr5pn1KIxGZEZJokxYisJlRr9/JFAKiSDbLt9m2k/rkcBkRH675v0YSlQjUH3AEg8eIb5LJXQ
ShQB5PiXBzh0QB0Hn9DYTjEgL+Fg5rihlgBcp16xT2an/ZKgqh864DX+EBQYz4xXg+w3l7Q65pFV
oPyNcT+mIKOqyptFElG4cyMoRvWAewY/EHRr3m5eFhnW1E2AGEpg2Sqm6EIyoBXybN/3rdcTSQTM
49uDHZTRNDoC+daeOs6xaUdArhH7Ik2Xbrqvwm9D9tD1kyBCc93C+mOJ7Tbq6zxkhbW0fm99j2LM
ORKQxArSSuq/74Lyxgaze7aWJZlawisKLTpkZhNhSAa9zev+zd8yTMcbUN5BBYuJ/F0vayVYiLBl
y7Gab2P9l9RB4KSfHKXXBZtGver9gl5tMV5XYehVmQZEehPYuCVQw3OrxcGifdYwxqKogoYwf/te
rTHOAMo8MEbVsNZGp6nbW0J2ARrG3i0HzWBotFAWPrYB0hIjbMYe5wO5CuhXl17kW14CUjfK7yG+
KLnr2ZhjYnmihGaV0ptjAOu4HurOlAiw4NzLCZm+RRC8adGWcYZhKZcyIgjcuY3qN1XRK9xFxQVV
HebgQ0BTzJO9mmP8wVZifMklxhxLAs2e6S8rPUH3RuDg3OC6tcL4gd20s7LgMQOi7PgOInbHxE0O
FoZKKE1P5A0CJ+e9aV7Nocb4NgZhnDaM4xUXRhk/ae2TGn9p1osiifjpRGaY4DCpnRXVGfaukMaz
VlQ3kWXc6J3srfoHqNc2x6SwjAljT9RsHbCBeRJkEH0ulptGFTGn8wLqC4WchUcUVdB5u21q1uhD
SjOV2d6H5GKHl1LEAfpCIcR+sFsb9Avb3OV1AmBzRpO+5WgFE5B/DsAphS+7uHLx+QKs68o/kwPy
ovD27wlY4s1+dJB3LUQTMJQjcE1e7FUwmaxqKmDehK2vL2k+ymqHjSXVX0VfOhbI9+3F6cNfffT7
epjnb++rKSZ4oOlcQwAXwVAjR1Xdk+ZszR94Zm9Xw5xg3Fq9GhvIKVTb8pepPeuWhvn86OHfrYQ5
RBBLox8jwYymfW31xJmA6dZt079uhR81NmdDN3TjK21CptigTA30PU8fftm5vmnwIHmpUl1Ew2g8
qL+13T3mxZeBlMRca7yoKViwROS1b1D8e5n79lZfRxsp/Tb8EKHH+RF/s0wm4qMfmVS1gWhFgYIg
awI5KIwCVnQKb8pAVCgTeSET8Ad1mWpVRcmiAK1r8RAZmNgQuAe3xbndSCbcF4ZcznWJO6zLQVwU
Kr62NP7Shk9qNY1Oa2lOZ7bfwYx5gYbxMauUnRGHJ3X8UczyL4ETCT5wtlpRA8GqZxZaTVoQ7adz
/qjv0Uo+2L7mKEjt63v5R/+UBx/pnGy24EUUY+O7htZLtmQjMcmmxAWExynlb/oiIpHgHyYYWGWM
wGBCjdnoeOjtIbcQvTL7UbdWx+wf6jgRhEiBkXedtFKRJUjB46MYwQUHAKFpn5pGEtzZIivMZSq1
djVr7YyLIacWPoXGj0VE/cJ9iytg4v1nv1hpc1khkRQuWEoDtuGj8Vd2jHfWCXMHlGchSO5onVAk
qvZfwsqrUSYor1KSNeqAKy89LX7nKPvsr7J35sKRvhtgEdDdbFeAd+QZnK3XfV+0pUyY7sJaJlWC
LU3L53TedXHhxqmgisPNgZCrgrNeRgbOlqgbok190aHuTsDRNGtOBFxGvhwkUR+cevK7vGFjh43N
TaTLtgYkgdY/SLXukC5zZFl3qvC2l5/j+vcgBCHTLPGdSbRadZkQArYF5uNarDEFxzG9rxE5imPl
Zu60gyKekEyZu4evhtgQNVlarXVjC6IMFHCVtHRCdH8wcZh3ok+Z9/pTNpaYj2xJ+1gmtKGQStNN
o+Rf4gXTzmN4BOHevo/VhyYqvl93Qq5JTVYsAF4w5s0Of4HLhkgh5WtZ5K95DiLaUzqe5uJZhhy6
7V+3xY31gBNg0MeUicJWiyttHZaezs2D+9iTivWWLOSUd9FB0bKLFWmfrpvjJyga9IYtRUPK/PLv
myDfSE3UpSHwXSAuNx9L8IpT7fPqpw2xOuKhkyZYH/1g33nkxh7zQfc6RmvnGB459KGnNpE/DIIH
O88VQVWOoQ9URw3I875NuVTZQEGlQLUIhGW+nceoGOl7ZQa1Yv+BUSAMf7yaIoyp3GjQMMDrqZEH
pzfr+xoApc4uBHvGC4JbM2z0HSUrXhsT9a+s+11J8bFecNurojFxnusRtOkIHX7Fa4L+GRtXaLNS
t6FijAp6W+xbTMm6jaJBDq2WvWqp7xfVFGE/uUe1schGRECqS4lgYUo+OuaaOVKGmRYjmOPP192c
53XbpTH5aTHkSgkin9Y39PAIbeYD+lHZB66qrQ0mK5UyPZo6CVXDrPpryaAq2DutSK5GdERMPG/j
UDHGBBtmSHdSfJdrrlEY+8z+WWmisxFsGTvaFNlSXI8zoAqafC77C4kE7zxuhr3ZL535TmNsECgz
cCZaYH7V3Ay4gfZmfeh9Cx2x9H76Imo3ilbEfK0Yt47VqWnQncpmR57NQInmw3U/Ezg0qykgL/kY
TREtg5Z3pflAMPAwy7dK9XDdDDcgvH43OhNEh7DrmlQt4Qba4s1q7rbGcDDDZnfdjPCImIgAamNN
kidM0ma/8b5xm0C/pLc2pFMJgDjjWUz6x12YZpgyYJC6+o6TL4xKvYtwI0EAsv+dwMnjPvscJ6Ke
rMgME3fsvG/UtMTjvzSQernt6mQfQRmTzUqYiNN26Zj0Utb6Yek34YMU/7p+NlxP07FPJhWS1FlP
q22onIwFIkFehhBIlXdTVuzLiji2aXvXTXGDzsYU423rZPV6q+W4fjC+ZnlrooPoOnIX8gNM24In
FP0tNj2AyNifZTEeV8VhtSwxHKC2ntT+qSQil6Z35TUDzNFr9qrp0QtRyaP9SBmQITMPRqL6M5Ux
SzwRA8dLz+2aPcYPlr6Q8LmiwyPfh7WbgWwB1PgpiDRlEDwdxwmUM5NHvNgf9qL3+0tf7Jpt5kaq
EsMc7BKb2e9e+oF++mheYnc400KU5JPHydPdHgziQbpv3Wkf/bjuONzPbHOYzG2Fwl0MUC5IwKLx
BNIWZXYSUfdE8BmwsyqpZtZzruESWdVf5eBXKNiAfNXppZ/XlyLaS7ZLo5vSmNgGhfvuQgBzqnPu
RZjvUPbmQ+bGF/nn7FMuPeD5KdnmnagXzuOgRlvtz4dhMJcXhOeNMZ4SpJr+4DcPfeIke+lL5Ney
o14GMGoNt/r3GuPA2k3piirM3Poe0VXdVFU8o5Dwvk0NIbWWK9OMaDPuaI+qc7PMMe5MFy0qr6BT
DNd3mx9xXs0xi83TpE7UEYvNZ8xPyIob28e4S3aF3DqKIgC68l3o1RiTXc9y3OJwYxre0nM6G7uo
QRxo2sVZVPvLv1sYE0oHNctIakytP2t+BEbbdH1oy889/p8F+YDrtv5L6HldGBNLw6TXTSh1UpeB
CtaduauJT5Eb/U24N6ENk3i5a05+IoRci3aUibF2rQ1NTWC4kiFVlWaXIbYPs1XdQYhdAHXl3xev
a2TCa6pbkWVTnkGllPxqUL1inL3r+8iPYq8mmCg6KVA0VkZcf9DNuNVa7WZWUEkJE/+6GdFK2GAJ
dVVbqeDzxWj6WdjtzFk0rygwwcpVZL2URmknwR3mLyTFaIRIJ1lkgAkTEeh5QKqMg1eI7mmJdeha
Y3d9m/5LKDLRVqYvecKCMyJjAnlajX1SoEbxwjJLDtHJ/jb6xBP3lvkr+mONBWjIkzVnVYsrVAlv
l+Uir55gOfx85NUAs2WZvlZGkiD6yPdUkYFOX9R7YN+DGRh78YCdaD1MZE3krp37Giekto2XxeqB
FKJ0UXRCLL0kGWOlR8UKcNyzdRwC4y5xDScD2SPKga5oYlC0IPrvm6JFlarhCJEOvLj6h7K7KYng
Rcfj7aN4lv/4m81EUWivkDzvcUBj15yROzpyM7hR3rqdagddm+9BpXnbdOZtH46Cm4kfeV5NM3FU
nSQLXXMcVgedVkfLy9HN19AF3ZXgvuU/9DaLZMJob6utpS8Io/FhQP8O1QvfeP5Z06f4DjLZX4QN
Bepn71PT16UxQVXuGjmxFHzFdGJmBiy2AbeIeqE1x+JWlE5w2xfbM2Riq60mUjilWJ60N4L2k74P
PalzJKjoGDT7dsanaGfeiUDG111TZSEcaanNSVQiadKMm0lu0HeqRFc8L3ogIcPkoKmDfpRF/K2Q
Y6jXMUROeFx0J8TTIvYsD72F4auETNQWM/jwFrW1yBzcXMyp2VsdfBLD4QYEGouzcbcGgxfv5X23
H26EriJaI3N4w1rkndyjPaPcTn4ESeHCRUf7RIk6W0TID/WyNytkybINqQgnaUBxgHJzaC6kD2gv
e9g1h2IHqKHohUj/fPZL2JpjLoB5WiUryTVaBqMtmixQg3jfBh9Qu8RE8B9PeZF72MTJYu3TGqNH
KHkod1NbOhF0V3JF5I8C73jhr91YGVeSDF2ExdBZwm51xkcgHlzzjMbaY3fobhNPCKGkoend/kHK
A1OYqkJQNnp7AVhlE6dhj+OaDV+TfvUa0txDoxzJ+Pn6Vc2Lxnj9/DHERONCxVR/l2EH0yXdrwN0
XuOnJBdJxtPv59pymEhcyg10CCtYUazkaUls/aSa8gCwHmaBTD3GQJBRpPskzYV+L9pI5su2dSmc
e8tqUC3ID2vlAIq4i7419xUYn9ZAPaaF03+n1Lgf0HkHUOt1Y5kPfNIMyYgGLLmq7/LmSzc/GuOv
f3V2bBo3rOUotzndVWX00jjz7O4XUSxBbsr9lDHhjO6kDJ11tiZHatscyGo2+JT7g7K3/Wmn7eS9
8DrjdXUBFP1jh36Fm6+s1q3BCGPY0Tv1FvgiCHzKPtqgh7Rb97li/zCG0Y8a2xvDTvDe4iZ3wNaA
WsUATznQr29tGyHS+3LtX+O/WgDYqQfGrsaUq6iEJTTH5KtzNY95JWOphvkywRLv9AfTjT9TnINY
55F+wu8+Pt2AbKCuWZTf4O3iZBX9KEQvTODNQIPNX2J9n/eZH00CxAHXUTZ2mFXJUF+vdAV2aMxX
9wliPpW0E3E+icywlY20TEaS4b33tz9mAfVHkKwE1z8u/iFtlsP4I2heu3Gio5g0J6A3ZgNp6nKv
Hhs4RSzizhIdEhPw19mQB015sRYGxZHmIER3l7sespIWkpDchQi2+Sx6aHAfAsAn/XEOJv6Xs5Vk
YTahKHVoLsreOFBJ3wnMAh+QtLO2hpgrgCjFYkr1gLKp9Kg1pTPWmEvRvl0/NO49g7sMWqBoLSMz
eOvqsyynaRvaUJm3LrN9sAageNKviblf0mcj/giMBywTOtE0gIjecfKHZgGKgRU1lMaAWOVQ7edl
PcaD9eP6orhX2MYMc4VZlaqDug1HVHWnof8FyVbHMhInVk6JSAyN64UGpKohH4X/sNQZozFIoGQd
8WKy2xpNPmUXKYrimGroTcN4uL4uvu9trDG+NwNQAULtBc/2dfmt9egaLKVb1XlQ5IWnSNndmoS+
XQyHwRAN3/BtA22GiSKIWb/j+19CUNWR1ITf113kzjmo1Zox/0Kk/ZTbitdG+cNYNvs4an8XMtF9
wdK5G70xzwSXNLfIaM/odfbey4PjOJ6QkruSG3+Z3eJT6YOHsHJFrw5usrexygQZYpI0JDW6CQqk
mcrQdKv2uTZEMYVvBVeppYL55R3jOJlUqSAD+qthc1nrR8u+l+SdYP+4zyeMRf5jg4U+Wv3yT8Mr
+zz5xAd0j/KigBTlb1kmURpJj+PdFboxx1yhUdMCWTHiuNrwVkkaJ8Zb41+uiLk9C3lsG22ACfl+
cXswaxYuYCrhjr5BcbudRaP/oiUx1yhZ1t5KYnwAjbr4+WIHRBLhOgSOYLJOXpZLWOgFChTWraEu
bmu7NcQxr28cNzpujobx6aojkpyZ2DeTgL+r39Wp7YQYsE6MQ5X3/nVjohUxEauCQHzfJWjMJQVG
MO5My5sTEeKGGxowgCgDL4d7haVdyYawL8sMB1Mnp4IEZKzdwoKk6IeCgW2CPxi07GhNMxdybmZa
G9MG+GR+NYZPsbw3dMF1zPMx1G9USALL4NNisVcRKioVsVEPa2wJAzLaPpxrQeLEO35NRqEI3GD4
H4v0M0gsqbaOQmYjn5U5dqLlqLYPfXwOhWR7L9BwNgpsbTH+vNZqVXYllhMfaLd0htRAdUgd8PsI
p1+499PWFuPWwFlEGRnhBWj9HlC5vDd+aT+JJ+9r0QwYz6e3lhifzlfJKOMWZcSy27faeS28sBWU
fHkuvTXBuBogwfaUZbjop9jaJWPlyov1a7HWnW4uj//7F7o1xSRLipROWoUGvd+jkdIdwJCfLu51
E9yXwdYGk2UaoWw1VQobw9HAU0fZS369t+9fmJ4gcX3dGu+5oyFxNm3gPtV3zHcFKN9NiE4DC6CM
z+qkPPeK6oVRfQI5ybMaNW49FbdWVwjM8jLprVnGK/C+UrVVQqqQNroTjy64AlwwxTiF9js27jRZ
JFPCdZHNMhkX0VPJNOqGMlkWwRyiRvTLBPlY/vn6ZoqsMN5hdE3WRGWFJ2r5a+0Olf5j7U/Kh56O
281jHKRFESWWa2RAf2d3uZc8aXd/02VimEER+CM3ytJUC2R3KJaznalM6XTMVOLdPbeR6qR40QW5
PYkcghtoN1aY4DdhpNJcWhRBUZr0VxCbpJKTQpykCJ+6QXBMIltM8DMqey0qgjt91n9O3e+h/pw2
hkfUvxohHxhNq97FdHxVumJBmwsI4bcvxrCN0nVaYUo79x5Nu7JAP8/uigT8/1GFp0nVNWtMkqcn
JJ8iihPXZr/4TsA9nwIO70juqu0oeEH+IfJFbnTfrI/+RZuqmi4peSL36Gys6RPePI5unZY6uP5V
iWwwrjFnVpZXE22NojhiPPWzl32k1IlRlj/HxHhEBnJOBYVizAc1iWP3KFMDdzXJleBT4ka9jRka
Pza7BaoGPS11eENXXqpp35ZPehfYUh8U02+o8QhSV/5FAroTC1IVJkoWTJyg+ge5Cumsl6bMeiq9
l6ZM7TeHapfPzkdKMNqrORYp0a7VUtgU75QZXzOtcapuAlWbSAuHO3yBigjSSvAuGRY7KA94NSGj
hSBbVo7saq79Jb7t91SELnkeHsUidNygvrHHBHU7HPUyglqJv0Y3kj4F7fS9mSIHWbTgThSujDmv
PI312lRh6T/KERg9esqAA7ADYx/ttIePfFf/2UjIE7z1xnYwY3VZcI0M3WlcH9YQhBoCvPr1vbPf
TVljJk+SZnggqR61csWnNXp1UrmJWe+uL4an8ghhztfVMLFvnNRwWGvU2HvPdKqH5V7/ZHxDHkEF
NONd+QOl1SD5FD5KgXI/+rKX+sONaE6HCwnQdAMoc9T5UbtjwqGMgV4yZQhVGOr1ARoNwOKAE4TG
FuSjx3NyawnmdriXs6GCtBgEmuhtMC5T6JM6xDleWet0pzXnpH28vq3c2GsYaJuA69F6R9KJ9nnf
yRrQFE2u+BABOYTpfKOMi3/dDBdsAAqeP3aYjyxOo8m0X3TPvMFXTtVFQz089mw/eulZD7+ghrYT
CVVzF2dSRRMQsEDXjzmtqivyudPwNLGXu2V2ZetWrj/0TaN4i0KV+hKx3n5k0KgcsoiiMqX96FGq
zBTSqu2+9qtDfVxuhLPs9G9+lwJs7DGfASHQtM9iOARoCo+rR6fZJRe9XY/GkDIQQWy5qdTGHLOF
al7OozTAnKUCGlcMTmifktSvx8yfRkXwjXPPy5JxYKgdk3fMd3M1VVnfwhkTRT70ivUpW61TU4i+
Ke4t/Wrm5e28uaXbPC4rZYrQs+5sJ5oBOF1OrRm6q7ozMPA3xLrgouZ+xBZUisD2qCJPpOveGFQk
Sc9GCy0nORpubTz82lS0dSITNFBvTCSo/q0IIOjlyj9kuKB0EHzA1K/e+d1mDdRRNgaMNa3TJkfP
cXqRsY+O4a73a0S9zBNzq/EcAb1iNHxQYMcgB+N1ktzXmOc2oISRnsb+ZlwPxSgIrLyba2uCbuhm
PW2WkrLqkNiaJPOqXL4x48FtCFJrS8RawzubrSnm+Gt1NMpkRRhqSB9opDynei5gFxKZYI6/Tk27
ymnOBGJbu7tbp/vrx889ENC7mCj0oYfPNrinWLK6yEBjBzSfYb1T2sSNQxHpNt8IujYI2eBIYkGs
U46Z9qZE9kz0ZfVaBO5AqtLWyeU5/f6R9WC6V8U8FRJ2xpvDMoU69YRBJGOMfFWp7225dGy9/ci2
EQscVgRSa+9YrMIuNdeczJh3Sr90o+zo5FPStILowt02LIN+nCjDsq8A2zLULJ5J4xeFFGgFaMOL
6tIjVF/fMq6LvZphs38py8Aw1mPL2kz3iN4eozIR1Ht5l42+McE8puVcJhM06xpcNp1XxndLCcZ1
tfZrIzku0yJYkGDfVBrxNhFgmhJtUmPcNjWxj6aknts1vgyjSCSVG2g2i2JiWRGPybDO8IFS/9nK
u1i7zcwfxSLqY3CPB6mpCjphIFDYTLxVK2gyVIjPXfmXnf8VNf714+fu1ub3md2aW10b5AX994kE
awYKs3zfl6JaMrdEDsq3P6tgNouAkKTOFKxCvYWsCnKbDMTq2V0f/D9K5NSb2Btta4vu6Ob8+1SP
KjIDI5csjgXBp8jX7sZjdZK9Yjfsr+8e/3RsGRgoC48HNo2XOgmMYiMGpfTwnEDqITMEAY3LgKLr
uq3aIOuAdAU9v81qpmLR2oRCUKf70bMCc6d/GffqpTrVfnKgvErdj4+8L7cmmUtHkzSAQieYtJbb
uTraRWBKgn3jfjybVTFxGiyA7TrGePTpGDNQdwrCjxbdzZqo5/yCX33nDGBbBm4Bt9s7ThA5wux7
bmAtYDz1ukviR5GbQZmG3EKqyLOc0FkONNMx75TH6ocI7spd5qt1NiMNjbGvpwnZW26PXrkajlZ3
T7oaeYTkT9c9kfsdb0wxMbbXF80iIRZqr19SPXG19Us5FO6/M8IEC6K2mTL2GCpvi6kIwiQ3nHKM
JcfSC+JdNyXaOiZimCOZ7ZrSCxHlkxbt4mXF4+Qhj0UPPf6+gVSY2NAcfkd3Io8z5HVsJCf6Og03
2f+Rdl3NcePM9heximDmK9MkjTQKVnphyetd5pz56++B/K2HwnAHd70vfrCq2AOg0d3ocI7Sju5Q
64nV1zqPsne1eAcb8UsW81g2REyw1znWNBhygpSrOgLBEdTxcUSx7zGAbqVxuhvFrrZEM0sco4la
zrauumL0DiOsAEfsBeJKa2R9O9GmodnczciXquGbGj7FoCc2G5GjLat5MUxR/hLGGBLMVgpqLCOC
Ae6mK9mhPb5knzkVIPRicLT5jXLiUhxjVBRBA0GtBsdfkD1Gt4VOsf2sAlHn5rpqrqrMYlnMMUrx
GKRRBZPVyE9kRrXjJuw4cT9PBJMeGhrRDDoRxxRl9bDTK+m1B4fBrvWR5r6+mHWF0FT0gOqydgGJ
0+skUYeKIl80H9EMysqwcMsYxXLgeNecOJD+6gtjrJ9lMZ65UwEfUwgzZH12/7fbaEe7/3lNk6um
YyGGbu7CZZpjOakp7QSdus4GBbNTjLndTnsTc/zXN2/9mM4LYhQcz6dGqSW8AGNhP6KNobxXeS+0
f7hEZxmMVstBGhtCjdVI98p9sE1cBVNEp3Ky9Q2dwfYnR3/6b6ti9NvIo0ggCczUNHZ2TtTv8lR6
JuHidVETfk0dGCUv5iKaTBqoifv4pnOTbXQPdqRvFHCjuOPXAziHxY66qHWuNABFQfVwkNEs/lbL
YKSZv13fO7o3V9bEPqjVvBXzIcPFFcQXYj6V5GOqtyQILdO8jYnM0b9PCp1LcaZpigZYLQwWGX82
2yAwAgQYALy+Bfaw1zr+RtwHD4qdo2yZuP2BMlo2+N8cZDUURJHGPBLg0X27BelVD841GUCZ2Sl2
kxDp7t71QdeXeLxQSKKX+9pPZWKHIp8VQ+4RoAx2LlngQ93692jkB85K/1J9E9zhDwNZp9gVcPzp
3geaZuGE979T91TRM/H3hlGdXNiGuK+KSSO4TS0xrRbt/Ilwpwuhe10L1i3QWQpj6BLAVs3NiEm1
BIC8QzHu0HDqGJFwpw4Tp9FpVeEMNIAgqkBHFUv6DrDCQB8VXFZRfGpUUA9NP+I2sczbsfswFY6z
WD3DszAWJqkpu1weA3i+PnyQxz/G6f76vq1e0cX3mSAWe1a2sox0V2Uo3/sw3SptujPGmef0Vius
6kIQo4zp0OSjICNUGAFwUd9R4lLhG6UtrTf6af73AxB4fBgy8PQoICJ7RIYJbLawVys31r7387Pu
Fxb405zkj74anC7zUl7SeEX9lgLZYwJ0GRrQYzRYVoPkRPOdqiVuPd/FKSfXunJcaERUQYyJeUxE
efTvi8s0hZKayHQCvo3fx/CtmU9p8HhdI1aXshDBeNiyVVtfy5GgzHJHaCVLDokjp1vfN/bXBa2p
BBZjaJKOihJN6H9dTGeAhGqsRJzSzeCqHm0dnjfqJrDpFBivcXglEgIEvoQHPV6l+gXESNuPZdcN
IY2E6PBUtPmJkcyr7K/cV4q0r6BHDMmJC/iAsSzCxJiR3BGUZ1l7VX/Dmi6/z06ayVKqCnqC76vm
riwfY9NtO4594yyBJY9XSKRngkThiEn7EKJTJcfIF+fo6dEyrgnLQOFXRZoAvRxMiKUZDXC/apg1
1aKAL6Gdookz2kye5kmHwONlXFdMNj0NtO6hk9cgbGI31sicqiLEabVsmaWjNXfS8Fjr91Xnximv
g26ttg1xlLcHTL9oHWZWJ1co+8oRxKHs4vVPzSY6Sjv5fQLXqmgld9V39Ymznytvii8S2QCy9UW4
K0hUNtntsG9v0p3qNci6+J5BLPnYOZqnfTcd6eG64FVjsVgpE1CCx7tq1ARuN9DMuyAp/4r18IjH
vJ1lGGy4LmuNSgz4qIaEsoZhUsDZr/YiHGNTSmhiNt7VN/5zfQr20km4BXi0Wz3Ft3Rzy418QujH
K3+vFd2BvoRcsKKhBnExYDRpsT+oNIjpPWOTZp6/j251r9pozvDaJjuAfwLqKkRGjbPmtbv4SXmi
oSYuXQzHpLDGteTjPU/M3dTe+fq/fx9iXaBU+d/3qfylP2kTrcknUrmF8pa3h0o6SgTTYLLTlNsw
RmuhyVnQmgNbCmTOsMMEVz7SLnEj3hexbslkFymcpzxv0xgPZqBRVkGxqHJ1NAOTTcurQ6w6LiT+
cCKorotgVv66a73aJ8TsoA3m9ifF7BzbJdi4hE298R94d2x1ywykjuiMFEiKmC2T20BJqxAOOdEO
gnKnl88mj4Rm7cmLJNlZBrNlamomQqbCfgx+VFpDkT6MSenGY+SKtYnO486RFVCuqcjX6cIjeoce
sznYtgHh2BPeWhnLqQqJlpMaucFemx0JRaswU+w68r3rpmTNbC2Xy5hL0s4ThhYR9frqYVIQuG+E
LrPyIuNo+1otAWV3PBKA6wy2p899X9yvNNB0Yeyg7q2j7Lu9Dw7C4t3fgUnUHhxyrE7l7yAgfxHJ
XGkjzgg0BrGvMITOoBs7xW+317dPXr1hi2UxKpkhX1HLIfav96IHdGMq7rxV3tCUPmya4+zNjoCS
yXDSAbfS7QDMc5C24nfYZ69wSgABNgfQh9jhvt4LDpdMjl4+NrRAxhePM9S+FXj7r5dzlAA7NLeI
kMId8XRv3Go3xU4CM0rg8Goda9qKY8XTFtzmJrLHX0WhYzONJAmph6B6biVksIWXNuRR6PCEMFdz
DiIx6OkcBSl9+JdEVQfFSiUj99TOAHnE9aNdO9nlkpgL2Ehx3iQ1jI2ZvwfCvpqer39/LVBZfp+5
eYPawMXSSbQkHzzUp0mS2IXyRyXe6h0Pvoa3FiY4EdIySvoOjyUf0b+FuW7dFZvY/G87xkbkCaDp
xVAY4dHwgFGIFRaBc33P1pD2zMWmsRG5mPbAaqKHIu7RqW5VoPK0gj2wosCRYM+pRZHJAid5qb7z
muTWXk1LydJXDSdCF8RxhXP6O3+MsWoMQVYcg7JqJ2mvig6OTToCzxwVpi1bFHtLaifpiH/k+g5A
eI6t1TnNTtr64LfhIdbwZLJtGLIxD4MaoSFP2Bobwcqdn8zqph1PlrBJ3fQo7HgLXVXJ8zplxjhp
vTbKgwHjVAG7INtF8sd1VeF9nzkvURzx2kKnD5iN7uL5TpS+Xf/+qjGix4TCnYE+TSp/4c+SfBoz
M8f1lREZkMcq9nKFk7tZ8836QgRjVKNaVLq4gIgyNixSJNZg5LakH6fO53hnniTGshZzif4PH5Z1
jt7H+SboJlfrDoHEgzpfjReRKwbnApJEosjGi1oTlmanY0lianhoHz7BP936RvNUif4piEOkWvKb
1DesXK4OE6q7cjB5v3Nw55/AKIbWSUk7Kwj0S5gNEpSWSjpLG/64LmX1nbRcKX33L/RjTjKzVmRq
qcBHlT00uMlBYQ+l1brENsB5r+/EAzpQeO+kdb08L4/Ry5B0c9UqCvyJnDlqJtyYo+KIs86zU3Sb
2OBiuT5GORN9bmXBR3xaO72joL5aoPUa8JDAqR24AMvr+nleFKOfeZWDpQ8Qta6eqU7ZoUqoF5Zi
VJsJ47Wcg1uLmpYLY/y+TGoZFSgYQ+1d9kI72gffVHfyZDd75KXIeGfFhAAxep4CwHDj2ummbZDK
EoBlVKochV8NNBZ3jvEowDPuJLVEcnEobsu8cHzZsIvw1KeSHQwdR9hatxWmqn8dFdt20oVypksB
gm7qJxM3fCxGFHoGR3anbTpyEqecDfz8MYtLZhp+nOQNenozAja+wjOid+E3mPi+LIixF4oememE
Ujga/uEJ62I7zP6p10zejP3qy3O5c4zFCPJAn0V6c5MJAIOlh8Er/UH4MB4pTUN6H1Z8Wng6rXNx
iVWQIaGDHC9qhXHCsURmBXRTtC7WO/0u2JdbFSN/fLyn1ehpIYjZxBxdbEav41JR6FV5SwGSml0N
EO/rl3dVHxZimC0s0LVaGCLOStMOUbAXkLfhQRSsu7CFDMbApnOoNZhwoa+q7EP3yKHeRmA1dIgr
bdONwLtPvCNi7KwUmIlY0B48NTe2jZjZ5aztU2Ry5Cg6+Xr1YIr6TdEWe2Dncm7Xagi1WCljdZVO
aCuNFqoaEfSrRmKF5Wj/twNjjO08dQQWA5s54j6FyjboK2tWOKUi+juvaTljZtHDKnakxhbqzavo
PwsZ0qLT68ADfV6/wIv9YgxtYqR619Iqs4a53cnN3NnyHfKgYIymcKJHHujYanJdP8tjS23hiPR6
IGJMaLDpUyH1sm/GjrYWTg4Mxnu35RUT1x8KC4mMvWirsRTGHmPdLYr9IihYgYIHfvrpRLkVaot2
Tshv1zVk1XstRDKWYwx6Uyxy1GCGfgLNeuA1cvOAKNGSOuOByOP36+LW4P9NHQkMCROwqP2xPa8g
fu3qqIYJiSNrdIDZgqkysi1stMBvQScKZOUPCohXHEzEOdxZwHVVPUtnrtwkxrMiTJAe7sA6CNQ1
N9hrpRV9Kw+NM9u1FR7mo7kbeOk5nlzmHg6BqqSEAq+04m3tv6WNbGXRGyGPnN3lyWGu4tQ2JhKO
Ae0ZoXzVALW1g42/C/C+ne3mCWULW3tA+9d1sTypzMWMuzFMIhm7KhgfpbrLpcIyc0w/cuzlPxiA
X6fHxj5xNxiqlmEXKTwfweXQb+MXejWIG+6z7xmn53Dd253FMbdx0Cpd0VMEdhrK7OFbHd6rvACL
s3OfznARYJEqFeqqRHpTiwIKWze0du+filB2rp/Q+nPpfO3Y9PCcpGoopXguVeC8ec8BNx8+pnfm
Q+kmsGWpNQJ0nkIc8vZw3byc95Dx5kEto4MpQgSUR9/H9KkBmHMInE2SWF30xFkjNVWXfugsi3Hl
ZhKLuTBgjdJGtGUPwbHTbhM8mVI33/DilNWFURpFkL/QcVUmFBqKiehZj4VJxfOoAjYgtP0QF+Av
teOcHd2ii2Vp4Lwk6ALC5BOjhjOmBySAcODojPAoGcNBH3lcjTwRjBPQkjkttQKL6QAHOXp5yRk5
X1e/xRqY3dKnPu11igpFiDXtlb3ijlvxBO4Vf2c2FjW9qm18L/HG/Y0WA10zDAxZmeAOZXlDA0Mt
9TBFjBWFE+DvHoeYBxX9CTh9eT6/RLBWqWuHFMBNsH6D3bn5qbidPdGlU+bIf+hoyqufhSOx40Nt
5zbSBc504PXfrRtGAKeLeElJaHNgNL8LezEPgeiEZAgAltDfghaHo3HTOZKHCnJm8ZR/PUhfCKR2
bWG3KiJH06Qhi5qb4O7FW2qjI99jIUEMlP3A4yWHV/VzIY5xn6baVqGMDmMwEgL1OFIw9Jl7HOux
au0XMhjXmQaCaoagQ/hMuEhoucSqgP7avCkWGuJs0cI+8tbFk8k4zlQsgfcQ02eb+qfvI2yuT2XM
ic4/9e9CP88LY8NYIAiIrVpgsGNAVXDY9IfS7YEw23Lz3OunZGLwAJSamAlkLnkRkGms0Gzjault
m+z99PX6Ea06S/38fSp/oXQYsUhBJ4Pvl9KNlu11Nbfi7qZLKk44szZYhKSzBCZZDZNZGlvYC4jR
tkOOKKoGcL58Ez4JFuUMhCBE/x7liZYcfY+6ohsf8djhXWd66hcHthDPWGPALo0icJ1+ttLnHgXS
l5DQ/K3s2EIMc1ySb/R1PKIS32mp00VoAxfIQZF5Vav1R81CDnNsfq/HoyhQtYDT/+TkQMNO+Zht
TDfZkef5WABNn7eH6yZxIZUxiZqi1SQeEVkpx+S53uXeeCgPcu/Q06O5soxXDl7V/oVAxiSmmgGk
mBzLJN1ezW/HguNDV7V/8X3GBkp+TLS8hVZk5AnwtShtucg6WWq3u37LVm3SQg5jB/N4VjuNrmMU
T9K0T6IPkQcvz9sqxuyV2ShnKWB23VpBv5qBJLDME8E7f7ZYir4Bc4wK2meyN8Amkt4JbrAZ9+pG
wVVCHMWxspxdYwunGSphhlmifOmXz0q4bdANLHLMH8csmIxZSGM/E+cOMZS4jwBAGCHHR9z/Bwg6
jScvzY8GWDlNQxsr29KsxhHtjMHOSRvilWhraPcV2hpKG9UU+7qurQbRxi9RrGtCG6E+DyKa+sb5
pZB7C6jkdjsEuyB91/lwu+tqd5bGBNJjXslpRu1q68RPdKAis8mtmgFwl3aDlpuksbOX6wtczyFR
+BAADxmiwvLaZCo6u4oEt6l15FewdKKMU34fvNmtMLNc24LDa9Bc39KzQOb6ZgE4sXG78EbuZksd
XkbBjkfB6tuTzgPUXtf5syjmGvt6pPtInyK2BuRX+qFqdsmju15/OJz3jx3sicpeyucMZ1YCg8j4
i1hQC0yYA/mZxjCUBqAdLd/mpYXX79qvpbGjPkpV+r72SZGy8/fottjMe+LW3IjpH3zjWQ5zp6N+
UDBfiy2s0e1JnOGItSGU7rzZnpyfXKbTw3WVXPcjZ5GM2w9Crcg62sArBccaQITpfDNXkjUE367L
4an+59DQIlzr9Rwty5QNpZss5Z3m2uI7tHxqN/Gz9Crsofw78uO6TI5Gsn27JTp6paDHO0HrzLtc
Q5LNDLaByCNSXE9iLrSS8fWZRoBqDNoBMChE2/AUv2VbNJIMFso7AJIMTtONsY0ep125Se25tK4v
knsnmEjAb/xMiikjs7IpnxDYvAg2HtESHiqUOlDcKpk1nkyAFHOsNW93GdMSl21vClRzdONdBOjS
mO0FhYu0y5PCWBV5zPJk0LG3jTu5x9DedcfQiY4KcgSYXrsXHOm3Svrn02Tbc8RSasu0gheKiAD7
AmkjugVLjbN9q13l6Cf/2xdctOQUs6T2Ei4Eku3u7CRutpFO6jb2THu0JS8FdXHgNNvgjtcLtP5c
NyXMhaMzFMiTzJ42TZjoJGwANOLKXkYlusUrzbqAr3k/yjwFpSbkIoI4i2NjrzGp8iId0LVM0xG6
lzq+o7uUWk3y2o3vkt31C7GqMQtxjF+PAMyslJ+Q4zFG3bW3PHWm6O26DN4WstFXDiqrUAeBOyqs
8an0Qq/x1I1vAXHC+y32eLCb/zovFt63mok5GQTn1ZsbUj1KzVbOOG6AuyAaLS3Mc2amdQqSINpZ
a+yn99jpLfl9cPKHAuP78u8Y5sWC6BEuhNV+XTXtDNPhJ2STE3A+G+2xaQTOFVuN8BZiGLusabnW
CjnE9MVdmN+Ww5ajBTwBjOkVqmCoWgmaTTMDIDlFDaJHJE6R/FJX+p7aPChwnkDG5oKeS/NBK1a5
qfAW9E/ipHC2bP3yYOZDRXVAv4Bt6zQyBTpF1crKQ1kfxNRr4qfru7a+hrMI+vfF4XepKSfiiDWE
Y2Tluj3wQpr1UAMTO38vglEvydBLldDM0Gha0j7TLOJQoxPZPrHMe+0VoTY3duOtitG1bpDNSaPv
8bqCL4yMOvQSYeJNG/OOh1G4PG+VpiNIYzTRn/osW3NyW2kSRweo+b+01+ftY5RsTgKS+ROWQqTQ
EkZwDY27In8ADr1VycBl9+2o547p8oTSvy+0ImzKFm0WMKhARKHwosGD7NFHmbYLdsLGOGBcfd85
otNv+NkhjmyNNoUsZKvSSNSINq8a8dRYs97eZ/ojuLiSb0aDjHaqhcXON1sr0kbegXLUhgUfD6Yx
llqKPeqL74b03EucoiXv+9LXpbVq1Cpzhfdf4b+gS6wuuA186979l7Zo9O+LzctmddQ1CRZjGBOP
GIVd+aYT6b2LUVUrCAHJVaFNYXoDJIAVmuM2rIDSEQrOdaPyD/7r/DPoRix+htH5kyZM+Bnxbgbt
LkB9bRCOWHQSJOS2ja8+ms4GhiXJ0gcx7v0EwsbMsCfA28jIBYel3QweZ1k8SYxZGYx+rgoK2ads
ZM88VMf6RXwLbtSNbFfI94hW5MjgPeVYAI6Z0Rgz08d+ERQ0fRX5MoTMXXwYw0B2q0Qw7jkrXM0v
LfaSsTbDjJMbqMdpPztbQbK3Kbc0AxPe++51WbzLwNiYHqZLEkbccxPfT74X5Pv173O2TWfsSF/q
UTrTVBlYzKxB8kTjI+fVZjkKoTPR7dR3baZlNOQQ3lV/ttpEsQUgIOnP/20tjOGoDV9UphJyoglh
532jPPg8biDedjGWoyLdJGl0WrkxHrPUic1TV+6ur0Ki2nPFl7EEVKphAp8jgi+TNvqr5Bab9iAf
KcHhvDWe9K2/I7fZTnQSB+W8zgr3ukN2gw3ibjfd5BteGYK3Yvr3hZGKilAD4TPct5QGVqi5mV5b
w8w5uTUtp6UqhSiIdC4QS0mE+wo1qdx89LJxp5ac3Da9/OyWLr/PaEZfKF2oxBTxRFa9BAxlaqzY
XdLZJASueyxxSvarqfulPEZNGrOJplTErf3JW524yNRiwDyyTfTOTi+8FoG1C7YUxzgSDRjr4pxj
+3pv6m784l6PT7zi0JoeLGUwelCRSA1V+iIOy7skOczls2xytGBVhARMeOC/AxyXHWwqhWRU2wyz
yEGp7uVm2OZgCB6TgiNmVRnOYthkiT5noxlSHlu1St1+/DFVr2J8isKHsvq4fpVX81zGQhRj+Uge
AEiDYJKEZoI0m/K09OBNacCPRx/e5TFGOzAvybUaV2Ci0yCyrGsAlWRc4TzEYtU22MfB1gFlpFHD
gRGxn4hc3MwM1eWLu7WQxjjDvJh0TGmhw752As0abqO9afd70URTG+IYV37jERGvGkiQMijARCSm
cgk6OvQNIAqxq6ol/0HB6ANXfRgtDOLfUgJC6TQcQ6/d9vboBrbfoCcyeaIo9eKtdhs98gZb1w+Z
4vzrFMHzEsRzSBphojgzlWpJ991fs9NY40EX7ekO+/BKbDpQa54qTpi8fsxnuWzXThwreifIaO6j
nZLBobH9nfbUIEMFGhYMBjgcXV5zS590Bj+XyU5SKIFeB2BaqMAfVu6ig7HvjsEBlPJH5am6Qarf
krbxn+Tj/4HNtRZuLSUz1juYArU1wBWFhVYfGD70EuT/BJd2xwE719ZkmwAGJ/LkE/51igPPvK7a
pcVGM9bcb4AH29Uwr20EzsnYKtBQIfPQ+leFaEQTgf1laBfQl1MBKBwjxzXSzG6nFMlWGIpN0vpb
zjGuXteFHOpLlv48InqaxKCWzwmAT2hqM/lT+ZFOeCcDbC3DjeVpzvrKDEyXoxMFGUHGCAaVMlVp
S1dWS7auhE6pkX0YZZze2lUnCMSRv8UwWqJL+hwGKg2bwv6QStOmkXzbEHon8nXeC3I1XlnIYjQi
CUoj7NFc76ptGblKC7a+IeD3PfGWxPj1Jhd9AGtAzM9JqezYbsnDeDAcsil2tQWmj+0YW+lgXdeR
VbE6cLN0kYhEUpnVCXIWGiUFUknyTdW8N/6PBta0Le3rYlb1YiGGWZ1QJn4Qt/DDqXgahn6T6alV
S7x7tXpUCyn0Vyz0PY/TOOoxw+QS/2MCCbUCzuTr61iP9hYimCuViOnQGSXsA61NUG/ro7wb7DqH
Mrz7tvhwXR5v3xj3TiKtmcYI+6YFoyWG5jYigIpI5M1/E8P4dVAp6qI0wa1J3be0tf3xNudB8K4r
GjDaMEoBvBa2tQC9Bq3cIRHhxuS5qA4Y/AWXmGP0f1xfyboKnMUwK4nbVG5aNUboKry3zaOk/Hn9
+7xlMG90YRaI2Je4L74gJJaS5KPTB0ZhVYXRWqTPQue6PM562I4CKTJ1waeELn57o3eRlck8VK51
FUOZzQDlFPAoWZMNjL6siZBM6WQxfBWTJn8p60mBj09J8n59NavhuH6WxdrtZM7imsIwZ8OdXgu2
GN80k2QFxW2Yf1wXtR4yYfIUQJQgtwLPy1djIIRdWvigMnL1R/iFLQUf1T4TU0DR2/H8HlcaPceF
6Wk1PZfCCU8mCtwWYdS1AlW6YiW7eCtuueHg6pkt1kb/vpCmGe0IIguYBUrzRqsH4wFWCP3bDbi4
070JfAbuQCo9m4vYfyGTsXxKrkxZH9KnFBLgki07FbqDpB1NhSV3vNEn3gIZu9fpJWz3gLC/Jt/z
9gPGIg10ji3nyWBMhWFGvTJnWNCo/Rja2CZgTfC5Yx6rBmOxbYzByPWiIiHdtt6reyu05W2xSV+k
R+OxfCZ24Uxb82m45zX4rUsFZAhCTESzbEdQkMzw7JGKaGKI3HzCRKqo2Wl20ESuXvBEMXd6QIir
5BT0i2o+JQwlEfjJdLdykGOnDf23gWHFGJG7fr9XDSMGqP5eIXO9xVhvY1HACgGLFbjIeA836KXL
OYHmqhTA8cuSgRZxtIp/vWiA2pDbgdJExfOpC3bx+O36KlY3z1SBMWZgEsJgGWKKeo6HUINBlDKl
fqmNIpldoStgGiOzFl/LWpek31H7hUhm4yS9KKqKhmJqflc2h9g/RfPD9VWtP5MB9SkqhigaxGSu
ljjFGp41kFG/ljsonmd6tOKhONlN/DG6tBcdYI8OR+racDQm139JZa6aEAlpQygOItXEfhdhfp0i
eJcbHuzhmlZgRl3SMSRvwL0wW9iKTTlVMQSJwrMheuCn/I0zWgqgP2Bh38PAnDpNhdq13aHo7+Np
V3ANE72XX+05An5NxgwOuF2lC2ihPI4LYQwQyXZ73Zqd0suOCTp7uhsJeJE8UKHLHfsijM3DmZ2U
A7luBO+StKfkuNFvhDFfJTBhTDWIPUnMCMspDzVFTzQCayh5+ajLAOarFLqpi4ORlEhVU6lE+Fdh
Qn2IrKD+GMHmR0Tfzk0e79aldYA0wwCKGlgtwbrEuPlmGJReEgaEMKFvN8kfSf8Sta4xaP9a3b7K
ob9jsao8CYVCxoMJydhTTMD2MQyW0fEe0isx0lcxjDE1BhLPcTLT7CGdrADgOkBiyC1aY936yJuH
v/TuEGYCStfAuLh+MYcoalosNT4iCKU+SVJgj3NmVQqvErmqDwspjD4oY1HIhdjjhHppA5EbsCd8
yzNzO8rTps944C3Ugl3c2YU4xvBQdtqkSnBQFKy52bQgpBU28Z5n33h7x5ifpInSEvlY2DfM2qCe
4gRh55gtl614XY4hy4oKJEiAxn/VuxGjXn1D04zxjX7X7lLPd2odU0udF24zjzbx+67PeRd8dtWy
e0hZ6HXMCgCz1mSUXRwLf2gpCmrwUe8aO9m3J6QKyEFu7OY9dRTB0m3plVIPTC9zZfnfq9wCESHt
f29BkLO57rTWtmD5a5g7MZS1YgwGLH0Qb1ti6f4NeE+vi1hTGkkEwJaGQFBCQ+fXXdbMptYHehPE
ff+J8K1u/j+TGOsrOYth9rVSG8yzxjSUCY9ydztXz6P8eH0la15kuRJms+pWm0yFAqNnHYb2o5KA
uE9PZs6RfGa3LzUEANUA3dXAZMC4kjIjojhQtRxs0a4Rv8yH/JDtZDd65JX81zftLIqxH9NM+kA0
sWm98ocovkrSnwUvhbTSbkYwSnyWwdyyFPlYdWohI0SXtVz2FqkEi6gnLX7Rg8YBLbStZg3ALLpN
IIqN1UnyQznu4lL0fuf4zj+EMStqKiQGWuvgPMm7jLeIwktlrHqY5VIZVa+lQkAmAKpOIRdoe5b6
IKJqgHlEvLNKHpfgujqe18NovFipc9kkWE84CtspUXd+3nKqy1Sjr6kio/FxNAtiIkIV6zG+rUIs
Q4pcZJ48kcyOnuTb6yfEU0cmbidJnLdQfwRRsXoIIsxJN6XTlLxsycrI6leVZCL1Ju9ywwygkh1M
/Ea+mbdibqvAVTFOkU1zqbUVg96aouIGd+E33kuBc3AX0WgyROrsY1dDBDrheDPH3FiH2ogrB8d2
z4c+OsrnHoEBfYugSmiPW2lX7HJgO/CmfziHxr4hla7532ZW1U1fHdv0dc54TfI8GYwNKaYSsGc9
VL0MRLuN4m0fAA5n5qHsctSdhdE0ItHsOhVi0N5pIdK2SvFe1I+GElpFwrlaKwMOX5RQZozFFLej
FNEcU3wj7YUb2iPd7jBBePB/dK+xbtGBRdqImx+nfz/DAdFEVcEODLC1i6HFSZulUchadC8lj1gp
aT6SjLc86jouNPAsg51WLEp/6LIaSk7utA06YfYGABkT2kzk8VtUV/VjIYxxmaSX26bOIKwq/FeS
ArWlCm9MZGd+wz4txDDuskGUXQ0lXhCSknw0nS84Y1R9VHUbONcFrdR5cEISWh2A5UooruvXoEnS
kklOO7yOp3sKZZ97QGexxvsOaFqpizlIjrzVGG0hjnElstaXQjCXiANikJHHdWdhpO8Y9OMmKEcv
AOVk08W3bcUrZ6xkar6uk3EweR5ps2ZCE1HPeqX9FSBG3NO25navbwpvOhgNxj55ScNVdVksl/Ez
6qBFTQE8OTcqbqvgT9LeBDGH7OAfTlBF6lXGnACU5usJ+uKMDDlNCNB+HAqdnG20ne7+pLdRTwJn
4H3dnACF4W957BHGyohpDlwBnVjj22AbuHQ/cVBByQ24MN1Wj8VOf+bPQK+6s4Vk5gwTPR4aDY3w
rmaIm0wM7kal5p3Yemi1EMIcWd60bTLUEEJDK/GId6Gd2N0fdEYqxLPIvn7/1hXkvJlMgKAmghYP
6CVw1fDbnDz1gDjTak4GeV0GkrsG6IjIBeN8OU8xmqKhhPF4CKebUDj5Mk8JeTIYg6XMhQE4nxA1
Bm8urB4pUDeFKYns1kUFvNTQGEbH6HgNfKt+lNLI/m9pjLue27GpE4HaSbmzkvLD9007MiInA0l8
+3j9qNa17yyL/n2RPDKqNNKlChXXYtrN2mvUcvo5/+EinwUwFzkRhFgNR1wsc6ttJJccBDpPTUFk
sXd8QiyuPOYiF5NQT1IDvSj+6h0MwaNw6Hudh5Y6u4U8XjC8/txcHBZzfQXdn4OixfoElN3RpRN7
6JeejhMeLfW333pwLoQx11jRfRDnRbCKMlIvVkv6zhMFDY++ri/d64qxAs9Pfcv54JhLHFMWJF2G
8scYS9dvGlfbACXSm8H1dAyOtGVPwRTfn5H3e970l2A2vk+FfkrRCASNyZ6GWbeDOHqcGyBNtSCd
HDFkNcyWLPMoMP/Bl57FMkFQ2vV5n+u4deJ+vFPvKGrvuK0P44M+W70t74krbvUfCi+YpPp4Eeid
t5mN/w30OIPDAbYymRNAYld206NEq37U5bfrB8oTxFiVKVIGeWwQEzWi8E2b0k2olB7RpMxCyvLj
uiyOVWFfAqkS1X3TjgiIjO9RUVpZzTFbHMvMRv9gG2jrcMYtz9UfJHmdphdV4ohYwVr7cgHkC0vS
JGWtQQ+H2ppsxaYUFQI660/gREVTY7v/yYAqbgMgKARvKqZz/30hHT8BTfYy/Rc4OYxxMf0mFUiB
MyuEG31+KPStom6uH9XqTi5EMCaFYBan83OYFCGR7dmonXjU3XEUreti1iMQtADj5YSOYJMdMx6U
SpKaGjEywGZtbU+caK/eCsdwCwqbO56dXNW/hTDGqwlmHwN8D8LEeasm91LACxd5AuiuLtzmkM2j
UTcQQN+dPxk2pLcWmHTCRrWR9vCSF87+8SQy2mgmvV7XeQ5t3Oe7tLRoCKfsyP0cfgKylxv9Bw/e
Zd0kgu0PtRgwgl20p4dt68tDDJnAi6a+rToCw9ZNbBPcyircN8jmrXzDq/1Qpb6wiKj2ox0fSDZo
N/u6t009xOGsQemrLvKa+taYQGPfFJagFtYw/ODs62XZGVfsLE1hxqrynshaNWb/R9p1NceNK91f
xCrm8Mow5CSNghWsF5bttZlz5q//DrR3LQrCDr7rW+XaB3uLPQ00Go0O5yDY8qubAlCRPVgdALjG
neFlPhI3gqj7pZJkQ6knzNkbYRHuVk3HEHeTLY5ZLt/EMHsS+lS1O6krcK+XCceZMU85aiYosBvg
WVUoR5LHQt4IYgt/Ge6F6rlOgp435M8UYYoG0OwAPw/4oY/bpmdVkkUWRGjFJSm+i1pom3XscLZL
YRnHRgoVkpd5HqI9AVLC13/6wspjdBo9FEU8Y8/t1WLdmgoIEiXFQLH9Ey0yOD5bU4xx0MsTKBAO
pO4ZeYLTuMadhHGF1h+C+MBzXxyhdPKnEKooSXMIraT+R6YVN8WUnjWpBpNKyXH/PFHUrilhiR7V
IUIuN/9VjzGabgE+Lu8WjUdWynQmm5XUqJ2T17QUGi1HrSwHjKd4Xo8YC9hpaHpLb8ZfiwtY9Z1+
Y3A8Ncsqt1KJPW0ctWiiO9qYsJTZlHe2aIyxMwoSmiRauLU/sM2tLOrWKQxjHtq6guPKE68RrSBe
6rtWDwHPZu1Ko9hni/hUm+JRLEq7SsHoiZ48zdEL5f76L+EpTf59o7TWi3iBx0hf53DcehQ0qE2G
PCAE1oWkwKOACFZStE8twVmRiZEuwnHW8vd62KFyyQkZeAKoyASlXuDMmuQeMHbjGlQCJ4PANv13
Bah7JhqKxuwAVorp+EOP1rcstxG02mvBM332dvwWRHcBD9aszP2ERpBlLOwpDpJUtBWVEyBwVosu
ewJvrjczUC54ihLZaZXaWsTppvuXE/yuB3WC17Vq+nHFjuMRRnCH60uCM9w/l9/jJwBdOvVr8oIz
zDtWnH2SqSOMshxgZSUcV1KMyYJ8JwAuN3XJu77/pYNpHU+Y7jsvh8W6rjfmTSOKdXEhlMYEZavw
RgIc3OJPYWAK3rKiu0Z7WjuTY+48K6EO7dpGQ4I+ZDIssPpzvQIetdkXvfl03Tdwd5Es98Y5gG5B
G6QMhiLemf5w09whoeUrqw1EDlxo8pGU7XKfy0rAfACgDQrdrGBWlhU6o9tELcAoYjw0RF89yB4Z
PlR8A7BGGUbBeKN+zN3bCKOUzOIhTboQb7e/Gf4yP9rHAcHi5CwmK3pUQFgPBm7RtECs9nExLbVv
wkqHD/m7aTE6RGD7VrxsxxveZFrHRhB19pQBPN9rAx8SA5JsHm608FZOdxxtWMHVVhv6pPWhVGcG
XtUD0MVlPHkTxMN46dpvbeIPvO4Z4sDpQH8rjrovo1heK0mFxS9WsVPTpyJ+bKavGOBzItyR9X/f
lomxNlkWQbkIbL5P3cCWXCpTVZm1Z9Vf9UR1F+txkVaOt2K64Y0Q6tISjEUw2hU6Wd1dGB5Eg+OE
mXaw+T51aZUT4PmntsGtG49OCTB4O52VQCj1LxxbIJb7aXNkENlrmgbeARreMARadSIkUGSczZs4
m9ylhz0sqdNa0lEqxL1uxZgw/9lHod2FJkdNcj6vSafOb5NGXS52b8HFLwtzYHqIuFvwx05zruvJ
bGYAltNvPamXEXyEAogQPCg6b3bhljCqanhgFzFs9UHunWRPaiS5j8HENMX/E+3+7Imx+QWUyWiN
FVp5hF+Ad257kp3mLkKZYQwAq4P5k8LNbnsfcLic64ZtqO96U4Y06GKeahEC/7b6qmVgT+RhwXO2
kE7jigCVM7IFaqFuUi33ioxyxv3EQ2FjngdMViqGJqoywtCPDhicKbHQiHhVLMVxKm5GWeUnGxnI
qfAcGyGU823ivMwWGdZontVf0z1pfCWNLnjg7rIvAAdwEpcXfjD7vrYyKV8sz3oMsA0oRkYVJ7/x
52N7jHzCOCnbb1U76fb6UeAtJeWOKz3rrCqFlmH7uOinqLgs8/11EUyj2ywk+Qmb2KM3hkUBDiy6
GoYS04rqMWx4dQv2gVYwDAeiFBPdd5Rhz2G8dk0DGXjz5UjcEsCm8hK+9adiyO9QvBBwT9meH7Nd
6PFotdiL+Fs6bfUCRk4sIIHDP2evpXbOlps6fPqTRXwXQZl8D9K6OSftJ4s5oo1S3OWmEFwXwayi
Ke+LSFclqtVIi77GNUNalbVj9ph+bxJg2ade6ag3w4HrBJmhh2KhyVRFfkqmkTAaaYzFaYTAcQca
BPT+hS6ym4DxJGDZgDrkXG/Eq3+6XzbiKJ9rgPexk0kyIm4SUDKv87GoEefXmTdY6rmvsj8pgyob
gZRVLrkZmj3J/pFrxtiVLgELssDYMj41IDHReMC97JP2z3oi7f7xpGGgMp0ScoEa3WwblS9wJzTZ
lv4ugTLDXFfaZAXWpmc9gOrjtfHro/wgDsAFRl5YtIP8MVXd62bJU4ryw0sHxqW0g0gpHO4tDZAh
+cqxfOat9XufFJFyu5UxqroJsFKvFi7VbNpCe6/mF11LOHEHs278bhB4aVIbJGidKA8weFJeLYAd
JXS3nTt7pTcF8Xh3feG40ijHuwiRhfQmpFUAIyAEFd9Vt3ObEyHu5HF9sF+YmzWkgjfdKsRQj7FN
/wFD8PNdH6Lmvzqii0B/JwahI5//gC2Z3NLvBklFcmK3SOKkQqzWnEv9YM4Pc8JJGfFsnnIb9RoP
FRqUsWlReJCzYW8NoTvrBkcMcQb/7p0UmkiqiADYO5dvC/j3oAjBnuejijLFgMNJ1RA5gYCBMgoN
RFliFmfIOGAs5dSZYvclLY3RHjLAhk3ZgiJTo0QYbkzWABDkEueoMRdzI54ykyQ25VydhBqQ/kkg
ZtJREzVPVYWX67bPdBobMZRZhFUoj+Wi1N4gnkP1Ns85m8UOODYCKKOQ2zKfxB56aA/WpX8h/C/Z
T3REj8fGFV4Xt0eAOAXj2XJ19B7ymoUYGEsw+4146mZpkskq5Ra7SG5OCUjfjd276pmUJTG7+ZAA
OLhyxmA4A4fntIBqe9ffDQWqd8i63OePvN/DDpbffw+NU2gohR6WeVh7AAjJbowdYScTHFRG78Id
4VFoD8mO24XD2WQauLBTZ03rMrxWzfN86bz+VO8iz7gHfpx46X9JaN2IJI4H55ivQV1GujDmipKh
cyoRA029KPpx1jgROfMy2iwldRnpc60AIxYicrSdSONfqRiI6uvQ7a+fEGarz8aEaBxDZS4HK52x
Zb0b31a53Z/Q7eAUeIeCxuhsncVdmNjmMbn80ZNjoyDlgQrVAkXKgLM5is1u6cLDDJDTtefN0/O2
ivI0A5xXKElYx0b2FfXStXdi88BZQxLufPLZG1UoNyOPSzXUOmQoyFITstn0oQz+BojlDfhx94v2
OFpqRr2KVCqJHqwfxg/ZmXzQVwcWSvPmSQcCZaMAmZZLxcczSMrXiLMaT6mF6KjdLcCxVJ3i1UQ6
/C/5i+S3T7O/BCIIAL+2PNJX9vFGilVSwG0u0u0+Q69O5lxgcQXNQ89bP3HyuCy9UBQHcTkK5Gh4
oDZvnpZIUGqr9zoF6VstTux0UVASlZwoaThPAZYxbmVRm7d2Q4t11NHJHD/LiaPGr4JqXzdG8gna
FrciqG3qZqlr+9TsvUFbH6Ji8RNreA2L3Jeb0g8b4QTSc45WzPT+RibdR1ED6SGOUq33Fg1cx4Nf
+OVzt1sPgo/02ZnXGEU25IqGdLNBOTVlP69qD6zTva48r+mzubpSEyTT0/Wl5OpFufl6lZdIViBp
qR1CcxzHtnIeg9W3fPWUXXjNL0zr0GDosoG2O7TAQPFNhgRw1qJZzLAOKSrtOaltZV5tPefYO+s8
gaL0txTq7WZoY2fiSdB7ZYnnIYiq5yNm1VNOZMTThVq6vDRykK0pvVcv5V6YTE8AqoQtrl3HsXdi
z5+sYaMOdU8qyTQaCxEkjQ9lCNbO+VQMvqbfRfr3pL2Lea2UzOfUdv3I+m52qW10veprGEUvWMek
qr5NU7hThczpyvph7otjJsyelliBGfeBkfEmaZnpma18svIb+VOhwZUNYe/NPxanx1gwCly+8Lg6
6i7bpdxpfJ65UPcnYIXjuFMMgBfIX0rkikUe2ybPUmj/m2d9HItwWKpwK1sHsXei5+vnmOnhNyZC
eV3TNCu9zmHx8bA4Ygby3PVQxz8iHr0Bb6ko1xsD4RfkN5ADsKVba5RdWc2966owrR3Ik6IJaAT8
h1qsOMUUdZ8IPe5+BdH1P5SdvOocc0/exdC8BVYo6mGkQpNZ/yEOZ0U71t3rdU1YzlUG5LGhaJYB
CLM37quNHYdAE5PKdsW++9235JgDZcZCmmAa7RRlYR6MCUMjkFrLEgAANdShaUCOvDBEzNWJvSdG
SWDWybPeVcGSR8F1rRgm8EEMdVrKNrKGqoKYQn/R24OYuP/b96n9N6qkExUTp1FbdvP8oy2+X/8+
46h8+P3UUdHGpEpkfeq9XM7sDrNzN5pyaHReAYrlxD7IoY5Kr0iFuibEq5yrbzKQ+U13uVjnYk9S
vqnPY4fnbAsNwjusqmqsloSgCFCJ9pROKPKtUcPZHI6Nvd0cG4uOB6tU0U8LKQLwYVvbTO/z5On6
BvFkUPdqZ6KRv8+hSaO+zFNnC9lDWt1fl0GMiLpSt5vztnkbPaTYaDGNjxtOmI6Ksm98rfYH8wAQ
9uty2Lui6egbBaGOplFGIFlCFnURubolYD6VKKVpinddBKuUBl1+y6A9Wbi0WT41iKnaF3D2kMGO
GLCf4OcFEPQepFqutefhm7G36F0kFWCpYYkBxkbuvaS7L4tThT48rqmxl84SVVDvIntLD6kXw9qg
cRlmUKJ79YhFfK2zTtpxFo+tybsUytiSJheFuIBBAzAbpQv9J6l+Go55EXfd2+L9P+AYGe8XbNi7
TCqea83BUMwKqwe6ntn9O49lBCSNJA/oziYV+fQRsEMoi/PqrrxFJf++sXujSlcDQPCweyWxrXJF
4aTj2SP5+Z/P1rt6ZMk3MszEKkWrJy/AV+shuQd2lx+egEdanCx/9qeA5/n+xdO+C6RuJE0ZVAuo
AuQAFOCnVoLC7wu7Xf7D4TjYPAo2VhLwww5Sd1RmGL0gEon9i+iYqG8U4F0J9+aJkA9WYF8xvvJm
XJmGCrxQw0I8gcE1ymjqYWqixoLIDjkkZNBdtawO+RJzbne2GA0jp6aKhAGdaVRKwwCtEgykaG66
RLGX+CiFvziHjrzyPlmI/C6EOnTSlKdgSyZH+wQORTRhSX6zr3aRmzscSUxb3EiiVi3UtLHPUxKs
/Kr3qpehG5DgyJVktrV2LO754i0fdb4wCVqIApCjPHP4FmU/xvrJLF44OpHVubZ61PmaokVv0hmv
Cf08eAQ7VrkHwRdSz4XLH9ZlOozNAlJnqxGVwkTEh6BSOWbysyJGvC1iZBZlCfaskYkY61PyS0rL
WBFEXMXlALiVwW9FO0JhfHEVQPjzon72yd1Io/RZARQil8T3tu66I+UEHeSuD+Ge8IYiHebIz8Jk
W1+ubxnbKt5VpNyFmFp1qixQcRRP4j6UT5n8eF0C+6mx0YuKaqO+mpeOiIieoNcpOYx2b08V2pZJ
JYR3jfAUosKaEtA/WtvNyBrN31RL9arxRh5G93/Tic65jdMijJMAnbRL+sXYrQHoAWzJkbzer8F9
el0a81IGLYAMqhI8OnXKMCKlrcYOL09Pmeazpv4aIvnJ1CYnMo1z/ARscI7dM5dwI4+yiVE0kOau
RoRQSmkPVrObkVaWCy5eGPMAb+RQhiEoAnANyx6G8a12e4yMl7twD3LKwdYxzVfs4p+8ahVZqU/+
CdOJQOzGfC3mJz7e/4mllHkrpL036YVj6KvdKX9J0sX471m28NjFqKWOzUJdnM6a56mxdIZaYQUH
wzbiym3ncyd/u24W7IO1kULZhZ6akwWnDm0Opp8ck4PuqnZ8r6EHhF/tZOQ+PqhELV2W9p0+9xAm
HpJACto3Ljcx4KWXmTax0YmyibxPunbpOhzfwoC3q43QbvSMl8hhWvhGCuUkiiqT6tUqesCR5s6g
N4DUP8/pwDlHbI+uKSo4PUDYpNNpj3JaExCVQUzlja6E1qPULUPX8hJnRngN4p3MHZ7zlOMumEu4
kUqZhdbUSlIv8ICrCTRGSXOMkTdTzBNBGUNRxloGlCSsX5oHeVrsq4zXTcg8qhoZQgWZNdAmqS2y
0i7tWwFHKCxWR+nAwItxrqoZd+tSNvb1k8SRRRfOFaU1sx58jF7f3q0l3LhwqotAEHlIB0w5MAUo
pFkyXNBH97OYwzqMKZJuUvoYRoFenWXZVXkp3bd8yicvtxFD7U60yFXdZsQvAIcxPEiBvtd8fSce
eRcTqxyKoZJ3hajTWohz1FUdouXaslH/d0Gs/gDAp2D4Ot9Jd7q9uLItP6dnXq8n80bcyKWMI5H6
SDKtBXmYfL4MLWDoJmmsnE5OAb3an8YlezSWQeKYCdNrvEt9gy3YvB5HUM0oYY+Asw7PXX+prMvw
35MokyypqJkK6giWSmOOLlFuRlo14IE6msCJWFrzVGl9y+nxZx7fjRTKDjFJKQERAJHmbASlGlTh
/vp5Igb2yQA336cMMJ57Ze3JG7ROHsvpNjJAuSidu7a185UXpPNkUSZYVVVeRyC/8ma1szVrsBM1
wdPwVp3/QsfGdb2Y62YhP2Ip5PKgB6lkqxaKskDAEk+Cq9aDN63jnzjvjQhqa6ZRqZtlyvHkaNxm
uIsAlX1dB+Z6bQRQe9P3QhFpIm6HqrvHvJgtlJhqMnf1MthWwumiYac/NsKozQnbKWnkBvdE+ZLu
CXxH7gLQy3K6F+VAKBxEHq40b4cox5BHpZkVYJz2CvmgZC8dFxSWvMpp0waOho65R1XUNYv4iI0P
iC3JjKoGESQZDgCXh5+d26PqvmFv+lpqq5zqPkuhrTzKHuJijpF0wdUkDO1FzzunSsY/ANuStzIo
kzDScNF6QCmRV3tu57eFF35tv9eB8krQVYAjg7fun0A5AieQ5J1BdAEkaypPq0hlXwlqhihlkB8m
qfirXhOnTJLv182d5bO3YuSP+zWNALOLmhrxZL+LMWWfNcE4fL0ug7lHG1WIzWxsAvxA0tiYJd5n
Bvr+qmk3lwbHLRC7/WR2GxHkJ2xErKkMPXqYXbonWNRtQC70mttAzFstyrolYVhjS8SmVOpdJk52
JztgV+N4IOa7ZbsnlE1H+RyDh4d4hZN5UIIxsO3b1VlOxY5XdyRfurZslGXPZhnpIxyCtwITQ6oW
b12MYDGEXVc2HF/HWzrK1VWVOq6zDCNY14eqvI/nwl4HXtzNE0K5t35AM/mwQp/FfEBSQ7J01zRa
97o5v9V+r6waDYKRL5U+ZQakCIHpm0+EQ9LypCDyutT+O4s8HIUvxgFp0R0PNYLVwr71CxrlF7rc
EI1QgqWPO8KMnu6Sn8UZjFeX5qQ4pVcAhLULCl7vLOcI0xAZoaauBri7EHfV34Z1V/P6RjgbR5Nq
RaFR57PcItWhgnRqHB4lNfKTQee4cqYYYK8bhLtLwYjhRzfRxYPZqAp2TpFuElCRZeAAFX5wzIO5
Vhsh1KGqdGVGIAwh8T691Z3pMQKO5TMZYpft8XHqgfXPQyLgiaQOl74u4PEVcLjifrIjEX1uIw8N
jieCOlpAVRVG9Dp2nmb6RSbYS8J7PnAk0MeqRPdhOehhB1702wLMCPH8R1b8vjP02Ym7QlRrBcsE
BdBqI7pKI3E6y5ghHUgn/jEx+qRk8YT0TIsIq3VDPwYNBHEOBlLUJGOXPvK68rjyqMu1D1cMz/TY
F/V1AalASbrLHeEn8UMF/A+vfMy8MTbqkU3cXLR1kRtRiS5OD3MLdpx8aaLCljW/jLhjSMxIciOJ
nOWNJHPQorWqcIz0c3QzvvxdbVL/wiOp/yaDao/Xik3OyCevvpFH+QY5KozZ0OXOSxGmpo2r1T+W
/Lu2nI3VN3QeBQ9PGuUkJjPsFqslcfLo5tLPYQ4s69jlozNI9534J5nQrVFS/kHtRHUxE5LAQekk
CzondUcbLS1AYhbc+PG6A2SfY6SlCEccauWUatmaA1YVbeAewALcBOMffW0410Uw/bimq4Ch1WQQ
JVCXIIbeel1cYfTZ+NgJ93L9hTskzr7lNfBWEgo1sNhSkfHa5fPQkafScuj3mF2Z7eQOIIv6vvUm
N3KKS7MT7eGZ1D6NfRVcV5B5zDbCqVM914kew6l3niU/lXNiN4noTtauQYv5dUFMO9wIos7zOKvI
H86ww2SKHstx/GJEtQ9kvbtmGr7KC9JWqcl5sjE3T9cNWIahKoC7+Hiw83BqgAQkgHE8Xh4EtZ1c
jMhc1CUq3Ou6sQwRWPgWigyiTBCLPwoyu5YUGXQAS1vRMZuA1STw2GdZumxEWFRTdFtZaTokuLMa
lIAKWEqvgOHq13U9eEIoa+8RjMtozei8VXGt4aea7qI/qpXgsamCqhnLhYf7x7USBWsWc0nrELS0
++qANgx7AA08ScGXDq8GyQxiN9LovqdikXJz7Q0g994RPpXmhsTQdZCcyJwp4NYu+YHfQMM6U1uh
1DKCz1G01qnvvBB4a0lyjsF9XZuObpV/8oDbSqJcRzSOamdqsIp4P7oK6NHDvXSj28TdRjtlf906
mBGApoENkzCSaSKNh5JZQ2FJC/RaDtKLtgMhLSKAaD8BBWL2Ey7yK/NUoVgjg/sM/JL0bCYOVCWL
AsSt69E0/ZAHfsa09s33yTZu7/1Zs5o+nGEbsmBnseI3mWmX8cqB3yMGTV/3MPXfalC31DzXeTGL
OFTK0uyGyTrNquFkYmUPffe9bQDaOFb7sB5GztXFcrhbudRVnM95PA8xkZuatpoCjXsc7CKqD6ay
2Es3BPls3XMshFj2J11N2RJRaDOAB0VZfj1qci4IY+clfbLrsz63k67DdIr1qhejXfXZ1zpZQDo9
O/1UPac6byyMaTIb+dR5QJlKEpt26LzKLN1eNndJlnG2kzX4QGDpf+tI3ZjKnEmrDJJub50N3yzj
L2isD2RpcM1VcOY03OGWd3LNOsfF4Ixmxov7ib1cW2OyBhuzBenXXEQN1lj2pd24r78mHillaiCG
WMmr/ILeQKf2eehbvKWlLtPIMhsglsCT9uuwqxao3g+P182HeSA3K0sdyFxeEAmRF8aseEp8KcQb
IfpxXQRPC+owNuXcVSswD71VOHTJbVbc/cn3dQV1ZhXlCbo1DuRgtYW/Rmzf7pP6BBrP699nlhQ1
cLr8I4Cy8AwkeWisx/Up1JciT+yuuS9bQBDjpsmLws6SYzy7+cAbp2MZHSCwVEsy8Een+zWaVdCi
KlrwZAbTkH5XqHdzODuoAttzM7nXdWRdn1tZlOOqhkmrZIlcMyjKauD2Dc35MJYhgJANTh2JKUoH
2AqaAtCpTNe2y7ASJgHvaM8YNHuVKyeanmXhcWx5GFssuwPm3z+C6MK2CBaBMp1EhNnqaZTuFI2T
9GQ5++33KccbTaAt0slrOVLMhzVZH82sepxV5Apr7UYKy8e16DiOkHWvbUVSlihYQ6RZwoRtqn7I
yV9N+r3q9r18ScE5Uf0IQ57fI36V9ntbeZTfNSWhxwAD/F4PvHFgp3sVQf9W/DcwqMfwxvrruhky
w52tQLKnG0e7iok8Vh0RuHvjfXgjjJlu/054lD73aPMUpDysYFWAwB9hjK1r+pILzukbfU8qWoBt
PBp7Xume5W236lHeVlkFM+oa4qrG49hHdp4/jfLD9TXkyaDcrTTq/Wo2UGlqi4s6XRZFOrdS7VyX
wpxu2KpCeYwhSw3S5oGH3o/oSQTcFbj/PMETv4I58aW6lQNeiyjTHW6OMzkbG9PoU0XNwwShYxye
s+muHJ+q+m6an6bxB0c1jocyqXdfv3R1M+k6HEdpJ08l+pMr34psC+z05NkUXiRHDfgPJ55Yyp+Y
S16ZVoEVHVVAHk6rUxe6o0bCXpR4g+ds12gagGUHVSlwzT+uJQZ5DDFqkA7LpH2YgFeTF5TyBFDW
saJzuJgz+F79rP1ArTgQnPU+f0724WXYk1dnxX12st3xu06UfUh9pRplVpGjTJAQYgeUOIKt3cwR
HruSI9z1eO7qBVinZL8x7Os2w96738LpKa966SZNJkH4XJaAaW/m2FEaIfEis2kCZF5470KePMpW
yh4YIHqK9TWU+WAkgm6bY3sSS+H7ska/ruvGdCjAmjUIgKn6KR9XGkI35xYWdtBqR60fh8Z0BJ1z
s/GEUDcbpnxlQyTvXPR1OpNS/hS6xJb06fG6LszyK/qIfytDLoSNF5GUZJHB79Z5oj/vSFdidMi/
q3a1R74g4CX6eEpRtxloV3PTELLOM+sbY8lsQKigVM4xPZYnBkmAIqM5S8G7h34AlnplhLrWwfZ2
46nckyRB9EjAROvcbm/SQ+iYvMl3Vu/bB5nUdrVrBWYwLWw99W7ytB1IuBW77hztZgILd+ubN+AA
9MTnLuCxNDEcywfB1P4VyaQVuhUhJxenp97S7uSe14XLCLI+iKB2bWysphRjmOK4IyWXwu92zV4O
eOV5nibEeDaWOI6V1GYTljA0MU+RmfBWiXfd2nkiiBfZiOh0MR5LGU/zYd4v6207frn+fYZ9f1gp
6hqxslZJ0xCWR0pGwr247EyD87hjHVjI0HVyVZGuUcqtd3VYhiDthKXVbxWwOQhP3UtxIhU3DFAG
1zVi+NWtNPrN0OeFZsU6zGseLdsKa3ctEtuQ9unAK1eyQt0PoigXHrWoMk7DW2wt7Ya7N6pJt9gL
B9lOduEN735k79XvdaRxo8yullDkh2aReleEs61LN1LEA8xh5X4NjH3iItQwVg/uno8Wp01iOKHH
F5fwboBfyNBLY6OnODoTKDmcIVTlL9OxC3g1cqYT3AimL+BWLqcwS4XWWy/gzapByRvv5P2Iwd79
6pBuoebIm29krehWJLWBra62nRSaqBitgYkcn1D9LKp4f90gWUd4K4RytNU46kk9tJ1XAF9juIeY
69/nKUH5U4QQcxZJKa6o9dxlt7H1oK/3/5sIouLWC6XhkERAX/GGNJj1/Tp8683/PnrYmt3bLMJG
hJYnTbVouNXVJHMXEV3/kXwYwCp2XRPeZlD+dJDiaiwqaLIuuzT8KuVP17/P2wzKny5Jmy+1Dl9X
dE+tEizxvcivXxCzpN70H9aKCs3zUvhPpKX6yxvk7WrYkq/5ilf7My8Hw/KnW/Ol/EHepW1khdAo
HQ13DBGhlKU9hc2jFfG6XzmiaAijcpnCSEB7hqdLdwuIpsJjiO7NnHMfcUyA5jtJl9kQ8gp+psrz
m7iID732RwGdKhmEfljTDMWgFk2eJKEpE6uFE+1RYQL52V3oRufGJVWf+jXacdMgjLcTbOK3RPrF
WyrGCABihPhmetBjR3ZIXCzuOxeT4fc5hvtucltEZCfbS8BLchNtPtvju2zKjSLZ06pJhH2r5V8z
qKvnV6urbXX4oigjuk90u7B2148Zew/fJVI+tUlbIZY1XFKRpH/RC82JLV5R5F8uwncZlF8N56Zs
6xy3e36aPBnA+v2zvp9u1wNGUd5waO+WgDfgx3Yf7zKJ3hsvWBVLFc9KgcB12Vnjz8wCQcMfOdp3
EeQnbESE7QwuhBAi8lhsQYfazW4jJuPeGuvIu75LzABpa5TkwG9kyVZkJeJMDvQ5u5l86Vl3s70B
DkDZJZSovNCPZxWU803VeqznCCc7VR9j2e95XZDM78sYHwVrNEYwVer7KN8VlbjqrdcPeLzcLxkH
XI35JsN4/m8BlGNfMHeZlhpwI/TXsnTWwZ7BzQ72UADcdF/jxY5jxzoD0Bdzxx0nUczTjfJYU5EI
xYypNS+fJCfRi6DIpYfr5sB07+/a0Q2Ea1sg6TFDu0lUv2XNKCEsl0UvXCdQZuQ6dz6XOIFPbmkj
j3JLZYjBOEC7Qp6j/UiCFRksye+f/qbe/pPgfLN1dF9hDjgqQ7bIsYruy8EektdycK+vH/MhtZVB
eaTFMNvZWqGQ8qBcdGBjpIBcaKw3MA4+hSxXHDGZzelNFTlpGhkqkXQcwXUFq3GgkjYJtPcJHI/O
Mw7KLRX6GEthIaMNV65cZS4wjGI6ObID/QD8xOsLyZalSiaoP0jBkZIVS3GtgtMSe7Xu8mGfh18B
fGlncm5fl8MqOxqq/C6I/JDNCsriAiME3StQyiZPsAff3Gd769ACpIojiWz9Z1t/l0S5pkRR0rFu
JPJ4Uv123/mhq9yLF+EsAewmd3gUfrwVpBxVX0a5NCawRBQ3D2ozXOI1R7vEmN6aS8KpNr41yFzT
jXJNQiciSxRiFeU7zAy4wHrT3FC4D3tYP8kLR86q2rkvRnZ4X6K6FSyIckCl6yJ/deStNLGNKz+G
jlGVaFpMXcI7JbYCOb2JpUDq//sueDTAoxSOS0ax0Mbz0WqSoW8nQcI1o3fduSikwxLPx/JPevo/
iKFiqLooV6nAW8hrVa+bzoJ8iTteIMy0k40qlMeK4fNFa8aNnMiVXWmd2/aJ12WSHYuc+4vtrTai
KG+lAofaSJQc3v4Q3yruGmRO9UKQR2Q39rLvnPNGztMnM9hIo1yIUqbFUnY4AF04ecmY+1ky77Oy
PIpW4dQCco7D4iZW81jEgo2T6Seq4BRr7gAhwEtl9KeuNYDzNU4u4M38rv0uyuO0baincQGf3WNg
v7DnS482d4IThdmX/NIGGKo+aXeYSPeWIPmu3nOWhZjmNfGUG5LypFWWzGgxGpXdkKKbfqr2ivf/
AXRgHsTNDlAuSJXmustUeLzYCm29/FZgblYt/mC0/sMhoXxPLzaaKhQ4i2hFsFdrZy3fJy2x9WTi
3RUcfejoyKpDVTZiYr/OiEH02MEL+6bGbKb5kN8Qbo/5a1NwhPJkUp7GiHptXIYannX5mmidjxTc
vtZizmFhhpbvO0WHRku5DNq8Im+pWku9H/Txq1Sh0ee66fGEUJ6mFZKwbZu19brc16pbkRub89aK
8i/6XExysWCtkifTlz3tGT24qCjfDLsaiFfVgx7Z0YVXyHibyb9yoOiR7Swdw9gs4aTTU77X7D7y
9EO9q3zjfnY0H8AfJ+WcnYzIVgE6097IgWjY7e760rIzs8jeg59bNgiU1McLacojoAXlUF0/ry/N
jQQUOPNkvM7OCtKZFpyfvFmPf3FjvyXSueDCsLJEq+Fe3wDjD31l519wIsCgbTm6nd8gJewrrxh3
A7lJ6HCH+GSmG3sXT52LYszXZVzwGCLINKo3HzNn2lk+ATbj8+mxDetdGPkxmyBRzYc5nlY4sja8
qNLomPp9pfKGVtkX8bsQ6nhE8rKG6ootLIsvGCZ18+hhLS6yyhsLYt+L73KoU1LpyBDqDTZO0MHP
Kr2g8c6O1CAd7sXshWOWvF0iC7tZuEwJDWkhR346jMB6LDGbr38Z/4+061qOHEe2X8QIevNKUyxf
Mi3TemF0t6bpvefX3wPNTouCsIW9Gr0qopIAMhOJNOdgkCvzLD6fO2kZ+WyJ7yujbtYsA5xmF+Nq
E/cAjLdr1GcNf94VPi/xxNIHvEsIWpEogSaeukPLYVZGcdAaJGjOc/WS1IfJ+n1961jOci2Cujur
CepdqDE88oJWRKmw+TVt3ioonyFNQ9ZZAzKgvRRsgkh2wkr2FCjG9ZWw+orJK+6f3aLznqIwgZVB
nhv09Ybb0R8AeDgeE4T/GXcsgrMkk/IKKbKBugY8c2/qfbm7mMa2VDmhP8tM16uhfEEhiJKqTwg3
EgWc8/IeT1PDbJ262l7fNvZSMEcCCG0NMHLk/yvTAdqMUnUS3EEznxdQliVPQCa6LoKtY+8iKHtJ
K3M2MwW7FQvVsQ6lUzZm7nURvFXQllJnXVFXE+rv9etsIPP9MoV//TsRlKUkUSiaswY1JlOHRuM3
GpqPBo4Q5lahLq6h6GqIokrZCsA6mrxrEbRr0jEMHoWc8ypg7pNsyBjqAhG0RE9vV4U1B3MI2yvU
yBbV2jaywE4Kwf7CXq3EkGWulKqdlsacVFRTh/TYYxQvDR506cd1GcytWskgS13JKMw4EYUA/TiS
0TimdKMnvECcJ4HS21Fo5ag1G6yiQnE9zLXv6sAjlGaa+WoVlOLWQrukeYD4IklflmHftf0mEI9J
JrrXd4snh9JeoRDyPkNc7PVdfKgxHLDkhRe0pqNOPMoO5raBS9dAe5mIISdqSRnSYOjzgKFYxu84
K9w6kTk+i1lN0FYiqNUEZaEPywJXL2wJ4mx0UV3Szhkg/I48wpF2ffOY2TtNxR/a6tG8T+MCz90U
K3qDJZkSeM9uBhnIx+rOlI+tflPJu1ZuHKXk6Dd7keCfBW+2DkulaYlBbW5aIQk9lfvBlZ3erx8C
lzAght//FzJnpmtYiaMunMxoukgGDq2XpRtjuUOWQIk43oephCsRVOg55bIKrnsETkIIkCaxWg5G
IaeOkfegI066b9dPjbcgoqdrBxFORtVYcBBRsw2Wb4ny0ugax9GxdB3jSBivU1VZ+dTQJPVy06sD
rrZwBJ54Jp7yMNpcXwYznbWSQbcxqVWRVdGISKBU5oM81fejLGkumGNuzTk8jFLkW1njKwI4YDvM
YprKrRGGPHAy5jsMo0W6giQ2UUfKqrWqM4SuJr163ugtwPQdkJAIAdUpgnK03hGNBNagiySzE254
JRX2Nr8Lp+y9bmulKdKadOc44J8COhpvyp9pbev1UTcvyintoE1Q/+LY7ZpL6WAWzRk8gm3ZAE+d
tyKyXfQbYiWOht1VZ0kotQH+2DIvo3KrSqPdmz/U6YAw1uEoEHP3FAV0PgTlH6P+Hw2hjYPS1CKY
3Qi+NTIhnz9k9+kbmWpj64codHjJCpahAwrrj0Ty/5XpBcZozQM8pgeSGRzW9zp4jZvLWLQc22Du
4koOpZTl0iVVoefIjwe9WxkXo/7ZGIWtiC8GGh2ubyPLnazXROmgniRalHaQ1Zpg/hn7jSElfoaZ
+H8nhtJDYE2YSWegyWZKSjsA19UyX7r4/roQtra/bxydVZGNZpibAirR/aegB0qyAZkjcaOjpoyq
yf8fScBYbR5NaZKi9m9MUwZ5iv4zSYpnMAN5VcGLcpgX9VoOdYkl1WBh6BkZlOJIyuXxPvRJi0G6
4RIUkyfeJwNe7SB1l4myVQzphIdzVRo/5GzBNFWzkevmAMjkxyzNXSk294Uk2ppgnNqFB1hKtO2a
eGLzKwubSqkT0gXaaJTFbyVX9kkxaM5cDYotpUrsyrlxtHJebxHbk+CtqGJ80pQNatGy2kZ1o2B7
dfk2KbfK8IWOFFN5/31qVWGeBZizQ5FIL+/S4bbvPTKTydF9tiG/C6HcYZ7oiWT0cE7DJj0TdHoh
t9GS5edHQgoSbqKHyv9KNw8AgC0AKAM6T1epjSsAyKWbCW7PSjA0J26n1lkWa7KtIeX1IrN977so
ag+luURjz4y7Us0BWxufdSGzC/0cKU+cfSTf/FkF3wVR+yiZQhU25HmkXOJzeCDMofHOcJKz6CYe
6Ohdjjz2ub3Loy6VpdWDZclUqDyoiuzsqFi2QmY+kAg2p414P3nDGdMKHkcscbjXlkndMZWYh1KV
YJnSJb4DTJSnEgS5beoFu+hnv9FuSYigoDO6tgPvK31Ma72hLp1KiOM4DEtkhOt9a93JyRegvOCY
3zeVum6azCyrqYbFLUZ8K8XTb6NNHjg7SJzupx1UieIr6LD41Eeeo1txtmI8ZKJdepa9eJ88/V2N
BaOyy7M0drj8Lo2+2gBSHtXFTGKP5o2nKX4Qv2eHeEcKBGZofwFmyzBX4qhU4DJhoMFCy6M3FygG
FguCj60qI7kidjzHxbTslSjqcsO0EEhsC+wjqnS/Za/YJIUtnLXQrtHaWW76zs7v8TrAUNz1A2Te
NSu5lPMqzSnqRwFpaLMaNzF4qgU9lO1yKS59nu4Bceili+Vfl8k09pVMyou1YGcNaw3XqyUDNxp5
qupc8UjqyG980kvAsACcCjQ5n+CNrAUv7EbCHZoLx3709Pr2+hqY57X6fcphRXOUpUIBTUSyzbk0
lXJXLOKmGr6S/ASP4591UB5KqqsoW5oCz+oRKImaYsc5ul0EHtUAO2hEIsLEU5cga1N60COKUfQS
qh7t6gy+F2f/Kt+kJaiiVTTCwrhSzh3D1LyVREoLimJQsjlAvDHr0u+x7WRHIxFOXg5A2oojqXSs
qjfugBbFa1fhLpYo6CrA0oJ0DBXy5FRfgsox0TkxbYtDLmxmhMjRXtvxAJnZ2vi+u5S2VAlwzIMZ
IXIiJtskL7cYUOAYMk8EpSjhFBjdTOpJMsCvxER9Tgr98brOMyvE5urIqBvLqurQKoUUIdwp26m/
CVOE6QaFbZwGj3SggdGUEzSyzex946grDGguAoZNYcZT+1x2l8Xs3XZ8TYOS53+Jfn/2F6QTFbVK
gDhRrj4HYs8UdjF5NI0eQQAvnQ714OwNLqrwFQ4kBdMFgt7lH3GUu9eKpO87HbmlUSpt1TyKuP+l
r7zLVjIok647IwFvLk5rmW/0yTbyBInNfymDMmJAnibTbCZwT8O9Lu30RrL7huMomJoNWhJkSk1y
NpQOxHnbynUfobtsbs9G3/i9xaU5Y+rZuwy6LSdqskXPMshA+8VmPGW/ah+EVvvusXgknYcpiMFy
0ZbvOAZFjvmT1q3EUlqHmqzZVSLEzv6yMTAPnD2ptgnOKQIayguyOftIN+ioU54IYSfDQyxtZ9dW
qLuClhccP8R2Eqs1UWqHkQREnY1QA+ANXSwR6KcJrFzqVBgqQ9W+89ufvMkU9ukh0kVyVNVATfHR
nwdhomqzipVp87lJNoX4kDen+StFKVNHpy9o0cF8YVK3BlLBlVmYcOLq/NJg2rTnNeczncJKAFnm
6loC2QWwGEokbpblKTMqexm9pt9dVzmmDLBCAx1AlMFzTJ1OJplqNMRwqOp8kcP9UD6m4+N1EW+N
1Z+0eiWDcgryIk1FEMLxRLGN0MvB0PnOOv8VO09AXx5uK24vBVOzVwKpkxEb0GBMOoIxjB4chSU7
qF3EU2vexlGHE4oB/NyEC0JFB0LqST/DW0KqQAClC0/w1a15Z34B19IwV+ui9LpJJKm2VFKBWApb
73OnFn5UKse9Evd57bSoSx0lMUkQ0KnnKcI+1vb1dNLDhxKsfrJpd/kl4rkhrnpQ/hzA8Elp9ViV
7Ov7ep+A1LtIHFV2rAcdrk+2Izs5mQpv6oajJDoFFtMIAoAGa4iFVhp2DQQcMuy1HRoH7E0KSPFE
m6TWOIEFOaIru0sX+tK8GoCei7h6DMTbJMRsXtklTttYbqpk90ORfiWweFcZnQosqqgBzYyOqLo3
DlJY2bN4rhcelSr7HQ7YWFEUAd6ItpyPnkqvBdHoelh4m7kEdgeQatZ5vAGmX3Y3+JYb897HTA+/
Ekgta5lVwxgaePggGByj3fZ4BIFxy/oCNzuKsiZyoARwxxQp92jieklRCkQcMN8Pxm1W33F8I3Mh
KwGUbwykeuws0l82bMAk6C5Pwlm5y30DIw6Kk9j1fezq54XXF8jSfTCYAFDWlFQU7ikHaQ7aMMoN
bDwHTCmgYQLVN2Kgw1xfHGttaymUi9TDytD6AWtD/+wBUPiV3YdS7PZGdBvl3cKxLGagsRZHeccs
SiSrzZBGICE7qVpmtWe6/YYQCM9PyUvGzRey7gAQ+2oKUP4wcUYX9oR57kpLRAQQ5n910rlVZFuy
OJvILHOshVC2lY1DYkg1eSvuhiPh9l18AnojcDlImY54LYkyqgTJhUGUEX1GR3W/7KQjIHLdX/JF
2Q8+ah5uwWVIYN01a4mUeQmjsiDfBu/UGYOEYbO+qe3JKu1cnrdBkKpOnSeg1dYDxb2umhIr27CW
TNldlZZSUuXw/pll637yWlysDebqfB0KY4B7etyQzPa4K+958DFMq1gpDWV7cgQgRUXALrfpfCdE
mNRA4B3HIpDDvjL0a6GZRIVT1sRP/X61LIZWZcJLdtYuTw4jGrRiTusis1dgLYMy8gxHqEYRCe8B
zOQWN+BiEj2CiSLuii2Z0yrRKS/MTvU2gVk4vBww0wZXa6SsfpJjs5DLDjkINXCG1h+V2hYmHrQ9
02GupFBBUZMogKkwscoI+MBV9hcqmtcVkhUXWGiiAnAAGvY+NQMaSzEnXdfgHgjPfbgXkGIbvNzc
CQav+4G5FA0cr4qKtMantkCxG1QzMJDsihvJl/vSjZKYY11Ms16JoIwLpCTphJksvCxB06aYv9sZ
k9/o5k/Mygaqnd1VZzPjxHNMPVjJpMxKHAZQ1mOGzlsSYZsDRVwegUmQRpylMXOF1koOpe9RJ+vA
koCcxg3vkBdFaSh3wvjtlU6AxPOn64rBOy5Kv9WsnXUAKCPSSW9ac6d9BQoKzTa6gqFDDbEOFX1n
QS4GRqvX3lR+16xN2/nNzDka9sXyLoPG4xfKZeoBKVuju633Jvh5EOo9aXfzq/BXuSu8wp86d+IE
vsx9W8mkrs0+kfo415AobwHboDwZ1Y/r5/IW09KR/GrjLOq27POqiyJ5IJFbtUPqczOjShO48k22
idwYkyOj2zniFs+JU78t+MMy5Pc/ywevlKTolv6p9bIVG1ENDZQL0ZnuVs//oZnZG+dik56WxmnB
+E5GV8D5eMiQsBQB7HZ9C5gmBxKOf76AcorT2KrZmPe4Xjp5M/XGdrFmt59DTs6XCckBUuo/cigV
nWQxV+CwYAIv+u8xs2VHd+oTwBFc89m6rX5gDmsDtj9O4MVZHf0+NPSyUYwJhpeAvWkOLLcYH1Db
5/gTpt8H6ShAjVVFxTF+fDmlWRQE6AvGKcZPbfpLk350Ixr78syuJh7IPTPyWMmiXFcRpnXRYTjX
EzEvbQzPzfSzzBMnmTmtn8zYaiWHclmiFRqN3kBON9YOmrUE8ywW6KLNQlsW3Cl4va6GTEtfiaPU
MJbHJlCbCj2T7as6VPZUhJxDYo6bWAB9Q5FSAp4D3RM8QEZdlEj2mCd9rzulo9/8+t+4/5hat5JE
FrvK+U0FSL6jmixGeulHtGlFdxEGqK/vGNshr6RQWjeHelnAdonvgjt+w3uLXFGwK6/emVvRHrc1
WHQ4DzRmVLASSqnfFMU1pkCt+i1jpmwtD7kzQMt9ZVR/fVaU9ql9Yyi1gVzEMN2HyVlAga3nBL1s
jSMATzJoYhEWfjykuIrVTigRV9fiSR2+DbwqF1sJ3n+fulq6PA7rjPx+rtyGxjENDw2vcZ8ngnp5
obwV9BFGN+B3/lLFQy7fqeLDdS3jiaBUeZziaUYkVYPcOnieqs5RlP4vy+Qhw7I96Ptmkc9YW4wO
zmYUhZF41QUnCGo7b15Q2rB7qXOKnoeLxkx1YRzwz9lTWoymtVo0LcR/nYWWE/RluCLmzvBenLzc
VQGc+oVNNEUT2EO6asH3fFxdPZrLILeIMuYIkF5BexLTzG1D3vODeVbvYhQqGarV1WyIIx4FIJiy
9fKAJk43q3jJT54Uym6mJJM6KcFzPw0yfxJkZ5is7VJqm+t7Ro7gU2S0WgxlPo0Rx4IMTD50kJ/G
6dTovS1b25pLSs2TQ9mQlhWYcjRhQxlIyfPoXuge2wZZu9S7vh7etlGG1CqVtoyqUXuo5se6WxQ3
Am/2menRVltGPmFlRFaMTSt0cu0Uogi+D6Xd5VmZc0Iq9oapsibJADwWaWKMQtICAGHMSDBVgivM
5xkkMLXx0KTu9Q1j3jToXPlHDhURBElcDCVAKYC9uV/u++kkZRJe7UclOAg12JSb9F8ujLLSKVq0
AqDAePAaZ6tx9V608XZP8+fr62LiAgAa5j8Lk0TKTNsgBx1LPJGy9HRsGzs8k9dUvY9vLTBMqt9a
oNznbv2KssIjaVVMN5g1uP4NTLSy9TdQRhxa8EeijthBOKA4/tzarRNttNzW7pafQOaBHwwdzKyM
2/CJI5nY02e7fl89ZdemvtSK1kJy7S0bFd2ZaAnygs3fJJ7/A7giTx75/8oowr5IxE7Bqfb73ou3
oPByDExSEJ5BgsX2hQeHJakoxoh4iYNFkdpYPUjmsYhlZNI0d6lAqNm96AnnKc5wJZBhiSpexpb6
qXcCYxpCGdV41PQTAID8JtwsX0g6rkXQrRN6jZYC+HcU34GInDzGwiXnAdOykjAfZFBbBQmDoo9w
JObJslVHsnehbZw1/yy7/K5ghm/8IIxSu6qb2lHuYXR54cbFcfoCvuCH36fUTJjrOllKlOAzhN6g
WbJur9sN58w16voI+6kCnw5+P51dkEra6rgxwtfrMhie/cMaqPtDVKN6KGKYZlg/ysFRNQ5JFbsj
jzGK9RAjWXvQf+IhJn3quTDKoBsCmVztTo8aTwEOP3Fn+AVwjXjQdKzCywdZZM0r88+nTM0QrmDf
1L2sPuXtqetvxvo2MI5SdUwjtKR/4e3yQST1dpFjjBcapLVJLA9m8ksMTlPJC8JYj78PQqjbsVjU
rppIYkP1u522bR9KJ3VUWwKui3ESN+he2OU8mg2mDa3OjbogxUao8tpCfBEGCRiCABMCLBLwDlzX
QqamaxYoxME4Z31qZqlRbswiAcGyGdyryeNiPrdf6MnB5r2LoIxpwthK3uYwprn5mWm7WvxdSz+v
r+K/KPm7DMqYpD7o6mjCMrKxdpW4doVIa+xEjPxkypxCGLcYUnWTLnNjc3EVredcEuzDepdPKX6V
9ek4GzCyXt4X2snkJfR4x0RpuTW1UpTrcKhl+diOO0P8VhqcFBRPBKXjejBVZqvimNBDpTizYJb2
GMelq9bAQrh+XLzdolS7NHKjthTcRUZ4Jys3beVe/32ma33XODoPWaah1fcyEtm5XjmT4koCyCHb
20W4uy6HfamuBFGX6iRoUqYXEAR2N3Al9n4KpKke2NUKwp3C4bW88tZFXauZXoVCMUDcYF7m4CwL
r2qQ2bny4/qyOMejU7drmUcT+DulGiQ45iFq6t96GnNKDayQeO0UdPINq5tCaVsJlBPIbFW9IyIq
3+aof0p3i69fQr91+2PhVY61Q8joX18csRQqIv4gmPIUbSnUai3CU9TtsVqO+rSJhr+a5NTPHJ/E
tCddBjs00hDm5wafpQ+kuIU9aeovPfodB/s0erm+FqY+6Los63gcgu6CUr9ZjUqj73AtIUMUCI+i
foyNX2BY5Jgrq/JvSSs5lN6VtVRadYiqRf7b2vae6EQOcBsBqosr6TC6gi8+zy6h8uBVqnkLpDTR
AMmsKhUQXC6nVDmFs+QYuj1yZ4eYGr9aIKWNQ6RmxjxD45ds2BSTshsswb1+Vqxemw+bSCleU87Z
EJZ4GhHASd0hHZDmzfy9hbcIne4hwhAPRyRbA9/Vg+zuysambAEe44JLqchv9XpXAkY6ery+Kt7G
UfdS3dVaFJoQgbHXKHVasZV7J8ZMyhfg0j7sHnU7RXM8FU2GyLJKazeQMJeKWxadqroXpdzePN7G
UfdTI0m5Hs+kQeKk+xhT/t7WdtTZndcOdnSOtqlruRaaizlO8fpmAt/o43nNUd2nZQRtt9pt0R6V
YXf9sFi5kNUmGjR7VlyOldiO2ESM42FCo3b6M6H0ljGxmTxnF8ERfqhvGNkTesylcZf9xZu+JTv3
yfv+MTRDpDyJ0ZRLs5A2h0w5WultmZ4s9W6wvmEc0CnybVFwrrLrJ2nQzYhGKmvoEiEOpDgv4AgQ
YGW8G4UngxzrysxUTAotsY6rbLA6G6ylthR3bpnypgJ42kE+YyVGTocCw6NjjSao7DSExW6JR04I
yA6jQVULrG+Qaxt00c6Kl0nRBuS0NZtg6rROAiRc4VbB+4Y3K8907StR1K7JLeqO+gR3OGuDLQCc
KlYAS5seVUytXVd7Vv2BkAr/WRW1c3PUSwuQh8mqJgWOt/W77YgpG3fxlpPg8qI0ZoSxEke5XWm0
rDGMAhxU/lsKFaeKTnpwMK3UHlWORTN1YiWKcr9lumigzcYmVpq8DcR0Jye87h3eOVGOt00rIcdR
IU+rHoJ2Y8WRq2oROtt5I4W8tVBON51NoQkIBoakbZvlYsQ83GsSLHzyPX82y6TdaxJ3GBDu4AuE
7d+TQs1BOg/7wSNsQOVB5Mx1sR8HhHZUlBQVAJVUdAavo/Ypbi1UjMkgfvswBZjhUe23ZGgKnbdx
h3BUnb3Gd5mUf80jwG4UCTx8stP3gl2/EOID5XZ0G9t8Cs68+rTE9OerNVIBWlP0Swvax9orSGlP
wTSjcB5HRzlErrnDTvvRmWR+hR3ISOcn3nA5TzrlQ4ZYzFslR/SxLJLTReEF3cVulssbORxvWrUG
6Hx1WRJe2zRbU983mfInA6y7A+oUgp4FgAdpeU7TaXP9IJlWZ0JtkNo2MC9K6U46SeIokH3tjIda
9MIodhTzueCCVPDkUPqSmnquqkX490hO5ipPox9tBEe/V5+Vt5E9NbeFHW9+hdUIRvKRf5ZHqY2m
B0aeJUjaRbvew0TiFjhIsxeUDplkwbi+ZidnC+SAxV7ddI781B94lQO2da4+gdIdK5mFWCY59xko
4gSnNgNaAKwzOdcbNIo/8CIfVksW1kymw1Ga1k26khdMiaAaFQSK/uzMmOkK9+a3eJ/76q7ypH3z
uJzm7dJ71xWJ6OInp7eSSrlvMxsjpc6nGhxeg2t1eGXPgJxqOd0d7BfiSgzlvHvDjNReQ3CCrkQE
Dmjx/A7gBfEm2I6/xE1gE5oJ7cb0UoBO8Aha2Tr8z8aCiPFjYJQY5RD3JP4qO1K1fo3ax67eSTEv
IcvcSrzmDRODtOgtoMw+KUQjHmKiMZoIpoK9Ju4DmfME4Mkga10FeSDJVMFrRS70+RyUfoCHh9pz
ZDDd12oddNDQYUZYG3APxpjZMsPybBnRr+tax3TMKxGU1gHjMBuSEluVlzdzJdidGW+KxV/A9xMN
bpzcj1/oZbZAwvnncCgFTPMJo+AyGh7j9mFRD21yN+u8CIVZ3pBx9gD400hJmdq5pEArS2WIgPhz
FvDlSltzpwBEWd7yWlhYR7QWRO1fPo7hMKo9VLo9muVGFHiBPvHrtFtYC6C2q0ZFSBtk+P3OVfeS
G2O8WH/tN/OxAVCh9npdG5jlk5U0Oh9rLHUVdD3amoCjvc+O81sMHrhTbheGrfkEeib6axE4wRDL
ltZSqTsUSi5o5aTUniE/Lu0hWi4iL/5m3iKyBthAQ1OQhlMojQi7xjA7oujBqXpukAAetsZZPyJa
xgRVcst7ajL97FoepRiJlCZxY2FNRWlXiW36mHh3BjIFZ4cPnR39AJRE60bbxDMxoLm9fo5MrdRl
dHRqoo5iEXVrt/2SzXUL4Z2OQtH3SOV127K3cyWBfMHK/S2JOdRRSp7SGzSKucshcKtt7RIAFRSp
z7ymQbY8DHIjwpIJUR0V/ogd5sRyjIrBoEkQAPxw0EGl/uAQwKDw/mvHt5JH7eCotvrSgBTpLQGj
/yg20iHHOpON5Rin7IeBkKdHGHKjfOM9SplnZ+HkDDCeAmiKulhKuVamJYAJNv1zjlsFk4Ycc+NJ
oExh1uYYkOyQkKjHdD7XAuf9xhqbQvPo+xIo3Y/7fshKMnZhntTlTfWTTfM0bc1vtRMBoG7Yj26/
G/yCPOa2PERBVpSB4rkKhC5VNzSLuv0zPV8GJddqIC7lbgjIpdhQnUT7VuWclBVrH9eCqJPSyqyP
5wU60qRRbqdprGxrsFlvrtsyOQ36AlhLoU6rFq1MHGVcZULox8Jo5+q9JCD5B6QgMDc614Uxc99r
adTRtSF4MyeZeI7NshkfLRBW65h1i4+SE9jF7XzggaqwApC1QOp+k1IxqIHwjvEZ1E0daVwwrNtc
wu4BFGmIrarL0Ah7M+W1ul4/O50ORdsQbWhTh2h7kY+dflt8ASEa2Pf/KCFSdB/9Y6AZlVqk4CGQ
hXsNfSl55/fadgLF+b86MJ3O0ypZnllJCVuT/cFNbkitJ3c0L/ZVm7SOJLf63XWJ180LA/EfVzan
TSnkGVYmtpkdDBh8izZKdKrSx+tymDnw9RaSI1xdMZitjgZ0QqGl/lTsgt/pHk2AbvMIaqAzWWP0
U8dcmuYkXgwaqxv9hf/0ZMUl6y+gPIkeywYqQfiCHodYP1nht4w3g8+MVNcyKCdSy3rQJrJKzm8G
n2K8bw6aT+h4I//6fl73I7pI+ZE0KeQK8InYzmXbyuAWNF4NBCaB8BzNXIQpnnlRbqRBk3nSTFAS
9VQdy7tiM2xHwZ5vOiCIaE422dnpKzWZ9UZSjiRUxi6qIqyva8RfWoYmRm3mPJ45+vB2liuN7HJR
ljMVrtia7/NscoIpsiP5/vo58YRQnsMYdROcABAy6Lu+vTS6W2bP10XwlO4tD79aSChXyoz3EaKp
7hc6bSS01g4iGOBmzDDtwq6yswnApEHBUUHe0ijXoRtGg9XN6PUG/41X1wJYbKtSdQbN5FzNHGV/
u+ZWCxzUtF+SEPpXIj02+OC+svPwRxz7VsxxU8yahWbJsgk6BRURN+Wm8iZXW2SWEQUAmUHHE43E
OPNNvqs36YUX2zCl6RI6wIDKBKBHemRiWUI0oBaQtvToR04sB/QRL0Ec7OZSemp6gF7DuELwoVSx
fBdPpoMg9tsXtAcFQXQySAhSPzVqd6oSWzFa3hD7d0dCxKgfNcTDkadzEvOsq2YtiDKFuEirSJg6
hD7ijTTcLC3yjHEIAAUeJDrzebGWRD0vBMXCY2ZoatSR/+YFbkw7R+eggnYhDyhenc1bG7OvZi2S
MoYgDcywUZA5yI7VsbgBlfg2cBc/OC7+W3e7K7jmwdrxMvEsy1iLpdQVM/oCHGWLdh7xKQWHVb9s
FOuu7nbl+HpdT3iSqNuzb0WraklqpLFOeZm6Cnq7TFAOLeKlHgNOHMRyLetlUddoKsRKVbUARQnS
ezUVyCxmavAUn+gbHYqvhZAVr7yKZaSZnLXYu3DGq0b1FpyYKgFrXnb5HTXkirwmjLpCtR7INfEC
K9Pl2Z1TT+tes/bWWu50Hf3BKq/2yttA6vqc5zzCDmIDxeUSiK0bZ5e05yWA2UIAMKBKikReZx83
EKiMZaYoERI9+iKcRHlEsamaS+OSaRImPq7rH9NXGnDMGkCARFmhIx4BMobJrMkzNPqGwh6CkCpw
KtS6On8Ubd7DnVkrWcujTqwpC/CoVnAipGlj2Jm/0wPBBMzcyBUA4b+bUMQub4BBcO78eAPeGI67
ZO7uar3UEQ5VHuizCPlmk9mT3jsapvbH79d3lSOEjoGyyIoEo8am5pIP0qBhvpQ8TD3igj5p/vs6
3nofVmYGfLa+1CSIUPLK6aXI0YWvZBxXR0UHQEGRSnImENVQq706iT4wevZtw3sFsu+V1VIoJz8t
spn22C7wOQr3ykbZpmidjIF/Nbu5m3LTVuzDwSSlZqloZ1Spa8zSWjMyRPiMXvaN5mAVN4AQ55kV
0zHJ70KoNSXB0JWdDk9B1Ly7kXWbsCKbu+qAt7tPqKnHg3QKeyDM8UC3/st+vsumbi9BQiFZarFA
Int6DfHOJTymIH92mpfC5yUnuPLIhq9UMdPbXhSakpwf7kk33utu5ek2ecQQ3lReuZVZpccc7J8D
pK4xS81mURnf9hZc115yH7c2kv777qmzCdQ8IGdSdzyQpCeGDHlYFDz1odyzNbR6b/YF4q1tcGvd
12cF6CK2vBNSO/lh7clcmFBxsbG5m0z5TcvIgz6UcaidKzoktzv91N3MFm4bmzDxLhwPxnYv73tM
ucm6FLRUaLHKuvSs5XZGH9h1F/lfLp4/EugpMfQGpoFCzJA0Z4VbwvJbOsXB8EFF7decbCtnORoV
JC9pNcdiiuUMw7kUTi2XJZoZhb/rJA2lC04FCyR4uFaU8iTvSQsi5kBLT9zpdrkTTgtsgZCh8+r+
HGXUKDejRVaC91YKVKr2BPCwYX5ZEl7cz7iywT0H9mdM7+jo/VGpzWtSqZtT1arAgBsAnnM5FJfI
lXfmzvBIi4Hmzy7GA07yVhudcjtuuW05n1f58QMoj52OXSuEqVZ53S/tUu2qjT7aemXrR1BpgcRF
u5G3sctDaGdYHJEK3mtcEmDkNShD1xCaW4JlVqimjJ6xQfcgYHU0j7jR+lL4PMdCLOrjhY4Hq4hW
RdQEFFC+U0dp1FKH0UyII0NZpKdP8yUgqPOKNp8t4aMY6nIwWqvGlF5VgUro0k2vSvp63a4ZZ/Vh
GeT/q8tADiWtCGf8vjh6hYKY1Tb7x+siGAVYsgbdBO6iCHZTWiGLJVWTxRAruA7D7r5FN6Dq3gYb
3e6PyRngYoQWkrMs9ra9i6RUMAe9qjSJeeU12p1aPowGZ+KKpW1QMhBJAUpaQrqAcrhS04pDpmNN
3a9sR/pplG23rX/1rrrRt/yHE/OY3sXREWoh9W2MOjbifKBkOaUy5G7VJd+7euFBzTBS1DitlSjK
faS1jHbCESuTfk2u4gYnc7/cDBtz3/u5324UX/BjvywRLygAnyEEfDydZ9w1Hz+BOj25xMaOFj5h
2NQ/Rn/aVp78TNC5Ii9zeONazK2VDdUg9DfypwnrLMaUgp7LlacYu3LZl9qdyCMKYoRAWNC7DPry
hP6LUkhkTM+jd1G95qg6hBypOgSbZa/sZTd7AWQ8/8JhZGQ+SqZO02jBJNeLkBw8zI0tYQo/c3NA
rgA3s0UHcukqv0mLJBCsHI7VEwf4yUGu1kwdopVnco07Cib4BnXW+pFrOfJlwtRqjjwQr8ONeYwK
PD84GVTpE4T8LOmVMVlL5WXGzzD+BTQHkTfF/jlowF4S1C+IMUgl7KOvTKpsLjSlgM1jqk9r4ru8
b930Oex5GVGm91IMAzeZgT54OkxIxDrMuqGBuljyPk3wYFxqXlxMrsNPx7OSQb5h5fhFzJgUVl3C
8b/Ej9HrtCPYsSpiH/Ui7uQLYest7wOPh1vCKMaSTXxfG7WJQVEYHSZycW/eTq7uLIgkE3c4xA55
gQy36T0P9O7/SLuuHbmRZPtFBEgm7StdufZW0guhlkb03vPr78nW7BSVnVt5p3eBARYQ0FGRjIiM
DHMOP5pQk0DvXAdFKuMCpJ8xGQB2c7yv6oPhJjQL+pkd6G1tCIc6uGnBRhhj9a02zcvShbW/HNsD
wYgWNt8x1jTsL3sXL8kDVyhAhsD6aiqYBvvz86l9Xa9J/57kxT+J1+y0ybF92h+NdktgJQ4W4kDf
JQV0WOzFvBMRbnDdTQc5mQYYAUyUMoeaxqndzDnSnzkBfYycOUU8OO10f1lNriMYmHZEfwgMSh+n
Vkk72Au0nIxHK/luio6Rq4Wlg8UZcHS6wsJqT5NeFsOIGKWRYE2/xE0wSV8uq8ANGshLddBTE5Az
MAdlGaGerTFU0NV5V3d4X4zyURuLk7GI3mhcbZDz2zIWP0GDw+Qk6iL1Sw7IVl8rbwhGsZK6dgoh
8brK/ShnMWwuMmhzjaoqTHxyZTc6YWjp6q14UbGWmfihp9wYKB4rRzp1i021OwPR/jOEEYgim9/A
nGo4d0bZyCZUHR5m9alZvctfTXCUbC0t0dqWRBL+/hTekWVx9DJ22vgTq35UDYCBGpjWsHT2zSLN
dq0ZM45yOOaH4YWOv5dvyg1F9QM2GZCBpv349bJmPHsEYA1MhHLAf4CY7tKmtQeQb/tFvo+qB00D
Zn1/koefl8XwDnArhv6MzfVCykxS28XA9SIj4bCLr1Zhg3Neer0shvu22MphXn2JLbVRaULOdIyf
0Pm5jx9pKVJxVSe/0enyhzCzEZ0gU9rJ6mGopRYi6/WmHTunLe4L7W0UbkfQq4K9obeqMe4cWa2+
6uNM/YwyWnUuKoPX1DRyf9qLnrP0R18QxmaosWIjDgJ4xu+kB6m6tewcyDC3Oblu66fEUAXJocA6
2PqOHKPlZBcIikP1a4x0R7N3UyZizxQJYa7iHoOzJXhccX4Nyria8iWJyh0YgAR3FPcq3nwnNluT
43Xtww72QIllQKcRg/dRctfX7B5rSCitFpgzUx31bTjNqIP0ICL996OxeIeefZoFDGq0Vk1yABr4
svY4qgdQ6DqX3YwX8hUZeIboO9F9IHrUG28uUjNSSIqjVIzbOnwkmmApgO9S57/PRIsVUXLqVPz9
1T5Yxeo02pW8vCkimDnuq12hs8OYMlBBSsdcG7Y6rGO74oYcjqOnAwucDkxrhw6xFu0rTxXdyPxz
O8tjTFCd7Qlr1dAr1nvAvMWFFTT9pPiXvw5n9IV+/7MYphYVVkNpLwPU0m8XP3ZXbBYuAfGXk+hl
zv9OZ0FU340dyGUdR3UOQysy2lWNiuw6mQvsY8Yy+LWLXDTVy3fhszzG7hbFTOyooN+LlIAJBhNV
A9ywUfR25Gwe/3mAjP3pTZI1+YRXcnpI9i3KpZmr31OvzYLm7fLHEqnEXFjdYtldDIwgX0nUYIIq
bWK+zO38dFkM1/Jg4qC/RSn0A2mAJuelBUKB2rfIvQFG5jUT1Zm5N8ZGAmMLy0TIXETInedOAxO4
ghdAdRNVk5800Qm8IN6wCh+PvJoCoCj/0Yqxhx7kI+gKQGZXu+XBDNIgec7fEnf0h6vWyY8i6g9+
wNgIZAxjrTRDyTC14KcYaNEDWuetT0PQXCl+6gOGQfAq5xrHRhxjHJHRV+B8g3/N1l4H2p+ys0zB
dSUSwWQvYyi1c2ZAo1rHSroVPxVmDJQi0eQi36U2qjDZi1YRfek0gtB3+M3PqvuUIanFSJUoKvFV
Qv0OpE/YjXq/oDdRqSWJ3LQWLuBZup3sh27cDePLZXcSiWACudEOxVhayJrDwlfWt6Tfy6ngw/A9
9qwFE8RTudKWmtC7wkTuD4z3UKoPl7X4L+Z8lsH4bJrkJDck+t69Tg+grwqyZ3KDYs8thWEMXfJ0
WZ5IJXqqmw9TrJWaRhrEGWp1ba/DD7DSC06NW91R1LNKjIcCWQ4jlz1k/OZ97Vzra+JShNEqmPb/
ftCMFvzPwhj/nJs1ryObfqP5Udeec4x8taBIKUdPmgbv8uFxS7cKQV1CJigdfCD66LVGbyuaFNF3
dgeslPWt7p3B9PNTcaBt5PJ61Lz0L2Qt5FOGcpbNEoA0MHh7psVb+V4+Jnugs/i634EhAyjTR1pY
uqwr17024pi8zIxbpZUa3L96emUuD3F4M5F/PeeMT7cRwXiwrGdFMg7QKGoMTMxWj+0Mbi7L2l/W
RPTV2DW1oRvnuaJuTF8DWCLbZ3t9Hx70h8abAu0LnbEwv5bPhYhgj7Oc96eC1Bk3zlal3dKU1Fwo
4EPndljOG3YRCNV0f8ZukuzJzrKn+0myKMsV6sz4+apXgHdNIHoOltxJVkf2FQdMEp7tj676pf0l
B5XXPmOnQVjc5WYEm8/KuP9gTiW4ffBZtes5oBf07JCHIejBVFAENuqfgs/LzXoIsZE8EQxI68y1
Fmpmucb0UTkGdA6u261XdBAivDJuLZTMYyTdGIIC27Coq04V+fBAx3g03i0w4w+8I9OsmZGeDLVv
20ATsnsrdIpwtnwrjYH/HfWvAkVpKLskjzlYSq6YGR0OtveMI11Q7J9KLE7FsqP7xq2K95IRIeNK
PNH2MVdRDYCgmoqFjg9cDWvV1XIN6AxfWbLHuU5134wt7XZtwNlXlKNo65Pb7wThmkkwTqlh9pv5
olpUl/Zg42q3nik2GoHLKg8WkhY6tQNEEQyF0GFYpC3X0r0VACXh6+Wj5t6SBsAgoC5W+9gtXsXq
JqlYoPCg7HX5PhGNHnIPdPP3mYwPqPdjPxvojBVEc+TpoQK6RY/93KpxLivC9Y2NIOYkV8mu48yA
ImQEfVPlZGUK8pjZndrjKP/SxDNJgpNj6RzVtDatNUOfWAIuIIIeWozlK9SyUQGUduV9XLmijSN+
mD0rydbzkypfwWKN0+y90WvvQDP+kADXvAM3++LQIffUR5/6qHtx5UTCIM8NdxvpzC0mzWhXpBku
yj7QduEO3axji/dP7xtB/U3cxOXeyxtxTE7a6p3UpmODezl7DrPVUcPbTBOB64mEMBdXbCcaKOJh
NkmyHlVbOrTL8mQtokYMP/ndKMPcUlhsWgcMFcDRr5sXisNVuL1jPRYHGfNQYjoqfma6kcdEUEPq
Er3MaVIDEm3IcxQn9mpMzOHtKNzN5zo5msWWiq4gGtSMchhgrVV9ypFqr4OzZKabrC8j+RpXD5d9
nF/tNPHIsmQVjTl27klu5EyP3gvuuBOMXyjJeMWOYPnfQ27qAd7F+EELJxjpwbi9k7vF7aeSxc0v
YOxFM9u+VQY6HYIeU/rWqe5sC7Tk28pGBnOcOunUCesDNKNBZzB2FAw5l/v5GD4aQRYYwI34eflc
+Y2MjUTGWjDQVhKJapUnTnmggxqNK6HY5Su70e8OxG8BFica0uC63kYo854x10Up8xRCLWU3xT/1
ws/mRHArcIP0RgZz/eRggdAjbOf5Vn1V60GhCRJ74bdirh2lj5PMXKAEtk1dinWGeQKH3HSevcOW
3E70NuJ72j8OYDGAP1o5pBkZEa5qQ3KHLnWHsLxe1vW2ApGl4Oz4MeR8eGzBuutIGdp0GCs+6D/o
mKoEmsA6B8s6DVmiUXTBp7LUP58QatvLIPWb8OLExL0zwSJ3eCFNu//N1C3mVkHjVhvkFleoVDrx
oQb9eAz0T81prtrT6MoBZm9PopEakZVYTNSIQgnoSTQ56X8ULyvmI/wcuV251zB1j8kycfzn+hbC
MYVnQTLLduOVsTLXgiT4dE3uK5UaxD2IJovlWXCa1N4+JOqYraT7Edg2ZXvIMUBb7WTo4V8hqe+s
JDXkYznqxu1gVNMA9N06+9YDdjp1yzaTZSctu/YG1HiliFOHr/D5hzCOLo2K1lhhC8cAhnZbOjYJ
Cl0wd8mXYdHOvwp0Oo3+++aRO07NmLQNpof66dTF+yR9hrVePlCuE6Da8h8RTCBui9jobTpqacd+
oT5augA2m+/TGB8jQM22VIv16VCeZMwvoNVKM0g6B4g1ZYrM2ByM03SSni6rQ6PfB/PYSGN8WrcH
PLLIAmezjCDJ91qouPPkS+PqdPKvCECkiegdwD3BjUjGvysJLKe5hMuzgYMtD5UlqvlxQ/BGAOPL
RhzG1WLibRpfrQHdxMf/DYFmDXA0D8jtN9pemVzlq2iMk2t8G7GM8RlmnCgtrVI1cevYc+asekA0
0cObm+LbtmpQzibMMjLXmZzahhFNFTWP9Yvslx7Imh50rCSETnM7nUS9Y+47/yyObfwbTdeomY6P
lfWWJyujuyZo5aTPzZo5eiGaeOF/uX+UYxv/ta0MdqNQ59L25Ygi+sGQfgzp18s2zx0yVDZKMUYP
DLt1IiPOUNp78pHm+qH3I9plh8Wr/h9rrXzDOGvFGDz2PI1QsyEug1fl62koa2dsBT1y3odSMUQs
61hRR3Si/74JfTOe1wCAQ3jV4sTpo5uxy45Kfgxrw01zsrt8gjwX3gpjYrlhFVXVJ4izQINxU1Kf
4ikTbHZyIClVBPGzQoyhl50hp6aBOLgq3vDye6dUvet2kp8QTINSTP+1cqNAVMTnlSk2ct+RnjYH
qU6NBOZx6FbYbjL8JeVBOx0T5Yvax14u6ugJvhrbm1owY1vXDS4pVYrcKDoaMwhIH1dyv6ypIFkU
iWKMvlPSciAkw+ip/kXPvyv6D4wlgq4gdon0ctk8uA62PUPG4mtQS6xtiRQufV9+aHYkuZVe6FM6
C3JXuUOrvk4/cTFvZTJRP5/lNi5s3GRKU1yH9upFhbC8yz9DJBZ4SWPGmx3xnuJy7RUdei1H+aH3
ygMda6SU8eQbKp/rrngfG06vMckjOFFeZHxPaf6WTP99Y5VzqnddTZ9ik1t8pxQN9W146J0piG9+
56f/n/UAvpuf1aXHsRFapZm8hhrUHWYkwBm5aspJsMrHi41bvZhI0kYhSmYJLk0d+wdhhJdzfaer
j5dPTySECSWtLktxoeFaQcZhlQ/WfDKJKFxR92ETqY0ibEtsrTCSj2U7VDcf7dtknx3T3qGc0l6+
V4WDNnyFgAlomiD+I+xMWWRjkbsnsIa+vDXMqyh+AIj75TPjFr7pmuB/ZDD+FJa1rmcRZKj3FH6Q
eOUTAvG3xjVSp3ylbPSVJx1izFGqXvFIseqF3Rva1/t4puefQI9hY3+LPK8pBr+o0Q8YccRKzLE/
YhEYd7Qoz+GaOjonCgEVsAaIlz9F5Ujd8jVGoqikD7oW5IkI1JR7rWwEMOF3nbMo1yrYh/UtR2+d
phzkJtRd81tyhWksPNjVN9uLd/mXT2B44CbdiGaisdR0C6lbHGOVPSJDcMZqX5AXyZrdkViOPSHp
r5ywfTMyQSbONdONYMaEZhmMDd1Iw6XxuNgvuNa0TMT/ww2MGxmMjRhDCOStBP2ZvP5aNQCBGN7q
8kaNIveyP3C7mNtTZCJw3oDNIMbm2Xu9tvqlBNk+e+kP5GT7yr02ONEI3JzUz4CPJXjVcp+EW9FM
HM46iyC6IBVSd7+HZeSD5dAyKl3IF1V5+Jf35kSZkGx0EWbdABKBjpe2o3y0dJkbzdrVGQK6nKW+
iiZ0aPz94OcbiUx8NpUkm1Va8UkPdFk2262AVleFcHDcIs/mHFlWbHOppElqYSvmo/lDDxo0hDB2
FIx4E0ZuvRMVlQRqESamSJVRl1mMjGQEHjOFYgF8yKHdiTqiIvMgTGgZl35I0T6kljl6FtrOv1vO
xYEGZtG3EpkHYaKJYTV1o/XwA/meMlUoeyThO0CpB2A2QBsUU297gefRv3jBPFi4MTOS7SRREb/6
AHAJePJWQBU2MTtQvQOqiiq4gquAMBGlzMgyKhkitam9WEbjqlrrXdZIEBcJE0oSOS2lscejOkwP
prpfMIhBRIfGTVXPPvWhbTw1pF9HfKbFXb+gV+3kQf02vhoH0yW76kt1KP3kUcYl/nZZN6E1MuEj
JhIpEwnh4z97CTE6QNGB7iUA/FagpkhLJnKo5ZBnsoXIqJi5E9k7YmKgxXB6tXGiohJ8NlH8YBvK
c2yju5UhfgxHlY49BZan4EXvAETAl/eWvzwIzlJgimw3WV2XQmoUfMSRTs6ofuJnO/N6fug8xH8Q
w0g/RQ9S0edj8XTmAVnQaiEW249YK8Em/vwA1EeAjuKuCUTtcpF+TCxZyVzZ4DNDpQ5IDOPPOf0h
OEBB6NDoD9hkkOM81itIiKBNA6RYuqIeXWk/BxtEYpRYJ3n991Cxf+RabAW6UMsFaF8wyGWK49s6
iiM377QkULtI32HqYXQEGgpiicbEEqM3u6lu303kN08lQEdVvEcNh+7o1m73Gu8i0US8SCiTkEyl
VOY94DR9Wcn2kxE/tpPpypokIrPhbsZvbmyNCSZWXRoT2Ivocm7+1B7Co4QVBozNvZFTiL0M0Dvm
wPB02qMGVAVhJsS/wA1NszHTia1u5gKvotFI0x5qTkfzFlBWKBa+NxADxXSwuAtqxPxlfqHdbCty
RL7BT2zPwplbfS3VVRsTZA9LdyWDPxNMQUYadJ+AEaQWa1uWDjwMtEyYI45lDX2fCUoa5qkGWglg
eEdBAss1F5Vgt9rAVpXFzlBVY2cPRIIXjvPiZmXp5R3AgYYiEPgC98jOctj8LlXVLpmqBm35wcmf
ml/0Y8WBdhh1p7uSrmnGLDuREFuAntCH/GQjljEToyqarKEtbCWynMTwTOtrD7hyogdp8mOeD5e1
FCnJ2EWmjmu/yFASUNt7XcKcD9i9LSyvOeHciF6t9KdfUo0J0HNcSElHC15jEANoOzpGV8kdnWPM
XREQmEgvJlTbCRljOUcgQ5UFT3ByPebWsZF1D8xovy4fIf+S23wxarCba8HC/zobdCl4cEzfzVPl
Su6PJei/F554KYq7fgX6DVNHrQZoMOzIb53PyzjM9ErAzn+JpRSg2AbNQTsJ11G4foYahk0M2TDA
BPOnWkUyKOoYwc/UXXbTvCzfO7fa6Tf5yfxGjv1D6g+9eBace4dvhDL2KA2N2sYrKicNVnvc9pAd
zYISkoKwZUBe1KMwFO+Aui34hFzL3IhlLHMcTKmYc4TH6UhHBKpdDS5I6t+lK7rt+K2IjSzGNLG9
jw6OSnPp4+rRPfbkOjmSG7oHZtxS+jrZie9bUUGbO/MDDM9/PidjpW2cqklBq3zlFQmwt4eB03d0
igEJZ+hUQezH16I6mMiEqJduPKMZ82WcQ8isbD+rwbmQeS2wZQUfj5u2bzRj8gclGTHRSmdOo1/V
L2n/u75Ik9viSqsd/ZsNVk95bx9EA018WyUG6FQsWQNhx5/aYbcTrGoWto6UoXaS8Hunidbe+KGF
/COCvYOypOhLnYYxrPB9AQEO0JDofD0tnCBNcAUHSZ3rQ3zeSGM8XsWKSY0qPVB0PK11qDgJTAj6
tX2v+BkwKwQfjm8dZ+Xoz9lYRylrs1bRt/9k36nVqU6e+kbQx+ReAxuNGL8G4WCVdClMA7Cez02S
PC5V8loa8i1Rc+9TpwfKGdBmAcacZaxAv15CFRSReQxGoHqHB5QP3cn7mxFOcG/zz+4sjDm7tMdm
QK6j1Tdah870C3OviSoX/8X4zjKYw5PAAheZLWKxvItukj1gC/13DtF3oANhWKR/7aPxnaUxYRGE
v2Wp0Wlj4zq5ocsV2U73s6sVEE6pnwtxv7jZOHb4iAkgLmDrMcolRJq6XEYb3Qbg2BSYyW3R7tXl
WCrEUay7XhLxXHK/2EYgo99soEQDojY6sXSatVsju5rLh8smKBJB/33jUJU9rYVsoNmcd0fSHULz
Vsn9/00EE9F7PdfDomhRzloaL0+Nk9rK/lgpglSRrwmaJ0QzwT/H+lIljcWQ0JSqM70iOtYL8ONz
xb2sC9/AtbMUxokQtvVpyZHhaLvphT7nE1c5NgdMSHn5TrRTI1KJMTh7XPJ6LUcI00+UTsGydoss
GnnhF5U2KjFWhstCmyI6Bz4Ab3f6nmM+NdpNwLNT3oHQRE01+uc+OO1GHGtxk6yCIArmYM2tG+uA
5G7XQPCVuDF8I4MxucVsNAy2ITejS24SylZqUE8gTRhd/TjeYDR1CgbZUQEq72kCh+K+xTaimcyi
GBYraWllIpaOTfZFs27CUUNlsHf6+VkbBZeVyEKYt3ObtvKq1LAQqZ5PuRzvzErxw3wUzTBztdJl
Swb8KwC9DCZvSa06Aa428hbrGgPYEhJADIDXgfxXGpj+ulOwNv2wjE66b6+HkyjOcy3mLNykE6ab
GGVNUjNaBD5XxjtjfEqWn5fNRfT3mRwmCws1NBscomk/L+BNqPeX/z4/j94owAQNtep026Y5Ld2U
pWy60bG4D73RrV+WK8BPubYXfhfIpH/zg5ttZDKxoyLtUjU2vhgWnWgZotpF13RY397l/vIqagGJ
jpD+++YT6WlmDcWKREbK6n1XkNdcJYVzWSWRDCZw4I2npZOJuj7Gz9x00bw6qvzLIrjutDk0Jm7E
WNeSGpOm58qDGpNDao7B0BsCRbh5BBa/NfxHUPFi7NnsBkMN6bWu7car3205aZcfReBx/8XsznIY
uwbFutpldJDst9nRbcEMiIbkQAEpMAnl5UBbVgJLVDTln+JZLmPuRFpiPYkhd10eqw6Dw/azkZeC
m5i76KNuTpEx8DIdx9TKIUXG+xubru6AQcPaW1/t0LUAHkrXXYfYuZ9OGCqvZ1c/pJojCk0iVRm7
n+MqDpcGa02DcVNn11rndcJaEVXkoyebQAMitkl0dnWKrGWm5T1kKAoFSPXn1+Sv9lTu6RxKfJ/f
f8aXUb8xUcLBeK/+oYOQaVZYdzVqU+1wo6bZXq5E02Q8V96KYPxMAgpl348YBcw6XCXlMUxj77In
8yUA/RoFX7y235OeTUBSKjkdgCuDDqflZckPQkQq8JwYQC+oqOlgGkRZ7c+It2SVWUz5uxPTYZps
h+150LCKut18Pc5iGF/KIX2JqR5T+VNBQzHElMflk+LmfyDRwuI2Jrp1QJ/+qQnJYjtM1Bgicg+5
8+pRPsPMLWxn6PzZpz11UQ7IcxsNdKe49rBnAE6tP0WmlmkUcgaRrfLXjEUPExhNjSIqhfDObiuF
tTJdi5u6XCs/b9cHbFceFRI/Xj48kSLM2TXpQrqmhSJl8VXJAJ8WP6+JqOgh0oNJ8kit2pE2Qw8p
JXegit4PS+F9Qg+DAC8VUKOg72Y+yJJGtbQ0WuWD7ysYBzAfFTdx/nZZCHdyQ9tIYT5IVWaVpZlj
hYtvvgK6xT5FmvxC+QmroNx1RyCFzCKILl7mir0jaGVhtu4DVvGa6bmdtREElbeS6s3tVUkq17CP
YxSEMRGcI/dTbaTRf9+EnTZWVmUBBpnfLkGo33WDYChS9PeZ76ROY9LEA+yN9H4yHQ0R+hL9Auxd
sz0t5guRsoqGIrUqv18AvT3GR82ST/JqBMYwfeK9vhXFuM6igDZgoh+mx0Rg1++q9C4iosct1z/B
fAX8BA2wsxbzbiHrEsXmrII5o/w12aCxW05m+HDZrLnf5CyDHbxtzSYBzKYOqy4NJ13Gay1rBe8v
gRpsH9iOEpDbNlCDLLPT1YNjrbMjq4I3Az3xDx/fUlDvN/DG+4DZnM9rUdUKMqpild1aRxllNm6k
tnPGddnVwyJoynIhuDRLA/2dga0Rk+1LVUMHpqYcd5s12tFjF0eTfR2W03CjaFr+urRmrjpNLo+/
0qKOVkfTs75ypnABcsFi6LIoUnBtf/NzGN9V9SoErgfyrKJcnM72y6h2TB1DlbEooIskMV6syMmK
hRxUYvP+yZJiP2ufYmNxG13wQbmWudGI8eZQGoa+aGfaqb3NrFtbSKTLS00BsE1U01AsrNsz7tWT
sI97ispKSUaqyF2uU4wkJYlDMEsPBKgic+veu+xu3MM7y2T7GzqIWtfVQtxQzfUxlBovnBMw2iXj
YdLs18uyuH4HWi9MuGMV6AO+dz30i6LPGA8ayx7tri4F+TEQdpzYwjLa/yaKveSxqZuFE0pWq3Kl
GYFp3vT57n8TwXyteFamVKogYui/j0WQTqkjx4IL6vKJgVblzwuwn8KkWEOYdrzeGC1YOCJX6wRF
L65Z22hk2zoySNVg3GdSG6NbFOihxoe8SukiuCAn5kbCjQTGcYpxWQyAidLRl3AJNBSHXHldXu2i
Lu+nZtFdTRpFnFK8k9MxSkRAQ2PD4pivM3dVNKkjwk+oHGUgwzTlt1KEuimQwVYerDwvEpCnID1p
v9jlfYfhpZUE/97KNnqwI4NmEmfFXEJGIe9CclQw1p8IRPBCwFaE+qeRaUo/p2B6h68U4F6RFIRq
KxjqKkDZV2DPfFGWLpuaZWrkQ+EzzIelDiFKayJvLaQ9hoxOuVXddBjFFFgd90IE8K+qA7wKTFHs
0RmAoYhGggtxiOkcg19c2244ALWH7v+LYEq4QwVbacwpVkoZx50Og1ti99rEuCoAYCLfdu1rK8Z4
Yryv74FOXglCKrcqtRXL1G2k1IoG1UaKmV4Z9+EOdHee/DP8qeyAio6eu3ETP4sm2bhP3K1MGlE2
ablVRZnZEqi63s5gCiL7wm3B8NT7q9+A1eYzz9utOCZAlVNmVWsPvjYNs5BATgnK/kpuDfeyowm1
ora70ao0iUqwcoiHe+zSg4waB5kL5hdyh44GZh6mbSpTZKS86LtVjsbOjdS5xLLEmEHq8HfdLTpS
3hzDwdwE5rImRwT9zg1aG69gbsZ16LUxChGMLfneGDwVqFWt8I1Noyub+261YqJvIQ1qp654jyay
fjvpjWNUkpuNpZNVBFTmw0M0S9hAUUU1Ct5Ns5HLrrebs5k1Ndp8vlZfqdWNXu6TUd2NPfHMz5SS
tqKYihWxu7WbTYia9Ju62lXaTmCP9A98PENMcaJKaRgf+D1WMOesWgYBgFkE41i1U7+a3yi04rLv
icAMuXEZxa+/Zb3PvG2sEEWloW5xH/tL+oi3cBwanp7vF/MztWxAl/wjhzk0LD3pgMOGHFt+aKon
ZfKX/i/BufGy6K0MJhAbQCzXQo3eMbv8LnaVE43CIOwG87q/7MO/REM7fIc668RE4LzI83YGRQpm
0q/HeHIi5SEULehzB6e3SjEh165DHfkmjEH+RjGqMDIdqK7hNkA1Uw8rgj0dcklvZE+8nMqPUGf9
mPDbVVrckxGl2Wz2JkQL3Z4F1ic6QSby5iZ65hq1vjz8ZgDgS13jx64VXSPcwU08qoAojtkgYD8y
obaRAdFjDTjDcFE9Nbf3so59mU73ZGm9q3PzOUmj29ECSWaXBwKj5DvYWTYTdVu1p/TgUHG+7Xw6
NhoH9YlcR37skZ3iGliPM27+PZs2BuM2CjNRuA/rohssKGx2+9a8T4u9URwuKybQi4XHWk0lrlVa
epbq8L5tHppy8SazdVPTFmxkcztUG20+tAjKZrCiEIPSFLU/DyQfZMa+dSf/lG4oFp15LLBHHPo1
liRI6qxfF1FA5popGhQA7QQv9UcunTopZzTPEfEBPv+k+dmxcpEeYDAW7Av6bnUBRrPrRZ0RkVTG
OezZQtukg9RRmZ1o8kM7d+T55ROfcaMa4xpjP+a5RDF8rGzfzEFn3MzxfZV8ou6m4+0PozTRfmO7
SEU0xUY3oSKWj8e2PbXFflH3lxXh58PgKSMK8n77A+dHFqZRr3V4zTaxqx0lJ/cSvJkP+YIh2/SB
DhRLXwdHRFXAdQMMwaBWrb6Pov6ZxeXYLKn7Gq+0UD4qFoiclFPfVO6cPF5Wj2sMZzlsfiPlS5qH
LWYr6rH60o/VdaFJ7oxi12Ux/KfTRg5zT1tlmCVJCZQxDNS/+5mqYw51CQwKiPuZEhT40ohMUIMA
XyxjfNVo21E+4/AS+aDNV9W6HxfVmVbR5Bz/ibYRxARhfWirRaM1gd/g8WUQ+e0pthzJVXbhLXEr
D9veSuqIpkeoAh8yOSwdga+AjtOx7SCw3FfGSnvrdVPuzAyLXNMbMGXvM2N2Cmv4jJdtpDEBo1gw
HRg28AAigX1IIW4tX/em0ES4acFGDPPVijnJ1oI6s4wHtUcpq/oYD95FcjAzGCMfUa7FKHuik2S+
IMpTvV2UtAQ73vYoKFv5j1G+j8cfA7GCyz7Ad7XzR2Muz9RsitoyIQpWiYYnSV/L6OdlEf/Fzf6R
wfY6UgNX9BhBRnpobgrQEw2BuSNYayrdTlB54X4unSgmJmRMUDpRdTcZvtmA/VNKIaqqyI9UIm6q
qYIbmjvNie6DoSig3wRZJRM14m4ajZUCSvZetrp0Xhl0zM5ouXR4HbOBInncF9JGHpPpx+oq40EB
edhmCv+elu+PUQE6d9C1CD4W/wDPyjFpvmFH5jSUCB6tjZl8kt6uSfV82R641r3Rh/6EzTeSusw0
uxzfqJ1bR2qfDDArYolveeuJwBr4xY6NKMYcyhQJcrLCe4GHicclEqnD8hVocNjwqXfWwyyoMYs0
Y2JSl7RZ20UDFkTqU2m95Nk3gM3tIl3FVh0RXV70S3wItxvdmMg05olsWTO+1Jw8NIgTS+qYQ+LE
jVdpllsMu2Z+WaVfknpjrVdkETF5iHRlYtSC0QitoBB7gCu/IplquNpkXWlhlDtaByZ0Kfxx2Wz4
fgdKSc3EQCk2P5lQBfSbkBgV7KaPvluAbUDXfyyvKZplu9eTu6b9kpOjlf8F4AXRWVNlPpz1WTQb
wXrUvFuFVj0lxdF/JA+U3nfeDym4aeUvFNMN05gA1KcDCcXrZbW5AXojmok2lTXWxiDDpibzFE73
Rbefi7fLIvjZ5EYGE2EmsNR2cR1iVmQPAqovxEsD3XQyTD6Pfv6gesZJOsxfLwsV6UXNexMFkEjO
qkxrWEs6PxOj2fVJ6BmliIeAOz6CYav/WI3NRBsjTCc7K/Cu7471leRogBu2H7AbNgV009x4C/32
M53arUgm6mRDEqvyCtcAz6pN9k3xfZ6/IQqJrJLrghvVmHAzTWM7gHSXbtpRmof8SQ8obnl5sq/N
I+ULoj2AeifqAYi+HBN4lGocdRmcQf6kBaXqL4B4FeKA0I7fJYdjogss3kZ1DncencWnjNPrscO+
ROKJlo9EyjBBpbb6PhupZ/fLo50+yfLdrH3Kg4lmgeEEpMw6e16hsQJJGZ/JKE6h7q3qoep2l52J
f9GZMtqAaAZq4Bb805ustEnkTIOV052w1cv89LY99U5xhRlhPxaPsHL5kvWNQMatakwJTCEVmF9N
AJvxgTf5+kPKHAMo3vhedybYKmixLr4Psdc7eqpLsNDgifqf3HRl8zMYV+utKakT26iwOJE7RTc6
Cfn+Px4t42VWlsTKgCzZb35Rek1spz1EibN8/U1XJd1prcCvRTox9hJbXZbbA0ohc/Y8kVd1jgSF
SJEAxrniAVhBkY5vR8Zdor1aYNW+fGZcp9p8FcapirxbZUWBBtl6HWMceA4MEYTORRHY2WNGBvRS
DrsGaH++Ej+Uy5Vu3Qz202Ut6If9EIP+owVEMDdvXE9jZVDo73HJ3Eq+bWPDl5t7G/PilwXxH0gb
Scz9C7DztrVVBKH0SnY1+M98wnjrdXdIj/HzZVkXvz2UYgKFRIDvJeOy95uO+EWvvq7xJMiCRZ+G
/oTtzT5rc9qHGG1D3yiol/LbSupjNmqCBIK6wcfPQ0zKNY61ShY2IJlVs1dy+GUCJAmt+xotp0S/
bi0vBh7n5UPjW8JZFPN9UjMz9MnEoRn/R9p1LcetK9svYhVzeGWcGc0oy5L9wrJlb+ac+fV3QT7X
Q0Hw4BztN1Wpij0AOqHRvZao2t1c+GYk3rVFeuir3r8sir15Z1HU+dT1XA5zCb1Ow9NQHcvoNKa8
WxEzuBqo4aFjD3UougGrbgejyYlHw1wWgPKSg3ad7eOduNP2n1iMCVAH2VJMUbQoT5Y2QFyeyBF1
677Kgkrw54gjgp3fYXLTMoG5ZKp0X4+E6ziGYbFhnacC56Bz6tIWCvjn0ZFwQzZ7O9Ud3bu8MHbG
vJFKBYUSCaUeFUT5cpvcLMvaNe4TZ3m7DLRPpUcg5ebPlLw2QqntzOOur0G5DMS83HCXRfAEIQ+A
sPuDszjinj9Y1kYOFR9MQZvENkJHSe327uKFd6s7gBEqdyOv3wGwDIWbf4yAPDNOBfqoPmNsG+nk
123cR14niVQkWOWgvZThYyL4k3S7lDy9IYZ0YZH0fGDULEOnDRAz+oQfDTee+/W6caW30kAarD85
m8r0IRiERA6IhzntQ0+QklWtip5Uz+idxZldySXPto0TP0RPq2YrjRM5BDyC9+bNcihwSwbqYaA5
/0Bt1IrztOrEBsMqWPQn2bS77OXy2ngiKIdfLM3YNBVEdNZtHR+tobBbXrmXaXHbdZAfsVGLKo6A
dSvBzmXVr/cFQOW0eyNFub4BJqBc2YQKUuAO5nLFUoaeJgD4rMldLvpi2OQt2krs4akIMCdux6Wn
4DUscVfeaxgzn9+uljJ1c7HyBeNv8C9fQFK4bwJzD3i0uxioxeJusHmctkyY2K08yuRXJZHMmoyL
CVeLIzsqwMEJl0zoIvksd2iyclq7eKgAm89JdplVna1kytybtM+qnNyOYsIPhfEOwyOzHaSkknCp
of6yTnANiIZsGiLdLBdLwNSu8JiLe2W7t/zuVDwpEcgfZyfe5YcczHp5QPrmeAPezBRPF8+CqRQC
jFSCEIJLnpi/elCACS3Xtv5gBA2ot3g9ACwHjvI0htgM8Jl9YOkxs0ybUhXdcqGYHgBx4LcD4Czb
wgEV102pZ7vKtA6xID1e9gPsRZ7l0v01bQFihIm0WGrAuyNcX3ggOf5OLXjowkyfsxFFJedZscpR
VUoVxg70/WpCMUfNS0z1E+nYZifftHfjdZbQWMt8wU5qeXWorfVQosJrq2v05fLWsaLDVg6V9oEz
IjKyAno5SKXd9hhpUio7j3el9euyILa9bTaOctZy0k1SVeGMKm9EcMdorx1OYGRTDuFV7DWcXIJ8
jY6y23VRXlus+lHLLFJZzCq7BW7DqH/itrGVQDloc+nEocsgIZIOieZGwr6Md5f3jLcI2hkP5qyG
1lJ5jQlgzHEwv2jL+npZBk+fKQecNdW4DkmEBugisqPGTyxMQSg8OHC2FADRANhNx9AmtZI2zK0y
y7FZ2hAMsexYMbrfeAAkzA4kHS72/6VQa4kloRJ1YN54mrGPi1Mmia6kF3Zl3szZcy1fjSFgrHgl
Q/YhnYVScaQw5hFgE+jFBOufPr+s68vlA2JeNDaronuA5DLDjpGp7eyfxSkf0XIHesjMEQmuGWYR
3fjAQ+LmLIluBcoUgLcr5LTK1HTifHXX0uKMU7EjxZ9do8nx0DclZdmS4GbbvHYDhlVO+nwQx6vS
cKbyJtceLm8iU/8QeDHEC1rPDzRQzahoSdoZlWe0qa9IU4Da/F4ojefLYpje9CyG7h/pC2nNwwKD
qaFUP463shXf6EJ4qzY9L3thHtFGEhWGmjWX2pqMbsqB9NItTr2v/dRdQ0fDBrqKs5T25wrwGCEH
bQzm7IGXSFmxMBQxOFhRYInKCGxCOzl56nhXd7a6b4RQRmzgJiOpMZRPPJBYLs9ozdVdRbPJrTrz
jdRWr3hZEnM3NzIpG1bKZe0KGS3wRn7sJM1Wk89M+G+2jqZJqtvMiEMyeo1+FEE+hBantsLUPNzu
FIDSWpiLpuLdPHWq1RQ4mhrYPQmGyEfLmYyTWewuazjbxyoWJkxUCx37NJeKaCwDKDqRmEyWauvR
6s/wD2UMXG89vwImMDr6Af6bxnafJL8uy2Ya8UY0OcVNTjRJYBxfiHWJ5VWSXa3rDs2kl0Wws5SN
DHofLbVaEcEqIAT+vp0PIFPx4Wi9+ACaIh5Fksw8NwyvSiKmi3E3oOx4HtB1jMobttMBjaAN1BO/
cEijwLpT3CYoe1u+rV6MoMV8Yv1Le4wPVm0vweBhDuRTPmXzW6irwmTNU9sLAnToZZbceq/gqblP
8Zwn3C03pDO+P/HQO9jX3I1M5f2ZJqHcjUkBPxZ+wy0McF6EY6LN7USwNTTukrmQMlAG7/IxMzVp
I5XSJFHA3WQcYO9au1ej2G6z5zz91ICUvpFC6ZJaNHXU1Vgb0NSJf4595d6MwKVe+ZbL42Fj+82N
NCofjUvdio0ca1IeBm8+dgEOT/IiMqjk9M4IHnd34ZXM2OaiEq5UuGULM6fvj09o9DyxNLi13n2r
LLnoOgmgMEHhR760v3xq7GveWRrdDWGBk7uqyTBtstikFBPugfWi2gRaJuISY/PWRo+xp4uZ6RaZ
QGm8MJgfiGqWz8aJrM2aHJ71kdj54cKyWRtlfFWi5HJLsjw9vcqmHj3IrZ2J98N025bHy/vI9jl/
Do1+sy1avZ5VEYeW94ch2lvVcyx6ofrt30mhbCwT8UgrKIjj5qRIu0Yr4bentQ4EpW8coCAPn7mP
bTaQsjalUZeoI3MUUvPYZYhHrdNGvA4LtuM4bx1lZGumRmpbwUWaKQpFWqDKOjgBOXdXZm68WQmV
ZlnDDCgsMtpfDoabgHZhfkmVu7HyE/NmsIKW+y7D0z0q5ZLjoRilAauydiumX5Lr2SU9awIcl68+
YoXutF+u1Ixfc2fXGzdrpRyINSqjnAnQxVRyzUD21ivJsJV75Vv+ZXJltw5WjRPmmLkechdTJkAb
mFN577LMzJrziTReJMpJxiRDKfCom8l2fTTlswRqO42679OJ1DSrOfSzVPMzQXTmMHVkXXDrqbTl
vPcuGxtPJLWNPWBLeymFSMkc3XgKDJTC48mPuhuZTMoKPy+L+4tv/LNEnbz0bVIxWS+nSuuQiukg
0rYFVXKTpkc01YDJhLrmpGr7AjD/dpNJeGTobvUEj0ZKwgkInKOkX2L7TBy1mDScl0tn9+N9v7xw
1smTQHnlRMyBj6kTCa/GAwFOJ+lZhxZ28AKBPueLeMW9/7C983lrqYxIlysJrWMQCcxW8sZXeI0z
/sgcYbZN6Y2IZdkpt2DQ4ILEs53bWTLZjM2hxlMTCZWK8FoA4CqyjhEATKBX9uU95W0p5aezpRHa
OIeU1iz9tgZLzsCDjvhLonBeCeWmF8DEa4uAPXzjEHClZ9AcnbrEJvMVOm/o8i+Z11ka5VGGRZ97
jdh7iySItMKpAijIdVv037L2QHAzToTgnRTlYfBsMdWGiD2c8shO5rtIPq7cTeQdFOVTpKZfWoFk
JMrN6g/fM4/wPiw38ZfRIw3gWmrz3mQ4qk8/jdYC+sx0MlC3SI+DemeWx0IBtgAX2YuY0AUHbVCX
rjYJQXBqIlWIvixOtCv9bHBnvB16QpB66S/1B6++8Jdrzh8VMSg/MlRRkxczImz4VO5VIM8khwwX
qwLBlSA/tiAm5IE9co7PoPxIVjSJbnXQkSY6NemtMO8u2zFHBw3KW4ypFU75iMgdWbezmNtt43ef
oqtEW+H/B2uDchajGgJCjHh4wToo9T5X9lHyveORt/K2inIX2pKiqZ2M5ykJXq6+ZEPE8XnseKkB
d9FUwByEXsz3rlUdFiWySPmn8yRMF0u7LBD3g6v6uCe52fPlk2EuZyOMWk4NPbNmDU9UZX7TZgel
5WT2bG3eCKAcHhija11WUfJOK9v09IDQOhcIT24Y29mRcK2pV+E9zzuw31A3Ymmvl8p1FUb/2cTl
G6C/bwRHfTROaCFCh654bAPLVU9cQlhinB/cxUYu5QinGM8joYr9TMFEOzylfr9bg/kfBSWh5opH
YseuCJ2l0YhRVa/EeIohvv1AmqSyQ4vgrx/yyfk9S4LHzRv9trcF3SWkZXg0Bilhs++D6ZnXcP2X
HUcOBywZpMv0TXHoRWFRBBT7on8ISkIBnub+qgj0Y+uJL/oDuXhPu27X815y2Bp8lkv5ligfhTUL
cdLa4sv9VzPn5HXMQKOdv0+Zo5XO0iK1ONHROgnji55/nTDMt8a8Hpi/2P1ZEGWKVtxqyWKgKKMG
hJOmexJRsHBXh4CvopLNZZMkkeujqp7lUZa5zqUiGBkeWSc89hOzRBnxfvGBjX/zmYk3kCb90Q3K
GpeyAAiRBCdQ5YGRe3r78Bkvdv4+ZXVRoY9i0aB+MOEtI7UGBJh/Lktgoj6clwCSjPdeeQxDywKl
Im4xp3o/BTFa19f78Bjdma6KS690+F2ARK6da47weFn6ZR2X6S7frBm6dSJH1WffxOS1GDj7x06C
/xwQHm3er06NDQggMWe5q4/mocRIf4lq7mH15J3MrQSS4/675sl0f+8Q5+FiWdjL9Ejc1nBqH4Zf
aDfxBGd4Ff1p3zplMN2A54IX7thPEpuFUt5Ca+ZCUnIkCeJ/VL7ewW2gX4mHzMRMeTaCKLdRrmue
VBNUEmAhjhgvdiFEdtpk7mXN4ImhnEZe5ZmuqDi4fvFjEGnI4X5UPjPcudV9ylMAKhBc4wnUb7Rs
RDUAncypIwDelrimWeUsiafslLMgTnBUS5IxWLu6v7Z4k2Tk117SPspZoP4hl2OGl/+5f1zGEYib
nZ1YgIw7xjwOGrZPx6C5Ajx8Sf9ArDMWUVxZJTR9WJz2OAWpa3m4nGeYwyu9yOc+kTCD1UYepd7z
AKSi9u3p8Jt6qK7Fw9tgkrv8RJf29XqHiWavPpkdJ2VlnthGKqXrNZKeMSbuV63Ln6aMF4SQ2xLE
k0Epetl1slgmxEOB6i/zYh+zo06/s76jsAotzEJuHx7TtDarorR+iKdZ7AqcXWM4vXYoRWfUOdV1
rn5Qum5ZqVZUC2QQfnHCnyEhgSPs2znO6VPtaJsFUYpfyVYTiiHmkCa0ombG0eq/q5+K9KaIKTLJ
sACeSsmw1mK0Bh0LiqSTBjZsPbjs79gFlLOAD/f+Lk5akzwCigQajjyUdafYlfeY6Zrcxc3x2Dnz
UjOmJmxkUjWAWujSROyxcaFcHK083utV+1SM5uPltTHD4kYMHYRrTQMTIt6Tw6J15Mp08uRRrvcN
AjBaJ/KGczVjWtRGHHXpl4REaAcB4izZU8VfQyJ9xi1sBJAfsKkR4p7QmUoIUHQz/yGYTlg/X94v
prPbfJ9yO3Klleto4vtAdrYx/ebnRu/rUQuerMj7d6Io75N1oiwAsxUeLlrdpCrcfpx2sZJcyQXv
mZ+nbJTbwRSZuGgCLCiuHsP8EJNJhowX0dlnD34CWQIQBUA53x/NtIRr3xC8+grzgoTlQfASeFO8
KNqETjG940H0sTNMgNf9v0TKMQh9vaDxFnY7vowuAY2SexfdM+g/wohGyssh2HneWRyNB9uHY5RX
PXpchEILpjj0QnQn6JhQ10IpwHzZflmSF+CE+rPMk83ZW7p9e1ZLAaPqWOnc3NXlruHN9bAV5M9O
0jTygjyZ7bqS1hZNtSv13oyP3NZ+4mo+5Eib7aN8Ax6zR2EiET1Da3+yQ/eMKzwVezRVuZbLI0Zl
P+xtpFGOYgCcctQr8EQGqOQBS+6WbggkvTS3xwUagrZFj1uuIPe1SyuknEe/mK3SkvscgTCT7NRP
gmKvAByFm5Px9IHyHWkbynWpwdYab/JEDCzErnob35CabrfvT8MzD4yFeIhLS6M8yJh2GI5q4KxM
qfLrpnDqSDha4G2YpfhqXHndCIzjQ7hXTAsgVYaFXi8qPBb9WMbS21YeV18EdoHgrPcSQNhUX9yF
Dg9K7+N+QhzyaQPVUQUIX5QnqVB+kqJ0Rv6++INx5HYVfrSvd99/cy2bsDWAtr1JV1AShPJBMAS7
KE99//VyPGFUy94LofbMrJRJBP0JFuHrB8W0w9TOZkcm9DS/IREKzECtbp9hxCT9xSuPysR+36sI
EY8mGBDfAZ1NpbRfK4y8bIh7TI8ELgqj+CVwSuwwIAw5pttMYGud8XST+HGDsuHkAhj8uX7iAl98
tEL8Ds0CLwsmPQ38IvzOzV5HVRKp2oqzzI/6YQiyE4EPFAJ1xyPwfmuO+7DisyS63VYGADYA3GGF
0Zfqqj2ad/2+C5Jd4lnXLUZzbSNYXLA2eqHTftcASPG/90m/W6lGH3jUt40o4MD16ouY/Vjj/WWN
+pgMvf8+lTzGYW1NHUm2QiAlx8OLglwoDO1avf13cqjIMKtKlElNBR4VObFlCzmqZMv6fT5y1sO0
ct0ydR3tYuC4oeRocxcBqQj7VVY3evF9Eu8vr4Np5ZvvUzEH1IhZL8lophylo1jfT+q9rnP61pki
YF9oHEEruUl3j4RVI+TZgCW0wilVT7W4j7K7y6v46OoVERNiGGLAs5cOouX39rOgaSobB6yiSUa3
0gp7tFpH0TXHMBNfGrmxjLWkrTxq18qimbWqMku8TTW5rX9r0Vk3X7VX4o35IPr1NRkP5cFnMC7J
7xdJOasqS9t2rlCBX+4GT8HFv78SH4b/XPZ4dTvGBfO9NCpcR6CQmaNlwZbiRX4/IDMWvpfPbYRZ
SjJg2Drhfdm7l4/x483vvUwqYsdSOMxjXcN40/i+mK0bIRNPxtDaa4PODXlBA6/UBpdlsgxse5TU
FaBfR+Rca4PSQ18GYmzuk2n2LovgaSfl3S20TlVKYZReL7jGgLYbaR/ph6L0Sm6hjRXQNquh8/0h
j8qiE2AIePjKbdlrAgW5vaO/DsCnyH4Yt5/JQrYCKX8uhAKcRwg/WPfVSxppmV22DeeIeJpPp/pV
YnZll8KpkzRc9KoDgvPX9b7am7uitE3erZBj3SrlTXStUwYJU16kGpUeW8WJ7smAZLiPnzHML2QH
ESFS4BbamAnkdi8pr6JXdSatA/Sk89BhgbFTwnY+H0Yw9IlXeDR+uqyW7G0FPylwiDBzDvf83mtW
Q9FUmtj9zsgx4+6be+1aCuIdSgiO8ZMjjWgCnXlAhopUVTd1k85xwiZvG2OBNAXvUoCbDm8xr9y5
s5d78jPvns08QhW4cyqiAmAfKU/SCyKai2Iw6hXhs9TLdosKQscpHLHPS0fMAbOVgSVRdr1ggB/J
KyroPe7yhJ0+/Klcl1cT3g7TQ/SwcFsimNaNVAA8RWAh+sCLk6RtlVmtDsSKffTWcCrtwn106t7g
nvPM5mWLTN+4kUfFAEutm84YW9hdn3lDWl3NoNq+rBZM37gRQR2UOrR46m3gsCLpLun9KgdhjQ5O
DeAc5QuPAIy3HsrX6w1aEkIjRaVMqBzUDmyr4dT6mHq3WQ6lEkoqNWYrYsfqKJDCq7Hz5XJ3ecfY
ameR+wrm4jG+RLmnrOq7hgAHY2ohPb4NSbiYFh+QvMsYOCkDXnsl+c0fDHcjj3JLVTyhFysFFbMa
hId11++0QPfrgJdUMbduI4b8f3MHMkpcC3KxR8GvMHeL2bnj2BaIleD+uryBTJWz0BYnYeJe/YAV
VcM7FXqRwTeU10mq2335svSGO0Pd4poXS5gmuxFG3Uc0wQhDqYEw/bT69S0h4Mmcxl3/IR1s/0UM
4S2OUg5FmTMhV4TSy/eAonAa6LiTHdFMTV7nicz8Vxokz80zj8SFUdlE8rZZKaUmypwXjY4SltcU
Y+O0s1444Sw1gBfRMxtwKrGddrXmpQnaY3tDW23LbIGLr4Sic/l82Yp0Pl9KkbI6xRxdg9mJXjgp
yjcFj/e8/ib2LusWaLwMndyZ3+vqrGqDMNZvt7+jojzVxUMdf63bL1PZcpSV6bKQa/9HEv3OExZr
2RQT9KcFmMla/io1nsvirIXu7JT6JRqnFRozVdez+t0UElvVX1WAEuKvyyfDzDjwUmECzApkxBLN
dD1KnZQkvYx6S+SVQC1pAlAaxbg7YfypDSKXBwvHVMqtQCqCSYmVVsDexfYpznxUdslTk+IGU43o
axZ362cCzFYc2euNDyuMOg7lHhVcMbtuVl8S9pwNZJU3tgKoCCZO6WQsEtYzvsyuYJMGlRWd2vE/
5o3stgGqNj6ajP/3vlgFBbLzsVHqbnRzZugDbp5zPPto8Pf0uHL/3crocqOiY4wSzBKIzWidllA/
nQBiFbuJowXiQ246ZJhS2As8Pl8GAv+7tb1p0ObImqpsRZNMr/a+YdmkNt3cZ9+U+yyBw7QO5e+G
Jp+XoDLv15s9fTOVjdxUaYRMafF8oT0QjJnmF4AWBKd4OeJ+7bVB/rTwTpHlF00JU8gSBvq1D+Rz
gqyvgqlDYgfoZaDqCrI/Gzx/xRYCpDpkqJr6gSLKMEKz0HXkxO1ynaHFI88PGq8ZneUTTemPDFpV
tDAeBIk84AuqbgvGg7hyJsOZZemtBOpWWyoa2knJO+fshwG5dFovGDN2k2B6TZ9B2DcSwAA82LWp
xzEDVr6wlUzlC+04V2mY4T2mBeCL6uRujz5dJ3+ruYwny5W+/kuBVMKQtIUC6mEsVb5bfcNvAvDH
YAhWumuOMthrksTPuc9qvEVSqUJmNqXaT8RN3vVuiwJ07K6GrZ0IshNg+f2MN0DD0cq37uyNsS1R
q6RyoiEtbx4F4aoUJnuReEIYPd5wJRu9pIIN8BuFIixhYKMf7Qj7+ZS6gtMfjqsju8VN2tjQnE+F
nI1QKuRMGkBhcDfF0kq/X/fjyKnesmP2RgAVcgqpEH/DKpGZFhnPWsjrfHAL/VeclbyDoiNNPshj
QtCwzByD/C+G+SzyKpvkE/R1ZnNKNKxEBR7xrAiBazIv0VdhjJ1ckaAXsa3HhocBHlcwqj36HHhE
gMx721Yw5VTyCYg+XYsLjhzke9Er3eaUgf9TCiqg4sWZzbu3sZOf88nJlC/RgWsR9Sa0vq8VBztr
h1rhWHJmVwB/ToboukwHxxQXtxktF7DUnDycmatsxFOeRWrNVTFbiJ8bzZaroFZvZjN1Jl4Jga0z
IKhGKQtPeTRQUr8gJaqIN9GlXZdcr2i3UnlGwCpemdJZBmUE7dK0WUKwxUb09Csu4BkBbPFEgDUT
P+MF6r+Y3FkaZQVhpkfDBNo3r8DjQkAqS1nQvKb/jB4JOh2vEZkdT/+Io9GS6qWOTdmE30rkoJru
ah6SEO/7lOL3MmpxQ4LybSXHL7NhOJJYc57jODpAYyPVVipFVgMdqHO/Mb9MqjNph8uRkq3O512i
1Bkk6KQmh12q0xDYb/nQOsbUF0E6JJkrD/3CqfMwlyQD5AQEGgpYNMj/NzGr7WQNiEUT3IV4Msed
Gd3n0+PlJbFFqKoJrivdAgXPexGm3hXhYHbQs8gPy2OO8D/4/04EFROT0gyFSJqhW92PGOSdevwd
bveyDKZ+yedlUCEwLCTMvMnYqU4Fuuc6GihUVZkcXJbC2yzKBShr2c1SDi0OFSGYh+KqCgvXlCPO
hrG99mY1lPHr5ahXjYgdK49kGqWB7fc2mUfJbkzv8pLYGctZFh0LSxDDROKIOkaV292B5GKEgSwW
ba1DaZ688+nPkVvwMiVmCN6IpRyCtgKle1hQ9J206loyl5uol72pMDxgbOwTUT41Q2NrRsxZLtOC
ZfTjSkBeMT4Q8RXqarZTheqDMj232nej/zl0u0jNOXHvLyd4lkPF3WWJtb4mPQg5GNLNunRBNrQv
Nd2Z2hJESoo9hgogPrXjYJYPcfP98qGy9fQsnfJTHSZKam1AmhG3p6S/Edt9JT9dFsFoK0SmC7ZE
DZdJFYiwlI6GhZYJnQWLE+dc97W4l4NIzLq9nAgCOG+MfwB8A1SiCGAc8iCsD0JXcQqrzLM8/wK6
j2WWUlOQcJqeaj4oSm43451q/Gj6iXOYzN3cyKFUNW/1Klka7KbWm8dRxqIU8TacY44YdnK4kUPp
TAHwsTAh0YWQqHRfFHfd6ZioynWMOscEuYpjC+wcYyOQVhMBxGzSDGOoX8u3V4Rxh+dNIIj8N22G
xAN/yLk3wogH38SySq6HsC9yWJ613IVpd4jlKAJVHvqLmsgDpZ/NUVDesZH/bwROqPpPETm2yRGd
aLUBGu4mAIR+AyYL7XAE6+ayk3gd8rx1UtFuVhSYOMYKvCZ7qOLHJJJ9U3YX0AJmKHhz1khU79Km
UmHP0usiUgEq4ql3YaB6+YN0n1SIFMIhPsi8ojo7VIAq0lIwjo3mRkqa0MlN3ahQ0MmJH9O9CDK9
3M8CPODeGXfCAU/GAQ9ZjhnXNyKpiKuuRlypOQ7RqAQvjIZ9V/ecxJ4ngnJkUb8qmZRAhGY+KeLd
/L8zrxFH+WfX6AA7Vknb6IA/wu38Tlt/ZPq11ft5ez9ZpntZHdgaf5ZEOarFasaoTlF4S8X8S56K
J7Ea7pZQu7sshqcH9KWytdqmCxW8rE81RrlUrwrEr9Gv2FddzHLdV27iWnud4+x5a6N8VV32OeAR
SeBuXrr0NbO+i7wOMo4iyOT/G4dhiYuu1hqWFU3zqxHLp7TJ/+UJUT5J1JR1SXtk2wNSA7UBxlBb
eHo48EIJ2y+cNYFyQkZmrXPSQk61LldxLSSeuCr+GEm+kUU7eWrcGNShy5L70aJc50v887KK8LaS
8hSFMHS1XkO+VSRBbrRut8z+ZRF/CZfnNVKuYU2mxexT1BYM9Kw/EhDI6G5FRNlLd/0X82p55rXo
8lSQchShPMyZ2MP9rep9URW2Iu5j7VNqbspgYNHRBkwDkjaF2RmtAGdRzaZbZ8AFHBvfDHmzaX8J
/Wc5lILUigrechVOr8NrB2rMcOP1rntD1uCDLLJD4lkYpQ3VUjYNJkKRDK+6M05HzSptpftRq2gm
2V/WCvK7PwREFbigEu7LYPSmXKA+pZUukAbJNgqdUBY8MWkeOrzDIT/lTCwydXwjikrXOhXP3TXp
Ww+bL0J4JfPYSZnqhnu5ghYP0uFPqVsVq0YnxwniUvcCRiap/qnyuurIJz7sFipmBkjW8YhNt+WW
RW+UkgUtSPearwBdJdkTEivuVAvTHWmE2QCzvyoEvfescZVN7UB67Mtjvxd+4EkvWHzVl37xux+Y
CrARRSv2DHTnhdwr9SHxlFgD3tdXgO86MvcJg3k+G0mUVs+1IYCXDbmXUt+plidbP5f512Vt5omg
XByACMLeFBDQwR35gHnVr3WYPCxmzTEaBqIDUpTNUihVK8JG1qLKIN6guAaa4C6HPuRu5ZQ/MAVH
AKTd/rvoZm4eSJyqHdM3nEXTuC1mA7TLVofBmnVmF8sPuRZsU/yVmaGtqry2H3bM2Eij3EOZlVpq
rVDE8GQNjnEDkMEDjm6wTQuMNIVb/+INO7AfeTciKTchjxNomXPsLUS+YubJz07SVXLCvFplk6En
JeViWPH2lMqVdDOx0M2MQCWGD8two5Vfmg5V//J2XQ3OMylPFHGSm5xprTSrAx8tktusRNfeaqcC
wARuWuluDWfObYcni/IikToj+iZwuIswfrPm5dhP61WtJw/KMjqWmd9fNj7uyVGuxIrnPrdCrK0D
km0Jyin965g65c4IiEEsO+M2Tl2OTI7FK2QPNvtZDLrZRg1kkkvriurfG9VVYScakPF+W+IAirTR
uyyXGcs2Sko5msyMDEWzoKRS4vXpoeRVmXnfpxwM5nibUhyxLFBMAMhCq/3Lv5+5bUiYTAmz9tIH
ckFtBbrsqMAXi9XDMF5F6nHkgtgy17CRQRlyCGDqZW3hjDv5IFqlo6UJL23nLYMyXLWcQ1y8dbzW
oRXRz18QvTB2kbqjbViEIhws2rvI/VReu1kYWfhG5+RZAOVLA7vSou+jlXnKekAbDsd4eUsj/98I
qfo4AbM7NMCMT2mVOan+qMWv/04LKIMd63LthgJ5Zhh67QTen/CGD0rHWwhlobU4mQZw6ZDM6pEt
zCtIUxPbXFeOLvDEUBYpZ1OSgjEAtxu0TvZTYhvdj7DivGcxPSre9Sx0wWL8ne5hVM1Wb+cSJ6/I
P8321UgaEL38LOVTxOOcY0fesyi6idHCpIG1SBDVu6UMWm+C5CgPXvdKvCmqm4ptJe5ldWAa7EYk
FewxfiCLUYFUMEpkezaf0yq4LIB5RhsBlEfQE22tpwJrispDrp1qacd1nOwgtJFBuYSkaotcqnqo
GwiZjt39AIgP4xozWISg6TuBeraO0v8O9ox8EFqBKQPMBQL19b2x4n0WjN4RShRKt1vTu7x5urxx
7JM5f58yVOBrtaNpodIiabk9Zd+WhudueBJoK12XPG/JEJQsP9ZrZnfyj8tLYDcNbvaIMlBBqwxh
0nD45lOz2PpdCaqC6KA/dq81YPa/YPwP4IqgLeAkXGydO28dFUmbqlUAp47KymA8TNleK1K7EziG
w64OnNdGd9etrd4s8QSlS/cjmC8zr5n2ukvYyVHjnfa8HJmzprfHtE1sEMKuB4AJ1lQmgVh810yn
VXkILESlPlx1N0uibDXFvGY0W5Chrii71XPfogGyzewlFGUgpij/cNSDfO+SPMpulULLpSRERiI9
aLYOGLnIa3fdy/xftUyxDwzEMqRTQNExdPTeYLtsMIU0RFAqfzOQpD4m1yNXQcYAGKA9jzWDaV0b
ceT/mwOrE6HU6zRFKlQldr7eKwvHQTA1YiOA/H8jII8bMU5ltLxX4q5LDdtqr6fm4RNHBCpqTZJN
XUO3KuUjpnodyiqHFzJPk2f4607eL+Cswcj7fzGVwQq1W2G0u1gFqQ8zouPhkzxezctrrfpq6Od9
7VxeF08S5SGycbaMumwhST3qy36o75teRW73KzO+XpbEOiV08CsmECsxhvQW8zentExZG3WEhQc2
5U1RdQvWbdsUeOUjJmDBVg6lbpPZyLVGJqoI24+M1EGxRSe9ldwuSG9MlwwQLvvyTnAnn8wQ8Pq0
ecuklbE05rUSoSe9clTByqlmTi/xGmJ5QqiQGLdDpJQW6iBhETTRLpUPnRpcPi6WC9xuI6XvmtD3
a7HAJbVdA+JFlMqFDO8AfibvLgvirYXS9WgulyUirQEQuAfvZwCSlnstLTgGzPJC2/VQil5EyirW
5FzEZG/2PiCu/9Uy6Ie7WO9EMy5x4avmr4nwM0Rv9Dp+xljPJkTXq9eqLvO0rtEgaS4NInnmz8kQ
xEkHSlGpD3Jz4Lx2kr2n49Jm0z683YVCI4c6ZvqVZIzsIax3RZvdZ3HyvcnGQx8Z16vUFd7lneRo
3hsGy8ZRrOm0SmkFA15XyVlxmcmU2F6Gw2hwBHE0j37Cy9DGWI0YafZq7VVvv6XZsyDcX14LTwT5
/2YtnZy08Wgi75tmwZ6b2BGrr1n7/BkhALIQMVSsmzSVZLIAv81ssWFAubXk77F8Nykc7Wa+4qJW
8kcGlRG1KnLwqIJ6z5i1GW8x+n2rpvbr7LxB69+RWSys8PK6mInKVqhC7V6BW1k4Yr6d1LcIP/d6
JTivWgBU8DsusBVb7c4rpOJGOugjqkUwrtayX16GL/M+d4vgVtxjsCf5P9Kua9lOHch+EVXk8ErY
6eRs+4VyuAZEBhHE18+SZ6431uFu1Rw/2eUq07ul1lKrw+pnZc8ZEmV56s2H7lpDwT4mx2iRFAAv
iLl3PplBhSqe8Y2XePfXVaRqgcx53iw1WwsUbo4yS2mW1oBB+2HhA4hO1u2MCafdqdnL6ualyglX
SNs6c9lWeBiO36sjl4Yn75v20F8vEYmczzJC8/+Q5+gWeixV690AUq3KrJTleIiYe4ZqeYRgOWPA
L5Zp0Mhb91Q2qeo/VvO3RLGoTEM8W2ecSbE4ckLmfm8f7Ts0CuIxZxwvH4bt++ssSohPjOqYW00M
lzBpMfkk+0J1Nfo7CcIRrywN88RcHACFXjXFQckkHsVmEaCHybD/tz8iNdGCJvrK5PQRoEX2m+YQ
L4PfKv/o5d2Y3Gnxm+4dtfrlslIyo7CEY40xmlOn8zzAcIofKvRT8xabMSj1XyNBFGk6ZTMGs9ZS
ONJtpWFGaYUTlpcRn2aUnNwfXu/Xn1yeNLoj0XTlSZLLUiWFUz0aWNrJhm/NZ7OjBBiRuRswqySj
P0cYhHjE8ADjx+WFldmjcLhJPU2DwotGLHqyNOYTV+bkbjbVrVdS8AxZM2dl5uF08RJH9UHtwLMG
XqHb0Uc7Sn7UAgVUJ2qoH2RviG2352yogq+oGwVlSgwgyWcrQFmg33SdP9sPivql6r4wrZVEVrlJ
vHezfssTJ33ZsaL18VLCzVK7f/o0eZ517Z40MjZ8mRgBQmqbVlrOC32N6Ul1SVhobOeVavhXhmEL
MFJUdaulKSf4WZ6W+gd1JMYu00JwCpzcwtuYt9I37uMy7Or+mchEyCzPFkBDaZ3ENbjl0R0L+Lwp
4zvILsHPOGn+tLN39KXziZ/tZE7I5qHSVRsM0OA+B9/Enw4PhpnWalZw3VBZYWUBAsaSJ8S2BBMv
cAeth+9mGNOhcLKK+3FEeVhQXDOYH3LaMMjkXwkCFrU6QIH0BvwoTPfFzLqIXtHT/GsahxdKd4rb
7Lujs5ImrFiX1pNe2kDb9Gieml29rw7JPTghwyqQkT9uosJKlABHVu21k9MAZCf1UFeLP3g/Pf3U
uZ1f9NFYSzxumTQBg4xxMbR2wLO4dD61mFOqo0bXjgz6Bemqwn39wJk9qyYOfdVNhzWYUIkQnXM1
W1eTJbn6N8/s6vsC8jhN2adT/+tJ96PXn5rp60hlTXASy/YE3Ekrqy70AW/VmBZBYVknZMY/Aj0r
NQToUU1FA0kxDo8To4xwJvojc4pTMxrfLm/H9n2+EiTgj5q4zagSnKEZL3w/uyKornHAyGLW3GvZ
V4EMeLg1XThGHt/A1TsVBaZpMTI8ha2Y+lp1Y1bXDGPHrROtb1v2I/tIlxdAzrJNG0/KdxPOMRka
PZ4zNisFW4/plIc4B39f+SGzO0sRlhG11KW76AiTKXMb9h3YWKcmXKpO4ppvW/dZjLB4+YxagmbC
bTFPKGfO9HBUb8ZcckRlQgRYHXStzLMG3rnWfyrHz+nwuEwPHzK7syICmMYzqVK15ryD4RRxfrf5
4NzyKYs8lTO8yeYq8J/83ujO4gRA9XRwF2gKjI5mL6ketNTzxySYZSX7mytnaOB/t3/x5Qrgkydl
6iYLkuOZeldjehotn4ZBxlQjEyKgT+PqC5tHmFqlnOIK75os1BcJLPDlf7dehslzNjqS8GKNJykr
q+9ADRl5Gcaj5oUddMzz9WX+MTnxU5Ixia+w/bw9CxSvhaopPLvi/OLkSH7wSfXguo+W1xHBHtnj
fXv9fusmDgKvHWOZlhGbxKbFT5aTk73NRBLNlMkQ9ohYhZqA2xBHiF55xg0zDwORHKHNS2i1YsIN
4aT/OqdEve3tg2oeLh/RTZxefV9AtKGgCcEYNUBN/8nKrpbki5Yf0GEWVKDvqpJAZ5IM8rZCDmim
UXMNhhYBEkw2amox45nHKozvvEq6p8sKbe/J+fsCBiSdWWYMhPJR3/IA8+MCVhvMTPIvS9l26FEX
/a8agjc1GKi/WnjooY94oEbzu/vspD3SSIuyoxEQPz05qFf9SOqTUz3+n1jxYTcWCsYlWNCOIUjr
t5ZjRelikN1l7TZxdCVFADjdZZ3X84yX2ZmB22ZRO2ufWzDUdZY05LVtgGeNhDNUm6PdTBaBE0y8
wJi/udNhRjnTaO3orPrGcpznT5e12w6omCjRBxO0g/gsN6GVb1JOc1OZPNIwBcrdeG2DV2f2xxKE
5+QRkeCoCrI3iUiuxTukXYkULtuyG/6PepS/YcY7Ar7E6uA9xGAxZodSIm3zCKyECUcsd5gxZzb0
07o+VFyGYnTL7zAWXqLU5lE2MY7dtJDFfjdostRAzmxq3Ez2nBS3CLOHMvieXSPK7I83yU5WrC2T
J2BVovQ93H5c72CJoGh5kNGEb19PlmZr4L9HAZIuHOoRdSfKpCXcMHh6AHGvm+agnexdepId5M0j
dhYlFp7X8egywgtC2vzUg+8WNFiJ/UgLWcpj0xZWcoSjDDpEdOJpkJMZzxVN/TnZFZmkiF4mQzjC
NCWDVriwg5EgJrqoPlGrxB+n+fmywW2vmcUj8Y7uwGP589wmXjNgnAy366Lx3ca77jpyRGRoN1mW
RKXtB5N1liVcIws66NOUgZMQXLCByuY3pg7+QrvbeKa7atQDbSkO6NI7qYby1GS9D2f6GWPSZdyI
22t7/h2CSaoWM608hYvGmu/jcDvgSp6GVHKbXRZiiCM1iUatPs5R70KGKK0OOT0oqeTal4kQ7NAw
sgGzlBAQUO3m2uxBXpahdjVNJB6mTIxgis40TmPCTcT1npT4s2cNPqhlwst2KDEOUCz/aYgjRuBp
JceJPqqeOc2WE3QY2MSvfYzlOcriRDKlBNxjacMSxqO5HTG9z7pTWtcqBZdexPq2kiXLuWG/u6l+
G/674suYOCZVKXSDUYRKH4O8XUlurTy+HSeQBKZg+e3N4+UFlSko3I7wE73MRgtQNLiNHyeGD6Ln
GhXUl6X8B7z/e5bAFStsm5mYcGnxJMDtH7Xm8iXXUNDj5ldlBzcjK0+0bcN20Y7MNfbM1SVB+cvw
Be/jT/EpmfuJGjjK5XL0mpA0b6aCcMjLZS1laykARqcg5dYTnGXPe2iMu2w4ON4/l0Vs5+7PNiIW
aDL4hjhkAPwYFYwPzZFzG9gYj3DvfJlqXwt0zMpJwuTbZbESzX5t78ptw86xHkM1YZnu3mHXbn8q
bAnsy0QI8GGpjl6ZCeCD6sqOoczZSvobr0pkACIxhV8As1LF1MuYEQI5fTREceF7d9mBzX4bsCmg
Pq/ThJWqB82UZhNlGgpY0qg2sfIOWJK7V0txM/THtpT415vK2SBCw7gY1VQNQUTWqWncc3bwePrS
0ENF0Arh7Z1KEjvln3kHVCsxXNPVGpapGZtOC9Cw0Ec+KcVOzbvoAxa3EiHgkq0hmKj0vA60uSJa
NFu7uZZosbkfKxECJuVDi2o1L67AsfWlL9v9PPukcfd/p4eAPI466o1mwXGOMW90KB7BzQBRfydD
wB0TxWqal6BfeK4+18lxIF9KRwKgkh0XR4ssZTlUJn/XJG35ZCsKeqAGyU0kEyG4KYsxY2Zbw7Wg
z7H3dVAlGLbtOpz3WxwkwunORqbCrxx3xq59QHNVHfJRW8g6++nsu4+y8SjbYG1bBsItGAyHffjz
nNRGz1QjRUXQvKueq7B68upwDOy7GJH/HJzNTeDcf4ju1FsJFayhVrTGLrjFzdocGmoRGCbZm2TZ
XTa67QqQsxzxJkJCkqatBrcydf6Z4tZPkNAY8qs4roO6/myiv2O2r1xZ6cz2of29pOJNNLY9Jknz
ymOFtUcUF75mRREO5iQJL247LCvthOvIzt0uzxeeBwDnYxkl0RwH1o2zB6HPIdc+BHZnpQSntlfj
WCl4z0rOHJ9k6Zs1sTCOF4lSsrUTbodURyzB5CNLqv5kYnZUezDbv9SE/4TVzWCDO7mbGbIOSXaD
XfFt53FRfkosT6aHcDcs1CvzhSecCNjqQZ9tvKU7Tu7E57bqd94eiZtdLHNh+W3w/s4775FwW6Cj
owTt2IRKVqM7KHYXVqZ1RHvBTcfY93pCK6BES25hlwQK4JER0wGpD8Ajf4331qG8SUAlHPu6rx/k
5AmyJRVAQ9Wr0qsw0i6CH35UmIsxseZNlch6G/8Dg3+volhZPVCtqN0WSvGCfhTZBfW+DJwIgyr2
9U4Jzce/W0Sxyno20eOWWb/ksWABaT6nlecMxpgBLy2SlJiIWGHNqrk11AppvWVOw7Q+pstxqffL
uPhTI6Na35aFWaO2YbvgMxQ2jKnxYNoMRJHN2B5HbwmJ4j4kSx+YJLnXrY/VmmA+paEbpoaiU8H8
8TMap8pxO5cd9SeC9jZTFm/ZNo6VDMHiDXQoGFOKcz0moXkCqdkuDRnxtSYAr9mvEREfaYD2VhKF
VSxMBhq6CQ4/VXf2yCJGPqNk/yOBkbOQd76TMznDwiAkYQc3/xbTiHgyc+CQ9w4sVjIE5wnNgeAq
5MVGpNr1eh8my73XfK1zW6LLppO2kiNci06nxcmYQ47SHTPjLTdeLh9Y2feFm9BQBzIbPFbV258S
LfE7mdO/7ZMhT22DwhI5GtGBcKtFZ7WNVxiGu10vR+2gf06uZ/Atpq+cYbnZd2Yoq+nkhvt+d84y
hVVLioqOpg0L6MiLx47zhFd63gaVctuojc+ku7SJ5isdhVV0+hEzg3kC1slequkf032ZZSVNMhGC
L9EtrOzbScNGLXqo9cmVPlWBPcqqdLbbBlCrj0lurocJuYIqRlGYVs+b7idzV6ECV7sCsxNai0K2
IwdykqWVt+3vLE5QKy+7DqWC8F9AKu03rNoVzXi4bOLatjWcZfClXflIatd1zOIFvup+iMrHFDmw
NCRv5YlPh9I13/WzHzVnGal8JotnStdT8J1Uu0XCgNfYsdMEotHk1IbTpymk4DVJ5EPNN5fTBX8I
Jv7wvKmAr0ucUFXjdMb8yQUq3Bvk3t6cgE/F7vbeDxBPS/BpEwfPAsVHidF4vWflsPw5715Rvn7q
WX6XABCVwf12eR9logTIZVqZLEsHUYS8YDDp7F3V85X01SpZwV/7uTKWokiJZvOGfB21FH3c+S6T
NUjLRAhHrFZSjXoVMD3zwC4fZ/YSKHYtG++66bBgJKMGvglNBbfAn1ZfT7HpKjUUMV01UNh3gtx2
xr4vxV5nuX95azbBaSVLOMWzxyknevjqdY6iGkdVvqEbqglAlyrrGtnUygM/vquhf8kQedqVxsvQ
fg2Xz10e8ipUp+em7nyluqKDrLt3c5tWooSTO1DMB8152QNxQKB3zIZPH1i01fcFD0+zad8vDmCJ
okWP6l+dtgvwb5KtkWnBwXFlz8ms87nyiFB23U3rXLNJEkbeDkus1BAgJ9Nn2mb/O7CQousrDb3I
2muI6MpGFm6e/7MgsV9o0tVRSTibp1u/uuRT5x50B9P9EgkvpMTCLAFmpoJvPKfpb9s6MFj72JGv
sRHfg7rzbq6s3WUjkCkleCrLNKbg0YM0THCqlSoY7XBe7syikuD0tq+PwXY6+BpxMYh9jrk3Fvmo
8yjV9zHsb/t9d6ivl/0S8H6yJJTRXv5qNH3ngq3kCYpNWTpPpsnR+poFcdCCjNqvRh88xiiFc5+X
2/IaJaVB+7Q8dtEc6cgmJnLe7e3NPGstgmCe2qlaIKr9i+g7WN44yQboSyP1M/VtBJkiBAZDh/jF
h/pjV/oLkNhVXUlKN4Xj3n4i9JjUjU8MifH8x9k7qyd4NikGZ2VjhptEPc3X1a7c59ftkYcrZNf8
NoqcBXEzXqGI2SxgoVfhxNP4qzLdFcv/P9ytqTZ4kRwbFSnOOxqcyij1wuOh4mHvgk9smJL/Pw7+
IUHQANNOcyVPIWEe9mb2msXPlw/yVgDzDwECnLvEcOYknTEL9PpXldzBPeYYp2fvuhsZTcLGbvwh
SsB0OzPyxhh4kty5sbQ9NSUQuHGd//F9EdI7lGJUNerU1ArjDafPVnVLDElsdONkaqjCVUGFZ2Gm
pzjUYG7VkeCdBj+rAg2DimFXTuvPmbubXCVIXOuHZHs2HgHwgtDXqpm6DRAUtqc3zGQsHKxZH2nw
jLUDSLQbH3+E3VXRodFVC4woDzE2LEFHr/ER61tJF3YMrOQmNXSExaz0a1emvjEeJfrxa0nA2z/0
E/ZsshsauwxI537hk+WKJw9RsO/5cwVSGiKrtNoqK4Q0MCcbBqoKHbEbFeOtarIYeLZxwsY0aO7m
N/fIp0fqO7onN/pV/XZZv+3tOwvkR2IFQIk3D3RkWMDCiMYsDcfq1VbDEeR5I4Y22LKK6q1n2x8K
CsiqkUJ3soVX839advlhuQIZCeaa+x2qGLOd7JW44QX8IU0EJ9VJF+pi1HjJUMBdXE3605iDljVO
osvLuHmyV/smnIJRp66aoEku8mayc1w0xlj0XjVLCRhuAtRKjGDuzEn0eYixeqOuBWR2fzZN9s9l
TaQ7JBi867aF0rbAW96wXkZkN1PffZ52GJW3H940mcnzz70/X78NUKxGjvV+mDBrE9kBNaBGh3pu
D8mWvZcE7fSmK2GuTB9B4fMi2qIjWiPXp3EFBzDHeM0cloj2OIbkYMn0Evw0jzaOQ/nNrqqmT0jj
O/lpoJ9HNSKd7bvDbZt5EjDcCgmuzd0WvLK8zNp80mAe7U9th0KrvXHQCMrKps/TLj10+/Ib0sOy
1ITE9MW21NgrvTbmkSY77u+9pfnhMvydxneX7VJylG3+M1ZA5S62Po0KxOTOpzy/75qrpfluKN8v
S9k6YJoG9xLjlTh1oGAbHS1KqjrIDnhqdeobjOt1mx+XRWyt11qEYBhZ7FYEpX8oQRquBv2pR8H/
B8patLUIwQ4q0IhqM4jRI1aUYZ8OR2MkL5e12NqOtQi+kKvt6HJTj10TgFdQzc/b63n+ZhjPuftw
WczW8+oPVYRtn426MRoQMKHbhx6zKN3xrsMsMMEdcOKjlBvZg06mmHhllHB10gT+rOYW/pK/eMmw
t6wdGWSDNGSmJlwZqUIqBM29KgKlt09QVOMQiTHLLE24LdqGpWqsWXCO9NeRsKBzrSBxZFe6TIpw
X/R229uOAgBXuvIwp9PXzGyPpGs+cP5XBieyr2oKJV3L4DtnrYtGLHrVGd7RZLqvJ7I44qYXtpYl
oIDT5RjECA6wX3My+RVIr3IeYB4jKyCRF6Z5pHbBZUuX2J0jwMJSxjlpCZaRVHetGpnJEGTKiz59
INC3PlBiHiLpiwQVJ0C4HrybXjb5hXoc6xnCbpr48bJOEhN3BJDwCm/qMgpZZm2/eIt9aBYZ3fim
9fFULmZAqBgCIVifRlXSeANO0ZTEB6ehEXOntwxhxQ9ochYjtlrMbb/MhaXDZxju5vxg2xKc21yp
1fcFi0MKKsF8Nrjh+hID3NJoQTnf36kgGNhArM4ZRpVnhOyHOMtCy2s/XRYh2QxDuHdyr0VntakB
Cuxvsb7rptKvZCPfZCsl2NRYEctWZu4HVHvLfU5kcddflRSiQ6qttoIrubrZ1LnXRyczqsgDLc8N
AyuuGaHE7ooemsh5NP0xmhAQ8gLlpb2uQV6MycOXV1GmoXADjX3cx60Hk26V+xojc5eny9/fRJqV
gsLFgxl2KWEM9lU7962DkWSYYbMfZfeozBaEyyevqaJrhYl7VK0xLjzXS/KT2l7+aixOKWkM4b/4
0pYJIFA1aYZpG5A1T21AHZAf6OFcDHsVxUy5qe0vr59EM7EMIukKA2E0WHmnPg3NFOpZWNM5uixE
opIpAIKLVjuXdgCcLLlxix89eJm7ya+Nb+0HGri1lb2L1aRJX3IyBNh7qr+W3Yuj1WB4+dLTw2S5
u79TSsCHQp9oY+hQalbb0FHb29ns9k02vqn6dJVksh77bUO3QeuKZjxQwwuG7qaDR9mMK7VBT4bp
hlXVBZr3FM+S+uutcDGW8CxIsPW0zIwJg44QI2r7yUeddBtWmm7udN1+mtDu+q22qz7sC0fxmVLO
kaYtVHKot0Hj/BOEI+BksWHZDQ51bLKDOqTXGKAqwaVtu/9XhCN2eBXUQj8dBl9F1nJrVyVO1vWk
f/2AhSD2hSFLyK+a4g3CLExI6Tt4eboT2hoYyO02HDA+wGse51k2+WVzzSwIQUGGpdviGWNTZS05
L0zMUECTH8qP9IJimofpYaS2BwJ8MRZL1dQolLThRYKOv4S9vxy6AwNVk7xkb6uZfC1LzOJleLNY
WtEjbPNl+V5/5e3kx/jYHLyb7PoXMxk5NHv7VlYavrmGZxXFrJ5hDGo7oKY+aqvUj0s8y/Lvl01i
8xSvJAh+Cwr56krnlY8U3J4MTaEzWYJcuaGyUO+mfa8ECejk0rRX+gqCuqK6zVNwvM61F6SpjEhH
Jocv6crB6KbMdtqCwterkp2Bm2NKijApPtB48odB8J+xEpOkXZV23QSD6Hfa9D21Q13mtco04Vu3
EsHUbuwcC+OgVThEyOST65pJsHVTBGoSdNsxLdRNCVqYOmZ7MAeg47a7jIVNdqdXkoyJTISghZK7
tqlwXEtRo+LTguh71ZomnweDJK7D5q2+0ka4kUwlrseCA4K5DGGJqiwb0eiczs9xUwag0ZUg9vbF
tJInXExTBsTW0hbPFpx+PZgZ863Y8nvNj0ntV+mBOIfMkI0y2sSElVThLlINVHGqPQzczA/tfJIm
NSUbJjLA0NaYmymBZdv57ZTtdbyWvJ+XQWdTBGKAholRBHi0CCokHsYwYgIpFq54bTIttOfYJ52M
lm5zoc5SREVGPca0n3lG8oUep+mqbiTZ362peIhj/FZDJLBpzLlPFQp0/t8qdc3vX5Tb+h+0NCh+
+lYe3R2eGDsXlPfR+Hn50BNgJV1A7rFM9UFdsIiI/gcIt4bUcX17lNEHy1ZRwG1qkU7LOoix5xdd
S/2UyMqwNq+glSL8F6xwTqM2KfHAwD6ROGhG8KamL8zOfA8EUZftTqaLAHeduSj5okMXZ7onBjhM
JS+lrZkvf1iEAHY18QzmjVBF3SM1HGmHod7Fn2cHidoFiVr6UvbIw9mJLyVp2V5Ey3JUeFroCRew
r7TKSu1nwGznFb6zYAAQC1SF+aUsVsPP5rvXoOeBWQuFD8hKC2vYmhXapD28z0bzcdTeWPKk0H9o
diDTybPLQMlkQ882UX0lUFhTJY29yinhtDq1HlmkKnyrLfcNaBbsovI7RQs/YiRnBYWVZJMWw9eD
glp+51i7RcZfuQ1+5+8LtwatTSNXC3x/ZrdK+6ZTDLqX2KFMhICv6PpQUK2JFzszn/Wp87Nqlyqy
ziOJEDFoN3G6ympAxMvIvlaoZlza14TIkm7bJ/b3YhnCQ90y3FlLciyWS46DcUtlDXwyJQQQtcsx
d4mLGGo8ZlFP7efFxCtyXiQbsn06z2oIIGotHrFmF7kCwucbtNVNP6iY19ddd6UpqWzcWjFd5Z3d
Fp/Q5QmiYha76JCBRqQGI7pS7Gcpq/cWBKxF8J+wAmzMo0hzcIUgxJW/xd19H/+YUsw3q33EG+b6
Rq8+XT6RmxmDtUC+iyuBXTq7plkjTTUFyy5BLR4obHUrGL7zrtzqlLl+HJBJclls7dlaqIA7rCpA
jpYBUYvRDSyvedBSMIdZP/sZXayXFdyMiq5liZije+kyz1jRig/YbdDQVAYNmhTrG4zbuFVurYjT
lmFyTesjJ3jT7WW8jBx0RFRf/wABlPQpTkw1xmFO2lcypX5bvDnLN7W+05oXpZcltWQ2KuLTVLXT
MCFSZfUnpjzWMjLvy993xViKGzfdnFC4sFXePdDO3ildInH+ZCIEYKqXqo89A8Bk65WvuO0BURCJ
iC1sOu+JqwrYVE+0XcoOoGErxr5ImmhiBAXkS3TZ+Lbu17UYATCcZJ6bhKeRjJwEIw1Y/CMfNN9z
rztZ5nyzhGItS0COfiLDkDows9zn5bzGwfiW72np0xM/yahRSn2N+FYjOV+bee61XAFAxsEw55bf
6f/ShvUvXkThkw3XcNKPuuTNKzMOATrMvPDMcQJ0EKIMPutYHzixLatuldmHABrEjPO0r2AfnfON
GvAxuxur/XLZOLZloKHKtWwMzxUrNsqW5qlDEfeaXXpT5OVNV0+7Vq92fydGMHWMgWKgwwP+jUbv
V5O9i1kddmYtEbO9L2dtBFPP3b4tHBP3iFak37RObw+LhwloH9EFZ99E/7JtiTnTPHHcLi04+MDP
z4v6yqJdYKSexMY2X5+6+luO6H+REb5w5SIOMN+NuzFcwhjjXXoMXEkevCC/ZmEd9pmPWwPD6mSm
xw34/XVxli2gnxLP0+gpeFrPzqGwDV9BgQVxrwopOZ5MkGAYZZqPFs3wYpuWO6OmAenNkFqavyiN
BAY3K6HX6ykYB+lBcVWrCFDabb035n435NkhT57nvA4Lx8EpS756OSvRKOQEmCQs63za9qrOaypg
o+EqasZcRBN+Ff3vkSHa/bry95fNc/sMnMUIUKhZuOt7cCNHWX89sh9a/3r5+9uIcf4+39GVr5a5
S5dSHWa5VOyaqAvyrNW1Rs0PXY5nMQL4GVM1mFoyQox3IEPiT+7RiXOJC7j5ntc1kJarFlpL4U7/
qYyy9K6TESjDIzxgxw7TXfqtCGMQwrAC/YmxX++Gw+TsPrCGK7GCN2Z2zKYtL0S14r1GX7TpSG1J
5Her0wWMoGfVBB+sLZfOLWMES3lleRm1t32Qhs3BeIgx4jKPyn2yHyN7xw7W0URTfXzrHGX9zpum
+Psn4HX05+o2S4fyYaPlU68OcffJKB//Zhk9VUApVEt1daPi+6167FASml9PhQyFOSq8Q8KVDgJA
zX1VmkkOO3RfLJ9eY8RvNPr1d5NP4QG/iKybbBulVvIElJoJwyCCDNtm7sm9CWLDLJiD8lnH+ClZ
M5RsewRAYrGp1VbCELn3kHx4LZXPl7dnE/BWqghIlMW9i2sfXpKTOGFWlj6jpp+ZaLjyojnRg3J+
rZL5eFnoJjzBj0HWwTXRUiYIVbJ5QdM7TjSzWVgsmMTsgsO4e/k7KQIIjh7VmE1gFXrxMy+iVgPx
JGZ4XRbCwee96Z1VEcCJsCoe3AGmoJTBgrtxad6G8jP1oiEmklXbNoWzKAGQxrS2GIhmIIp8SelX
Mkm+v1kWj5rg39vCbWV1a8S112sY58vHEGi7FFPVeHJ1DvQdH2VlSEIkfPUvLJxY7KgzpXPSGoYN
lmLiDoFHtMDBEOGmkhUb8Z99SZKAQJpJEzsukMJLkh0mONTGZ8+4A1O3rdwZ6Q8pb7bEuMUqx6by
0mlOYdwEE2PmognaWjuxcT5cNrzNbPhqt8Qqx3xMCTFKyOkjem2/0JAP6fIw1ePeieaA9/I5JwtD
Sz4yXhCX1m8zEUseTWYa6DCBjzTubIauzByMW8glYpzhz9gHUJ1KKjlkEst3BLywaExa5CRgK/Sb
o37WM8lVL/u+iBS2rs9uDE/acDGa4JtulRIFNrOU6zUTYKLua2rmoN2I2vq2KJ8T5G+66bp0j0V+
RZYbJwlM5yP8u39slAAY3mROZonZf1Hy6j01x2Efh+rnLg2G0N7lu/rNji6bpMzyBfxISiO2em6R
qnEayTOq7vpMUiL9H1fvb+NzBXel6/K4nWuYAjl+WULjQA/GPj2k0ZOsUVKijNj0vDi1YekDBCX1
VZmeXP1akYWvtiMi55PkCn4Lbby5GXghPggPVDxPw/ZROzi37HtpRUZAH5q9rFtMppXguZSFlZsL
L6EpkY5om2s3bQ5OLGuYlUkRnJbenrzGU7heHfNj1z0ytG9bfS9xnyXHViycaBADrpQej8XRuFaH
GzZKuqhk3xdgQTcryzH4Yg194TPMG0t0iQTZQgmwkGlmHTOQdYFxFJPahnaPIaORl8tGA0ruWlcA
grZOCYoSgT5T9zV3X/P2Rplu5Ln+7cjiyp4FACiKaQTTJHx9Guon/Wdy1QZ1YIfFz+WWszEWDzX6
7CTPQ/7bL9zuYoHBkHrTuHjQTRuDdExDi5X7sd8R0PHE9XOXf7uMcRKbEMsN0tZtq75H9KpepnBs
weCapC+XRUh2SxyoNsWL48UD7tchTYOCWft+7oI5zu9tTZZekXivYp4qRbLY6sD2HensLnEmX60z
lLM/G/EUerZsp/4D7jzcpqaFMKZY+Vh1Y8qoCkdsgMd/7MHjjPH2033qYroR9xymQ1yFl9dSKpPv
58qnRcGo640T7kDtboiSQ793QFR2tTz+b1ynV/2PvafPSvIjvxKodHXhFPxB0BQ7xX6oXAnobVvH
+fsCKDVNMSlJBV9FXZDzAO9UVb8OI+xEFq/fxqazIAGbmorktk1wmOv6hzLEPlDKyF4l28Ov6/en
9yxERCbHmjvGESPTeurjf+ZBpTn+1M+7tkxuWdEewDgfEjvdKf0o8cq2z/JZuABXy2K4VZ5wD7p8
KsaXVjZ9UfJ9sYpeGdAq2hQ4yH18O2Svqf0mWb1t7PutgFjdWxTES5kBWzPw8Lyz9ygA2Sm3/Qs9
mOEQFreahVYOUBfvi+AjBRSYZfPvWRZL6iujM8C+BtF104WZaQRjrR3khU8SazcFf8U2dUMpKizh
QvftcJe6Zph7h1QaeJZtlQATRVEshdlCTtcfefTDNWUVNDJNBFzo7dRAmSKcCUttH/RuPCijcUTC
52qOLQlEyJQRICJull5vBlyJdn2Ve6+k/XrZ7rZvjfPeC8jguoNnK/xBrThm4Clfs/bFITTsl7eP
UEjzkUm/zUzAB3cpxpjwwlVVPehzgiv9mEhnCMqOkYADbkxVdbRxR/SpdjRzY48JCiEIBanv9Qgu
q+5zGctYa2QXk1jMTioViQ4e+uWZBvDv3GQvRPVtcCXyeK9ah86Py7smwXOxjJ3amFxTThZuwmIX
Z9/14rqUJcslhmcJ7xnc7sSuFeg01PdJ9Thmh8sqSBdNgIPRUeLcnHBdjDv3Qf3F9Y0utdc56I9F
FN+2koohiaGLM+w1Ug5zgixH5NIk0ox8XzLnRB16Z5lelDYfmA2wNnZLgIiGKsx2HI6p/XXqnBxy
oLK6ZZkRCNBgG85oLT36hYY+ier40ziboTNL8EFmBgI+jPkAOiPO8OJor1S5arvny2YgU0IAhb7w
XBbzcH9hhMgVBnkSkkU2ImkTFHQUcfIINWaYClFDNVdQYvk/pF3Xcty6sv0iVpEEwfDKNEmjbNny
C8uyt5lz5tffBZ1z9lAw96Cu9vNUTbPREeju1TnusBFNjyrmGexZeQKS6t2oSN+GvnD7vP7EgimM
BF1ocvZTTkpTBzoca6v3ByPs7xtLeh7o/HT9/LafDld0ODMKwqGyAqZoGUntVMqcEFj2qYRlANXu
e+vQ2LOMn/O0iyQ5saci9s1efSGYVYo0u01DgVVvinP1NUydVhkzJnZ1tAkhMmZVfdbqEDId7vRA
1O8kIsN+X5EZMlWfyMwSZzS4qOZfmO1qwsoVHC07uj8S2hUznIEZWiVp2L6DovzP0SsfMwblsDOf
erc/ALfVF40Kb7/Zr+hxtmapGeZKZnj1LP5eZsdQP5MUSBXfMGQGOJazFn+PwueGfktEnkRkH5wR
akMpyX0DRgl2btmZPt2nJjBtNOUYqNgoitEiqY8P109307GsmOUCdZzIY1XhAo6uDslpZsDSjtnu
OontEHOh8f6Su1ITJW6DqWXJQOOybY2pFwDlq0PvONvFjAEGgfJvhpgVOc7NRJZMFGz2hMmHfj08
JMOuMZ9l4+fSyo6AMxEpzrsMsyQtYQmJZaU9O0S12UZP7H3ojpnNdlGq38j7SqqstkVrzgW2937o
q0NtpqjKaoUJjrwo6VnFsvPoM/MsK+f53r+6omEmOc3QKoWnzcbpSemX/fPQaoKMYDOLX4mLcyJW
FSP9nMCInv+y6B0mie089pRAoBUCRX9viVjxMtByNELsToFLPJRYt1AIDEkkD85rUBr8N9OopKNk
PCTKWe4ET5siz/QOrb3ioQwkMmAvGK72eEz6qTkM3zXetd2uQ0dDsyMinDyRaDjn0FpTN0s9soJ8
lOy6+l1NjZ9NbiaaoRTIhl+LoQTakIwZspteCXwrIW7UiLpBRSQ4p9CNUjOVwKv2jOU+x7tzOf11
3Re8f+SVMMWvv8j00awm9E14gLN8zE+tlz6i4dlv9sVv/WbYN17zwpbuxj51x68ib7BdDbtY0Xtb
zEo1jLBblFZDKI6yYkcoGtZhRxbNvo7YUZYk6S1aXyfdjUXDYkK22cGvCId6YgaSWaAM54W35k5x
sYwaDUWlo93n5yizVT/zAOb+WvqRlzmi4otAQ/mpHR0JI4ZO4KGo+kiNVz35Ikevefx8XbYi5eEy
kFIy0Ycgg8oSmzcSbdEzNwgeGESMcO6DpJ0Wd5hZ9mhXO7Vp+QNQeJFKLp+7Eq00hcsySh1I5H0F
S1Ba3ZY751f1qRGaVdzgW0XbuFiqlq0a6y1Hj291zaGiPq/tqiXG7y1Nw4WC8BtgiqgY8YgBhYc4
kpTaEjkb3aNZ/ZjL10z5tqBij6RpBo/XdeHdjv+0878J810WJd610M8IOx/85L7P7ORGa+zphuwl
5yd9CB9MdzpOvxUHjQLn8ll15b2oXWA767h8AefLYkmeUKGBOsrYlxtLL9KQ2aYZ2kV1u2CM7Dq/
TB2usculOEYsG2WECXcv07FN0cTD668SeyML2cFEsj2o/nVy26Z24Y27R01Sq1d5C+0MLOmESrtT
hsICxratXWhwLitPCmAssNHP8VgdIif2VC/2pNvihAuSdVQBla7eFsI6MQuW1w6Sy3MmfYkVpDrs
dao5tLt013jSTt2LiuzbBwigSplgO5LBbyoKJFXti5TZxQBkzLtOBA+3fXiX/+fcx2QovTzPUD4l
JE5aBa7SFI6hka+xpAhStu2U6kKKSz8aLZHy2cRLpVSfm+Zp6R518/Uz6vY3Cb6eEEjVUmcDTstC
aamMnEHYayuQB19QaCdqZCl7GEiWW9M8z6JGG8Eh8VWDLur1gbKxeSl1FOO1b90s+nn9kEQkOJu0
gqHoB9Z+1bX9XlkmdxiqH2OoCsT9D/fEizA4u5QM2muqATroOO2d6JfmGW9stR0BZJcTJzbW2nnX
ORMJh3G+Sl4mIyjqIIJNKqO5X2bMMo+ilQL/EKguXDGDWtHQ0r7LlP/0vyu+5tTshnjovGivnoRd
tCJ++CwCj6h9OuIE9TNLxege9WCPekmGPZ9sCcRoDyJkwK19PgCCIpgJIZSgnZw7w7E1wiVk/EWH
8kXBGKOCSGh48aE61W55ULzUt9wewxoiT7fpiVaEuYOdLYDHTKyPV266L1Mt+cg6Tmj+Psa16Elh
u2F+RYs72LHsVbzrgsn0NxAxD4U/nMpkNz0wRPn6KXa1W3kXfflUoF9R5Xwt+jC0SA1xNU6XvVIc
QvJcq76RAFQCuymuWwL7qz+i04oU52sVFTg2TQM3pcq7HGXOvrUl+fskHQasKVwerxPbVNMLMf5B
KKN62lQjvO5kHAfpRgp+Xf//zVC7+n8uQUoLyahQY8DbSPLF1I+AK6mtmyz9BqiZQTnHvaDvVnB2
79f2lYWnclNlOD34R4CtmWrhzkvr57qT5jeNdWtVgtk1EXecOx7lSEUjAXQxO4T79Njt04PmY8GL
4F1m0+uvDpEJccWVHLSobsUmg0yMbV27lZrHMRX0HopocL4jLsdhnllwnPSfiPY23iAlOKvr2rBN
BGsiAfpkEI3v6h2WsQkTKUBKSX2p/6VbO418SiQXEtxZ9VOhYQM1/G4YGftJAfB+gjamTr0tk95d
utwh8XSPIvKnRHQhyx1f22dxl7YsfFV33fJYW1+k4K9/d3ick9U0azCtBBIaFmmxqziabbLActOp
pKL4LxIU52SnYiBGR2G2/XFBpMw9A7jNkdu/Wg/JPnatQ7UTPvYzY/nT712OkHOxYdnXmGtk/CFy
RU69S/eZT0M8QdrtoTtjDZ4lcE6btze2tfS/6sh7WmCFpV2FI5RU3S6R2SwLwnOw2LmC+7gYzUnA
Id/eq2nKqBomODSeikP9yPoHw13vK056D6S8veglats7/c0e3+RbDoNKS4o3Q6nbhcXBqM9dcJiT
W0MzgVl1SKlgUkmgNHzDb5H186SkLEaO1CuUn70anlul+8xY3kVo/Po2mUZYn5TCxTfla53eZsMP
QxIExe0ocjk4zod049wOdACJQUvdNMLqlar9VZDoXCuFL6eWg5Y7waOT6OzY7ysXX8W4QMYKS+x1
T5uwbAALWAJRBZZ99xULMzkPIiUSUEk1WHUQHxDvq/gzCqARAG6xoT9Mun5kIgo1algWMOV14LfW
wCvLpHAXyIP7CUd4IcPnLJNiTrn6viYwPQ7ZeVn2dNpdJ7GZ0K5IcGlLphZpPpS471q58ZBGy61c
zY5Zqf4czJ8JvCtS3KvOopiBXI5YVTXp5y55oJMbou/xOjubjm5Fg8tTQmyftqiOuGs1io2qSBbe
pOwmYnwB+raA1vbdkRIAZqK1iRK+HNbqTTJT8r7gTHU0x3hjS+tTJ8X9Y0rtyBN23rIT+kOtVwR5
czVqrNpcIKzOHT22WDsG3ig2ecs+LiRf9cfrZ7mpGtTQFFMxZPghTjUstDHk5sCeQqSzWj7O/WEp
vlr983Uq24A0KzKM6ZVDWLIoN2MFOV/rmZET7NiG1PiLWtmDw/jSO7v6IrqDb6rJiianJsmMad1e
A2taejRayYlH4hbjAYmUEVCBETOh/Cm0yzFyQqsVq54WtrdIxtxa9ayIQIo2HeqKF86hWg1DD2ao
oynzQen4IGMv4qB9qmi/IsO51FHWIyvCxnqPZg+J6dJe4FJFx8REtlKDoUPBPtLBRmx5ZLwJh9/X
9Wwz1GHrIdUU4DnJPMKtFWpYORPBWMeZ+Prc+oCs9tMOpcx4ujPq4ZwbmYDkJkvobcW0tGLK2nv/
zoolbM0yQngP3DRKyw4XZHuVKSjPbgp/RYJLJQ0aSmmqIxBVyaOOlVHNSyZajbBJwgAwtSrr1FD4
RV+LGmR5HwLTJlWPJhtdvptEtdhtH7CiwdlIZ8xBn9VYXTb5wQ64Gyfp1rxJ/Nzp8Iik+d05iPzr
6rDNFYBaTZkwTGXOuTVyaWSAp0NylflF+mymN4mIKxEJzrGlBjqUokBlM9m3XXsy5Ltc9AogIsH5
sXqYlnFmAO+G6pTzMVKOVvyZhwaGaPvfg+JEM+hLPtECXMhzbyftbmhiJwh+K/FX7Jpzp+Ttuly2
h49W9BjLK6ORjdYkUQB108+j9/506bfAUIh8PDUflZfSrxxRoNu00xVJzrUtLeZgcQ9Ey0Fb+WVL
90Upqv9sCwpHqGH5KlC8OXUrrdRAixDyEpliz6Ah30gxdhbP6meSa+NChlM52pBuDCLgO47yfq57
7DQ94W3Wvi6izeC5IsIpnR5RWs0yNKI0ZDQZKSbS4X02TUnhlMQafSsqksge5Jp85kK0IsypYhfQ
eJCREHuJtbeiu5y4GRVou0hOnPZJgWouDCTTI/J9RM/G9F0dRGCP/+DtLlLi9C2lTYdYB2UYfOku
PmVucqf/+pnfGMf2PvH6fSV6LxdxxcVWeRibIAiB+k/LZ4wm2rR5a0ZToBabl/CVdLhQlEjKopZs
u5oaPKnAsGzTPSn73djt0uyVJEdDE0H9bdvt5Ry5W1hQx3PS6BDW0h2N+slK/5Uy/IGpknfl2M8L
4ne9HFTTi4L7XPrMa9rfh/YHrEo7ZLrasdnXvv4phZi+X3Zmfrhur9ePyeKx72qSBJJSIbhayo1W
Phbaw/X/324RWzHBOQQj76uwYndIBjhBXOojSuyLE4YQ2RtxrDjX6V3XZkvm3EAUmgNuDDAfcznT
+WclHxKR5LdrLyuWOD9Q0GGopRZ51f/gqBPLr96St9pFvc5pnPmNYL3WvWhD4XZn04ou5xp6KQKU
kISjHB0MK1v2WXcwc6169Y7eSp4BfBr0Xeg+IEL3qht5ooc09vd/3FVW5DlHEZVqqkrMtY+ktMNq
R3TJVslfwH8UyFCkk5yzCIGBYuUynEXVEtcKLTv616bFeQcsHo+WJcFRVhaGjV5nuqe9wLIEx8W/
z6REq7GCCekXbZrjmLWeUZObSMXCEVnbX1d6ESkugYiKLJ9UNrBMYpd0p7A37WV+KKRaIBiBcfF1
pWrStbwIdRR6hmNi+qq1mxLBnWU7xTMVTbcs01BVymlZS3TUD2YYl7bLH+nd4Bp+vZOc7hgAjM5R
b9jiOuv5+vltKtyKJqdwepcVgYo0z4uTr+10kBPRy5OIAKdulgSohCxDjAVch51Sz1JFedemClxY
0OWPmXFURWYRDBqK3tJzq5+C8dsy/qChaMJRwAgPU6k1XZRjAAzvCflJbSqHJrX3r2Shc1kq8McL
zWRxNdGBrBPbi9EIcpHNFBVbbGSKxaiy/keLZtrppV4yDSPPRXEXpC/W8Cuen6SoFNjLtlAulNjv
q+tKpS9TEzZoO0z6mS30ylDEIf1bUjxePzOmPn945hVHnM1Ecqyaagr7p4l1S6IeVd7MT5vcVyT5
NsvCrxZNYzvvtN11uv9grBcGOcMJVSmemw7Zg3xMfulO5psuOctQcbbctAO+iWpjQ4gkCehua+GF
LGdOoYGuGMUCv8VyG1bf2+bpOl8CufGIn5axGHNegK061u1ZPUvaqVAKuxLhO4nocH47M/VQCqUB
uZGq2lX31IR+NBf2IkL9EtHhbKpsrSXvM+zqbYwvcZg5lnoKhpOePH/m2ExssbQIntJ5pAkMkuE9
oIbpzkV10LXqwcrDO1mbJ+xJKAUqvxmKzAstpiIr0+q72gCyIgJ4MJ6VKdunWDxktSL0ABEV9vuK
iiZ3VZkOuDJXGlp3BxMtKD1u5qJiwbY+X5jh/ERTWa3ZpHhj0Op7Mu/rT3U1WIph4B3BNAjvtVsy
F1ovIxWx6udMu+ulzI5EoCnbWfGKCKdkedHVrcFux9GhOgRfUCg6Au3SSXfhwfpRA7Pez/3wThXo
wXadZUWWfBRRGXc9TQDygCkHxTf88lzJtnof35Aj208mEZv+uq7lW86WoKxnoskb8P88sOEcL1oY
DuwqG56TIbI7oJsgV2mfIs0nk4vVIIIosqUda4KcdmR0QD2CwhuF1Wzjnpnkn3g6WRPgwodZy1We
AH3XS6nhyeV0KBf5KOWpf/3gtowJaxENWUEXMBZhcZIq2r5r5AQHp6vpuZnq2i5LtBtbsWxfJ7Q5
e7KmxDkHM+uW0gIcrmdhOsmfKK5FykgXR+kHVGPT+KdVtYM7xvnbohqpM6n1Zxph1l/AOQ7KoHkD
lictWe+aIWp/Md3J6mcQOtZkONWIW1mbLOzA8vJBP2QhNrXMxi7ElMb1A2UKwOcXazKcgljVSLDp
nRUSFHRr0Hgfj/WusuQnqtW7tsrd6+TYV18jx2UVtapGRlIgXE3hTksNZyS1LQ2oZpqiXZBCTeEy
Ca1qAkyGUGhKd1yGpwg4mJOrARM1y3/R+oUYN1P48zp3my8iq9Pk+19StejDdmRPFN9nT3eWk/oK
WBwssUrdbCcqZm46j4vR8XVaU82KsZwgOhqcCWCm6k/U7WHMCjF0zQB0M5fC0MxYTF1mcbjJICQ7
LrEkVzTWvc2EBSQ21Jksje+oKInZhCMDGyAk2atB5JK8FzinzXl57N3+Hw3+uj5lRdj3bPNo/KJh
YCz1hlP6MJ2Q0O7I9/Smd4lX7coFkAAC49p2ixfC3An2iZIDeQDMSWZnU3SZNbKTZAKl2yRCiCxj
s6mGPIA3KRRox2bA240kHbXySxefi8/07hAqK6al6QRoLpx779ohamuT7fwKHwe01UzfNVFFa1MP
ViTY76t0LJMzgDJUyGM0s95ZUnCeehE4/OZBrUhwjntpRkOZc1wt8ug5VZ8wCwwIfMH1ZdO/rWhw
XhvpWG1qKtgYrLtJ9XLpkLT+vz4szmln86BrpEZSmTbds9XXez1bXgSubDMwrDjh1KqVjSjFZmr0
Nd+oznJoPVTlvHJHPSwKsqln7Dqn+h67oiFLkZA4r43Vy42aTmCtUn9X7Suqd06pfaZLd6XP/CWw
yyKd9CV4o8au6ZwxSu0k+uv6AW7mkrAWdDVTDEjx+xklfYpjOYTTmeVnK/ox11/y8Whk57R41dCA
OZPDdXqb8rrQ44EUZx0rq9IQr0RK56DSk412JGcOpW5T9d51UpsyQpKnM+awooNTP1kNdGQKMgqB
i7comV3pbql8uU5j0x+saHDqR7UQyKqs8bxX7tiUZfKJAgxBG5+mqKZs4lb70d/U+SibnQJnoMkP
GZY1BdobRt4/4/9XRDin1pt00SKtQSGpeGvDn7p0UukioLGdc6yIMGmtPGcyTZjdrXBSNZYQGD7a
Gjo78HvXOqZ39F6Ej7gp+xU1zsHNClbMTAlkH+f7yXpNwocBKdx12YtocPpF6kjVrRhPqk3rleZN
FB+Ek4Wb1rJig1OvsRmrsElxjdAbf27SPa3PU6o7o7Z4vZl61/kREeN8GknNKOnZbCEdv3bDPR1e
6FjYwXRaZFlAatPr/M0XgI8+KkOZ0SJMKZRBPoZ7stcPdJfsG3Er+2acMzXMeGElFHIrTkRVYimI
EBmSDrxp+YpbpzaQObXD5Jh4DYBLdUMndQtH9JwvosvJrQZkIdrXWzyrNcc4vin7Y1284F3tusC2
M8YVe5zEsJlHIeYIMpZij97iYi3tOXI7FDfpuTxQIAGFDqtWiACFNzXlb7rI6T6Kby5oHJfBiO6k
TnmLDbIbKuOAlOKxlck9MUTTPZvkLM1Ee5dKTE3mnOAwD+Uo1TOKPubgDX30tcHsfF4mp1lNAMEr
CZRz21Wt6PH+MB5bgu7p/wxAtE77pe6wBWZ02eD6JNmid6stY8DAvqJTGXuksH/m42l2UxFYmcFy
SmD0pUfLG33NT46iuY6tULUmw7nEoRlJUcS4aA7FXZu8GNnhujaK/p+ztXac0pQwDNyl2ica6nKC
C8TmTVmTcZdTZMVS8Ir48Zx6SH2eGWLx7LCaXHIHUPEdPLz/mQ2Ja0Kc/DOF1mOXsEaeOH+tlmI/
me1hmKqHCfjZwEz5Gtb58/XD29Q5BHk0MrOxWMT7j8wVVpwiX4HzZTt64Kic4L46ta7qa/vQLd+u
U9tyT2ti6kdiqlwCGUXBSS6aR8PaNeipyXaz8pnq05oOJ7G41qshYEuYlwJ38swNW3MX6yp2pos2
+TIb4R9s1pQ4kSn5pFeBBU84L7I74hWgVIN70oe76wcnIsOZahRbk5xXiMc58a32Xg1sfRSo+aYZ
rRSBM9MiWjI97FCRSYLdAJDsUASbLyLA2WmgRVmbDehglIu3SD2LlydsHxLVDNXSdfb08lG7JhTk
WpmpcnJgvTbAHD1jTk591m3FYeG27+w6t8fP8fU3Wf75pCG9qlds9hmIyK5ZWjcxFcGpCjh7n2tf
5bB5gF2FlYyssgiOhXTqqwdpePiMhl244EwzTIIQcALQsL5XXWmcsa1meW1S0drKrZCqKRcyvGWS
cJx6HYdlpIOzGOeu/91M30fzjcYCfd5ceLsmxZlm2gxDnk1wAv+BumOL1cJd4psHsjfvw93oMzik
xpOx/6fYTYVTiBoTRFLjjFaJsKMpbqDwShDYUqYgfX6LF4FL3dzRiEXM6E4yURREI/pHrafaUqNH
Fz5V25HYLn9gRtwJH8IzWz2qPKY3qt895r6UYH/x6OiCnpVNFtmKKxWwPzImUD8Sj5E6VTVbddVY
rQ2YYy83EnuuRQvht6PUhQ4PJ5y2tRz2DF46fflPW4z5nIE/vPpjGFXU7SVgiocSrpVqKvUJ11JW
Y1e/TfN3kgqUU0SCszaiTLM0BrC2rI/cICr25lDtZ7I8XzfqzRIhxr6YasiWiYGlj/LpdKlouwXy
6ak9+dSfnmIvd/RfpHKaF7b6sUtcAclNN78iyV1BwkEzME4ysYSi3gPI+EhOgasRQEymBwYyGfqi
Kd7tw7wwySmhRIikzyUiVxD6Y/RSWI45fqZVWMNEhIpFRTAyfnLyHZKhZcCnLdo3w/AQaK29dIKK
wvbRXYhw0lIxkienDKY901Gn+5osAh+/mX6tmOBEI3dJPMS0xkFVt3KW2XINrVDPcRCKlIDp7x9p
0YoSJxJTAYRgo4FS62XPbGVs4s+jXXkAe/Ql6VMAnCvp8I97KMVMpdTCPZThQ5WmjlU6bazY1zVb
IB1+ViGK+6I3cgxvy1THLkn04w3UuU5iswV+zQjnF5q6Mqy2gfHEL5Mr2e3OxNC70/7s/dFtgFhY
nIfP1NjXJLmIbAy1hiI72FKj0E6a21QEXrHZHoHZMkuXDWpQyk9KWWmDIYh36BQwxUZXlhMqTA6b
z0wP8/tLSOgK07JNr/BejzEwgmrxk0wTBneijomrB9yy9asd79VB4MW33euKBicuYtJOogkMtj/2
3nvO6Sgh1JwNZzW70F1er+uHuqmDFIHQ1NHQgrmzj/5cDkc9yVrYVXKIse0lOCh7dm2fbEDeeQHW
hdFbzTZtrIK0pftW8YidnMeTaHRzsx0bTwZ/fwbnSBpNUYI5wpWbXRoLl3zNbzVgGDrR3bBnreCK
k9w2tmrnkQ2QrfH0mSrImj7nXrBMntZhhGOQ687OZ9nu6saVh1Zg8Zv+8sIm31mqxKM2hwTRM0AL
XDwHx+6EDXD2nCz+dblu6uqKEHcJr4esH3sCPZrVh758XDBROAiGNjY0h414okJJ8aSP9s+PmqP3
UlzWE8m9nM47y7K8trAExyUiwVlDkqmziXFptD6ZvZfGoVsljcBBbpHA7mtZ1sDDn68VRJ1qPUaH
ooeSEQZH5+THdUFs/r8qAwBDATC+8W7wq4uWkVIt0wj+P2jR4107mJsXcLDVOIrt8NjbDi4M9L1w
/haduRmZSigVtte48d6Q7ekt/KIdspNyJE7mWaO9aMKX0w0N+0CVMb5ibCSJnoSAWAM8/AEtir3k
94FAibfObs0Y+4QViVTFDpi0wfVbq9DmHQdeu4iQg0VcMINdkagLo6zSHFzQPHFaw7Lr4EcZ9AIR
bVIxAZoKTAQNUuK8S1kVJInLnO0dOnblftYei+rLdT3buAZT80KCfzMoJT3SUzlmL8uPxfgyz8iR
VBfrEu0oVN3rtDblsqLFWf5QZk1vmKhFjNJ9Ir/WItSXrSj4gRnO7qsyKdRAYdGA2tlNdSBu4hu3
VW5LZ83XT0Cb+4SAYP2YWTcsw1D5W03et4uKKhhug3r5UC3GzdDGGLnNvesHt+H+6ZoMF+VGXcOs
KCYiPDUZ/UgrnMrs7oJ+tDOJCGS0lfh9oMXpXBRLcW3JYAmV12/G3Jc7a9bYkNNg3uhRPNxo5hj7
CinblwADG45SofVt6PLJR0NQ7LRSUGOdTyZETGSy4xL59Xe9ZwIriyOtZXUdwXfNaeRUKvYqJnhQ
SM0vXRl5cq9+X9AXh2U/t3pIUFY3B1+jifA6wXzita/gVFgyZisuC+DWdK7sDDcMT8Tymn2G3rFh
N76JHgAEgufhw420I2NjwQGYkVmiMak9pI2h2FT9HlWfKBjjgC0DXaHIaCw+OS6qeqmLCZ6gMXdL
ezLN3SACZ2R6+ufpXUgwB7GWoV7N8RTCAWA7oT3LvTvVT0QFfuEXdfg2WdMn0oA1R8y9rshVRRDj
npmiG9rS/GFAT0wkaubYDKJrGlwgSLpISbCtAB4gQ5czsUfAPrvEXfZJZ2eNrd5Ft2i6Fm7N3VaM
y0ly6XfcDgNRMniEItP6G7NMqUOnMXfkiAyhTeuk2F93QUJGOR/ULK2pR3KAhGc2n/U8sEMkVvZY
KfukTh0T4QMdB4cWWZEtW+2xLPOXuLHsHqAq6RS5mYVdX9c/aSs6ro+e81SBAmxKWki5Z/Y/Wukv
rM4Rdh9sRpQVDT7xzuQ46yymsaMzueaxAIR97lQnzbZQd7NeRfYupMf5F2PBu49SQGWLG8WvHxnS
3TK4HbBvMciTYXNnKRo+FpwiP+uFalG5REWIPq5FcapQ8yKtPAW0f/xXwtK5ZDO2yklrFQgrS24m
HUNSqSOTzyTla2lx/iWei2XImDEC1HEZf2qYDPh3XHAeRZumiGBjVe5N9IfZ3A1aaUdtIEgq2Ff+
4SUVrKNRDcVCzwanA9YsLd20QOdS9UGO74dYMGog+n8WaVduMU0qpcSQEMuSNHuJUrcU7ghhpneN
BU7agbIoo1Wj4qG2b73yo9EesxKQYphOU++ArW03WLZxXTKbDnF1aJzoy7prEmxfxrVietakg1zc
pdpeDkoBmS1gY2qt6HAaECZzbY0h6FRu7+W39YvqKHb80H1tQlv9qX2b3capnGxn/Zo+cW9eU+Yi
zRCOcTvHEJtSBsjJ6mejIQInL9IMLqqEA54Wkc6hQUK7aa1zmz1cF9K2e1udHhdEinTM9SkwWSUM
SYYbOcTy9Xtc0nbxa+4C58sQjXVturcVRS5ISMMICCkTp1bnbWhLqhw7o7q8aOGw+3e88b2qRGkQ
6xikobobsTwAN4/ESd5GHwvmgag5jU7976RFOD+Rz1WBNg28PSnTKZFuItHE4nbIv5wd4RyFHlY5
nToJj9mNPVh2qZ9mrIJkrcXG7MiSTyjCYOfMe9GznkhP+A3Wga5ikVVksdfF9JG4rFSUfe2/9a4O
vIroi8i0hJxy3mNozRxzoNCSDt1UfnVgO3qK0/JgPnW/VV8FVGDmiN5fto1NB24T2nNlne87How0
yY0IhZwFqVP+u8COboFGMvn86YX/psAXI/KB0EGbwBXF6PMsVd87w9jFRHm0lvROWlq7z4LfdJB2
UjPswrY/p3EsetTf9suXb+CUFGmjXPds79pIKxS27/v+1QxlJ89Eb37MdVxjllPWxQyIZJnInBb9
0cTq2l7d0T60Le1Up1+M9P9fbkYYuLDFBbjSKrPYTGYYe3abxy8dcrReFGveA/01ljitHC01Wnr2
yGTcYbGKAyTE0JadBYuUFltyBgdIwQdynn1cM2z1Tcvtz8zFfGCTi3Zx3Mea3qCgmaFjDok86vpx
ebiupgI7sLi4ppvlkrQ1tHQsNacLs/s4twQ95P8QtS/i4gJbTeup0VgJprjJb6dv0hPbUB+51d66
Nc4T7qIuYMtQEp73vcBJb8YftPcSTdd1BnfwMdky5WVSdR3JXGX96OejTn6FogPc1PwLCf6OElBJ
66mJu2BaxXuMzNuKPh7ibnEivfg51tK+NEL/uswEXPFv+CQkydIZiHV5dtT1G6PYBaJ7yaZarLji
7RldYB3Rkcu3QWV3+W+Z/v9r3BRN0f+TDH8jSeJ2ocEIvbP65FzH5l4dIkEmLzomzoCledECvOPj
AWL6CvBP2wrPEnm6LgrROXEmGi15FY0VRFFgvrs2gt0snHAVkeAsVOoNDaDySAvDSfFqqb9PqClw
AtsRfyUNzkILS5PMmsJ9j2htfa/Tu5JjuoODaVC32FEBPZFkmE2t7kDYfpvFecDItY968CtTjzMR
6NdWq9AHBeNM36LtUgIcGhHpp/KN1WTTXXaikaN4OXbWSAKTZAf0R7C4HCC/gQx7zfJgDqBrsiwf
8vGu6e4X4IOTqAGy6f8fxXDNmcEF9aGXplHtWV9STB7MfHa1LrrJ5U/MAX4gw7mASW/mPl+g2kb+
KoWnuLfspBKwsp36rc6Ni+TZnJKITpBS821wZ8/YJ67lIaH+ihXMNwh85+i7qA9doHwG5xaSsQIo
XgTP08z3RuRZ4Z0hqk9ttTp8ODvOLZRVUvSmAnWYvo1e9YvNRhTutLec6nf/M2c7kt1QckSTztvV
g9Vpcq6ikmarjWOQHfzmUB7DB/R43cSH/2CyxU/YgP123f2JzpL3G7k696RDZCdYFGWTNEBfrRkS
expN0ciOwA3y87tahOVCEttEEeZHWZP2xPzUy8zq9DiPEc4qVTsJkRwD8ARtQ2MqypK3RgigF1h4
Iusaqss88FJRxppRskkSunwNOutpyluniWp3zjHNqwFQKo5eFWz2RTrjXpfU1s6rD6Q53ZjmQIuL
ET63ATg6c/EBSs3ow4J7F12Nt7XiwiWnFWa3BEscIXnIQpckD3GMVaBfr7PDvvZPf3shwUUQPdeb
OI/BTV3eZ/rODGJbjXaa8uM6mX8IjBc6nE6o41wo1IR/0s7VDaZjvMQ1HrEJvMZkROmHqSN6g94O
JH8T5N8xtCIrUmytgeeguZtPz5N1MkuC8oKLKUn7OncCOfFPGJEx5cn/kfZdS3LrPLdPpCpSidKt
QsfJ4xmHG5Wjcs56+rPofT63TMvN+sfXXSU0SGARBIGF2eSPjeqjVX8i4blQJAH4X47hiz7CKVJ2
Q553AT9F7lXcouh7xdU9XolvHeaDrAxZYhVi4oLOcTOxHLtlJYd2uCf1CEw6T+z139ZNOEEqnVZ5
w13JzlsvX/ZLHXtFLFm5bby7LJxwhFi0GcuacF1adJSYyi4KljeFYbgXmSZvTxabe/uqBVDxWUUq
vU3RB0luSfr4lqW6iBCWqk1aZiQK3/4FFYzNk1UeR03GH8Gd8E8wuAgRlqpPsmRRCgREdah/LRVS
O+Detp0iDHMXY8dqV52GbpfaU/jcFqW2u67i9kZdpHOjXAWz6IpWS0PBRuXmXd8fluVNSVS08v5v
mwQ4nVCNFNkW1Itay1XS2kmrwWXShMc2GlzECJCatcHYRDHEGHhFLZXnrL0LE/1NkHMRIuCpibm1
ga4gQmlzHRTcqr+Qj/347fqOXNfEEttDOR1LC0pnCBlx9BjRvhniwxIZ/nUxfzkc/qeMRYRAnERW
ZNJBQQr4+b8JhKFvesbt5M5eh6HisqPhL8HyRZ6ApWB6rnItRnmz8aztInc5aKETn1I3+UH3ZGe4
kV8TJ2eSLbtu3xDyu30n2qB3I681rewXNNA5JYr4ry+kTAL/feVBM1FMNVRQCkeUu9L4wrQ3dMoj
9rksnAAQBYusyuCPA324Y/2PLj71TAJ020fPRYSAAoj36FSr2JvGMhEDT7j6Gd6S0z0o72V2x/f5
73hnEQEQUj3PLXtB1B2+zi7vX08538j97OWe4sneQ2XOJMDCUlXDgimbuFOYiTOCy3Iqz1k9SXI1
MhMQcGHp9bgnNgLjdHoZVOaQQpYKl0gQS+2Y3Stdx+ca2tXHYXgZpO813Nv/2BWMeEZUb1k6FbNy
il1nwcTL2w30wnd8iPVJu8uP7cN8KGUZ1U1lVrIEJBhjdKSrPIECMouv4aHYBZ72pD9YN3yILQbI
jY4iuanLJAooUOlLYMZ8RF4Wf2Zt5LBBlnCXSeC/r1CgGNFUEfJ8Q7y0LmYz1tmHN8DMatEEFLBA
KpKDjxoNmvbtABVo/nRdwKaraBq4pQz0uBmqYMQYYqEvFmd7COovBvGSIQfXrXddxibOXGSI94My
U6Ma/UGINrrMSaNv84DxnM9z/Zb71UqMcLRFA0ExRw8DG0L0Cw5PDJ1ibVs5SSgJcyVrJr5y4jV6
mhYN2Riw1Rf6fW4d40pScbF9B1kpI9hukQd4LGK4jybH/pU/oYb7yl9Ok9/hyGTfrm/Qthn/MgJN
MOMIaYSq+1ktausOJll6XS7jVd8OPFYKCZYcoMxLzXiV6HwaX9UX/kA7uPmRZXiKir3Qkz2WyjZJ
ONxokiZmlMAapvCGlbmXmsd8kuUbpVoJx1qoZU3OWkjR7idPxVCbZNec+117zHw8Xrqy6mGZJwkH
29wbRlFrNqKOYW6dQAmGHY2I7cY9iv0Xrfx83S5kayiAA8NjRDVU3KPYIQ1PCTlKSaG3eoBBovXL
9nSBF2Xow4BZM8BB36c/6FeM9vQxP9UNvD5xujNs3kV9oOqQc7eXr6fE8EUGCbXWhi6JcMDGQeVa
VnPKhlQyBE2yZbpw7GGIqVoNHa5ald6BHCNB/T+IfFO1fZ5SXYIafPv/PM4vaymAhtbpGNFTYS3B
5PSpV9k+reg5LJN3LagqiN2872rpi9UWoc5vGyiAR9UvUY0h2XC0e7g2WsmK5/h7gaajfX5UvfBB
83U0Ome3+lse1FeGIwBKTbVAM1IoG7Y7Rd+31jFQJUAv2zsBQ1JWg8h0hmp2fQRlvlIOPjWoM7OP
1/1MBiO6ACNm1I+jxiu1MtCYvKJ5Eh5gedYAiBz86knO8rTt2eg/QOE2uo9twbOHqvv/gV9QZm4B
ojeDPi6jf12t60L+GLZjTAtYZg3sUB2+U6e7qb+JZVxyfGH+sHgd3YTEIDauS4IRjHVN9ZZg4Tp7
P3Qob2jQmhnco+HAyU1VEvBv6rMSJpjDjCYHtZ8RjDXVbYbZo0nwHAbv3rBmKxmCJRRdojVqhTvZ
RB6mZHTC9h2rP12XsYl6KxnCKWKFqVrqKWBd1eP7olzOeSlrCpHti2Bf4HwxF8NA+DJ28dlKe3c0
e7eaMl9Fb12cGa//pJH4lJmgc1cfCTQySss4hKHaOKzJZFQOknUTHzHL2O5GlSfwexonbmTMGEXN
ZBXJEiNjwnmhTRprShsFw+M871WClk21ebQXXXId24S2iw2IrXxqGAdlbODhSLVqbW8p6NABl5Lq
2RiC7IC7XHIKyrQSDone1qI4xqxOP6se2/hU2re57AVHppEABc3Ydz3jaVs9xqg6NXd1+7CYyDf9
IwwwAQZog8LQhvcVRf2Jagfd/hzFEnveDv9X2yPAQM8CvdJ4k138uoD5sb5V3Plj/yE6qOfMJbK6
v+3d4fRdOhgiTPENIo1aZWgCSMv0H2Z7PxTgx4+/XnfR7e25yBAswGzaETwXvOZoVl9VvdhPce+l
I70Lpsm7Lmr7yVK/yBJMAWMA2h5DLVFtMNmKU7fjjgzNU82KR6NCDsBessPSlQ9taz1zGLwufRv6
LsIF84AUPe+4oqxDe1eS7Op0TFFo9yloU79pmEScbO8ESxnDfpj7Grra5Fuv3dXkfYC6vusqbcd4
qwUVTgxQUGt2jWc+3Eanm/kl2cW1Y36rUAa3IzfEUTzjnXnX7ZDDkV3j/uIJl+UUThIkJGarCuFt
hrN8UP12r7gVczjdX7MPntL31zXdhvhf0sTbCIq7QFxgISHWl+d2ODSyFzKZOuKNo6cTzdUGRlf/
qI4gHjiDe/JUYh6ck/ihF+2vqyNxOvHyMUxaU/QZv3RnP6bhlHfMS5y0fv43KcK1Y1oiZVTCCdfE
ftplbL5vMtu1tXhP8+hNIdhlfwQUqawls7sCCvU6cTt0i1Vjfo8RNhIEkTiVzn9f5fVQ1we4UhBW
sol6SCG6PVEPaSpj4JNag4AVYTLhMXU0ESad+JT0+NGsnPBm8PmQxeQ27iR+LLNuASuiYtIbZgOa
hiRBZ3DhtfYsqWGTrZyAFI0eK/3CU0msrb0RRGmhdvPGQrkLHoncXWVBrCnkZsCQEsX5GGJOMmZX
obgZgxzBFyarv5L4kcjhNaq6Uc68tBQ1MEk6A4EeDZo7nSGFO5kkIYk5xmE9h/y9jDxWN7flnXaY
nPgWHZrRK+ah1LvsNnGXe2lTKo8q/7xH/fIrQ4g6gXk5U3h89t9wTNChII9V+e1RPwR+KblWS8xQ
7BumCaHMWmAjbXpa+u8YwvMWPGKGim1hJhHfOJlRRErLWzDb5MD0G6p80GvMVZRFTdtqXMQIa2ai
SXWwQCDggxUUZGTp66RNkih9uwxdv8gQoNVE4R9dKjwzRjdogtN2iCSUu2yX73Fjf1Qe+ai2ah+i
f6x5kdk899Q/TeIimqu/wkBdiYwqUnERQUeIB8LdXTUbTqvOz0h+O5FSPNqFJTmuZCsqwG6CeTgm
zdAxPKIXuic/tEg2p3Abni5KCYCbRRpmgXGlqHlIlnORgdnaerxufn+Jli5CBJhNwm6uDB5Ycmfi
yZzEUxUnPNlu9qo84jA+hO9jz/bMl+uC+Xev7ZiAvRWJlq7mV0erSh11OqYjyJy6Uzr9qGVHvmwd
haiM5cWwhASicnB9jTdK7uGe/0/aiI+f+ULUqqx5m7HhG1YFhpF4t2jPVtZ4apZK4ortDNzF0USa
0rBSmti2oBCnhVL92M8Wj/mdHzhoV3vPPubvr2v3lzvKLyP5GRqs3MscSysG4ySviE4eCK6sRmSd
TDt8xJNf49RR6Kqatqdz6WfpJNNW4mg/V2MlPAe/ndJE0HZunOhbeGfsKB7kg8LpvXZwiIdbJs6Z
6xrLZAp4UtV226ec+Gpo0uc8Xx7TLJB4nsQqfxajrNRK5iYvwa6ChzkV3Mn6Q5g8TRGT6CE1FQFD
ujFGueuMxeMP2Rqq9BVf/dbvZlxJ1AM70uP1dduOCC6GIqBJ1URhUrYQR8tPuE1W6eJVluFW2ptq
iZFGNUAfRcEgpf0O+Cg+MoZFRTFVj0LotMSDUifLOm3awEqEYAPFlLKI5UDGSo95o528p3YTA1cS
uImsTGBSiBIvHJjsZ+ulOGawg1N6KPf0ie7pj/4Y3Gt+8jgf3lbotBIsWIU2BWFBOc0r53nhZaOh
352je3tx2CdO/aAcx8TF6JbrxrFdX7USK1gHBmBpdc1fQei9cs+rKkLLB11luO/8xe/2YYXu8uKN
TdIrscJRo0yV1qN5DCFW+VWxjrZdO13mS3Tjse4f59lKiHjINJg8OPAcZf6D1wy1e4xhnh/GD3wm
pXQEPf/YFWHifDcQ0BZ5zMlskmifDsjvv09DEJOYh2HwdOsjiNckW7cZX120E2e8DVacNlnM3x7b
L1WYOm25OJW+6+2DmixOOctoYCW+Z4nhqjERLSgQXGGWwVA/R/VOsl2bQLVSSMCPtm5j0D1BAKVO
53EOUPY+8mI3/h6j8RQvMtTH3JAXGUXQJuivxAqYMtakxZxUbByOymFI0MdxmOcv13XblgGqUdw5
DfDeCV6mDVnDFHAd+4bSnUctOmfNAkYSWXS6vYIXMYJXNWpk5rkNeJyHxTHC3IkqvJw2r2nxljPF
uAgSPCvIVS3uOqxZlyVunj4obeAVlatkn/9p3cR0mmXSeWIhf82qH1PliZlnRiVh4naTyEUXMaNG
+nqwqx4IiAThLjz0t8MhPhKQKCQnQ0KosZ2vWckSfGjUBlMjnGwnfeWMDcuB+fbt6Bkuz4FKcwHb
Z9mvXdIFh6JtvMwdx7/Rjd7Rh/k0ecsNEN5v3uudO6HRsXkCuu9zibVvL6lJ0WasoSJMFyMBoqpq
UEQQ3PoYPnGgTuQZd2xP/e62PVy3kE0UXIkSvDdRwkYzFFhiVuhPzcIeJjXxWT3djEk0OzWKufEw
Lovg+Db9gfUroUKQkJtBR/QAQUJ/6jx+sCSBx7CgPKdco8tIJm8TelfyhNiA1SNFQzncgE+rwTxq
K3TbpyxytLvF7V7BNNo81pVHZBH3JpysxAqo1VnMDusJvRL6UnjG8qyAN9OYDkx7f30Pt1sHV4IE
3AqXBq2rA7IUH3Kk42zMYsm8xHt4sl36yHuOcLvRJK64icgrkQKCqenA4r7DFmLOm4bBxKany6o/
JLsmRgRKPLQtQ5bUb82zmn5R6pd/WzYxAgA1ItGrCDfc5FifR5e/B4R+1TkE7eudE7ucvEQ9a9Ne
ZhgSpxNDgakB2S0Z4XRL0XpkcfSPavDVHM9B81j2ko2SGKElgBjL6wF92ghzCobWiXZeTBQ/Wcbe
ymrbUYJWUhUkEyfgSWHkY4vhULlfGMdueWBL5sTRHmk05/rmbRqHZWjUoibouMUMNAmNJGYFy31i
Ls9gBtjZdN5fF7GpykWEmHSmxGRxkuNBu9QHlM3GMIrPEblngSyRuX2jXUnigfjq0sQwJk8ZYkhq
ffOUn6Jd8C6+LTBKyfxQesrRKv3rmm0670qecIwWS99ZUYZ7emMfrahzpuxO7SR2J5Mh2J1th3qm
8M5YI/KVtAOTzCGI38CyDTYeMAeDnlpDu4SAsA3Y54csNMFRZ9xgPrSjGJUz93c20d50hIAJ3iaU
Mgxy4OqutghDP+2k62HX5ez/xzYEUtfpCZNELDfA62HlIp8oa7bcvl2upHITXUmt9Laca1PPffN2
QDzf78v9cMi+pBkY8CcfgclBtT0iceFN11oJFRaVxpiNvswIsrK8P4F931Uj2cSgTddaiRAOrIU1
SALPFvfec6s84YHe1aCRlP1VJkc4pSKq1kmiQQ7LWs8C63dvfCX2oZeyzEnWTCRuSuIs0yoDFOlt
/1kJKyfOJe96Ek3ECRJa1dvpADRCAeTwQpTgFJHSVY36o10lr29Ah8vm2AI6EE1DgY1tAMKJ6Q4p
ur3Nyp3n1LsuRqaRABCxmutxq9q5rzCMJMO4ziUNnaE+p2Elgbvt+GilEd+9lRvN+jgm9oDdGU/J
uzxzxswxUeGJVxxkwJzqB9sbp3IHZ5J40vZ9ZSVYQI2ya2crqaFjW7mG7XBGB5BVuHO60058hM4b
3oywUjYfyGeBvUjkCqimau6tDKdiEwCZAvQTlZmjV58qcIqQ/iAdErQB8hhtiDG/oJ7HGSx2A7Nx
nDuzBm1/Yb9U6ucuD52gkpECc7wRbgu/CRF2T4lVWzUKFdBrnCOQiqCCaDYaZzRiR0dF8HWrlGkk
7FhqR63WmDD+uLW8OdGcrLePI7UlsYVMDHeOlUWWUVmOqYqFm9hRtf0MjTndIEkyyNZNwPF81sxq
YjAGM3jI6ufG9HOdOkUZOXU/SZZNJksA9DjGLTrFk7xfdi8G8C9NPqXxPgpDx0LX1PUt2vKq3wxC
QPVyaoK0LuDOGSh3+eT06gwuz8nlTlzsU1micAPbL+IMkPH8vleTaVTalEGcAYrS8sYoJbawAYT4
vgmaYFvTNU1sAmy7OrLiGd+f61c9SZ3K7j0Ctj0bTenXV25bk4skAdkxWVidxw67tASjqwXlXslm
SQuETISA6hUlZUC5YdN+XydfLOnMOv6BP9HgooOABqZqlQwcQ0ijfh394ZieyMckQTj036hb7aMm
a6Xn1nRNoIAINIhLVNITLFqCadlNcNBpvmvAwUhY7Mzdcl70wguC5Pn6Xm0jxEVPASGa0dR0K4JV
dMGuiu/VYN/Jeg9leyUAxDjNfZVl0IzUwylrrB0efA/XtZDZtoALRKmQRs2nHLTCltdHh7AFx4L2
jixP1+X8BRMuyyVgQq4jVjb4STS61l51C9Bw565xy4eGFftmd13atla2yTBICYPxxKbNXotH2lZY
uC547DUbJeJfButImGxY9rYN/JIjNm4qY1XOvcptXfsxJ70LxlO0U0uWTiZEuHyGjV2GaYs7xpBH
fDCdgjE/1iddSf/vESxg7qKMAD42rU0lSaGMyZpjNM7PcWGPbgHWw4mMH69v0F/M4SJMgCG7qgJ1
biEsOvLCvulQHEwHDPho3nxTF9tvmgmQFJlh2agBjLwdF6fALbAs3v2jPgIIKRFLQI/107xH/+eY
Tj++1b36yMNWWd/2Vrz8m0IC9iDkGZuUr55ySC3kxfp9vjdvqvPgYuja/X8Tytr3smh5G44ueybA
kZarOrjg4VUGeTCTu5ZJDFD2fQGLhixJFItrVXelS5v5MM6ykGsrk/PbygkwRMOoWXoK1IZlH/kr
NB8dq6A0ct5RP3tkx+t2IQEi8X2nB5WabszIf8SYSrUL7cV4Z+T15KURBhZj2j1xrsvjf//Ps/DX
FolvPZWCSfYWPwt5Ip3TI/5XB/6GJ8X1Kopl06leT7aKKg+cGqljluhlrO6bWoaufL+vKSNgxAwa
1iEasXh5Nt6mNlomdatxydz4fUS9tOwfg17G8icBW12AipoYdRWQBsFElngJmT2zcFRZ4lxmFQJY
gB21ZmaDO0xYPuTxoQxjt9AfTXCCX7cGmRwBJoo8R+wa43ZrqrNHJ/AdU5QyqfOhIDJskK2bgA0s
LGeUPMJ3Q3pKR6T7zmiYuq6NDPV0AR+0JlaaNMc9s/nQ+8iNx06Nacgp3s61BtM8/hsEPr6XVq5s
R7QXpxIwQyNhUi8xtqsDyx7bpX7gYcruXt+BEAiN+bMs3SxZSzGvDW4eU294BD3m+3C4r+he7WSP
wjIZQlDRLqlOkhJAkf7AZK8Cc71qsDdrd+wJZA2u/QjuvW7/j2goFlHrrK8DAoI6P6WHpd6z+DhM
mIcrYTWRqSbARpTP+lzqmPPXtd3RQH2R2c6fDBLKckfcpK/AkyFARchZqIMS20T24Wc+/BSN+Qpy
Vp3TehjbczO+w1j6Q7KXheyy2MngC7DKTSxLm2Vl3MEPMPKBD2RrFUxgtlA+Qg70o0zcppqqRqmG
oXbIXQmeXTRDpg4dQEQLwINNitvKMO8Jq19zO/dA7SCJdjdBfyVOcHJwF/ZLwt/8WHkL3vkMZT6z
fd+nHzAW0FFR538dVDaNZSVO8O1ssJdy/jmDSfmkoV6x/Uy0l38RQcX0hGoQzADjFBgB8gYWsh+k
yXw2EPe6mOsLR8Wi/pEVYUw5lyqrm1PfA+TpfMSoRsNRhvRQd4qXt9IZ5NeXjxL1d1M0ohoDzhQc
0biZTk6SgAaya1tHqTC/lg0P2tQ6GkUbzdj42bi4dnJKwvxWBSmd04/xbZ7LpixvxpC/9pOKxGZT
F9tQlRdxLTd1e7QMSfpkqyzZJCsBgtdHoM2a8wHv6l0xOHFqn/soeyjU5qA38MKqBFlTxfbtFKEW
O5X0pW9Hryvhgud3cZ3TiZfX8JMIjVc+CPcR9JsOL8ywpYNFpfKEAKJsLKLaEVaTX9qJn2FWF3ti
kMfvNeFOVvMtsyYBavKchDmYduApje2mS/ES5Jkfd/H/vdf6ty0UIabsTcR4gBjb8PPoW6nfxLIs
2GbkBbYF3bYMlAubgiZWPQWDEcIZ0Xf/Ui7LLdrG90pom05MCplVbNv8RZigD9rjhsBosEtK4SSY
yJ554UlPnOKsP1tfQzR8hc/at+tgI9NPgM2+qBLcbVDvFw6LM3ToWW69GtVleOK9Lmj79Pmlm0hc
oI12oVYzTp8p/lJaxZ3VNju9Hl46JYqcsJp+XBe3bYEXcUJYFA4oW1d5ZxQ1Z4eyUx3iXSiRRA4y
IQJo6t0U6aqCvH8/Ws9xXD+bOkh0wcJ4XReJWYhFalPfhtXCsTmLIn8Okndqpsn43WSqCGi4GIxp
y0+WBAPvdPPNFEZuwt4S0F2cifE/sYp32kaxQ8oHhBU9xiM1savgKUEWNW7xrAMV8C5nWBhnb2mC
FOTVetXg1STTrn3tju1++GJ9026N/eIH52bPPrayrvHtDbpIFNA1KcI2L3JUYDBl16YPxDy+wQA0
cBdSEHwaqhgRxIzYKeGt1PGiPk199GCWsgbdzf1fiRBMWaWpHgcaoCelj+iPcGy8RFdJJrFkmRQh
ou/CpY/DBl5JstgJrQ92ZDtT/OH6am0fditdBFsOqTEzbcQ1TzksO2OXgX+xOAeHyY0O6KR3l/97
/Y2Jp/pfuyPaW0RHVnKo6TV6bjIwvQb6qQ0L7x/VEqyMlOHUMIYtmk/VsXvgvHLkvr7hNTGpFzz1
kr3aDENXagknH82R2U17oE7Ii7Iw6jjQPZ0A38bH1rrLG1mOY/OAWMkTDr92xMkXwHH9WbOcjuyq
EKX0SguCk7NiveV00EwLqAZcM8TDqDaKtlB5e3hXn1T6bM8nUj1f365NU9eBQxiuQPHeKCyfraT6
WBjAOj0LnGHcgaXDo7IDaBvrVlKERRvsMiqMEpxroxvfoV0K/bLkIdedDI/3yMKr3nyIhsN1zbb9
ayVUiBnAqKPOaY+YYfiguvy2XJqu4mZn5WXwTcyKsqQDdjku/HFDv0gUs6+0zjAfvUMZ3ej2Pk/2
dpFTvsR7PN96pHCgpCSylOko5l/natD0mV+WrcrVdv0+vdXucNMrfvzX4WTHnozlja/aNR0FBK5M
EpsY/YYMc3ATKNQbptcsOI8GGGr0uxjzQXtLkbj45rm1WlYBjq2Yjl1Ww3rAV+MkcefhlNlfN5ZN
r16JELB4JAtJS978OYOnCAPhvTH/SPPOa/vHJJS43HY+ZSVMQOKhIS2tCN4EOPCz3YKRLrgYHEOX
M45ImxYkHq4LeIwW2pDmGU5lfR89KA5eO0D47Vte9WNUncbJ/Ahk7Y6sonn73rpSUgCWEq2fY2Mg
6OQPbtzhi0MNFcEAK0ktyrZOwJZ4DPJIwSBNn+q5F5hOX9V7Er8o1S4NqjcdbiutBExhFcrqQ8Zp
GU6DpyE1G6F6a7nrPd7bZ3uyVtNtZ2OYUoiaZssUQ+pE1wYWcN6k7MifV7qDgSxwuntTnlS/iBGs
v5+VopsZfFotQiec94Ue+kb4w+oCiSf/xfQvkgTTb2ocZ9kE089urD1MH5QW6ZEn0nFp9GQ2yC37
D6gyCF6OTKYyIr4a6RiKTVIbJjiXd0X0mqbMRYs3SNVlnXwyQQJAlWximUHwUGCVPX2E0X9uWwyK
G8xl8aZikM0/2MRDQydgBtNxdSSCEdp62CRph5CnVHySf86Gj9fBcBMxLt//6dqr+0/fT7QIWphD
M0VOwF4TMBdEhsQUJEqI/f1zbIyU2FCit5+r+amujteV2N6TX4v00xJXSmhhMNX9gM1H1ZRbFPcB
mke1qfKC4sN1QTJFhM3PLE3JohDlEugQ3Vc62s+GURLKyETw31e6dFqqDiTAWtkkOVvG/BCjbPm6
FtvLhUJ2zVRhWEyA62nI4nDmJqzFxM9DIKkW3vPbdbHIuJw2RZkEU94NG7cRkcuJTeDqs0f+rBY+
KapXjoqfZOeEyCxs04xXcvj/WK0azYeOxgs2pkle8khztBiMUY/Xl00mQ1i20hi00mrwMI1Zmh6x
orNhjg+dSd9dF7Md5610EQ65pQ/AfTtCTvOzj7fwlkPgpe64Cx+GPaiEJRmj7afPlTwBYuhUTlnI
CwPJ3trP+2UXnOrHZJfxLqgBM2QcdHP6xXfZ06dkOcWXSNC0xAlp8WBn0kPNUNJbn+JJhtYyIULO
LVOiRVNMPEU23WkeHq3mmHeS9VP5fvxx9FzWT3x5rCotDU1eupKiuByZ8w5zCQsEDCXuxPYue45f
aq++UVXH5I+6u8Sd99oJtTRe+LNzVXYSyuxHZHiytblhYJv8bz+pZ5xRI/uFc3lr7vSiPMjoqyQu
Lj5Vxnrdl0UC8F2a2jPHQxxi7AdYi9LCdK97xiY0rhaab/bKyXs1V1FkBUMNMAuIpMtxaWbv30QI
OJLXem4nNvBKSarnodPeK0H9Fi0YymBxCTeYqgvuxqv6pqKAFmH/tGgHRfYCsX0BvwgQHSuoaKE1
CnTIbswT3sdqx35qDtOjcjseyWHOnexFVjS26WYrkYKbqUWv240CndI0QN+87QRGuieDrONrG6qY
Bc5sHUSpSKf+bgFIoJtZUKDX9X9MafWtwRzmt970A+R98Cf7IVGkDHTb6l3EClaBjqGFoRyTt2wm
SBDbe6OewfGUSY7+TU9aaSccMGHbRPrYoVM5nXsnAaH2MH0xqgWZJ8k1SqaPcMKYgzmQ0uBsQGBY
Yu+GalcFEl02b2orXQQr740p1BXM8fMrRr/as0WcoQcnQJafiZncm2otOTUlKok9WKBIU4feQoY9
i0ClMOlu3o/OEH6/Dg9bPXkmuagldmItrWZ01WLzO2Fzs9xQp3QxR+ed/lz55RGPCBiN2ckGEW2q
ZlFDBfcBUzURz+MMg2GXCUsZdsxlbe61DTvl6fCWCsmVGI6+K3RNFVDK6TVyxhYLdijRPaCWf399
+TYN3KaWpmmGxcAP+LuIuDKIDgpWpKXtu1p7DkKQ8mTg95eVK2xDoG0xYmh8kJbYmgRGL10rKO7S
Ce7SqT/hPl0Rx/QmV9mroHhxVdTOXNdtc5dWIoXlG8apLjs+YcmoKsfQ7wPt29JLtkgmg/++2iIk
PZKAYgKOr4B2w+lBBHfqrPZb0Fqy9uctSZQYSEbD6ogtFrmbRoym5Bxs+3P7ZTCRWVQ+B6htvr5k
WxhBqarrmOtOmSnOD8DoCltB7yTcRivcXN0p3auGGqN+cqJO9pio8kYdMUpbCxMwvMwLu8wYjg7D
UU/WCUZx1rzljCSxo9yqu+FEdqpXwX/nU7zTPl7XdHM5V5oKhr+kBSltC/ZYpyd7ugmREJeFYTIR
AqZPthZQS0e2qjFne19nc+fpASt37aJmkiBpM7NDMcbWMhDE8Iem3+2QIeC1jARFDq0/+6Yb+0WH
IjHcFQ7gw/SMb29ZvIs0wbNig2pDHkOzPD3kMXM02yWT5ErMv/GndVxkCJ5VDiHuwbzmIC3PTXob
v2GAvcmfXFRKdc5jJARIrO1junCCK2MZi09LFhmPU57mTtkmso7JTVVUE8JQTwdxwuZ0mOjDVF6x
ofcvIOp1o0iyH/zo/mOtVgKE/ejBioNx5UDxMKtbdhhsUDY5tRqjJbOiS/9DCeII6YtkzpinZWn1
rBh2Ketm2zT31Z8QNizIWYNhiSiVKoKXYP7Q6t/HIZbg0+ZpDyKeX0spYMZkdVFk86UcXQyYuu1w
qat2kad/DBNP23N2SvI+pJL7gUwzASvCpqPKYMK5mulutrwi+17JckybwItCBNUmeKfH+Jbf/dda
zMXOePd1l42gq1PSQ4wR5nZcKGc66I950sqmAmyd/FTDYYwTHgQKYnI7NGf0Z/HJKtQKnHwAW4Lm
hurXRX2+jhWbtqmbP0N1QjUx34R0HMb5UBwpY5nd4ZrojVleoEixda2w2PXt5Fu4mpp4K7sud3PT
VnIFS8H4hiBK+Wyw2FhutDl/F9JkVy6DRAx3rT9cbyVGsI1hgjmqA0LBKCeuwcadPVBJEaJME+Ec
KUIrCiKKu4HR9SelZccQA2MKlUkqFPhnrmki3A9SHInLwssuLCV0xyx1FqNyQMjukPJI8nMgK5rb
NPnLyomX4gRlPmFWwgBJ8sMit8Z0j+kxTqOfUNviX7eFLQpizMf+ZYSGAPbJpFiazQnsl3t2T3fE
b9FMwDm9y9Eh99HruJs9fldQyO665M29w+MDIiqqAfwF6E8KVGW1Fp7HTPI4xB9N63NqSgoCZSIE
8K/NZU6GACKa9sNMB5eGt5g//xYIXOnB/8QqzlXLslIqiweGGNsWo12ABe+jSXJDlWkiuKzdgil6
yBZYhFE65XA7JKozL6nsDNmMO1e6CC7b5Q0f3gEx5mODhmU07qGaXjk1e9kFZBNiV4IExy3nUZm6
n1xPmNkXBt8j+g6zPtkSvmlzEFmYYBA0YWq/b445ZyZLewBErO+K2NfNF0vGkLgJc8YvEaKzziiU
UlMNRtZmB2q9H98EBqvvCw6aTVVdanyiStmqbjkwNw2eKJ2OZbBv38CJZSLP97/lErPDVoTiOAtJ
Kz9S7xbrIyu/ZkGDAvWvb3B9XjnEHz9xlRLMjBNlpcTA9ZMgSVCgXj6enlvZYNRNl7FAuEVMREVM
JCuI1abCTEpeozS+Lyd/0gYHpVdvUMSmOu6DYFug4s2zLcagaSYEdlbfs1um8v6C3Ozel0E2SI66
zTQBvcgSW6yDoi/UDtMX/L4BdZ7uUqf8jvKuZMZoHRwObvXdeAg+X9dvs1hiLVQwvgETGDArEvny
1i4Xz8y1yZn+H2lfthy3jmz7RYzgCJCvHIpVpVm2JNsvDHvb5jzP/Pq74NNtURBO4R7th97REY6o
pSQSmYkcVuZ9FK5aNfnZQvAqyPJkPSwO3vjqWt9bTa1+IJGw/xv0t3d4Vu0ZwSE81GDGyFRM13Gd
HNDoFl6WVWiSdt+X80flPFrEzmuWRUiDlqyeOWAyf/k1r4+XgUSkmQjT/2oNv0SX2JFNFpNp5sEO
GStIVvtICgc1us1UaXpJGEzs0Hj/hHbAlrBePcu9Kb+zxZuYykb3V/aShsSN7y1v+IZ9QrIGMKYZ
72KmHSznsTAQoyy6heeI/sBYyLJPCsqqLhsW7MLpI5VbzUEgoVvUsDFr8FZFLH0hJE5wNzr7rgVt
zOq0ntWmPpZXSoJa8dd8ReIcim21IzKueI2QCaw7Y/ysWNWhb+Yg3nTQ03X9B1q+XyUDp8tbyUAc
qJbNglqxZqKRLf9CjNhFG8dljRQLZYOmw4Ips/ncloKd9NrWowhXOZjXs+rrodLOVoQUk3lVqdXT
ZTShw3Re0TjN6KqqV7GrHN3eWYnC7fZ52GbZtIT4NbwDYSLvojKlInh8ZKyL42w/sCb20utBNZ1h
wB2Mv0ETbvcOSn9UFkExY/Re7V+F4zTRybSi1VXgghaHnB1Q8MZPTeZ1gRIWwai6HylMazs5eX20
tzKfG+DVFtZcWZFftPdN85E4+hWEb/d1aow2oIcU9Yq1vZlS7Moh9c1ofmAHGXo8sNHHtHRUEPhM
XdG1EfYX4BYP2k9tvLLWMtwS9ARasnkDUWiwB+LeBfWgTynyPOBviC1PA8XUkCKcTrIPBO17GM7y
bub4H1Z6kr4o2uDqVg+N+3r5Nslk4W6TE7WF2hNEuGb5vOWt21kPFD0l/w6Eu01DnWpDRJBx3Jqb
zjmAXsikkvhG5H4xn+EQ8G8h0cMnXfrBqEAJB0WOu0PV+vH8edLCopdosjCK2sNwR49x8iFeLNSb
26B8Vq5Ztx/j0h1+ONTrry1QgcueOkJThEDXUg1MuOjYgP3WFGlxZlQ26/YrTvVtedyOqG8fc28I
QPlzTQ7rkTzKstCiXengFzdtguUcYNd79zW3qG2zBGLO5+pPh2byqflhZ2iSoQ8aVkGpV3gSYbGQ
fktPJPi/KwumpDEXQLAfBIPSb+VtDLMqEjrBZXXn1LrXdQz0PFyGEDmsHQTfCJhkU9km7cpI6SI3
yp9H5XedZ951o44Sfy+6XnskLgDOslwBNyL6Qg3sSZ8fpu1maj7g4vcQzKXsXBUp1EIfFECYiu1m
Zu22anJsk1XyzYSqb2DrOGtytTW00r3FAR2ZVmJRC1S/c5cGhSXnkJ6HI1h129kl7uo7z8lZVukR
viD2qJxDzDM9G/sIR1W1FXIJCp740QZNXDLbHoJG153IS3vN+LFpxRR2dWwFc6wnElMsijn2fwWv
k6tRtFYBigKzKVyMoIO67vmySgqj+h0ETwIOfZxUlal9H6SPhl+HeX1YHmjIZkgKGX2PWC3/niVP
CK7HNlkVUiHgbY5W/TK2gSp7pEsF4vSyre3eKJSFNco3oMVYrvrD5jHj0Xij5HjY5+ejpv2340xk
tYAe2UhxBbbpvJV34+LXao9lKidT+54W1yWV3AWRswEhN7ojiKE5KO6/vQod7QxbY7Q9mf29TMDx
lboWZrIi2QyYsPi4B+K88xjrRZYaI4BONoYNliPjxGhPiDbc2JehiZX8VSrugm9KrHTO3IBD2AwM
8qDJJmxkv89dZVtNW3uKIExL77f6ihgfeOjvPxZ3Sdsx14o6QW9ihRHxMXWx7kDPv1y+psKLo+sq
SLhVWME/znpnbNsGOS5tGuAYJ7DZL15TYc1tfrgMIlSvHQh36pTRFY4Y2AnmWQlbO72bGicJ1Gp+
jgxFNvfHvvq7u7MD40+92kyVmpDI6jSXYIMVLCzF9mW0S3XdtTqvklhQ6Ht3eJwWOLSxwcQHN5JH
RZjUww22LqvuqrYvW6cHdmc8Xv6Ywj46YwfIqcU6dZViD1A7MxxOBewQ+mIRsjloMmY5k84zgvyO
SBplhbqu245mWRbexXzi2Bn7DRXCHkFbAqY8q74aRl3i98Wu8RWDzxwvmAbVWqtjA6ntbYVJJOqB
GeRsHmWrU8RK/1cYvsaDRtFN7Qv44KzCwghz8JPSDuyllYTwQhhMg4LlHtzzFt/w6ETbYhgrDioa
n2ihedh8NEh7Y8Qgjq5j3zF4nPkGs6Eu44qisSxY+vPWhTM9Wbrk+oojJeMVgynHzkjMeaeD0wfR
AtvQxjgMy2/TkTUlV7ftgYXNsmXiMqHYv+8B53EgI3oEgon8g8dCMCqKCzoEyUViDvudpdiJxZml
VTdytW2Y7fO0AwHhH43dJhj9+Vo/Rp5sWEes3js4zjDVap1TJcNJqWfHNb32xjytSL2oVzIucSkS
Z5KGcYxifWwRqVgBpQ+0/paux7V4JKW39pq7Ld5QyGY/hZ3raOv9q4icWUq0Ip2TFuLFz/RuOFV3
6U3yghrWA5aXHZyvskBaZzHQhdMjXCYwIlWHdCsuMWM0LHztRbkF88f0kj5g2Z15AhWVbx7Tg5a5
nywPtO3364/tqylLrAnt4qvUfFWlQqfsQhlNLtFsRLjJ9WRWvyR6KrkNhAs8sylRnb6CHWH5cfS9
HYcj+dpd/XmlzL59XI9b40ayRLnQr+0k42LQXNuUBL0XqOUoL4X92aoLzyqO5VS6qf79soSyj8jZ
FxuWbSxzfERdeyjbb9YsSb4LQ4KdKJw5gX20urWGKANB1/QjpqHdSr2NowgserO7Kb//nTicXUmS
zLKrGpqp6/N10W6xi3yyRClkOsEZEw38EFnD9C5t/iFYd7/qz5X5clkO4Wczwa+CpjfbRvvbWyts
561aRgrMSLPdRuDuMLbbVv2iZ73v5D4dZRkvoRbs4Dg1t+K6iJYc5ljJrnXylFsSLZD9PqfQTjTO
mVbj97Pi85Ifqf18+XMJL8zu7+e0eIirOnc2HPvUfF2yu6k6R/ZTD6YG8FFeRhI75B0Up9D2sNnm
NOD0WQ+nHhQH+wQtG9wNG20QAYb9lYzXSfxy20FySu3k84IdkcwlHxh/AcbEa794RsAJGuP6KpG5
E6F+7+A4/a7iuWjVCodVbjd2+cmYR1wiSXwm/Yycn2yG3hkGJlOLzUD0KkV45qpYHIHvuDx34PCc
I2/5evnsZFrIucnBqGcyMy2pKV682vTQLbJ+WLErfv14fGl8LWzHqTs4jM5naxYKP/LVE2OD04Ly
4PgfIawxTMx2WaYOakubEwm73qJkZfOba5mCU3M4LMOPGBweH/lwf1H4IZGGdIM5KtAItc5cozHc
aJC0tYl17hWBs3dRgZ0vJMb7Q3Hu+ubb5nh0PF0WQgbB2bgsV2en1uGJ1qWGHcpP6L8Nt1UNL8P8
L5r9Kgpn6wrkuu0i+xMcGQht6zAFhwuqbd4MAoQsGDc/C2V1fLFm4wWC9jW0ivJdLK2xrEXS4oCI
WQd13T8bRFrHZFbmXdBnvmJwNzbSsQtSMZgnz6NzpJc/Cyv2RuIEszZIrIMMitPqrZntPF2RvzSz
45qAN09BovROvhRFrBJ/ReLj2LjK+kEFdWSw9TiXL31RopNt8C8rhBDEIpiyN0wsW3PYv+8eVNi6
44w6W7wS6yHVCrdcDpopuT7C1kkUOf6CcC7CbifTjlhq20HHgbcGoJVGusAFKfI1c0wxovDVL/3U
j4LL0gkDlR0w5yxqM7dya0J+aZk0V0tBW0xsl6pP/Xqona9qJhvqEmr6Do/XQkvdCnPE1zSsO7Sd
EXq4LI/YgO8AON1LCkeNFUZGb98M181XNKD6cbh45J/mlk0h08+X8S7LY/NNFVOpGiM4aNEcUIUk
ebaap8u/L9EMrDt4q35TYTdpbuCApoN2mD4V2PDRpIc07P3V1/0sgL644L0nGAeVKL44bvn7KUFL
+ha6dGbTSQ18yuI6/24d+hCEOsft9xZ0nuLL9tUKQ8AdGGd2Vx1sIh3rdsiW6B7NoyelTh/XsXrs
pvh5Ri5aIp344NCJ4CBPDPYU7rv2/ZbUWWdB8bM1wMrVk67KkljiZAJ2Nf4Xg/uAEejh0xHj20hb
DCfjmIddMPsGhvBk/EBMqd/Z9h0Q9/Gy3N6yjbBXIB701nE6GqHz/9FqK4Nh33RnCiNQs1qEZeWy
03DSIM98YDx+sjK37Gg4i2uggrPqNj6bQ2/K9sZuXy7fKeHvE3SMYs+0ZuM/b8WYmmjsSgMlm4ac
xvYby5BdBhB+p1cAPoikxVrMNIH/U1UEqojsQKNXOC80urJBU53UQdHLOJqFrQHGDpPT5zWrCJl1
hBCzp3r9bR86t8TfQvXngkIbOspvjHt54oolit7p3Q6UU3Cy5q2WM0YV5xNrjKK3/2yecpYPmf55
L18C4hQcU1dRrqf4orPXPjc1+qGKr723XZGv5mn+Zwb3XMxIQm6il9VFAvLycYrLlzsxOb0fq85o
9A1i6n/KBqDxP86H74YnV32m2pfk5FR/NpaKNixfZTc/F+w/pQ3IWWU7QMQ+khA0ZyNDgUcH5/SV
OFeglXi8MToBxm28wGQ42CfGOsuyX1JmDqYG76RCEwdLhGDXG9+N1U1lgY3gMe5DOAfWQTvGT8rT
hs3n6jH2jc+XT0v4CXdg3GEt60TyasTttirVBT2Da/S3St0G/w6FO6iO1uVMLFjcGlMUyrq6TZO6
FVYnXoYRH9VOGi4wbBcVq25sKIT1qfyeYp6bnKqr4rd2Ng/6ER0xklqVMHLfwXGaYfTKUA8t0z8y
BnWau872kHeGV2LU8bJkMiQuECyTYZzIgog3maurpTHdNtK+mQMsJSqe4WUssUpQLOLSMAOq8oGM
5vRZkm+QqplfZnJIshd1k8SdQp9CXyE4A5WNWp8X9sySij+1+Zsp2xghnOM2bAOVN4z3YZCQOxlr
7UtV22DfsZN7u0NjCHGhcWqQB9uLE4xforvqt3Umd+U966qQ7/sSntcOnzuvWW373gK5cmAppWtE
D5hQcNf1qpeFMuL39w6I9875pilmCaDZ6zAB9c//BJ70yWSppe+6rx5lRR/hG+gVkac0LTczbc2p
Qy5rAf8IlvVR53u9hFWVndA3MtsSVRG7kx0e56pNvMMxXQ4JTZhDxlY5HbeQdXIkgYz1UKj5OyjO
QStOTa2qAJRCf6T2s0qPqSOxt+Jnwg6DU31Lp/UydMh1s6J6jYlGBIb6Kb0efQIDH42SzydRRH6b
lJWB/0GzcVqqM/tzd7853ckqTpsmG7UWXumdXJyJX7Is7raIabx9qob7icge/TJJ2L/vwul8oJVR
a7AZm+av3uYbfnw0jpiz9rcGPZ2qP4XJ1fqxEj4sCConqo3/cXJRrcZad5YfTuoIdanO7/rU7VNZ
7+b/cpFfcTjxqnqLtonlBDt/O5DfJuhIGJubES5B5vZ3ipQLU3xgr4CcicxsY0qaCWaeUDtUmubr
aMlWGIvNMLqK0RKLBlxQCb49M3Mu24ZG+HiahkTNgGVB83c96MO2Bc1K93vz0mtQQel+7tu3q1t5
0lhUKOTuD2D/vlOaAhGdPsY10qAP6TM4Pw9sE7DyqwvKz2x0Czx5jx9wnjtATl2SOKr6fsY1MLpT
izBxO2ayB584ytlhcKpiGpbWjQ6iqeQ6vmUvieFIMTzsG+c/JNa3uqSeJTSLOzxOU/K+IiZ1INMy
b4d+yXwrXYKErh+JpnYwnM8k1rjWzgJl6egpsTy7/L6QKyKb6pRpBOcwx81eE4e15KxN7s7Or3gM
LmuABIBvR60nbZjHFXZKo0drwusn/XkZQHIcfAtqMyppT1IcP4rNT2q3pC76X/VbBzohaZSSicL5
w5h2HYlMIBXlwRrul/bpsiTidN3rkducfYizyTHzAYfBWivKs+ImXn0TfTa+qQ2oYma/c0tfuZ9r
v5ElHZjOvntkOTBMmA5Q0ePGqYFmJGZPMyibHVnf1HIOC2ut3JquYVvn/QE5Xsm3FJ0aGF1UuBBM
xlq8WlRFBjbYiGU52trrQNwRt2gDd7J/CcNFS/Gm2GO2wKqrw8FJW5fOQS5dOixyxXtZOL1Ax49K
9RQGITdN1zByt68OCcGDOJZ1vQi/ms42GFHHRAaKE2fK1diMU4hDlZtsiN18Co1EOn3PfoVXBlhN
zExQUzcxyvjWS6T2mFtYzov+OSvuPHNOjKdS6dJATabPmGgk525qqWvnE2ZTV4rXAvro/TzF/7t8
H4TSmjoUkjgY3+AHVqqht7eeZRqStsEqs7uaRC5GB9zLKKJbbe5Q2L/vfGIPp7w5DVDW/pAPd9OH
2Oz3AEzMHUCSj+uUoLz0Z0cY22/rPPaHBQmM8hAFsje40BsyKgsKskeMtvP5yWbph0xh5MEWeFXZ
hrC5/6aA61EJh7CKP1VP0ky/+AP+ReQTljNoB8CfAfWn7ck8Y8TWt0/Jj+k8ge7xTj+A9v0ka0IT
a8YrJHcPMO8KqrURHdpJkoLMvkwtDzzKy/W6FKvE2wsvN15UIBLHVCr++/b0TFtfY1ojEGUDIp2B
pg9lCoopvcuTD22GMXdYXCQzYRFSbIyw//qNGbLuYuTib+t/rJAtkuyPMhJj4VfEyDrS2IahYULw
rWhbXtRTrcOaaMmjifGbQQ+t8evl2yXD4Gwj9r6jzT3HgEhMVU/vLF/PrkG38pE7vJOEc5xYqmXG
1QIVTIdrB3QkJpXN64mS1eYOgbMSU2/068DeI+o5OhtXTsAmyDGV7MnynbIPxulbEVfDvOg5btN8
oOa3RQ9rTFNePhThjd0Jw+nZPJob1VZ4+4YMgd5GTzadP12GkInB+RDQSUWVMuN7RbGXpvdG6sWy
PmLhzSQIWUysMEDtiItZUprjtjNnmNufdMdrKWNOu0oaacZblOIBPch/gfix4wmT6llUA8gY8Wxj
ndj6WffYtsfh2H9VR1c7b2jwSX6t0uqB+KReobkrmmK3pNlqgF6i0Fp/LIqM+E44obkXjruga03B
ApEnrKWNrcztUfJmDSurv8Ru/YVg+VB9UO77q/xHdDuNLjpeLyuK5BT5N3HhpDN2oyIQJNvZTEZv
on7Wf1szTYLDtOFdULM7RO4CK3iHWB3rclTPrIiAzpUDwaYQ2WtUFEjvPyd3fSekhDarhyUaqq8j
2Bj62Y8ptr6ebUNGnyaGwp5KzNeq9N1mKsOo6GDpMK1VR15sffw0N7Y3EHqfZ9N93A6SaEw4/4Kc
BVrNTAvBxbvUz7AYsWMCb/aw2uW6xTu78uNA8Xo/n1zGZUD9+lj/uKwfwhuwQ+VsFd26DlvTM5j2
6qpMzqkpeSHIfp8zVBPFUhmkOeFzyxcsxkkdieeQ/T73jHfIYGwtS7noZnmIbRA+JN3h8icSJstM
LEg0wHUMEjX+9ZYo7X++UR9YX/7c4UP8FKNhoD0NYXpH72VOSijUK+Cf3oVdSGtGRbOMCxNKfzCX
W+k+D2GW24RiqyicYgSSH4wk6qbXKUsLa3cTEptgIn6hD6uP5bMH2f4noafaQXEK1ieb2mom4n9d
PdIU3De9Hy2O7PKwCOSd+dmhcGpmdUO1mgRVTFZhZ1NW05HVJGiIQjAaXmUBstCq7uA4revjFBtv
HbsINF3xSBVODUIj6he5hBRdqAg7HM4HR1E+2MOKc+rpepxI9inK+t+XtVvofV8h+Ok0smrWAnb8
IjDprZM9Od25q24UI0Szv1vop8tgYmXAMiQbCW4033P+thsz0ypYBoZa2XFISDA3SpBohkQdZDCc
011AzaKXOQv0h86b4zOmFb1KtqVVWFsBUw8E0U3LeLc0IVYL0yETXLvlTj7bthefnWBwGef6elQk
RkgkkqVSC/x2YL5+v2VgHPTKAq1FsDpgdlIcty/SX11SSrMTIke+B+Lua2Yla7d20Ic+QPlBXV21
9ImXn5Vg8uw7+4vWgUwKu4z+88K+lQ0xiq7WHp+7ySBIaJu0g4fvx+8J+Zmi+qzN32n88/+uiXsY
7gZH1khj+4/fQARdkFM0vVTtrw9gaFgSr2toH39Hko/FmkOxOYi90rlJZ7fTDZp6VaG3n6qpNV7+
HRgzJTufYWtYXlMnyCqp69HJvcW5d+Ljv4NgOrqDyJxi6FIHb6dZMc+KWXvTiBmtNJGEkuyEeVtu
aaaJuW04KMpn4aKujExrhS3X7dshPbRVgsLvp6lHI+Xw6bJEQmXbQXGGIs3VKqc5ckdpfp4nP8pV
vyme0WchEUlkxy1L1y0DLW02ffeWqvQKz3S8M6r6TtlAIIYLdFkSEQKhGGliTQjgKOSuDUL71J7Z
aOlSXDv1rSELvEVfav/73H3JkxqsAxriRJD/rR1aCw5WnntJIam7iswcQbBtwzkg5OJni8mkKYYB
NQ5i7UYhD0p9RWWLrwVfiqJfHDzTGtKemMt+q8UVy0eWGS2CQRmCCRNsi00/kAEABnQXbKQGiNa4
08CsvlKYOvw2GNZusza7rsBnePnABXYag9FwPoxY03F4lbKwL1SzorkIVtJ7kfplMW7olLhFE6bz
WQEv3lhKvKoo97mH5B/q7Rytkb4O+HKH9JZ1t+S/7M/xaQmwxfMh9rcPLMrCiDlS/+C6sAiold6e
VDKAZwketgCD3GOkXS3xl0J5vPwVBbbmDQTn7RL0Lq6rqeTBZP9YhiuwEzfjXWyfmkpyXKIe0DdI
nEoUmdZkY4MWUzOkXza/99BpF1Q/tnA9gLT9Qf3RH2VVfsFlegPJ3dnZtBwN7bRQEeWlbEE57tzq
sSzBIPuC3HUqaBXTokmLYMvrc5ZhEiLOP8+2FtarGehRGlw+MFFCZS8U/zZCRXUkQxMX6LlnKdzk
oGYoXqDd1DDD9NoJY0+/qgfX7t3qRi/BlOGmPy7/CaKG1zd/AhfFZmCvr1qCLTHrAwktsCuxjS69
l/ndsb4uw+gA8qEmWA82WmzSlwochJf/AIEtprjzBHYevFvvxg5WPUGdKq8KBGgPnflFaV56606j
z/8ORX97++zWcqY+a4tAMXK/tsabeVG8VbUOjSWL14U6tBOIve52gUWix3lqdDnONK7PpNOvU21M
XBCqJf5s1yeUDg6XZROasv0n5KKl1uyxk0LDvTfDGvODfh6ABjloHXfAwhDshMpcR3ZRRI/uN8fG
mbM6NQYbXjRHZB2FlZ+eqxf1C2vDsr1FoiGit8kbLM6udUqatEQFlhpGmK1fjvpp9NH7gvZD+Z5b
kUfdf0zOtMXGkNOogJ1pbfLY0PqWNK1MIJG722NwtkwfibXFI659XbiOe5hO0cN0zap9+a/BHf2i
d0cd4n1KXOUkK8GJGovefE3OxjWkiDNNaYogn7FiuT92Plu+3D7m4KchvuKNXxfPOPdf9JrtpZRS
C0q+L2/ycjokpl2z6YT22GjhNklqcJJv+0dxd9dvXazNph2UpTQnNyOx28EXJdQdo6cuvU2134r8
mcnOiwvy95/0jwLvMKPYyRZdrfFJn6nfBtWJ5dUy2809rKlClx2bjBi8+q56kj0wRW0gb6A5azMN
MGplitNcDhGaPJkvrkPbgMmuT/XBdFk803nOqZolMbrQH7+auT95xp3MazLMcznjO+cqSDwy6mVD
HtQRlcVpquTbcoamUKtoHhzgOLrfbYM3L0eq+OpYefYYtprfVp876ZQkc3qXDpSzOHMX0Xy2AGrc
EVSp43PpIQb4bGKKQEaAJrNu/GMnj7J5G3NHhfUeThREpRi8wzgNWGdyEsprhjJd5WxPnjWtaaSw
PaUO7ViuS/1UOjfmeqU49xv68C/7JpmWcMaGlgm2eDtEDQz7Tl3cLLqfZFUpib/9Y+92ikgcJbGU
EWdV99ftkLtYuO21XbCND84mUUZ27BfUgn/MD1YRJ+bAoPKz5Rya6j42fGeWDDVLvpnOxSpdtGBh
cETVAKvVp7QDaRQOSkaPLBTFJqYNKkFQq/Bd/qUNR5cZiHQV43efnB1GPK5fVePD//38QeWKTSko
p2GkmTNPYxln65rh7dgsuqurhxbkPmohox0Qvkf2MFwE1A1NqzkOYBjxRXoVn6sf2m3/RcU+YPNY
hZk3/LN9vSyZqMRF95icYbLG3iADI3AyQ5YvLc/xN+ZCJ7e4ij6hoyUwkDkdZcl6kfsE/yOWnOF7
ouDBhesd5qjL3gLqRjNXMa9ocrosl0j79gCc9qVThCXAMdLN9TJdpfl0O6vLAaXl4wdgTBRrqIWH
GxrHcNV2t3aroi4nFngfE6v7rA7LP5k6hM0Yh5dhROUuih0qtoOMpY76J6eA1qxZHSjeMG12Pfma
34fpr9SzwviaGdj1aPnbz8uIwu+3A+RUMSmNPOo2pJxza/XXPETJyJ+XjyzqhVyYc8P7jGD5CKcH
JFexUay0ikB9UAsfEQdWMuj30cF6KLDc0e0C/VAf7FK6qVeofztcXj2SjtiLhnPblp86mtJkLMki
u7SXizsvo8ltJ6E4r3x6tBAF9/2X1ggKVbZkR3x9d4Jw59RhhRSSXcj/dj4JzdzVw/7ZAdkpuY4a
LJHCssrr/iQfMBWrx+u5cXpfjmlUYbAZBjHrPSz9qto4WJQPdEO+0Q4ufjGVEkucR1IEOlatkGYK
V/sRhLUSRyXUBRRxDLR+QiK+3Q30f0vvdEg4K9P93AWajBBD+MjEe/gvAC9GQ+q4qXGXjMGzQ4o4
zKw86k3B9L0LZXy+ojhiD8Y9/PpGwdhZhhtlDF/s4Y7GM3ZXROB8vtdpHlw2EmKHtZOMi8LiQssr
WihFYIP4ByS7ZTh/dQLTL17mgxJ2GDBuVVcWaoqeRoz6BwU+rBsx+CxrOph1tjHTpEztwW4Uz1K7
u8mkQW1TV6VpWDXDk1WCb/OytMIvi8XKIPDWkUfmY40B/NmRxXqedZp5mZZjDd2DkX7O9M8FcSRY
wvu1w+I+bNbpXdvUSO23rMSS432t3MfF58sCCRV/B8JFtQ7YbayZTQ7qqIdt63xTm1TiH4V28BWC
HxXcLGt1pgTmSS+63jUVvGNnjGttc5jnskek5HxMzpeAG9UZlzZFc1x1vxbHcapdU3sxilNbyGoJ
4uNBMQzNxtR6NxKmV920rtvCqOln9ILrV8aYHs21kISd4gNyUKJCaR6kq5wXyYoRA74GCswzG2Jt
bsfx12UNEJsmW8dtQr0ce3+5bzZgX0prpAwBk+1gHfKSO/XUnnC3fEWSbRcKs4PiXK5TbbHdq4DC
u9ck1+3y87IsQlWz0RSJ/bmYF6Cc4UvwGZ0+xdRNT64W5TQ7XjkgdbJ+vgwjFuMVhruZ6tja+oZ6
aKDHZkia8jBkmcQhCbUL/QQEZUOQZfMdGa0zVJ2WsmEEDC0n9XSX2dO5UsdPlyURW+8dDnciCp3W
CvUP9tyww+icYwN6HSpBHFphfW8i5Vqhve0ypujrsUofVnLYNqjAOZMzVn2J5XDw6CbWSJyr2NoO
0RDJBGP3gn/gUpSpTQ0L6FSQUL2NyhUroqujw6Nvd2MQ/UblMlgp3JKNVKDxi86eTCzhPQIcsv+g
NEI3GoeYop2K6hHsdakqbtHFIRaNuVmjeUX7q9A635y1q76dQo10h4kQWS1bpDEU1Xm4JTa/wocw
PSkaE41JIJoxf2Epr2tbilcZsn5S0Q3bo3BxDFVbJ806E0m6FEwR5NaOYjdWNW9cIon7E7539lDc
9yzaaFCoBYHUsPgMQ86G2pXABIO/YrnW2fKaUDbVLqw/UIwxohUK3aWIm99qja6mqa1VOMPtbvgz
WWzfE7/18xO4tMP40H7ANcJ3mJgp1mGx+FEEXVWw0rZBoIaSh0tbM4hsWrrq0v2sZhn9pFA/dljc
TXfiaGbtX8hW96d1QK9zHprj8weuNrHZbnTW7sC7kg796uiEUIsg7mKCGIkoR9qgDn4ZRZhnxKK0
vzCcKNScomHu8dkGJPz/JKj9/MbCQp8pVHzyeBlNqPE7ME4lhr5Ak0gHmRzrV1s9xvQp0Y7K0EiE
ElpFEG3ABxOsfeebWU1U8cwCJdvAwsaStXFL+wMTX2wy6r8IfLnCXttaU1odFeE+1EFqYErSLeJj
2QFwgYQZd+Zk5XjwqlPk62Dk7LfYb4h+TpQooKp6bozhiLnEX23ZoecUyaZRRs0n9Gd7ITnV6AbF
hu9c0TH7G7TLf2psL/af9Y7F1YiFBep1jvGzyxoivFk7uTkN6exZn/UemKOJbgijuSnV7tFeS0nT
qejNsxeNadAuz1Q4vRanGWDULvtK5y2I2hlNJepRSZzQqclp3hRvmuiny9KJFROt7yq6pKBAnLue
i1VNIgXdHlH7j65dm71/+feFnQPI2/4XgJ+JHYduBn3nXCB9kdyrYXMdo8Eek5VPxNcsdzjrp96f
wduXnNVMTpMvvN47dE5ptxHUOUo5MvQZHG3pd9Z2PV3lYYlNUCh39aflqQhluc//5a68Cs3p6baa
szWsuIzW3cZcW3HIn+zP+ak/zZVbhVIKBLGOvuJxOqo12rLVFk5Rf2CXon1yAky6xNesy6UDU6bj
ZzeDrFFIWKDdHy2nsumi5fM6ArUP5ofZclnmI/vUXUX3wzG6LlwaYnEeJrz1685DdkdiuWUys3/f
XZiy0EFLC2bnIFmym9W0wqywD1MjI9nVWLj/LtTcqRAXE2ED5LxgcKTA2u7tOg8iv3/Kb7IDSqau
+kUJ9WNxU14pJ/TZS66O5GraXISUGniwY2odBbC1PDdm4SeprCQlVVTurRPrLVGmFML94T27Rk/b
V/PT8Ny5uR8fZC08MoE4W1N0NUxQoxVYQWTe5GX3w25lXkoCwfM6a2vZkZVdBHtCSN63hyQ1Jcci
1gcbyxQtkMW9m+JQaz3WmoFp/Yw9ItpRdRa3Mya3iW9o9VjIOozFEr3CceoXt2rRZ9XGuiBuIjuc
ZCVk2e9zWqaTbG2WCL8fx5NfdJs/qXFw2QfIIDglGyaD9uMK19ab2VPpVAs6WCvZXhmxpX/9Tpxy
VWuc0czEsWTJo5Y9OmXtRcV1lH25LIvY6vyF4Qc3oi7LY7Lhcy2DTY+mluhX7YTtiMVQP11GEr9W
bGxq1bFqErkbzqjnW/mfJ59yLG/p3f88kNLr6FN5n7lsLu0ynlCyHRw7xZ09jS2rn9YUYXfaF25d
ugUquro9epdRhLqwQ2F/xQ5ltkBeW9p4YSbrVUdGN5ETBMoguBtjdA1eljMpguYLe+VVh+GH9rh4
f9ZZPT3IfK9Q75CMwjpOgr5mPpWjp+akGiuGkjrVOCNec9Gqf0ryxc2JrMVEaHl2UFxUkcUEvMco
qwZDf6bR07D90AhYl85T/NmRrR1h1/6d10POUDVNw9Tejdkk04bq6oBz0qLv83xTmDfp8rIUJ5vI
JpHFH/AvEn+jqq5rpyTDB7T0+NNGiPf/SPuuJbl1ntsnUpWyxFvF7p4cPA43KkflLCo9/Vn0/rZb
w5Gb55/tW1cNGhQAgghrNUn2uV4Sb9H642Xj2zfxsyguGzTR3W1idgElqNNMPxrlWa9FG6X71neW
wX0kkjc9qu64Uds5dYuo9nutCy+rIToxLjA0YEhvYgNqSMT29WINljG/R+X1BWYnOLF9kztrwwWF
nA52Zk8wA9wQ4Aws05OqTJ9bY7iabPswEzA858s7iqPW2fQMLkSAEmaOMoqHZlyMXicnYTxprjyM
3uVTFKnGhQmpjXUUGVgkkoiryff1Eip14jY6xuGm0FJFHYX9XGujF3fT1vGIrlOO6hMyE6xrY/r9
Kvv2D4YJOYo2jPfrlRtpTP1NoE1MyUA3HxWH/41JB3lYOKPPEGaFAJW7BkmwQo3CKJu04zSb6tEA
Px00i1+oz4aycfd6keYt4Ex0MOQEVpf023TqRABPu59wI5fTMUXDTl8N+FqmJO4q31Lto0Ymx6a2
M2n+YNTBZZNhOcSboLiRx+UYw1SC/XfEmRZHdhsTv8PcsnwQbf3sW8pZDj8p1qhGbOUUz8fseg6s
oA31+xlkGxpmM8Uw87tBEZNtGNJBt+vNjiMpKfyNDWi0eJtK1Roa6xAmWvdw+ez24iIA81EgxCgI
SuVc7FWaVKdyBa9uJd9M7tfh/85vam3/Phd3sfy6Ns2Kb6M1zZPURUdbye+K2jxcVmPP1LdiuNir
yt26KgNMbraQi7syRt6yMnLgE85lQfvnhV0bmU2lYfzotf+CzB0YTi2CPF2ysKs6v0lNgTnv63IW
wblPlkaq0rJclpA72gRU+VGTB0M0rrBrzbZ8FsN7jW3OHSIEFjdO3TWb+03uyNf2mu2IFx9qQRlt
tyixkcYzoPRZClReOuP2WJziOF5LTuUZgxP76v1ytwSGGx+tEFT0fuGat8VJ1KLe86ateM7Mdb3F
nkjCynipMblDbj5O8/TDjBTBaL7APHgavxJFCZqkKA5YeXbf5uVhGIf/ZoEmZ+qaMaeAz4NHqfFN
AmB30S6d6KiYipsbarFqTI/KiHJFEqrqxwqYzblgxl5g4W+6ZnMh58MMY0D9HQ/0q4aWzmhRx54m
wbtmVxmMjRimajBb59w16yRZagx8D9mI3KnVvWkAM+c0+Zejwr4Y0wQzJl6FCj8lKMfAsKtLhJ+m
blyECOTjPzBiJzi2vXsOo3p/pHBfBnObUjOyXkKiJY6hKM7QfNbVqwRvamXUnNY6NiLO9d/Dwvzd
upXJNN9Yw6iMbdekeL/HhTN77S115ZOMyqx5k/ywsLSXumAlSW77oPpKvqiAeidYCrl8uL/zlEu/
gZnT5jcs5ljJDaseSVfAsT2xSrHyiOHSkJHh6UEXSs+oiwEP5rJc0XFztjN2IMZMMVuC5/bUuVmk
vSgjeRq1TzWNTgopXdJZpzpNXi6L3W3Bbo+ci//xkOfAoEBx3L5hG3XKwT7aP9bb5BbptpPeJTei
AuCuO27sirsJ1rGs69To4CSJHdTSraTdRL2O9WyBl+zOTOLmVFS4CBaB+aHTGFenbbfQbCTtQ5eh
Ip4bV+mwXg1658y29imaYMpx/0U2o/u6yQMAT1OgXC6nXmuvja7ys+bX5dPe9dzNT+Lyk2ggUUcG
BIg5v1ZL3EqVJ+mi/v2+F6mMNwuDSzowK15b8NTHaxexBhmDMxqP4L2+idFWt/DWSN08BBhkaN3M
foy7N3pMMq8Ax7Pg2lCZ2bzxovNv4KETNaUvrGyFpuP3LlDubLf3lYAcQMTz2HgDVrgYhRwBwNKE
jaPRt1ANRNHEsb6MPsM2FtW1RD+Hu5Fle14lzCajnWx/o9W3WlMDq/ToFDm2/D1bP13+zMxXLynP
fea0i1uJtMipsJlznOFYq3afUOrqueKR6sNlYbslQluTMULEkA6xk/76c8/JMljNwpLquvuytLMD
eOWwS40rZY5BX7zoYdJlTmy3njLQjwBZPSgA87cz6z3ZyOZ3cIFzLWhtVxbOuI5S7FVmURLYayQa
C/2LuhaAxjH6Y2NF/bW6RZf2c88ms3q/O9anOlwGD1vIbGsNfHAeBcSDFF4+4l23xatWx9tWwewN
2/raXAlFpSM0AK3LL0E+N2PVn8z+KFpl2E3mQKWHySLFQKGXuwB6NZ0yfQD2RjEci+7j2pYCnxQJ
4CN9UWlGm0GLeUjcobrNctW7fE4iCVzgyTQ97dMSRdfR0FEKbf1ukoPLIvY///mY+FFTKsdUtwto
gSX0a7Y9XIaLhN1F0+mP+lXxU8TjINCJn3eZ1HpetATyhug5Au9uanaCU9u9EDcacdECcCtUnxrM
50mIGGv+MNuRS2zPit4zZ29vBHG5vKX3WW6yHaDC6H7GKBM2Sv1gJang9bXvLYBrA/MaFll47Igi
HypKBojRWuM6beafWpP5CohvL1vCbsKkn8Vw4Sapi8pYErwoKaD3m0Ntth7gOCssAjfTQ9/3Tr+K
NupEmnEuOtKE6AOFSFk+yuohwUAcSX9eVmv/pbzRi3PTsW5JNdQ4vuRoh4wdYsSQQn2MXUZfIzrE
fes+HyLnsenagCm0hbBlveush7h6uKyN4MT4gaR0BM1KzGZPtehu7O9zE3Cfh/8mgrsPNLvOY5LD
QTWauHS5rZIjCJQEsZMd+psb/fxRfn+0zQ2QRmAjbiiewe1cOfr8UGeA4i2og8eeU0vXCwhQL2sl
+DB8348M2RLJ7MNEheZ03b1afHqHAAMz7Qp288D/xL7cRiOag0CzZawgzfDcaZhPiUWjIbvffiOB
c1CMWU5NMuPDJLnsT2Nz16uKmy6VoFOwO5thb+RwXmnnwxpVbHpPOsyB9Ml0s8CwHMnFRoWjuLXX
H0sQmKcew/C8fIb7GmJ9jmGUsqG712eodwodqY6PVFQ3evI90U4WFQFS7r9Hgc/9rxDuGIs1MrJZ
wRKCoTgEDeAqmK+1Q+kWH9vaqZzu1vxkIO+JPSGSxa7RbyRzB1sNBrGyCBUAw7mifgsSl0MbSq7+
XF0BGc6VPZBFnCp/OuQf/9u5sh+2sc0lUuSIjGglFLHtDBqA3vEUXd9zTW2040IfmZK8X2QIwR0S
xOXTQExvWojgcmdn9CZwnKXwjU1AZ6Dbwxb3alxMw3KlTjc2KJlGjPwX1iK4En+H07fSLKJqBCRG
IOt+fXBzD9RRecaiVjHqyc90wnytQ5OoqcNMztvJMUlNZQ9owVbuxrRUseOeFVHq2WNdip6A+87x
57fwoX+ZJw2jonAOuU/9yCLe2P2gVEAls58OMlYaYNgD7J0/30WVhpjWePzoYfaj8pSPkvt9WJwF
EMjJyb6dP7/DMjfiuMumJtM4VwqSdMm2f4Ga/EPZrEEpgSnqspzdIVcMfPzRi0sKy6IwQbuGVPpf
xJr4gQ3GSzd6UPkpnuzkPQRY1lYklx4qEZtzYne1pVXHStcPbSNfNauQx4H99DdGulGNXX0b75YB
wyHJKVTTnhgXQIWxyNHBKKYaoDtwEM3fCy2EC9KJXDaTHsFC6Cm+ZR0761G9T68xnwGO3uTmHbxQ
r06RC9eJlaWFWWKSQQEfayV/aJOvlTwKHH03O9gcIReZB1R9GP06pgK18cqYsjCtsuCyBe66r4kh
HQW9Og17aa+/klE2BNVIWIOBJ3xpf82SI03fs/9ob4RwppCmypjMPYTE4+oU9sFOAM4m2j4XacIb
AEgayNrDABbDcBftSkFQ1FJBtXw/bd+own33yOoH3NKw6unEcNixun+TfVOPg6/46iFWBAawe61s
pHEGsA7jlC4arEwfPjSDS+lzPnzuwasgrC7te+vZDri7eDIbfQBkKgtEMyAJGMcL+DSwsM+WZUSN
u78461kad4HRtQN2I3thFdf0pQnSB+KaT+QDwKQRGuTYEVX7d23DQtEMbWPskNlcmI0ipMB4xyLF
SbvHRjOC1qwCU1UFOapIDOdMDB0UZGQwDnMuWrev8jzA5Zs4q1aLZu33LIO11g0kATI6zpxl2Fbe
tfOCpTgqH4ZOdWwNNW+vod+kVtSH2otCDNCBGGxCDGQVr0MEMaVerSYcXmbb2KeffylR8+lyFNo1
iK0Mzq0KtYhIYsIg7A/LqcFlsSKzRybTe3JQe+mTqFAs0ok7PowndGUhISucyyrUChpSoxX47p4x
ECCJgGgaPFfoTrw+NnOYJ5qxwkU7fiir1THMTyVqiu86uLMUzrJxKTQFwfH52rSC+bxfc3+JQDGV
YV4skEhkPOQFRqrMpJudtJiUsF8XFelgWmPdte2DqO6eL/+kvefEVm/OCfocFNRWBidQsipBRlga
vgbgXmece/wsw0S3ohjLD9j6r58uS94NzlvR3D2jz0qhTDLGvLJr+wOrqsQPpYvGC8EQgJgpQ/SB
Ob8Aq3ZnDywFMCrNJWYYtQk2NkU6Mcvn06itTpxnzB0IAQH0ySBhDYo1KBpKt+Z1etNi/zVG7y7x
BxfMud7lo9z3j7NZcf4Bnox1qdn6XyEHCn0ZhawpuwIsWwG+LMEqI48R3GAPyQJ8KuZR7DCNXlTl
8R0KnP8+vxzQ221cqSx1quqbUSudRFiY3LFzXCayCSYRwBC/AT2i2OKvG+CP+1aCbs+zRg5dOfh2
qjtm8nlK3gFtB3HYL1Uxowt0He7KNIe2HwezRDhZZteo08dFiq+itHi5fG57jeKtHP7gTEzv5HVk
A+jruGIeLT7RzFPvzaf+GswSB/I83y/v6Fi8EslFyrY0rDRCJ9EnQx4qLQjYiHG8rNbOdflKBBcm
gQo4R+YKyDclzdy8j667/pZK3XOueassqDjsmPYrWVwAzBosha451LFmEtAm8dUk8S+rsxN6Xolg
P2Hztmq1yV7lHmhsc2I7ilo4inQtJ/93iIdXQrj4VnQklssSAzVr+7Bqh6UQ/P2dyPbq73ORzQRE
ZFolwBjM5Htjzpw1M11zBCBbEr7jtCyZGEAEsrFRzylSR+XQJiqrHHaflui7CsxbQ5D57eqyEcHp
otVTVi4zdGml7qpd7Ssj0i03La1QyTuBfe1+/I0sLjYbg2GAeiOS/UFPHcCKOjHKBe3H/3Zm3Hug
rBK0QlPK8orEa6XsvkqeAUArcEuRKlxQ67JEz8oCUnKK1d55wXBvjPZO4l1WZm9GBAxTfyyAH1Oo
tIhEY4ZYvZykQAVgLwp1bokKcnqje9YNva785EEEkbI3lv1KKh/XlLkwc9YpVxe3A60zBptukhcS
DreZL5oj3g1wGw25ANcpS5HqDTS0m5c6PmKqpSYvLTZRQbJ6+TB3w9tGEhfeJBQfMYegy2Cgj9x+
Lr9XiggHUvi9uPiGZTxtJB20WZ+or7qmux6Qql9ZH1Y0/5egcRhkRP7tvynGhYkUO4BpUuFzWdYx
J3Ar+ftlAXs1/lcGwUWJdozUPk8xsSP/S2jTuuRxdRLPyjF1pgYxUjlynwaidG4vM4ZkXSOgogUf
Lj9LmE19C1BxHCg9VZhnB+yBW1zlR9nr3EqIvbFvIWdh3Ner0EEZFxXCRtWTSeJMwrbZvrWfJXCf
yqpWK7ZYxjDOT3IXO3bzJR1DhGDHIFV4+avtx6izLO6jJUU2J92KcJuPH2rbt8s7bRKEwb9ECoB2
mMAiw+wJFynGvlOKMQdWM4tNOmYd1pCE3W8o8cJ9jzpnUVygGKTFrhOCEYS8f7QB5poM16r9cFkG
C9vcmwXWdpbBhQg5na22mQCfz9CDlUMa/kNVKJq//otVn+VwhlZn8dTZeKagaKUEwHv39fs+AMgS
Kr6AqRCkK/t2cBbG2VxSpBFg6pBC1iX2hYwaE8bt8F0qekEqIZLD2VtpRB1NKZQCY06UHPLuE1aN
L3+ffQc9q8Lca5M+miQHiBomK/D4Otbjx9p+vvz393q1wNzByjSImWTV4EcT5SqJMzlqYWSL011r
QeGtjhY72sE8amF9lL70R3yix8hvhS/X3eM7i+av+l5qbbyYkVKYM3XNmjrZDKrvSdi5YTb8xsY3
cjiXjXMprccGKfj6fUIm5lZeEhCXehogt/Asl8SY3CKJnOcitVVHk301OWTg+AzXtztEIOJmRdpC
CGyx68QbBTknXposa60RgcKIH2tTcizje9p96fLEkZPKQehACV8EnbNXB4Th6CZBZQBvXR55y1JW
pUwGvDm6T5NvuqlfutVH1uEH5mVYhaIIsm8sZ3Fcljuvhja3FHaayO1VLRneWNcuaJd8gT/s3lcb
tbg8d5UUQOJT3FdV6vSxM3zqjk2geIqTAFuixtTmMXqK74f/jx0VwYmCj+m1rxtTmmJYFMwfMppw
w10WmFJo+DJSjTqoWkdpHPquDBHb0ShUINVQTS6CYZO9WrQRIhdybeq+lgkmUPe/2vnvc+FrLnNJ
URdN9rHia7qjWrlmKdWOZEgfLn83kSDOPGxCe3vuYY2sqy8BBFXHPIbw8md++zaSnNXhjCPuFqtv
sWmCx4kSMMjkLALeCMPJWQ7mrRDK5S8W8UfemzFX3UotqiNC6mF527vfynA4MVYfDJ4J0Wr2g8hZ
FhclCxmzqJrZMVm/W8AhDXREK9HrZz8TOJucxcVGdZCNQVIxh8766InbAuHaqw4G+kn5XS4775hc
QZg6q8XFxiKPbAlsqLKPHnHQ09ZH1ftatUSLMvufisCLZEVTsLTJyak6UlU1jImp9cD4wGo3d+Wn
wpFCrGkLmSGF8riEauyyahnYLkV2nHzVZ0/W3F3ueo8txMQe+XHZv/YAo7BAd9aPOeAmEUnjDChf
aQoHW1yM2DHIUsBFuf33Ckmj9Jh9M0BS34XaZ7DmPooeRbvevRHOhaluSFdS9bDNqTx0NBgByf+O
DYFX+nGRiuaqYjRlg7y++KVWt0Xng0t7Snu3LQSN6d2UbqMMF6rmNJKWLsGXi+h1nd52+XfBpxKd
FhelZj2yB51CAEMPIoF5wgDenXRbAOzfBb0ahlanw/COTbvt+b2ZAp9aDN0Q3JsKOTaA0YuNXwYg
eC6rxr7zm/iL5iPaqCDBA+PXayPUGiOJ1x6adaXsDP3nOAvrznYxDe5eFrR/hGdBnHfJRYQ5qSRh
9aCj0nul8pMaAjPYL99vlOE8qkkoqDoYi1PfBVJ+10U/+ua+zNDLBwAsnkgYRhvr2yX/rIGCU7Vh
jM+XlWSGduk0Oa/SDCSOVgwlTeI2ee2AQsFbSRvG4FfPvzWUepfl7X89zLurgCPAcgxnl9WYTBmV
YSKNRe9TvXKmQflmmz9V2xRIYp/nrWZ/JPH3poWSfirPcOa5qQNLIzcgbRJkNn8JwGcZ3H0pS6qV
YHkMtggMu/hQBLXbXanHf6iAq7D8ePnw9u9NcpbH3ZtyZ9NYkaFTjzYWnmokiH0wlX+I72VPvRJd
0/u2cZbGeRpibRk3FdJtOn4tlh9S8WkefqbpYzsCdxuw6JeVE30v9v/by2UCO3G64PIcu+Q4D/FL
Bg48gYx9lz5r9MbdDBA26Dg/LIK/gKDYT431WEi1oKAi/E6cVzXWPC0K4yLtO+f3suph+ZFfU88M
GAjm8nj55PYGTNli+79OxU+XGPGczkUCpyJxSJPvUf5Ex2+rgupr9LUqD8ZkuPognGVgxsY7mAIu
UgzpMIx0fjXKis2OJBoCMQODHe61A/ELJ/vaH3Mv9UQp3G4xdiuNuzFX9DfaqkVyr4dasNy2IAyM
jtHziOe05iMd+L04iTtNRCCxF7C2crmANcrSUquMprRdsFgg6U5ifOqHK137IviIe962EcRfnuqS
ylW84jiTo244gHZyZ2/1yMfaJb56V10pD3HpLt7gpkKk3V0D2srm4phtjn0Us2whOaoucH0xJjcF
iq8Lp1n3nHwriNnUxslJHbVaOUJQ3SaO1qNUkArARnZ9byuCi1rpVEt1ys7Rvokf2Wx8dxhP0oPi
s2l8Ua9SpA8XtLqZovGhos1vtA/ZnDtZ8uOyWQjM7800V50C5IlRm6Y19tyl2u9S1Kvs+CpRRRQb
IlFc0JIpmdqVGQEABhxt9ovypiieMrAfXFZp75GJ1E0D+jaYFTAc8doGiqpZAMoGOYb23VIXp5GP
5vKp64M2OmjFCYQI3mWB+4qdBXJpPdt4HooY91hc1e5a3CkViMq0Uytqwu4bw1kOF6LoiFulxQyK
XxufZOsFSdVlPdjvfBtwz3+fC0VLrSVxH+P2MhfQJYKPNZpOpFocsj7QXHCn7N2Um4/E7wmoJdYY
NHvEbbzcEtWf9EcMe1xWRySCCzrLQEuKbQTcH2Dvojdle4el6Msi9mPqnxP7HSs24cbGirBSRTC1
amr8mHhq+ZWaoEdWalTSgkwE2LlvaNjakvEP455c6EHXaVnaCPdwXILPXh+sQI1KD835AKD3gtfJ
vrGdZbH/36g2NMpUwFHRc1V1v6G5b+iZwG/27e0sgsuWxloy18FAYZBMCiJbfm11BAyM2JFZFc80
REMZ+/ZwFsfFhWmWS6OV4DU5uS2M66r61RD/sj3sQRDZ2MH584WYyptTK7OpIApDiGUd3ea+CEjs
NAfp1vaUB+M2OvQYLZgOcunEv0ogEwWizc7dF8P2B3AxQspJOww1foB9YwMOGsjBKKDMJ4Z7xO6n
9xRNtuK4kNGBA8HUGjBzWzD71O6c1vxRCvNPgd3zQOIERO4VaeBmOvqhub8e1M/gj0t9zAQDRYIh
WgDyAGUU4/ny5xT4AD+zi6+sJ6RFbpZagYV5/urT5b+/f1P9sZY3c+hmSamuo96lhwycPA8ZqBzg
lgRRarefvPlKNhc3iNFWa1Tj/MrFbY4aOqOSG40um6/v3tXu3wrjAgcls2Q0rH5iVqGqfVTKb5cP
TRA1bC5qGIsstwpVZR8z6tVL1arzDxts6Q6VhsFB9+GbLZVLcFnm7gTKVikudoyjbWF8mzXbrN8s
b71rZ452q9/RoDt0vukwcEV6tYq2aYWfjgsogwKyILDLsYCCEiwom2PA5jN09TRo3zFIpiiqAooP
MKW8oYsCywz4sGx0mhVbQq7EcO60UKmoIEbuhuGNGC5Fz+qSAp4SAxSNMriNEeaa6YzJ4fIHU5lJ
v8llFEByKYAdxI4HF5iiwYxprGPoZPC66+4+P42H9WB6S5Aezfvvs8s6Xp1rZQ6aKyF1+ivxlM1u
9Dj/BD7FmVcSa8Agw/XW0kPV5e5kmILhgP3HyEYGl+NYddq0NJfZ5gxrFs0HGR11xTUwOBS55ru+
3J8z5bMdmmGIMWc425Q8kRV+dtNXx8vfbd84iMwahZgL4isNczSNVcLa6IP2qLfX1Qi6QVyh/00I
d0cqi4H99BYfJqaA9LclFEQLb0iad0yIKNACeSwxGfDl61yAFFqpyhl0YQsBGagMlUHD6MH3dyiz
kcIpQ/N5SRVGzV301h1ZSO2MxHb0RbjqxkzpjUdtBPEeFdfabDAWd7nA2h6VzMbt4jjxZZpk12ac
KoHdtaljVK3yZCjZGtrAU/PKeRSBBO+Ok2wOlt/+nZQySi027pz/MsPmxz+M8pk3HvpgRfOhKZzm
K+sTEU/E1LLvb5pqoyyloC71huJMVbDxBJT0//kbtmY8kK4fmb8VruFd/rT7ZZOzNF7RXFtruf89
Ot5KlqOvKwMq02THjhU81OnYepirW15II9+aZI1OfaEINq13M5TNL+DiS5RZSVUUOOpZNZ1pWR1V
vRrmO3O56pfWNSRf7QUSd1sWQFP894gN7n6gEDimNa7ayZVdgOAFmgdoh8f1lqGEqV4Ttoogru1n
7RuRXH6EfCUeCUURxIZUPzpNpxGlMXbX2tcMfVcJ2+NYOv8w3mcPwmXl3ZtCI4x21DRw9bKouHk1
GKDo7M0atcfWpz482cvuEPRyt3Dao+az6SFFtD/yF0s+y+QyGiD1FoNdQCYblrMCDMt9Lq4GwLDJ
h/abJMqfdq/jjYZcLLTbuintHJnuGDASoPqG0KC6WgI7WA4VljwTS/BNdy+SjUAuLE56mSbtjBhv
5kfDfJYw3yJ6luz7xvkEuYA4T2tugnAAAfGUInsfDlOQgFdRmL0zg38TeM+q8Cs4nVkak67i3Vqm
N+XwVVcOTfw5ru5S/UktZKfux7DA/DXtgvJduxLKRjbn/wtplyGSoaOyPMWAHJ2eahG1p8D4Cefv
ljxRY2aZWjpnR0WpDnkpwkYUGAM/7jwukjlXBpLopjSf0BT0zMY6DXUv6rYKrJwwVTd+PBb10kgS
rsjWT29jMG4mXvQcX5uYzyiD/tu7isObj8OFDSBd6urSsUdJdlSjX0rz9fL9IzBwwoUIaxxmvenh
tFEBfCXNkzAYYXtr9twm93qSBXE+CLxWJJELE4tVTkZsv5oUVvBEFc35/SXg/3FdwkWHYVAjYzZQ
3Oq8xbVPk88g5RTLie6j58HRwuTQ36Ve/zEPYg+Nc0FiuP+o0zUFVKIa0RSDu286w4qkGqzkfkEc
/aT7qN/dqoojo9OEZ93h8lfcNf6NMM4o0wVjLamB9zjVQj3JMa55PUmf/psMzhIbOpG6ZBPeQ1kH
mIP2u8oOyqgRXCMiVTiD1Am1zXphvTLteWxyp8WuqwhYbDccbY6LM8FcjlJ5jRb20veI9kWPP18+
qv1SAlhc8brBFBd2wV8HiW7uFGswfhd95MLRPwAmxxtjR/48uspJD0q24O5JmjOKrvx9zc6CuUC7
KmrdJ2wmqIlu7PR7RB4ua7b/dc5/n7PqKWl7Wqf4OqbRu1p8NY3ZAdUt97IUkRacOTejLMc9g5jN
CSjLFOmQTXH430Rw1ly1vWpIM+JqjwYibQ1HyFjwlwhwPivOkhWDWtGy4Ft06G2vXvI71fynrCPa
dRUdGGfQ5hhp8sS6Uyi0l9GhEQ217WeSG4PmgumsKLEWmRCgPjRAuz1NYRlm3yLFWbzm8V179ray
EcelXdKsNrnaYty37ybz2mQoW0Y26PdFaolYlwRHxy8PSO2oTxGb066bzCmW76R/uWxp7DO/Se3O
umhcLGhIY2ukQ0VFl09J8SFaNFfpXiTpHWA42zPTONdv2kSqbRsppNnYH9sk9W0tetKyd3VeN+pw
EcDWrUIGC/g/MxQU9Ww23qu+iyQF6oDcXDHBow5Gttch1GzTJBpZiZlNhjB0mrV3Gap0e6wDLCQo
opC9m4Gf5fEZuJlqOu0n6LWc5uvSb2+Gg/GFDWF1If2oPl62id0p2I12hDOKvjYzU4/w5m7xMmOP
X81y5Cyc7g00cTqXfM4/ph7BNLh2tO6FWDzMW9+a5J+z5dNxajaSAXAmdHSesHsWLli7yB9q1zwO
J1ZcKT0USk8YEhG3rkSnzFlPVKvjpNo45dZnMbHyYj++6QOC2eY4MAVlhv3L6qwmd41QRYmAmYPB
yLX3luhXHZ3k9/CBbc2UcPeIEg+4bk0oJI32oWnaw1rnwWVjEanB3SOJHfeq1UKNYghH47D0J7D4
XBaxX4XaWD93gWCjQ7IWGQlLbAbW/KlrD9ZQOoPauYpxpcqPYy87pqgQzP7oJTPkLpWk1KglV8go
8fB4kKzObaYJMbjob4yMHAyr//gfteRiiiqbC1XYohiQuu/bPgqkKfpuAuKI9vmJzJanFcbtaqy3
ZBINArM//Xdd3+zkRJrajqSGy6m/tyLGgxJK4SB89Vy2FcJDqI9T2xZShFcw5uxNj1YDdfSkI4ER
9413+TT3L85/vQtbxq8DdDZiQ0ZnnYJl8qTxpRbB7V22DsLPaMfVnPdtixPTo480/Z6rP7XcST7M
2bfLeuwBMm5cmMhcmOgHJUmHHopU39MX/YRo7JVuA4ZM2aFB/syg58m99kMglUX4SwbBBQ7aUdOM
2RCzHjZHyaHhcFVgIRw7JcK7VGQUXABJdTObIhMBpAIqElDKlDVc8UgUKLSb5xhYALNME5A1Bu9c
xTpVUg9vbv3myKB6o8ZJMQTISCCSKxmELvKjcS/iAtm9ys5SeT6oOk6W1J6xSYU16+WAZcnFUZa5
+1UtZevGVlw6pZrRwDKqUaDwrv1vJHNXOG1Imhlsjnpub0j+c34HM7CNssG/58lTQDVxNkkA8UZi
2gHLqP3VitiT9qvwGwncZVz3ZpSm/e9XgwPynd+rl0CPfUhD6jXOfNt9EBVldn16I5FztdIs+6KJ
8XyU6YcsCVdNc4j5mTafzTjxLtuj6PNw/rVMQ1sMMmJ9oSTx96yyzNypuprqAjPYdS5GDQuOPRs3
KHeIk2bOGG9G2t3qV035Q228+V3cksiDz0K4cxtXaZT18ne/ZPJ1V3Gw7eal1wDKC6rwXTMCG2Hc
yTV0rqKBLT0U0bG2sbpqe2ARFBzbftTdSOGCUpP18twbLKs5agEGy4E/naBdMAXoozrVlya0b43G
0d/VF96IZRa6Kd+WVac1FsvXEgkzyuZHs45d2xbNYe8a30YKl9lMRo6C+ogjBNuV5bA1yMgj7uCv
j4wQtETFURfkuvvVBgAPgpwBhEgWv39vqHq56rmUo9cze2w3PTrKR4IhkjhIRDXwfZv/I4t/Mw8A
DtUMG7WGMRiO2N97wvjZI9tfxcJPaByXUxoIwdJ3r5ezfvwzegHmR2PrkEkXX/kxBgzrrw4lvJWA
AwJ2IeqxKnIknA/bDVkbueprg+m6tZnjCa5njcatVhnYs5NdopFQktUBvD/ty+W4tZsobuRx8WTA
fK6lAUj5N7GrdsgBpMGQE4QdJ7YE/ib/2MjhQkpVSJU1rAj+IFU40Rv7qANaewWirYg+VmQsXDip
gDY8TKx0ZFILRFCDu0Rf5VLEyyz6TFw4kWy66m2DcLKY6OW2NKwtwGRlFvkS096zzdS//Jn2Pfzs
Alwcaacmjhe0sX0DU8EJ+AZjWReI2J+B2HwiLoqseZaWJGX384v2SfPyhySIQ6zV/Uxd+ml+MTFG
aB0tbzqMwpG03Y9myZgSMzQ2h8ypl/fa/57O2OTD4md6wPCuV4LWq/UwzfUZEEKu9Hz5RHcdfCOS
05aupSLHGgzfsI/pEtTUMyxPko6XpewqhkUnGbV5FOb5BxKWOvS5jpBVkfirnfvSVDqG7l2Wsf+a
3gjhYsY0Feois6eL4cjucExP3VV5ZGMNIt/aHwW2GYc7MO7AC8cl3fHQADC6QlScTupJ9dvQ9kyP
IegyCtTYE0ZhFn3eRI2zPH4hMppyXcoyuBnboJJ/ZkF3BVCpa2De+fJhnRwRQNf+5/qjn8Ul2SXW
YvopYo+K+BlYV04+NOgIqYJkZNf0Nlpx3wv7FnS0MpaWDtdFemyNW1V76RfRE2lfGQv/NEJA7sk5
VQpwfCT8LBKmh0wZnBrDpNV7kDWRcP4RwrlR39K0BncN4nrTYDMq9mRblLvtxlqC8U5NA1mb9oYG
qq5GSV2QQ2ktpgXuDPXDlNw33eLYuYjYai/MArwbHVRVB7AQv7oUR+ucDnWFNbI+SNonmXwWuCr7
tLxBbwVw90avDVaX1DKGnwItSNzijvjrA2MDBe/3jQhParcvuJXGWYDVS8UAwjlWeK2Oqk8+ktr7
f6R915LcuLLtD11GkAToXmmKVe2tpNYLQy1D7z2//iy09qjYaA5xt3bMTMxDR1QygUQikWYtetd4
JgO7eZZO6mVxHbsiiuYtu1tL5UyiqqtkIjEGzOY26ZwmkQ5pOxzGPJccwWpuuYe1JM4dWbrZYfEh
CUiYskMOFYaZTdcsbMXXLoAMd2l6+xIFqvHdc0artz2NcKSAuWrGvWOqn0Z0Ye4L2TRCheEWq3iE
gcDvfQgoNUSTNBNakfGRmp/iv6neAxVCBdqgiUoHP4JQj2M9VxOO7Njqx1nVrobEdEE48LivxuaT
ay2Hc3PhmBRpHuOy6DBpzl6R6ezH4ZEF7jXYOtn0iB44eSd6mmyv31k/bv2MULHSsoZ+TC5KDV5w
YjMrxk3rqnjBxoVNBMd6y0OtNWVftHrltQt4JHMjVbxppAczvpOz0CExQNDHoxIJBvg3TXC1e+zv
K1kN8CoMjY3HNNUXQ/k2oYGTgrhyf+9ECnFuKujrehnNBOVq63OI3GRoJgyW0JiOFVrD9mVt3YaY
EAAADeZ6GM3se4XADIUGnU5SPCkd7aAxbR3dM/QwyKLZsO2V+yOIP7xLMunAJkRbGwmeou5LhdnX
WkkFK7eZ5QKdNmg38S97Gr9XR9GDIZZYsWs4WN8Xd3iM3O5SfzRvFSe6RKnLJaIh2M3AfS2Sc7jl
jIFvIr2la8pPrPK/HEc/uTXvgmNyQw+MgVm144OM95Cg7WjzqK2U5faujcewrVlbg9TVoK/LnPxv
BlRXur21Xa3MfUSbZ1pMCNOj5LnUr1QRO81mSLsWwIV82WLhYpohoDsM7gwApNDT70J/cFjiJL4V
rdimEZ5X7I1yeaWPXhtm1VnsBkmvwn50i+DGqmaREW6e35UUzgUWNaP57aFU6w3onz9kgCFePpun
9mVCyXXxioscVOyn8FWUcd3EPFgvJ7OYlX5mY+mBrkNyc5gdVuldPtM7oNAhHzUelntyQbzi2voh
RPvf9CIrjTm3CGSsTMoiVLiHVrFDwyHJvdI/t4PgchFtH+cYR5qi41hFRBX16KsqwAtYkoM6aoIX
gkgM50SmZNaAhYFVNOdjOZ9igGR1oqzaZii6WjHOa2CWSOmRjvw9BhZetiD2Tq9Gl80wiQfBNvOF
a7vgPIVZxlOhZ9CIka8gTvOD4+8BUjEVqcAU+HRhPUdoHqxwxCzrmz5dG82DUfg0Ftz5m6/ulUZ8
hhD1J6LkJTRSm9RW/UzX7Tq4GNrLMvk6tJ9CxDeiCrbALAgXUU1N0lWSESBZB57qtP9KxuawjKJX
t0gK5zwkib3CGIjUkpQ21Q9xCcijRjBmJhLC+QlpyYsgnLFJRn0t118nwPUEIrgXZsEfHltnCyfs
G1a+qByCQTd73E6A5zlYluHgbf+A8Tm7isavcmh5dVIKPK9IJOcf+kJHmTqBUUzNUWp8dbqO2kOM
6mfan1pVhLQstEHOT2RVVFsAEmdoet0JBUjP8rS33Igof7t9pjTNIIqC5n1+nCQy1GiQLCwlnSo3
CV5kw49b1aPghfqLaFA9C+IW0MLtWIQh/Hin/GqWhypv3H74WSiCx8n2Pp3FcAuXYlavIgwnyphL
dxgPU4sJr/xLb33LlidDJO1fgkK0YViyqamE786ODWkyw45lSa5kR3Uip7oNTuRav0UGHPw6xp1o
Omb7eJ0FcserGIa0lmTcU30R2cXySqNvcid4iby1FX88X2ch3PmSMyWumgVCRqe5otfmdXVV3kRs
oPg+ru3pno3+1FeyC5QMoMD/FYWQqapn+ZytlGOfZWkJ+TN5WZSXkB73bZEt0p5+nJH0ZRW2U4BQ
PjA9Pb8iwc/93xdtEjPSlX8iph4kwOLB6dU8Q+ncbnxo9UVwoERCuIu3VOWmLlmOJJICu4zUwxSG
dhiJ5mEEa8U3RkhSYFVazeKv4HokN7Em2Av2mTt7wePXV+3cqHMKNcwq9OT0cp78NrhOSgCYu1Ue
24OoH0Kwbnw/RJFapVJLQMYZxtSJTQl3LnCVEzJ+2jeCzV7nlRXr/HWbU2UaZbii0SlObFJPH+0Y
xdv+ihEjGj/2xW078j9nRuccQ9TFpjYiO+Lpsl9UR2QTbEu+rYjIHkTLx/6+su2cyEPXLkjaZnnr
9+Nz1JiXlS7wQCKj4xyA1ZbEykIYRaa9juO1hpbq/dUSacF5gFCn0aTP8Nut8rSojkS/WELkbpES
nBfA65nKEWtkUo03JI3lOFzOia152Wwz+L3Kj34aT/t6iS4kvpAj0xl4whSKscZY9L0DFDf8OdgM
6b3wJBe5aHdf4qaWyKpTDVU+2XgDV1jZA8ZCo6WcmZbpMbAeovJh//e3HxgrAewDVgL6NKtnDS4F
D4z0htXqzavyhBo9sOdEumznDFayOOMu1a6Z0H7GRi0AkeBkhxxrR9/4VdAhc60IzHzT963EcWbe
jBXtCcNNkhHva63iLHPfHuZW+6zKhbcEtTMgYZaV5vf9NRXtGWf9klWbIygs4QIl40trRb/AFurs
i9g2xJVunPWPEa1lwopUo5N/essXHAtAyQKPn/HCT358KD8LRKpbV8lKJHcj5lRtKxw55IeR8fnN
coA23Lf+WMkVDeZtepCzMP4xKk0WTecFLsqIzGtVKZ6DXMbwo2jKkW3Fh+txJYbLYqmBZIFkABVm
RQ3tpaztNMvtSr2f09uhFfWgCeyCf4aiHjcVo4EiltbMjW2QGqRawPoVbBP75D2VuHtxCbI+MQbc
INOoXxAV/FkzYK/05FqyptCO+uICxIl3S5G6HSn8whShlW3elKsl5RyKHhhSRFNEZ/lIX6eiQtt4
fjckwbc+MAKRsqIl5TyKVP4TBLQeOwTJgd4NDiA7UStpbNUurgFNLVhftn5768t5FYyLtHRpYZnh
p87VDqxnzPAqr3cX8H2KZzE2l5OqBqhaAL6Khl18zso/o5sqSauGVXGXOzr7pm64sXmdSKLOnO2L
YCWI06uwmtAY9Tfn/BveKHmskGvKjrGwM23zcK9EcQ6yqSNg5ym4c4hyI+WnDgCN6vPfbNNKBucg
LSkHhu4CM2QwB0HpGMAFCL3pYZpt4nROpx5w4gUy1S3TWMnkPKSMsmoAWgAEiTOqqi2aPwHvPTjV
J3qob8ODCAJFYBq8j9TjLmlNijvAIL+m4YdcvATVxazfC7Ta9JFnrfiEHSnzWtXf+iHuA9+6zK/j
a/LAUia9W57yq8lj9KNp4JSvAsGC5eT9paJOYJujsMjuIF8wjgUAfc23LNbKD0FoizBeRHpyjjPq
yqmhBl4uVmSelKm414rRnlOSHTAifDPKqUigaP84TxkQo88l1tunWd8UBeioIAiUdAdgkqf9lRQJ
4nzIlCa9qjMs7LaqfqrqYB2roUqcXI+/TV0qe/vSRJ6EcJ5EknS1txToxbrSJoC3LEdyM7OJ+ttA
IIt9+QdnTHUFg4capQAYe+8d+yk3lzmBqKi4zefE0bOvseiluXnHUOBGUUuF/+UfmnE+N7NJcKoX
46gtD1b2N7WR1e9zOgyqOZhhiaJxHQDBeAYZV9xedtJf9eisxHBGoI9lUsQZTlNeX+kAShZRl20b
2XmZuF0frGzoqwH3IoLtLr2t+5eiuDDmL/vGxdz2xw0/S+GuDmmRLCOMDcVTaHMsRxQOkspuK8tN
y0czwysMoJsCt75tY2eR3E0yBtPSBhGG7hRg1Fnjdyv/JSeid/92z9Fqe7i7w8ob0ORMWL7uy4T4
GnD/F8VhuNQWPJBYdam66K7Dg/Zjfzk34Tdg2P8YN98pmEYDMdGKhivrKznJvoq5KlTBgcXnGs5w
mdwy5KPsm4ZCuOTWrSN8Em5aDZpXgTEsAxqQ74cPO4yZjAbUzk7xMb1YPk/kaI52+EweKo8BimLK
4Fk3n3pRxWHzVJ8F85dnWsjxnAYLOsrQx4re3Py4v7KbVrP6fe5lIakYogHFLBLy/WhPyXKolcle
GlEXiEgMu0PX4aGi9ObASD0SU/++pKl11c0pPY6aqb/sK7Q5DI3u1X+2iqc8Sknzn/6nDq/36TEG
TrlDX9QT2Hpd0x0u9O8ErUnj5+S6k2wl8fbFixTlvKS8aB2VlVzx+tiZ5gcNqT4icMTbnVcrDdk3
rBZT68LAshiKT3Iq7jIXJYDw+Y050FHuZSR45uOkOaKSg+AE8LdlukhNnhmsCzkxr+qu/5Lomgec
iBdMuQrWUGTznPMEpKNeaAHzMSCMoLHXC7PmImU4X6lZColnFtnr2S8rQKep7KbZ11I4zy2yBs5b
mkOah2FpKuiVlC5MTb5d9OVmbOKHfaPbDAnPBsETNRRNGzVyjUOsVzf58IJGdcfUDLtOH5tAIGo7
ObaSxTmMOBiMjlJsTj4sut8vk+pYozQ5Ux1bjt7llq0UGfVic/zRNMjeT6StnTZKSz+r68Huy047
7Gu/bS46bgfgIsM1c+aipiUgJGQEJlnoE3q9iNAjtzfx/PucsQzEyEZLwe9PLeLth0zDlKGg0epf
jvRZBmcoABgdW7SMI6HpZk9gbvWGY/IaOwwluAMqJXpsD6IEyL5amMt470VSOYlJSC3Fq8vLBlfp
mDuh+m1/a0QyOGNR1LHJTDaFoaq+GfzM8EpXRSw9bGk+hFraP0tH+MnxJigzrQD5j4epnQMq2ceU
Bk8k755jyc6r2m6in+CtFnB6iBTjHmF1GGaWTnGwM1Af9q1thdcz1nB/9baP9Vkz/i5JlaI2JBhF
K40242SPbxcTA+T5fd6Lmim2DxEGTlWMnWLmmim8ulOoOoVtV+NYB6Wv0K94rgiUEQlgLnklICvy
HrTRGlYsVU+N0ji6Obn767Vda9POSnCeINQHKslJqHoF2BQOOjL3YQ0wff17YCe2fCkc/xTpxHkG
xbLKFAMNaAyONIcY7WWkDyLPwI7IR/M+68R5BgCOFIXUwLzT2myddFAeMBZP7T5ZgFMdKKZDCXHq
JUwPVI2RXoySxm7q7ml/abft/c9X8PH3mJlyCBeI2x9oY50OSD/zRgkkQTD6L5fLWQzvL3LMRgJL
jTU2Zk/KVeKWTvmF1Qpw3dz+fwwgbZ+wszz1vVEW0WJKpoTO7uVWvw+Pze10pBUspnaBIXOc3Rzj
cPVRlBATmA1PyqFGVlfHM7QcVX8xHsvsy/5mbfcNnc+BwT5gddYSi2pRX6HnmnFKxMf4IvZ/9w0J
+0HZAu1Yp8G5jbofwyBQsYDZ1egZeAwuDxMwf/AewryYaLJh+/G50ovzIU1qjGGR4SwkeIUBw+m1
eq1Hu3uNZJTUGT67bFt38eImw2l/RbfjxbOdcI5lqaWWAM1JQanMcqiKRvZscDJMpSiCC1NkkJxH
SaYujuQF54zIi9tndwYwWnv0lwHmwDG6l32t2I/tbR7nWoCIleFmhB3m1Q+CeHGy2/hqqO9IMNmx
KD0hWEKekUPCgOvcI53uRXSKDuNYELuyLnUNTeXzaP1N++HZUPgZmDHJSBqxQca8+b6E1gWZgIec
CYxiu7i5ksJ5j7w2llDSEBiOzuC2N4VbX2cobYJVj+F8ja/mDX3Y3zGB5+BpOeQhLXKM0iLURcoF
E4VRKqrYsj3fsQmTcx2BQXt5mBtMUTQZMNsBPGpPTRE9WDR7AgeD5BGSVXYet7NLBl006yC4Zvg+
xN6opjpir2fD6OwWTeyybDrK+Ly/ioJDZnJuRNLr3igDZMqy6l7V0RZBbyUrP+j69WB82hclOGIm
5ziqxahQr0KEgDjBl0LgojT6badrdqhLdkK1w6S2AhsRrSHnQlrgNmC0F5FcNPjJFNg9QYNbYe/r
JQq1eEA9I5rnrmphiWx0NwXAnfRAcnjh/GRdJBeDctiXt6kU6KsBn6USXSacWYbdIFfdjHg7GZND
DeoqtTSPbS8q1G6er5UY9hmri7Mvl5SUKk50oaNz+bKin/fV2F62lQDO9DDvsiwNG85rXIargYAO
tXzkLi2/PET3IhiPTUNfSeOsj+hZW4YK4oCxiu04/t5Ud2lxFQf2PC+OQDP25R8cx0oWZ3ZDEjZa
zTJ85JGF3u1zfN88Sp6B7Gj51NybR+BeuX9Dt4Si3h+z4G4wKQ4B71tUCHQ6xQaGLJILAkMXWASf
Wql1oswl8/G6NhyCMTk2KXncXzpVJIOLemmmR0NnIhvFYOEVgN1Px/Z5vJY8DXCGGSbM1BMjUEfY
k9pmjuFejB7eq4kQnERknVR9b/7ZBCLkOMYpq73Arw7RAbh2hTOB47PwMl8XoW0JTIZyj+g01xNJ
q1HJJMMjwciyEXpJ/1VuBf1V24W+s5VQznnMBqAgpgDFGNZ9QdzSTyVUKxQHs0p+/lfjFYasUtkw
FBX/vV9DmpU9HtnoIwRTt91QxFPEk8DNsG8zmyazksLtlBHVWpgEOG3mPHujdTSE45QfJBB8vUWg
BQEGG3nrDl+5wrhI0EiaNriKqQdwQ6cVNod92H5IMBUQbhPMQetoHHm/UuiUysEfOeIZlLtN8dy3
hd1XoWO0glzNBy/I5KhgZtfAx0UwF/1eTqvPZrBYFQaFZb/q76QsOE7DdVADBTh/2N+WTZVWotjf
V4tmteqo6kubeob2IFkvS1w4XdDYtGwE+/8x9iSAAldUXVVNsCwDfuS9pCBq+rkPE8wz/poObOQg
/9qB53u4ANjaAyIbXwjzuqHbO4mcboU8N1lj1gxKKPBzL7wIr4ND8ANZrwFvrw41laS2padZhHX5
MSnAqcrdYqo5gvWxxaLGv+Ib3JpefpH62nUf2yqAScQsXB9iDSaPEo3qyOBhFoazyzhCf4Us1bK3
hN8mFZ2fhR02Aua0baXOQviG+lYbkLbOc8ylApCYTc8rl7nPukwZpHfxU1TA3DjNa534/vplSXOS
lVnqyXHkp4V5awWl4M21aR8rjTiXpA/jEgWTlHjUuguAn1VFjgay41pwW26JwVyeZlAZ/agf/FLY
mZE1mdbioZTysLSSk1r0KRmBf2IJkXfYBfQupoElrGVxKqWxodGhjv6TjnLJEeWMwOnQR509dH6M
upssONdb+6SquqzIsgoeYj6s7qhe1UYbLF5Ab4rJlUV29zaA/FGlPwJ4YOolafqxzkLgIt2OoT0c
CpA71r6KER+QEiJVCgjl1OkPLIVT3jLYn+AGcxH7XnLT+DETAb9lWZRRt713Xm22ROo4jjIezr+p
uELPPFUeuUDq0in8/3oo+20bz+K40LTXJbWZJ20BCa6NZKoTRRetTARKbXmNtU6c1wAVogrQrlbx
rJQ2B3XSGj9tk9ABnLPgPts8AcjTmwqreAGp6f3qFaaiRFMEyIasvg+j3tGRAwv6u6LJnb/Zp5Uk
zuXH7VhPWLgEgRP5XjFsPowRaNcmWhOXn6ErnHfcXMOVPM4uyqZOUhQzFdZc4qpO95hTW3LCkxKB
UosATU5y9Zv/fgqEmcdKKmceStv/50iYyaNET4P5WInIJTevazQloLSC3UE4xYW6XZLm4BjFniWn
0ZuA4AhAMgathXefG98Cq7q2Rd10G2EPgh0Z8RWqohT/e28mSluYNJqRs4y0h14jTmilThM8auOJ
NPJh31I23dZZFl8eyFJJibVIh6H0hZtqPcalzdO+iI8lUrZNKxlcYE2mOCClThNPOk6H8ht1tONy
yXxVfNd9Yi0dkisqkX58mXEyuQsgrGeAihMcgNGZ0EQ9AtaWPdxZ8rn5rP4YkFhnEJyY5AKSxGyr
Lg6lI0JQ/fh+efsKYKcohszo6bkDv1DASTep/jtWkOzClUKbwnQKz3oRBQqbR1A/y+KPvFwtSTzj
vWsaX0g1ubnuzamoqenjQ5NpZMi6YegAtvtASy4vpCe0ROZZv65OFLHkZFce/dLYjHFa9CL7F2kU
k82gT/lIU4tYL9AiDVlFGSDmmc04cadjn7jkGmAZi/MXIJVv6p0FcmajDRlg/IsKExSBLYWNl5me
kotQQDbPt3EWwrkUYOo001DL6DSSrxuooZP4Ig/8fkowAC+K/kXCmANYPWx6NUiB5AMKXmvJn+tS
82YquaEePC5a6Mya4u8f9k1/stKNs3hzjq1YLzX2iJ68VKlvErE/2bxGVzI4S5eMRcm6GL0JGHIZ
PXT13cc/l8vc6UEM7WogrAAviPrZchtRWf9f7BGxI/oZN5iG60iL03lEPAJy8ovCXS41QDCd0O6K
Lo/gJhRVXrYX84+4t2rhau9kqjRVP6NGFyeKA1AyH3wh9/v7xe6SD1GlcRbB+eYlMiZ1QZOM10m4
pqXOL8P5qEnW/ZSMF1mFQY3hdQoDUSPcZny+EsudM4lgrKArIJaCBgFP4Xv9VIBTcfCIF10ETi9C
Q9x0jnhuAwzMYPy8nFnSRgL3DgPoAMudp/XDKSo6XHezIMDb3LCVGM4ylVIvlSpFGLRomHwOAZ6e
i8AjN8/zSgT7+8omGtq1WqQiu5M1sp0bKLSo80+tTAe7MYv7TO17QSy5uXTw9Fg1xEAfaHA1eWqW
IYNLTNPjDCiQrnCFRLCb63aWwSOA5aOa0rlH7apJrlpQrVuHfSvf1gHQ6bhFFB238ftFW7AlU2/C
KwU1SPHi73L9JCmCxIBIBheM4qmixUOsYoik+U7JTTJ8a0cR6dKWDCIj6aawzJHBF6XSvFXMiWKa
sDRa0ykjPDQpNcMXUg/0y/6Sbfq6tSxOnzrNtCCiAwCjytiv9Qg8dfXNYHZubiSZnRTtqdPLG1CL
XGuFehg0yTaWSLCmW3ax/gYuEq6tuR4ikLR4EYAJ+2MpGuIS/D7/pg6jMR/LCj3a7XwrqadClAHb
Oqyr7+fpnaxOIxLJEP+lRhpfpEpaOT2Nw6s6Jwnai2v0/gaq7O/vnMBIeFangqD2K0UQauVObn7q
Y7cUjalvi9BkglsYSWAeNmWmQdI14ALy9DpwpSVFFx16tidR/CcSw7Zv5et0PY7Q2dHj/suPeoOG
wOpgZN/+ZrXOqrBvWMkAnBK1wIyTAp/spGOKCGN8oq4ekRrcrZCGVjLEA0rJfVBeBqUMOoOOgTwY
+l9kMgjYJwzyRjXKZ/4TpQ/rSYYbrbpj2D/FxB6rz/vLtRUvIJlsyRbRN+jY0qAw1WpegJhd1PeZ
mcSOmaoHcFIgnmw/0xokp8rk4FEpeESyNeLjlJVc/qQ2WWtNqgm5FGwQVXUbm7MT9pIb9yKgo80c
11oUFxIFy2JI5UyRaOvtGbDduZe46ov1zJgFGFWs8JXIPOlH3ZBjwL+MMYe7nfTBHIowk39TNihu
7KXPMUhYhiMYKd8aUvqjCZQe80YE4PwRFBDPHXZ8/5HM+fixG+cujWEwo7Mcgova10/RodYc+bF1
pzcEJOkHkoja3SQIlDYd40ow59ilUUmXrIbjlYvENtXHVjospWckN4LwdvsWA4gpylUgktT5lJtl
BehbllBuYxVExVWOMsXg0e9ljaiYV2RbsbM8/qyTtKpCpAI8MjV21TklVb0poNDxWxHV3v5hFGrH
WY6UtJpJFGin3LKBYCSnfHRBtgfJR2vTq6iLb9OPrdaSs5ZMoYleLwaiqHD0Ea/9Ksjk1IYoiP6X
A3heQ8445LxQjX6iivcp/cWq2bmffZ5yVFhYU33jE00Q4W6fvz/y+EktZSSh2gQ4BWXlj21tF8mT
0Z56vC677DUTPv83U4rkvI78vHNbpQh1WQnY0vQ7BT0XWdmdyjjtbb3qam9Ru8Gp1fBSSellrGFY
7f8VKTXVzkTjUzONfjY3x2QWLIJgc/lZ6FFOeqmxGKL/MDlArXeA3+XTtjwKTHb7AjkvNnsZru5b
wF/0vdFCefnCsgG07j6gedGJ7+lJt02A62CMF82gTuXrlisQvX2HnEVz4YSWLIsa1MiQsfmy+iE7
0MFTXpfcBgCq1/kGhr8XN/DiRxE6+WYecL3jbPFXSpO0jmuZKV1dsQrscIyv6lNix8iZidKAovXl
HNBQJMs8ULa+YPqzrN7u+qvQ+pnNV6b+rPcXcjMKLEe0rJwTMooSQMfoF2CMPOrwMi933ehZQlhU
NtXy8ZY87x7nfSbFWPS0SdgYwtXctXZmfmuUVz1+raS7QvpitkdLNAu8+TxYHVTOEaWyJFtLBIOx
UtS4Qup0jajCte0MGFypwfoBEM6+N406LXs1ipHjIY+dGx6LgwRcE4c+sdNAMBBoPSmiXs2P3djs
2l/J5A5CrWpFHUWQyap4Pe53Owcy03RENzZ4XZo3/Ir4kDmiStumpazkcsegyRk9D4tPI/PbBFDH
0TiY0+UAFNj9ky6Sw52BBMjlI8D60Vw2Pkpj6qbJYA+zP+mRty9oO4BaacTZPp3LeKGM9a1zg3sV
01/pcyQ5zety1O+Irzgm7isDRYgAfmVfNFurD8dhJZk7DkZSq3NWMpcyOChUKsCSLp/3RYiWkTN/
oLaNfRSzblv1V7qAIoC6Ic5eEIgc86bP+kcXDTxD788AKlBTjVPAVpG1VLQ2qsqojP7Ir40HwylP
oIIDQ49Tv1JMqP9VVLMSzoX7VNE6dUhxyI0WQyPh95l0dmHWAifJDOFftwsqcgnPUp1SQ5MQF2rT
wTAuVBDpWc1DBXKMJhMtp0gW51KiXou6mS1ncgqPjFLPCUbbrOyU2hWI9RQPesYH6UpC6B3aokfF
ZjS1Wk/OucDRkSVJJ+Ty1J+gTHNQU1+m5aKgX5L6Qe1EKbHtGHgljx2U1d2KVrTYQPX5960egVUi
9LojBaME8PJOmqAjkX383jZynoXISYc8MhKJ5pJfDGWP8RWW6t0/d9tHG11vqJqqaJHlLHIw5zBR
WJe7XtygUcxuyh9UOKK4HWUDbeQfKZxFplOYmX0gsbcfa/uNvdyRXxj1LOO8AZ+YYBxu2yzO4jij
LEnVLSV7quSLl7bladDdLj424FaPfxT1fz/e9HbFncVxVohmqSWb5Jp1juqA9snc8mfwNADZpwQ+
nxBlYtssztI4G5QGrTToCOVUGa30ZeZnnaj/Z7OKTlb7xZleE5ogFI3AcEt91jXYoZo9+tOx/q6/
3dfZ17+sv65lctdbtFSq2tYomzDHjNezHd6j08gGItMBDR0P/5vZczeaVmO7pAbCSPAMTEoniMDx
RQSJB9FOcXdaV7dZSxNUaNTwFoVuW5dMd1+Nbe/7xxb4jgoAjuR108NFJERxtPrCxBDYNL4WI+r/
7SgQJlCH71lOsGJKJSMRGwatj3F3P+76T/v6CLyRwfkJc1CKgS6d7BXFlxCjuIM9t6Kcm0gG5xzk
bKDWwiD7B9NvaoRN9GeG7OW+ItvhzHlj2FquLop8lrRcngfZm/vFDrMaNEvTU0A6RyPTj/9NFOcP
qi6iZlLr6FurAFxCMVo2oXIW1v0xiCcRYKDIBjjHMOUVIUuAl3uULPbYF0Cb0QWnRmTTnB9IZTOf
2hB3xUQfzPyBGp+K5HM32ROxBJu0rQzQ2C1MC32kr42tZghB2Y2xqySxW+sk1QJO3m1V/gjgkz2J
FedJMZSyl5dDZWd1+Wgt5kHOwx8ALznQfhQ0126b9lked5lnyLHSMGGDLtps3Q20Th6zWs8KO9YN
S/SyE6wen8RJ6zEITVZ/LmXr1AXICIpJLUUyuLNqlWWfNqz7Iv1Ev1bIjpe+PNrkYXAYe117m92L
+uE2JeIawj/orv1AQoonckgmE23dRklu1V5r/bGvK0GpcdMuVkK42yedog5TNMhijOqTCgBA81ZF
IToGn4wIQFWkDncFRXU3WSYbalEaN5y/xNHLvvPZ/32s2Hs/Bw9gxmgEw8SdCaSrC7kTrNSmH/2z
UgpPndoAEScqmAFIUuno+r2SXel97XTlr309Nl+FKzncxaOoSZpmKYIqNB2/qLlUO6M5Rl+Tsezc
NjEkW9aBaTh08ytBz5a7L1ykJGflSt4ufT6i9CilpV12X5v2yso+l6J06PZegSbaYI0pwBF6v1ek
Bhmo0aKbQ5MMZy6tBzQQiLqWNmVQXdUtNCB+5IY1hrmdF1ZeGstCA9MAaW1q5MPfOO6zFD7sUTA8
Ba+KVr2qdWPlU6g872/IRzI1FtGvBHCOFK3TpVyyWHQAQyfzOqFfnkq/O05wPCxTpp06V3bQS+rt
S970DCvBnB0GehR3A+DTMQxmOfFiG/2PbioQml7JkeCe3X7MrmRxZtfmXY52R9gDvWbZQIbwKr8Q
nx5YB7UoVbx5Na2EMcNZBUQx8oDq0qLQ2RavfYCoa4zsURb1QGyepJUU9hUrKYmVqANGL1FO1Rdf
y+abqcVgKZmxgnL+tL9V249a9CnJmmxsUOsqQVVbmQyeWGYkhZsclNCeCUpHv0Fkg8aZHwQit1fx
LJK7OPJYiQuEDrKn+oxAazlKix0c4+vWBSvuYb6kD/O9aHp28zG9UpO7QsrQqkNZhneiVWoTeuz1
wA8J0L5DW8d0VVI5AiWZ3X3Ie5wF8sO0GJac2jJHy+p437nmBTkG4I2Tb3V7QTJJDOQvWFPKnfXQ
HDK6qKg0amEJklrFQ6XxlswitbZP9p+t46dmmypZzKFEPloe80Oqj3cLzY5taoVO1yq5DXQygbGI
BHLHewEnGMkSmKc8xpVtKlrk1n10aKh0GmrNazCtub9x277/rCF3xEdKraTKEH1KEiYa00H3MVAh
ghn+F9d8lsId8WmatXpMcQRab0SRnZG6DoEzPWjX8WnyJlAZmx6x5wtyakSgs9ve5Sya/X3lXeQu
WfrWwutUNrT6G/gbpysAKqua3QbxfDmr7RK6+0sqsk22xyuJaUKCYTZLQEeBoWquq1upn20pEwUg
IjGcW0HCz2pDBWnUASj++cn4GVFBLvOtffjDodbQF8HiAvB3c5ooXaF0CUGmIlfuaQJUl+6uzu7a
/iQnLzoSjql8oIEgeNxUayWTUysg8M5NAZmk0m5ASeLSeXgw+tbb36RNs1iJ4RxkEC2hFgxolDRn
/Uqzwteoskp7kdubtlNO/5Ost2VeG0SZWWGi4nlC5+susBfUJql5W6i1IMISLN1bkXklJxhorlGC
Fqi5J3ZcfUuH2Umkn/vKiIRwwQ5IQuuuS8zFm5fCzSLqBR1wrkb5dV/M5gV23p+3e3ylyxyVy9Rl
CD1mksp2oOqfIiVJD1YODzh10XQ7pHLqh1YpCexv0yGuBHMOcZCGmg4xbk49vG7ju0hUzxX9Plvf
lWJ0BMxyXuBxt4TToVbVYx+KmEu2ReiaARQBHXQM3CUC5CBj1mIcoSZ+sQw3sT7t783muwtpsn9+
n1uiwOqSqY/Qm0V9FoEORw3xZ+P/18yFLJ5fieFXSgsbTHLg2AShY8lOGfpTceXuq7LpBnRAz1CL
mgRNYO93o0j7sRhm9GRLxDGA+xXfDvVVW3n7UjbPzEoKd2bqGa/RVsaGLOTq/0j7ruU4cqbZJ+qI
9ua27Rh6SiKlmw6ZXbT3/ulPgvvvTgvEDs7HjZCuGNE1AKoKhTKZk3ZvO0dnjj4gwqK81bbDoZ53
qnprABIOfNHxZioUt0/udFEzNL/CsBPCHPwk6cRBkQE9ltEEZvblB3BFI+duQrtc/wmTjl7hyaJZ
KO4J7WQyWpBWcw2y1gTwqYCHdeMVIhew42zNSal6QQlKJIv+fWebYEyyu6JFR/tg525hHNLOcFGZ
VFLBYQk3krlY7aLODSeHEzXuF7B+o6UMXFR+7OeeEc1+/VU+9D9EZVd+U8duJ5mbddL0zIk1rK4o
vOYmfalQ/AUzAhiezU/5cSj8NVR99SAyY7qWd0HETixz0zZNlhZNiQNMjSzzV2u0vVIiD4mqmFGv
jYNrJMQRRLX8fqqLUJZ8HCoSbwu9PvpA9uQABe6vWwTgR8DCiCq+gvWxPdVxXqTIn+D5mthRs50z
s3RN5w+t/nOSio/4kd2qGD+CFvHe7Gp4xK47oj/QtUdvFaZRuLfHTghzezRT2+vdgPPSnqe3DMPU
BNvdEKAq6xd/yAfcv4KkBl+ipYDcgnaMs9B3VW8VjjxDMUnZhRNmLGwtE4jgemA8Qv8WwXgupQd5
R7GMeC8qw7kdVjdR5kdr+5+x8OmVZesyxQeGK2bHiHRrbWtLBZBKnieRZTah1nXeICXhdWfPVbmd
GNaSO8CmIx+NGohpHoDV52VzcmdnRrgapd8syc/r4rhucSeOsWAgCQ0Z2VI5yJzc35pXrawPrVJ5
ZiqcHqbK9c5ZXESxdttuTdehM4VW5ckTha+I/dQrCjc5IPbz8dCJri+NqxdvswoWYIre0fuOYxc7
ZHQQYygYUFkcEN8MTjUGUleN/nVRfJ+0k8Xo4IbnBjDbYL20qY6cC98+bo/tsUSl/H8Gk6R6uBPF
XJpdGmN4RIdPspyv3eYJOVC4Frv7PnNRZi3Ys+IO5jRaa9DPyU1mq4JHE/9kdM1SLazEYt2qAvQe
YpkQkcVb1KCbGai3flWtAlPiJ1QBovC3HManrs4Wj3Y10JgGSKJ+fgKutBEsXnIYouJWyNDF37mL
OMa7Tto2bM4CXzeW06kj5Az4MtEsK/fttFsSo2gzikepU+uY8tEly9ft/kFKiFcla+qNlf6Uzf0R
SIWeQL35K8MAqA1wNFrO/D14alPJUPVNwT14M712KPtJd8ZdcR5D6ZZmp42HD72k6MTpXwLZiZ8m
a+0SoFyYdTRln6hVtDnSB5QQYERAMjARVL+jvgNCl9m247qhB1Z1iZWe4nwIrXl8vr53vK3bi2HM
SZLsJs6aJQ8qWfGUZjtkgHO6LoLbiLqXQe+UXWw7g4wuU2PY0/CTcmfOESoj5+KHFLQ+BX0Zn0Ht
AxY1UQmBG+ru5TJ3lZXUxrqWHeyrPPeVX1bHGZSF9U2fH+O88qYxsuubxBi9LX/urcUdyKMkYoR+
zzEEf4jJKUUxTY2SdDFW10p1mY0dHvWg4iufjVc8XTuXAJDRCaxv1ebVn+LnrHfro7QCTr7ziC+K
vnnuDIAOhgGcE0rhxTw02yQGy+csbcG0vqQzBvzITSGimhDJYFyZZOpzPgzwLeC8XufTADSTjyCB
7ZfBbGSiVsNQmehSRTjgreSPEvXv+pc2i0rgXLe8F8T4sIwsReMM2C96WVIQNXT8+jro/kDTG4kI
cEQbR/++s42iMyVt2XAHSNkNZnvyMtxE3Y3cwtN+QYyNb72VdakNGfY3BdXJNADSi/WUepsnRcot
6B++CgyeVobZUEoHF6htw3G957WytEKp2xkYjINvudMRxG7nNQQp9f9OEE2N6yKIbZghBnClOwnG
pTrP6XhfD4+CldCtubISdhxKAVRPVo1YyYIhNjDK+piTa01PCmhHCVzXPcpch0Z3cxG8Bl8v/tlC
tlvGiZe5aTqcWSsfBoCvTGZoiNqNRDIYi5LsQsozGhA48a2VPUryrSksGgtUgYVYHg3bSsoMG6hH
0usYlRGdLuoeSSiax/4Xs73sGGNJeGGBQsimuhC9FXpCyTN/aVFyUM+Ov4jqE3RvrikGY1OtOiZT
MmBd42kLa6C0157kgX79u+aV/x+TU8LVMXcowEN0IEXgnl5+yl6K1Kf2NIbUgCntrqhDWaQYzMW5
lY2t9AQXdrOZwLZTv5VVdqgn0cuYhmXv99DWVd0wOBRLiy1bK0kmCrRCk7kDQFaQaxMmc7klQF25
yGGWU2rSYsxUjnIPChft54R2mRClwDCP9GeMEuPIPmUb8IgHdGh8pMq5F87EpomROMqUblugOUsw
bPKdpUzhdS/FP66/1/eOc6lb+gowmbDjPv2za15k5zA6kvvfZDBBhGUAVKEqEI5Waod8qHxjqZVb
ZvkHHsWX3XpHuzRveRwjT4LXo+rXhuIW1amQfl1fCt+nX7aLcXvNUi7F3MN0+wQAYcXtGv9c+i+F
iAeD++jer4WJIzZLz5a6QDcnHe+mtEGAstfd7A4V9kPcC86H7yBUxcZjAdnod1RLVUuGeDIrVF78
MaB8wWhS/9UE7XG6nf93rhl67+6EMd7Pmdek0fMCfSXtZ1O9m2aRN+eq9E4A4+7MMgb+oLkBM3wL
Ov0+dw5tdbiuBvzz2clg3MI6NXFqdWAABhVKG+SL07rjqiMQRxfaQc9SIyrqqb2d8mE9OjngpKeh
qH1znT7SYb7fTcZFaBbGqxsHP2RzItLbrjqHgAb4jwrCNsFVC/DxDA2vIYo6uIGYGI0QByOggH/z
WTS4xn97XTaXbf5PM/TKZoCfCazn4pMVFs9Q/sEtjxAGN5uHWZQKQwC+0kD9TUCmANORMexJapUy
zvo8UFLMj91P9V2pC5SG+1xG69nfIhibNpyqmZccm2hYt3p8mkV0y1zftPs+XeL+OYBWS0OdEsxM
GJ/aZfJ0qfCAoTTqzUfuDNW2NFW3LB3koYwgZVQkYiCDseYEzRRm72mVWXmp0vXH63bGP5WLJOZp
uKGxp04s5B7L6pdRvppG5raroHpG3cG7SGK3GubkkUbdNj1Fmlib/5gwQajM7hZj5iDHXIMIyIZ/
RJf1MCqA7raEDAMaijaNPEtZfpyJFmX6EOmOIejP/xcXdZHFqEM61PJkz8A3m4hvR2qwHaofKwE2
aBGQUBcA34kOinHqWlPkbWIixJS2lz75tdXEBdWiwA2JhDCOPZ6dVG3VCSCWxo+ti4b6J2kFu8a3
0cumMX69S0jTKoNO07dl1OVLMCHCu67T3Ml4HTDhpq0bYDRgYXDHvGgTbUXIVb3KJ4oDUtdeHhWd
u51oxtG+Q2ZVFElytw5dCTKgAg3AjjJbt1ZjocwbGAec5Zxnd05+mAZBrYofRexkMHtX1vG8ttob
3I8O4m2kqTCv6pZJIIO1jqbpBPtIjf+d4e7kMVdfO1d6Ehtv8mQLWLhU3uRJ5Zs8x0+i6/IEW8i2
iq4WpgbJhPCymo1DtwGPPCW3jS7kMxfJYbzrZo2gdkvwgFIj87E3gSWiuAngEB/Sm+o78Dy84jQP
rijhyVX8y2ayLaNZ43ROD0yloMhQ38nrA6gkBebLf0vtZDCedjXLPK0p8t4bPMMdro0XW3KTwY2P
qaectiALKq8/q4O7AnRDJJ1+/b26OLIua47toAXv91srq4lVxA596SCkBhHrKbt3Aspu0IZJID2I
uuv5G3oRx3pEtc46PB1RHTbD0V5cNCQKVsS7TCwEK4qM2i3+MYoSx5rSEgUhyza/bEvqzstroxzX
dRXI4XZg7AWpv++cNleVU8xwHgBdD4eHImwncH+ClHIING/wwJBSeAR0B7IrCuW5PgUQ06hlaEgH
qmw/XTWZmI/qUJnGoXkbek4yX7qzAivSAvmc3F63cKE0eqa7CCouaowODHia1H9SUC20X2BKwfKo
NMznCPwJ1xz2a2MU0upTJ44trC25MaM1oCBXeHlFq+ElX0Z/vQHxgGcHaZh8Bi/C9ZXyfIylaI5i
gwzWBkDp7wttF0lD1xXGMTq4E1UDqV3umqJSKLd8sZfCXAj5GOsdKfGsNFwTcLh9ROnFyEk5gCJj
8AvAXplh/Rx7Jq1cFKdREG/Tz7MGvxfP3A8ItNp4VTKEC+RJzXMvAZ1Eq7pdfhqM224SXH9ca7xs
KTvxNPeTXo8SEkVpYrpG8ahWnxBNFsWX6ycnEsMYfQIMv3FUa8Te8YOmYnIw8arJrzRRUy7fFnbr
YYy+6JtaMVbs3mp5+qk8ZH4JMjNfd2W0W+kvImugGnflsFjkzbJPzBgTY3ix24dOinrZq0Deo8j3
pf3p+g4KdN9gjHyy7bEf9RIh3ji7Fm0HlwY3S63/ZmLGO+vGa7xOYN3FNB7apD9NnX2yskmg5KLV
UH3ZuayiWFWjUKYtKJQH6AYGf89rLCxr8U8HvAI6GLhAv8UsRlsA/jeNNLWGxr/eVV7qz/FNdled
rcgOk5MN1Ab1iYSikIt3h1rAVflbLLO40cmdWB2xh2lvh2BV/znIy8tHtOEigvGE8kZUyTBA/DKp
QasAHZIc1VoShfzUKt9r90UK4wlJt8hGp0BKB4Q2ikmCbg37ZqZ1rUgRwf7xVeIijPF7MQCnc8uC
gqMvFLTckvZUj91N2wkZv6gLuLIqtutJaVZjG2JoxXoyT+MT9RB9iHT4AegxoShA5VYid8rAdtYU
41SvXQ5ps6cmKGNoB9uXf0k5sETNMAtSf/yYCf+zkW/MRTvb0rVpXbQUCRvb9jFwXGuB2UT/Sf1U
JiTelsVsVhrfOOWrVSHUXx6xoyL1Ex0U4/LSWtVjdA6iN/J+C62wjSRQRbtGRNUvuRUN8Qn0T2Wc
xVo2a4YSLuCYVN3XMaY9jlU4SgI3zs1v7PWBcQ7apGzgf8NNWIJ0IkjkHvSJmoMEpW7DqCzpW1cA
kqJUqsarLeAF1nUMkqAVKZDrR8h9z+9/CONCtJ6o+YZII1C/FcfuWJ8SzBA6t9VfgDK+dBSZAv3g
NbtjvEmxba0h94irtEp56dLyQV7aMF6LI1TJy+3yA0m4/foYfzLI0jSoVok+yuE8tbNHJozTCu8Y
brSmYrpVBisRxgGYwKYDVDXIrNBAVMsIBqvRnbtvI+ldcyqCNf1uifqfuXfLTh4T30BzinI2YXlK
6aUA6jUEeBz8AGongDFtbSCoE4E1IRgxPJh4Y0SC7qBEFKlpPpuC/BvfO+6kMSY+dVaSZJQLsQ8W
3wpTlHByLw67QA/REBipAnlcFdyJY2zcXMDKHatYnF2dHecxS76W/amU7wwnEZgX1a53yq6CqwzE
kpRhj9E+wNd24ImCJFroVQ55NId0akdUtuar3z9i2PDdLEdixRLUDxDOfkkey/m2Tx7yVAqIc5zl
79d9Bl/5LtJYZR+GTlYJLLic5zDPx6OW54/XRQj2zWD0exmzHsVztDRkx+FIU2NG9FY8DK6LEa2E
0fKlAnUGKXA8uZGGdbacJVs0dsJ98lw0gA3Yx6p25kXB0eBldQTs26cxHV4yp25cCUwN7vX18IWh
BqqqskL5raCOuzu/ao0BgS7WYyaqO3WJlxixt021m2Bw4boobp0LwbTs0K572bIZI7KVTHEIMFLf
VLt9LCM8Rvqvykk7KR5wrg/NK/nhfLoulH7znTntZDK3ptUP7WKoCA5rMwEyQiZVnjQVy3kthMgz
fA+4k8XspWKuc0F05a9mOIx4BYviNT8o6kMXAb+n/8AIpPUG+a6AJVUxmKWNdaXmsYykRr88miSy
UoHP46r67vvMcoipY+rPAZ1osfVunCCnIMr9cr3qTgJzsbcSqLlAPfDW0NcZP6bBU3SMSBMUUwYR
r6fCdRA7YYxjtbYqHeuG0KL/5Mcn6X445ndOuJy7w/jqfE6+L0GB8QXjISausMRLHdx7NcRbEkam
oizJOMCS9EmqLGAV1SMKegJKgCYagtWvw/HQiRwIP4GpXaQxvnDUjXSpc+xrH1C+3sRDBIxMm4Ox
NQyjhARUfZUQO5F7o6DBUDZlVHxttrEc0KuZ3pZYorOe7aVxB+0YS/5Yn8wf5fbjulXzY9CLMLap
nCSygscyVpj+qZ4sgHVUoE0lUfYFLJXecituTeKq6k4gc4BjDRaoZkS6S6o+mTWIBqsnMp9z5IJT
0Wgz12XtRDGnt416T1CVBVjG9pBbXtt8WkUPdK4t7EQwt1jeKKut1FiNhi4rrzXm+B7ozctJS9rv
clqbh9Ia7woDkOq1Wn+khcPaCad+Z3fl5ETuVTyY0GLmPKpo8OqdaBwqQWFTtInMXdMM+tzNZMGj
LHtWcq+SHxURgxdfhI7mKJqwV03G/0rdpBhqhQdZX2LkLtF8tSMeaUVnxberixjGDS81VM8EgFag
Nkl/rvV4ATiMosynapINzPL2CeYewLB0rrVJnwRPaW54AOqpv9fIeGi92+TNRB0Lw90E/Sng/3Tl
pAPr5mqeN8Va/Ot2LdpSxkdn9YyybU3jxCkOUzAPWn0OhD1V/nVdDt+a/1kW298DWl0rW8ABGKj5
M0mfEZdgruF1Ml/lwhEoIt/ULqIYxxE7Ww8QYCwpQVyqIS6lbbbixk3uZX05KBbds8RzuNE76Lsm
P011ZMWH6zvG/76tUuY46DpbUJdLR8mWFMpOKoCMWPGzlaYf0rWLCEbXSLGaSdfgUJb2tSjui9Rx
h/lzZorqsm+X7bvLGEQbf6+F0bLFkAG/0eJIDDf9DhB7b8X/1ks/T2jzB8WLa6JYM6MiVQSSX7+I
sOL4hbCLfLayrk5t1ZgdFooxl0PvbgcdGdLYV4/DOfWmwDkN0Xogfv7ysYLfTjKjjIlkyINcENpm
qYTA2D4Nh/jwF4kO8TdB3zdf8//ZZrbEPnZ6mWEUFRkHorsOiKQt7YCGWGkOmpK4Rd27uagl7F/i
gotM5mLTTK2uWvo86zSPVuDQQy+5G3Hr1/JIvM6Lnwhm6Z//k23o1HZ2Fxqgv4maanCS+uZleEKV
rSijyXfDl2Uxt9lWdqZi0leaAtA/UjzU9GVRB4oQm4afV9lpCHOpFdlobzpy92+6CWs/6Q/KE7mh
XQPz2foVf7++ddyFGQbGUpw3mDdGIcuKKGOqIBYAaIXXFYqXaz+dLVJUEZG0SBATVLUAlFoHG0GV
uum+Zj1WRe6nVmTOgu46rp/cLYhVQAKESJnGHXUueVk+RnHdCuxKtBRG3Sx7ntPaxrtMsT7rti9N
39BYRwpBcwD3Kt4thFG5eNTKclCxYbrUujEBoRgMd62S43UF4D+awedpAOcPQ38WE96MulVZC+hV
4ZImMM5jSB6oY8UZE2R+chK+w3irAoUYBvveGETZdAf4WOOhbfBIoQ5QfRwDOkxhPxi9i2LESEcs
AUC5ioAAeEoB0lIHfdgY8cJI9O8OAr1Gkp4jXAwsm5Ipl1/jovqA3u1FMHarkNQyF1qEwPxksCrS
LRohPl8/Kv7eXVbBnFQfj/KSFc6GVBEAsYcpsjfTW0gX/jcxTBgQ621T6VmG2qtievU8RUs8HbS2
FIjhhYAYuNOBRUoxhdh6tarlo2YWyBfW0k1qvChZExaGKzXfZADsfWBFO1HM2ZCirOVUcbJAVgFV
nZkIaR0d9RorEVxE3BPaCWJOaMhBkTeD6iiwpPQwZbHb1ocxJYK8E/25bPi03znmgOpYiqWKxBlI
Er7OBUokwPvJwix+ur5r/APSgDWCwW7TYkuFA/yoNs/AjCQFGBJaNapKM7BSBfm7LDSJKYjTuY7I
Vi/yGLc6gW64GomWBfGtEmr+cpjc3tdONFnysTnjvTDGI6TGNE5yMiiBDdCM9YfxubS+/rftY5Su
6eMpLnvo95q193qsHomqf3NK80sqj6Wrzaloqobr5Hb7xyhf165GbGy4lqxW8weyokhCPvLk3m8b
o3pLHZuais8Gq3pyWrDG943XJtnh+tbxV2LBQ9LuYTCk/u6uVzUGWxIANwMN8GyqNxWS3bplM8qi
OROuIAzlWhQ7A71pTPTTtmDGlTpoQdsYTwr4TLIyF6yFr9Y7GUzgg6z3atiJBsj/skBX5qCTQ2JJ
mScnpfRUtOgnMJxy9kskS+DU4ftipZ5vsnTWXWJkIvgJrofa/Rpma/sMYIHAYIYrJImnQll6c/M1
dD9dP0HuO8DeyWGMGcnesRqHBPW62+mtVXpx9V8txk6bYPSTgwzv6F8XyfWKO4mMRfcDslqjDIkO
sGLKA3i9PH09gzvEvS5HtIOMXc/oAleKBTs3ZqcsDfrxtihFOsN1vbu1MKa8Nm3q2FASZKu/UY4a
5OMPRula2Ds9bENKd6i5zlH0MOYvzTIBimNiyoa1u75YkrpPYQ5lZ5+ntDjKTvfJMUQNDCIxjG6s
8TA4y4DVddXt1kQZCWv7I84XcKy6owGt8D2MhDIkrWyAMG6tH1otzLLZzdNv+vDaExFoIVfvdqJY
+07ntdItE63k83Cc7fV7vVibW8hALhgV4QwCd+920hj7BR9YYRom7v7kuEbKK4gigz7Ko+SL6Wdo
1i/9SohbIBLJHJdNmxcdCS6j13Jy0Pv2dZJnsBvPq8hr0C+9C2x2i6O/ZPeOb0c9Bkc9tjKXT4N8
bBtBiCE6KsZ0nXmwmha0OEFifVZbLx+nSDOf1WYRuAhuqxCeMroNgFQ8O9h7ZWusDb3WshwoGZjH
eslNLeMxj5cwMbcwJUbY169d1odbbpyauhQsk7+NF+mMRhZNkjplDh0Zxx49IBVQj9dEE2WmuUWu
/SIZVSzaeUPyHae1bWM0LR0yPf1hbEs30cbPTd3+ERuDt9Ql6MlqrzAt36mLs22TKO/VoIqTcx1v
gjczf+WWoyI/AQgZh/GbI3BujaFFCJnYR0X5PtRP130/X4Eu32fCn7Ujo4zCEJr/7MLvcMPY8hey
ra4IlES0DprZ2xlCBg5HJPmxDks/VA74iwuBhnIvGAPvcEs1QEDP5t/jopkzs8ZCHCDhEfUQ158t
yQnM/D4XEd1z3cdOFBNjLWnfzeoGV7yhMS7rR+i/5Dq1HV0/GtGKGKXfFocsDQKmwFYq18xSNwd2
eduD436TXc3547o00aIY3QdEUYJcPPZvTm5jKerUU2kIdJmra7t9ozqy0wG5yat4nGFeDgGx8nis
0fbcPhLhQLdIDuN07aozK0rlFrRz6XaStyARg5Pq2kqgc9zxDHu3Isb9TjOypn0CrR5+LqF6u4VG
aD1IBzuiA97bWbkzAKsxxAFt+M+E0xmiI2N8Q5EBCH5esZ9p+11PfmrFYZRE0bVICRn/IOut0akd
Vlg4twm5kVPnttFOakwAlPgRzoX9bjI+IrWs1soccC4M5newfT1sSu9a0+jNS/NaWrko8hBsn02x
c3bqOJUmQukSajKjBgWc2hdQF4UlST5fNyz+w+GiJGxbZqsjvWGYoFTe1PEhR9Na6CyY9UpXWfPX
2BijAlOubmtpt6M+dhEpzJPSxZhIqS0TD5mRnDZH+W+maDO+BXHc1raovwVNd1t0L7PuuHF/6BQ5
uL54gfqwAK/ZprXraEF9pOJrPqKlUk3dygFlE/GSRaQ//APVLQdEFZoqvyso1mmXLT3sgZAwnQ6l
ERijYN9EIhhzKNsJrCAxGB7mZQSzw2ta3yPlf33PRDIYMxglI62Sv1gkwqKNMrB+2+F1Ef+ik/9s
FVsvNPR6q0sbsDjK84qqVhWWUT176ez1/uxXwEoufzSDLxBKlepdMIwk+f+dDzttuRSdbAEgggIO
UWQ3FDKO1Vl326N+IKH5JJAm2Ea2ViiXqeOoNPTW7uPH8gmZEF/yyA3t5tFOsUu5aT4ysGrvFsjc
oUj+JMk2I5ckG9DvrQvlqRKdHN+iLpvIXKLwWsWsGpChY+BRX11lcgs0Kk3Atol/9rUbh3KI8cfA
tlxRwYsbw+2WR3d85zDtLbfbybFRJTJlzPtWc+M7SSyiw+afGyZVcTpogmGHjKVYrh1c3yg7oBWF
jEPYkP5Y55toI6mpvtfGixzm7laWMZnLCmXJ7IY2lyPLcleFSag8JYn3F28Yxg5+mT0GcUSd0lx6
FQrO9/ca6SHvdlItFmWWKnDvtGMaOvIYNOkIpK/Fr9b2JNXNT2vWfoG605+mXJQh5PbM2ijumoZC
EVRZbJihUSYbWEWYg/+/Saou9hPZpfzOmie7+fMkoTrnfmQSbS+WuXLQwzuaLXJz6NHCjEVsqa49
o7J93eq5KrpbG2OBmbRNwAxEzDxYWzjWMx6MouYp/lN4J4OxQAyOYCqGwLHMnnSv+Sms3aNgcCbI
sTfRJBrVwndauhPG2FxDpH6schV3WlIGyxjmqxl0iRatQFC9vnX8tO5OFGMQtYE31OYMaP0Cph4d
FCg9tXG3iA6HyQflI5y7tmXoMjCe0SquM0dFmjSr2hp2nuuGV2EIF++NvrqvTMG6ODuoY7YfuMRI
m+l4G/5ua5MORpRhXPAaMEuvS30D7XRV3x5SRwuv7+Bb/Yg5rN9EMZqRJ5lqtpj4hWZMPkYGwu4B
0AK+4qbf5hn4S5vnRP3D6qtuEsSAfaJ3kGioi+M+f/sNjMIoxJQmLcFv0JKnuQV4SHVbiYhree1G
yAWptLhOkQNZTFt9GTKpdWRkc2/LL8kncqjCzDdnN/3seEDPijI3/kG8OhTPMHIM/DfJjBepUwsD
TtmYBTWe4O7oGK+q3S/B9YPkqsxueYzKDBVZ9N6BqwI4E9nIXSwDMATJrdjSPl2XxD2tnSRGY1Qi
W+VabDBv+b6YUlfTwlY0xsJrTvttzxiVwOBZoawlhNDBJko3QhPw2mE6bC+Y/7zPb7QThc2cX0og
CYwn59f1NfKCzd/kM45lbO1KHTtMv9EOiTJAqRUV0V/NGS0mELv+qAe3EtVOuHoCyGX8wyUnm8ya
s3qoADAHOoECgFf62riWIkArEElgVqXrm11gTBjNfpIvK8+2Jcou8PdttwYmSmjtYVzHCefW+drr
5qPfM1S/qsfFU8MiGM/y4SMjcDr4OMEjZMqqhjzv775yy6UJTR94qi5hd5TMKD1ZAZ0paJYAg64A
0xANwXE38SKQzdrlBIXRZp7xPjTv9f6VtC8C3aOmyrpkQ7VVYH8DmVFhPVUqzTkqQPAXC5ECU8pf
jDT9NDhyWEnz4nYlkHMs5ZeyfW/rxS+aBsA5JTqSS7UStDhwT3P/SxjP1XayIs+LvgbTqx3pQfac
9F4Re/HBimq/icALVTyKICF47mUvk3Fk9oTOu9IGN5Sev2jFH5nhrurh+g5zLz1Do8lpcI5ZsLjf
dSZpLPSkmX2G9r7h2Ltd4qaPedSj/7R7aQIbBB5O1JxSPw6cGxK+UYI+jN71H8Fz2PvfwNgiEouK
jrI3UqXp5lWGidGs+kmdhmdwZgk0ihrdO4XaLZcxSqWa9A0zDbiAqhNwkjyS/rFmqr/25Fw2ouZ1
7rp0YDeABRoogSxM4CCVy6ArMI+OTKEaGx7R+iepwGx0MQtaAKlpv1vXThSjnoAUrZPZBPQhHXYE
GvCZDokWJ+HTh6uSOqDJHfRIqRrrYrqybPK+gEHSYVRM9Drn4ViEUpDiZd5hwue2viehCLuNu48G
nluIVvCqZDND89xhBraDfvT6WSlWt++fl+xGth6vqyF3bTsxTHZIBkxpk0zglNGnr6r9vctdZ/sA
gh9tbLRsDWQb4AVnig+ApshI2eZQickCLUo7my6ItpJjvYHb6APL2YliVMIEJM6YgborKCr5cwX4
n25CIt0qBRcpb9dsdGmCvs5C1o5tZRxGdOl3vZUGZXorJa2bLl+MUtDLyGtCxsDERQjjIWJda+Np
sdMg/zL5iERQYc5ehtMEpLsush5EjercCNkGPKGMflcApbGvjgpYETqpe1SzH+uDeqKwTYBoCzIw
GSgnXXmDAFoP7aEPWsFFw93OnWR65e5yC+ZQFvrSpqiVro+gHGyboxC5nvdU1MG9AsA0WDLOjVFC
s5mn2VaoEvqLr91kILAjUXtjoo/DOX4gq/abMEYN59mQuq0q0OBTxf6MSqsDvODrmv4vCzJUgLGa
oB1iy9t1UTWLhBcpXm64nL0qjI+m3/pOVIOjSZia5PlaPH3/kcasyJIzrVVUQn2gFq63T5ur1D4I
up07+bhilrLzuj9Sfy3dKrKOnciDcBJf2M+LdCYoqEi/yOYoYT5EutGUye+qc6o8zdLJWg6xLkiY
80pkv0lj1BFV+rrdCFTFAKmc7q23fe05pdve1p7coB1yxmu4fF6P1eN6Nr5qX0X0G1xz2K2W/n1n
DtNi1Uu1wLusTe2BTsLfVP1hlGXBZLNIDONfGq3PJMOBGLQPeJP8w+otb9CEkGK8cHZ/dkz0MdpS
bM4aXPLsKSGcSlSEiW/7TVAfp4hUH0n5/nZ6zI1GdEduMECFViDrhzT+ac0C38/3y7vjYV4cdoFW
irWAMmZH+iqtvyU+QvJnQIN6qA4/iSAs+ccE16XpGrqK2HaKNQHPWw18hWDUZNeYXFCzulIfXvcm
vEcNkk3/CGE2TVOdTe06+P5iecmkG0Td17/Py+DiVC4CmE3L5lIhkxyjVS+Io+1YPce+FWi3mDSj
dFvoLraO5meBTOqT2PjQtsFz4dB2pncPavTQoyZV4aCmMHmgAPdlpP8aw7fije80giVyz2knjTGn
HO0ilbZB7+rtNk9WtywnVxL2jPDd/k4MY07ELmNzaEuc1M0WJl+r0HlyQNHtOhHm5RRP9BzjAQbg
wrxsIqMZ5ex0qyEnNBNDG8JTvEjd5aU5J8/bwQQLqxSpbvEt+2wH6C4RBQZctdwJZ7Sm74pMzibq
O+SDXH5fpD8FKiIQwD7mgWiODCyatkH0MQbjl8pHxS3QnyluyhYstyTUjgKJ9CdfUUq2lBEDYJEo
OvZTjZIHdArQqcvtTADO5bSRFayhFnSjX52aJ2AUivHURAtm7vFNc1ZwIkNLixvrNUXGPI26AOAj
d/mRAsWMh5UI7IKby0PEJQPH1aCJLSbyKlPMWnYaALwlxW0mV0VcmYXFjzJKfPVBPm7e97vlcwWw
IikyQE0TB9d3nG+XF/HMitUiGTeNxg59bleu2sU3trYa6B1QBYL4W3sRxAQpE1BWEuBZphiADJrl
RheBuHC/7wC4VUNPvmWwL8KtmwEoOOD7mAgvtbuOCMtsfAmodTsAfDQcto5pw9RXpQNgYb+6lF+y
9WrQ26IKYERa0ETmmQjJbningy2jhKYGCEJY+nfQaWhEAwUkWIIf0/mEarAt6uHisQni0r/IoMve
xVOrHM9ky3CDtoDaCxvk/a27LMTM4OIqEYqVMsC5pKN6V71an/533dtLpqvfSbbVrkY3EL318kPR
n+UxUkWkJDx/shfBXDuJ0w6z3GJxkrm6Ra4eKmMK7Fq+yUfbza1Kc5W1uy03EUkDL6m0l8vcQ/+P
tCvbsRvXtV9kwLY8vnrcY81D0i9GUkk8z7O//i5Vn5PtUtxb51a/BAEK2DQlkqIocq2+azRk4rgQ
5PXLOO6m3GnSczTvpE/QWn7YPeYAyka9b+ZeRZo6ngKTOMr0IwUD4/WN2jxW1+owJ82QLlVs0CyL
dHaxV9zsNvWLxA73wDt1za+8g41+NHsKrMSxjVz0maroDA2n6XxW5h7cE29tjc6IRD2a6aPwCbzY
9RqyFZhenaa4WxbcKIivy/sCXO48ajjeCrL9WfqCSTU6z+XOQ3ZWuszvs9KK09wXjclHvfysCsOd
XA2AiimtaRhBVh/6nF3kRBO2dysiZSK3MnaRor1LJzw/OM1u2hlPozc7jQ2MedMReQfcZoq03kwm
vhg9hq+yABepOLN6t3laoB8oDLtjaqNsktwsbomXiBBXc8pjw8OFpA5+zZSYGKNNatlNFdY9Mc8m
GtvN0GrE3cx7kuNFUYMJNKY55oIpNPP72moAU8L7MAVsyI7t+8QwzoeHzCc/eLUUTqAxmECTqkGR
NTH8Py8iqwnvYlxRDS21puaOmLyOAt5iMsEmDIrOJDWiWl3exOqN0NwYUYEwyiNH43oLE29SZRLM
UoSlNg5QlG36xJnb5IaCzv8PzTtbd/CVhbJAUXlG5KbNcb1T/ADvHKVNnMRrR0t4yfeyI+6qieOJ
HEc0mZwvGiY0To9K7EpqZHVN77Xt5Igy7yrO2S6Tye0ksuClYcEq0qoUGqLup+94cajAHTo7k9+g
v8wGij6QuFxOoNnKlNYLyuR6aZy1OdrOYqTRHa55FsUvMe3+C3kvz6ZeYRPOYwfPYkwmyizJUJqZ
iTxWGI7Fnt7EhJthtvXWAi/Dj09hY67PDJOJK2mmpsKkE0Q1WX4x9Z/zUgSWGWEGTkv9rs6spM44
VrP54GiKGgVhlPEux7ZbonBTpp0BszHATABcmocKtaLcxnP/g3wb4aXO6rgYoNtbeZHJ2FA3ZyoB
xiSO4nHXhn407Dm2Qn/gzwB9EcDYSpIVijjWCNDDW+9i6gj99cIzJY/M4Oo87oxtj7gIY6wkBf9B
P3TgzpryyMtBMjtW+WIJRPdQNri/rtm2k19kMRbSDUuoVgEisz6ntrS8BdKL1j1dl7FZODKBpQfO
e1GSwAH3MYUuoiqduwwpdLSnryCDA+4YwBQ1rS1L4JJo9/JRCWyVs2nb+dlvqe/dkKvEfcbzUT/G
wKmYNDNByS286bUksSot7C0gM7ymBM3AS8nJQrePuotUJmrGYUSKqoCuXXeQowxDyL+M6M6MHrWo
dDjrun0kXGQxZg96kCWKaNKy3HZO4OcueAtRDFDPOuj9or94MJ3btnIRxzhBnNYkl8kMDPxRupWm
yFH0VrHwWLO7rhdPDmP/JA2UJBqhljydq/gpyXdD9In5e0TGiy6M3UdahL+VOHUKbR+SRzF+CGPe
iwdPDybbCsZGAtIoolIwhIc6Rtgz+jt1GHgRl2cG1CRXho5nnahbYqwXYKtLvN4AuR2kRdWI9lp9
sOJmRAOWSKafrRomnlCLpxY3FzsdxtQiGmjVBVHlHeo81ZkcrFbUNGk0LO/g5Q04ZDDAaaWT1e2K
XXzqHUBhvEXu57Loy54yYQZ3dE3M6Z7m2a94cvsOPFXSTuEVBDYfD1a2w7InNHmrxnJE1/vvxjIw
alYAw5NsCQWWzJ4f/pU7sIiryhK0Y1zBjObCH6dDMB1NHuHO9onze+VYvgQB9UzVjLFyZnkLwuei
rRxSfosFxfqEKqqIF2oDzwiApGAstWyGKesxkKNGubUAaLJpE0uuef0rm69/pqoQUQEzronJj49y
DBygCkq0yCnPsi/apqXZixUfxjOyEjy1OoOd7hUvlO1kl1jCXuTsGA1Qf2QLKh51RSA3AMuIOQPM
whgLNccBPsbzbmxbJxEU9/pKbhuhpmjoxkCbmcE+KcnZoI0R3o4R+w1f99LDZJkgRau+NVZjY8bE
vi5v06FX4hiHFhHGdLMErbEgnRT5bEi1pXW8ce/NdVsJYRx4NNIUGSrMw9Bu5PGoNn/9GyVMkRm9
ixt0pIZ1jTXrFS+qMmcui2PSF5xz+fpaAQ/lo/WJpdqoY4i1UtoHczmZZMCd9+d1VbaGxhXz91rh
HvNRCOBWSFRKHfIMJ9SscnTSFjeYDE8flRsPKBjajWGLjrzL7Pj7ddk8/Rjv6spF0gSjBSq4argS
CcDVnDm12XzqXFupyOQBuZDUfdA0NM4SrwEtuDNZxXGywap+IMBssnjV+c0wuBJIFV8dpEmUJsOS
IcFp69LWNA/0Qo5R7dSBk3RvJ8QrQUxmUHRZ2onlGOM9fXLiXQvuS1w+BVvBPTAAcltlVz8/MQoP
gwHoKR7ygS3ENkxOijwWUY9jJNPPPTnJKaflYtt5L7/P6BSrrS7PCWLuNMvfyCz9agLzU451EcEk
OoM5JLoy42pJ5Dtdeg6VCPDqnxjn/LBOTKRD6M6yYsGdOco8qX0MBaS6HMvedqCLHkycE+JlTELc
WMEdZD7lEbh2sgpz9jPh9XJvG/RvQezT6JgNoqBmMgZg++xpQNMNXqV+kiW3u4o3MbRd27jYF/so
il40s0413CS1rI7tqets4BWczDp50PWffVyeunYB1kmDksBQH4Vwug9rHgbj5sIisUDLHVjGNZYL
XAqTFMRMWFihup+jXaRVViT8vB79tp1XV/4zJ/hHd2w0mQQ8rxN1XtGm3SO0D02w374OLsVc5L02
b+7hShwT6M08GdH0BnFBedcVkpVjqiDOT7LecLxrewfR4alqGjoW/+iRxUsQEopBnBBv6WUy91XR
jl57D3QC0EsdOV6wGTAu4ljj7Bp10IcWDxr6NNuA9nJjIXU5e7UpAyQdJuKdpP3RgatoyhCbCgwC
QPcUIpNOHGunuMQ5Qqum0UF3Fl4TyWYTJmUG+a9QJoJgmK1KlQC4RaqVv0iPGmAZCieeLMMZ3+iw
Y++NDmbPDqbDQwXlqcsElrEqUOE3oW4TDz6g8T1T5qHVbLrYRbk/RrjLwgB9EERUzX1Sp7a8EEfn
RpNtKehpNjQZrawiE+lFYlZyieZ6VwvEe7NUrAY066GqcBJ1nhhmp2q0vy9dCDFqcmrUc5ieBonT
F0uX/I+7gHHRhNkSMyx1AYgPtLxNEVpTn7KoyDvemCtHDFvsUsIOIb6EGDmTrVZA3PUl4xWI+3bb
30nNF/lzVYeLYu/zqqtkSUnFRqwrrN3kaYf5WwXPiu0yRgYj4I1M4DdnbU3AKoCc/a9RvMevlUQk
F2GhRv8JvGhwsNOfigN4Xa//zivBvt94r2zb+/VrJUsptT5XUqSCFHaP9p2BxoV2U2e1C+i9XVmj
o2KyJbuxpsmqkLcN4PeOXF7PLrXza59BHX71GWCP1uQ6R6mhkH6R7r4gf4Fl3BKHyeq5ZQ2eCVFn
WcmSpgUkyjTxUVKr+UIbxd4p7gE12APJ2pKfJntCdkpvl3Vn8d5GtkPXZXOZ9HFWxAWwV0Bhmc2s
d+t80Q8EJQnr+oGweZiuTIiJKwWIvRLQbyODnJNzbanzvB+ybgdKvv11QTx1mMii1OOQhiWy7XTC
21LpG+mX6wK231lWqjCBZSj0Mg/oKSP6oA/fKzZGHB3TlW+Vt9nBfOOOV17jBEu27JXVaC/NFwgE
7eWOdLNXNG8TsKGu68VZOLbalZfgNkozOLnZ3Jvtgx7urv/+tgUYGjifTJMgT/xo5XOiRCQbkHWM
tf5CSLA3O+NVMsIDf4xK5slivHeW8F6r9ggilKhpcfIdgCBt/OuZN3QqO0Szf+nntnGiw44IH/fN
mZIXiK+8VpV/SEkuWjO+jWfqqqpiXM4w+PGi2cMJPQ3ooDK/aVb8RNsqqmfdaTw+PDBXMuPXQYp3
s3CE1ZDMFu/Fg3YTgWpzuGttel4Qv8Qs22BFN7RUwWt83bbYi9aMtw/ZnIlJjmt2Lvup8GNa/IWH
Vr6dNBsXGYyjm3PYqRhrpSv795QzSuy2fhb8zAUcJyeZ2HaOizDG54VIaudYhkJic9fPj+anLqYX
ZdiWpnIQsnaidYm5usmUZ5n8LMfoUw7+Wwe2j6nUkNuVPfKGVtX25VCf1Y4X5Tn7zrYxKeHSV1Hd
iq5GviimK0ZglPWvhxHOTrBdSmMYdXGnwbWJlCwPYUiAva6r3G5OefP8vywWE0HkJVCnMJfplWx2
Kf10+pz6GXoj3ht9efOKPKWYKKFnQilOGWLjIvW7BDCGwvwpEYCVFNH+Sugk18fwq8lznZYV3CVI
X/vx1eSF900VVr9PF3SVxESJgEHPCdYloiMmfsq1z5SQV7/PHB9KGqEhdIRpkezrRPC0/LVvOaa1
eWqsRDB7XrZiuZj0nIUyO4RsbTw0k+xk2tfrJrwtBy8HMmaoDTxXfFwqMEg2uaANuH8Lhtu2o03m
X52gHJpUc65L2vRH8yKJiZGZnudRl+JMH8yzUT6kzT7tOZFxuyqzksGERhTUOrPVELqUe+K9e4qG
zFV+0h4p9FZjm1/1wo5fryvGWUI2Xk5tPFVG0ouunn9FUhmqd8p4rGZOuXj7OeuiGxsyZzRYByDI
pnfIGaTEs1s4C9r+A2f+EZzKE2XlDOwGXfcQfub2SfGUZFxK1oskkKj00Y6eVC/zhl3pDzt5v/gT
OmBkq3lOzkvCOSa2H7hWSjOeNqcjnqkJ1rb+hbolpZo8loLVe7JneKkjOIRXt+FYqcH4XR/Vcjl1
cO258abmVZEe05YHFMUzU3bqWDCaJMwkOLd4n+0xiX4GpO/D9JCeKJBTc247K/+XNkq3dxUR67wR
AkJrwGonOIIROX2rfBfT3o2WjIeGyzMVJqQMHcHxriKkgGrvrdCSIyFTZslK5WrD5F73PerQf1yN
V/bBBBWyRKMpTrS2XQL6H2ge53Gu/WVJvTbM9rkMKOX4XpGql+tieVbCxJmqSdBSNyIs1+RJAnyU
oh+Kz/VhX3Rjez27rqqH3IDLZSfj0Fq13R17AOxRnLSK2ye11fusiqKM12pM2YGkhKq8shA9CKVO
JSWSi5fW7U7qLnQNR1bt8bwcY791aJWjlqzGN++0h5RjnltVnQ/SGfs0klYTqxg2M9qjK+ClPjyE
fr43vJlbJNtIDj6IYsxzSkkbhnMlukvmBf39rHDaXjZs48PvMyYp6fMQGiG2bWnP2fCjqz09/PH/
Nj+IUClcuEZB0RkVdKkqxWXGauWdcZzi2pGq7KkhpXddzNa17YMcRhUQJxS1bNb0yClvir32kkXo
LzD2KbilwPy0X+DWToSHgdhreA3c29t00ZFxsQ5gtTGGzXBtNuN7M0m+LorM0W97p36LYGsZyVjM
S0I6XHTKzM4kEIYsigekSef6MnI0YYsZpJSTrF8KdHIOmOfv9ePcJZzEh6cJczpP/ZyRvsIjuUmw
RWGIRsApeBVk3tPCVr1pbRHvgDyrKFGCQi0cwbbjRtH7cZyf07P2SB7o5MB86hAcuFMZvOWjf1+J
DAy5VyIZNcEofeoxmx1z/JX3+0zgS7UIiMQR1i4jmVVMe7HhbA71RuaM+rBmTGyLirwSErOCF80Y
W0wiyxDupeJXLd/ln+gS+yCKCQypYEog44SoRkJNZxmd2ES1VpI4jrNV7/gghwkMfRAoGBpDj060
79GWQSEryMNg96fCDW95b59bSeAHaUwoCCWzFMQM0jrP8ONjfBgs9Zy80hhE4YJLXt2f402E6RBS
hGgoNVztXRO9fcOvIbgJpG/XYwJPBHMDTsq0qg3Sov5hvi7CYs1j5AQjt3LAsW3CxAW1qZIGc6B4
p3t7rz26VQU6QoTvDK8W/b7zi5+Y37qu2hbA7Hq72Pf3Ai1hIy3k4+VzcKY9nUxWfc1L+HhO9POv
eBZhQoOqRp0+i9go/ZGW3TDlCmJ4/Z0Wno9ntjU39UEvJlCAPUAahxBXg8HL7PYQnJUDphq85phZ
2QttJ6RP/7HHe9TjmQoTPpYuIEuawKfRW3GIE9QV4/5JjTObs23btmLKaBQB5hfyio9xFhWCZOwl
mrbfLl7zBA4BC/0MefwOzQsmHJ/nZv8QRS4SGc2CTI+BSff+lDdinoJyZeZ2dgQ+niseeYMAXGlM
bJRjdP71Oa4Kom/eqp60M935TvWBwWSHjzzdeIvJBMhArUsxXqBaY+Tobb0P6onjZnRx/rT9y+Ix
QdEw6gXMzwiKcf6zUjVbnO9AhWOLJqfu8A+p+W9B7DVkjHK1FmkMkf1mP+LOr7r1vkMxJXR4q7bV
zwgXu8hiwqI5LEJXSiio0tAByI3eFb5QkAHBHu+W+95J7zpb+c7Dhdv2sItUJkqG+jLqtYqrj2jc
gKh9LisrTDhZBk8GU8hYoiyvlAirOBjfQe7TgDJazr9cd2GeDCYchmNqpgFNzurkrDSGVWhol+Sx
EGxaNrqZVeACiiLI/j6GiULOllEmNB1Db2QzRn4XciLRphorCYzvzP0opCm9dcTyX2m3T8Vjw4UL
ocv9h/esZDDeo4S5Xk8qTg7MG5YWkAS8CTTpmiUdkgfZSh3y9frWbHrrRR571cjyQRB6I8fWyGfN
eOkA7lvn94XEezjdzDVXchgHihP6sr10mCEmJ1OwJfUQjw8tXtDrlDjXVeJsEzsuMGZioc4tzotu
Mh6KAXVBNX5ri5GTPdPdvrJT7I1DEID8uQiIc5rW7LW2epZFYZ91mq+kSP6K9piTan9dM94iMn6U
9CCdjTvAUabaDVm+G0ZjtUoGolZ3Kr5dF7WdLK02jK7y6najypORlTp8NpfIcBsQtGxrIeZdEy0q
nGqUvwTVMh+yzpSBbZqa/T7Vs0+8lKlolPyvS7+/YK++Ic7jGExfNL/uamdqBlcdczc2Y5ejK29d
mdChLmBhqjXE2dHG1GnYWpJDjmCMzZCT6naF/yw22hq/5k7yF6/Ja6vm+kFJJqpMQiG0Oj3GRrt3
8xsJJEmJM3zXnN7pTxIuEtGB10m+7SEAekEbJaEI8B/3tswkcxk0BJkk9DXpqKa/qugTSPZQ6yKD
yaF6PN3ExozsMCYDgBhOUtXYRe23A+/FdlMZmaBCCA5IXVKZA0yfMrk0VZABKECXU43YWQBkDJgS
TlTZPF5WYhjfy/QmMgMcPK4eOYJ825BHjhFu3hlWAphNwVVcHoSyXNDTZfj5LjxUKGRJNkUuK2xe
QrNp8Rh/1kQwF1IKvY8WQOQwRnvhgEUD/v84OOZo2kL/TDoPlHScldveoN+y2FvrUIkBCFEgKyhi
cGgQS5AObcZDAdw8yC4asWCVQVEs0iAAF3wxvi3RKY9eavJDiD9l1isxTEoG1nd5QkcwMNiqxGpa
P+pfZPkkYLDxujlsni4rOYxVZ7mBJr94BMZge6iApVC/DtlPMjxLwk4RBo6wbdu+7BBj2/GSy6Pc
g+cKmRpaJNXBFvSMZ988M2Dsu4lEoxAIKCcm06K9ptNx0S35R+dKNqgfDsAic5Kfn6o7rZaRiUIS
UD1Jq2O7zLGwl8W0O5BdjHhNvr5b23c4GW8iGhgpCbDIPvpTWUlRXqmw8eSkHEafOi/oSJwQTyJ8
RCueNPbm0wehEMQipEVCuMvEG0kEQYI/977Z/RzLW2J4JpAU6uSvIH66ruh23PitJ4u6oaFaLCQ9
vCwsybnT22O4FLZWhui/F528Np6vi9v2gos4xttmsIZ3eoLtCwzDGmXTj8p+Z5bNfSmlX9Q6+KaO
tX9dJN2pP9K6y06yw5lRUWqtukAk7YgmO9oRjeuEz2v+2na5i2aMy9VzkOJWBDGSfmuob1r49boa
27fjlR6Mu8ngdQZPNgTI/jHw1eNkoTDuFzef6mNTxZUkxscMgYzJ1OMAnsHlOz6J4bGZOFS327Hj
slpMgjaXutjIIaKhgFG0IXtastiS29frS7YpBLDUEqWVBQMPIyQqJDEcVdi2XAfOYOyGbPRI71wX
sv1QsZLCpHtmN4OodwRLTLYPfEyWuJU37eY74dyfaIu28cCbjd2uUq8kMrFJiZHu1SMCr+grvkDs
YS8dTbd1Ikwqgmok5ldLNo37t0R0U32MhsKyJKpQY7s6R7Qp62cb7gMgR0sYjiy9Yfb5FZrrmyex
U63lqFaot8IIkQZYYVR8bYNiHyTD0/Xt42nGBKR01A0NBEKiW0zBfRSItj4anynIrBaPOfmjNFjq
Ms/hTtle170EHCMqD+mH/sYfQU4lIBuQRLBMaYwR9oAiMLICfAPRqTg1YDaIAFUen+K94Ode6DXe
9VXb3pyLOMYCATXRGXEOYs3GwItC8TzLYB7ROWfw5lmBtj24ro7PZ6v7okTgtzHIbYq89LR+PGRD
h3ezqAALd+2VQrYz5G53XbHtkxjSZFScwJz47u2rGyqYoPpYAoQsLH1EBySFgzP24d706Ysj95Fz
M8ddSaPrvJJW9xM46CvEjvAlQ5ty6yvglLqLvusPitU7gWV4+W37veFlN5vbtxLLBPgGGAJFRZWM
s4MwtVY3P6sJzySp5/xhkishTPTVjcpUizRb3PCG8iFNuw446CagfynDDq/Pk6cRY/8zxo3nccFC
RspJa3M7qvwuWz6TVa80Yq1+GeRFGOBkyK9VQKqKrWv0cu5eN0GOTfxRwOu0qsh1AdAHrUaOSdXU
B7kLl5McPo+jyQV22AyAGrAxKBcSRrUZpeRKiGSMj1CsdUpXKlmShEZGBQin/T5H31tUW7y76vYB
dpHJjmIOctFmQY2I2LrCG0FzIe3Mp3iLIe7GoFbgBJLtI3olj6lVYsY00AoBJFZ00hSH1zly1Ac6
UGVYaCc8azlXRc6q6syxYlRqGebganejdl+ZXwfpy3Uj4f0+c6a0xkzEJkUyOPRftHqxRqHhLNq2
R/22C51+wSo0dZ3UhmMDj5I1b+yflABRgqMETwT9+0pEKC65matYpFK4C+PYHjGC0/OuwptCdAm4
JSYmtQkb0MkMDJi8hB5pg7GTSLXSurLqmdc/yhPD6JIFo1zNLXLNfpDttJ5sAbOJs9hyQtD2+bRS
hwndc6HFJKgDZJnEDnyQCzvzXf2mWTIAifWvPE/lacXEcGOIJpLH0KrQE6svBKuqQ0uXH68b82bE
W+nEBO9em5dKn8niKvnPXmusQDMtcLtYYhA61yXR7/3jTFpJYoKdls+KGk84+KbmMDbD45SjMGxI
D3ETPIsC4ZWwOMvHhvJOa7tWUBHKZXE/1qNlfNd4XfXbGimA2EAjJWUB/OhDsVpkStIkkmug5SeM
9jOeEIr4cUgfR17pZTuM6hdZTBhNi1CYCxp0kn19MxXIVLrXztLPk4tD3Z+eSxS6OVHoH+z9IpMJ
pLVWNCSaYO+d08RWvAOGLJgOLcMitnEEdTHHQLZ2DHmlqat4HQbmAmMgJAX2lUyvVjHREs+M0ttp
jMTjoI882qmtCL6SxBZR5bgN21TUcWUb6n2ldXeCLPrXrX3zyUciwMSUFB3FdJE5JUoMJRUChjbx
TLubDSfIZycZDsi4LTNFqok5D3tJeD62WahYS2VODqMZjXqe9BlmMiClTf38RFt6RSt2eA1b29t1
UZD+fXWCgNxwmJQJ25WquaeL7cFYBq8Mlc84skRM4HwoFGCLBbMhYl3EHUHCUi/ilyzAk4c+JvvF
kDigNlvevJbDRHfkYk2tt8EC7DXE2fhuTm+MYG8Yz1HEKcBsxdy1JPolq5VTh6pqIhmmESJSLFZT
TJYso2f05boJbm/QZeGY0B4mpAGvM4BMl+BgyI9xefupTkQc7DKwz8B6J7LXxDBv81QTQtFFoLDI
EFh98CxEHD02N2YlhLFpXGMStSiwXKVeWRJabHrBGwmA848pb+RrMzCsRDE2rQJQaRIj3DJG7VVr
b6uRhzi0HRZWEhgrq9NCT1sVyoyHCdioZKc/qECJ4NMg8lRhjGwifYoKHFVlEq0g8xLCbQGkIYw9
0de7zxhYNShSMupUF9u4D4+UjWWw5h9/d3ZlZ955xNOIOR+KBDxbRE7AO40uuXxfqK/X/WWzEX6l
D4t3Ek2qlucmlkz+C+D+YHa3lzfhlt7LSr/aITHqrD50Re9/gYXfvJethbMHvJgsgZKD5JRiYxdO
eDBFW3nqncp6737tLIV3pd6MDxdTVJjjfRYmsVBmBNZMGTCuV9qpZh6GhkeItRntVmKYg9BQ+6UJ
RoShpvOT7NT0v4yhcOUid65vH08ONZ91VO1mktUFFlAtblXBMeozaDJLHmAtxwjZARq1kKcmqyGl
jn/21a1ucIId1w6YAKHWXZZNM5xq8maXOKGbiJZ4p1gYbQTkaP295T2ObqZ5a8tjIoWS5mQgRvc3
1SIlgaZABdK94Cs705H213eJZ3RMzBgXdOFHKdLyaPEGoluL6ZqgQPh3QphIoc4AbU0MzBPmae8N
uuboi2CpVfPvdFGZ/H8R6xksNli4tvEyze+B3N0rPJBpjsGpTFwwxnoiYiUsbjfcJNG5IRxaQd72
q0wYAIxwUdXxe5avmxZtmdXdMcPsj+SmXuYrPHl0h/88NTRdQiczpnJExtwmUQ5b8GPO7wWhUbW0
g4DeoNzO7aqxpMXqXDrkmtnyA8ilOFea7cW8yGasr5MwLJPK8N5F7PH0n9mjZnJEbN7UJOUigzE+
uZSrtB9xTKW/cGsagJhUYIy2ya32zXik+OfmHc+pOGq9Jx2r0KfowWgIJlrZzOY8mI/LJ7Ai1JVK
77eO1e/Lg1w2AFjHzSwTAHRW1KoDmDrZUhtR4/gU3f0r1vFurStRSqGjFX7BDs2JZumBYOnVTYFW
l078Uir//wH/D2oxJ5MmItSaI7WGDk1BaKIxlXu56dzPBKPf9sAWwQwVs4I63ZzB/Ab89ET+qvDI
ZXn7z6Stop4GeSCLiBG518bH0bi/rgI12T82BQ1oqgqkQAAGUvmrTcmyTAFzB4I27uJPxhA3+8aI
RjfTJM0LwrayZD1ajgmAak9hI/Mgnje1U4lqUkpNFRenj9IxF1YLItCjXRRBvKhIPDXgWd3mqXQR
wWZ+QMISRjOECHM6TuQ2yg6i9Hx9Dbcz/5UMNpBPRh/G6LZGD0Hg0w77+P1li9+OxlkvNq8zIn2J
hw7Hkopxo7KubhUl5tyVt7OUlTKM68wGTA7UB7hbStZQgiSwcEpE8LHwpkO+R8XjWPE4eHh7xBrh
1Ki1MeJ+vkgnKbnN5VM1coLPtp3/tjQ2uWuMdsFMGLZIlKJdGmS+Pr/puearCaoaeMTxqlrwB1kf
neu2sRn0VqvJ5HxRn4OcQ0OKrMaBvRheLf4iwp0AVOLo7bqkTQ01EXN7silJBguJFQuNlhsdsom/
IQq7XedGu8bnAUm8o7v/ETFWcpjNmtDNtCRCjZzybcA4H3FaP3SbBB0akT/a1R4UPL70XXDrN7BR
f80w39feKbAalYf0sOkMqw9hQmMqE5WIAqi9lwjY7EVmJ+HM6V3fNMyVCGb38rAtl0KocI8yd2T4
WZFDr/KSdJ4MJmmqaEK7GLirCfBr472gI9mByMPh5olh8iPAhgkDWH1A4SDYddFbRf2cJ5zDZDtB
Wq0XE8+7TB9HUhT01VN4n+gjR0Bw/4i+USw7cRc98woH21oRAz0FGpqrFCZYgaNInNRRmFGnv81a
fwwOM2+YYHOmCSjEv2UwBt+kaT/hlYt2iOU3ml2mVlY56K8ybcmn70MZVNxFbpzaPF/jaUf/vjqc
1TaO0jaE+eWm6sWtoDgkXvw+rXmvktuudFGRsfNaq9NWrLGMpgr+LPMuCPzrwYkngDHyeiGNYkZY
w2B6Es3bLPh1/fc3pwPWm8SYd660y9RE4MQbPEwcAfU4Ao8bZbamdOCYqnsFJN/X6zI3Q/vKLhhj
N0apijO0UqMq8ZfYiXYq35VdaCnizcC7yXEMgb2OtunUd3KMB7ay+5YGj5gfbY3v17X5B9/9bQPs
bVTBhKMpgtcW7wvgL1VckEr/ID5AbWRrdkpn3AXfgk+9u662jb2hLk1qKm2Pk5/2BVHqvdCN/Xgv
e+gL4j5rbBshLqAYfQM8HktgFYqkwFGM2oEclvZQ/CpHxeYsIr1R/3k4/hbBXteAbN8iUCEAorP+
hT4kC65xahoLZWAACZonjjiORuztrS6yIdHCCPH2IC8g6NE9zCd+12/Kt+qX4Dc+WjB4Nb8tTN13
EO7/rCJ7jSuKrkiGJqYyJU8GGjcK3TfoJXRNNz2T0AIeprW4uZNGVvtK25JAXSFyqkDbSSqQwP/7
EUzcb5tZWYYBHzGByS1/kCxA/Dr62QBoKpBtuVxum/6nixibQc+rZrIga1VNSF/0OKOH4muZobRV
/tAxm3l9N2mQ/cN2VkKYENbMcTCOSopuULOzgnSnKTFmMz2wrnOslKcNE7g6ORA0UcPiZSQ9ZVXr
gX/sCYxnznV9OGLYN/QyAo3EZEAfo1fdWTKcSphe4qRyr4vZrnLpiizqkqGBupo5W9opTnQxpUna
nuL4Z+/XldqhBJ7RgddbuL1JF2HMJnVa02dRWMIS9NyKM+KHzb0A/m+R3zNJbZi1BwVzErJhgmhJ
VpltqkozCJUupO1c2iFH6dZ0++o/cNVAwrvLeK8+WwfaSqDGFD0nKSKx3KG8BSBlYoVy+ldCgBIX
LN4co/5JeAX3LQNZy2OuzSQ1i1iQYIda2VqC8dVQf/CBSjfPtbUUGrJXSVTby60eUrbOwWv2kkOz
gs5Kz4pDgb8xeHLUebNPmxa5FslEp3QxgjKgIbLxlINiN4+A4toLzybQZIXR4jVX8LaNHhIrBSu1
joc8xbY1Ckr8c+7Xg7YrJfkGGcM90Lc5T9y8XaN/X4lrZLNZRhXiqu48xZIVjB44gTkhautgW68g
k5Dm8yC2GY2F/eSk3W2WvlwPGjwlmJiR6tUUiSN2KA5u9PpVyl4nHqbwVqRYq8BGCqNtjaXD2dyW
P7WxwgTyg6bs8/n7dU1oFLgSJdhGU4M0YSPqMO9cWL6VS/QohXeqOR8LKXGKENzbSbVXF96I/2bJ
a6Ud22uqjMWYjxk2aNH3QfAySI09RLM9xU9GcQYOnLUMwLgD3P51bblymZgRDzo6dycExSAxvKIU
vKXChEZQ71oht5t6OdZSskvjwQY2Ii8+brbgrJVmQsmoFFlBCJRunMkZb6Zdg+5r0y+d+ZXn1FxZ
TAyp+76VQb+IHnYxtmsKNyFJ8Q3JSs80klOZ1+cmL92sTgH8ClhhPft2faXf5/KvGBZbGQ4XPQIQ
JAzLfCyAS184YAmNHM2JwXEEFM/sUXM6F4m6LXt0JjFw5++NYEm8Red4qs6EmzFCATqgh0Q632IW
26rQKTKAkfi6ttvxRsMEJCYTNUBfMUFNbEst16CsZtyV/VM05pyAth0NTP3/SLuO5rh1ZvuLWMUc
tgwTNRpFW/aG5XBNMOcA/vp3IN/PQ0H0oJ7uRlpM1fQ00OhuNLrPATgKOseAWc8JoMDSVE3YbTYe
wbHWmIWbVMDFECFGieRwwQBlEtyDCyxX32Ct8MgyGcd8uhtLQRQQyeG2JamjENRn1RwACEOVfkiY
tZWLfZaKWPhEctjni2gDFqp/bzgJvWVpAg1rL5kRulPRS8u6I73sEBcSorJzyrGpaSBHxVmSLM2T
dF3Zmz3eEQlVwZWR0fmQFpoK3PZQxPHFosH703aRzkeLFIMjDXtazJrmJlJe4mgXm5Ovkh9NGcGZ
7q7b+19SlIs8Prkctc40amjLINmszbxLvRosLJFXgRjkIxcOQJL+Nn50gHKJJQXiQNy/5kP1rnSI
O9YHEv68rtH6Cb7I4E6wKSWNlesItxbZZnh/qZ6vf//VDYIOnO+fasDqy8xDGG34ZFT6rSG1h8wk
5zodNsaUbAbF2lwXKVKJ8xkRaEMaOkGlmO5T5UYM9PuXIHNZNM5bNCWto6jJ6evDFRsmmrfl/vco
kWha5OpBxvrxDkN32khSoIwhHZTwi9OFrpydiXC87bplQxDnMSIJbFmFBEGMThu4u+jlR29z8ul3
64EIl5n97L+eW0jjvIad4PnSGWyAT07NDcuAFH161otGMOwoWj3OPahhPAx5Dusr81/EOodR4sXI
dUxR49j6XeJiEJxbiOTBCdME4cPMW7eodl3uD+lp1p8mEaOWaJ/4UlkSVnqu9R0FVBgj4APr6WO8
BYATELSrrSlqTRGcJb5S1kWKZMQRFGOvY+Mz8RvZLUIMZDEqt9yvTskzEc2ur7oM8CPgZV1BA63J
nd9kJEYUVzhdUbmlAMwhhk+rH/Uc7yuAYrQ0FCQxq5u3kMed5mwGvntGAU8hWdQFU7mrNqVLyydd
3zuZKDCvoimCeOePdtyBVqd6wiAGVhTTZmcTkPbEKx7hQW7ng/yCsSYMaRv7TPjis3oSFmK5492l
VAE5OE6CxMDjs0BLDD8vAHCtiMjlRcvJHW0TeF9oIglBjdbKz9TSNlVR+7HVJG6pyYfUIvfX3f2q
K3EANIM2DADx8GMF1WAUHRkhT+pGN3UmtywGwM1+pOleX4jhrKSLTa3TZwtgUZGxt+pwp0/6Bt2i
goR39cAtxHDmkdBqKAeVVa+SwU9MezPa+fb6golEcKZATTipCDQbgV1nHvifZmEvBAvq77z7QgnO
BAje3sp5YFuymzeKnx+AvbrFBQjvFVvrzgyu6yMyAM7Jm6MZY7YXsF0d/Zymn5QcnMUf4G43lrvP
O/gM83wq0J+CPO7uUOz+jsnbYJ5FyOOrru+ycLxzhydqzSZm1x3156R+DyvqVvN3E2TWdfck64Ke
FYEh8M7dSSpKjIkF4TjzTWoeQ00V3HcEe/MazRb3EIOqYxbNcDt5+JhXz05B3FB6ub7/q68ai815
/XwhJJsGR8oq6GGdtQ0BT9CA+gK5ZZfs2M88kb2tp38OxpNVy8BTCs9IEk0k75oa8rTeZY9VgDD+
SX797tKcRE0+f9HuIo3LoMOEtokKQJ7X7lDnCKKCkxXEHhOXb5zElT7yOqYv1OPibxaFVIqrFpRL
99JRR2sW03BwdUCQusWtvos2lkgk+8r3DgMPEbalvrbB4vPFDsoGTU11MAFSd5g38w17i3A89Wxt
Iw9XcrC4X7eYdcP/I45vbutJgoGTGBtYVecpPM7Z3fXv/4uFXARwt6q8tmJDSRAs2iB7UvEmXDl+
hob1AlTCMvWvS1s/YxdhnIHIOk3T1ID/G0bgbUTl44g0N3KEdMLrXv0ih7OLYXCiJJSwauaJActo
/rQrvqNiuFH95F4EW7yar2BG+l+L0NkWLizCjPIRWFA6kNblfxxndLXoVyL9FKWaIilsaRdSwj5N
qCQbwPhtH1L7xcLDb90kvtwLDEK0RXzIrRRDBkYdGhHa76n2WUsPqvEhZ35ZMC7mAlOgHsMGR4gY
Pxu6M0WtKCIVuCg7OClNFRVLNfbl1hx1NzWkU9MLx8FEcrhI2+ZWQeYaejQ+ZeA+braRHtJ78LB+
mYA0zqjfWhEo1/ql6mJtfKMIetcxupVifywgTiBjmY9F50aAb2/3iZt9JYK9Esrj/APaUqxICaEk
Pfwm2CW+fmc+svyo8D50114ox/kHYJk5lkYhbEhujPHnJG9RtHX/kw8yON9QTwW4GVP4IFstg3ii
QTlNW6KI8qPXBIgPFAZihI3WawXoktyBjRLDkrUe427yAdPXHuueMLZKIMbYXwsRS0HciU3JJNly
ROHs0u0U701h8zM7j9c04c6rPIb9TCdoot4zDP/4W/pQ+LVnPzkp0Jih0r0G4MJ4I3ohESnGnWPM
E1dYXFiDlJ8T+97uP5DxLReOO7+9hPI2+qGQjFHp1I3qmZaRN/WiF601N7EQw4fwLKFxFqZgolKN
o576afypkz5dt+nV5rilDO6UxkkT0xiTU+iQiHf9P+Up3SoPzbEDy3fDLuqH/miTjUDoWpRdCuVO
K8kyQ4pn7E92Ez90d8pO8sKd9C35Zm7koy3KHVazy6U47uA6ZLKbKoOdJzeMaI5BdQGNJHNBcgRn
1B5Fw07rZu+YuKij+RSdQW8jbj/YqYo6AC5r7eyDf96baRgQNd4YYMPMJNGczrq1X8Rxq1mnqRJZ
HdCPm/B+6G9mEXLgaluXYV0EcOtHi1knMsOen39Ue7ARIC6erFtyrnb23jqxTonKk/bEZT3luuVq
+/EoeiYQ6cg+XyQxelXExqggVeoM4tad41Jb9Myy6ndNVO9Ny8Fcu2Nxp3qMiWQ6jKesmR2/mc4y
vR+LchN2tz17Z2kYaapri5zkmmYLqXwrVKsAKTPMsLhxRj+lnbFT29YXnDe2QbwfXsrgDBJ3uVhO
GGsfwAt/1Idp5zyzRjzG7ZX6oyuat1vtq1nK4yzSCFswlxfQiQ29sPYk6wjkzIdoH90xWyGmJ+q9
WnOVJrq8gBiBZmz8f2sfuMA2TsVgzpM+/1SrlZup3YOGBOf6Sq5v1kUMZ4YqEBx6O8VCtuDPw2sV
QSX1ugSRIlzwV2tDmqMZSyfR2wYMJiD8FM27rPpDUwE/r2GjRxk4f28Xy6jKIeklYJdrKM4ygBfb
n+/DG0bkg8RzJ4sK7Cs6OaYmA8QDRLQ2sEM4eeow1LpFCVr/541+PyAVSMH05OBZsUF+45UbyRfZ
oEgmZ4KRo9VWF0JmOEhbTUbjt4mCsFOKstwVi4BuOtAyVTgOPOG/1a0MDVOfpGFEa7S2QeXiMOzk
uyZo98op9bNt46uC1VwXiKKMBegN/OVzKuqUZk0VEszll2I+OYb//zZAKHT5fi53osXQDFFtELxM
/FPND8X4Tchox76Cc0dvRHBrBgYpZdJtNtycnrW29So5v7X1/nEY+s9dbN/hRX13XSnBovFOdhyq
OrGAKxTI+pNVP4KtQ3BsWap8RSW+XOZIkpPZNgTM1jMpS1fTG0+aQRj1EaSA5eLx1Oe9orU5QTdw
0KOMRH4y+A0GHgicCvZYBQQE778tHecs6tQZCqWGvXX2V6k8TuPT9e9fuye+UYjt3SK0J5JZGjEo
MALqMR4z0No8ptvBs7ZFMH4Pg+vS1t3CH+vmaRtMuxrm0phIMKjpeShrL7bie6sXjfaJxHA3q7qX
k1hpcYiKqj3rKky8NI6DKv/HveF8QThLhtNLMgnU8DFtdo3zkdUCmDMgbhkLhc4d1HHQrT5B6hVM
6j+j8dimpZvTn9d3ZC1ZQGqpW4olow9E5UmHyl4DVmCCy1SUueE/xR5zA4cSt48IGbp1CI+yO+7i
79eFru7PQibn5IreikE3gziuKvuu2NXDNhXVqtai7Bu9uMWTIqXPkhTck0kh7W1r+NUXjWsPreVO
aubasb2vhmKLOcV7Gs7sk3yL3urcE7fBM0nvnNNFWx4UD4MgeZLlLbKWInHtLPUN+3OrmW6ubcbu
pCq3pRA6nXmFayK5kD8OmRxh7JQVhycfndWb0pMwvjN5DtCRpb35cH0/116cl4vNExaRqE8aeUhZ
zYQ1+jMK9Qr4C6lnuu2+Bhoae3MOPZFzXI1ki5XlnKOdln2cFTVG5CN17xDHnxuyyTV6G3ZkY0+R
1zuKoMy67i8XMjl/mRsgu3MqyDRP6sHAbTbeaqfel32WzosUFByU14nfhXOOezOXrQ5X2brwM+lF
S325ery+d+z3vjcVG6wzMgb9Dd4lD3jKTowappJm+yk9tMb2+vev3etgGxcBnDNOlEnK2h4pdban
DG93p+9ZPa05iSrt61sDriXbkRULOCecOZQ1wYhEHDPUW2p7mMs8WAEo2Edf30xbcZlr7QnGMRfy
OFPojLEEJDJMgaHsan65jQD/54/+tKU7JRTkUEJpzFYWtjCD2R5ABiwabLSNJKPjt3PrEvdIdacl
bv3/n69+oxu3axgrATFwStBjrBC3t2+K4m6IBSqtWvdi/bj4GcUZUSPg4AYTAU+VYRy6OXfzytxc
t8BVC1+I4aKNTAGUXMlQpSzCl1gfz7Y9+9dFrEfRhQwu2mjGkEiDCtMbfrBpyfIT44cJfe12gDeM
MWQo78RssMyLvzu6F6H8VBCJMjVXJ6zf6CmbeDfvgCzg0g2Gq+5F887r4XQhi4sosUHiZs5KVsOw
DyggAFlAvovh3xnefvGPcH6SXRDf6YanJsd0MPiKy/Jbax+a3Km7Ogcs/YbRIKOvfUfxOiNhUCfa
iJz6qoUshHEWQkjU9mmcoBJPQTMbVTuL6AILEYngDKQOW6U0KPSh0Skyb/vh5boFCr6ft4W0RgXS
ziJWgTHcyEaXmWgmbDWNuSySyVmANaHSWow4RqxPLz2kwC9nFccPMIYC7ebPxpvMMBZuzlC7hhYG
mQI6P0l57mtJ7JVh6f635eJCRV4SSW1UaQq0CmzN0pciFKVEAgM22YYt9MilKpNIlk6Yn1Y2bH5a
UoL41ARToN8021nEGy7afy46IKO2lMqCLwB9eOzFRSj5UhGK8pF1KehIAZCJisFOTkppAa41Hy2C
Gq3mm9PkomxwfWNWY4JlWyYGK01UvbmNSVEfjomGsfMsyny9MHdKhsXTRa98r2Mj7/3LRQ63PUXd
K+FsQZMaG1Q86UjltOO0azEwswVO3pMcZGBejw/6nvwakd2lPj3a6EsxH/Iv5i7e9DtjL6r9rIf4
hfLc8mLKuCDmANSqZK9sqk2+ZZD9zjZxSSBKlkTrzMX3dK7BoGc7wKRJH/OQuM3kt5Og54b56Gtr
zPlwExwENjqZ0JiflG5ZJ24nFa5jUr9WERJj0TzSunFetpTz4o2SO06dQZw5Pcf1fVUJ1FmPgYvt
4Xx4o6Jqi4lVZOOGW+31INybN/bP2Ju90J1OxVYE9nx9/Wx+OKPS67QG5yyqJUDwnyvwX1WPivE4
63elaFT7ujngdfattzLtCey2jkSCXJZcM7Jcs6OeJITKvr5FNj+qIaVzOUcsq+y1Q1S/SJGIlUBZ
j1L/MwKbb9VVy3SugJBGkJMraNQr76PA/FJsEj/1Bg+47TjIDnqkGg81SFFDkUg7zqckoTYptQ37
SKk/JwfVur/uG4XKcf5BjlK7zQssX+WT2M0NN/4U3id3pjfvWDUfeCDhBh7MOkVPr0+rO4H81Zhm
A3RaB0aHDlrbt1ZCxrpS6xbyGXUKY8VimCDtptyXm2L7AXxFx1wIYz9mEUCBKGCBdR0RrYiOqvSz
Lz7Qbv1GABdqrLysumlCHbwOP9NoN/TfalPQqbBqEQsdOItQza6X2imHvde3pv4wJR+5pS2+nzMI
pKwlbUwbs37Zbd2ei2mflc/XN50FgndOfCGCCxRNaDipoWKVKC0lwytKxyncbNDiyGsLJ6v9Qh/6
yb0udNUdLYRykSOanUaqHdSTovK2pQdrOo/9Rx5yFiK4aJE4mdVbM0Q08k2k3bQf6MeDdeH5CQ98
SJR4YgVgvmHYs4LzVgGkqZT7Ofxc1YKb7XrF4yKE51QIO6XL0V5IAuWsHtiV0/zCwlH2AF6hjShl
WDfmPxrxk7hVohVZQ2AJgN/1sqLzifTP9W1XmQN5b2wXEdyZTyzU0yOZPU35lALE49BIaGPcNE/a
DoSGnqx5jRTAzaXpjeZlAW7WrIOp8kSXkPVQv1hYzjdMtdmRvMB1raeYgdI9EH0UQLIZdtJXHcSN
O+CWirqm1m3+ojvnK+I5wgi7CoMcs8fSDsAcUBGBAxeJYJ8vXGoZplRKSMbq7tu5PZr2dhTV3UUi
OHdhzUZCmg4WKZuV1yd34zy5w/jlup2sAb8tD5fG+YfBUTLg0mN7qhfqpQ95kPixHTTHGK3CQG7X
XecAFkBfFODXa5kLs+CcBrjDRqTNsM/k5pU7bBc95zdklxxE5bf1q8BCEpdrjppe9b2UT6+1xTwg
Gxm4LzeItL60rwzv+noKNo3vdGtTUqmpg+UsZY/GN/PXpt9flyA6UHwTAsY/hraxoc+wiXZqDVAq
YGEZXuvbLrtc9Z2biO54QpmcN5k0ZdI0NN+gcYqh+7en3DP36Q25ZaTG8ndhzUrgIHnIw0pLUnNg
V/42YNYBTHev+/4jwyBj49Znydcfri+qaNs4j5FbjtpMo0OCsqTulJ+mDGA9pujBQ6QV5zRStPnb
oc0CJQoZyk27lTwUyE4mXC8uy2fHF41qiNTiXMhgF01vM7X08lOoYND1V9luP7JyDmg20X8j2zxR
bqTksTR0yNSzynwsmL8AO5ELVBhBHrN6G0H58n9yOH+hEc2qDBQagIlyCBNghqX7uDg57dZCzj5W
bl4KPPzqlXEhkHMbBdXywWhwrbeGwSscci/P8o2RV18imh6nkHz/L+vo8DfULMYwYTmBZ1AjRzvc
lfmNbghS6PXSuqPiHdyyFQYm+jZoATwgmvQZe9Vk3uDg4q356X3oNyC2I3hsYQyK406Epcds7F0i
shDK2WDodGNW5hBKxvEz0VO3moYXKhcelUT0l+tJ3EIWF8zGyE6mqETVp0wPZnvDKgtkY/ojKVx2
YRU/XK0esIVAziqBXWbbbY9bg1x/D+m2Lp+KzP+AYSxEcHYI3KsWpOeww8TeGS1xbYwdW5+uy1h1
TBcZPNBRlbTOjJOHDHvID7QInztiBNdFCFbqXSsxlTuQ3+BZB/PUriOh/8L5FqaOwEuIpKhvLdxR
MBAU4bAGmr2bjFMeHbtEcNsRieDyWaqjtaFpUO4k0tdOu2vDzjU0wWV01fcs9oMLR0oLMCDJwZmJ
QQBjjU7i2Zbiy7bup7nkgytSIO+1ceLKIeUBiDS7LJu5gFKj5bH++fIr7r+bdDvfM7eQgKLvYBNQ
W8AK8Wgk6nkVmR/nIoBMPtbziKQpqgYfDe6nSFEE5reeBS6WlHMNPVph5zi3R2QU0Q6zGyfbp+fX
1/NtbwmsUOSHLM4tjHWEBxFWP51/DP5vShLjNASyj5YRIfCMaPU4B+E0vTrqQJwJivZUhJ+JiI15
3eAN8IOD2dAyeZK0abCduAf+XtCpqqtVvizhn4iUdj1KXIRwFp+0tiNZClIjObwbyQ6kE25abIAP
Jtia9cW6yGHKLu5tTZrF0zRCmbgM/URtNnHeCExNtF6cNasDwuNEKjQlJ18xj4QWR7Tci3r8RUI4
c54sJy/R4YoHgQ5Ft10C8vlekACJlooz4rwpEtw1oEenDCBgnBPLzXIAUXwkLlw2hLPeyS5pr5rY
kEn/KRWoBvwQXqQFivB3sime1JbW6BobHcxD7obhy3UV/pJX/dGBv5FJihOnSo/uFYpO1pC96Xux
7lZHzAgCeKU8R4Vr/bwuU6QTF+jkOpdA9ob9p+0mH56I/HL9+9fv585FJy7M4Y1JRsjG7k8t7Dd6
NuYvDRl8KXyYjYex2mbZY68JLE5g1PwYsQW2g6Q00Rkhpz/T/tQAtqtTBQ5g/Sq7UIz9iIUHsJrc
mIEIwAoejKqO0SD3VjDf0425IQepcmkkEsk24310vawl5xFCzZr1JKvA54WXoCb4DWEN4jB6srYy
KANE9S+BM+XBgkENi4qbjUa0uSD9PhoB5twQw9rbUo9G7iYUDZuL9o3zFBY48lQph60Y3Z4kT2q1
tzUBNtR6X+Ri2zg/YRcjiNeArwaUkmJv/9LQLW7fGUeAzvrly4Dk3jrYx65GgPrY7qF3RrdUB8NA
3FONFNLUMSOU+n6z3Gd+spG8+MbZdttoUwoysb+cu4s0ZksL87QzQx9qdu7ycCKeQrLGlaIi3MgF
Rt1pHv+otW7YTNWU3ZVtZ2/riBYbwdlft9fLb+DOPrHNOaEUPlk79wEbq5ECy7PPMmDHxfMtfzmQ
F2nM1S00blCpTsH1ijaBZj+d2aV03oU/a99RDrLPhmo/MIKHXqiLQM4DyGqZDGkGU+ry+9gBuPWj
YP3WnfNFAHfeMfoETncZApJ9t28elc+ON9/r5/AMENWd9rP+/KFmkoVGXDYw2mNjFxRGo+HOMx7b
7pdAI5FFcCecaJmcjg0GrRgorPmJMTPH+/QJjwgAbVEE8XTdnVyWjzvqZq7OucLK97P97Fj3jXyi
icCdsN/73iP/EfF6Chc2B9hibU4lVFvMMXfnfHQr7ZxEE3iTgSRAjjQVTFete+SLPM6H6PbYy2SE
RajxZwXniOgeqTaOIeqrEOzT68VkoZeeAvVjcpgnPo8BQ7ysdtNh9A1UdiKfbK9bhUgpzk20Sl61
TotwHWnzbQeayqJHQbMut2WZC9bvLzeqywJyTsKkKikkptiwsV50gDiCJuageAYMUHyjWpslX3qI
188XyzgmdqO04AwMwsqbS1DH91uEG1/5Gt10ALXoz8Wh2oqitsDsX19qFkILkLhnZgOvS+dtZj9V
ZaBEP6/v2JoISwbavgzgBR2QfW9dbWa3nZXLaASgfYTyqeZaQ7iB8/Wui1ldv4Ucvp6kKUUiVezR
GYg6KCqBgVg5OkHyy9hqXrelKClUW9FA1JrTXcrkjlhndoY5ptAtnaJgrLWjNWeC4yVYPouLzXKR
gic+Q3mRSAeJfiftZhTOm4jU4A6VVKhVYbVooNXOBUIh0AaPzXf5TttmD922BBX2w0fsbrlw3NGS
FQqeEdaKohuYaFamG4moR0xK7K8bBYtBvMtdimGLuzDv0tKHUGJpVK2Wbke2tflddf4puyDsiXtd
lGifuPhbZrk81z1rQnYeSzRG5eSbIgShXnVJS4W4oBuHQ5HFDt7E9G31lKOFzUIPt+KxnIUElmD1
RCpxAVjGaGGdDAVYqOOvCCNmUbiDIahsstN/bYc476AavdSUNWSoSnKYLTyVGniaaiwv7BFM5j5o
JM01EkvkLdaCFkbmVMMEKKSKcZO3lkHbsEycBnFk+rdalm6tFN33SgDINOHY8eptfSGOLwfQws7T
MsX0R9Z74f1vwDTtVrmdvF7FC2rjFZ7oDXp99/5oyBcIUslMe12FqbQ1it/6flR+paKy01/sEXEL
DzuKgqn4t8sYkpLUuo4DZj8rL82+BUVn+TJ52S10EjIkrsV+S74I445YUpTqpFnw8HV4JxUvsVN4
WnygLfmYcVwEcafMrpKiinQUOn5DnoBZPqg+xzfZLaOVt56uOw7hGnLHzGgr2UgoC/xfW9tji0j8
2MutHSOacvxccNtbt4uLcpzl90BHqlOmXB8n21DPb5Oi9yRiCtRajyl/xPDZbtdI5SBPKIBZ9JEM
iVtooobh9YVTNEzYmqruADL3rfHhvTHtnBoLx0YaQKZ6qr4rKKkwznc9ckVADKvrtpDGhSyntguD
kc8EvfS5h4N3qmOdiVJO9pPfucOFEO48TTJGIWMNQtiLgXyKDpbXAp8SLp6ZHmB/RYu4qpXK8jJD
N3WDB0RIwmk2ixkHmNr0EBbDbRUXmzC2BGn7aiBeiOFt3G700JjxZinVL5HRn+Ys0PNdk951qQgO
c9VLLERx9p1NzpgDHncKrHpf20EEjjTtn0jOPhLvL2J4UISuMlqtY/M0eSkd4lDa6ZVxO5Fid907
CPaHh0Zo+kG26ASfR4DEi/vitFNGwd6sntSFJlyGmVZhoedhJgdxR0E5YZ+Ax/B4XYvVeou1kMEd
VSMazbxyXvuhlI3p4SnkFN50aK3BJOm2/C4EYF0N7wt53GFV5QnjjwOCX+en38BO5SZ+9XnwbFf7
pO5EnZVC7bhTW5tFoyYycvQXA3CvAJXYoLo7eKOv+tW2s4J7wWqKtOMCIR3N1nJmvF2iN3XwWbEs
QYcj8fK9BvjQ+nsrql6pgkNlcxGR9KXeqwTtsHiKOySDi9bD2/rWOVahW2DQJcWoy4zpPvk8bqYg
+mL8irzmIB0ABX8STfuJTgTnSlpDn2q5w08x6AZDp056KEWVE+GGcj6kpF2J/hEcbkZtRk8z+Ijm
+34ze+pNcki8QVTvFejkyG8jmQFgJBoSZMFyjobsk1V70yhoxBGJ4K6qdkZSgzSwmZGeE3rTzGfN
CgR2KZLBeZIpmfpSTXDqzJOJMazMj+/1Z4LKtRkFCl6lmm2iu6rwqWM1aF4OOz90Nkt0Bt8pGvfg
hA9Ad3bz048mcLYN2JPEVPHraYcma2h9cHTEas6XWTjpuQKWM8To34e9yV7mB8aKSHeW4dWxoG64
bo2G7ICFWbMU47XtenGLtetBsRsbFm+e7K2xQWncs7wR1vgbs0Z02NcvKwZSAkDmy47tsG1eyEun
JCkSvOfA+utPs2/tyq1xG+76DevLGJ6lvaj1ctVuFgI5fxbNs6nYBlZUVw8DTV213eXCC/p6gWgh
hfNhbB457UvAyrwiVgfoC2ewy0fdHzeKl+zAfPbwERwtayGS81VFiTY029DHoFYOaAPpybMlgktc
faRayuB8VQrAU+rYOiCnvr2WDWtMEVQ73bXu5cfRZ7Stcue2u2wvwqhdzRv+KPeue9AxEqnp49de
cdllJY9m+HrdoVy3C8BCvDVEDM85+jijRUxqplOe33Vze4hNkf8QSeG8ltRlgNUhsAutPOd0m4cn
KppWEWwS8PvfaiInZia3Eo5w50vn2S984mNyudqwZ73BM390pjts+yMZPdEuibTjMiEwA6UTaKIw
glpNBzW33D6S9nWbete3ilnyu4vLwhjYz1j4jEga9WFgVqjpPyYndjH/MNSPhQ6giyn3HBFtz+oI
wcXqHZ6MyKnG1MRVdsSjA3B4MlcNlJ16Z9yH+8FlIB7IP+6rf0SHbTUNWmjJuZCOFLRzWMuaad8q
sT+MPbhn3O5DsXohhnMb1FTpAJIqEvTh9KA337QpOkjZ4F/fMpFlcI4jn/RCVmdIUenXZiSuhWep
DIAr16UIDIOvA2S61lIpg2G0mrat5cEltEKZvAZxMUB5UR+w28frEgV6vXblLUzRiqsJZH0Wmqg7
FGCJkdduKaMhahhBFXRdlMAeXlOFhSizjydkHrAH4Mq5tfGlSM54oNowPqnrgphhXTlefM4ROr3S
a06Ebo4sD+zBCKooA2pM41B3jIezJSUfgNJ0LNQDQNto6yBJ5kw9TwFBXhN1BE536NtG7Q+m7cL5
bq4rtp5NLeRwtt7peapBPmwdAHYUXEeJP7n2Tb4vAMgkavr8Syp10Yqz+doypqlmNt/5g8+KRvPn
btf6bBqiCNTPos6KdVP8I46H9XDAIa8RB+Ic8GDlp2j6nIhc0rplXERwMbJQej01JXMOzET1+l5x
TcBB58dE87tOBL0vUoeLlCjH9+1cMY/R5gHGSjdWZgOoqxM4pr9kaheduGhZxFrsAGUYuwQORd3r
ztHBfsINk90qPfS/7MadKFNbT2YuIrkwifueSRwZIqv8qY620fTpup2Llo59vvAUbZqYcVPCDerJ
Lhx2NS6U0u66CJEKzFktRMxgytCyDCrkFBMWapK5xThsr8sQHVeTcwu9XZq6iVJAoN/PGzUAYqtr
BDXGORl6pmhT/hLlL7vCOYdCcQB00UKabQH8Flx2XnTQg3ob3uQOAMjLPTlmB/sh/SzQUrRbnJvQ
pjLKFcwXv7ZfdU/2afCHfb3NR2CF2q4SWOi0FL7Fr+6fqaiaCp4okNZyyo6l6RShidNFm09hcZ6i
/XWtRN/PKVXLVRlNkjIG2mS6gFvd13kpCL3r/vWiAz/R3JZWnGkYxMJ7kOE2+zwAfoPh0fPsVbfq
LvI1ESX86k4tBHLuz4nQj2wqGkO+wI0xn6IvBOMEekT8/7R4Guf6yjnM9IgBB2sSUF2SAxU9L6zb
+kITzunZXdeEZQUJ2U37jdxZmxLI0gawCaXtcJBBoYNTcPuhALUQymxm4TNMy4hSpUYaPVVfkvhc
0sdME9kEK169y10WMjjXRzuThlaGJKmW6VFX5e3YUC+f0mCMil1JNS/qxidDkzY5pQKTXw2OC9Gc
S2zMUpYcB3NMmn1OqxunvG/7m1aZ/e4DvPeOtZDE+UUzK2UtrRCGu2ZnG7eq9T0WPQ6tn1/dBKqG
hvcuvsxldkOkawP8Q2yCfdJO3YwIaoQiCZw1THVYGu1oI+7muQdUeL8asu31c7QKgmIhRvxPC84a
KkXu1UzGTKWB0rXR7ljCF51U0+1BnvHDdClaGZpPen/I/diPW++6+HV3cZHOGURl5lFU6/BPznTM
8QxVHrtWUK4TieAtIZ2obQJwL6iTR9kc3Mi8aR0RI6lop7hY0SatWTUVu24750E61oqgLeMv3uiy
UFywmIldgsMOpsCGoYln7Cw09zmb6FAFpPaorwSpLwGrxr++P2z93/uKf8WC9ZcrhLO5jKxvUfGp
7Oe0/ZlPh6Fr/FkTqcfW570cIDPD32C6iGeQJTNeo0KC+aXRC7dqMJ5U6rIh8yhQv8j73gdqneYN
28qjrZBtYb2+al6Ec8dsAA5BCO5LlDvjvQ3kUfSXe5h0qxKvc+On5BhvwltRKrVuMBeZ3LGjYY8q
V48LZNgX4ewaY2pnvoqalOAFe936L3K4A2bWrdokbDBslG6NjrgO2ffV5+tGIpLBnbChqEPZAZhd
UI7fBu25AOevoX8EXghz338shDthRWcNjdKjupnIdzl6F2blXIhG5det/SKDO2Rj2eZDOkDGNNRu
0ua+Y8iujlKMJOwcE+w/3x1pyWgwyTusmazda3QXdoKuktXvx+OELiuAH8PQwttEwibZPE8EDskc
8mBwAPkZixrOV7f9IoLPLa1mznON1e+zbETjgGXNJzPBLWeYOhEOmUgUl1UOk6Gnhoms0rCeu/6Y
JS/59Ou6Ea972IU6XEZp6TqIL1jFlBLP3qLRDY0/uZd6ZJN69UvPoIG7rfNFhI3DDsc7z7cQy6WZ
cUETvWbT4zVxpq2JIOLbcvxpLmriRrP6rRwmPbiuqsA2NPb5IsnMkhklsgGwKwWQ2rXKRD/fj+sS
REqx/VxI+D/Srqu5bpxZ/iJWMRN8ZTpBOsrJfmFZDsw589ffhnzXh4K4xLfyy1ZtuUpzBhj0gIOZ
7mCUwnYOsJaNUVpNsUNqL5XJMSM7Bk3D39liEE4gJYptNAzFyIcnvh1HD75O3F48DPHDti1eHDJI
J8mTOY0C7q9DCoa4fnITUXFqX/rMrWgREwzWaZD8UXQV4R6UT0S3kwniZTysW68cLIwwCFHJHUZ9
mzfyHejYuPNFb/VHY/d7TICHFTxrbMNlP0ah2s2oHFBdDHAi2uMFcVSL8gthHI2T9NYDnKgSdJ0N
orIcF2VXlkGZQ0miD67q+DkdbrfDYHWQ3MBf/scAE3OoWPblTDWANGtwpcvukbKHazvi6c+8pl+e
L0zIzWEv5+VEVTHmWzH6FvKqVHSbP+LP2RUm1pRg6kZdwmdufKiuml27V3bCTr7gDRK/vSts2WHC
jQDAfZDJ0xueaJc30bHc0+7e+sSztJrEz3vDZlZdzjMjpc0/dRheDEM2W1OJZhE1O0iz4W0Hwjoe
/Fk8ltBixNN8axI4FffPcnSvJ72VdZxMvo6lZxtMXoqLocPtFGAwxfu6PEjyN0U8TvrdlPHeDDmh
xvZvEjGdJkOl3gyV1aaBpRV32+vFs0D/fZkXsrzpOwXnRpVuhfIo1U/bf5+390zeSTWl0QIFwRwV
T3Vyh0qKlaEnhIedvG2nP2PhRt8CzBr6Dj50pZPpV5VYu2XC+Sbi7Ttz8MVRLLKIHnxhugk0S+wh
S6geqx4MUaPobq/bep1wcWgYFBhjaep0mrDV2/rQ3odQYert4AEdZOjZiU/clhYatBtowKoTmloz
aU2LjaJVB0p96t+YLiVnprIfvCcZTlSwraHm2GliTmvkcv7LF+6E5kYpImv2eeeHExZsbyhYdNOR
hDNqn+V3Ul7qmEQWeHC9Jl9pLlIPq5iVKVGr+A2M1I5+HD1h336ZjpIH3pSLZlfgvlqX9mjnV1MB
1j5QO2Lm71M13nOwsIp7qVGafTujFiH4kB0tHyH+I/ac6OekJcIgRd9A8l2l6ULdtQcJ/X5vyWLH
G1/kZXJWr2XStShPZCBS7wnfS9R4VSd8Kg5UYMf8wTlkvPhgYEOtpmIMEsh1oU10dBKU2pqTsadc
yuMRraK2Fth8dqr1mxeR8GgMWT+dsNQtASkbqTfhYfEruQIPzUWyi3+hK99W9/mJV9ZYBa2FMWbb
0mHqIjXDUYsN9bHtpdPcKJVjxPk+HhTHVHjAtXq0F/boki+QuAiEFFQGwC1x/Gqo+05+lsM7Miec
b4zVnVuYYXbOpNPIZIBbwdy4XQ7NqSQ8yvPAuffzvGEgP5bzyS/pk4NYf2/6Q9vvlFl2zLb/S3cY
tNfHCQIrKmq+RjXf6IPyQ9MTV9MS7lQX3e4PML9YN+bSl8uhPFe4jOEUU2F47TVDSW0EqyhkdsAz
azq8ZuT1Wt7ZIvudEWtaTcoBZ2z+Ht6Ul5qXQMPScMejtvMt9MR98plwYZGpTeSqlvhRh01ThdQh
s3ns44nzDsAJP5Vm00WU+6pc4b0aV9pUvvL9X7Nx5Y+cL/Z1Exp6S0R89slsa1/va3IZqz1kxdrw
Kq9nJzYh4lBU7jYG0sj6GBBnM4wnSdX1U0f1OOXxK6DB7oIfXXhXomsGhMBhwju3PHPK+4UTprDU
WwXJMtAucvKK99XK/5po38XuPu/3267xVpCBvkJRUkhAIfKy7tvcH0M/sEPeq9b6eTovH/0Ni0Do
pREckQKtUYkZWo8aW9A5eZe3YgzSjareKJjWwGtJfSeiXPNDNi6l5metOwpP04XnDIN2UJfAICiB
2KzWH0FSY0FccntH1pM7OS8XdXaxXEWfzUnWYrkMC/1Fh/TaIk5y0D2MQnKWjbf5DND1ceV3I1Sx
3Ep9GMFmTYaLKpo46YGzYGzrXukL4IKecHiC9NgUl33EgZn19PNnudhGvb4uq3ooBvqg2e4UApY/
ufXwNXUqCI9s8F9w+myLAQIlHZoIpAP4ALiuD7kjPYOC1FVLi/Zz+BbGta9rnmbUv9yEzjYZNEgM
uRvB90Fzw+Q2GHpKKks+lE++VdvlT/OBE3287aL/vog+KTHyWEmnAb0XE8ZIcWBPMYiSbxpn/PV7
ftCMnG2bnDBkOSvEWZNMZYCHQgkdziehiNFB+rptg7uMDETIOskzKl2FSs7ooAfIwtA2lDLowAW/
Q5AXkwxIoGcuKoISs+d9iyelWTEGK5mqx6ZqBkuOh2/bvvG2jAGMHCP2ejvDmome5f7Zbz/V204I
VbtWTUVjyTeMONWlvAe81hi7ScWnCV9QQvO47cV6FPwxwlbAQmmoRiR6VN/Lq7q9EbtdxJNjWCUL
Nc6OfKh8tbkw9bQlGlws+JhBFdybPc3LPeNOPBh35EEFU+jkKG5f4Jqn8Ir+PBcZ+JjkqRlU+qld
+8c5uERrrDV3X7aXcT0YzsvIwIWWT2LS4toF1YyLpOmtOuPpbK9+5C4WkUGIkaRx3lN1nfgAtYmT
6SYYGOQrTfAWi/77Aoj8INBFEgOI1Azs6VB5wDBux+3IWlWbWIYEgwumkulkwiDWGy4I93g/s5VX
VN+8wA1OqtW7zcPoAtvddDc/BlwKVN5iMkgRJW1nhgG+c1MQbkkX0a51wz149Q7bUbEOSOeoYCBi
ktJqUnVc90l+k5R2XaE7Or6EyLu1bWe96XYRHNTfxa5J0T+nGAMNhZU0VrJP0Q/RXki7/FsmWxIU
O5LrkffUSpfp4w39j39sscxoalESc5wsWe1lOxDb26qY7SAy7FomldVpusbzlB7WLZPMF1RdAEtS
KKRCihVs3TYl9ItO0WV1KI/Ds/AZ/p7zsrL1MyPp0DFdwdiAWZhccYcws0nvbW8eDx7ZElmcCKJS
VLjbgi/wF6UXAXsqZPHcMLREesmZbdUrnOwa85fNTewaNynnrsg582z9DIS9vtRLyGRRfG/gW7u8
r3qOidWTYMoSqJllBfcKJkBDKYm7RkBTbj2C71EwW7swcwCLGdpCSzh3+VUwPhtjv+v7UifQUKOl
EenY1jtN+syT4eLvMzEohUbWxDShpNKNPFwMvA9f3u9nEpY4y50vZLiZNQWUEcrSaoPP3N5N9MQb
piFCzYtJV8Lg/9NRIt7Oqh33vqWml9x2uvVdP5thclbQSEFFemzEXB+C5EnWTEsNrrpB5UTXemPi
wh8ma2UBPnVAx4cVg/ScdhntUT26Ut3YM1ztZOKdOvgefQEnsdO8cp8n6Fp9QKSFbboIC+zVsiZt
yhhX3PRSQld9cEQLiAPWN5vKI0AIx9mGi7XDCvU+VVdMVTUgHP7eXF0gukXq6pQ+i2FgtSS2RbXm
rCjPCrNzodxIfkBfxUHiaM3qtYLmppgnobb6dbD0hdm2psMc85QCeLR7HTQwEHQ/zbvOqd5K6lym
h7VyxdIas1GDkvaj3gBnxaO/0zAYDV4gGwM3l+Uv2low7M3L4pdoCQ73624taS0tM9cNuBkFZMAF
uKkhafVbvS8HtclO9drbyOE1Yq6l5aU55tqBVFKh+Q3HLupmi6i3Q39q48bym9smvd2ORu4WMsAO
2hG57jLYotLowy697y/Um85DW8A+TCyJd+NYHcZd+KYxTaYN9BGJkA40WYq2bIe2r1m/x+obb6zf
SEmStz6Rv1xUjQF9uQsUc+hxZcyEwC6kFzG68MXR0roveutuL+rq4VMUhRhgzJIVdnwPJWlDn+kw
UJebth4WbtZifdFwv21mtc0CNVzAro6vS9FkXNIGPVIGE99+vX+NCTdTfipbjEJC8TTVbqr8xh8v
Wl7lU1o9hQujTHKb01YR8hFw2R3VXQyxX5A/7eRDdkrszuvdAMNI5pFyP3DL/WtAvXSXQc4uaGTo
AaGM9JuXufTAlLinElG+VR7zHW88g0Y+mxeW5hgInaW01lAMwy1Elp9G3fwlR+XjGElfK7W+KrU0
slqxvpdC8cDZVt4KM6iqV6lWygoyRGxa+aW/ky7zG1p4yezIxohwfKddUWEO/4L/vrHaG7B0msFY
pZ58baRXScH38oPsdo/6zXStJl7nqJ6Iyb/5Ztvb1bOyCCcGWgkxRz3EBLRbBZCalYbj7Hdu65uf
yLqmTOnEMSmiQx37fdY1a79MlFmd3WK61jsnF7+oKufWunZZMhXKTYJOYQ2n8r0JiAIkWTxgCiUV
rwbzqTOPSvU0qp9RvFmaYXYonQyxEuidTIt7T1Oqu05TPbMmu/++L0szzILlYipGY67NbjiFXpYY
bjJIVpGYnIvsasAt7TC5Lp2FrFNi+oh8qe+KOwnqdoLdfJeOABLPv+Pe9uipZU/10h6T74ZoNrtI
o7e9gz9ZGDCwzavv5kn0fGs6oAru8PhVVu+2+GDCLZqYRMKc0vu4MCZBSIO2AY7cBt8GN9kHt4rX
QHfYcI2TaEKoSrNL27jJvIjL2Lxael8aZ9Da6DK91ySAmA96cisbgp0hjvdCTfakkO3JmG4UYzqk
ZfHdT5PLSmscQW3sNJYddNg+bYfUatf18scwAF7MYYY3OqRg5bq8pNdFwVauyEFL0E6JnOzlj75d
udoDxyxd4I9bft4ABsiTqjTkuq+oElD1JGOCVRHt5HJAvXLa6+InLt5LHxkUGOsiLvqiHdxa+dWZ
T1OVOmoueNsurUPN2SMGAwS5AYlDUCPxKzXmLh9QprJq81LqeUu3dvFdesOggNGaqdoNWDo6sq/a
mNE5RjtI/u1yV3A0Tiqgf2xrnxgoqOoQrJITjBXGfDnOT2TCbEEft/sqqJxIaDhVAJ45BglmkFPo
GX0/qcLRmsxTDFoMobFq8QjD1l9tGFulL5RmjLMeG1aJJ1kqLUP6olU3c/h928zqI+hiv9hKvSSA
tZ8UeNnHcw3Y05Q9OUg746hi+pcn87eWuJemGGSp0rLSjASwlpn3fpFZRvIsy48cfygibIQEW+eQ
+kiLErOiDXCz1+JZLcS8IuXfEnaFZ9zwKCo458pgkKJNfTXIFaRwtK9bdXVUwutIoeQst3/pF4MS
eTOFYkMLr+RU4pZV7RIb/Pa7N+01t+NKMq5e2pebxQCGr4y1UaWICyO0Zk+BGN8eFGrAX/UAbjF8
sGcHHyRIupd4n6FpNzVUqWQDdSqdbTYZy8lMtTpDBpranTgk12WaO9vLuRqKCxNMKBrzVMlyiTtE
Kt4XOpUkTwgv3FdDQxc1iRiqJIFa930Wz/UpG/0ZK9j4maf4VghFBxMDL0TlwNKqM2dDLFQkvTxV
dYaQH6OvqX7nJ72dJpw289X3Bkjb/OMNixNlrYy9QWteYWEJnVVejo7kpJ55Fz83ni9Zw2VzHV3z
PsE5a8jS6WuCJvZqUKBOLR+lajdLtVNo10n6md7cpXfMPWOq5yGYFUBTkN/3/c/Qb2ypJhxIX79a
LdaQAYu8TVJMNOMzLbyUj6MTv8ROv2+t2m0ucZe8F7hlodVazdIvBjWGoBbHKaRoCFWFA212y/fV
998ijebn5oGX5hjQqCWpLgIokIKb7YvcflWnm7D+kfu/tg8vLyiYK8YoojUoAEOmWwQy+ClPmK5G
g9hXkfC+NOh+fMgli/1irhcgZcGVtsLqKfedOzqqm98HrmnXLn277u/+h27c1ey1sMhgRl9VGLEI
kfXlr8FV+UbIYVxBAhV88NAei4/1Z3pKFzvGvuepqh9HOQFIZZP4ImmK0zfaz1AYD0U6cCCEs5ps
/3upBH5vGgXYt4Jvfe9N5ZftsFi/ypwXj327GwOtquoWvoAaG29q2c7fU9JNEa2kDccXri0GMCRj
JnpBX7PxjKdZTSg5eSB6JXTNCpAs1ULlknbcSWJ/8MvKkUPp+7az64upmJqKGT0RRKPvk0tj1LnR
0wejEMwSOh4N0b3Egav1tHI2wUS/nBcqwh8menPfap1NkutB42l2r1Z3Tbxs/OMIE/FhGoxJK3dv
909Hukw9/8Z/aEyM/oUXJXQWiC3cm/v0xBus5XjHvhgWqpEn6gjvDOGUy4+aeTVpvAYOng3mOx50
YrKgCLChyl6V21Fx4AsH0ur3R4z6s35s8+8YCmGYpG/rN7jpl+on6PrQajVWFq+1gRNy7DNU6/eF
3yQS6EbqB1I8FvOP7ZD+l/QIcQ9RJ3iCZ9Up5FhIY1FE4TsbIm+uJYdAeLWquwfiN5fmFO3EsnGk
onuS9MHyjfaEqsxz3eVgVtG87d+ynmLOP4X+++KFr8bpGsIAxT+UVgOLiI4x36blXZdGnC/Yf4n/
syXmIFei2Bh5ipRJJ19VSplFq1n4r2mn///VbED/kfc0th6aZ7PM4RYFHaMYHbBSq1xBeOlnEBnw
Xm54NpijHaW5WpeYTgSpv2rr6GnANilDZm9vFccK2/baxwWpR4KUOQ+aUwWFLUnNMZTL/baZ9ej/
s2BvCWEREX2foWcjwReDOSoXvT+feo3XFkLX4+NRPptgPkqSbG7IoOMoj77vipq5F/TWJoPhCRJI
uebKG6fSUUzB2faMt4BMKkvzyI9FiiCK/MuARCaa5WqdE+YfzxNaGhVZx5eQiYKmyUQ5+Gn6Gh0a
s5uEuhWN+7AljvKzMnlp+aMv7+0wYQ2S1gGEPjhN5GvnZnelBzm9G1QLm5fJq6+oEqH2o+XcO3g2
mTCf9FqV2wmw1aeohZqGLXSFGzQjZ5voT38fHUvXDJZrpwRzZDYbiHOt7K7KXHWTrHMVsT9OIDVI
JTDgcLteVj763ttkEhiePyCjUmM5a8ffVUdKZe574153gsNv4RZo4SqcNLC9nFDPeg+9ul+FaWsa
oKBH91NIWeKER4U3ovvxNFPHcOkA2RyaKj5MvSVZFog14K/vdaudv5Yyr23t42F+b4H+ggVeBEGQ
KvGApaMTiqnX7gdPxWQB7xqz8oX33g5dzoUdzQy0MempHTA8UjnH/IJKWdDieOTweBrW9+a8bExa
LIQpzsA1j8/k8CT7d1KyL+a7bTRaKfm/d4iBinYq9ExrcLMejjrkAczX7DEHo6jggpjLMXdqaBXX
4c/B+M+33fdmGeQQB2MeFChwukp56I0HMB3XmAfb9m016tDAA2VZBJ+hMnvVaKJZQssJD+HzIcvv
BB5l5CrKGoaign5f0jHR+T4WdNzP+qw1A1dsFGvU9n4tOPNsheRp24/VMFjYYY5o0uftYEwEwsro
Vqjm9AAu8aPedN7fmWESk4aJ6axvIqRc4TavT3PsW7rkbttYPaYLV5hjWhZJLcYDPkp7Tz/mXg/Z
BGGXef+ddQLRRUQDo9mypkKJ4v3OCKovy9DcxOei6erNdT3bU70zMk7z6ur+n62wnTKTH5BaoLwj
YnyPXFSMQGdxX/JaCekJ/JCJFmaYMFNi1PA1fAG7YXMcuwpq6D90PIMUwWvq83QaeS6xoaaQWWhC
dBeMcXEEYB91AkbZTrFnXztsh8JqVC/cYsINjalmF0NE1jWkK0FyZf/YNzkHAXg2mHAT5DKQRQFv
fWOBd+vpxSx/hmPn/J0j9EcsUkIE5b9iTvFU0Jo7kr7m/Tet480IrxRA3kW0RjduYQTvXkmuqcg7
RdQAYbprXcydahROuP/tVTU8tEKzi/XsqEBUwzJJ9LTtJC8ImTQxS+FcyS2IsWRx/hbGrSfMEM+I
M8eXo1ux49XJeBvHpAdo4qplGmPj1Pw+Dq+b9kiigRMcqze8RQAyINGJcTNm9BNjgkJCoV1pBYZj
yhsl+i4NF/r4d2Ch08LCYgPjxg/1sMe1P5jdYPgayC8h5RgcOPu0ns/PXrHNDHIzjpGiIhobN8M3
oJ06hlfZoaOB0MMAQcTD/0YptZprF2YZ4KgU3CKbUsE1YnLb5JYIvE8NCgcbKMhyUpq9kY9RiWQe
/fJPwkvppY7vxM+V0zltBO0k3k2PEx06Ax2pKORiF4FcLEvMG7mANg0IRazayC9qeZitsUlKx+/M
5+1jth73qiwpBihsoazyPkokAzFvCNi9zEAVVXMaCVcyXpsHzwhzuIx2FiSQ8eCrTaissW+syccJ
42zYekCcPWFOV6PNSqI2eMAa8quwuBXQALG9VCv1KwqJfyy8TX0sTpSYy2ml0i68HhMqd9OJUgOC
KDR8nXeTJ3sg1AbB5sO2UY5XrNjUHMuYS1AQhbHRt47Wm77tp/ns/Z0V5jApvQL6xhhgm6AqFV1X
PC84ASAzqTcJjRK6Elg5Ub9I5x9mm1razBsK5O4Pe4ISkI5PCsIs+DaCZA6tKV+TnXJLrMBuT+GR
rz3G2xzq9iIgtHGIjThCZSCOdlpy1HrOjWUdEs4Bx+TgwhzrRKYhPaL0Jeu20dwkeexEgTP3zwNv
eng9456tMVCQSxU0F2RYE9B1XWuzM0WR5dfHEcgw+7zHUvrbP8Lr2RqDCRiEiONyoMSX0fCihfG0
k/sexwiSdQ+Nnlf2doTzIpBBhznp49BH54Ybj/eB/6TWL6T/uW1iPRpApg2CJkXSWC4hfBxIEDTJ
BnfubbnKrUnlMS+tr9nZAhMPum8kBYqI+IYdY08fREuT8U6p7DrxdduV9dU6G2JCQYEQXVnP4uxO
lRePohNJKBny3v55RpgIIPJsDIKhzG4ZPw4QzJm076SVOaDN2xRm38skbnUhxBGVBu2KzNVVofF2
hf6Jj5H8Z7FYtchBbfLaD5BC60YrLZGUeyJlT5qcOKqYXMv97Ixg8JQariwmReUtw8x3Wt6SYVJa
fA5GT1R2NIV4WWuJ33/rl/N2ixN7Jpsisj6EOBHOq5k/dBhVNqJdAtWPUb7fDr11FDqvJpMqQswq
j4MvzS4kHqyoz+w8fi77h0G8MbO7bVOrsWFKItEMWrLRGFM5LPj4oKc3rtrShPjQhAnnEr4a4wsT
9CcsMgRJ/GaISpzYOCJWIh/MJLTk/mXbj/Uy7sIK/RULK2nmR22uIr22AqocqAsdzG8DFLaowC4k
eiKHkpjzAoLnGgtGZOpKscIXUze6AUaU9capc94bNW+LGCCKm1bAiDw9vuY3XL+scn7YXrvVsF4s
HQNCpiGMkVDRx5GmSC0lU60cgmi90v3sO57aAc8ZBos6w0zkQkeCTcLxtpPn63TmNrN/fC7GHfXs
D/vVV2RDAVodtLQIkfm1T/JD1BmeFHfPzVydJr+97rP0Rujqi1pJOSeXExDsh2CRRg20XwFHOmYY
RwR6Wbh9pdnbG7aKDwsHGRzK/V4rSSOjLlDZfThYVbEryFPevkJZxPuMKRUKryDsIPg4en+slGgc
8o5Ww0Ox2wfSfB/2Mab9sn43Kz9QFn3cNrceHmdzjGd9Y1R5QdBqSrB+cjo5Y14ftk2spirzbIJB
PDmVBEEQ6RaVkaOLo51VDWSpDDs1UqfPf4WIlY5jc/2EnW1StxfgVBKQkaQCnR8SdWvO7F4vHYwL
y8p/HrahkX+2w4Bg3VRmo9HuoNjsHR8Mn2rp6V2OEOTVLHkbxSBflqT1UI4AJb15TavXIeZ4sh7i
Z08Y0MsMrVSlCjjh+1eRus8yt8hGKzcyWyecFLh+Zs+mGPjDZFdZqRVizpjlnZJ2X6oSOaNPOR6t
VxMXm8NA3xTHAvGVNwWvkWp32dnOdA10F0fX/727+F0csLoEZZiPmdYiL5Wa4IGD8ro1Ynf7GK2M
WVIbBpqYdRPqKOyYZdD6Rt1EOEeSYNrmdJUrByUurU68KJUvWXPMmtCupk/h69kogw8i6gAGpobA
OA6qdvWroNu5ynnGXw+HswkGH0oIDQUJHccxayqLF7eXKe9xYR0OziYYOEC7Kgb8JBxTZarsZrgj
GR4xYtkCkaLF2SW6IB/ux4tdYhDBF4u8GHOYwlQqfTuNPeKYiTVWtvr9bdKn4Vjk+cYAQyfqyZzT
rnOp2WvqSe3usm6yY5knhrIO4+c1ZAAi6fQ2Njp8cYjHaJ8c6wsNJ0m84FUk19+eFwvIoAOZmmRu
URF0J6oel3vJqdxHl7S7OHPy0+culGevGIwIBXMcNcoO3ijHUZ2tSrwzutvtmNgO8A9NFj3p/Qnz
eGiyyK+T+MmYrsv8btvESsfXEhwMdryhaiTwzBWIgsYViW14iSu47bG/gPSF6Q5g3m2pBLhwE59k
junt+PvQWjHKdS21CaAP9ZQbjCzsmimymlredcPPbSfXU+A/e2WwAtqz2ulqTPlYdBJdq/7oFano
bZtYz4JnEwxQQP5Y1ToBHzWGcGsIFwJ51ZoLLUmcaIw455a7ZQxSgDgvmnNKVJs81QfdbjHIfUkl
rDHA3lndS+cEPxRoFWjQ+N1ve8kLSAYyhComna/UeHcKfcjSBzv8zz6MMk6rOy8yGMRA33lAKsqj
F0aqFbSi3UW5NRffCo1jiOcPAxktgWZdUiH4dRNzjqIMteLZJIOXtWn9l0vH4AXkyopajjCPnLWe
Wn0Nk0NCPvWe+wcBDbb5cAIxflynUEmp0l9T6eXZZAVcNXrOYWJbD0EqkBPMKyFtQC4YTMkYtqks
Ewz8+ZP8Ijp0BJm422HHMym/v5SPQjx0qoi1G9LDGB0CkYNEvBP1NuS9uPW3auRnFc293dG8Fl0y
QfMl9gQ3uRS/pL9mO72rLfXVvFEeth1bfwRY7BgDG3nZGaEQwHAEKSo6oOrNAFu7eVGOYH5FLaR5
5RUp/qX+8geq3v594WxkpEEoEKBhCAG50JYfYy/a5fva1Y6Fl56oVR6PGW8DGdwwejlssgFXgCL7
rvlXovzIWUcaAf9+eTLeNnjhU0HKLpIoAz9VHNTBltpeGG7nhXsZnHrTjmONwsKWNQY2UmHAsGAA
a8NxOvZOcddYMUQoxIN5BeY5l1yPx9HN3fxU8uoJq5EKanzFVCCCCZoGBhr11NBls0AFSL5Vj6pd
HOfL5ChCdlAE5YC5owW06Vn5Ej1vu7yGyEuzjMdxKqN8RjkAMjS499NXtLtXs1fxugBWz8PSDoOS
jSkXclLBTk3ntZ+6XbIrMd9k7CYnc6a96egcaOFZZEtQYhtl6FLDPU7dKV7YWeMeiopuvlfBa9Bf
FV4m2dybKi3FsPGz8PJD7cmQxixW8X0pBfnzWIlWV6NaKAeJZ46qY4TE8f3yscyJGya+G5YVL4A5
26kzgDonAqly+kUYTVaCOuWh9DD8Z5Uu6rDjkfL99a5ix8eK8+pNo3PLceaLLaqETh0kfBSijr0X
DSWx6lFAe7x59MXKHsTsbx1l8DWQ/okn5T4+0KbhyAUf/Rfi9HZ2KBzxlVwIn5gsByX9+Yyyil65
5geaWGJ1p/qyBXmefK3wmqrWAHVpggFUyGzVyjyluIgZiScrvav5Mudk8GKE7uUCUv1IinEWS4zx
ZPo3c/I9GUchCKE3aE4c+NY4YcGgi6HnQmYoeMAjTWIlMfrWZbSRSNZfYRg7AY2nmlQYC/r+TU56
CnqW1p6y2IrJJ15RoPxJZFNXZUVleXQGLRLNmZYtxf4R3FpWOF/XBW9SbX3JzkaYAPBHJQU2YBQ5
rMlPfxwex17xxpb37r0eZ2czTBAMSdrGUQFKiz6+JMPLEHFKbby/z+48dAN/z4uBybJrjqK6395z
3jIx+aQ1TT8hI+5Xiansprhw20rxSMZjAeK4wVbxJrxjzMGMbig529XpaRq8bTdWaxuLmFKY4r4k
DqNYN4jd39RhjV3YvuN7xaHwBIeH0pxFY+Xqo7E1/ErAU/eoJTv0Cnt1ije6Xn/iOEXR/mM2+BNc
7NgDmjfaro0RXCGok+YZj4G6XezQ0/MrO5AZ4wm8MbP19HM2SLdxCWkVaJc7ypsalRUI58pdJ0Nh
oY/svC9zq57MnxwP1+OCyKC3k3TJ+KC63s2kC8Cl55pgJw5tfRe93S6C2J0k8L4Ri+xB4eNuW13f
vrNRxssZrUtqRqe2B4yFmV4yXIi8tyaeX/QnLBYSsyRiXMYwoRkHSQPNA0ehYj33nF1g0C2KI6FA
9ziqKfrjjL7CvIrsoH2Z1Nr5u7Vi8I0MZlp0GgoagjQ6ua4fwWj6Q5l46ZrC2MdIP/vDwJwsV5pa
0urQPDxXYYEugZextU35ANiw/FKwt73iLR+DeiCollTDiODVVLsxOM2lcuebO6H9z1Qf9KLzj1uE
HQKLdF0sqgD32El/Id2pUSKQzvCKGiv01O+tMNhXkiTNG4JPnrCzq2/DVeT6X/Ln+cK/7JzRbe3E
owNGoLq9Lo+Bw+Om/hfoPTvJ3JWlqO4Do0I611M3fgD72bEbrPI5Rm3lJnenZ+Fhe/O2jy9hi5WN
LNaZUgIVNZTlZQOtOBaevDh3IZ4RFiP0PpaSEhWVIDnI00vVHXOeYs6/fFmdF44BCaEzVVR08S2n
fi2e0hhcdcVOP2gnUNvEV6ID6QBM1O3+bvEY4BAKAsaICPleiy6VfieUrUUIZ4Po2vz7YUZT93vw
y4MQRIlmgjsR2Q/IG2rMa73fPr9EZOAiGgNVEVukjVh/rXRPxjjgkINWn+fJqh1JQtFfM0Xo7TEn
KypaoU3nCi2oQQ3OktFStNiOlMDKlJQTcKuLtjDFnKKhCrUR4r14JdZfCvXZ5MmI8P4+82UJbqbG
zGv8fbH1utFLeSPD6zCwcID+gEXK89OsU8EFhY+6Y3LnP80X6asO+Z/pgILItOd2xqzejRbmmMOj
kE7xO+rP/J3sVDdyMUaHGs/gyA5oomye6ugqHkga+uo1XYEIFZMxJDFU1CDAI76ZxnYW3NO57079
+onDeTbC3pIjsceVrwFTTtvtmmJyAsVNe97Krca0TN+0NEnScPN6v09CJ+CGJ+Cm3Jk3TVPbSTJb
nfIrVD5TyljYYZAmkos2TQZwMrTGN3X60iezPY6W0eyy8rC9bKu31oUlBm+01mhJCQII16idqPsx
VtdSSLwcqa8pOKd09Z6yMMUATxzN0xDTBkCxgTqS8hBJF1rx5Ps/SnyYjwbn/Z7nGBN0UwglX5FK
jKrlbA/xj1QCg2Frz8WpSjjfmet107NnLCuZMWBSL+5ReaIE/aGd3ZIb8JJ5PqTQKQu6vEed7ZBi
NH+/vXmccGSJypQgkYw0wRUpl2u3Nshx6j0xQU2RdxdbLetLCw8ZhM0SrZX7uMRqniQ8A7pQDbOg
99Luu+/6NSRYKP2x6Yicm/o6Li7MMsALKQC0chZY2Lf6qd08UtXM+he1ltrJ6/ZqrsLUwhgDwnJf
G5hqoREjdlaSvBZaaKfC920jq6lkYYRBkKHuiaoR9PTqxICOef5/pH1Zc9w20/UvYhUJcL3lOqPR
Zku2It+wvIX7vvPXfwfO+2QomCG+KJVyblTFHgDdjUYv5wQaFWFrCHeN8x6pnpfaSBBD9IAyYLWm
2XwOkXQFbO1JGp9FT8IdDF/E0Js1cT5kylvoRgrDnhwD3C6ab12G+/ZpPCVneled9YfVA7bBcop/
lkL+bNF+ck5lqNIuG6wI1HJL/XFmCAdW/Xx8ZELl51xJEWqZKU/wkTIoBuzma+ykmH8bAZaDIqUt
u7lnPIJeyT0WK3CXPFyZQaexrFdmckVkt919b3xEb7Mtk9Ze6qdJFzmx3aDgeor8RL2aG+FoMHRU
RtL3Fx7baOu3SvDXM0hUdhX4Lh7BLB/rCC0uzHcBAatKnMRsHFoEmoiGQySHcyGlmYarXiG0WofY
7ZdLlN3Ha4S77un4uHawut9YAc8zBOj/PmzYzFD4qTxLeJCkD1FQ3LKyGWNKEfFLi6ycn7Exu1E3
pIRl6YP6meFTSs5E7QllyTYAH7OosiswNJNzKsukG03CQDFBHa8rn9d/z/zydvs4J2KEM0HhGPqQ
JU49/qCmW1sfj49I4OBNzldQzIhoIP2FiGz25Kk9DVkOFFvRa0F4Mpy/iIx27MGZh3ciyu7NR+3S
X9LPjDFHPkVPIjchiHP4kZtCWrF1FXL107Tqp8UwT20ztbZhdHcyXR/6uvOOd1G0PL7jkw5rNss9
FC8HV1+bIVucoadAcVq7elINWxRzC06Nn7aJpiZdYwmKN/fnEJj30QcxWoloEzkn0Y85ba0eMqS0
cPJbdfpOG+u+WqJvlioHx/vHTv+3Fz6QMVSAY2hU5xPTRgI04JmhDff5fLEw1bPq4RPJ5g9TATTl
dtVdHcgZZOr8Y7n/cG5XwczCN49MUlpdbzBSW8BfV3ZyYhBHo9PmmAnNAVguOrd/iIqv8rhQJw6H
xTRy9mpGHAWMSgBHIygeT9InDFXm9zFIiW6T58hhTT0ibyLaZM5bjaOqxYDIREtB+SiFd2VW27Ne
2fX8OQe+s04/xfp7CnObY+X814oCpl6ssIqRkEAuF7cf9KBsVUFTmfAUOScmL4DdgitmzSjGdxWE
XIkz/FGBUyrDFSNqydtPjxJAFCqqZuHdyyVxQGuHIZMUZ6h/ye4jP3X0PNADDVhjoTtNAZrZ7iwn
A+hFQGzQ2ggbYf9hudcfwD08Bq3T41jHi1sN0MVQnNAu71R/aEHyiNbRi/Hj2Eb2fc1VGucHBkJA
6KEjiQBM7pMSkZNOagD8/ntIbnbXXcVwlqgPrRGvBnY17JoTTdOTsaRB3IiQHfeN4CqGM8Aa3aG4
ieBpFjO/ABfFS6XpNBidm+umL4/ZF2JG34twELyj/iESusrljK+Qhl7RGE5X57FW6eJOCR3lA72h
aFrSnqWzCEZtd6Riu5+c7WlZRyOiZ4hNAhP5rPkUngwoZOuIuVVFGsKZX7ZqGKzXpNELlSZ1yKy7
Y9v0rr5m9n9TRS6IQA9dUufow/Am88UY4b1elVkgQqAffEcnVVQlnbQSGdosfTX1wo3k8TQSzDu0
gHBPFBeAoIAg68zT8dJ2cVI258V3eTbgE15yZmYdg5p21GAEUMp6QnEWF4OtOPEFZRe0LAnWKzi7
X75mcwGigX/BOD1eVNSal6AdIsC7V9YIaJZMRHLGVPz3S/5vE+B7PnUrlsuQQf0uLVg6hvuyRtdg
5QHFVXSr74cuV0mcL6FFTf+C21ofRnd1s1OGopxNP7aRPbgYZsLzA6x/j5TaInIq9uWjNXLupdGJ
Yi5yiTgwu1WSByV/X/bnujTOjyQRID6sDPpJAus7kHQQr6wfjDsF3at10IvqIqK77lc8s1EPkInO
w1ij8VINXBl9njJw6w1AQGpeB3qvHBg+LIav2Qyxc2wQIm3hnEo+VguJDA280B3FuOO33Bpcrfdn
oxQIYh86OjLOqUyZaXT1CEdpksCtaidr7EZbHF0OMXgkuAYEi+IhYgqjTenIsEJJqhuOJcc/C5qh
l2xoHIXQ78c7KDBtfj6VSJLaLh3sDRNudjOd+iq2e1FrrkDhCXkbQHed2SmFit3LSZ67gwoEOFqG
teCMRCEPjxDTDqbU6xll3pFlkxlruPpYe825eohcUUF4XxoFbbEBaFCZ8o1rWaHrtFJxTD1IZAjg
mHM/dvVb1vyTg3Hq+Jh2ndVVGJ8oH7Q8xBwLHqutVdg1Nb1O1l81HbmSKLSLuhd4kF2t2Ijjote6
DzGzNSAQSco0BgZd8dQUvWLTOXlP8L8RxGmG3oVmmxvwVJ1S2sN011edXbyr3WwjhHLqN5rKUJs4
KTlbX4okcUO9+NTPwi5w0a5xN0qbhHExNGjhx9hA81lx6YWRSY62dsdea5m7PIsRFPbr+ZvFcZdJ
r60ruk0RqzKlnzD5kXmVg/zjM/o1gxytyjYVFIh2/dNGIne7pMsyYC4D1DtW9aGJ/syAsaEQPyvO
xyq/6zQ2YrjYtM90XZFSJIP69px2L7PxH3WcuztMMmmZ1kHH675xynh00+Lbmooq7GR3GajlK4gK
NaLyl6NSFXJq1OhuSzHxsDjNfXETu+BvBXlBgv8PARBSwQvdnImNjvPT4PRufiNqsdvVzM2P4Naa
gjYasNuIOMoUc5Fyfhrq4UMVRu47jmwjhrslc63MlFbFkSl5dBcqhbt2Ik5vwUr4y1GGe1/VSh+9
un4t6xsIAiSKiFdt36gMqqkWJhxlg08Ra00rj7P86yFWn1WnCQqH/PjOKGGJHd+EjohMcH9VV3mc
SaGXu54wToVUXaeBDjOIwd5No9Px6YiEcAbVGUuVWJQpfPscLX78LZ3fY7KbbePUjJSqWoQLJEzr
c25ciIhWmunPb1HY5vucfoFlsynMBM8fFbTgmKxEGiU+ySdRhWX/WXyVw6eGM2zVIE24MCJtfJIS
4mhK/m0NU78101ug8DitYT1Ekf6yTMMJxCuC59Z+3Wwjn7t+0cLQaR1rTBx9hlBP3ezD/JI55UmK
ndVrnQLxTC0K4/cd1d86yKeLNWPNzZoB0bXksa9+5PWnY/UTfZ+7hfOomLMWpKFoGNTuY5B0qbT2
jkXsariJThngZ8saMADeXvTTEiGYLRFN5Opir/ROG78NnS44nd11XIXwypGjVweESHgMN9Or0fuF
iH9793rdfJ87/DhWRo1KaGFJQswK52vt5kS+ny3MrU1ohTjesf2U00YaH4BFXUFWi92yruJrtw0q
tKMtg0mKIVxbr6ImdtHmcUrQj1WzTgleAsU02Fat24WoCXrXR1gqoM0tncjAI32rA3Sq5FjR0aSc
osjSYVLtL9b5d3WQbMSwhW7evH2v1W3NZrXW7Iuy3qbps1L92beiNttdjd6IYX/fiCkXpSx6NY29
Mv4qL3/o4KiIXo9VYE/fkFVlLxjAkRh8k1mtJYOUWXDaQPYJ5ASNCKFR2qmKl/wk4mLdVbeNML7Z
bKJtV60TUOGVpxFMooUXnvXEVe1fHXQ31UWUatl9pW0FctbUUEmKqZRhqK/1Foc4bNYMM6Et8jvm
CUoSHG/m3jttK44zJxImYduMMZ4aw7dw+BSXd+j1LuuffSEIwvcUg8hAuEQ2HPSXPFmKrC1Dj15U
nFr7TatwNxQvWvqOCHkrg7vO0XI6TMsMUxp16ybpVHusQxcYiM7xnu35hK0YzmvTJNOHIsPFACYO
L9SSQK1rwbHsBnRXGQrfEz+WbUaXFeY6OYqfXeTarxzjfv04O81os4KIplxERBj7uvC/I8Jc4Fvb
zRFv1zUoWT3aSieZGI9hX/lx0nhFk9rmKEKp3I0atmvkdG+JsjWXKQpc+l15zl874GdbyMCx3Ft6
z8jAxTOV/2DP1zVy3nae+rlvK/jzvxLSGUoIWRAFnctmvIfLexpit0vkvC6KzH1rLMg0xmpiz2Hh
DV2gIhd3rJA7vLZE3orhvG4uVWMB7AlUtRV7uEnP/bl/St3Zbk/FLQNsRtiJm+sRiZ5gFnjj3dhz
K5t7CkiSlWgjSyupeMt3dvIhCQacoe4vp0rQLMvslw+nt6KYAm8ul1Be5k5ZYHjpYqE/KreACayV
pa3XDPxsWQPaZgnAAVQR593eHb0VzDmWVR6G0mK81VZU3k3rz6bqDFsNp9ssG+5J3950anHXFZHA
nx07GkXmHE1UyOoaMj6zIffG9lZfvx3rzb5PNizZZGiggAN9u5+kko1GzrAsqQ/06TnRP2aiUfxd
EcglqKpJUQjieyCaUgMsGUvMFdNDhW4AVT0nQk62faveSOHMzKJ5VybghPWWgHVClm7qG/f5RfYr
t3ZyYSuiUB5nb6QurLUpZ+S4Yzu/NVGJZMANveV2LvErP3JVUUVrVxU2K+SsrEj1Vo8Zo55ZoRif
aQEFEvI7tAETXRgUASMygoK32pBk0dgqKkAmy7X2inSZ7KWJ7hONvmPci2zkcG6/GaUsXIt8BU3V
AsYY+iDp90tRitonmCf/zVkQDbptEGS2Ze6MkkHp9XTG2yo+l2fZK9GknQRrkJzZQyG8r07Hu7ev
E1Sjls5IilTeWI0maxZglzM/WD5TaCC9l34C/NHBqMUNiuHPx/J2FeIqji/pFqi35HicYhfDwi6A
tpblqX8sYj8I2cjgNCKWRslSQvAI4YK+bZ8ZjIb1lbz26IXtzn3Qybb68Vjkbmy/kcjphpSoTZfr
C6CHzOSsZt33RE2CNC8uYDkQIdPu35obYVws0Jl6DqeO5aGLTv+Sn0PNN5AKdP9ql6pNJy+R2EJW
unXaO3GDgWitnNOKJHM1Q9bfA8uD4CiYVvIIdHjXWpPz8baKlIWzhbVTwnQcRjzRDS3o9clr9PTp
WMSuo6eI7QmqwXiWcXdzqps5WiYY5xTqLtL6vTZChwjp53cv4o0U7iKu8PYPmxa5DEZAp5x0MPYp
npiWRLQY7mIcFBPt5i3UMFs+SWXvVGGGWmPmHm/Zvn2phACCx8IoAE+dNhtxVq+s8duK7c771Yl9
E31CJcRHXd9pHhJf9J7dVYSNRO4aiYvUKg0aLh7AC+6KxnLzpv96vKrdvduI4BRhasMOgIPwu7N5
CvNXBTuXfjgWIVoFpwW6iSSZZk0YGC7QnW8qp6qRX45F7BrnZhWcBqRriBqqDBEaXd1IXX4CVdMD
esI5bgQub38xLAOo6ZaO2bm3124s1Y1eMGznNlO+rm3hacQUEVuJZLC/bwLnZpkzs5gho9CejWz+
MgzKz+P9Ylv+222L6gPSmCpV0UX4VkI4Srkxm3je0/FpBVoNZl2i5FNB/gBipxstoX0sbl/JruK4
eyKPZ6OhBAEfRncyN+8Uahdp013IQEb3WNSuy9msjDsfgxRNbrKyG8MdVU5J0Hsshy9KxIhWxB1R
bg4zkUe8FOtisq3hR19+S4v3zGuTzVrYj9joQYrndl6HWEtePVTkUhinYn1HgXwrgvMwlmSlSsQG
XAezBsp2bKsZHmgi6Kl9hb6eP+dkQJYwrqsCz9kOl1bzhZmkX+HTkT5zLmaktB+H9lc0158TVEBB
1eGnpzp4z6g50QhAlcEuSLFzb49kouWS9wuK04t8l2pfG7m1u+X7sQrvOrOrDJ5C0ULLO83litFY
JAEp+yA3yLNeWzZAtM7HonYPZiOK8wO0lA2LsE6upm79lDYgVRWGpcy4fzubjQzO+Md0CjEsj+Ij
a2TpzxjCPLM2YQZaJ7minMN+QnYjjbN/EmsDmWXUtnq3+IqHnm8+a3fS3er8QlMWWeh+UmwjjvMD
7SAh7VcjjkoTu7oPP3QfFaACmu7s0NbuP6t+6WGE1z0+tV3no+loVWYFZEDMvFVCSzEz2qQ4taT1
teqcGadOVObYFwFaYlNFpcPiK9Qki+pkAkS415eg8o0cBb1AcyZIMu8r+lUI53xiUhYJCVn1oUjd
HA//wpcj067Wz+/Zr6scbr+KZdFnvUfoHvWJu2TuhHkOc/jjvwnhXJDeW1ORMrDEqhg+yt0rkawb
axmD/yaF8z/WqpbaNMGTVtm5oE+Z5q3Wf9stvgC5qr1qaANOZR2pk+DVGDZgaUHX8fFKBIfPTyt1
SmUNVY4gJ82k7wMQ5wgDJklXR1JlwQjlvpf7+/z50jNBVivPULfDFFH3dbT6l3kWIUHv5xOQuEDe
UQHHPN/oWPWgYVxyVJ7i8+rLHpr1fN0NfzFuo9DpEkGucdc+N+I4p4rRhyHsNaRxF+OySrPTRj4N
30NIxpIx/1sT50vVSjKimCKBW1sAcsnH+8EMbTVSn481YbfBdyuHnd8mztGSRYsKE3TrCzp7Ozah
GduZt7rFPXWrAJCuf5Sfy/v0VD1Yr92LIRC//64DHZpFUOmiKo+u2oyZPmUGno/DZJ2snDzlRuI1
2tc0azD9WrhyvNyOofFp1OT7Li/tkpZBa8n2QsCncLwV+/fJ5rdwXqScFXnsK9j36C8eEEDQNV6h
vbp7nYEbFjnlBwN0Mqdjobu6tJHJ+ZS8SvHGHLD+NJHtfP5p5cFa//xPMnT57RGXapfWtQoXnGej
X0XSJaTlOesbQRpx19KvS+GxbaiEBsksxvbpGLkFE6mtjCK0jF2/tRHBWZ6CicfOYFn4xqDnKElA
r5ldpLR16snwjzdNJIqzP0vTRsSg7GDk1Y/KIiiSwSFhdQKii3Msil2BvwVpm1VxJqiGBrUWio2L
1i+z9m2KCnfUgrYNbycRCeouLAHZyGL6uDH3RKrl2WDBOqt85bfoGnzsHBg/YwNDBtZrHrS7xade
DSjA5ePxOkUGprM93whfYkJTJYXjBIoz5h5BHR59kT5mDtWQ+2X9d9LjpHgiKAaRXnIRiJqWxdiS
nuUn2tO44I01KvGP46Xta4uus7KNqoDj/e3KRiBhS6MxoxWB3OqDZEvEJtro9vl7QhDjKofbQbCd
5SZdcXzaQt2prey4iuw8FcSG+xfqRgy/ZSXp5dxAPMVKv6uLwcaz6RrO7EgBSr/CYuX+w2Ejj/O8
bVxZaCFD9S49j8hVji/LDwDBoyS1nCLZngUhieiwOJ+btkai9wSrS5sPqezq+CfNz73RCi6UXcUD
Rp8O7DBTVvh2JRVOoOsXVG8SxTppsf5hIpPg+th/fG9kcL4j1MtSj1kKMVZ/Dt2lyE6V+TiUX+fl
AWzNOhAJ4LME69q3441QTtuVbozTJEuYerS3qGSjiTb21cfEsQJUEe/aYLJFz67dM9uI5BR/Nfsu
LQje5ZMePStyYg/o0XJjpXaVcFBFCyR7HnkjjdP/VgLJUSLjxgR2BDzkEGAEECDdrV1/+P+YCWfb
9Zv/30jjtD+21lrKF2znAIiCB4wclm6O9g7ztnEXHxTp9VdEfqf3dLmRjVTOChSzVLOZNdxafdD2
l3V9nSt0Xr8DgewqBcPSbx2jtcgRUA/hGGn1XDfu2n8tapENHOvGb9XYIQTi2MjyAJMzuui96VgY
G/uAsV8AKa+hpVb3U1ucCtgPXv/eQvSVvF2cmZGxUjRc3KxnuXRjv8QMOHqcUJUYPbBJfBpFzGLH
qkJ4qEozyZqI5lgqbd1uhPc6Ke8BBNmeGOdRViQ3FKnBdWkahb/qmdOU5QUZY/f4xhSthPMha21I
ZpdAMSLpkZRfteSFGCJ4FpFicE5DycYSU2OI4ep5/FEmltOpFQYWSfUSZ6kpWBDbl3+2YsKDVCpK
DobnBNnJQe7up0Z+lZZB0NTD3M6RCM5RjB0xwyZCITul9Xe8ejMQvuPR28qOvL5ouMf84zMS3C5o
uX2r4GqElusFY4NeqS1/JkvidJPkga/sMtM7E8odrcQHav1jNYmqFvshwdW2fv20TaxoTK0SLQtE
yzWAl2o86em9fsuigtxLHkRjAfuHp4Pjg2ioLfGNsr3ZdrPWIjIFToXZBWX2npSB+ff3+d5YvZ36
OmTVhMq4TFIw5X4+CnpF9pQdHKTE0izgr6Bt9O1ZkYjIST0UsjcmntVNTg/IMe3R1EVGtbdVGzn8
wbRFOIWLnCAmzG5GekpmgdKJvs+lxeV0lStdYd+PZ/Rv6vmXqdYFT9WdvVJQSVBV1ZIpQnbufkew
WZfygiJ/KM2Rs1DUrAmxwpvOzKFdRJm9Y0PaWZNCTR29lKj6qzo/vBDWY2NWMYnQVOBT+a4w//2e
bb/Ppw3DJM6kWqeRlzV+ngNWTnjqO64HBUuYh2EwiE/eQDB9G/VRzR44WIIOEPdIJfdZp3zGpMYT
1ao///2GbcTx9hJLRZ3XEax/Nc5j8iBNggPZuX0A5ABOHw2zccpveEPp2MrJSpFnxWvOLcCjq6ul
k8GzHi9jd9fADSwbbO7/tzlitFTp/WrWwPVXMivI4hy0swBpnn7M2hj+UIaQPCaDuryDZxLdZ3+L
5SeKTVk1oPUD7larve8GY3SsrvCAaTo66pR/PV7j7lZuhHH2CujGShvaCI+B4j4pqZNPZ+DECiJy
kRAu0qobJYtyS4q8guq3URtiNGf63o4itdh7+L7ZOS7rA3ikIs1qBMXTjXkzPkY3kgMoIVcHzLqT
oFlxEKR+ROtijmNzy5njhO7CHno4gEvVmuMbRQUsTCcFx2e0539Ugv8oumd0g/d3xWIuSxghNpmn
3KO9CXIO0XzW3oWNrbvK4IKTvu67LANHikdz59cE3x15BNz4PXUKN/0iurD3gLQUlSpAHEYXBYVC
v905XBKMidbChO3dYDirj2ztlwJNi2hSd9rWnp38XvGQJxaynu4e2UYwd2RZnWZaEpPFy9M5d/K+
SW6qDjnCuZVFNYBfhQsu4MMiDcs0UGxE2zp3p2vmqBRxicKGfGNB98rb+kw8UJ/5WaCczNe5sHu7
Opde/nNGYqYMRNAE+4d6/QH8ZQ8QZBCOx2GEtsbBYzNX6mP6gnZDUIXEn0S58H3r20jjXUkIPe1z
1CI6j/q6kz+kfn8yHDbtPt4NL6KJg/3VqdBa3MnAneMb8QioUJsqxERPy2AeAPndf4tAcfDX6oRd
r+zX/3aYG2mcgWDsr6siGRrLVhc7iJ5OPQjk0APtNy/H9r6roxtRnN60iG6avILeSFVzJ81gbhiz
h9RKBGHUrlu5iuHRWPNGWY06QeLCBBrrWv4gisA9igRwCjEt+TDLEw5Iqx5U+XM3CBKdgn3i8Vbj
pmt0XYd6LxX1AQQWLGF2q2bPx6ex76s2+8T5qrpLm1FnCDMdMKIVpFMTMED2J+UC1vZvbECO5Qrg
+DNRn/ovWJQDnePxVzNDSfF8x72pBmGQefkDOIxux28JOKEbx7JjJ7lhrI0s82+e1G9ZDIxMb/0h
WD9b39GvYMewueVincSm3uJXMC4l4uXuKNsJBrzZ+BIwafLAEHRW7cZdmw1n8f9GYLvmrVEyxbQk
6XYtjGCcKVptpRo1KfNLIw+C+FukR+z3bORJWoXzxQ3rrZqW9XZTrD87qoKYJVRSYduLyCg4PxL2
JFrw4I689g8GTlN468V0lwfp0+jhxjvRx0KQdhAJ5LzJMFAqyTMc17I8JNn91P37l6uiXk+Lf70Q
lNLRcYkIclFmx1hus/51NmsHD11BFMl25kAP+baHuJ0MbU0hKFukgMLapPy27CN76tFJOt5RkRoK
No7vfejjbIpmHRsnp2d5/LBOgo0TfZ/zK2FkZMATYK+YcHV7Lb/EaSbQbGYpR1vGfsJGszvMFa8q
U7a1Xs9aF53mMLxtK+Cx5qrAaAVGZHFeQkHlv6Ys2EknQ/YNpKe90CgsUKR0ohwG09ijVXH+YYw1
w8oz3CssccsGySefXfqiRlXR5nFuYVyGHIBf8Huaivxz4pph7kiFq4qavAXuzuI8gpnP5Vpq0uIl
gGYB2Or4OR6/1vpjLJ2PPbnoiDhPMKNfsQa3Oypaqo9X61zPNpoLBVa6l1bf+AOdrxmgAXu2wuX/
Bk/ZdQlcLA1Ic6qvgk9BwjNMFOceGxKa+95qOXwb5kJbaDk1P6Xm/SxC3hVEmjpfKdD6EHiEYClF
gbNFMrMI+hvdZhXvzLXcd9TK3uwf5xaqZFWMZsbtVywINJfwVMdKamvAr1ySWYRisK/jiJ4tFRku
ix/MWONJSQoC3evW6Cai3QlkeD+mKr8BbrkIm3P/mK6yOLPNQRmnlMD/8KyVzMAvi1InVFpd4FX/
4bCuYjizXTE0YdUJDiu+XX3N7wKwA9/SQPEKN/Hf95BFr+f/NpAz3iyM6y6nkCbfGL5ysu7D28QZ
T7rbepPLGmcxXHU33MypyMxEJ8cZcxtKoaR3LCq7ITfrA8bWgNkwn9RnAMWiZ7d4bG35pAk8iEAo
31+9DIZstBlsOx9exgEcKdbdFN+n9eK+x1P9vasaZ9GROlS9VcLD1zJqBkZlGzNoe1fVOxYjWg6X
l4rbvx3HYJf9Xdv2tlqe4zk4FvMPLhEEtxo6HDX66+W8uYbr2rQqquFuzAyX+gW4qaxf/6gOfDEW
9YEC1RAoyL61XWWyv29kkjC0krzBa3wKX5bhoYm+HS9K9H3uvh9BGoeJdHw/SV+00TfI6/H398/m
+vvZ3ze/v0jNKs+LFJNp0guJvq8LCvhAlo+Ur8dy9tMWjOP0/w6H8xehVAK0LMXhEEaFgkow0jMU
NWh/cMuPlT+cRNzw+9fwVSDnMuZEJg3ouBBXWGc1uQdz6yBCiRQuivMOmgm2dCpBhvllcfpzh0bI
3h5vFp/xwkvCG/gfnO7fa+LB3zQQRFSlBG/EeOhXtECAB8CrPZYfkVwR2+n+Q+AqjPMObVHWpF51
pJNT1dGGmyK+ocspHyJY78PQidIYe8APuJGv8jg3MenN3EcGNESJvDAALuBNfRkwtghC9DIQ3igC
xeexUsd2KmKrw+pIMHijq/m5P9vWxxKP/9GJ/uKl0gCWIkimCOz5F1rixt5ivc1JVUBjwH86yjft
KLBnkUryTXaaNSqDrP9aV/OVkbugZiM/YdoDc+MFIEZP+qdjyxbYGeE8iDTIRRTJuJozvfvQLO1r
N2UP/Tj/N0dIOP+xpmWyFJG1eGOdoPV6yb8s1BJ1N7OP/P7kuaog5zOqOrUwc6wsHpUqRwc45XKq
qWcYg1vUfxxvm0j/ONcxk1quQwYERUFsOVi3NUGOSzuFsaCPT3A8fJFQJbrSxUwf2iHI14+N/BiL
KFVFIjhHUfalIeUEIuT+45QG+fKgqv9xFZxvWLKkqGa2W22LUR+JuEmPMxI1Du3By29dEI8uEptz
F89sRmL2pZP1kJyGr+j1d7V79cl8sFpb8UAPe0fPx6og2j8uhkCCAvBPJnxCQQpP0siNoeElF4vA
KQXKTdnP2LieqktbWYuxuNhIbGDeAby7dGW5elYW4qL+ejpelSgco5xjKPVBs6IFoYvEQE3SZxUQ
0QWGJUC1+1Sc2Zi9KJUgWiHnIwaSNpIu43os8IJT0xe5HGwJoxDNN0MEDbZ7ObIJS9ZSQHWTez6q
VbFIigSdNyTLWZpLOuQgkHssT1BUuy4/He+lSBqnIUtP1xFQeIvXJ9VtBMRrJEnsUcvtRQEippVL
ATiwRJ25ex2swBC4rpFTmKw1MiWJ4Nl7N7tX3NI3Acd40VFMY4/y/MY6N55oPHLXFjYyOaWxZJIu
MoEtzPoaGFF5rqx8tWtkCZ3jLd31vxtBnK5QdO/QMkHgC6CV/K4c0Rhit5NGY4fEoB+yBxy8CKFM
tDh2zBsLBGpSr4ZsQyUKOL5A7oO69v/bsrhrZVzQmhJP2D9ducvM0W/axSlUy0nW3j2WJFgMn5Du
jHWQwwbuBKN492FufpjzNqiJLHAjIjHc5dJmY900HbxI3wfU+tBIfr58OF7Jfsx01QU+Ba317VQn
rADUeeVZQat26heOeduBx70CBqgo9hQtifMdZl3NJrAyFi8jgztZQwFEi8gxpVzU4iISxLmNyRik
kS7s1kRfTfqo6BeDPAn2jn3jt5Bps3fsN2x02rJ0s2inaPRY3Z0x6DSSXSQA9y69MpgfrQfpLErd
iURyPkKdl1YfWCEpiu/6GkgNyLAer2pfgqagCwRpSKBXvV1UBuwZ04zbEXx/y49Ozj/r9cuxBGaH
v2/bVQIX0ERK2WgdxUjCXygQfwHPEGH/+v7FcRXDqVpizMrcLAkmB1frPNDVlnvNlbr+XmkTJ04W
m7aVYGX7SncVySld36zrAhhi4I+Exq2sxpcFvImrFj4fb6DoiDi9I5FWohUIgCoyZkeW0bpNSfuu
HCdAdNECBwx0/PdWDZiiVdXI0raefjMEqV+HjvxQnYkrYTTQ7kSgbLt30kYefz8snTJLFfJxHSp7
NO3vSpr5hYJWoTIWxJy727cRxd0TsRX1A62xNFXyLFOyQ1IJLliBBP5+WOeskcOQFSiax0r9SEWN
KWzzf7Og6wr4OmUjTRiGqpDnRksyLvHYaUByrvSuKj+OhagWJloMZ64ZEAdbq0RRNB4wM3+3voNr
VkHqQ9c0BQhzv4M2W2VjdgiXPZWOd2lYf6579JH34QOtF4Fv27XPjSi21I3DDrOhDg0D3lPWQycC
62anu5GoPCASwllnWyOG61kkLksYfApLRytWZ5lFLQX7CbHNYrirQNGqbs4V3D4y+Nuy03qqT4M/
uRrIRvJARLa060xNNI0rwLXAzcAtalgaubdS9k6TtYeio+BWqxbXGuY7VetekkHuPbUbvWM/tx+c
bKRyS6yk1SxkM8ESb6ZfYHLax8yTPIBeaoHul1/eMz4DXbwuk/N6uJUqqa5QMM+1U29dRrBt9n8e
L2rX0WGAADCKBgG0ISdizYxCSRqoR6TcTBiYpH+snb0O7wgdgX+lGaaloP+RR2wM66pXo7BcPQA5
eK2seLVu2kr7ngEQZSuHOyHdUCpZAlqdVw+m7GQlfa0jyy2z0gE6WuH3XQL6UN3BletFci5ws3tb
uRXObeWwAHX1l3BMnSiu1ozEXwbVtHM6DHavaaJN3X3WbwVyl1Sco1lbHVQ8Yk56QLwmqF/myDac
0WN8ccgRP4oy+XvOdyuRu6ta7G/aGZAoG5c+fYlEgw6C7/P9m2SZmzpc8H3oxxewcX8aO0NkxYJj
+pX83nhdNDhU0xxB4xmzM3FKd1UclmuuvaRwwqfFLT3rXH4nskA9mE/ib0kN8Bi4VXSqAPrjrbdH
3mBRNY3Vp6o/C/KSKuekfTo25j23uBXB3Y2gmzA6jfVRNs1jNj/rcmMT89yEr1X5uGSitxr72tGC
6NsFkXYOl8mEtB7UIKs7oZeZPDauFYxB4usfj5cm2j3uriwaxQTECMLnaDQKVEmVxR9iIMIspVYI
DmpXQTYHxX7KRkEAABORtdWQRq8vcQv+QONilJ9K6c/jFe1hGyjb02K/YyMnoSmNNA1TNvoX6wQC
+LNxCs/pS3geL/lL69Gb7jYC8FXiNt80UXp919A2a+R8VZpP/4+061iSHEeWX0QzUIHklSKZqrTo
6r7QWg211vz656jZnWSjOYm31Yc6lVkGAQQcgUCEu2GUDZJmdRenfgpmqr0RJCIdl82gYD1EDqFU
o6zlzIKLFJatHatd/GDdohXvyYIcWPUius2LBsWhU9JMiQYhzdAbyKOEyhVRdv1dHPCKx/9WDZAz
Ng8LW5hBh/xk3EGnZF/flI68lx5jZ3HaZ8NLD9RFhAUYqfzgD0GEvw4zhyFpjSF2i7azyuLckmSX
ZKLc3/bRcvEPnUOScpgtfdLQoQX9uPgrewOMdoxjWfctf94tnvIRlsT1btA5NEmTus96ExbbwXid
+x7VU2OdPRStFgv2twBKdA5KprqMu5zAEi38dvIrcqC6oNJ88wV15fg6hyGDXk+1akWQS38YPWOX
7IKz9aC/09iJYuEtWbdfZo7DEakerAmXFpYzk3eqy6gsJS+8kffaZ4SnTrCz2LIdUcPsQo7Xchso
fM/7+Nt1OBPNKococ2DWWgSdDghVu0r6re+8KRDdykU2ODjpx5DUHctAxvkxy99SELSLWhGEK8eB
iJ7IU5oa2GGNO0JANoU6OzlY/uRD9GB/fcq2yKywciA9xqsFatH4fplkCpZWZed1cpB20w4YCaXQ
4KAdjJtZsjWQcavO5KNaxpkfw53I/OYb28o8H23RiNApmHAIZOdAt40dEwAEfxTQS3em44jGkv9P
6cT2Iv4zaD7+Kik6whMTVqexOedV7pfy8EIz0Qvidix0McMhWG9YVFrYm1ej9zEYySZP1kevGVJw
1IGFVzNzvzHaT9dXVDQ2DsRmSWrDkr1aaur4MDR0p9PuDsoSAscRmeEQbAgnE2W6GFuUfomytzz8
2kg/ro9kOwi6TB/7hFVwgta4JulYpJ+oqPw0z11J/Ua/BUGBAI23D+2LIQ69qswEp1oOQ0r4s03P
VfT9zwbC4RIEjFOj6BDNoVf6JtVUu4HWG/rhLKdPClHAI1oYDqBMiS6dVeOea2nBfa3qfm1GB6Vs
d9fHJJozDqOkQGk0i9UDJdFZzg9JJVJFEaw+X93UK7qV0AUOJsUvcZrauqY4CpntOhLN2BZV/xoD
33sKV44GGZRCRQU9a/mZH+dj4LN7ROwHbgokYicXymXQzYpeVvv6JArW6j3YWxluQMKpaDkoelLp
tpi+E/p9LEUPt9s2QLymmDLoNPiOvUQyIx3UHXBuNd2PehzbFv6aHqrT1wfzLwHbxRLneRBmo9MU
4yWrOZg3ndsd0mPtjbiWpd7wCUwi3UFgcNtFLgY5H7QyeS7AEYECsZ9W5+hu+ao4ESo0oPRUHA1U
H+tHvE0Ln1E2n8J1UML9Z0r5Jr4u6yspVDGlo9PENit3zv3qJPvhTefNKEBufPWzJWj12Mz8rY1y
d3drqnJFZldCJk6A2sJb4IjyZPjzgdihqz5DM+j69LLZ++2mgZScjrcOjf6mHzAv6UCzlkUhElhO
QY+hxNbJ6oLazqr+rEjKUzvKN2a5fEDUVtZXhjk4VueKSlC2xcVwALVdTp9a8iMY6sfrw9tsMVyb
4VAZYl3oviYEVzVI77EYK/TNe+0g/TSfJ9yddNx6o5/SWe2964bf4eTaxHL7ZOghC9yDQxQ5XBM1
r38Tgtn9TXiMOjtwNVf1J09xs3d1lxSVo/W361+wCQmrCeb2jWxGGvS/sbIhvgAdAaVx1MpIcKhu
5xYuVvibKtyHaGMDK+ymGp4yN0D9YQBOvPKQIUOY+h1azvtzhpfhMhKcTttYtDLO7ZZA1aA2JMN4
i+rR+QYynt/0R4QQngwoT76gbKsQjFe0rPx9VVbqLApYLoW9D5ovwc3fV1asaVzaP4OD9DXFW2G6
mxPnr8SThBy7m2i4GrL6a7hUkCaw8gFRjLnsZ/IWM9We6S9tEERlAufhr64oT+twnGB3qppjdjdT
a3etoL5vM7ZYjYR9wupYjKQIeoCsUkFuDn0Y26H+9foGEPomBzFJ0EErtccgmACi+cIa9XOQIHcn
JK8zuz1nr3ix9kO33oc70WV5e3SabIGX2kRFFbdOdRNl2ZjDdmUeo+rWiAXESf8yuIsB9gGr6ZMt
PYpLCkeU76qz4rAWGe1QnjO7MWw1t/vd5IV4EptPxsE6R6NgH2z7x8U6t3gZ48+PTcBqLz/3MQBt
ubViQd30v2D3xQi3fi3JUyI18PXowAQsh3PhBgdyX31iuV/iyi+4qn4q/I/Umujgt/nv0nFHRqXW
E9q5sHRxaWk3ydBFuySuRVyK2wfvxQp3PsjSHKpgj2HnA0ukNHv2tFf5IjbDbYzUZNR/G4Qycv5f
/SQ0wfJKG6xU60X3GtIMwym+USB2HNiNPbz0exF1NZue3w6+i0H+RECBBvJRPQ6+SFdPWvXQGn4j
Pwekdogi2OGbXrgyxeG/1Oh5WwZwkDjr9lUSZXZP53M45f51JNm2Y1io+9QZDQfn7ZJFp0Yy594j
y0sQaH6tZPbYi7SctifuYoVz9zCmSd0oWCnJ2E9LYs9JBtmBezL4SWt510e0eYwAlQwNzFUUAma/
ekXSDB0UdFtEXyUelTWIrN816NEZhWpbmzi4MsTBVB5mUV6PgKlGO8dMvJF0ggh2c3FWFrjFUZdO
NqoKDSRVO35Dhf1pQoldEA276zO2HZqv7HDLoxbDqAwtYEG+Y6w6rPGnOA3vb6AJuhFFKCQaFodC
hoHoeNEwLFmHIqplOaW2X5RP1wclWh0OhGiWUaVn9/t6wcuxhTI+SUTLIBoHhz+ank4Dldi0gXc3
7spDPNSn8ENN8qik+a9D81zuqrSEHakABe1ykNuTlpxrkWCQYCQ8jzsIyaJCLmCigFhMfmMlhZNL
H2DLZMxNuMWj2xpK1xykgcOdVW/CSJJCfZfI90UbCtDsPd36G0KvbCi/bv6hGtu6zbEnWdP16AeH
fpc8JnbltAKCjG2UuQyGQ5mxSaFePGEwtD0T8pZBtbgjh0FJ3I+48cUOBzJLlZrVaMFOSdHQ2qS2
Jkphi0bCgYyZQuo6UGAhR7GWURYOXhwPdas6qhztrw+G7blrq8PhDJCfDhbbMMUI6j0y7BR9Pg5D
mULUiTwPRvCMdP7zdZvbOHCZQA5scivuY2XE8EbaeoYevuSW+nrdxPbuuZjgoCYPzY60AfCsT49K
6hOEpePhuonNkGrl1xzU1IM+xvEAvx567WVO5xBVyeXXKZZ9WkgHJah3RQ0FpjoQ3GS23zcuhvmG
q1rtSzBVw/BU1rtJe2nzyS7HYi9HrYuU82M30DuLxLsy6v16rA9Wnu0S3BD1hNooIDqPiyiW2M5e
rT6Jw5FhsaJZRpmcN31nvTiSXQUTsNHPwU6azUeiPcqgxblv3iAroj/1H8k9rKxzCDNHYTtOJSak
L3CxA68RYouaCnBM4LR855Y1TNJUSw1ynvqbEuxrS+BO/7KspqJR3UAOiWcn7dKxiOIEo2BsKOSl
BnFfeJA8AwLzi8OE3AjuWd9E7aLbEbv+j1m+ijbGTqlN8P541VsBWrsqsruT+dyENlMN1E5Q9Pw8
ih48twsoVkY5f5E1JBV6lsdpXKZs0DrBaKcQNpi8wgsLIW39Nhpcxsg5SCalimVaiHUL5Rzq7iKd
LVFnmMgEd/hIKegjK5BveGPxMxpQjxfdGMIrKvuR38H6Mg7u5DEihISDgW3WeuMrBd+/TJxiz6jL
FDx9E8MWNftuH0QXg9xBVHfSNNTGhHAqlQwbCuJnY0megpkey0L0+rNpi8oUsh1M8JHXINIooWiO
xSJ19KWN5l1VHpf4h2WKHi9EdrijwYoDbOMYvqcmd6p1o0Z3efcWdMKni83FWo2HOx/UJjTNmTld
coj3mQtBJ9BSzD8g6+JkHvlkqLb84/qJtL2XLyb5sLSLtdEIKjhhdGbpJ3kfuUS1exWqMpMHMT5f
OghTz9t5k5VRbi/HSWpUI4VTljOSsqC7/jTtqWoz+Un9sfG0nbkHi5gKDtD6IwHfyjK3rSkdaUR7
rKRUVjb6w/Tyu674qij5tRkircxwWzuTIWNvLgiRZmV25bxwsCVsMn2KyeO43FB1f30Vt5O+K3vc
LoemWTtMJiZ0Psq7yqW6Xba2sY89CG2/NJlNd/lTBbhkdeiNzSQVRBKfgi3C16HH9aLlBE02Hm0Q
qA9gy6bUGSrjNQlF1cXbocNqtOxbVplFmuqtAY1uhmmBX0DsTDlIt/NnzTV81uClw3H8P3UcLgAd
GvAXkRD7pJ7c2XzVi8bNFtVJRfVS25Uwq8FxWKPXYTSn1fvghjOoVN1hH76kHoTx8Gyg7VLgdgzq
qQpSLdJJ1L8ihAMOgZBCKoiVY5gdyDyQQ7DHF6TjnOwrVDFAyeNbAvwRDZdnvAZ9gtxAgvr90ftV
OzJyiNQ3oTR5To+Sx6Ston1/1/iZo92qiS1iSNw8gy+zbXBIVDSJPnUWNo7enWLzVSuhff2/C6nI
+soEBznaNILGnGWip95vRnS5W4dueL4OAGx//3bKr2xweGOq+pgRlszPtdEGwbttKbNz3QRz8N9N
gADc1MGo/5tQFtRS8nwgqE5IZnofq+WhChPwUciKnxXNTVKLZE63V+Zij9vkXdWWU8RqquvmPooD
OwZdnSE/XR/UNmpdjHC7Os4kKk8trpUQjXej5duyaLYR3BZIbF43tH0gXAxxuzpfrO7v+6uSpO5A
jxHer2MyONWUOEVx7BvBObf9+mLIlgXKeEJ1ynlENuTg9yPvMCKDszjb0WMBKQ72DIigmfG3pjt0
I+0TL/NVgTduzurKNvPWFT5bJfJQWcESBK3lBvXk1Aq97/unwah316d1O1O0MsVFm6WcJAsIARav
Hd2c2orTPw7LzkQhhm0eAoMKlnFzn63McU4ZBrpURRZmFddXN0iJR8GZfn1IIhOcS1KQlBN0euHZ
RT81wWe5EbzLbe6r1RA4T5yQwKOBgnrcfjBdNI3dmNW01xtN5IDMwX7Di5Ud7iRRaynIdAZJHapH
AeughUoddMKxWkrwlUiCwhTBtPHnSGWYZIhlmLP0L2hyoq1g2kS/zx0UKWQMugEEjWhb/2JAuk8V
3dQE62Jwx0SjZX2WsuStPJ6S8HOnHFNVkAYS7EueeT+tJM0EXyHEU7Q3Vfci6wsSrbYy0D9zYYPN
5Wr/F1EKdS3Wu1SnqNR5zRMRHbBorrhdjzeBSUtanA1h/5hXkt0h2u0HEVPB5pJbCi6RIFSh4Kj4
dRhIDmsQDGa3FGv6npNevelkrXm5vt03h7IywiEKnoPmZeoQHeTkZgJJZfWQVoIS/M2TG9JCBnpS
0XnItxyC2KsmLStCUY3QNvPiiO4hpxhAnFI25Z3RdR96UVkZ5MYE4YFEAecNIKx6icECJ5/kXtAG
v3merkxwKNkmY2iNrHaIlvkTtK6S3dhHFcRr5WLXahVxyi5HgWtFq4/49sowB59jrDQEFx1MpuSE
waMiZvfccjtqmiaWypRRK8mAdbV7QGzfVtPc9d78kJ3xjtvamdvto8BT/Xda0ZN0FhE6bibX1ja5
Hasv6FkodCRtWLlQ+xA/SI6e2vN3MGjgQkVEdVGbQ7QUvPXjJQkK4xyYSplKQiXAZbEe1NiOVam2
q3wWuP32oFZWOERtg7KJO1QxeCBcPGIPH5UqtGVr9OIU5OtT5Eb1dG4K7XsZkU94yHyoIvLX/767
KYRbTHSvoX6Rb2uQ27KuGrNGU2Cn20lhnaTlC60CQR54C0NWVvjuBavXmnQusHp5EdpkxDZQz1kp
AKqtw4NalqyADAA4whfwmolekJZWiP+N5bGgYJqwpO+l0dl59pFCeAOXIoLXUhn6q9zmNgcwOksF
TM1qaZeB6kqIlP/3hVmb4LZx3Fe6WlowQcrbOMtsJTlLeIa4bmQzz7W2wsVAZdIHbUvYnFl2ASKa
+CjndgxpIunrfDc5ZNc8sl6kDne2b9dNb+2wlWW+bN1s5wJsJBkaWsi9on4Kg4c/+31uB2t9XC6z
jpFp3S4OUGWdirqT2dzw8SPCR0geQVweF2Tm9CsY1Oe4mkf2eBJS6FyXHg1+Dgm4qR8IfaHy/RIr
ApcQGeROrcgo0Q09Ysp01XrtB/nO7KZDHFd3RhEelAjta3nrgl5KEJRtZrPWA+W8nS4lSGFNTGUE
krYDOo9K1I6j/1p12eOG4ibHvkTtrajofxMeDUUFlZr6XknGnTNSN+U0GjDBmq/uhrvlJEe7DsW+
5Y/GKRxLpGS1BVJrc9wR0yyFYrZTisyrPNt91r6kxXgIwl5UL76FU2s7nN8UihHNEu3gN9L9bNyH
eW5H+mcyp4LNLRoP5y5lXtNGHxI8gmmPofQ4WbeVtL++yURD4TwDfBfL0oYtNrH+vU/vAyI5S3XO
iSg5IRoKB4YK3tWScShQpVY5Sy7t8MrmaJFICW4Tklb+xoFhH5WD2oH6HcRIrWLr/fyMoDRzr0/Z
ZgJztfz8e4Y5RHKJiUO2bRf4+XG+qUHJPhy1A1QIYjxnaLmNZ/frRgXzx9fdVLFeWzTHOs1L4oRj
8GQYwHu9fb5uRjCBVPkVEcEoMuR1nyNII3dxuJdEVxHR73OAMOMFrRygzuaptHzSx8LaGUmSifIC
Iivs/ytcN8GJAkYpLNCwQz3+PsWhGLnqY+uakFVo7wo//3R92rYB9uJ4/NNE3UpmX1GMiwFd+SCf
Y6+U9pqr+8ouhMZdhHpGbxAVIIvGyeGDpaeo+kF626OoJsqiwwLKSMHA2IL/dkSuBsbhQ9Mlpi5Z
OLHmYwUFAPkEihByYK+FjZO9KEJiIyb5/bs9ChYexcKhwZd+9aGcVUEGe5pvHlFe6Mm+xNTrHFFt
+vaGuhjiPD0lConQSMA8MTLdFIVNt2Met7ZJqukjgYxyMcU5PXTk5ljugUpB+n1Sj6WIG2Qzqlj9
PufuQVg2A0qccdVpv6ZE/xH3KpKH4VmJqwoEmIEth7JdLahuvO4coilk/19tsyKXWpz8WCtT9qv+
Z5QhrhBcsDbfbozV2DgXB0kBRA4XjK31qoPuTig6Zc0L8535mRz023cR95I12CPp/Jd1ED05bha8
ru1z/i+3KplNE1sMtQ3e+CWK7GJfHiY4JeMKyRxRXvtfQqaLs3AHZZQljRp17yFTiPd5+Vvqo6K7
tBW38Y1DKAAu0RJyB6ZKlx4MsEDKFqQn9eSp5GtWPF13EzZFV7Y0XximlE2tIxuMHFdiPRixinT9
/BPnABqdB79Gnui6OcGQVO7aEFlDWoUyoDgt/kJtr53Rt1gWRWab5CQrv1A5+JAXSSOSwnDqoTqw
tw9QQRxN1dbu+8/TcXHwlHlMvz3kOwg7OfKhuAm868PcLMxafwGHKn2sJWGtItgl/rJb3OEpedIZ
HxWT/AT54KnGO27oimBz8zVkbZYDGxSYojALxKc4ECZXAxdLc9L9aN8ImzZE68j+v0IXnY5R0UFD
xWuTzKkX6V6OI3vI6LNgHtk8XXNPDmHiAfzSFtvh0UG6I17rG7f0Bzl0Xner7I0fi6ihR3DC8XK7
shIFisSuzcENer787hQe6kO+E+uziiaQQ5JEJlbUUDiIYeJuea9PriwiRROZ4OCD6EmMEkvmg0vj
5rJuZ3rlloroviUwo7EpXblCmKARSWlxCCiK7iR6/bxAs8cqRbXtm2wkK9/mc4azbNAyGHFNHh3i
oP7PhjbqzvBZFZvoYNkckommOBSWKSjYZ/9fDUkvs0WnDWYuVYkbl2ik7Kq3gSIA+Yh7QyOYagY0
uEy+9Qm0YUYH2iIc0u9SLdkucukPdgdn0sv5k6hjY/vAvNjjO596aMEXcwz31uv4k951x1KVXmtI
EQVTdm4lFGO1A8iiAkdqLK+UF1fK5GM614fr494MjVefwZ0CdTNlmdxiV8eSp/Sfh/rl+u9vrZ9J
FIUQA3lKhc8f1nFHGqXCMEcIZQxxZUtT4Sa1KP7eGsbaDLeH6QjypCXG6vXtziAvQfZ2fRibcL42
wO3gok41aI/hcK6xJCFEl+xRbT2iVG9lo3SoJ1Nul64A8Krpg1pn/nXzglnkU4ixqhfjyPJhhfZX
TN6WqnSkTvScsumSqzH+dqeo4hZU5+8nJStixhYAQVSw6zzJz6GvLEJ40aD40GAc01SyYK5HHUZt
3BeD4Zi1IDAWOAYv40OSUreqhY2p/VLXh0rVRcDBPpM/F9ezxr5ghVBxkifG1MMC0+Xt7msnR6sX
tfWj6kXHP50zNqcrY+rQzZDpYNsptKRnQkhH7KUjcbm3pFLMSilaIu7Mr+I8KaMw7MGfjBq0yY2c
8WfuxKgEkx30s8xu5o2nD0Hjeka5uwS4JGrkelmkcS7O9KiiDrbZ1y4yvqAeJMLmOTaIawvIYUep
S200VkgZpeTQGA+5+hgk51ERxdsiT+QQZIjNuBonjMpMDFs3XQ3pr+sosXkuryaOv0FENYRSVROu
mBwY7Ql73WB1vCqKBUWtwgLP4G8Pqtlodd0BcCO8GoJSaFbAIKOIElRbV6L1gDiIaAtUJk8hAhrr
iVEn5Df0oBxMUBlGX1nxbI6Ao/uc3JAPFJiszXJXhrmmUlsoWKpG9SbtSzGKJMVFs8dhRpEnCARl
bGMz26fJrSX7vajdWeDVvJqPpKdFEugxpm4hz22lvYVZ65cm6GgWkUIz89wrG4gX8qkbHI1myUzV
4/e0ij1lzF6KsLcrXZPcskcBWB5Y/jioL9cdfnsa8SJFKRicdf5dKi+UUdU6HMq0m19VZQYPTr70
5zxXfl43tJltMMnFEgeEU94v2rDA0vzASvOLnfGI8r3KC+4UlP8uIuaQbay4mOMQMAgVdBjpITLn
jWvMj5Eo0/YvSHExwGMeqYEUmSW5avs2y7I9pvdl+BW1Gvq8L5JnZfiZtbWNyFsEUeyHf/cVC7Te
FO3xqDn49QAr0EeuGDkmcnQgBwJiwWhneMtZ3nenFpSQ5S56aPd0l+5EaoWbrxF49f/HMreEmp7V
cixhTjPG+grB931wJqiPR1s2I4QvI/v/QWa4dWleG+UWMjZ1lDRRGGU13KzyLvyCZmD0hCk7tHMk
tpAocttzLqPkFtaqFytMF+xFvKBrR81BOFLb9EesO6zPiCnhQgJB2BG2vREvVrmzrSllsgw1homY
eOrvAw1FFqK3WcFU8q9JqA2XFn2EDfOlc5nKbu4PyOO8zDsm3aofJkECQjAm/iWp7c2AhCbsVeVz
qttd1dmdSCVMsFr8M5KeGg3UBGBDz3d9fheEn6/jluj3uYOs6VQkUCKc0rH6IE/fRkzYnxlgH7CK
R4umGpDiCyQ3Q4OZkqWPc19/DHv/cS7+zSjSgkKRMkDGsFN3uDyiKUE5VB46UrHuzSgY0b9A48Uc
hxPtICWEzliT6GD6qrvs6bk8MHacEBnKP5s9Dh30KEgNwq4OnbW3dAhkiV6T/+XcugyGgwM6W+A6
mDCY1oOUi5MfA9Sv6cAfdqUzPnZsXaxxMKA0lRlFCsBHXm51uXGiQXhHZRHflfODry2uCe0ISulx
5N+YPmBmb7r6jeEj3eVlzkeSTyv05jtSDEKGBXwUkhtpPyh4mXPjTm1FQ9qOcf+ZNL7YuEvngaBA
H+nH/M0KQKDlow98sDtZ6NkCNOCrGQfS9VkcAg0A0q4FUfbCjXbQrgS7HHOHsbN1AYaKNhNffkxb
Bb3JGvDBajNPSUHJ2FiPcll+MerPYQvyhVyqv80quGvm4bzQ4vX6BhP5P183DEalbqkDrCDyNaCd
bJ3oyfI0uz5knnX/kSbitbtwyFHLQU5igpXsjcom4U8thQJMUwgAiv3KtR3AgUYGXSYwuiJ0k6pk
BxXQ0AG7150Zm8fGHEWHruAQNDj8qDOTal3NEMqVd7KbuHHvmkwt3WlsvDeDBiQntujkFfkpByOW
NZIIsRpybToULbX4bh5GQc2yYFw8X6ckBZqMdxJshQFFKPJThhuz7F13PpENLrUKrRddG01c8jLq
9cFegmbDR94VVh5nMrRcHb9VUhXFwl59QSpty1Jptx2a5Mvd9YEIEIrXMtUTQsaaAjeG9pCMn+Tl
OyRp7aTrbMOcBN4tmjQuoBinpkPVLDZs0R5AawReqx0FU/b1AW12ZK3njX3Fat7GASIdPYGV4bv2
GJ0XBBaal7jmvQKZi/hcn6mr2dntdBPulEeBbbYmV/avyaFEMM+SjpYsdgOSd4xjTRsdRp7Ayjci
1BsKYox/yer+c77wInXqqI9lUGD1emdwm+fMzZ66PdRhPRMqjDaQWdD9I8Ank4OMWO1CldbYWhJ6
RLPBWcbFKahLlP31iRR5CocSaZZbiJ3Y4TycxvZzmT9ImWCtNociI68PsluVUJ7TI0qVJKpRW+1O
UBWlflh9USAgIOIC3xzIxYrFvdopedI1xWTCGRfcQaV9UUe2Hole4rf9YGWGg6PCDApqpTiKNZ/d
nkpwEyt3LFM9QhREOghZHzcnTwHFNDoeiaHxQvPtqCfQL9cl17ReaZja6duoeIskagPcnL2VGW47
ZZJKAvRJS26cf4PQ8c4Mz1UtaurfPJFWRrgzdw6noK5mLFEueUGJ3NbTdV/e/n2q6Aq4JHWw+v2K
R+1ixETp4MsLcc34rIi6zbafr5SLAQ5WST5RwCiLw54WZPHDo3xr+OYO9DCH6yPZXo6LIfb/FbJm
wWKlbYTlKIbYNwbjvESg35ysT9fNbAd2qwFxy56EfatKMwbEXl0WJFZqUOzFZ5ZBCneihsbN5gF0
bP2zPtz6EyNowm5CRPJOXLxHat2LaxuyhRCFll61NwWFi8EjDe2otudGgOCiKeUAdZjnXOsmACqk
3Oyp9WOltUvy/fqEijyQQ1MCFiYS9PBA2fKL6VFSRQt23YBJOJTDERlHM0tMGXfEn53p3IJNf/Hj
m+Apfx78zBcl8QWLht6VX12xq60G7QJwEeOp3IP4FulG2UYhUgI+FWgguM0rQa3Yxyj8L86Cd4Rf
7RbN8J8AXSu83nztwt1MH66v1nWXMAmHF1YVD3IVwiWi4CUgkV3qeyMXnOPMp3+LUyDBCNVxYmoy
n/+Km2nQ0o7tsAZ0jxJpbWlRTibIDOd4uF9yUYKWedg1e9y0jTKjytYxJsZmL+9TiCxoOyJUdNo+
li7D4qYu76BREY9w9NC8RRGOlUHRYTk1/fNHVuhihgNcWqRxQ0sE/8uyk8bvFtmT+dufmeCgNppm
qPe1uG421j61fpSuYYmi8e2gYeUEHMxW0MWRJ5YEbdzAp07rT6cB1NF/548Cw/5QxmVljwPatpfr
lEYGnC54tbofo7ZvlI80P5grGxyejjSblJTlJKJMwq0sulmkzLu+NNtgd1l9Hk0LGg5ZhXhhzhdb
MY55IgCATYGS1SD4PFhGimFBHzz8KySPcTrsDTq4XWKgdi0HDzuqD4y7PEB6DPmHtu4OJK3sJNOO
KbhuUzXy5yAe7GIJD2YnCc6rzYrL9bdxwJsHkkFSA9+GPNO5Q9kAk32nZ+1u8hL7NjmO+1pwF2BL
dgU7+BxaO+VowDMZVlXfE6LbLYRAcRteJuyM6UevCNIi2/D7z/LyiTRlQsd2YCDIIbm/BCfN2FNj
d92DRCZ+ww9qNNnIIk6zPMhatpdb5bUrUwFMCUCXz4+NBq1DtcdIWMEPA91xF+3TnahaQLAfDA5G
6nJuQpmZqbqjppwkSfBgL5otDjYsKidaNGD9Oys90hSVxpFxG3eKYFsLdx0HHVGK5LOuvXt24Bt7
sF3dT5/Cm/xGv6nP47vsSnuy7uWD8EVYuKk4SKnLUm1rVvlDb0ZP32V4gcZrDnlC/qp1ma7juE8/
aa2t/7juiILzks+U1RPtScgSMlkTJ1AMAkPBrAbDOY6gGZRJveVet7fpKqyjRYPeOQJubpxoDhyt
XIOrpBUsAaQkyRLsrc3I5mKCL5Ppgxkapy2u8oG2C4bPWQEylGSvyN9BPi7Awk3HXJnioHAkoYxA
SkWydjzlmeGEfe3mkSqYM5EVLnRqYvAzQ3ocu9iozcPcty+zFCOOLxT9Dy1x0ZOsx3hF16jktlns
1AMtbMSh7tBkwnQF++bfIH01c8xPVhfJRVJTRaXY0g0yzxQXru5Ez+nh77deSVRoJPA6vlqmDadK
bkzEHY3L3skyXMRtCSSq+8YL7OWrtg9dTeTp227IsiOobgZhLAdaTbLMkRnCDY0ZBIHJWzV6QXTW
JRBgTwLgEpnicKuGsnSkZGx4zV4bPncNtaX2W6GcqJAw4D2v8/vCXYbFbeCyT3UwSsJWdNYemgOk
I++bT9Up98lhOuUoQ+ghyMFor1g7kn5I0K3U74sXYZ51e1P89zss/sKppT1SegG2XulJJ3DjOq2j
fgvO6q3+sDiyh4rWp48w2EEz8z8ravE3TnNJ0lmOcWjT5aEDf3lGHqROVH2/eWSvjPCbPV1AJKsi
r1ZliZOqpq1Nezn9a9E0m9RvSelNsWB3bG+Oy7C4TZ8ORQYxP8BL0iG/NsrOaESieHbzmFmNitvu
Jshj5QwJf7fbsadqtuEjxeuYdDx5YiUeqWuAvqZCDYZ9/cDZvuOsTDNHWiGNmcigbWb1Bd1u2SnQ
/AkqW/fKc2UrNjlFNyIv2QxWV/a4YGjC45NaqhhqapWlHTHW6znCJX7O09xph/KubaznBeVl18cp
mmEObij2pFEHWEV9uo37x9jS3Xo5zb2IaUNkh8Oa0JRmCyKd2ATWlNqRbKr7lBp010zlD1D8EcEJ
K1w+Dm8gC1VomgJ7LISFaNtDd1Jv0QWAdhSyl55VkUi5AFd4hpdUkQe5ZbmXopXtpXJrtfCljLjX
V0s0rPeX9ZVXqmTR1Zl5SYPKMQ3VvMt+2rO3a6Q43fmTKEIXOOV7vnVlThkbpHggX+RpWWRbwVfT
RLmD4uaIMSH+gqTmk2B8148k6338a4PpqCpLgPpQ5YsOro0cz28duogmp9lPjrLDXj/Ih+s2RSvH
YUySDWmpZmMHHaq7pDzOS4OnX1WwzYQLx8FJQ5slmyUcAux9T3ZjLzigRsVjhLGNn9yIntu2B2VZ
FtUUC+RlnLmOmlGwpBOrudGoDfXYXa+ijjM2StFGYxna3w52TYVYvUZU6ADxx0CvgwSmmmGpJAUo
3y0n7ugjRE4Oi5Z+C+bKayN6Al9n5yRzvvvA2mmUaVIbBiX80RqmCfTL0DPlKcUpKXGrP4WxwMT2
yq1scCcrmdKiwTBQd4AeZhkapflN6tTgJmBPs4GjCC6t2xWpK3vchErjIE+awcrMXeO74oEPPrfN
Z8Ya0NgmUp/6vSnqk9rcdSuT3BbojVSblqkGI0uOlwv1XEDpUjOcKXul4/frK8Z+6nd3uawY55ia
OvW9pGJ0CqTCk4c4f7v++9u1RTpRiabqsgap8l/P7W5JNSuKMRZW2yPZEWp7DM/ws/28Vz+CHBdT
fLYtkqgaT+hEQKsS7vfEcoawPf0fadfVYzfOLH+RAAUqvSqeMDl4bL8Ijso569ff4nh3j8yRxe+O
gX1YYLHTh1R3sdnsrpomntjO5tG5MsPcFmUiCAJ0vfDSUyInQAev0KtuBf0TI3f3N2+TL8BQMVAp
Krhkg9np982rI7FpJnP51QtGG5OFB1mwJvS4HqIZKpyGhenok1RZ5vfUCx05tHj81pv+sfoFTJ4A
rsMx6nIR0TY2TjeJjgzFkf1V8kwwHhIkIPCjU+5uMyR30mDegsubg4ocE+zILbprRX0yAIqycLdM
s2WYPPYIngXGKYRRFNpMg+/VrTX3TwuPE5v39xnUqxJVGIN+wKxBcdsZn4qFM4H3hzj9z9UIA3NV
EwWNLmGLRlCjVF54Qh2J3v8Kdz7HpbP/ybdB/OJWhC53lVeMzZQb04ztoly34Gz3zBtypJdOevxm
9swbuto8f1f2GJiLUjyeRVLfu82IpyRko/Dj4BiHuP795cooeqxWVpFOamIdg/6TNzn0ghSAq4dY
GhQFslNgq0/79mhwvMHv1cIYhJjrQhv6HtyXcXQ/TB+G+VssnrX6Ppcze1Suxor72LQNf5gT1pDJ
gG6T2UotHaUyUrFA7Vr5pnr5KbSCo3bMIF1ykmw7sbof7Uv6sr/Mbfe/GGV2FYVi3G8VeOeczH5q
yPcZKX/um/hDBFxsMFtZpGDeHGVsJRVJiOwUXdjGk4LnzcZfBI6bbCby6sUWA6sFrpJ1RaNNH84z
2hpHQ7RMXf1eEjI5U64EdpPzIGo7Bi42GZxFcb+eQwEtbWn9bUw+9OWtyhsF5Jhgb13qNAgpWC/R
gzg+ZtBTL0o7DXlXO44DsneuqR/FXkVB0x3b1Jogo1R+HAVfGXh635s+h8EfSZZ1GWTADCIa8zDI
y9Dj0FBJ5ahJkz8aEIzjvFJtQ+HKDAOFSkKGPCiRTiyZTWfWBNe0tVviaNbkZi5kjDnHrbzpexoR
UbknGiTimaNK7OcijFIYpH6eQYcX2ifWx/FLdfULsAxHuV5sEMR70U14NP36SnTAfR89g2abcy5v
NwitfgtzrBWlXupjAbrXkV4vez+4w0tJ405uZ8dgPdc5GeImWq7MMZ+0xJy5lJq4n9AqhIKLegP9
Ldz3OFu8GQYrM8wnHdJUwbLgoYnsBPmDWvjFe+icDU0nBgFrgyazPLnI2fueLGXvmoFgJdGVXjjz
eDaHqwpaTnr7aR8btxf0nzU2rjW9aqDOgwVlyac4ju1kejYF4u4b2Y63ixHGL/Us1dSRCtgaqqe0
P1suUTQF8Ddn5WXP2OoJEUgH/XC0yROi+MHYHIL+80yMY1YGVpDGn/eXw7PG+BrehUUpr+Fr6aC6
OknBXYY37wjV5ljOPBKanG/E2z7G6aJqJPGcAq6EfjwK0YJHxt7kErDQgNzbQ+opq/RmEbNhzugh
0jgL6iaZB72t+IqW6htf/fQejc6Vl78+t66sRb2ogmwFa1rmm7LS3QDEv7GKTIN3y+c5OP2YK0NF
GxlVQQ31kUBOcq2P506KEo+IsnHY94vtN+KVGzJnf21EWtnFcIwgtdBb7jayqx3NZ8phk7gxRN5L
p/A16BBycg6eg1BwXK1xqGVxJCNwv1PqKyXoHV3miY5uH2Y66A5FMOSiR5bZRxBdtFkY0pH5z4un
e9mt6QYeustt0alOeGzyOXtJg+iNO67sMXsZCGGnJwOdfMGrAHVHZNsYlfp1j0j8d7nJyhyzhbGS
BlFLSagawasHZ4zvNPN+f0mbnngxwb7kDwW0gosWwK7JT3P+pYVUOI8JYPvUXdlgkJbEQTa0M5CW
Fj+R6bqlrT/0Huat8I3kh/0Fbfs76Jp+STqZLDlUP2K8sW4phd3PX2/E8bOpW+F1Z4V34RMtYaAU
9D8I9dFVvPWNi13mzhC2AnLPHKUtyn8VH2q79E03uqE8Gzytsz/s6MUW4/cg9FrENoZjjBjfIHjE
TDwoSrumP/iY3ufM6227yMUY4/QKbpe9TEmw2uwk6yiPG6eZp97Cs8F4eibEelpSxqlJ95PRWtqf
JHniOMbmWXJxDJZcawZRc2YGMc7ja8qE2frV1xhQsbiTD10PTqq5eWtYGWN8vs7bxUgr6oX6YKM/
5imWTbuTBDvoeWxGPFN03SugJeGsl7WEM9IcfmZyY5OnWT320+Jy9m8b/P7zA5XJMPS5kXGPfG02
ghhqeqge0+viLKRWeVXeyYf+hfsKu3mErDaRyTHEvNPlLkIeWPbJKUDDu4VnRB5ecOKWJZ8w8Hhh
9hHOqal2qAYAdMYcWXEGFxfKa16q/ocT67KJDEr0FaQDY8zfo15DK1E0bslRt3tHe21r1jlOz9tB
BiiCZgmipURcZeJVJN5Lw7tIa1afiAWHHqOnswRwqPTnenxSysSaCAeAeA7OgMNgDvpsBLCx4BzM
sugkJ4mVyvW9XkcqJ245QMQSSmAyXqpIDVtZKD0N0Gq31DL5WibtwjHEO6fYVnqpHoPcoGzhtfpK
PYJM2ja/xNetFz6HR+p+82EZreDLfhhzNpNll8glPRdnvFW76NiyCnCUWUOi+Lj3YSpZ5kwL8Lyd
FbmrIinC4YHdpCMy9L16ehHsDPyJgaUdCv9dLzIXZ9QYvCDzMoQBZXXVW9mP08xOl/lOzHLOnDD3
01EnWiHuWBp5JVHWLuLrH+k7yfKS+i3moMGBNmPcSIZ+a5BbZHb2vx3PORnwWMDuHZqUyrOfboXR
G+vRknlkMRQRdtIYjUGMUFUzrVbhH6p5zPvBgqqalQ8nI61tRXrZX892DXT1wRj0qNNUajqq0SDd
UgYlTP88CZ8XN3HRKMI5vnh+z4CIKMa9HuOB003SK6Lg44yDVUuRpaTf9he1qfVrXBbFvgtKuhwm
LSXZMq6Lb8UIYZn2RrKyxwD+IfnB43JvXEn3GJfHHdZEI5rBWSndtJ0vyBJUQAPX0AooDbkGqCfN
DAP6zXmonurgoRu+Jsrg7a+XbtyeOSb9GEewAaAVDEGnmKdSBI9R2DkKLpRV0D/J2mgvxWg3FXnX
C9Jqm9l0pCz7JaF0aWoqWrjCHJJIeVhm/WOe6yhmKrUbCe2Tlnef53R2wIpoWPsL55ytLI2F2aXo
RqZ5Vy7fV+L9yKtGyByXZfvwmxLt/oYIlw0zPGbr3mf5htIeF17uK9fVuXcW96WvrNFrPSgVQTW6
uNbARYaWPM5ZtY07EMWQJSJLENv7He+G0qwLvMsiaRFOuv6pKtyYx6W6vdaLCQa6Wx210i7FZlbB
5ICexhtGzJi5eppy3JVniK51hd36GNcIDxiqQyv+nIedRdAtSXg9Fbwtoz9jZaZMG8huCQCBWfbz
4X7u3CHgZK68lTBIXTYtpvwSnHbEuOqKzq5qdF+jWgV6XQ6i/OEcv3wdFqcHqW4keo63P4sj7ra+
dgz95ietw9FKPe/yxLXHgHWiqIOpxvD8/vRL9F6wdTeERIzooEXXETg+IW+H8n/rY6l0m1RUpDnF
Vk5eelM5rVvipTjwKw9zbU9U7Em+VR8k37CEU+n1Z0iYO4IT/F2UsUy7WZxBLATPZq6yALNb0HRG
uV8uvMSTt1YGr6Hto8W6jrU2y0053Bu87GjT8w28YkEcUcU4FHPzrQpTkcecJmERQjgkzpR0h0qX
j/vo+0rS++bcWdlh1hHIRTjLAQJ5Rg1kcQqnuZJtzVZeBJccQ3Qn3uGI/UClsnQnfAnBShs7Io/q
bNtTV7+CgUahKBXIDKOSWzf/UOsNKDT96KzEsNUTJT+feSMCm3G/MslApZDXgZpTrpBUeyFda0+L
1Upfl4QHYdutaCtDDFT20yyPrUkx+Vt1VJzwHnUmJyQWpXUv3BRqHve8FzOe8zCwqWdxU1eYX3WT
MrUTXXMSSJaoPN/ZDIHVwhjkJEk2zjl9VSDaow7GXW0enH3v5H0jBjDHhOSZ0SEpqqabiCq+CwfI
37ZhwkGu7UrgaikMUnaJ2XTFhA0TzsE9sSsP83r2ctNkFmU/M7/vL2s7Yb+YY2lJ9CkXVHrLQuFx
fKXOmg7FmXpD7HGLnJutpStbDJCQGgzagooS2kDQ2EKOkn7ow0eCFKd2cyGzzOQxf5cACqRd/0Uv
k0GVLp/bVG5w8oiJYrXkrgh/KgGvG34zZV4ZYUBDIX2vBDE+mm7gOwknSbtfmhdteJnEo6b5Ga+b
a9sbiYY3YsMEwxSzkx3acaM4gL1QRE8fuhTRTngoUmKH0yBb+y6yHVsXW8wGFugyUWaJltOEay26
M8yn/b/PWwuzdzXUIMSA1i/y4k4HaWEt2lHp6xmvhYtiwNvj5bIOus5VAheQGBdTFY6w4JaNgT1b
CUYrLe+T6vugPO6v6Q+nyMUYg7RLMJA4LUfaI0GbjDNv+GoolomyIO0XIIHNq+lvfyVDwrUHRMmE
VWDoDTMuqxGrG9Nz2x/1lEsySX3q7f5dLDAISEw9KvoBCJggYZyfMabwShA/P1U+l4mF+tSeLQYE
VT1txY7qCRVXxkk/l2DbH7B32YN8MLlp2h8w8L+VscliGyiYCaSPgPTxhbYY18+qSwnVo3veVX77
OLyYYgK3UPpEIy1MJT3Siaj16EBXni+Hff/jeMOrXtPK1ycSgw+xRXpfVMc2OMxcRtjXjo2dL8Qq
LgSdWS6KQC1cBafeHw7KfX2kImA8cslteLjsGBO2WTYsVYLU0K11O+l/Svn3MP+oFby2RN6HYQJW
IWbYVjU8Tm4fNOGQEA9vLvsfZRuALiuhK119lFhS8fZBn93E/KQ1uHoMllEZ9pjeC+Xo7Nv6Q6p3
McZkRPg4bSlRPIiO8U18WDD0L3xpvi7+4MpX4qH8WnGJRzeDFgztiobBEaKzPO0SCSaV0Bs/VX0s
nPJau+p0sKeLXu1l14bovmeJK3vMfi64rERCRz3DVfAKLR20u8SBYOs9LbVHp5rbRLq9qSuLzKaG
ZpwLYUZB1kZN4yN1+9pB2RZ1m8au7OyaV6fZzgZNYCsaIlCnYZ/o2mFpiylaqEUQ4eKl3XwIMVYr
+J3fn3nV9u0y+MoaE2uVGU2k0NFVinf9j/TuhWEVsL+8zJ7saDIAeMZtPfPNiDN6yjXMRJ9RZao0
y8gBBm/Gq6dVniIPD/wJ5nIkO7TLx4JYzY/A5dWQN6H/l7amTnC1ZUUNTMgJdRHNttE/SMsDVEcR
23tPB9B5w3dboIzNRSeoasq6yPZNakXSyjl9KQym+xQdwjzxYt7fZxK1cBpjoxpxtnSgl0P6ROrI
3g+5zQLmeglMriYa0iSGlBkjuDYP2VUBxA8d8UY+pQc8fDrDaXAzZzqoD8JD4FH5GOMcWI3VXfP2
cjMU17+EcVUt7idt6rBYynI8PEGw3I1BuQ/OrxOm036EHq/7aeuAWBtkXLSL26zTZqD31Pqj/sVA
MHIZS3lfkEG0ppRBbyLDRq98MqaPSfxj//ttwsl6EQyAZYIxi/WvNhM6TAWi5FsTs/p02LR4X1PL
2hqTMUoiKboE/VyI6uqICpg3Ekd/HZEUQaVjSZ/+cnVM1tiAyPNXckXzOEoDPR26A4FGE10dDyw5
/sA2nyiFWEAPAadPokM65irXbuP+w/6C6P6wOdZq/9hbXtJPY1rRmkNjwNVgcfbUPK+sAsfFCXKb
14M8tRCBrFSen3AcUWWgZCTlJCe05JdXiRVN37rwXIenWnZQyLXTwelHv3OjzKmiD7LybATE2l/5
5v1pvXQGaLoliSOT4Ac0IJaiD7L0U+pgtCcemNNfePVirj0GTma1TvWFcvTLn7MSdb/KK331Bmkz
cbKb+k7kKh5ujuatV8jgiVpnYN2r6XvCSbitvPo67Z1kcVKMJJzlAopOC4S3GruDFtaLnjjBw9I5
Cy9itioy6x/BAI7WjIaEFxm8LFad0/eiH+Qv7Zg/J2gKR9nOFrvx0HbfigVKv/tfmBc+DBItmqbX
M1WWGrPHxHgiwW09cZoV6J/YCx8GfqK8nzqD6jtVtDMiLYbDQuLSrke85oM+TZ3bh/018Q4llQGg
YpkUzXg9lE70tSEHIVp6rT5Q6RnzhFmMW14nJidO2eaWYSZl0g0AoSUkYCpQvyKZ4Y66UyfY2Ue2
r6XHo5ciUDDIrlCasftrOAMZLWSG2pXqi07i6qMFWQHhu/J9f0N5y2NgqO7wgtgHsCyOgVPVxod8
jD/um+BFPtvRYtS90poSvKR0e8q45eD+ckcgQ0dz7Oi5cjj2tsooq5BjW1pEYY5NqcQnG23wo4Kl
N7ttzrMH5gxubxonAFjSgArkH5jsw/mbVE+T+CBon0L5A2a2+IkLz/M1BkikES83QgM0i5XCytvw
GCrmHRg43WCWbhtV+0FkzUrAWV+MtRv0IJKKWsiEmhVRLI182d9jntsw2BKhkyftacl3aBPMcg83
2kD8fRO8mGCwJazUKhxob3ATZFbRPCbDbKWKk8u86OPgJDv+HpiFjJMCOBkXP+Xge159ShQeQwE9
THcC/G1/SxtC4AcuGYHHsTumbnpN7uS70SMYoao76z1FsFUIsP0sdZkrWdNh80YdRBJPQutVAgeK
OdvGUkUOHeiT1ACSlpKUOzIpvTkZPAKlgX034Jlh0hQBii6BTHVHG+N2RJrQSJbGI2/kIRTblpLj
QingPver8Kqcp3Ndet1JOk03KDn4cWtrvIdC3j2PbVQpZmhz5LTLtHZ/PcVSkckCmu7DV+k8vXTn
4jDfglkP3EnlbYwHYWcYrfZsnAuusgFvixlkmfpq1ltanA2yU6x8C0Wn5fEs89CLnTop5AaTfTWW
W32cT1SCMiZWZ2W4v0oQoArtnEuVyVsVgx9jWkKagvY6FZloJ5lka5JkZw2PRYz+mb3IZhISI9dM
c6L+qc/5fTmhy9YYElsz5/u0bb8nEujNi6l4D1vCKr7ZERSzibJ0NnAYGKqjUmAUJns/7ngxwfYk
dKTLu4heLekEyuv8v26ZN6FPqQMxSIaHHV5fNNckk4w0ZZBJk/KPScr4Izw0L/RF55Vy4Ef+sr/E
za7D9S4y2CIag0yyX6I8ok157ZrahQR7A2ZfX3uqndfeGadVQfDf+CVUnSqLR9a9WZdb/wZ60q5K
1u2cV2FGGfHJ5/ID5TmiBE65rzn6c/JBbSwFz8TKHU8ZiBMcbCEZDGlpO4y01BI/lEZqd+QxnP/u
gGD1WYRcBbcxLcYl41mGOotyV6qcyWxOGsJKstSTMOQkgglR+xgEstXEPLK3beBSFcXAcJSmEnau
NgILQNwq9Pv48aE60vED+lJGbmklTsKgUsM78TYTn5VF5gFLlzHwUNCUPJ0ESw7vRaFzxMHveDeb
7XBbGWLCTW/jvKlphxrVA6QykDP6H0onOJRQ9RoPyeSjE3c/5HhrYyKuU4O5GBJ8sLhwAvOsk1ul
uDN4A/ubbrFaGBNT+hIbo6bhsAkXP9CekUVylrEdtSsLNL5WUduJptH19KGp+gjlI4ighqdhdua7
u/RIT+zoPnADV+QEFPeDMQd13URCHFNZ6taVvArUxaZb4Hmkd15r6Weug1AHeHO2rVbJZPlq+++V
oz8VV82x9QVXPArX9CkmdnRn3zW4kcYc2FKHoaJgwupon8x0LG7NB+Mp+Wl+Nv3MLfxGsfhk0JtX
xdUKmdM77As4pAlPoRqVBFo+tDMntBub36q4yXltXmyxb+D11KiFOcCWUFhUeHW+RuNp9DJZ0mGi
s5YulZVtfpAD0S1e9Y1+qZ0vyfZJSmlTpnmBDhMtm6Em/b00U9toIkef7DLXOKnD5uGyWih1q1Vw
TJOozoTOHml9bsWVbZiaHWF0gOMvHCxh38e7TtVxfsNMdKX5NcYFEke7KwVr0C3U2+9Hp0bbKUCM
12NOfWJvLxl06VI9EJIRJ8LQJV4v+0IXWUZbWwtoVALUjucpttTp4/5qeR+QARwIdPVqa9KTzriZ
FLcXvoeQjJOE0FaN/LBvi7dAFmaMuUhGCjNhbHiBAaD+3mWtpVQvUniSh0fT+LBvkOcwDM6Ucq1p
ES0NZ4UtRbd67rTVy74J3v4x4DJK5mymVFqdxOhJxgQXyYyXORxjS5eVlzzm8XvznJMBllHOZFUk
EWrPIBbWVNWClpulIoPggTTnrGM52NVljpeWIpiiNe6sFtfBENzv7x1nLQqTkPRmpqmdGfWurh30
JbEWJbZN7ZwVurtvaFNOcAWRCoMcZNISqacXAHI/9NbkyTaEt69RurdVKFTbo2eeCAT3wk8QzPS5
TAWcw4Dl5ST52FV1Dut0Gp12R+MqcKBNSg33cZXj8QqDIUWriJVETWnLQcmuJ/nUJLwXf87pzVKx
hxK4H0x6rR88WnEK7lJft81rdKc4aN3QOXC8vSK0rpsqZTVlL/hCapKl6fBuHcoVaCt6cJuZX2tS
vkcIwFQvdphAjvCGFEQp/D0GSyXe7MLWiQ2dc4LRP/IW4i9GmOgVBTzzFw1N72RHKTEmEt0qi5sa
t0Q7lWHDcfvtEP7PGnuZNxp5EgMqXEz03kVf4005Dcf9yOJ8HfYyLxdFLFYRfKEv3Fa5UdJDMD3s
m+DsGSuhKqhpIOkJEG+IclvXT03/ZRKIBRW+SPyotiXH33jmmJtEmQogfskgpzGE0yHE3Kqx9PfD
/CQI4wGqOZ4ocdszt8+Qy3digrYuF7GOaKGYsnLRi6BSuXCRR/Rzf6WPia9DmJjIFHFr46z2DxeO
i236gVc5VRbppSG+dp44ujUcM3CQoT3UTUfkOlR3EnPPiaU88RrqtlOBi1kmFYhiRVUTqiUWl9l1
0ZsflqjEmAYaYGTA47Scy6U55LHOudfz3JVJCExVaAwpwWmdTk4tqE4luobOC/LtzqQLlLACq3Vf
VmY3IyjEU3zonyOns/Jjckid8RD8ZYgzgJKiw0wHbmFBEvo4SfgsDjwT250nl+WwcwZ5Xoe4Y8A9
6f1JQm9GBd4nNBDT9/z+zGOd5Xwik0kKBlmLzJBuXlwpbhYvVikjDueBs3GcmGNnCyQz1KqYLgpk
RvYMsrZKAKVBYen5XTlwOBM4OMyKh85GQcyClnLrzsNwKjE+7SMkz+FMBkBikuepRKu2DShVaath
cFSvfylt8i4pf6gV/Be5Jv1+K8BQdaEpkcf/ol2izC0p7raLT2upaLW4LnnZBsXbnSPTZJAi6wux
Dik4zifjNDyCWcVV7g2LEmZlPp+/j7s+BiI6KZbzOoG96Kp3qc6hYGOywTEs2tIRe7w2UZ67M2lH
ibniEqwWmJyOn7vl6yL5ucFJs7kBzIDELIxVJtH5VxrAKvp7g2NxnmzKUBR6EsfZORv4RkcU8y0t
6OexIu1aPL3yCDjFWULnK+ZFMYLHe5H8Q3nnX4d8oyI6iJkgxnT09tcHq32w+p1jX3UVX8Aw1GuB
hxNv+z75RkC00RNZbmlbxXKbHBvkwJGXfZ3uqTRbcmrP75FFuKSmb8REMUTUxAMtFc/k1GM6JBmv
xv7HX66JwZCki4k0xDhJalSkqb7LYkVO8rW+QheoPR94cyL7mIgl/A4jdQZp4JgWO8yqsmJMTrbN
e+YC1tvGIEdRdGnVVzS0zNu4uhpEP1Mf93dtP3oNkQGLXK17MHTSployPGI0/wze1et66jj8Cvs5
qSEyIDGXer4QyvbUKd+VprGi7q7TWnDcV+iN+qhGw+Edy9JEWVXB2w+eAebjmH32jy8s7QljKKnx
HEWcJW1+/5UJ5uPM1TBLWgD1MN2874KbJebAEP3/3xwbq7/PfBlFzIcFelrQdYuvGsythych/z7q
vOd23jKYLzM1oqlKNI/NIbYXz8UzOj15kcmzwcC3hDnCbqRvAumouuI0Os1k3KE801vQubLFSnQK
M3PSDJUTWbwSpMIRx7qEeET0IQjfI0NtXvaV7Z3VuyKSpxQLDrrOGxUQjoFT/6+8j+2djYNFWvKG
3vjrOzl7UBd/Kbx9E5wtZZtktWFOpNqECdAvn8tQOqkp7xbAcUB2/KOXzTE06ftraULYFYw97fjY
9rIldRwGpE0MwuCgKREDOPp6Hq8SsjowukU24elRda2qn2P9YCbvajNa2aD7ubIxt0U5mATFESr9
hXZwZ3jRjrE9o82oQacd4Vz5t3MITZdknWiSAYHr3+0NcTyrpMEBmx3DQ+ZNL/EP9ca4ojUzMDiK
Vser/mxb1EVVg3yOqsuECbJIpACrwSO6b5S9tPcTh1TQIV9s4TT48/l9RcGLQTaQklhr1ZmOXLWU
bCm1oLUegv66PULxPPofLvqbLr+yx9yrNK3oSf2qFq5a2qnwyuvmkJ37bwr4vzqIrKdf90NsO+tc
GZR//4ZiBKnohCbu2n1+o3vLIfpKRSWyQ2ObRx6XH291TNUmnapU6UUcJ2mXWbUgW8vAuWTxLDAh
IC1tJw70qDfSm3H2soLj85t4oVMOJbQEKCbbclAFQVlOKc54oXVT8hKh+WbszmJS25zvslmNXhli
j6xE1Zamx0IGT/IUjHaIlVWDYhFXYJ8rZ8RbFRNWSQiGtHiApt0iRnYR9lfARFcqkMPW2XF/YZs4
eFkXW6boGqkhEFfAg4V6VOTYTkWnzCXe7lFHepNXrKwwYdSNgYkqNcUJTz4pHuTsNFt7lVvXPHA8
fOL1Em3WKVb2mCiSVSmOuwobWKmCLdbPQh5ZvXITTjc5j0X8DxH7nwuydYoiwntPakAYTbml5NTl
tXykg2CNVXr8iy/HM9iaRTmokhZjWMExjUNRT5YYFpaBhLbFq+e+Y2zXOFd7yJwm2aAFyzDimyU4
TVBfvTWOycu/PJ+BbWIwfT7wLvY0jPYcha5/dWROaIAXOyrLrCt2UT+WaWtlem5RpodY+FwFPAp9
nqMwCW8GHXlN0OD+2iJ8nvAi2JjT7TTUD4vxUV2qlBMI23B48RUGRaTKUJD6Yk/H1svUE8k4WQ1v
+xjgEOShjRPKjJR1GIr8EOPNXXqSE9Uj5hcTfGT7LrLrjAREDL9/rFBO5AUyTpDeLHvTqmqptIw8
9SHe6oromtg39odc45+9gzUGQwYx15eFIvAv5eQMjV+G00JZkXjyIePK2O16BswxEJJB4y2uqLbw
LN4usWrV0V0zP4/i9US4ZGG7bgFbFD5XXl81ndjMDbRv1UfafTz/gJAOyt+q33xRXrtfeL1LvC/H
HMtFMSnTbCDLaNUwwxSW2p+EqJNC2xS6/GveaEv+N56PJTJoMgXCZBq0QF2Lx9QMocX5c98/dg8y
GGCQA4PxErRbEMmZTJ61Xn7p5MRPhMj9OzMMYCyL2ah6CQBeQHyTCc4ErfDe4Fzzeb7HwISwaOMC
KjX4g1mDd3Y0iRPMZeRKSBytMVlEe6gqzvAYhYY/Ii/2j4GOaorNjAQ4xijcp6fuQKchGv899Fjm
v6cKEdkGTm0UZ9UosH91dUf0q6a6C2fOSjadG+UeXaJ3EmSGv0fTDNV2EdJ1OLjqtjguWv5z1IvU
1hRjsEgyvuvivTLHxpKiF1qkw/Hm+VjMV7XhGxLH6XgrYoKnacxIgxFk0VHnGO3npNZuNembkHfe
O7x7tRYmiJq8ncSshOO143MRfpqHF7TOcJBgM1BXNpgI6iO5EbQJuVkjf28JaGUxcatE3/YXsunN
KyNMBMlh3weGCCPE747KIfZHaG3LB94FimeGCZoFhBxBgTKCg51zgsoTFD9tnTlKLT1wJeFxiDk1
hc2T4rIudv7RVNU+lGl9RFdvK/Fo8ojKOR+HHX2MO1NL80bt3Dq+n8mdkv0o44rjzZtJikEUUVcU
SdTZ7ketW7JSbCCRnLYKhCVB5eXQpr0ybO0iPTZd9S6Hu9hjTnKIjS6loQDZcgk0u1l0bI3GF2Le
iMb2p7mYYWAnDBpVxKsKXK58kOSTxhva4f39NzgzVlEp4tNr6WnMJlvveWf05rGz+jAMzJj6lPTK
rAmOFMQ3UjTfl/j3RQxPDbo5LK3mPVrzVsSgDdHMGPkGUqwqAsnsI1ke9kFgGzYvX4RBmgCNr+3U
48PrpubpseR0xrkhH5Pwx74d3joYsDGzJlRrCeswmxexcw2F03+x/Vi3+jAMzDRkJrPQ4GPIfnEU
XZBY3qJ7DHSyEspQ9aN55L4f09T9TTZwscj2MTaxHEjgWEUGAuFvS5ojVAW6Z91YTuKofcKc8iGq
ExxAjYMGwcP+dm5jEM0RoIFsok7/+/mdkWoxBh2gOqRBYgWZZumlOVmVIvr7hra/23+G2NoHGrCa
lFBx+Kbt/Wzs7aE1OCa2by1Q/QTztA5KdZXxQTUpRGmKcHSLvgaWqNZHl7c739JbS+6Zznv0lqjI
6L/mGFds0tFsB0iquhF6MxUDSc8HueI9Hm/u28oI84GaOpkWFaLOTmj0RylGoijwyGc2Q/digj3n
8lkQwF8EH0iJ/Nwl2ZMwiZ6pt2chK7/se8Gmu61MMfdKddDAwm5gNUr4MKZubV6nXI5Tzo6xkhWm
2NZSIiAllf0KxCZe4RmJpX3SrvRrSve0/Ohfpk9/tyzmOEqTQFFiHZXRJb9P48xqtc9V9XnfBm9Z
9L+v7q1FGxJME+ArKSBqSe6TngN825+GPs/IMige2dJaW0+GnowUWA1fiDy5sxueAOu2o11MMEsA
rW0dKj2WIBaxJUV3E3keO92Z+/934oY7lSGp+AfSqLgB/b5VbZ81OL6LwNGTTnsJ1agDipYiJ9XZ
6Gn63QwT/5GyKMokCKZjFpAHBePxSftOrORGdN7V9PO7MQYHlmYsA0XMAqdzojsZTBmJ1x2mA3HK
4+Q3P3jdj2+94TdzbGOu3IKOU5cTEGOoz4Z5mvSzLsScKhP9yb+fe7/bYMAgAt2oUcSm+XpvSE+p
r/ioUJ9494YNNklqxyCqQnQIDL8eG6vIqQGhs2kEJm7bzVE909t2e6QPSv9/IP3dEOPfYxORcczL
wElMP8YLgihkEMr7Noyzu48FW18HbzCYzYf6r6SwN4dlCg25pSsKOt2Wc92t0kPd8wjZ3iIO2tlX
VphcnuRTr2olfABtCl7ajMdQ5LHLS7yVMMhJoHs/jYhih0r+DMf8pvCmQ2z3UPed0dubOuax5qQ8
b1Ho92UxX6nCjXiQRYRtrWbHIRG8NsXoSNw8iuAM2f9OGxkJEVUTlRdVU3WFsKx8kTDo7RxIyFMr
mw6aBkfpc/pcufWxvQ0d9RNPFGAje/3dIPPN4sUUUhICxX8RzvwSTzQfvk22jBwIDxi8LqlX7l82
itdLZL6gRGZxFFFAAzDRSfIILNGW8ak6JD/Huwkpc2inTlJb5KblMdtzd5f5kjV03rJ5lnGe3Bv3
3ZNy6M7yUaowNQ/CG5+AX+sdBwtECnCiaKIqSuzBMkLYJAJRt+D0heRlaXsd5CGnm5SeTW+382KC
OVQUsZ7SYcCFfZzcar6bOltJ7tX2QUo5GLLxlkZETQRTJCp36F9gW6j0vO3KlrwWIUWXqsSYN+RY
HAZX8+ZDlTicUHh7y/k/0r5rSW5c2faLGEFvXmnLtu+WNC+MaY2G3oP26+9C771VFEQR90jPFVFJ
JBILiTQrfxRHj+UKhWOp7VQMUcbCnOSORj21p+kUH8grj71x63yv18Xc/vCRe4x2pxpsMrufPHF4
0aW3kpScw70Fj2s5zE6RVlR13JEI4oZ+0lyThOOQbZr3WgBz5Rtggx26Eicrvkz+f8pUMS4JzJcU
GROf14XM0Rtb7tFOBQjMJgXroXhlnIVZ8qz8OYs5zjLP8NjqqahT5VRdoLjmXxFdbtoZL0/LQQLm
znxPuNOIuOIYSFT6OarVHmrsPNGRXJSe1+Bf0W0BtdnaF957jadFBg4bOmQ4KmF9+tz6ppw6SZR8
G+bW7cz6jXOkeLIY/FOltLFKDYocnfpYPFEPNHwhdu9qwezSPkGw6T5wE2hUXyxCrcySnYCpGPFQ
kAlSiTu45EE6oErHro4gfrYjl0eEyd09qoMVbDRiZaCzA1Y5n8Y3kKcH4VHFCqc3+cBvVOccaTaA
EAvhVDUDTMUcRDvNz0r/yNkyuv17ymNAY9IjNcc4B7y13wZX9IpTFSi0v7P8O7Xr03xOPu0L5K2I
xZBSi6YwA8hHxScxqzB1nXeaORLY6MFctkUlG8B1miqmxTpa6qi4/1EJR9OpX+LGHnk9YVte48oE
Wf937rUxyk0JUGXdi+Reyk5WxPESeSIY1GisPDQ6AaaQm6ZXNOD66qx3Y9I56uOJYeDCAEmm3KpI
0allEJaXKDoT4bhvAtsiFFNFwkJGDSYjgkyV0tYyNii2ZDuR+nOuoTllDl/3xWw5LuBm/y6GAaNW
asIlEuB5SmpsJ9W7AW43Mr4VE5q/uSNRfgELN2l00StYiKN0xhBBmXgYWGgGspecJpsY9lcDA6dd
lcuuzZXHwtBoCknbI+DcuouvOioERlftkQaU4pPwz74qt3H9tjjGgzH1MJJGExGsaP6SSxJGJD6N
qW+1Bif1/QsP4yaIQaNIaaquHoAOtO2GdmVNZ/NooJdICOSD8cAbI8KVx6ARpsfriJfiUAkHPdD8
JiCf+vGDjTY+yGcFnD8ch51j+yzxSKWIcrFMEBir8kFEdYmpoMw5Xfz9DePYPptls9JhrI0eVyLN
3XS9aUumaNe1r3UnQ3X3ZXGMg52+EWGudTRpWJLa1qU9ZZhnlikY61jGh9qMODVOPP0x2DHNbTWZ
9PbNomuo3c1JYOm/dUN9t8GPYXurkzwIIMgTqMNk5P5SP6fjy76+eEYnM1AhT3qIwnTqJZ0+iG6u
haO/JMf/UAelwf89FkzfObf1MEgxmIa4tA0Ob4OK4jp24sENc16JLG9fGITQiyxv2gb7MpATUQ7C
cuyV37oAb+tgsGGJMRpKjmBnutG3flcJxkGBa4TU8ZLzIoG85TC4kEpdR9QOONQRNO4u/Rn0BiCe
bDjFKpvRptXesJk2wVTKTIhxR1Gai/oBY0Re8RhQnxdH94frbKfwlxWO/XHWxlKIxO006vMMmXUo
eUV/FIvi0GfL276Vb6OCIZv0jtcwTPHH+3Bu5TjuU3hEi7DYdVE6inyvxxdj/L/XMFPzvgli/CJT
K8lCEpiFIb9VZmu3+WGxOIuhpvWzk3yTwaBOmoXJHKaQMdf1362YY7paf9LN2F4MyWuK2B+m/3sx
zo/LUn/UX5Yj0Sda9JmRn+UI5NPVEaERe3+TNkhefpTCQFE5g3fOIDQ0cWr+HlDBGWCQgK1gQqrh
Cdfk2BY2dZtle8yc8cB9S22HYG56ZaBJL7RaN2jEwgqJNyn1IazeJTPyjbz7a1IQD4+Tl3BIfVWt
OVEtnnkyeKWkMQjTZ+zotEy2EX8Z4mtpPhPtgaNgahl7lsOAliLVykQUkT5GCOZ7luDbrt9rzwo0
R7SN1OaVUP8CUW4qZZCrsxqz0WmwSdZhOC3KpxHOduNF/TKG5Golw5HMgx0S3U3C5CAKpT8umAZb
T6Md15Uz8sv/qaXuqIBNtGtxlsujgE1W4WFlp+oavaaflmD2KbcbRj7fYb42R+vb7s93JbCECIk0
6m1LS2qle8lCxrX2Y7+YgtCnExUKfzxbh3+754gb2qHK3Vsqg0V5Ihooq4DywyZFj26hoG7PFvOi
Oo5ZV73UiDFd1LQNwRusi+kEnoaufuasnYNVbNq0mCszbmhImD5/s0P1NAZdgN6Lc41IqhDEd6AB
sEnl9Ade3Qhv9QxkWWVuVGSA5PRISQD0oxZIXnriBbR+8fS57S4DWmmmionY4kzJgRmQe7A2tU52
oVM8P5hXovd9jfLslwEp0VSmMDRgTL3YeEuVfDYjXq0Sz14ZNBLnOI9DumdqWTmaUQJuzwr5J65i
G2TunNOxuZ6P0juUpCk6WyGrZh3RZFrEnLVf8+ptVA/7+tqE1tX/M2aAGGAdDhKS6tP8LCX3+nRX
VoE6Z7y7ix6mnw7bSg5jBgac2AilA3A5QZlaug2MHCW+980RaSU+RQP1V/akMVYQhi1IjnTcx3Kg
Y17KdFCumI9sU05yXkBz0xpWC2OswaqHShMSxEdIdR8ha1uifrkTL2LziLZP9882i7mfQkxozJcF
xt3N98r0Jk6Ro0cXImuc3eIZHXMtZZ0sVZoEdzDUa3sisq1VPOBT9neIjfvls5bnuMuoPZgYRpL6
9afxi+qKmOZWB2Bk4kUyN/3o2zaxMb+mFqpZoU4hGfWTSjDJRpIeFMKrLOWJocdg9RxdUC9PdBiE
a+oPIoZkL5nbigoHE3hCqG5XQtI0UWrMrYAfuByL5GDNh4bX1rDBuYoDstIXgwu1ZNRlXwG2lWfl
K1hwXs0jvZCVU/GKSWZgcI7gZwoPlNv7Zd/Ieaujv69Wl5TgB9Y6GJ+sDHZt5Ad0UbtoJ+KcJZ4Y
BiKSUmsQOQAgiWVglHiJTK6F2qv9tWxesistMuDQ50Y5CgPWksyvdPY3Iiy1lXhWFvTtgcSRXRPL
2xfJObs6gxFFnY8hZcNxs+VYjY914//Z/zPY0MBhSbIZXlM0VF5blJ5S18d9EZtO0U1r7MyPSFd1
2UyxNa36FZ3EmCJ2nyhPSuGqQmfLPedxwTEEduKHarRNYRHcFU2qndPk3VrIUxwlf2Zu7NCPBm1a
EmqPEUrUrJMYKc9dGNrdVAT7qtsOV610x2KDKjZ4pmE1tJ5iASd+4g1nw1uc5lgBWXlz7TjWxs7/
aPo8HqoGW7UY0b0JQnlbLGdO1otnDgwgmFmvzvnHe17zzeWxa/9SQNkCDuZMzuwy5k212RaHOZgo
uAEVEUvNkBZ51Uwq0FWdj6pa2Zl2kiJMOssvo1a4ZcaJMf9ix27yGCAyMbxBthocWOsw+QnIIEI3
c6IjosBO4fKTlNtRBOkmj8GkakwFdTEXGsUaveauBKManUfYXAfMI1yc7jge89N/ehm59UV0LT/7
ZTfZDDhV+qL2Bq1JmD5jSK09xbbUOQIlY6wui5d7/bt8Tkrbco2X/XPBE8yglhRpM4lmKHkyXrPu
rZK+kfat5GX9eHvJvp4NRNdTTYJuW1c90YxIhd750M9t2a98VFV92l/VJnTJqopngaXhGmTCdt2c
NnFFw3ZxTHvL/XkonVHnVA5vv+BWUhifJhYTucG8ZmowmK541zhVYHmTo5x0EOL9BjMKHI+VNAbA
AMZy3GsDdQyLu/aCwhWMT10QGAG1hvY3fxDZRvP8jwIpxK38jaxSkLT/3/LohPXU1x8WsOJZf+c4
DybKmbSHmhf12DTI1TIZUJsnUoitMtO47n0beoJpd+OpGP/dN5Btg1yJoZ+xWlyVlEbZFNi7yaez
g7rrdBaQMROuNEU3vlucY7Yd0FrJY8AFk5lqGUQVWFbvxA+1H/0VXsIHGYXNH0E0Yjf3AFYOhG56
WSuhDKqYjRh3tQld5ghlLKDGoyPr6oBXGcY7bQyGWKRNB5SHwTLrxwFcf+a9EB/294sjgs0wzFo1
gvoXKxnMwzydTPnSmZwt4iiLTSjIaSeUtTZhF6y7DHyM84OQVe4YXsMJsZInlCZyXiubRaWrE/0T
N3kzj0lMTzQdvkGf/tVV8DRv9IVAPyRu6PGYbKiR/XTL3OyBpSPPu0KohRwCdTz9rXNnomnxVc2c
qiSctfH2i8GOoQUxvr7A2yrSa6qItp74gtRwHhG8Q8XykYtig+oRA1YhHOhIKVolUwTqQwLuJtkf
gtpBMTLHEHnAwQ4fjwe9IOECYxeD3kOlkYdmqDvVbT3Zp8NCeckFniIZ3KjDTBIkgudmjs6RKj7W
cufBCedokm7HnmEwQDFpeLpoNWx/iYJlTPGw4D34ttdhoGYbfGUaWmp+xFvFnCpNNfA6GutzN1yt
+s3seXQvHBmsk2FKUiVMCg2l1QfNeKk6N2541ak8GYxnQZtLQ4uGUeflvh8PgvQ4prwC1c18kvxd
VyxDcWg0faS22I30OBwbJ/aTwAjSA/jPOMa8fdfeBDEuBUEV/TDnOKVdERTDV70Rnal7S7TfeuOt
FsSggRgrvTpY2BjLApqeQARljcf9C+IXWHBbC9241YUuzXoUtwo8zMw2HxeMaE0wn8C86Lb+WfcT
F1m4E6+yl2cLjA8RFpOFMnkaCprBlRQpjl4Vhyn8UzEMBGCWSdItFX25CvdT9tgYT5bOyeDzDIE5
/1WSxH3bolCgUkWHIIEZvSXVl0Z09zeJpzAGBKRR0pa2oHaQa62Xm82TaBG09cS1xQG0/QUhQ/Cj
NYxpKpTgo0GsjDxF02NbCY5RvYsGL/W8faP+z+rQu8DIkfpFTjKsyFASu9cfMNhG6npnyd+NnNcG
ta89jWXzseRJihT6qGmnT2H/RU1Mu9F5Qn7xqLmtiMGEIenNfpl03G+n8GS9p26DwWBe7ypO7uW9
y21g4GmQwYbFqgtjUGHdy+RLmLEkj/ZkoH4d1TcNj0Vh+5q7rY3BiNJUB3EWgBHKgiBTirIbEHRp
qr9v5TwpDCyINRmTToaUMvmSd77S8N6dm8atSIqC1ieMEWTLqWdLE816hnETpAjaBwl0zcpTihkR
z8SjlZOgWfyCeREdb0bd5sJWchmU0JNMlYgMuWovnUpNddWUN+iLJ4JBCKvQ60K1AERL8VJoT/Pw
bX9vNptL9dsa2PRKBzbTPI6wOXCljoaP6VPHio4fdXDbcnzgbf9+JYsBB/DXd1NTARziixmUD7lb
OYKjXPWPJx8JLJeXcuNKZCISqZmPUtlgdWoQHSS7AofLHQqXaPiKDvSLdafj5ss3YWm1SgYwBHER
K7XFAU5Ss7YlfZxstetc0Qjd/b3jmD07hH0cylpsQwPeflbeDcngTIXgpDW5IHbGCX1zzJAdwk4y
NZcWyhwSiYdS/0tMv+wvhWuGDEZYurD0Cw0PJ4boF2JhD9P0bJTXrDQ+kaxA9kp3w1QM0myxm67i
aHIb5Fd7xrgUaS/NmlTCTtocLS4qBnXm7+ZlOGknED7e8yoqeNpkcGMsdTXUVEgrmvMCsqzE39cm
zzAY0BhG2eyjCRdjOSWP/dgcRFl6WfrEl0LeCeOIYjMwCaj/SdjSI50PiHw/DGVzMPuHavy6vyTO
oWJzLxWIUuk9TA2wt1MtEBoUWdUcvfGEMGgRSbo1qARC5hnDVnqM4cG0KJOL6ZutrGBXNihXEjqr
2UrhRB80UtJnuhoMFxr8pfwhglM8xj6xlcfZJc6g2sZD9mlfib8w85tgupurN0GO6YatkuGt3vw7
uJovHQon/qQFNIb//xEv3VbnTRpzqMJYa6tcRnRF+WBAzE7TJ9MdnOI4uphGTjMWHs8ceSKZk6V3
yZSOFRY4tsNiZ2Zj51MdOWqmcBCD/tFPAYLVFjJHjMTpkCUajpg4Y1KOeapVyUusQNUSp8AA7/xl
f+c44thwn5YKgtIKPU607FrCsTQPZoq7LHouMHhXK973pXG0yEb++kiPCl3AO641pDw+RINWfZKK
Qb6Aqk7mvYU3/d2bJtmgn640pRn3eNyHaudhzrsXxYavyLEbSfFFWibOTbYdr1rJY67nIi2mMYyp
iaA2O/+nC6YDimB98kZLNxNX4OwcT5f0LlgduahoEekhuDlNFN3GFYoD+2djHjiuFU8K/X0lRdVq
uTHpwW6rewUj+ybLEXmMVfRLd0yeDfTpsTSRPoUMUzbfrdl0MYqKA1A8EQxidEuIlACNz2Mo1X08
tH7UR3+oKQYhDCsuJzWGbZP0ogpPrfxIeDMCeIeVwQZD6YrFHIF7VvwXmb6V4blB/Ubllt27Gs+c
9XCOj8o87AVTWFQZjzhXthTpqi+ksnMdZKJlNAsHaUrjQxiWPFI5jrmxdBPhSIZJWHBmJ3V00gQc
bL0rctOJm2G/20lVmeu4lNBQnZaQkh4X5IDRCRdogexm/m/la1aCGEjIQ7lX9B4b1lqpnc1oclK+
ITPg/hGqqgwSoIAgn7sYEd9yvmurQ2Uc0Ur1ZyIYGFgyCfT/4NkCdl7j5UkozzkvZbKdBV0pi/Eh
FjUmU55gGfrkEZcm5xeklI/V595dPGFC+lUIUi9xUcS0vzgOOKgMOGQmyWKMRqKtEyRQyzAQ6uxl
X8S2N/vdY1EZcGjBxxGrJhVRvy0yppE2TiI/GdHXPxPDAISZ5pYZCXAeJKN1SAEa2+xCxi+taXFM
jv7RDmSzVAuW1M56N8BtMKTI7pP7qDmjN8nvyEuUvlWqEwm8skaOBlnOhUYcMHaRutB9RJw8s5wq
lGxTqjFL1gj+SIvs5Br451KX5dgsRdefJwy0mizLNhfpLl9Q5LAvi+c1sNXVtT7Ugtjg8pODIbEp
j4n5YDjd1+oyXvJT6Ei/RemzeiRoDFwMwqjpcYi9Iyj4150cXayoNICnQiuh02+/FVS/HWuWbUEr
i6kuGxzrRtTu25E4vRD/XdW8eBbnbtQY9BhBdqNr1Nsr/hWXq7L8E2O0qvGlTRNbbzmu3vYtZcqi
JaOpSmPnM8qDZNZjAzSsQeRbYrqwGktXJVE4dviLV9VNDrOmqk2RkRxgG5RbilZIKZ8Ep0EFbOnV
rzzCtO0DdhPGoGBiKZ2pC1DgklY+UZcX0mp+PY9BM9WcplyeKAYNEyGPakPCtZgZfhPJTh9+GYTH
kvfq3sb124oYNEzHetDbGB6ypB3M5GGcOs7hpSr5GQX/JwB8Dj86xxNBQ1pP69gaaSjtPGyOoYxZ
iOb4kMjT1bASTrv7/oJ0NgeSN0LeNwv01sf1cYylV0TXOSJ+gUe3NTG+UaItXbJosDkxqC+UgrT4
Npw7P337oCBNbfmJA4C8RTE+0kxK0Zo0KFEF42l1Us7xvf4fOh3ZJ4Eg2Ok3XhHg/vnVRQYBQbEq
9QWtLGjqxCFtbE8wc2vkxTZ5YhinyZKLWFB0bFc0SEEWxl44keNk8ugxuFvGwEQR1Ylc0mwBbWyJ
nfy+CggKbqm/VPjGaHcc+NuG2puJMEhRCOJQznOHdamFY+V+aSJS0RiOVp8t6Z9R/yO00NnJjHJI
TCs0sFtT+6kHe0UIYqcgx1SIfUPkrYpBi04mqlRFwD9dfTGne818GcELlF/D9FVIes7jatt/+q5C
drDBIBKhFgs8Fun4aumMYeBHWsr4e++PmxgmL1InHfxBDKtxs+yT0v87t9eIW0PBOb8fl9gqQlDo
cqfJ1J0Y/OpOPUluclLuhDf5XjkpaLDTn/geDAd3Pw7ESqRUT62Zdf+9F6ND/KB6qZsF6jE6Lg6d
IVx/DKXlFXF8FLPu4P1HUmgltw0n9HHHUCe9jylTYOJl39r7CZWajTt+Ti6i39qyPR/iILwbC5sX
PvtFfPe2nwyilFG3dLIMG+28+oh6uQB8Us70XjiJE973cOAqt32N+KVYm3usayD1AyutoSnMiU8J
HrK6+LHHI0bpaQdMJ7TFB1qcqjjTFdU5nDKJ7eYfE/lD2ZLxbGK5/UJ1Ksy2a3DVnTCQ9wkVv050
lXuv90ckyDP0VqIVOnztbeuouftAsOmdrEQzcCpnTdr2tHZPzJ6l+pQ1R0EKCOHUHm1eDpauy6JJ
e0nYYYizIiuG0UOlSx8s2l+5eJ81z/sL2X5R32SwrzS1K+c8N8l/IpKy02HeMNoIjLv5i+YNXvJF
tPHGQaMb737d1OBKLgM7hUKGcqQlvz2INoj5Wuipl0pH0nNuhi0dGpgkpek4Eqg9Z8yy66pSwbWN
CG+YBz1GOtZmEyRZ/BsGsRbDuKvmZOhWY1C3C/WV1gBuqCZQNGRhebU0W8dsLYi5gsTezIyYQBC4
Ud7LSg+STgv2bYIjguUT6uPKaEZE/F0do2VVEHRy/Efe/zNbT4Yeb/QMvkglnwzloEiH/e/fBIaV
jlj2IBSR5BidAR1l/+qvGDp8SD/nfuzWhyUgXn/BaEoJbYG1E/3GGHlVXEtmHFW1mP/rh8jNwzD8
06JFBSU0+8v7+Hz2ilkLofpdXTFjVZlSQb0Q8nVwo8Nn/S8CIgjaP7ykTnseHOOknr+Q04KRgeF7
6fzOa30tn7lhQj2qRkmE/No4jMD15JhnHPdxMyW/lsEA7Ny2vaRMOLZ00q38Gh5FzEDsL7Q9BcU0
+wrdgiJD1C3ZNMAMghaVH/XZm6BKrgeYS5g9C1Zsk+bQlrnDfZptQ9FNDoMRZWS0amTBNci72Isr
4ZKQ2amTmnO8eGIYhDCiJq/yj2YKEZ2iUawfx157mVve1J3tY/x9OWzxTlpUarb0uDmG9mVQB7xt
ec8+elp+NvSbBAYoctNCR8+CmWjx0QxA/u3gKQFWhupIHNojz3O4N2MphgT+AtQ+S7rCNioJZjtD
dzC6Jj5ag2TXyz/y8pep3k3FN/qUmS5NeCVJ4ygCB7I292wlWWZMsF1KzLTFkZrMEBPDMTs3HFxl
5BVBUUv+SaErMQw8tUo3tUqJBZpj4ymDI1XEGevZIcZdyy3O3j7DK2kMTqVVbvQq9Qjb2pUQu7Fe
w7h2+0VyMLPNHojbEm8W3UHg3F+bhVfrfWQAqq3R2p6pOGg0y5ostozGffFL+Dw9aeDIaQPTsJP3
fQzhbSCDV4ZJkrSWY4xJiV/z2o7MzMnbv/Zl8HaPwak4jUks9gnxBgFxkOWhCTGtR3vP22CQOKI2
z/Zq6xioysY+qzUafRuS9qFX+8dw5lGG8FbDwFQnZEU10qLgsG4dvXkV2rvuMjT/aLx2x6139Moa
2PIFORWjMRlwfkHtcpIOdDJCfIARePu7w1EZW7cAyrVGiFuoTMf9gWqvoK9KZ18Ex8jYagUFHeAh
BlDRXXnqw2+9cOqG32nbWGuLgYhRrDU5pq1xZvd1TN8b4b5MeDQrnK1XGGAYRfW/75pxmN+kkLiC
aaHOuLoH5V9vt0v3sK+3zegXRkiYomhImqqz/S6kMfou03BVqYHxufCmA7GlgM5UJk7sgZOWs0+/
QL7v8tjel1Ya1TCqKqS+nttjH0znDN2Mul3fDVde+OYXl9ZNFnNJWnPWdS3F9BpM1Yurow/VetLA
BlafEp9XPLjpKt0UyTbD1AWprHrE0yCXY9vMXGlcnKxxo/Efzo7RC+/nm+q2KsYMxamWlLHAjrXI
8lKOsxJ8u0HvWwFcQFTfBfvytg/vTRxjkX0WTaAPhhLzxe+ib/PM6+niKY65kpYujqVoxtHtiqG2
UyJ7fSiBGi0q7D7Wed4zbznMbRTqRYfR68DWDPNZwD5fut1rdh3wIgjt4frRzsgx+W1ouimQuZsw
qiyaDHBJu7kW23KKO+Nbx0uQ82Qwl1I0ZVqX0JwrJr97SdofuwW1iwYPZXlbxVxMRrMsRq9gKQny
NBjxrmFYOAgjBn/f5PbF4K3zo8vXVKOiRrSqThQfY82ZULJQtNchfdsX8wtn6H87Y7AJIT1X5cmg
5TKNlx/BIoNS9AMqIU+d6kkn0Q3f+7PEw9t9+zN+ao6pZrnOFKwtm9H/FQZjUFwpw0BxaS6iu1z5
5f3btoHhvDrQXRHZN9xgKKQTZaPzyPhcwo2WvsjcDuHta+smg7E/DNdIWiVEvLHzwLHrKAeKTNmp
PTduBiIMWlYqE7t0eF1AvLUxBknGWkO4DFiYFqkziMtLqqIgyUg58VSOGPY9N3foB4sj5BvAhWcX
MQmUufFG/Xeo3DCg6n87xVJcibFsjq0GbJqqtHQihdyLsaX9m8gLYvLRonG67n9x99/kMU8rQ9eV
QVagvc6j9N+13zjCk+EZmMRBw/DFp/3zxtMic3GBADPSixjLi6UFXVSFm1TZ2RgGe1/M9gm7rYq5
sGKDLDNeb3jilBaa6YqXbOie90VwNUeXuoozFYmkS0lXU+Qwg+Sc+4JXH/QL8egYbz2yec7F5gyz
tWlQyFwJbCT0UmslkLe8VHe1P8BN0+3qRT70v/XcvmmPua2W1EJ2MoegOX8rJ4wEVYkdd5zoPW+L
GLhA5aMWZgK2KCapK0ma3xLxt+6Q2zoYZJCLTjPUDCIs677VQNzVzk5IbBle2b4tcNbCdlqIeblM
Fr1EUIjro6/pGEe6uy+Cc3B+arLI9S43I7iWcxlIxuOseY32O7mAG/Sw7FYtJl1HIaV4UMb+kAih
F6qxU7Uy52xuPzi/74rBQIAV9yANpF1tNHFLC0eLI6ULjIM/UxgDAVM8CMpMC0czBN/U8G2KWrta
/uxSMBgMaKPyv36rPkeg34g9kJjcC1LMOSvbztBNZczJD+uQJElNs7X0XaHeJZgc1zz2OY+kgieH
OfjCOCWhSB/pi/ZUyn8b7dMQHwvjy/7O8AyAOfmlnha1RuOIelX9oy3DadSLU5fHflUogaaKx0Ir
nqql4hzSzdyzIYu6IeNSA9s/s1nRoGomyCJpvLT3UJfjIKpy1wdh6pqYDCt4yyMtk03R5GAPpmc+
iXBrn/aXvgkUq09gNlIbB3EkrdV5WtzbxrTYluTvS9jcwpUEZgubVMp0bcEF2ynDKa10rw7BxVUm
cxDrBeee2H5cr4QxO2n1U1LrNA6GnvXHUBddsSpdRYoew0bzxL59RgjrThotpH/NQCuEu7gWZg6c
bJIprLeVQXlNa0ITZUG0eiI6NI+pj/b5a3gpjqFNyxjCu/jCK/TbTAuvZLJBsyJEnHigN+TkN38n
hzGQDsNBftDgN4ES+VN9qh0QUnKuAI7xsCG0stPivCXY2iJ8NurnrnjcNx3e/8s/+hepqZK2pll7
bS7epDE5V4TX4UGt76e4xc1gFAb7w65TRoG+g4clduThVe1RBNENdmYd5eLz/nI2b8yVLLrclbuU
DKEqpgPeI1Mv2Ut1GMv7sONcmTyVMZCSCsTEJGvqZy45esDbl7SSONGK7WUYGgjiJJSOsA8CSR90
JRdo7VZ9zYuX0kidauGFHLfXcRPCbH2ipGRURuiqwsRJ9ToOvCQiRYKfN/4mgNn4hIyCNH0kEaV2
cMikVOBY1kRMgl9eF23J0XUx96hrngpv3wq28fAmmLGCvpcxmZRStKVCcRVa49oqhtOQ1BsVXrcc
b6cYY+i0qcqEEWHNIh3vusoEk3TqCBKPOJi3V8wdUukoBdcI9iobZjcVu0dwUnzbV9r220a+aY25
RYq2KiptgYwGfSSUoAZDBF4LRGmNQPGGb8ZxXx5vScw90jS1CC5pOLfpHNlKajyRunvfF8GzA+aW
6LpY1JsJIroisbvkFGMeLZpUbKngtVlwzIB9DGSWZhZ9SR1P83PcR/Ys/F1JPIqq7cfgbYfY90BZ
ilHbGHh9IqaD4oYiWILmqB74A603K+aMlSQGGzKpWkYNs38+yGjRSa5ccldwokAKJlQKNn7/QgMF
/ZkX19m+K77bIPtO0BtNRE8W5LYVMobapzFSkER/yJu/S4tn73QNO/DEMuCWmV5OBpU1+FJlK+6C
vtPwoH6m/CTjmZsA4aAh+2wQeqNBk1GBxxzIOGlVWfVa+pUTut7X2Z/d6gF553N1kDjHbJM1dr2V
DHRki4qS9x6HQMDIEjcctScUcc93pKo7u2oywVnSKbqYTfO3VXe6ZyWYt4McRhmopM4cNQqXoOpS
xS70IjyFmBDkoPxb9MYsRJE7ihC9/TPLO0kMCuGlaAn6AhsfjKM4B0l7SPRgXwQP6QwGegpRMtGu
DZUQ38DYkthZzuj0B4ku9eTEd14adBOGFBFzszQULWKo+Y9OSYHaFpPQoszZRC2hdlxEyaOdD1r0
W1c6HTeuaxBlWozy+rEllhTCxkIZ51S37iSt5DiMm/uzEsHoLhEktZ97ikFjd2cZljOgIy8lv9XE
8zE5/b9LYZRm1HWiiQu8rBZzHhU38dTR1i+zDyqcwPjCGzKwbRLfl2WxqQepiUR0hQMMciU+ieBe
n8T62hJMWw5r1xIxOm5pvSrTPXmRwfGpXbIGpbVJ87pvmpuX4uozmMzliIh9phTwldO0fRmV2J+L
gtd+w5PBYLsQRuNsGTBHsc+vo0bOgta5+8vYfp+t1sG4fl2kLsk0QZ2UOXTyaQ62eFXAIuOAzOha
BhiVhCa9PxRKF75y/vvEMJq4/TjWszN7ulM9IvHrLUHvpk8KWmD57NT7p8ES6e8rkUXczUNFCylI
/zwQUJXeh7zICU8Eg98leOJkkCYhma1cFsmT08v0W6VWq91iYKO0RL2SMuyWVF9r0a0yX9S9/c2h
x/Wny1YxTE3WUKKNUXU/KqqWF6OUBSgqPuon5UDOyFuf2oCXtN52kVZyGG0NkiaNs6B2nmKjhutI
U1FaQHtEeKBOdbK3IEZnTQZojXLoLBQaTNVNbdATYhTPSRe/aOXTnymPwdwekbN5pJ5KekwOysfE
p/TAX9K2pd32iIFcMZdDWYlgaY14bLNrXHmg29lfCUdrrJ9cZPMkjRH85F4U7EI4JOOn3s/JV1Pj
XFPbOd6bIbC+sl7LbZON1I/4LJxHJ8QdEt9bT+JD7TXH/kH+raYhYyWQgdV4brqor2DheXqpxutS
JrYkP++rb3OHVEk2TQ0zXnQ2lFJh7kmCuc6Abh3jDcqnCpkNrYg46L3pr6ykMDiahVYWhiBidtXq
q9YGuY75vJgbaP37Z4thIEFuo6HLaUl6m2ZnjaabhO7Spzy2w+243Wo5DCQIrVIMRYrltD4NAZc+
ys/z+9htz62n/CvbmZtfzTv0Hf3Z8hiAqLopFlqCiLcsaU6nPMYEJZ+8/OD/I+27muTWeSh/kaok
kUqvit09ecbjcF9UTlc5Z/36PRzvunVpWayd77mrGgIJHIIgcCAyCA4ZVDaEvWY5SbWLPBr9u8jq
aSUiFqf94q3NEnLIgAmtkVZJQIbwDlOwvfU0PxlB5GQ+Ko4Fy8aM6w9cpdQACzhq02S+NqO1RmTX
LIgapte1vM9S/3hbRP/PuWknt2U4muw6tPiT8jKIWNr3nef6/VzkgxusETbs+3UjdMLqpapj35Rv
k/A9KcLNOnFOqqxdOyWskliVFrfWaOtixq2XzKaoKHXfxK4KcW46ZCpNpxgLNjT5XawnrqaohV3W
ojny+4i90YjzUzw+zxPpcHSj32AEc0RAvcgzQcUbjOBL1/3M15/f5z9X5TgnXclkJZGJ3Ro73M4+
SrM7vg+zryI4F13UfIyzkmF2h2lpkhF0bX8eF1EiUmR3nIuuo56EeQ2USyNqm/lFSiR/XZ8U899j
/xGYA9+CK4VrJ094+kGz1Yl0j8RyFiqotBaJ4C9BbVbGyYJNaUvpIY6aM2Zx3YOvX3BfEInhkAA1
RDSvV2BnZIH5dOnRPT9Pbp+3gvcCtsEHiPZ29dzcEaRwXqj6lru1QG5apEhBSk6tlshwJK6aGr6e
1MHxJu2GWRQPBzLViAlC+/9G26NJFppgmAKC08nOBvDt9j+18r4q8NhpfjyWxf7rT/V+y+JDOhOV
NnEasueQDmcowSTWPqrB0khPRo0y6ayy3DVb78xi/HAseP/OftWSD/EkkF710UjwsPrCOtqKSxFM
xO7c/muEZpjhFH49Frh/dFw15QyGGjEoONhL+Vg+JfKjnH8+/n/RSnJHh9krTdKWDIxWeiaz/CrP
ue7hRLQLrbuZ+x80QfV5HglOkv0702YduaNkKFtKcjTCeKw/G331p/r0aw6LqDxDtIDcUTJn45yZ
7LGkWeXPmtEESjz4x2u479TXPWIwuXE2Y2ytTGLXMnQOIQv/YiqqHQ6CjRJaHndsdGtWaCZ7WFAe
so/ERz0BoknQOcwY64G5x59EQzb+EoBd1eIOkU6pFqtn1fPLBWznrK0xqM4Rq9R3RA1Rok3isKOW
VQmJJ7w9pv1Jo3drJsCL/QKCq7mZXJWvnK1qrFYwt85LnhWXsU5nTlbZjCklckWDjQRQaHKHSZya
6ziYQPlxNEvHWofMmac4ujd6PXOSMExtWaHCgJm56gEomhxUpFHYV8j7Yr+ewN50Lv3IU89z67Bc
BMqeXmVBSeeulpqiWTpV0bHJMw3QacrkpJewafVTptyZtS8t30ivOkv8rrbujSjOFOc0xxQTXWcv
nqcR+VCjtQf5calb+9iT9+1kI4gzRBOlxUuZmCzrofnGDaYGOownnJHVphf9f1tAnrbRGpEDK9OQ
YW/73GXLg5XVXzE44UWaZD9e3kMMaFx14wkb8caVY+IcBYA0n9PiqS1Hj66rJ1hB5kl/WOFGCmeF
+oh6YkvRflXdNeiCMTyQC3viAVsMVY8EcSfX2MpLQWcIIob6NFnlqxXKL0Uku3gpEiR2dgFe02Si
UhnJPJmD3mpBDW4G+l3Ud74a+Z1mvYTxl+N12z2HNyI4C8cbV6XUEcEVMX5uYl8a7qNsdrJWsxM8
7UbKhzH+cSxx/0DZiORsPZk1TatNlR0obFAULgpucVd/Gp3m1vST2H7XScxeo0wCXhLKv7MiuqYk
mmHudP4H4bxtEIE/7XfkbyTwQYXSyWPLRvf0nyvUE6iOgk6z2aUgf4kxxcmW7qlNgu6snjAd0Gke
xI/YuwfZ5gu4aENdB6vWa/jYNDyYi6+Jipn3Mfe6hlyokfSRYjaGhTeONnFq7RyaH019seXY7VB3
fGwg+1Z/lcVZfbuGTYZ2KXbr+qBjulaWvFIqmp+6/2qzWTHO8A2JGkmjQ0p8pqjTJafwjPmN+iOr
Of+VKVsRVInKhES6cbaPBrqurXvYPlGbJxXk+4kx5vbQFv8er+FfDpTfi8gHHq2VlxmmowPj/TvZ
G4L+pATxSbZj+yTiPNqPqa9LyYcdCypP5CmHUr+4cpVTe8PeLtOL6MVDsHp8pNHTLE/NCX42ZRe1
o3ZIPpbxu96VdQAFYJdgOAEXRJmh1keAKJSKIW+hzOtF1ppnwe7sutNGBndYSZNex/ICRRizwQQW
cPMsP2aX0F0wg3JyMefbWU5m7KsCwcyo/zi7NnK5syteR6ouIWBiadFCNOaFLQ/+PEd2Lq+XfKWP
ct35x7ruHpcbkRw26tM690kBkbN5KVRcVS4h0uwifNrFv40UDv9GDDmJ2spATZL1MgwmZua9yyww
MEFRVUYWQjkEtNpyXtIOVf1DPtuS1j+Zmv75eKl2zXsjggO+xMwLzCyAz87gSIhyEHaR6kI7Q5Cj
2T+AN3I46FtKgpa9ENbHHqypg0kMgfqIq4LD+uLDZ9Hg03182MjjQG+iMWZudzL0MqabsVO9fOwc
WU4vSWY4lYxiXxTa5Kr8GV3Fp+Ml3TV4zJgyqaogN8RDkxGHZk5Rkuv2+vcJQy2Sxzg/K92DWT9p
ksC5/qLnVRjn1YVqSfVSoP4+PTNq6i5I7ibgYB+Iygn3DeUqiHNjyVwLIzEAuIb2WlM00H1dB9F4
LtHKcX5rZvk06CXqSg20CczJZJvJKSzcUv6mtakdZ6KeUQarf0DTZqc4D7ZMcL0MJjyYjYRHyZid
vkRBd6u6y6kRJIFEqnGu3Fo6QeUd/EyWzKfRwrPs3DjoBbrJlgVzVxZqy7Q+Hxsis/Ej9Tjfnrt0
NugE9dgwqOyCdEPATkjRS/3+uW+qGsjOLFWVec64pCyjYg5xkVS+t2ftNH4yb+PF/tWBZNTigGY/
jroK5AnkonledNWCh7VvVNGgOwyiu6C3TeQ4WM3DD9Ezxi7Um2BUxqMwcr48o5uJTUrSBECcI/0a
d9/a6OV4q0QCmPls0mqlvoRDp8CNJ/ksK+D3ez3+/7/s0VUDDg+R5NQrE4/bXgiXumO2nvumGyfn
XxVfIpsQ6MPzuY2h2adgpMAtMrpNQSEevYdw6rohb21Jm/UyiiwJDUa+SkI/s36mllcIp8nun1kb
IRy2DkimdmmDqKyrnf62ueCEDD+AouTz6IW2ahcvoewcb9P+slnEUhVimagU+a8ZIJkUTypjk1+V
1cnre3DKCSTswjja1f+fBA6HTDmr0PMIiJ2oCZZMlAHfknmVb5RFFlWH/8VNr7I4/CnM0jAyjOXA
fYBNX8rd/lv+ELr0cfJNu73Pn4wvUW8fr6BQKOdJ8zy2Rs+Esk5I5D5/Yiad+aM8ocje6QMZNxGi
OdoHgdRdqN0sK+deeWnMc8jGk4MXFGDbBZKX9nbllC/hub0pT42LgSEu2uAw/2+yx1SkNTPFP6D+
Kv8P9pc6XcM5g+GAcCgYH9E3fQ+412xcv04NZmydj/UVWJHF3VdI1SWWorJLUf9NlRqHhpkdCxvO
d8/MjVKc/82V0uYda2qt+0tYvbbp6pLiA6Iruwq/FbUwZty9NoCST8WgaALWHi7Eqa20zSLGo0uf
UIWBCvLUrV4tJ7fTrywp2oK8cThVp+OlFAllkLBBsqVR5CZecXiOg93hKX66XXon6wThx36V+kY3
DllGPTQUhc2pzfAG1X3VEYFThz0N9CcS6I8D5kGxRz00cNSvRBRn7W7kRjgHOl0RoVqV5T2UBx1s
6oav2CnaHbov+adStrNb5YIpNyD2ccCzOL0r/bERzqGQBpadmRDcBBZDflQGxQEXaDCpc3C8jyId
2e+bfVTzJelNNhjQqD/E6ifM4bR7+bWQLEeNvy71p2Npuw64UYrDGxA8YHBUDqUq9amRb8rsPMT+
/ySC5+aQDCldVPY8sOajXcU/ZkrtUUSVyxb/D9y66sE34hnzUg40hR5gs/ucWMNrZrZIGKEw3EHN
u3FJk0bU27p7xlqgjJZR4kdMnphroGG/9AyqdetjrLvkXUQP1//noZi2yiw3jGpWD1+iEJQV0WOc
CDxqf9l+68Djr1TVsj4ZQKo4os8myT6VY/NTwYupnQ/V/YQY79gWBGvGc3AVpTrWuQIHRiHuTZZE
brJmX/7/RZg6qNIMzUJVxVswtvGfUa7UvC8R0enrnNhtUV5GqxNEjXtqmDrGBxMN73gmfzMvJF1a
9BbLNo6qR2h1o0naO8gLTN2kioXCEEXl70J9v2JqJ7vCNpGP6kuXxCcMLBEEcft6/BbC338oMoQk
IhFqRknlzPFLWL8cb8YunfFGDX6sUa7N6rywnmIWRWH2RWnLr5Vjgs+Y2rOnurFnPU5nVHa+Cqlx
Rcpxp35SKRWVWGMKmc3bqDSDhoSCcGkPPbfacQd9TNKyD9mgjb7XTkumOlpiXtI+E3jNbsXdVg5T
dWPTRoEbRG6ioIUxCiMaRQ9U4kme/mHy2UXV6F1hjwb7dB5QtyK5cz6uV9KuLVZvuLB8UIEQGJMl
cTfGBILb6kVEBbgHRFtx3MmerKqV6Gz+qFV+KeTcyQmKsl8lVbZn+uHYJkWbxj5ls5g4RNa+Z+MY
c4wracb8oSWYDRqKaKDZyXm0gNw5nkRTZmYNLF+3HpMUlZJVaudl4/TWo1Fg6ove2EX2nuzodhm5
41yqVvCssl0jD/Xt2/XBqW9mp7slDticXBHpwe7NdiOPP9tNsxwwnA/y5CdW2dUFsau72a1uo0/S
xWHsHm+dUB53XyjrFXMa2HlVmE577lDOM5UOVR3pjglcTgARIdu/AEd0DkdoqIQt+vUQ99WVk4fT
fTb1gvOE2cKBregcjqh5Wms9ha301eCCh8E20mYG90LklEQ7J2nogLZcEMmL1GK/b9wgXQtaamxI
ZEJKt2rzLyTtXo+3a9fTDMXEm7iiWPrb4bARoaV5uvYTOLCX+Z9kOuXwALUXvF+LZHAW31qLhaGa
IG0JUbWr6JWbjsup7UV947urdVWFz0Npo1JaOuMxIXrnD2N5bjTFO16t3YyDuZHBG3dXK3NpNkCM
u+JjdCp9duXHmrFitT4oHdOTHt9TRLaVyRl3FA5xorFxWFksvyzFdE5k0dSH3R0yVXTBUIIKBj7F
RnJSW2ELtRqpto1Qswea26XoArC/eqYlExYvKZRnUSxIvoZLih0qQi/6V3nEdAlMHsIwkNJRP1ih
J+NmmLjvKiBD7P9bLAfzWU/1nvQo+FMe2ECDDo/V9U3iDG58Si/YSoGR7N3yt+I4c5cHo1AL1pc1
6t/T+WNl/czo7Sq/ZyzyRgyP663UhYbFitQnzdeyz2Xkz7ogwN09H68Lx9/Y5FTRmqiEWciX8dxg
2X61/4me3QULxqN3m6ztFCcwcLL60/AlrHD5TJDhjyZBLLgbwWz04TBcU6UBbEdYss64MdTVW5EC
0bNnUhleL1q7/YBwI4wD71AqYqVmxf3TJbk3L9oJnAh32r2CDtrQLr5PN8aHY3Daxb+NQObkWyhH
s0xsyDihGiN7yol+qqmooUi0gFwIGCpZXYSMKrSls5uqTlr+IFXsTFYgqSIutV1MYpOXFKLhGqdy
XhuZnZIOLNxsJwVd4qpNpvgu6keBt+6umoV7qEHYLdHibIIUZh3PuYoK2vG11J+6yT/elV0f2vw/
ZwbalNf6rKB9YJox/LFHrt/IyqCfdbvJ6I2U1Iodk9AxCjM4Frzbq2duJHP2UNZ4lSmVFnSXn60X
/YKpfC7GwQdybeeLrT8oDvFAkvFp/XEsd3/frgvK2Yg84j6nsR6dSD4Z860V3RHhQcKOvD+CsY1q
3P1A1eTKIIx0ovFWPzux7G3mWK9WkHuoNPxwrNDue9p2ITlLLPCEUhg5egmUBzOw/PmT4Vh3Fugt
asdyK4E97i+fxQ5iGa3dPBgaNR0NizUQ5Og9kjIMx1XuilSg0i7iWlchnNHPo1mHA2vcQzWKnacf
Kil3JtRmkHd0H5kbOZzx54ORx303AHDTH4v0fdRe+lk0THgXkzYyODNvEzUmUQUHpgPYyGMDTBIB
VX8Q9ZJVs3tsCjvOrMigENN1qhDUy3LrBjaVYumVBPfSc39WTgnmPbGaFtFNmy0LZ96KjOIw1m4k
G6bMRRC5Ps8ZySOkY81vZIxtBOmCk3DvlrYV8VZrsjksLDXNmwUcOmiCGDzJnu6RrHBavF0VmAKJ
4iaRSkKBXOSstwm1hhEC2+/0iV7gRiflfq5RxU/BKGCcC8HdaceP/qMgFzUPQ4VpJmQEl3YroV19
VnRbx4DcYZwFDivYrDfFNyupT6mkY/AbLobgl8ufuv58bHOi/2e/b/4fQ+GTyZCbzhvoTWHO9grm
oWMJeyfFf9aKc6E4J0k8jFCBPs3gKotTTDOzvNojgRWE4HBC7i+wwFr0SSCXucufds7GIeHWoSsG
B+M0o7O59Lh8Dhc90DDot/+WOcP3wdX99NLdiBo79lfyKo7D8dVYJFB1A8f18luZXwb5m0CffZu7
CuD8tsnaJEpqwAN9as/GiXwzDa/z43spaJ3EZ/XZuVMI76Tssw9WkS/FTeYoofoKqZ2HbHr4LzsN
TVdGXJHbo9faoGFyZTtB/rH8LOJjFWjMZ9mjQo2Rl0DMqaKNqkTPr1MsglUVieAceW66QhvR/+92
RWx38UmZBzujAifbi9bhAhZmqRMU82n8sM+F5smqE4RpbIBxc6kC82zejhcWq4ME9U57FLIkMcD7
c9uuErk4KZsSHZQG7H6AKVLd/XBnnjtXceit+Dx5Q/MjWZyjdcaimFG9IANzx8gI1xvlntFzxRdR
rfb+Zl2V4lyszE3MQpKnzgNFzblZEzS3R6yrOf967Gr7rnyVw3laX8zopbdwk1Pn82SclFSQshL8
P//qIvWFbqY1g4pJdcZqPWFafHCsAlvzgz3hn10woyVM+wUqpGnqlOF5Qau+hQkqY+UmkajR7C/H
7+8F0zgvSg06ErpkrPxxdPMvpZ8FnT87itPaK8b1inpihPK4SCmT9VrDqzI26GlxCJpwMKHY0380
roQYvfwZvyOrvvVfjW3o5pQs2rFcoxkWTjCRprkv3ewftXRQwferNBGdENmn4/3biaH/I5G5wkZi
o5hGmpds/+T20zoid6rTJ9PobF3pT8ei3lKXR7bCYUVTdTHGj2P33ibOndTLegvOwyC6WE7tyX7i
tB6bSVzgXm5brpD2kBnHkXgOPopWXlG/puBl6wkQEgyB9dxGaA5nXabY4edjbUVYrHEgQg3TiisL
WEwDxjyWXCS0OHnr8+Qz4or8DjlK0bDnXX8nLApBSZBq8UFcn0fZqCKSc1d6u1gPhWhopuj/OfNc
mii30mbA6i1emzV2E4uuQfurtlGBs0d5xkjaMMOqyU86ytLqhyYYT+UpuV0d2W0ekgfRmu37+EYi
Z5WlllqT3CCkJ5HLOKGqu/FkrbCLlVX6P9WBqBRNKJEzxLbJ1Spkt5bhgl5FGKLkKc9o4Ro9xZNP
oSOKGPeu/ogIrnbBmSKY5pN5knCLiDqS2BGVXTT6fYN12kWfu62u+bSevDQF0DTzo2Sk514SZTtE
tsOddVKsVfWcQWmpRdnMz0oXYeeue1+V5B9OhlnJo3rsO6/xyrPs5W54TgLyJAWFb51FNXDsa//A
ko0w7h7YKlaUyz20oUF/zn0dRcnsAigqSt4NRDZiuPNuyvKOgK8Y178eWIXC9P6yCMc9iIRwh5w6
RJ3eY8qWK6cvJvnSaYvd5x+P0VAkg0OOoQfBb6TCrRWUl1Xzk5r8Q+iXYxl7lAhbM+cnO5DeAHPP
AEWmSxjUeNSqPRb5siHWopIp5jFH+8+BxlQZa70oCOcxEC9xslJ9NityqmZ6B5o2Vy6mD0QRYaNo
DTnYCONB1SKt67yWSr6iao/l3PpZagqCxr33rf8sI4cWVdV3epvC6BpvQBVI6ca+ht632DY86R9G
uxRfKEZsiZI5IvU4gBiWPEf9NTsv59dy/NHIL/p7RlxuVeMHNqw9bdJIxgEpnVZf8xVEc+Zt5/cA
3sxP74Qhx+7t6Oq//KyGfE6LLhyh0+RMyE+VYJRWz+zOgnu0IFPEdv/AIvmxpzEeB+NKw50lM0Ga
MRjeuiR+OKCEPZ38tcsE4c0+AOoG4gy0mKD+GJ+ziRvVojTlqYI4+fKW8gA/zK9OlmOf3jeKqxgO
AMM27SxpXXFylYEcoTSxPde1qJV6P3NErlI4BFRoEU9KDmXYHM3lPnfBUrSkrnwe/AEBaeuUPzF4
MHnQRP3VIvU4WFRWUBpYI1JHTUa8OS8vWq55tMoEVR8iMez37WalTb1i3A7e3uv0rMjrzTgXQTvQ
p+PNYqD3pwlel5EDRalOwO+0ADjU9alce3uYX4aqcFPDOZYjUocDwhS1/FJDAb6YwWsP2uOUgkT7
PS93wIqrNhwMynnetSnTJusSb6XprdLhQbfxjnX5S8B7FcPBXj3rZdcNyHuBOOje8tdP1nP4oS1s
dk2QT7HuNDei3jCB7/L1vjII1JS8wfqNPjsnRzS9S0EvzP+L3Iqv+S2qtgNNMaybjYKUvc4ZdEel
dhZkt6MHypan7kHvHOssytIL7IOv/ZWGSS7jEkuqSp+KCCUS+neCUeOCjdsPAX5vHP/kmpr6GtIR
9sE4sqpn3enuirv2m/6DDU1eXNVWb+JL+gp+BM0ViGZ4dOBoFgcb1qBaoaXhIj36kyd7mVcEbHAo
K99RT9oXURT6l4jgqiqHHwtS33PPrkjhK8ULbIl+iORCH8PSJhqKa4lX3gEfMdNWoCdD9yM9OUBp
SI/0Swvc0u+MN84kyesNDKVevRwHgi0q+hPZDYcrcSHlNUbUAL+UUxVhqoERFNogspv9mOC6mByu
tLq1zDVlMcHlF6tBu7gzOIxKbzpJIg7Iv9w1r9I4eEmy2KALyzuDfJhRubEeSvMWS+i8FWq+iNaQ
md7ft4zwrPmjLJPUMhFhkRqjlnzV+nJsE+qu7VMwTrAMB8itOIWGvq8piE9YCjB8is9Mp/oFMzdB
654+SJ7U2bez8+vSdyowUeGcvIgqfXbt5PoJfFo1jtA+HJtIJKkz+gqmxbOaj5PoGWb3MN0I4QKs
dUppXddYyDl86NH532Zni37KdMGZvZ+U28jhIiwdU4IXkz0Z4CZ7ixDVZxkQ7YRuJ4+1IOLZ5dRj
eprsFi7yIwJn2LWWjXC22ZvAxDQKpUhinBBZS/wqkW9GNCAcG4xoszisXBY17eMYD+tJdsr7G8O6
r0Vk+aKt4uBRbUZMGWsBxynB2w65oZbuaOPDMIjmNIgEcXg4k2FFRTdsQlequ678vk5yZrdU9pdW
VCgs2hkOCxsp6rplwpPYiAs0qh2G5R1dTYq82XsOB2dDrUO9R667Vm9T4ylfg+ONF2nAAUWIYZkG
GNgRW1vd82x1j52KsOpYhmBD+OrFEtytrVVhQ3oFbbIgN4vAXiiftPDfYzn7Rkx0jaoop5D5bv7B
MMCwLCOiiaMbM37MOlfvBQ1abDn+AG56FcFth5qvcWywoUDFYHzIwuUelIi36qgrjkqmUxw2ttKQ
05qMimANRbpx+2S1y6LnAzBgjJLzrCdONTR3xEoE5iAQw6cHVx30t0sD/ebuQnXfKH6UumAJdyPC
6xLy9cdRUSg0jFFoSjSMSpN+RtWHIn7W5lM6PGRGKVi3ffv+vWFvdGsb7EwrYqwDG2xo0efKuB2V
07HN7dv29f85bA4tA0U7KXs8HL+ikgeTyD8m4ZOOQsljOftpu82ycQidgDk1MhjJrVU86coLcpxk
/FeOP5LeD+fveV3aZgHWBFF0KTII9vtm/TJQFRmNwdJc5U01eWh76FX/WDXRFrEl3ogoVK2WZ1Y8
m6l3C30movddBsIHPqtyIJ3ma2JZjFneUiLbXL2iGmyKMZfKEpii3JlIFocPHQnzCG+8kmvG+m2l
668o5rmkE+ZQGqGKSEgV5LNEa8fBQtPJnTrorGrbuu86y46FBrD/LHI1PD4bSORCMhM2hSs9T57i
NoGsvfGJom4HRZGdqANCYHB8MjAGvpHSRJhQSOvtOEjPeoEhnuNyPjY6AZDziUDdkPouzHGu9u0p
XRM71v6JkVmwQKcbf51S0Oivr8cSRYpxSNHXZqr3DPckxZVAapLLHn3H7GtEC7/RiHAg0Q1pnowF
Fm8NL6jHzZQC82kDSVlEaLQPe4Zs4ZQ1dMITmkzlsmjmiLcy9WlEO2J2esCLmdffhKcJbwmX9RW3
YIHMfVO/iuRgoonVoTLBteRNVaCaX+tKsD97VApYvKsADifUNMy7HnQ9HktDMxKF9CEZkB2x9cnG
CC5yr1xaPJOAJNBEW5tsm/OtyPj381ybb+DwA7NkJ7nLcLkeUKrJZq6Mn7LX0J98KUCNv2PeK4LT
WLSqHICAfriUMoUBVljf0sxaMGl7+Xls+X+BkN8ry6fSEm0AnW6D21N6q19KvwkkR7sbvcVFqZwr
ZKVgjvQn3l+lcXfCnigT5q5AWt2e2DCM6lU/N5EbnWW/cs0eRROirqP9kOYqkbsdzkmrpSnFIZkb
3+vke2beh3lua0vjVQStDO/JU19thE+pqSQ0Zgq2dtdKUoxdiM+q2jtKFn0+3rV9vLoqxWGJgotm
H8Zvjwo/4/x1CKljasGxjH0Uvspg37A5+mMjW2NjhCq0JXZJ8xM6c4MkkU2nnhO8Gna3eYV5rQtO
tmPB+xmfzSJyaFLIekbRcNx5oy89aH7qw8PBrkttxufTBtSw6fOxSIGn8TMmY9qHvaZhPRdKXc3o
biKSiyBMZPocfCj10HQaBXxMlzax2ZNT9LO3pTvp6a0v/Sxqf/tLVHrdQA4+JEwcWuMVeSbloXxr
cNbRVZ3bCLLc+u59GVZN1lTwSSgglGDqb8xFG/Fc3GQwFzUYPBUZXSOytW+xb3j1R5ZLbhs7/SlC
yH0dN1I5R5iSkrZN/39T2KrDSipD3whUtw5EJZX7ZrmRxTmEppM4XgvkkFt3gYboOkWBhvkBlV5B
elM2Qj7rXSffyOPcoG/iomss7J8658/jUF7icPmkFKYgf7bHO6HIGznc2dp2DaEjxdkqXzLGlVDY
quaYOFfvc7D7scdD1g0fX7oTHs2Hyj12PZGWnFuEyEOGdYdDDuwan0Fp6GDUa2UvVSnoodx18Y2W
nDeUVp3GZGQRRGnmLm0K4qQ6FUnZr/C9iuHzKXmb1WbdwSAZvaXhN6+GZwTLWVyDJdCH7wnNizSz
VtbHMaAK0fxSdZ+O90XkWnwDVIhyhoomwKv8dvFiVP/1JwzmC0C1f/eudPRm0Tjs6CcVze/sjK67
k5Y8JOFDGwoQXuS9OocUa1gUoNvD/jNeEGSI8d5USegXZ88WJfgr+9IRLOBuHL7RisOLrIvqeWZv
TuCIxxIafueAe/w+eu1c7UJP0pf4bjmJXi/24zmNWDoYjDWi8Cmcup2GPlkR/RM0WcMAgyywviZ4
riTecqoM0Vm9GyVsxKn/hf2mJ4MWskJzBooKRhqXnWOA6T92EywtqyjLHWLHXvra3YhOOHXfB666
cnYTqbST+xnC2QNm81y65GZ8SV39S3szOqYd2pojn76m93gCuEkxKzd11KD4drzNom/g7ArtsUUx
KFLormX5qNfVZ30dz8ci9iHyqiZnSLWmNIZsIHe6DK8KPcdpZ89E1OYr0oM7bRqytHotIxPTlUEV
PkuT6Jhhof0fof/GUrhjJs/kCCPXoQVjj4+dxond0B89NjtGdFSLdOHOlFJvrDFWIUrOPVK/JJYo
cynaEe4w6WfK2ous0DUyp00+kOlcD4JN33+yvq4Xn9uhdVgnjYWDkcGH7GjKG2WChEampHUNVIXm
3vJNBB8CxfgMTxS3ytLpFaqVqvtivJON85oK0mJ/QeLf5synd8K+1LKSIlLEIXm7YlZS5NXf2ATb
Cu1RYNcTOKhIJQ4k5nguxjBG0aHcfKvwxj9+L4h37KD7SG+APlZGZwdm1P8XBM0m1knE8mKjcerw
xFlpTkpuuvh9sdJvOfxdXUvatdQ1YHuFps3yYzLYvfXzWJW/nB9XGdwNPUTUWcQF2hwr1E6qju5E
qJMYHdkvPel9dS7aVRh3enR9S8BBh/QyTVV7WSJHHj7XjaD5WbA7/J28T2Iyg7kaXXnKbd5h9mbp
SNPrnOX2/7h03FFQpQqJOtZx/8b97UX/FI72zMY7sd7k5X81Bmb3mwuXMem4UuKN04vHyVb6/j6a
LFvJRdeDfSy9bhF3LgxojqLJEoI9qvpBNTCZjoKyd9H2cOcCOlqINrwZXNUhwYvJgFlWn9Kq9UfL
FORN2H/9eQZdleEOhkEisb7W2KE+vu3LE5Uug/QjKh3NEDZ6MdM9EsVhQmtipNmow+rUgE23qwKt
8mZn9iq/DOKgfGe0+f9U0/iylXA19VQzkDRhsdA62p2TP2Rv/OzWpTgjb4LBetZZ1F+2D65XqRxa
JOliqPoEtCjU6lUlKIbLLBMvbZPZno69SySJgwrNzNIurCCpARdicjMU/qq+HItgu//HlumyiZEw
hmqZPC2SSqc1nCQE7A0IXsk/vXw/djcq8vTxWtuWLDjgdxXaSONs0YrGZohGxBBqFuRJBS6c1bas
H8cq7R+2GymcGZpETtAfBzNkmFT6Naj0a9fCIxGLH6xzo3qioRUikfwVuJBBGNNpiL5Yi+MvSmcJ
dwIdeZLKj3xRM5JgHfmLMG2LSV9mAFRfZjeYDXtuMcLKznv9Xd0LbBahLGPGGKrG/wu46brOaaoi
0sem2Vmz2hXt0QnyDu5kRd6I4QDXwgu/rJUFyn3yS5beF+apnN+Tpd6I4CA3VtYF489zJFhVFY9p
DiisbKl5FZje7smxkcIZuLmsgAEFBj76srO6JeI8w4v92kufWaXgEghfaHavGBuJnLGHnZWhgQYO
zJIvbxIv9ak6Y7bIjahCd/fUuorio/M5AzNJ0wOO1NFwjGh47OPcaeXGw60gECzkvoX/Njw+KJcb
NTK6Scc81s+DJ38lJzSzqMRuXO1p9dRT/LNwcdUR2eF+KmujIo+4YAhExx1OlPTM+CNjt3CyMwtl
ROkfti1/4u5VPy5CT7qkz6oCjtWHFtKOtLxRDPPRKubbgiRPCEg/yZqEjGTvChZ2H/CvgpkFb0Ko
rJl11TBgoebr4KWP85mRs7ff0k/1t9abvd6xLn0wfFJSYQG0wDcIhyWt0i9zNUByVXZ2reTOUIqe
UUQWyuFISmr0KqpwhohomlsNferp8YpsNSaq26U8iGabiqyUAxVrDFfLSHB1TGOv1e5MybfGJ8GG
iXTiICWbNLOqR3a0+IM3ISsJWlPJtu7D2+S2OIPOza0bm0Z29u1YsEg3DlhyMmn1asIVOrxvx98X
7TxQQRi8/7x8dTd+Wms1q+NAVibDY4OR3jIkD5nzvffQNXlO/g9p39EkN650+4sYQU9iS1Nkubbq
bkkbhiy99/z176DnuyoORBEvNIs7d6GIzkowcTKR5uQ9bwB0O8GrG9hyJsqirrHvomaehiKRYCCj
PTjTsbZz+5/ayez/VZi4EsVctKDpxIjQset5Il/rpDqlnfg6iflh/zNt36qbRsytqsyxWRJKC1VL
j5L0MrYcJN7Gi9vfZ65U2aMVakJPqauZzY9QCBM7ac2DulTfAjk+VWPsdh35m7rF6uiYa2WohdH1
BsBRwOBzMD1IPC6tbdu+KcXcqbhpy6gIcWiZ8tpOH3QjsYKAk/PZRvibDPb+xKZSDTlkiKcQ1Oap
p2BJpQy2qf3vv6+Kzr6BqoGosYalc26Z3fXVbIfjK5yntS/kPYP+u7v6nzK6yLx5kI5tTHGhmVI3
vzNTq3O6Y452c/A5fw+P+bE+TKcKbz06t9tcA3vitIXwtGT8sln2c13TyV1xkR1NaT0kg7/AO7r7
elLD2lOT8cpiGWl9HcDYjT5xkgmbShLJCWbUf0LxS9AEnG+3f7ew8OvfvljSAhUzCUh31tUQeXMb
qjbIxg2rN4lqGeZCUK4ra2tamszeV5R3nvTfV1HAgH6UwqCVQfQ3SAPeSElsD+bPfSGyyDlOBjuE
Sh/mhRI8i6f6LsTial/y02tqd2i1iV4RWtnzYXEbu7NpEhQ+bF8+72syMIIOB2VIJXgXvTjPyfc6
MSy9/UTij/MYcAyHd54MoMhllAUi7bOUemJlaeVm6CsfK4Hz2eiB7dkngymaHghGq9AD7Q5h8ibI
X2QDQ6/m8t9O7j1MXplHKOtyZEzIGfWSdJ8ICyaCJr+dNa83JszO8Cj3txOwvwBff3fbK3mV2Qzd
kAEr5xPI2i3tLXIG1F0ld7ryx1c43+r9x6yEwSzEciR4PAfjh6D+qOk2SXkjBjwZDJCQxCCtlEGG
OiHtpReCR3oN9JA5rx5Iv/iORbxHWCtlSmChRBqc3D8PlgFblgRP9nnPlf0oA+0u/8aLeUA9Ls+h
j1A0pzkg51Hivkx4Z8agxZirorZQRgthru0SvV09KUtLmjokLNWjISaHKSVOi2xHPo3+IAueNBEw
2hBP0BTflBpnHz7+kNT55fTY+Y0czOT1TKt3SKM7tM4bOMpThh3atHkpdHikTjz9GQyJhrxOcwmP
CbN6SMaf0YzcmMF7sXCVYiBkaHrS95IROPFsVcf3sbE7TNioz4NrHsYz2sDe9o+RYzrvTmJloUsZ
alU6ok82CH8k4rEdYg5Y8QQwsQn2ISxjGqASZaLTS+le+uSvyg43eGKHNrRBlUAtjLBgLLygeMHi
tEDmhALbHUkrGQxiqIHY5SDR/udlouIpZHqLI15D7HFRPHIykPYAaZ5rPHDnkjle+r3jYPWBJrMr
gm5AUWVezKG1yqp/Voo0vCtyPb/kquyHIfKnhtjAQfcYoM7tEQVG3mAHzwewqcZQWBQp1Socsi2B
5YOOR6e29Eh3G2Qedwcfz2gYsDFy7ObRI0iLLv9sJpExmfqALAwo0vNP4I6wdeOwfxE495ud+yhq
KSgVEfiWSD9L8MzM0k8cJOcy8IQwIJII0dxnGdqKpvLeDL4b0bVSObE490sxECIjyxmQEGeHDphj
gTJP9NYfRoc2IAoXgfOM2lQIOwOx6YqomMFkbvfc61kc0g70WHvGeK3VB5Y5E05ctY2KKynyv/2b
WTTFgK3k9PbRteGZU19zu/L/Wa0RPvO2NG+TLKzkMbc9akLwKi3ArBl5iMVp7TC0wTSXokihncrL
+L6tZk5s7pbCzZh4JZjei9Vllyez1ycNMJOXy2jVcX/Ix/ZJVM1LKi+HyORNZmzes5U8+nnX8nqt
L3X6CiaNF8X3U8NrS+F+OuYmt1oraaGIBzDp75b2Y7qcjA5T890liDSLqOd4+DSROxJ+I5Oty7xA
b7tlZaUg88gIqlJHTQRfkk5ppH74pB2wcBusXFaG3m0JjfDW7GucK7j5cFwJZW65KGh5PTWAbNDq
vOphYAVo7TQz3cILAWNrOhY1lpw8JO8eMpe+UtAmPkUN4Dk+BuFJS3wwFf0FQN60MqijWtmKFmha
aI7QSjef5fnjIJ/qguNmOVoYDJo0upnGCu2ey5O3FF04y0PAS8hti8CCGYPoJlikGBEJCZsW41xo
jhvPSJhImMGt+5/7J0Vt+reo37jJYOCqx4BvbdA6qiIoViM+CeLsdMQWdF64yFOGwSmpHoNBpDn7
QXHDsQKTk5clvCYSnhAGk7JMF3qMiWHIl3wZhZ9SEVqJ8LR/Ytup5tWR0R+xMi5zTiqzpqnm6puI
R2b91KJLVHgV76UT0nJnsHj8TRJzJZDBpYzEQkgkeEmp+6gLPplf9jXaRvKbDTDAA848LHAAU5lr
TplVN+S+qaRjXvSnruuteFrcfXF/wNmbPAZzelMTDT1A9a+4jBgFqL3Gnx4p3yayY/D7xOfI28a4
mzwGcEQ5rqcpxg0SwThbfAClkmc6JLWEp8FSPqO310aqEWkysMIp3M4Satc7F4wtTES5NknyDCii
NLDtqwIKOM2tY2t0sDTZ6c+85TYcZVUGNIxEFrUJLxlXw4hfCdYGJN39KQtsCYPVWR5clHrmBFbb
nvnX+aoMhgwjumujmFZYo7MhXiUevwbv7zPQoQudFss5jTSyU5SGltj/2LcQemP3vhEDGwLoB0QT
Kz5Q0Q+tJnZbrKUVeOwAPCH031ewIfdCn2OvG7yqdIxI5ejGaRj+roh/wwqVwYoi7bNeqQtqbsMl
d8GBCuZcBVlR7KjghA68e6wyuCHjmbmYM74LHZFqjoqPJBWGETWPrkiMD7xZRA5MqQxsyFJU65MK
2Ajb0q5izaqrD2X0SS8+GX1p7VsETxYDGabUx12QIqstaLE1gWtqbg95kLmdJNuzedgXxrEMlk8o
l9ummQK4RkPCFvf2pSrqU5byVvLwPhdL1Y7OW1XPaH8Hpd+mL4VMsAV3AGkY0gET3qlcY+RcXJau
vVDDQhFHdMpMIJpTnOQgP+gX2tJJgT7xiK9xgrL3RNrOTWbn6ISuKsHZh6MUH6tjgO7BwMvd0M1B
LS4fsg5dH7R9pvB4e1q2X7K3e8cyt3dmP8vmhLcDDd7p4Sbgpl+weSTzR5/LK8qzGAZL1F6Rc/B6
4iq8Lof5FWs18SWLyNYvGRzL+/zem/J930p5H5NBFtAEN2ZPcP2WVrLqzrSahFPEp39h7+MxeFIo
oORQZiDkoB8jJPeG7IHIb/9RDQZFYkGipH3IP8fqAYtuat4amu1PA44ehahYRckOwyrjooKjCSFo
uxzD0e3Dp8bgxIM8EYwKlSFOcTjRl3AFHerqScwVJ+14M7c8MQwGClUIbM8QFg4CGouEYE6/L9iq
aRdtmP8njdAi+G/fGC9dVgUhck1z4AbDVa79SX3bN9/tuOh/38Vg685tYgZKjTXJboHILxxKK5k+
p+NBCx6S6tAEvFTytgO5iWNiIm2WkG+iZobpTDfKP8y9P5unQvyk8qZ46Wf4/dbcJLHRUV5W6lwj
ulWl0xJ8qvoPqfhVBbNDQt40EthDwctUbCIBkQwNzeWGBhv/99eiv040EsQYZdHbSz04yFtwDGJb
hKnLhK5kICIDcMPUZYswqGjvHRpbbdWDMmYcX7Fp3uQmgsWzdDEMJHwCjGxFVjNfKu1jk77uG932
W3ElhIE0KTbntuhjlCxekBX2ikNIR/yEL2CcxqND/ao/ybznKbWs3+xhJZJBhymPunqk2wWI/76Z
1hfsLsGCDTpIEZ2Cxv6PKjLWII6zKAQKXqfzY4chq+IQ/5Ceym/jwbRqdOuHosV70G36iZuGbE15
WSRJKUQ4+aCYrXK81sH3gjyPGm88c8tCsBwF3V0GFkHK7J48zUhL8JEraDNUP8bzFb0Tlkw4ybDN
PrK1EHoTVs+Cuk70IE6AS7U725NDJ4aUJ8NT/j8owreQYi2KuVSZtPRtVb2/DWhLKu0jortPeM29
m0a/lsPcrLIfRI1UeA8O34zn5kgDsNQWUks86mCLLbFshceMsoW2mMLXwNmD/adoHv73IZIcSzxa
nVpEc+j1RyXCaOHi1IpjGp845s4TxQB7ZvZNuJRy4BSZrZ4UpPdTz5Tth+iAaPrF8OrD7Odv0YV3
r7cQUZJkxVB0U9QUdstcVxXoEJ1J48YxEsLETuUvHM22MhVrCQxwJPMsZIoiAhDdfyYPFgvrwxzK
0FCiRTp62Ze3ebtWCjG4MdRGn+U9rCSJwbUezIFuOlVSmNUl0ZOU14+1GaCvtGP3yzXS0s3NhO+G
ISxaJ7Hqq+l8y490fxivYXPzqbUWxtgjOumSvph6ZERAKI+ckzMBBe3YjvD4EI7ymXz4T2dpMkZZ
BJIhjZPRuM3yMKeT3VbIZHG+F8cATSbOiEMZbQWDFIBP86OgfRybt/+mAwOEUauHw1RJjaup/YsR
9d4SiPeYx+ckqzYb89ffhkHBMgh6uUhg5nRzQXmaLAGN+fMFxNnH/6YQA4NBE495bA5IiqS+Ed/r
4bmfnX0Rm7X+tTJMfNFPNdjKZL1xQe8s/2ytzBnekgPBFlkre50PIYKMETTkgd2feIXvLS+8Fs3A
xVCP2lBIED2Nz3Lkt2BeFqo7peSV5Tg4wY4Hox0j1oYOckwsB8Oq81h0SPS6f44cGexocBVL2MhU
wrYF8xTmT93kVAqPIoBzXiwbvoY8sJk1kDGTu1Q+5HFmzbpr8GbW3ov/bPy3+i4s+33Qh1NnpLBv
2Zvt/E5yquf8JXeze7xFzp2PrfRufFzc+iCeM9AcjmcsI/MUCw2cV14CiKcyAxlYdz6bpoEQuxrv
zH6wSPHaDbmd/B2VoyRhzzoqFaaM+O/fAUA2w3FqgtZQ0qtvNNOk3bUH6RTc63DHLe8BtFmqXYtj
sKozydyp5tKg52P5GKMn23hqEps2P4HzJwTnz/gmfO958ehm7/RaLANdSz43SVDBhKqP3aVzjAvK
0vc02YT0D1Yu2sJipUcVhRSEdU5lo8OHt7BkM4RcnTP94qtodalBGWUuFNO84ERDyAU1L9HnhpDb
scjte7K4FjQ5KuFL4GQFhi1zWbV0kh6CYvKGIfT7OfGRDn5ulwFjCuaHtsebHjUeV5k63tzittu7
/RIG5jT0ccfFDI1D7VkMMXrMea/x/j4TBgWZIbRtBdddzXfK8DrwaLB5tsp2zSnybBhBD7+qp2Dx
RjOYcVh89Sj27vTYOxXMVX0jDnfn3GacfLOUd1teWUo8y5Ki1mbj9nb+2hBrwjBr/liiUzv5OdnE
0+/piFjl8Tg4/hB7/fpgbItdDCbrpRXExk0u6DZ2JeiqXGtncGUHG7odmZO03HYdN3EM8rTqsnRx
jriyTq6Z3DgxuMyQ9Lb2HdQ2kt6kMIAzGGVGwJsCJ5h7oXZXTLMltyBo4ZUredowCKMtE9qMazx5
x+W+SD5U3dMSft9XZdsgZVk3JTo6pbKro0pjIrpRBMjIIzvfPmFRn4NdQU77EWtjrQ4rpg3H+MCR
uXnLVjKZAFmNTbQfUE804o1Np6rrKyXXU5Etb6zhJTzwduxsHuRKIGMWI5nBBTLi1qXyaajfxOC+
Ve73leKJYGwChQ5FX1q8COv+kkzdnSlUx4o3u8c7ONYgyqoW9GLEkGf71ZwejJATJG9f19VBMR4F
BNammI54KuloUU2/NfmTKXtN96BnP8QCBZsJXFjCo2bczfp1EH7sH+H2q3AlnfEzS4NGWU1/t4t/
uvWIgdY5PKCOup9deaviNzFxJY3xJfE0a7U+AyuqUHCndnAxIeQmquQ2rfq1CsnfQBMYJWmmVjNN
dlVKHETp0KWwQVMBE6HS2NKETdYj725ta/VLDFu+nKuwCvoAdQK6VXc5FOiKoWulosM4Wuklu5s/
GicajvwN7ah0U4+tZ+Z93jQkRowQYaFZ9Uy4DYHbtn9TjAGNMZkEY6IvD0U4zdWjWfj71rcJ6isF
GIwQglhpUxHhHGa2s/pZrWKrFzJ7ThRnXxC1q9+eBCtBVNGVL87FIAfJNC6xLF9V7aEiZwW1gvQc
dj8CXuvdZkPq+rMwiNGNOQEnES60fKUUSOl5fAldtNt24KgyPosH8An4wgeTtxtlGw1vH4vBkaWv
ZJGMuFshOlDKzq7Jcax4TWx/wAuiaYqmEkNmBzn0BZSB6TBRP4JSPXrrp6+mMyCcQV6Hu3dr2z5u
whi4kOU2F5UZ9hHOS+FpcqdeByXFkmzSI0EnBYu9bybbR3iTx4SiRbkkeZcDL0bhwaCsweiS4nKR
b9viLyFsOBpoXTtGOuJd0QOFtT2/TOf0lP5ozho4TtpjeU+ht/0qPfCqppzTZANSEJ1UcUrRsAHf
c7MMTjJq3wx5sZIq5rgVnigGOJpF/b83wxg9S9KXWkd65m7mcUvxpDDwEYK/UuqNGQlU6VWffDEo
bVW1xY43/LhdopBvn4yBj8DQySLUEKR6aHe0FB+zUi6KSegp4k2HbdcOVrIY9CjMKE5UABaS0IGn
0+3wL/oHSkdJmXTHt8DuPv0no5fpKa+wUZ2wwkcyIXDWPvStaQ31q050DgBzbtZ7zmYlZKozTPCl
uMk6uSvFylrqbyZ3oRJPCAMXRjBPaTpDEyFJQAUX2FFkHkjCi2y3sxCrT8TAxKAqczvQKCZ+pTc4
dafn6B7bAI8LRtomUFI29uwnfu7ETuvrT7w5xT+8H36ZI0se04ltkmHIgppjdVTtpbBil3IyxR/A
1YVCRYeJur/L6N+UZnux0bpcJoWMVyWJ1MNcgxMs1D4XUvI8qfOXbsYSUuMlHb/LZn7E0m5bGpSz
MBccXPlDsHxTnQUWUYqVWITqtIUr9MEr7KZXHQkf0zL9+MDr8ONYlMIgTNDCZguJuvKstZRpcEZw
5+gTr1eCqxYDME0W5FNewye8s6+hNhN/HqwOfWIy9hogWuA0F2wDmgKSMqLJoG9hd3xoaDYp5LSj
FhR9J1gUXjvSSbGDM3+3x+YRrkQx8BKli1QOI+ym7xQrNSJ31C4SUqH7IEYP6LcAbyWFecZUhmmG
UQm7ELuLQtBs8rz/93laMNAi5LVghhnSq6Np60JqD8bHuNE5SmwHVystGGBJy2auaw1nlaEvnGap
NHc8SDZ4LTHTz8tN86SxOf85FrukX+DVqKfJMSMYX+XjdPqH6jkTeMpxjvC39P/Y6STM4AKyS3OY
7epDDjav4uuSWwOonmVneCleeMNhHLNgSwGjJi1Z1aKLZpgKF37HLysuGm++/m4fjeXBmYnQZuIM
jJDudS88S/5gqdgdqS1gB6++lEi/9zbaP/nzZ9uhwkoygxrpHGt5i71UKLIWMhb1lFdwXCmP2nU+
KGDrDhZLx/gHJ0amNrhz0wj9zCtPLtbCEJUjPmNyHI7LucGKTNlJD7zaIQ+iCIMbZl/iWa3ioaFf
6coebKp/6rATOvIRIPv7l3szjlydIwMepAgCeQwrcAeLj3H4uLQ/RfEh6A/7Urifi8GQwDQjIZnf
SzTKgRo/TL8E96onHpAHRrFieUh5FRPuJWchJS4N1ZjwuWjeLzgVTgI6iPHh/b328N+u228EOka+
iCgUJJhlNa5LdI14TOb71/k36pxA0tVg7ijKQxf1oWg5VL/bfviXJSA7+2/jFkimi10Ko5tP5iPd
FSzYqqN46Eaysf0Vl3jfJHj6MOGF3HeYB4upuPLBlJ+bmEPUuB0prvRhEEKIxqYcRZhccqw+VPDz
xp34TNCkAwZKDCgQJ+wsXuFjH+exPvffZyiGGVpmaZuEGh7k2Btbv+JuY+DJYMChjqVCJyUOrnMo
OPReW1utJyCdPbjLa2fnh/ms8Qph24kdBRxrNPWhELa3PtXHWWpUHaOCvTX+DDw6WS/5pjPfTygr
PdPsfe4ULx3XdW5j7k0w8xmNWQ9NsUIvrUSs5pI/KRQMUchWTqi41oh+AwuPDsz2518TMEbtG+n2
Wd+EM9+TgBCLCEmEUdLRFaJ7kvoV+bkvYrslZXWyzPeMK5B3o20cKIXho2qZrXAq3dow0IXQe/1Y
WiKG8WSx97Og5qj3hzt/049B/1Ef8i4SMY2rSVb4hC2I2CygO8NJ/Ebrc7QYs68s1eV3B3qTx7iB
UJGTeo7oTEgsWCBquQ/qIbQlDYTsSvVX5SwQy+vYqYRWMzbnkxWDWUlUuaJ8bBOk9UGhI/1V88hK
CIOaXRWpwxyghhCG90k3n+PuPAU80tk/YNlNFQYsY0lpO5HuJRxttUE1tcWq7uWMxV7GY3EnW+Uh
OmU2d9CE/vbfv9ZNKnP1xgKklLKKKu5woBubSk+aHe1aHstDdlXvEt5Vp39uTxxz2com18ENgssW
SNdcfu5CXi5r+zbf9GFuWiSa+kImYFglv5qz17SG1cWv+xb+h6DjJoS5UkFl6KoSpnSL0ejqdnYw
C/jR3tGxz6XEW+bAkbd5air8nKGqmqizHVLdZGiTUsHKMSF8IOcY405zYi3gH6GwKH3Krryof/MY
bxLZt1MlDOFQaTSJGzWW1IItAESsgsxrmeIoxr6ZdL3okJpDRitFlUdYJBSy/iqmWmnCXN5RXfoy
b3F5NTTLJygy8nqFeEfF3NswbrAdNYQO4nIaaz+aHO746nZovVKCvaWzQeaiQwu+eY0elAslU6S1
7eA5/YAh40Pt89hPKUj/dk9XApl7KqEDWowrCFxE9HP0L33/lKdfs86wxunnxGtp23QZK2nMpSWt
USxNCWnieK+3OXZ3qzaRvmNJgMO5SZtwt5LE3FxJJMkkUj6aThzRv6V5WtNaUlx58hB7Ito3qwq7
YIXy1AmJYzadnQwBL2jd/g26oSiqZGLyhfkNgYBRF+TZoK2nnlQ3PNXlIXnLLIlOTV4j3nD1dlin
3uQxDpksSx0NAoIPWpCR3cVH84ruCD/wfLfkS/U+Fxq8gGVo/6y3P+pNLPMym4LcnIwcLftdED+m
mYxSU/Skh7pPVP2vWkhvKurMeFmVNkJK6CWPIqznUwMrVL8MvOWl9Lv8fid+KcTSCw1FKw9ljWTL
XH/DAzBvNCcvPppKbrctp7C/jYs3UQxoSSSdUP1BQKwv7qDcB+TT/rfZxqzb32cwq0M7OSlFqNIX
Z22MLFX+EdfcWir9K3sHxqCWkegZlm/jq6iPpidel/M39ZnORWk2Qhls+djX6Q8geVOKwSxlnvUO
G+zorjWdUjHYtC6N4u1Jx1LP6Ro/83I4vFNkYMuY66WfTFwsefH15DUJH/vubl8pniEwWGE2RFGK
wMQwSnONjYueclqMtqNOjNXoRCGygacfvuEq3VVh029YAwTd4qOBjXh09ZjxtbSJG8aW+FE40ZUU
vKrDpnNZyWTOLRw0rSxqgHAsnbrloS+f+sgxq9Ea1aOgcE5wE4ZWwpgTlDq5I8qAmWNjbAwkKYXJ
05fUOGZ4KvhhNXOtnqcdA7cqwQIvdYRA1B4e8i/SAQ7Gql8iUCckd7JklcfGSlwRL1mZo+qmsaxU
ZRDXqEVxyimt0zyU6nVq5cpvxCrh4DpHCludGxNRSESCiccx95rqhF3w+ya/eatuWrCFOKPDTsis
h0XquWwZeJSbwrlCgL0vhWf47Jq1cl5aealxWKrXgdkicQhGN7Wn8aF2qldKX2Bo9sx7nfDOjsHd
sir7PAqA62Q+jN2nnIfr275eU5CVUnRdM9hkvU56Kc3proj5RF+QzX35I/eIO99rLpLmqLPIWCL+
/S/1uomleq9QJMByx0WukRgtlIs43emKv/+1ts/t9vcZlBr6iaC5A89GgnF+oTVd1Kp4BkFHtn7z
VqujY1BJFBVZ6Dv4RKzqBHsG6s6+/EArDQl/fGwz4aUZoooWafyHDSUWo5hks4Ss6Dg4HQiLEid+
oVs5A4I+CNGKHYKEtu79jE48kpX39ujf9bzJZmKLLtGHYNZRVcmO00W9kgulZiSHzDFR35dCK7wE
z7Qml6MwSycdyHHh8Mpsf83bL2Buga6rZSotiAvSMPkG0PogVbKzbzDbIHITwRjk2ETVkrw3ISUY
lojtuckcoeaVmekP3TtKxix7ISJG1SHioI3OoT964Wf1oQPCl5g5twqPt0WcpxVjorFeL3gt49Nh
A1evSJbeuVrwY//ktsOolW0yDlMmUpEJC0KO4dAcabrQfEgO2H1xAYGX23mBYUWcaHc7RbkSybjM
IVSaJCoB+c3H4X3CPELDuIqE8+zQJhPuK5B3joyjDIy67ccM6XVK7wYml/v0xbgLDunR8BoLXUjn
6FrzKlWbMsHbbxiKhDBLZmVWqZi2iOkdMp5N5blvjmbzzPl0m/Z4k8G6Zj0kwlARvCxHu/9Js/cI
8LGcB313dJ1ZLXKLpdQWfrsAukIkDGWboslyocSoWAUKLZaOjWIti37AEMOHqJRt0tTnfP6+r98m
aq6kMWaiiUkrtSaOkK7JSE+N36FJTeQSmG870ZUc5lP1qgjW0wEZqfQVi2VxjErpSH7kFH58nB3Z
6n4oAm437wGzbSH/O0zCcqSYmP1KpRzqxdVD0/00e68cXvdPcDvq+aUaYUlS8tIwmraBjOQyOLLd
P4afiV1+DA7Dz3es/6TehV/3ZW4G4CuRjL8JkrROM5rfi5VHNfgZTddquudTe28yQ0krOYxXkbJo
6LpxCJzpY/uKzayf6eKR6j5+ie3sNX6YTuNFvWDEzN1Xj/fVGE+jp2GwxHlPB9kSW1FeJjO3w7/a
Nr9Wjv6KVYC1xENYDBOUG7BkxOu96KBWVjfbvdMfRSy7tfeV2nYCq8NkPA0uQG+ghRZZ0/8bpi8K
K7c7ENpLtunToVJeYyjvHBm3U5RjOZsNevGbUPRD8OZpyuxklcgJDOjn+DNiEZHBELylc6Oa5MYV
DJDap6CtyDj2vl0dWJ0dAx+FkixVUaDvaD6Rb8uROk+YIHbPWtWpsHnlS/qDdxRiuVLmxtDzQMWN
LjXRinq37e67/qKLkSVGDvrIrX3L2Ed88t7WsjLEQai13IxgGCQYniIjs7Gb7lMayJaCTQzVxBPH
M8T3w17JS4yMNH0DefNJuKdJndoz7r5Rqhu6uyJ0eOyaHPCHZ/v3TSsJrcIlOM8Q4I8liQcJK7gj
B+PGjnYaD/2xsRGRcDwbxyrfT2GlZW4GQy3ScNUwfLU/hpW//9V4uP/+7ysBEl4cROuBUsEVrtON
T9oZDx2/Qv/d5Abn7iXzeMscuDIZDGkiOWnlHmOA4JH6QhNLaM05q8fK7R3F7o/oYfB5LwsOiLDT
G0PY1SK2nMA6K81Ko+e0iVBp5PGo8KQwGFLHWVk18rtNEovOGkb3rde9pbbyuNiiI/tBbom8MtN2
kHyDFYmBlVgyjcZc4Ef7U+/Gfu0h71xgkg2d82iGEy68PheeQHaQI1SzQNFi3ITGkQ6p33p0tldz
KdFieTD5nXe8u84W8/NSCo10ggsY7ehDnVkhZILbylIexY813lT8XgXebWdniYcGO43zGc0KdMnf
P8t4m6/po6y8D/rTrigw40U/uNtDOSYkMyhTFX1dhTLcUDGqbheUbqSL9qyEh/17z4m92H0dqRzl
mUw7KMW08ap2wRI75VgimdaN6dO+KF78xWaSl0AByzTtfy0u4EE7Utpn4U5CUyPuxJECdnIq34In
XtT8/nDacYDsfAdGfupIxIZjx3g2veyIxWHn4aJ7lJanv1IeIJTLPUJHPgdrOhkn4To7wVl5TZ3R
F72Y2/TGvTdMJKPIck1mDWO7dKd0fy2vg1/4wgsdjKu8tLOmT/snv+08DEUlmADE/6itrbA9NQS8
ZSlpRJC1zWPY9IWDPb88AtRti71JYdB8FGU5yFNczir9nCcPyvS5aXjtifQp8PunvMlgTg7DcCUm
5BXqMST43dqLX/QLfeQhG4vu0f1je8evPWkMjCt1RkYB+0mQaSuOWmmNXv2CddVY6PEi2HQiieKc
8CAdh8cc/8/NQmxfzpu2DKBHutSSMoDhUjsJ79In4xCeUhsNU99oBo5aS2DPnGvK+Yzs4gQhWbqi
DnUggiw7S9k+j+j4D0aFk9Lh6MYuT9Angh092APkSlFr619i8kOXfuTZ4/4n/APm/DpCgxrUyvQH
Ii6NRIkqE+Qye5fGh/njgM5B4RpfhEdsOrALT3/isg1wDJUlDhwDJRTiFHKpoapAuqoEjdpiN1bp
JKecF+PzPhpFgJWaaKAj2G2DgSxZxYLpIj3F0WeJCG+c06ROZ+dCGAyQYJpcHkTKDREd8y/ja4vh
I+VpeUqPorNco8+8bCbPRhhEUduWjNGENHAdonfvNdMUV0KPohnxdnLRi7SnFwMrVR6gDYym+1S0
tOanzqd7HES/5gTZm1/JEMFnipkjQ1cYn173WQteJhyfpF4wlef0tW8ass35SBSVflNmJYWxhVZA
E2VEs0TjaXBmd/TKq+wmh+ztnXbbztzMq480d8+rLm6e4kowYx1RLMVTJIASSTzFCMxSjw4r8NcH
8k6RsYoiX2KlThAZ6bmzaKewdcKS14GzaegrVRiDiJJqicP+fTJIeb++5tFws/N80A/JI5aNc2N3
2n+y99EYV1NkRh3oNE86GfJDZ6ru0C0eGKbc1ICbqYxTL+qY1y89TeMtZd68ZStdGS/TVImqdSl0
FeLPKXYLt4FtdIck5uW3twdaboLYPRgNMcsui6Gj7JknSo/e+ZonOqrP553n2AjLBlqk2WwUKryL
WShWtbRHaRmdvuVOtGzC/Eolxr3kRWomk4YyHR0uoZWC5WuOOdR3DtA3Hhxux40raQx+VF2jJgIN
1nswzMs25XzHQxaRiAj+/vigHPeRhHeIDJCgQtHWMyWnAFZZwXKv6pEr6zw+sc3gdKUUgxqgNKj1
ckDiIQRTbHEeF147wna6bSWBAYyyxxtOEIHu9AknWBH4dYmb4SPRNQC81wbv0BjkGOpMmqMOh1Yn
sdVMX8XmpMwhD+M5cMEuwuj7VkUGEUwGkfq0pJeg8mLjTOTKlqfnpDg24bH8K66h1SkyMNG3mLee
6ThanfpmrdlB62t8xTZr7DcpLJOMNsnSHHYd9cT6qThMfnypjzLK3aPFu06cL8WSx7SlkBYmzYsW
zXGusHVDtMwi5XypbSGqLEvgHsE8GNV3FZiRaZ6yljpjXTw2fWsR0Rv4Exzb5nCTwsCQIIoxGRdM
OWV4WefucF4845Rgwok3KPiHu3STxEBQI/S6qFMiCPm9NXXyK791ZidEj3H4lwO66Dn73+kxCKSW
JQigFGBDhwQTXdqE/aVPlLJa9jN74gEF71vRf199K1BO6H1c4lIp3VsrRJaynGKVB3fb3vamEgNG
qRaWw0S5OdO5sKToPA2yAx43Q+CO1G8D600Sg0SaUashodPN0rPqxRjdqO0c+0jQFH6/uJQlgdc4
wjUOJogxAjWuBwNpzwZTD4uTulH0/0j7rh27kZ7bJxKgHG6Vdu7ott2+ERzGyjnr6c+q9nzeclne
/I9nLowBGmh2lchVLBa5lh34eEnZ5X5Uk2/L29S3K/fgICke067sTbgH6sd3aFZx89Bmw0upY1zm
++gusMd32TH0G19/un00EnvLv6kUXVc31ggwzNqLVn6QICbx3wxwuDF2UxM0IXyx7spD2B0KMSIu
I9vF1Ovu8Q8nabyYbcKO99Gp0MaRuflFcORDC51J2c6fQ5eqp2xfxlcWOfCQoMA2ZjV8H5KJJ/kT
407P7ufRRkPMGZw1I7LrZre8hj41sk19Lg5HpE5VRl3B9bjP9rrywQoppdw/pGY/g41/PhGqrs+t
GcFmRHb8WT9qe8Ta03S0LjIaxFCdcm/7x1v99/cLw9UghyMGbpIBps5g8J517UNU7gStL/DlSKfI
HzD6Yx5ihz3GWu+LT/F9dvxb/oTV9+QQJoYqR65M+J4ZJIjyxDbFyxC+TsHD0pzKg5LajXCGPBed
0RHn3RswrJB6HuZQFKq3jG70wr2y1w/KTjjKeyqbI9Caf1IBKWGldMzQlL9q7XPTll6jPteGQIQ7
cfTwLylJVda9GQHJzKg6LONy6KzpSQoSwmsoMxyqqJXUT139BluPSn4Yqrs+fbztmG9bcsMx+QeT
IEYZONLgFCBrdIezcj873UHb1w7mdd35o7UbHNa2Ne3ASe4Rtlmec8s2BzBpa6W5wFhdOje+M4/S
HsxijrJr7oaLQD8EE17Iv51kooJmHHb8JIfgWDuhF+9mP9mnpJwG4YX8w0ka1kMfMYIqYUAdeowv
w/RSZu8g13p7/7bdw0BbsGQqqsKr+mCaSgChKBZUy8cwvStnv5gI9yBM8NVliB/iwZAxN0nFvaUc
YtWTRupgY7Dzuxf8XAZfWg7a2qwnRuXOhNiY/jaKX/50suAJ6TvZFu0Q83D9iUx/WPTcssu8c4VK
I1RN1cIECybYL3F3GfbG5Y0KfBeSI9R/qKVc18h5+hCpTVX9SH0mt39aTvKBdSLXOLapdVGfjDs8
R9FEvzhr6GiEwMv6wSvm+IT6vfOfnI+vLRtdI+kTI8ev82M/PMuBXcnP/80Ed2YmyaIpNWPk7crX
HALb43NKiflsU6OZKoojEsj3JJE7E+e6DMLRemMwag79rjuFO+GRJaWRaM9oCtyXB6b6Wn8RCp+V
caIjpY206f6rv4DLwi01h4R4i2THbPsPgiU/tUvuN/pylxcQaS/7jkANlmX/5vYre1wWrkdBOqCt
FIDfJKZTlWNvT3UeOXJaoQQMZfqDEpmal5XDQ5+GOeE2bDU3rPOZuCnJfWMqDfrQwBxpPLaa31rv
rfTZ3AtUwWAThq8L5TubyqYNI0uA+wiReWiT7kOtBWAnNh1x6KgC9CaWrGxxWKIt1aCF7J7dyxKK
b6YXt61jGOPDaNbQ/nHbJHCmrDj2emcLY0Gg9PYIwMo8By9xK0iatbwlWKKTfRP25alzm0PhmyD0
RbMaBF4f0jO7KFROdan96JFKcBmq3PquHOqAvFDtBAFwoKLKXz/r4/vbWLB9WV0tkcHeCq1DfY6U
nOnLsaqg6IHDcJ87+vMCdapsR7IobILoyhoHPYsMJlrBwNHKWmVwJvnCUwpRrHA3geEOTzIvIlrK
iRVSW8hBUROAEE6T2h8rlN8re/buqeBKwp4hGZsP1ci7vUhI1WuSqFoq/+g5Jz06eVlfYyyc48lr
sn9S8kF3MzAsSRUBraZh8pX9dLHkNtRKgREUHSsUCIP94LGe69g1iWm5TWhZmeJisOlAU49TFqbq
zBlgTXrMhFNaXyrpXqDOpu3L8coaH3KLAk5CnLSuFdk9hgzOb88J+/zS7ZFXZo6mgameNXJJD1Qj
1yawrUxzsWYJYmjEIvQju/4Yih9TdXRmSJk11Cv1dsytDHEx1ybQSx0U7KiwX3zNh+x7vQuRNEue
uM8Xl3qQ3AwAS4VEpajJOgqwv4Y4wLrozATmurHy1Dx4qSWZ0pLa3rufNvjzRx8Vpawy7F12NnrM
AmBBL+LD4OQH1pgS2LKdPGqJTfWDbvvm1SwLkxV6qZmgGmU+g0Mn9Q31vVLuSyWyhfZ+MZ+j4a+Q
5LqRv5WKVAzX1SbEWTFSBIpyXD3QBJPvxIda8HvXwsXbOvwVmFgmNBdFWWfK8r+uMExTYdbrFJx0
XWaXw7koSydXP9/GyG0PuRrhciWlkkupm7GNreA10E/oCQjZQkRZMtl/OgCRpxkt46QzlKAHtRIG
zoVDhmH98NvtJVAmuJNlHq0qqFRMjJryOzn8BkZrYaKYGt68mD+N1+vgPkYP2cisNxMBgzXNYdwF
hwyN/tlTt6MeGLaS17Uh7oOMkhYmigaOI7ONHipN9lMTPI7VXNqzVrpWOPu3d2+zcLc2yGGEFaSK
3EZvpEpgznnWcFUEi9o75cKaF5rdTJUit/BClkFEBa11RZF4CrVsNDoxEOERU/AOaaOkHFq19Xst
9v5mYStDPKiXkqrNKkRgpfv0cwexT8Fbdsn7HMJfiQcE/quNXNnjsF3UIFqZ53AR1mGZdHiZ1t3w
PDlsJHBunR7CO8QK2fn7m1OuLHKe3wyJUbQ6kz1Ge1zhSnh6t1oUkxeH0SwtBrGjm4G2MsfFQC6b
0pTEkGmVmWD0vsL7TUI1OFI2OPfXQfPfabhnu3N7HpSXRnkdJOJDbZuwJCjsWKJl8lRR4H+FgkGA
ZWT5OUMb84xxXoMaktj28p9GLFY6Wx1Pk1jHgalDn7yYuouOfnt7UQVbmuR9XyyU7sPWBVTGffvf
FfEcUVGVNEkdwNOzM6sFd3tl1x6aHTV/tHVWrM1w6WCBdncBjME4K5o7YXgxY4ppg2V4vD9j2FvF
+Kems+H8XzdNGHMZgpe4dIH34o6NQzBq725fu+UB1N73f5HeYjmiJckG9I1/4xLVi6hIrTeuZUWR
D4M4a3Y2WO1doYISLR2jGaLl+mxHXTFR+cSGe/ximttK3VTFQWUjca0X7XT03Em+iM5MzLjvegsM
loqTePEzCRgbX/AXs1yKDWYFq0aaGLj56FYozuS1bdyND/1XYafumQ4yngqpR+WtA+YXoxwON2Ou
Z32HS5GYYVaOSU819+xtKC7t8BsjuvkLDloYVBXVBOIqFl/FDVoxrAs2fCK1kROBL6t6vg2829v4
0wBfw+2jZcAUBuogQzl7UzL6jTFQg/Mb17z1Ivgabj2FaSXnrOjo/uCcCY/FiWliz+QbD7Uczhlr
BYIuXYsu78nC2QGuIzGi4HCrk/yX5XCeV4BFf9ANeF7zUZxt4SuLbTCJQpO9PRtOfFEuPWbnEzSy
p64y2pRgwwZC/mKe80FBNDMzSqD+A1oAq0YHimbrUWcP8QejC5x0/BRSUtJbm6qIKnAFwGKJfCmg
E8ycqSXgeXJ6Ly53cvrx/98HFdEULRnCViA95O4/kYAeoYWNqxnjSevuFEozceOUlNe/n3MKPTbz
eGIzydJYaEitB8UvpEF2OggieLeXws50DvZ/McX5RgpupSjrAPtyehDmr4pyyfqz3HzKlS+SPDu3
jW3k178Y4zxhYF3JY4W4WmYD7Bof8mg3NWdTTh1roW4NWyi/3kO2x6skIJRKQc972ApVDb++c0V1
9ttkeChDalnb7nZ1B/anrEwldYjZNx0gW4WfpaKxrerl9r5R/sCdzctiQXw+RDlS6d718mgvOCiq
LHRvW6F2jEv/4kIu6jIXGi8QMKmgnCBc4fZKZ4cNdQJT6+GuPXk8LI04IX5QbTIvOaYvWzxgpk7/
sX+dnMHL8IxJJVDE6vjevk6shqxl50ayTLYmZ87SvYjSZI/WRHg5sTq+tW8sFXXsM3heKu8sLXbK
pgZXo7q7/bUoKxxGCKUO5U/2XDqk4N4dBMdSzAd5nA+3zWyNIK5jlr8yGtCJnvIQqxl8Rpsv+RGb
KHWzD+3H+Z6difF9KtrDK2GWiCmNgwphmaIyZlNjyz2eg9HQn78UX4pTfta+d07kGWgfsG+bpCyy
DV9FsSlHJm5Z2NDceCgXf6D0v6gPxqGE1kXYS6YsVQ/nOuodMXhM45FYxNZZu0I9PovXBbEOLCb0
xG6lCmq3o6+irYkqlGyVZH7xCg4rikKb5lYG5KH7AHwPJkoyLIegSzJbjWK/WOKwQjYiOALjr4Ve
ueiAE2QXp7bg6c8FqKj0k7ynNXMIT9C5+2MoGYvVRzOe2lpPbUSnXBYCIrZq0etV8QxbyawPUsRU
R3+07rPh8+AQ7soDa6XXHm579tZ7/S/WOKyoyyLJ5Ar5hGbP2ELkf58MRrjmJY9UzxL1vXQuoYim
UlPSHB7IXrbwHmprHwTH8AzcivFeh0FJKr0l4krnkEItBkOd2QSJpnlyV9odFD9bopJKhBU/wzqb
8b9OyIaLYlD7sFcDLOZAfCgiG9M5jAiQY9RpA2fvfBkMedVDfhz2iW+6rSvspkcmFjxdIs/69jcF
tF9chEsx8NqZpHKLPLD2ek9i3bP3lhf4rIJW+sYrZY/aUA4/kHKiW71CZzrDKWmf7tIDVGjJeQji
0Odvo5AAD7NSxiNknB6N5jlMC1fDaJGoUKPBzKtvpNH8rTQLwTCV1YCM6GzcNyBsRDXQyb4zalfW
7ExFGeHz/AW1xJCHGEvwk8ja4VVw0k9pRiVp1JI40BhNK66mBte2HyIf8AjUpqv95LCG6uCOEkWj
lsThBoZ+jawEz7ZnLnjnSWTJ+qQ16tckMefn21FGWeIAI0DngqCV7HaoNh/qwrBnM/ouGxS5wWbt
ZXUW8z1FpVml+qwB4zX0pLyxN4RHcFvPH2UfkmL7/gNV3d9qnFgHscHBxwQ+R/SLwmJy1o9sYmG+
hF7wbtozNvbJ08AyMLJpCby+lyf865LEEVRiwD+clZ055BXDkdEx7BhkBwwrdb+iUxDilDY4CIFU
UAUhD+D+D/8s0XDJuIxYBV47yuC+tqnaFnVqG1wuojSV3GQGQmK579H5W0BjOnWq77PbsJTU/U9u
anJZiBJ0NTgrsL5s9oPyPJQPUUcUfQl4NLk6RjIv/7IlzWBRLgbPrI6D8hRUE5GVbtqRJE1GD6Kl
4RD7NbVGs39ZBGw0I4g/yJNrtK0djKd0Sf+bnTfnXKXwVpSVbd1iy4zyndQ9G1XsWNZZFTPCzqbr
XdfD92K1aRd16gQ7ISgF+/f1X9WvVr+fg96qmkNDbtBJbAj3QvyhSd7fdi3q7+ewVquyuK1Zj2qU
a4esU+6EdiS8l/jkb2ni6lOU5hDIA+tdN6Rz392LquBqwlOwNM7tpWx1rsjodfyfb/GzD1bV5kIH
mpy3Ka36qUIPBKMUViHLpKBDLEbi1DnCIf9A2GXf4LcTX1ItdAfIUErgga4owe1QsRrxjz7f1rFC
G9KDtrUr/eJCnY5bnZ1Y5tUch3aC0M3RUAB6ML1yh3kZ37grL9rd9EG8Z3xVTCkJim97plQZeMp9
+uX2crc95mqei+B6FOol0FhNoz4XaJdpqU4Wll/e2E4e7TrZjCC7zOqQu8UPT82hRZNHuqvZo8xX
3WbvI2pog2/Yu72w7VP6urE8BnaJVKhpi1hjhMaMj0f5AkwHJ2lgB6eZZGHYjoufG2lyod3O41BX
Jt5YFy2ys/xREF+y9puiUNI1mwn2allciMvWmMpsjAsJ9nBAqxOG3dkkEJWIbp/3KzvMcVZxLouR
VIo97LBTeLxb9ub57RL7TI1XbGZtK0Ps5ytD49AGUhgilZ+Hp8L08+VuFAkn3z7fVzbYx1vZEKG6
IgcSsvgWXC0SOveHU3BWUdnQ/dRXqIGH7avyyhx355LayRxK6a20BoX2A4Rz7tH94WbIYDpIatFz
W5TzcSBS5pOY5QF8PY0OQSg7kpo7dbObjGl3O6ooQxxcGG0D3KxwQC7zXWXswHtnB7mzUOIJBCr9
9tBfWGYkG/CJoUrcphv3kywSK9muf14/Ev++P+UDOk4hswNgGr3pHcgJH+MX7any6oMFki50TJ7p
TJ5yDV45F3eHMpdzwH126A6YIbnHGntf7kHe/YOlcyocQyHObAKDeXb+uoXwhZVjO60IpbV48aK6
OGeVtJPyYm+m3X+EXovDjqbF2J7ExnE6t81sGbSPglO7nTd5qo8zmyTWJiCE184d6hHVREb2oBSh
M5a9Z+pf03m2b/s+ZYUDkcWEXlOX4ySbs0Oj5HYKLcOO6jqhjHDQIY+F0gkhAgxdG/oxSizDzReI
8ZXZMBBeQZniQKOK6hwK5hE+R30JgtCO03M9UCOslBEOMNrBkkqDXebyFn0nem3PIug/h4xYC3Ha
yzyJddwWC+5wcPHJl7+r6Lq3HKi+7ySndEVUkqkb+e1lyTwBg4g+FqWcALiqfBnAsDsUzw2pUkcZ
4VIKNY7VoFPxgVRp9tVaOqmm/FAFzeNtv96uIv9EQlnkUoq+TxchnbF3rAha3DP+HDaDwYRPqZru
H7L6/6VJsshBgxpotWwkI9N9xNs3TuJ4p9rlTn4IfFa3nvdDYjcAX+phY3Mv0ZEJMVQDamtv/rPK
AKpCMfVWRzozppDKm+2gcq3uldhIFjG/5borI9ziprScltGAkcE3d/nslN+Lg+GXu3hnQMXwRfwY
HiQH5VDG5EsEALU+9vPV+sRK7UCiBnDCTEhqB0JWem0l74qyqf6jJQ4GU3VIc9DUgy11fieGqd0G
fm3+xeQyU1X9+bk4GGzGrimlBfEVad+6GjKQ0yEZ3hGfixVabn0uDgC1LJZHuWF1PHv0DH/ZqxBi
UMDe83fOZxoiBktMaHRyIBigoCWaCwKsHl50QbdNwel1Ioo3MzP5pw3+GRxqu2IfayWCON/V+nOl
5baxfDYoiejNVGJlhqssGVM4TX1cI5UYLVvQx48p6qzGaB3APnLQo79RDocjXJfFYWC4GHUeVG+3
uBHsw0xawnICX7eNY7ezaDKJbZ+42uOwcBrR52YMLITVb/m8VydHqRTb0j7Ww17OL0tw7ClqTIYK
v7vh1ST7+Sp01Wgw1RQdU+7SPSvxoyRQbEHb1x+EE5pAwdMqvoHyykLclEthoZkV5eMfSozqYfSZ
1k6DZIyEeLZFv61nZY0Lq7Q2K8howVopHbrwde6e8vxLYzxK1p04OEn8Xmr8wjAcYTz0TUGMOG6G
wco4F2qTnloNuEaRX4+nsXiW49DtjNOiUa1B2wnH1RDPrVDHkRbkOnPMY/lZBWvask/B0aZBYxvb
+nesRTJaZv/3Ed8KSauPWMZtAHbfnDX7JeiFZyxWkEhFeu1rDn2j3CJcgDm0AolQ9FIVfsZkaMqk
7tj9PzkvvuwV93pix7vhpLvdKT1AlZeV4LRD8KRfLJci/f2Dx16tc4eM3EVzpsU4ZNSd8NU6Je5k
xyB4MEtb/T+Q729G4Gqt3GmTFNISaew1UYPCRf0lir8SJw1Dxd9D4rocLiSyyZzqzkIWLM5Oc8hB
DF1DKsefY7tAyqN9u21uMxdYLYeLgXSMg17SsJyh0GPbylU7G6vIwWSqe9vQH4Lg57r4e3ogqeAy
Zpnj2NhMsGY44an+1QJDDHtLtBJboToeiE/F39rF2GihvgVwyc7zrnOzB6ZJMr8aYGEQHk2/2JUf
iDWy3brx7fgbuxgPUg4FatYzvPjtHSNkLD9hptetXeOoQcggu/sBpNY3qrOIWix3GJUxiK8WBRgj
ya4i3wtkBkT4JX9Rn6pYhxwrDAiSclSnb6OkPuj5cga7nCOX8bkYw0M0xod4sF4ic3CIraXWxyWt
pTQVsSjCvLWfwXQ5nZlChHXXfzRRpJ3+oa9t26fD1V85WJknKxcNAVlyLGD0XFhspcqe+h5ldrP2
by+OCEJeoqqcNJSw5Ao1kOhJUADT1meD7IXdvk5dQ93igKVQAi1ITRwKydm6RwQeIdBziHzDEzwD
UYiCy7m7JBdqipLaRw5hZqNvoZuDmOgg3Jd2n7qycebhOJnfb28i+/P/HHsqf6vXDCWSO429ywpi
7JaT5Ckx3khmjCsX8cdJhiycGBMQc9spMRGOv2l1zsqx2AYZe6NL4qcgv1eH/+QYqshltGacT5Gm
4ffPyTHNvL417S4hS9DbSdj/PF3l7/SxruWqGcL95kcmEoiplF0/2obD+o3qe+PwF8Ltq3QB80a/
7loSSl0UJLhLLdLS2EGp2+A8fBEy80NoSHeN2n5QBOtvCnI/nR/qaL/axHBv3UIRBV6YnrMGHOjD
RyV/uu2BxBGniiwUVu4wTnot6T1cULmvzmh72+Glzpd2vSu6uU/f47eLMatFcbkIXgMtGZOcKOWr
aNWWcgj0wD/E+LuGWzbmYxMreVKjOQatKFhzdU+CEtgZitfpZ9UUk5KAaCoYOHwJRtFYyhGBngjH
OH+KdaIZ6TZKqnwDwRCB7S1nn7CQI3ux9j3EMpSIQBHCCN89UKVxqKsBtrQNPgTdfSp8koR/brvJ
5rX4+tX4xgHFCCbdYomQGTwrYWXrgmwX4qGw3ncdVeskvslb7rzyyDYujUUvACBZC+1qJS9yv9Or
zLu9IiIFR4fRr45ft6bcL1rJJGomlxE5osvj3L91HfeneXfbGrUmHj4isR+WDn6gjA+ieUlJglTi
JPmtm8BC1Qp0ihjlGE9Z8Gp0ud3lH8Gk3FnnoKDQcPuZZ+UPHGqkepkVRQeXkz/9yPiFO0h8aBdl
N7pMYIOWTWK/8cZRyd/xx8kM2iRmTm6I/qTtmyE/GqNnRcTxSAEiz5KYg1Ne10fsZHAp71ilPcRj
/uQEkKCAgB4pa0MFL5dqlJXaLyEbushQ9alVu8iPaNciYO52jq/yl/m+EwqwXrLL7oFpDLAKOBN/
oUZV/rB3kL/Uob8sG/zMxZJOVokCBU4s/wc7UOSLr+iCkP0ODdSUMMQfssOrOS6qFjj81FgFqqhn
dYevVfjBaMcX9ZCf+3PpzyftoXK+U6VocpXsk64ASoQb6jV4Xt5aByQ39oQ7/aC7KDmxTuAX8k64
7SLXZXLB1rZLncUCltmgKQLzxeBByv9Be8kb5WzlsPYIisSe3FrumC7VGM3pMdaIIffgpXMnUMCP
L/kOhLOzb/rBXrdnt3TnE9XXsn3SXBfLnchaV45ZMaHOW0NAVfkgC+dJ/WTUdwUmL/8Gk6+WuMiL
cyVrxwhnWp8eM+lFnYlpXGIl/DRGYi14p0mxEsNantoyfVeb+mMk7rpUsUdhJDr9t9/7lZ/L4Scz
wmUIVZl9sfQ7u2zqbFa2wKS2+Nx/rM+NnYEtSPtG3ZS2D7arVS7bF4IyG5e2g3id9to1z+YQEdBF
GeCO6XjqzWyY4PxBehST90JFJMDb58p1ARyGCGpQFMKIr9SGj1NxZy4f+3Yf1NQyKNDgJzFYe04e
sMItY/mW2NzgEcXGQ437CiboC1s73Pbubci/rosDjd7U9VASsK4qPGXTrp4OhQH8xwt1n2Z2B0aa
WiQ+1VuS8fsZfbXJgUZumr0ArmrgcYwXJ8bEBfKhfyxPepRwfmaY2qF5Nqnvx+HFYhpxWJaI4q6d
Mbf/TZ4S5ECmXehEOG/fXFSZtU1KqoTx9l9hP06bf/PS0ZF8trjpFJ7RNekWNPxuev3KFhdWSiFK
sZUhmIOX4qA6mCt4Vg/To/L4Y5i/3pOqoiyOfvt2K4tcnA19LRZVggs1vh1qgF6a2vpDtVe/MjKu
6BNN/EotkQs8MYxwvZVgUNPkvTkk+z6MqByfWhR3Ui89umwjFnSsL05xQ6/6kkkY6hKhNxsdF3xI
ahhzG4ZX+8jFXSQNeTuk+HIi+kGbb4zDdH7FmSm74olNMLgzzejPvOHWt+PibgmGLEszLFO/LP6E
rknBme/TQ7THvItHTUBR340LOCWOpUx8y/EWyZmM6J1gaESobSY8qz3kTmZzkQpliditXLoL1Tuj
+2JEX2/DI7EKhb2TrnK4cq7jemEX88V6Z0JLQiUu/pv3sesSFA4ssmmQmoKxSEpy62tme+ol0dUl
0QvCSXKSUX9XRBrVtUMZ5VBDrvoiqk0JMSwLhS0WCUb6rcpDGmLZeg42AanJbDVu9rf38k0K9Ib/
8QptmVKnuhjirBl88TvTds5fDO+JcdNk9+D3doSL4YG/3JPd1EXP4T7xLDBpFTv1b87y1aZzkGL0
QpguOv4OQXqqcsnpsuOgPqtq79xe8HZ2vDLE4Uo2S2mUs9ROv7zJMTwLT/jKd8OJPeIxwGxe9Ke6
s6m3583DbmWXAxfNiscimREY6XI/iYkNZVI3V16MnDJERKDCIUqUhklTCHBfJdw1w/sa0wgtMcND
RSCHI30/W+2gIbGT8DoCQVKq7WB7qGy1WRyKZFGvSlqGj8QaYEUvwxtr5Cp38RFtWc8CKsWyn4NV
usKQxSNa9GNfeb3tJpsXgOsfwCu3CdoslApLLcPS6wfco8TQ0ZtjKHyuhNC+bYvYTZ7ZZSqUIi06
7Gabpl6tFBfJmP+5bWK7YrZaDwcvfaXmZqMhvQMnU3VQ3OnUHZtT/VE7Drt5T10ECRdUuYQEgoxh
MrNHa724k0zbkHMI/3z7j0viEGMJ9BgzXuwT3f2YTmlVN/BZdQTcAx2efojPRASwygGHDgFGPWB1
1FL3805zhvJrbz1mY+/eXthm9r/6VBxQhHo6p+aEqtIky7s8yR7EXHrK5/pR01GnU2phV9bzuy6g
Tm4q/VE54DBqIS3zBBvKFFwjJz8eFtv4MWBUHxIgY4XmwFwktpV0TQ5MRhQFS5kdt8k5eSd7EgZH
c8vWdiYGODMn+Hx7d6mvyCHLxPjM5R7WwuKkJH4t4YFcec0SSvuRsMP3vE2hACFeDXCvjroLUiBb
yvedDE6CSSSOcCLYeOoXKR4EZaiwIjPF+FnrDkLtGRCNvb1vhFdqHIDEnSpHCht7EI/spcmC5j0L
NKoMub0YDeyxaKwD/y73eYJeMdCkhSetYv6eBpGdWE5UiESE/cHlflr5rTeksDDBkcjseFFBqV3u
9DObvUKzkmOR7a+kNS6fNKGS0cs6ArqBOC2jORi+oF78JqX9f9EIY1/i94zuujjuS0lW0EGrAZ5X
o98LFWN2cHZHxpQC0mKSCWP7oLxa46Bes2Y9UpjmWgkORSV/1JqTPhaOEh206eNtF9x+uVCvtjjE
z/PIjEaLvSMAoHIszbozHBU8FcwTMSXg/l0pdWWRw/xItyxh7kDgNB9TTEBKdvsSPaNo7CxPGgjs
2LBniZlvkWS7Zku59RG5Q6AcxHxOmc8Y3VETTnNOXNO24em6lRzWt6McaQV4e9yw/qaWngrNLvE1
MojCJhHNfAtInNfiKESYk40y0anzdm/ML1qeEgD4h+rOdTE8aBipofQZ/KJxQayAq8uylw8/Zg+p
d4vbK9L4ro+0KDsjz8BXVpk7vcxtpcWxqIoe4eksav78+TW+0SOLIIU3YfoVzxSiwx44I1eHuhnj
weggrkPR4VOr4iBjFocxqA2Gh3VvV/lBC/0qok5EygiHFLM2Qs58gUurBeoo4TnKF6eqXm7v3O24
0fhejzRtEM1MJE6XCzzcQ0laerptgUAh7bfWjliNxVTAEdW55fvsQXegQ+cIn1uQ1iqYn4DSHlUP
fpO7uuUOPBosqZImClYVv7fOjCwHygH/RH6zt3ztVDqCE+zzQ7KfT7ioK0cFTb6sXPt3F8v/hZnG
C/2EmpL1hgTMmBPZXnqINphfwvTd7e1l2d6tpbKfr4o7YdgMYWxhqUIqSrZW989qodtDaB212ZTt
IdI9pZwpBKHijUMQIy+q3mAvudLz7LCWpMiVH5iqNRvSikl1xu0O5p/nCsRDfl1lPQ4a1O8k5GwX
GdJZki+5mKhDrTh/GR/A8+SAjfDevMds/Z6aer+N/BrfDhKLJnQTRBYh9cMyxPYM5an2oqLp9/aH
JNIe7e3nqy85KTHaNdk4KSMrYARg4JQ6GA4ToZ7JVRFu8/aEszI2d7NYL4yFIy7ak1Fm7+XCuq8j
YXSEAFTSeDMJW4hF314iATZvSLEyKo9jOydMsadufcV41TWC4el2bqXxjSHhZA0l2qVxSPfLhxL/
74Eq8Jucqf0LZhiex7An2163k0cLZP2yLkG9gQsEEf3ZocKQput2annOpg/lMtj5fFKHxzh3ivC7
0Plt64oixaOyPdWv/jTNv7kKjRYYaN1kbTCpk5bfM/0SgDZTD/dxA/kn6KRaF6t/vf0Jt9/2Vla5
5LwqxUaT2anEqOMY2WQW2YzQJweYVxd5T11wtsPvukruqO2mFOoHAeyhgvY6RKMHDsjvqHWdZMzH
E2vbDoqrLe7E7colCJsFeVFyrvfqRbNN1M9+ZBOWJ1yWpzfxJzd+puo/fyiyXi2zyFlFhh6qbVEy
MmTpnvX+5l7iImfeVfsQT4riPTspQTmoOdR4wXZEXu2yHGRlF3lM28oGY/QIAztBXTIs8u+3d5Uy
wZ3F06C0kikBaXTzWQ/fJ7J/+/dvp0nXJXCZeaMZZh/WkNMTws9KWrqB+NAJNYFcm/TcysrtuWN2
GIxwihkNBJv1L87dWXVSr7ykO0aJqzya4LmEZsZhPKuYUKZmDv+QsF/XyKGMlDdB0irIJBJYLx9D
r3uTQq7vC4d6V/lDuvbTFs+SFyziPBpMCZk93rPnWOlLODnhRT/3bv6OjfXGOjHoRdrkQEVp5Ca1
WAlPeV4+snmofJclTpk5EEB3ZFc4QMmd5N0nHNPgkKVoGxOk2sDPPD+GzSdjpBS6Cc/kGc7rTMpH
KYlbb9Du6xrEFOVTL5TebfcnMMvgkEMtA+TwzDXwBgctmk+peba62GnHOxWqSNJAZPPUpnGAEail
HC3svNMxYlucrZHAYGrPOLRQUyGxzBgfJez8RTkU6YEkJKFMcIBhGIMhdQYAaeh2IzKt+JPaUY2V
RFrA897VirzEkYxMxBqis9WAfDfSntJJOTZRhDEB1Qvz2q20760kfisqlElC6a/qttcw5iBD1scs
bw38BWP/EjRfDdDjzppsIwWzbzsglRHwrFBxEKVCX4iMxQjlMzyDmq4BVtIBBCHivv5CKRVQZyVP
BqUwLqhMeiPK7VWfPc6EnvXUgcnw8k/gi77o1njqamqaWpBwfp4Xapi00cybH5Y9yLjrx9ybTtWp
gFgCpuSYSCNVUdt0Vk02dFFWNF3mhZ37ySxmOUU8iMKHDqLiKdReROqlZvvqsbLCRV2miFaitohq
dTd+1nHxSCrPuEBlBWifts5MveBRq+JCMK7DcNQnnDGL8SIgMzalf7JxIBxzExlXi+KO7Cxsw76V
kc2hvmF3+g6a7G4ivkLPIMgLB104hL3tlrCVQS7kkm5EyS5i3+qIHs7zAE6g4SR/G74vYFbWkB+g
I2whjBI7yfd26GpS6trYMGkSy5mT2NYCZQ+6HiL/2c5ArmvjezxGNdGHrsbaggR9Dbrslcm4U7Xi
UW8zVE8m8xjE7SUE4Xs7W/ugNyjGHspHFfnXVNUsm2bKGMc9K2YvbyW+dBefWdj1J4oyjfAdvstj
rPRQQ5Md3mzMYG+Ko+FnpSLehVX9JWAExUabfxK7juo3or4md5inbfFvYVbX3P9H2nUtV44jyy9i
BC1IvtIeoyPTarl5YbQbeu/59Teh2e3DRVPEDc1GzL4o4lQDrEoUUFWZRH+GPvHSf/0MXK++JP03
rFL+UFeUJauxj4GgeUIF8d50drM4eFUgBmSOqiuT/L5vMq8Uu/PSS+c60s5qEvLIBOll6o+Hq9W/
g8GccEw06FxBZYwydtDnjhK6mLVwbJ0JbNbjQeTxg29fmFcWGdSZdH2STdrLPpgXnfzQikOSHZLk
QV5ep/liCs+Lyhtr2z4cVzYZENJU5DITZb6cPNrNXt2VPmp15wn0txC9+55/3/+6PAdiIKjL0Iw1
03FxHXVnRc1BT3IS0OW4b4Vu1M6nY5s9tMpUmozyCWjlQ0S+ROgpF0orqm/liNM4Q/+9e5aYi8FS
TUIQ0wFO1QfbpJ/6dGiJL2DA2TaVwRZxgDZHJMGM2R3U/q0pHvWE82U2c4erI7AtHnGmFWVQ4DQa
g1tIqtktV+GGtwgGPARziXLIEOHbN6/S9EtaBMvgNRrxbNC/r8CjHhK1SXpsVNrdiM1fZn/T1v6+
c/E2isGFXk6CvhiRTqZoWNXTQ2gWHPflHSVs40ZbiqkqUzUC+SG8DQ+ZR6VSRg8a0Texxxuh4W0Z
gwDhkk993YElqx0yS8lSO1ccsSO8NXHglOUlUrTkP7TKGPJz0dIMJnhUljHMJXul9/9oz9vufrk6
NNuwgROjz0faG9u+83DGrnGfYlrHOJpoN6MFZuUtvSOcAul28q8RKDlCrFnVWPrDGaKISkfbUWgW
QNnTwfN4mSiTCUQB23vxLHjBpT/IX/ad8oPc7mqXCa5OEYN4qOH4E24cxJYOuVvbuZ2djR+KLVrz
C4Hczb7NbZS9mmRjDbdsUaVcQqVZWlUwYTL0OYsldwkxbxYW7r61DzK8qzkm7qq4qeuWYGc7wbTN
wDc779dLaByH7m8dMgml3ygjz2m3Y+NqkzmRM20W9fqfx2Rao2sxQdF9l4+Tbncu2i+sd6m7sPc4
S92GmKtZJiSFKQ60jordSY+tSzlcQmJ3h/RG/IGGIFx5zJ/aV45J3kqZg7nH7F5EaJ+OcAgu0w29
N5J7cEHWGGxrrOqEy8EjT9x83yZha+81mcCjSTU0dfOiFl/C3i87Xha376R/SIQuVayWcwonHbzy
tkN2Q77GJhi2JzdEc1B26S3R7w/SkQcEvLXJ/3sQ6egxkesZzxuhfJxnDGkHF63jDvnsOwphmRfU
0gikTsAO/pfhsOgs+b47iZ7iRg8KVqVwHIVG2Z8Jz39dk7D1eE0wJajY4EG+icXnugfFlyrc5DF4
FefU2ffJ7TvO1RTd4tVZTqQADUI5EvCgVvxGlVwtHS2hyh0SN1+DwHBAnM4LeJqv7S2PAZm4jcEs
Qcf34+SlIagcYWAqeRD0zBmzVzGPrX4657pbNU/7a+W5CwM0MamqsHvXadAMV10Ce4yqx3GuOJMQ
nGOCiAyyDPoC5kYJnw+PvrGlOOkDhNDv4st8N78GVmereB+zuSTVvNUx4DInYahM9FDU62MMKqUY
DSm8J/rt/OK3t7AVeOgEhFObo8zyTntVeKUd1hbeGSp3dKIzeRlfuDol29FnEhClGYpsslOexaDI
VUhwd8rjS9gCTbhUszwLDIqMXWv2kJJHQTo5Eh1USf6+2/F+n27qKsSqoZnFmLJSdiE4PoT+FoTG
b/smPsjDrrtE/w0rG6K6dKKqoeVO9VGuxEjUcqhHq30NPN2XnRmpUOhNo0Xcfbu8pVGfXJkt8b6d
V7mCZwQDyoJh5c8zV9aQbv+faHFdGoMWihYFpqQimuaT4VcgyROPeMV2aGM1f7iStyAGIqLGELSE
NsWFoj/m3yAdzwO/bWy/LocBBxCPUTpKnFnCoTgWb9qhvOCFJbQWvz5qGJcTHHIev6cv+x9qGxyu
VhlwIIMsGFkGqxOYDesXUDc3PCJRjgm2ZKhIQlaEVDXRlFMrTxK7gGIxhg/3F/IBuP5eCSuoFUcT
adtMa1wqYxCBphFsvBfpUGIEUHNxuaJkHKXh7VvluAVbJewKdCXldU3HkI7qdAwyTs/K9il8XRQD
EYXZ1l02IjGUezRRFNPNGOenfklCS22y4yQPdiroT/tr+uAWdTXKYMaCmqFZ05p5f5o82p6ePgWV
laJk4huJZb5n34mbpX4G4OV8RupvO0HNKm61UoZnuAHPFINH1S8pPwfttOa94H7w8nZdIwMeeRB2
RkkFf6m35F96vwL50onyqM03tCc04D3Fb/cIaFeLDIKAObdXQtopNp5mXz6Ndgylm+G8nHV3sidM
BCqXfybm6BiWwdlWXgwy4NJHY5TmJZY7yZj3itsT0fOXYBl5VQ6eHQZO5EVQJDHFIkl+6obnNHZn
LtH8Bw80v3eSLSnKSdL1UYigUO4Wj4o5mvZw0lBDQbsol5WGhytsQZFyOkAnXEaI/70gGkyvtjs8
J9jRN/MBcqnvqj28KiZnG9lSYlDqqdGqWGGaHNXBTQow3B73o5xngkGWRi3UBLyFQJbsHGknBc1a
3Do3/Y0/gpkoIjEkTZeQpP1vFmCSfBoqHYdm8NS73VE6oEHmrDq007+ziwvvLW0TjK/m2GpXFjWd
tFCFo3x6EJZDWT9+YstWv888N/chpHn7d72ozE2jH9PgRMHPf2eCSTkzFcRHAk0CmoW4bazbcwCO
VY0nubX58VcrYT7+IPVG3HVA+HmxxUi20TAnSTz9It7nYI6RKv/ddd+5tfw4R2/7e7WN4atV0FWu
kkyVNFmcjtgs4xI0UCqk0/4D2q0Gt7l9j0tOvr5dIsIbogiONNHU2TkCKdCQ0lJpgRnKrqi2Y+ZT
8wn6GHhKSVxLjB+IVdOOlVC1bmx0Xif/qCDjUg76eeyS2w6iBqYYnAqpe5DKLnY420q7pf+M2usq
GedQBUxlFA3CSAc3bFZPlhJjXrg8Rk0PJm+37Vsr6U91ziMv33bKq13GX9pJ1McZoxOOmgbeNHSO
NqqWXKoc4OPuLeM2hbAgUWwhtlEKo5NLupcExOnN5TDriWuUr1o0ofQnHsOo5GwtXcHezjJJx0hG
NC+FeA7TYvFgCN0xkDvOTZxngskygkhCAy5VLB2Xu7j8qiW8J3aeASaTINM8EpWOhNCHff1AVVGl
A3p6nrJnYklgVgpmzq5t56OYDQNDqwhqS5YwKDMHnSz0NKQmu58pagnxCfekX3SApwSTgvmm3Ucn
4SsnELYd8mqX+VyNNItTQafGandwQObgJJCzk86U/N30a8888lXZN3cXNXZ09OgGyNiZ2BNIY5S5
AJZfdB3Gk2+mvNYz+gN/uODKAP0HrDATQ6dTAdlD+IcNuTKvhWp56FLRQxwEN5/sz16ZY2Jt7rqw
MGgtGIeNNaZuMf5F1JvkUyqoKzPMlwpFNTYVtME606RAZSt3wKh6Jy+/0olH1L196KxMMQGWgrSk
Vw3EMCUJl5zaHw7kGBwoS6x8IF8kDlpt+uDKHBNuYUB0qae8yE15F4MrIZ9fRJVzydxusF0ZYfK0
NjKDvJ3pQ5RTPw/Hwom80B/vW1QfJPddfIN3T9i8114tsj0CQbhopI1oB41en7LO9MwqDq3RIK5p
9idjLp1azZ4+E88ro0z+Nhd1VATvTDR32YB8oUd7tuCOb6oFkqwvoCB44os5UM/biTe2d0ApFTzT
R9has9WcTmusZpSOvVHc1PXCa7zg+ArbRCBLkyobtINFbTypOC7LYRg47rhdB1ztIYMfTdAOSkMv
ePTeLFiFA0Hso+gVGECIOM/lvOXQv6+gaozA1ipT7KiS3Crax3KprSTlnWebr4irBTHQIcRo/ImX
98NlBDEWKNNaW8W4K/GSk4LXDs6hwgF4trkgnXv03bRYVJu9dOC+lc3Y3ndzngUGMbKgN0B2h9AS
dFzvwbLxMHQ8Ug2eVzOAoeugrA6pmgBJTnnmhhAnqQrXQFFjfy0cF2C7CCQpJNIsw47QPKTBc1U8
SgnnRKR4vROgLN9DbmpCokwgX1O6x8R4E7Rzpz8kxIn0yPt3i2Fy+lnXzLFKsJilDm243VmObqYg
4FxSeFvGZBD9ALVjQaHVnu6Ugoipuh9UTsxwwFtjMCCdq6qSqMgQjnerTSJrTm8qI7SD5pgsp7bO
nf2N237wucaoxiCBoYDTRDJBUF29dk5zVA65L1dW7y1ujnGr/rBvbtu58WYhi5qMfJM9JoJET0Vo
8OAeYpzi9Ceq88QqSThbxVgIvLXRUPnT/67WGK9IkqCsJopyzevgVF8x1+lU3+fCJpX136n76Ck/
F2hbGQ+fqpPrV+OMs8gzGEJGWtUwG93BoJdV6fWhjWTOjn6QYFztMB4zd209TB2N4xrFDdy4PNMN
FKcJMRNc3uOu7oAo5Ou/+4yM0wx9p5liCC9dyFHGUPDyJcpfYq6M5/Z1crWHzAECWjnMfWY0Gk50
1Hk4dNY/xAKf6vhZGWIyT/DoLU1Nw64mI/5zDIyvt98G7Vb6FF3XyhJzhCyiGIH4Gz6ZNOIPQ4ms
dDTdKY2/zF1+GxoS7+b/QVJ99Q/mPNHmWGi7CX5ICZbpu3+EIZHWe99HPLDy+tW3MfK3ufdPusos
UlFNJWKAIkxuFEjb5dZSRNZUc0hBtu+t1218z6VWZtBHaKKTCEdLGWFmW/V1ixIBhqf0UuMiCYL4
Hu13jR25y9u+69Nw2sGUdzxdGYbwZiksEb6fstwEqpv2nAOAg5Dvn3P1+32eGmavy/CPuTBsVeh/
TfKS2rMQvBhK4u4vhucc7+CyskYyTV0iWoanI4eUvS50CdyDOkfuZVzG2e2E4OocDG40LclakyDM
IlxZkxAd71lgS+AUkJ/lgZN88D4Ugx3oku7UvEZZZtF+tNKNPjn7e8f7fQYyJDUsYnXC1mVpfNKi
+u9FEjhL2O4wWHk5AxZhXg5tSfBkAVKAc+BHtvaCOPZakN0LvnGghWtNsT5V0FpZZRBDVNslmkS4
eC7cCgMEF8rWisKf+9vHwQlWLCCv1FQuaMlunr6K7ZuugUKap9/D+UQyk20I7SAnPRUJqvWzIn8L
Z54uM88Ak2CkYjurDR2RF+PcEevuODQGJ+fkhajM5BEt0rNhnLGI1qUKIrE7UIVVu3dUD29kZ17r
Im9J9O8rRIilQBGTBC4nN7ElksRKguf9L8+zwIBAokVFaFKZiFR46fVvpsaJms3fN0SaXkK7RyKM
+9ZDhzb2GOSAVTlaqqAeW7Qo7i9h03mvJti2i4rUXUpamBDrL0L6muWHhNuiu4mVKxuM8/ZyM5cB
laIF5+Y5VsW7qgXNhBbboZh6bR45+0vi7BrbbaHkRoJxDxyoUKuxszw46KnyuG/iXdTkj7NztSTG
lXNhXki8wEbnSN54C4aHF/M2ATnQYBsWhkcfs0vmxk74yGuZ4n0vuviVU1NpWIzfwqnT4F6P/KT6
oYTH/cXxPhfj1VmgIYc0cRwQY3aMLH9MBuUYt50768pD08uyvW9vu3a+2kzmfMuFKKqGAP6RQW1F
sqJH5YxqnUNJ5sy/EzRw6/fLpwB1ZZM58+SkMwELwKI+fwyT70rIe5TYzH5WBpgDT5Z1jNrSx2YT
9Ygss9DBZ+HeK6WfI1ZcWWJQIlX1fCly+KJmDUiLMXrr5HZ48/7c5vAgaTtdvVpj2ypGSMtJw4R1
KY/xt+ZYYO4F5Y7GRlezCtr26HAgZwEEGjav24HnJmyLRUhAnh7NWCcVsIteM8ymILZvp9PgBlZj
N0/daGscLOEulzkXA7MTySxhuVC98gKf1ncyXExBGH9fdj7tJMwgEG7GkFmy9sOCA2MGAzFmJUsg
GEVUNK2jlk/1+Gv/92WeAQZKiCTFhrQASlq3uzEu1VE+Ue+RT7JNxVC6c3WY0DDTWIbX38Rf269U
p17gXH84eMbKChe6XCHxQB7dtk8EQhtm/asOtX+5lQzAJBiZCzJ6+V5IeCcb6g1ChmOCE+4Ggyc9
JHggiwLQDJZXUXkoS81WxjetGTkOybPDwEooSDPR6cOdVBiXvAXFbS0dhEY/iEXDmZvk+QeLKwb0
ytDejnOgeipVe1E52Q0voFlGWFkfKggVvseWegIVvh2cqJ77lFuVm9+0x/IudMBive/2nFX9IRgM
thYjH+D1DblL+hu94Dj09kvPFSBZfWADj0kkybBtbRi4ct3dGlp0q3TpYMl6YNWa6WNi6XbC0+Q0
9pxRGo53sJNtoOdOCrXD4iS99cQyeDKMzpnxgjDp02F/H6mj7WRArFRwmJSwQQVFQ7W0puHvsbhr
pXORHubpeew5WEVdbc8Yk5KQpTGh2IEAFrPYqslwqiuMBw25pZuu3Byz8qZHfr+/QN5e0r+vMq0s
bKaO0NfIRbpJhtOItg/wWgYJrwGKg4CsMLAq61GSiGCJN82TjIah+SLwpnR4S2FAI55TkkW4TDhK
i+kcXbcFEMQXBdRDU+4jHc8Wgxp9owxZQT+VilPavMNLjDe9xJce9MQgduzs9NHU7ML/VFff76iT
2Tk1QxCNfJFoDqk+DeFlEX7ue8N2dWFlgLnEoBVINesK/l7cSF7hVHeRM1jZ31Spr+34EjX05z72
eJlVBRbEttGSBTgPAkJKT5N4qb0QBy2Y9v+jkWwfFGWRzTW6qq8aqt8sPwxo1UHrlmN+Ua3ONawF
9Kqxw2VXFTfXpxADIs6ipLGCGamZ6rMqA/vVvyaPPtgRO4QCSuEsL6Evv7av5HU5UW1MCCV84bVn
bPvo1TgTD9pS5dkwIOTm6kejPmtKDj76UzvxjoLtbb3aYWIhMQWjyGiNKLuhHVDKWTvTV8nJluz8
LYUOFo/kbRsnfxtkGyaKcsnNJkegD8hVoe547D1KXswzs/2SY1ztMMEAkeUpn0J8veVOf6RjNdGd
ehw0OAx9ykl8k7OT2xh5tSf/LxY35aybpUIPmxmyIwE0cqrWqYXK2w9yjl+wrRGClITzkmBZgvjc
TqXVSs99fjMWnKOTZ4a6zepkKQUzq+oWqzGX+IForRMUYWfLzeJMUvn3/pI+wK3r1jFHZ5XJkV7Q
dg9T+9kHtZ1Vj7Fqm/1glejDq50G/B7NAWo1E0+HcztDuFqm27BaZq7mmVnnSEZmVYQUyTcjOUek
sDrJL+YnhXcx5bkIk4Drc92rY4pYC+fhHKB4bi1S6Bpq8ri/oZyYVhnsmCc5TaWhadxB+CvLvsqE
93DwQVp83TcGNeJylMSA6vB03gRZ2Hep5WN66g4UN4yD5CYn3qALZ/PYDoq+J1GFAVrkjeKNIWNs
SDyVjb+/cRyvZ1soaDqVQfkKibf0nAj+r6zPLXl63jfC2zxWMoOUYV3XVNeZMgJ1kALsLwtI3TqQ
q3XPs9PZ0WnmXSm4Rpnjs4vSIpmo9I5woOSaLR0TMhywT9Kesfe3idpSbyeudh4nwtgWi6FXkGgZ
iO3+RHzZhd0XwwnetFvNnb3eGx28eVuFH5jO8La/z5woYHstykCMugl8yI6AEU7o0Q+yjYllXlGC
c5xpDIJMUQ7JEAUV2IJ8J8PXPD9Wgz/ki6PHxyQ/B1lh7y+LgsSfWdfv0NMYEKnmbFF6qtAwhg91
X4Jq5dQuztAc5oVzovE2kIGRsCeBJlDpTxK4gfhaLA/7K+FFNAMiRNSKGFLZ2LqkeRLD3O3D+GmU
9MO+me1Ov2smQGietwL5CQRmYVUD5EdbtGNKg+PFfn6soSPEI1HnfBx2lNsoQJ0YK/B2RY+ezDqx
m9xAa1xZ3ulh8q0ceA1FnC0kTNKhQyW1bgJ43yI03xaB+IYx3EUNr3Gd4wmEAY85WowZfQ3YQc0z
ovuJ14f1wROmLkmmqSumyWonkIzIsUl714oSQh142ntAYtg+UW7o8gaQ6EON7Ht/5pEAb2/f1SwT
vOKSLh1kkZD8BoKXaZByE0RXyUVOIG0fK1czTMgqKkh+Qvr6DWpoc/6Z4UaLTpexG5x9T+cthwnY
se3qKqDq17H2GobHQrgZib9v4oNc7boWJmjnujEqrUXQjie8wrrxabDCEYeI9M4oM/DQbtvzfptj
G1w6vWvmiKCpVTF8QX8ouK0t25fYqwHmmhCqaYmQRcSO9uItN5mT+805P47H6IFH8c75PGwzS02Q
/VXZ0rjjbFizFnkSqJgbveB8ok1vMxFFkilLhLCygXM/NJ1A5Tiy4bFCy1Ms5FY9nhfCOYg2Uwpc
jQ2iGMTEpAfj1lEcyJh1wfmgXjC3hhvWcAZDDVp1oQtqh3ZiVU/1Of6+74BbDrE2yvi4tKRyFM8U
8cazOr3WPIX37d9XZdM0QMuos2p+JZkyU6YvymI2+plQ39XSyKlnb15NVfFqg4GdIRIWQ17oEQ5R
d0rxKZ1zvztAcB0cZsIbrzeSa4/5UNUYh0LxrlDoLh46t/ygsOXjCIrBwU+d9vwZAfn1+phvFCVR
li5U0lQpU2j1kSC9n8oodz/jCbquaIaECcb3Va+PdSnBcxcdEJvV4tCIoJ7pdM6X2naGqwn695WJ
LApTuUwF01FE1W2F6XbseCRdW9GqilcTFDTWJpYhTxoZ/iwat0F2bnu0msy/wp57ZdsCOlVSMY6l
ExVvWgxwD4EsJVCahaEHw1fd+EFzyQ9KXiV8ShBoZYq9qrV9krRRA9DuMMTUGFCZmDHwEMvOJxzg
uiL2tlboZBRT2jwzCu7Q3o4qp7hEw4LNtNfLYJKrqdcWU6fNh2GdWkXuFeIXvf27qRJLG3lsEdtg
uloMk2KVgqplMVUtJRfDV5ziEfczMAx6woXguco8Sm+ZzxNu2vS9lU3GvYdoDrSFRpBp+sv4c5Ye
dahUTd3b/nfaLDetN5Lx8Ugel17GLOyqsZhYIC/39eO+pa0Tdm2IAdYsLLU4E+HjgXxSk1szOcrL
l39ngsHSQm6yoqfPihIKzf3PBdOaPedetJkNr5fB4Gdb1crQgQfabV5RSyJQoozQayI+xscyscJj
7wRWiUdn5Thwr+s8l2BQQs4EJWsmfCqMKBxVf3Ii6H9EjhZaKRSakkN0qk58wNg+oa6eyF7Rlqaf
tbLArlJWT0p3mTixr7/r2qEz9sLr09jE9ZU5JulLid5VCe0oUybpWAagvlaDz+QpKxMMeOTgz1d1
qp+emX4jvCbqy74fvnci7qATeycTw0DTpB5fKjmKzwvlYH9JBLv5Xl+0HBMlNJUQnekp89vQai7a
/XhMPRQGeVeozQvBylkJAyJ6NI5lFwKFQYAIrlIFPZPxRbmlpFzJX59JodfGGCTppCwdQ/oIWNWX
MZHBmOaHn6KZWxthUKSLSxK1OlJAJX9TlMwK2lMXPe5/Pg5SEQZGmlAx2lZBvzQxs9yesgZmwvm2
JgHnkNzsalYlQ1QVXTE0+R1sVgmGFPZmHYUAE4Dhbe8qYE5r7QGPjU5mqT9MH9Tgbv8ppe+1VQbC
oFtupKWMPewX86D15SEbw6Pe9O7+Nm4H8nVxDFzFZtFOcYIgMOXJTYv6Qozgx76J7S/12wTbOt0G
oRyELVyumyDGFzVOUmVfJXPhHF0fQODVDoNJsdoVc0i79elDaXafghegTqzAo/UqlFO/8KaKPgjc
q0EGoZIiUip1TtFZFTrFUXaXQ3UWnvXL7FGCMV7xm7eNTH5DkgS0TSasqeNwm4TiJTWyb1LGc4jt
8+u6KAaNzD5slTDALmrZW9B+T4XOnsmXmkfezTNDV7sKKlJpU5zTRGMsz2OLdtrEG4az+Tm4u66G
QSJCiv90nQpx/GSYzZ2AFr4i0u19F+dEkcyA0RCj2CengPA4O2Ux2rhHnngO7+szcJCQQkk0gUJq
qNhoEHbyrrMDkrr7C+H6NIMHZphGQdzjNkWfehckL+WvHI9Tya3hFX7JOYI528ayNIEWCCOPaBsH
yetRSR/k6sBZDc8AAwl1Zoip1sGZJ0+C7gAysQkCxrTEVnyho4Ygh+RsIMevWfGRSmkJ6ob4Tlly
oyY/CsyLDtIBz7P/zuNYdhC0v+tNpiB+5OVIlNuE1/n1QQr9O3IUBgfmpKiSNPrPmz8EG9x3zlCU
noTnKANFCOTWrCK15sDm9QFs+6AsqbqpSxAzYttFl7grCcrntMFhcKZ3spXcXm5NELwUPq9JZdNF
VsYYhGhRUZ5bDevsAkuVNEtVeVP4my6xssCAQ5oICkSNkZrP4ts8Hml7USN76swTZ9qEiJUdBiK6
ZOomgXbboPtwJJEjjQew1VmckKKH2h9Z88oKAxC91stKU70TF1Ntw9aeDtl39PCjA0VPLN6hR/dm
xxrbPTqCxGVJazzI10Vm19HLFGhWCWXD5nWGTDJnaRQN9owxaFEi+WsWATFF71AoKvvhST7qPuRK
nz51Ll13ke0fbcHlUorQ+XCg8pbm34cRXY5c1rXtjGhlhUkZJqRdQz/DI5Kj5uEWejdYyQstVxNa
uXuZeL2+27GkmpJGDBBAa4y9bkmlXGiRTL6zoHulv0iucaPh1pucyG3smU4lcD4adbc/v9nVJANT
UWS2spjDJJXblN5JQiWQhPKaobZj62qG/n2VrjRzapRCD0iKIq0C5xlEc5qgOuXJyGnu5Rli4Kio
01DQe8BRo0g/IXf5WM7GYImBxDl6eXYYUKJk01pB960AAejk9NJzXruceOK5AwNIea62aUcfTGVc
bElmdXfhCRPxJ9Pv7xYX1Q1ujrwNtdfPxICTlprinBZYlaChhVg/lMW3AfxgDecjbRbEVfm3Hfa1
JRMywUg0mr2+F8Tbi2D/0ChQXLj0f5xNZAvifZrVSyFgZpNcKOdoDQF18U25dC5IIawUzfPxv/MM
tiKeLyq6XGLsYbncjUVuTdJFDt/2XYPjfezTi1mauTnSqRRtXJxcN45ZN3qKOj7tm9l+E159JwYd
MkUmVUtb5f8RgYnBNGEJBib4YM0eviRAdjQqqzyCXw4osSx1XVU3ZZcDLd5B6Rz7KWSZITjPSW+3
D8erFzJYIdeRaIb09XmA2KRT5MVrHM+vgm5auZbeFGrp7W8n76sxmLGI8Tw1De4Gtfa6kG9LGVvV
zCkYfRBahqKh8iqKYPT/X6SNSCdm2vIeWvQQLrzwVBxE3Kj5YtrbaHE1RVOdFajraQ/BcNr8P82p
XRCfFF+F8pbknCVtR/DVDHMqTrijL31egmG16+5FSQfTWaMGn/o2VyOMp4e410LBEi5XVj+r6Rcu
8HZY9v6+A2xn5ijqGjpRULM2GHwdi0GfQzUEo9Bjdez96C62IR3vdyiChR5vLG/T3a7G2NyvXUCN
aUzwhKF/wUS53YhuovPmiDdjaGWEcTeMRZOgp9VwvT1VkIfs0VKaPFb6fYHm2f3d216PJssKLSGK
bN/ZkkdQ+y3xiVriRdpfpeLU9cu+ic2RZVW52mCOXDWLs3CRI9xmnOo4eWVjBT4EqNAHJD62DkSL
UINI72ULo4y8M5FGyx+Z2Mo04xuNJNdmUhWUdF+01WfKhthZGZLN8dg9fapOdTXGHsBzLopFUKGu
LDSRl0QNXkcTP614c16bobsyw3iHmUJiJyHw9zR6qIOTZnD6mra97/fnYs9aEuTprEQG8mLjriRe
1v5tQCsFk4UpB4M2aZdWjsGeuG0Stn3Vxai6PVL1ZVSI7NzHEMZj77xTZ93xone7ZrnaOwaRtEwY
ai3CJ6ITy7onHWL/H4bkz/Q1r5dG424F48MYZVJNEFc5eCO15GFJj03cc95beF+KPWvNWEyNCoFV
G9VNoquHNAz92SzdWcJRK/DogbexwiCaid4MTWXVnDVxDCHzAOyby9tl+BGa4LXgZA8fYMXVBrOk
KjaaSZgI6LYexS/0/brCzDMEzmJ/sEfwsmdueQzx/4VdfufA1DZWXE3T3V59srpGM0scwxv/IQnJ
IBaMnqf0SEvaoZfyzG0e9Div/rubDCrWbSIFpFNrl0536+eSUsZlTuSolVUcZs9AeUA4pqJV8j7j
dgK6ssyAYiiCgEks4DY06PrLO+mTS3UPR3SpV3Z/FA88rswPQv33atlX1chUomkSASrKoxY65KRA
Lq+0DceQ7aQGUxKaIZych/6cLWZln+s6LYclwhaPp8XTvfiU+mJlIeF2pofZw83Iz78XTzhdOZ60
jdDXxVJPW3lSNXXinIB1DUNKYJOTrdafDtWhfs1vTL9w1e/mseTEzaZFFaKSGv6n6Oz4rZiHs0ho
WiIr50I/pwrn97eTrJUBBjgx0SIPSQ0DkmTRRqPorjrj2xEcpVRzkPBuK9vPRCoWI2ky7XhkTjlR
zFIoVMPg5GHM1kn/MhziyHdUgkSzK9/gqeVtYunKHvPNlLwQG0NC9IMDQO0fQr92Wihkmjzn2ATR
lR0m8Q5xG8pjA+sSoXQVnszAzXkM8jwTzLdqBX0YUL0HThMMsZdp8DY2mi+hB23fz7ed7vqJmDMu
KWczwpgEEpEqsor5zqg5ZPG8b8IcBgYGktomx171xTnM/FR/aroz0e9mM3T3l8LbMgb7Z2Ey2+E9
E5Hvi+AcdsfmM4Mr6urDM3jfocMoGxosRivzQ5ppt23ecVaxnd6sbDDI3qPip4WFjvTmjmqSLwft
tnOJJx8+VaC4GmLJm+Y4VvMgxmIqxarUS7O8/qvv8YdYFkQcBmHB9TTQK6tOfXM+Vg3nZZjzzVm2
pqqL4rDSMaIkRaIldt4o1tak/DsX1plwj8qhDkUBsKIZ4V1VdSfBCC6inDqlDk2nideA8gFO/45J
nYl91ZiktGiQd1J6qOExcSbQtILcBOdO+sibs+SBNKuGldZGqNT0WW6UIQVSgldryV7mJXSncHGr
pPIFIfLysPzWJXgZDAZXDXVwFoo8xgTep2SAYtGKYKwrZBcqFineaOXPKuMlE/QA+OMquXJ5BiJS
qddHqUFsJTfVzYBnfcORHzX0QzW+4HyGPnAFFjoDFhAPl+tpwoIWKbWi+UvcTtbIezHm4LfOoAW0
Wkb4PPAb0aZbAWo/dqbwyt2cT8OyNhWx1s3JDKQI00djeMuUr2Xs7YPFZpp3/TIsPVOshNMSilhH
Foq2PPuDDAqc9CinHFDalEhbfRWDyRHCRB+J3mItYN6c3d5P7t7pEWqLHAekQqAnPgkXw6o9vGQc
igu3hY3zwVhiptYE7xuYBVFJWLwxEyC4x6vgb+fpq71k8GNsRF1bUpgYPAk9ZdLBdMVHOvlBJbHQ
sGRz24ipK+/EFVtYn9RgiGMFCBkdjVPmZHfaOX9Sv9J+CPGGCjwMGOtvPPOGez3gRLTBoEZSyo02
6rgH0Yf4yK7upnOHOpACnbb+O6+4ut2xt9pZBj/qcGkrWcfOjifjYQaVPwgZ3spLaveQOoU+wV2N
ugkPR3gew+CIJopN19Isugp9AUp3Sfzr38UegyFZjgYgYuK5f0xeNAMuOaZ2NR3SsXP2DfFyG/bl
VVFV3KowsuTEz+Q0Xox7OlkdvnUQ6N63xEEslqdpqNT/I+1KluPGoeQXMYIkuF651aKq0mZJli8M
293Nfd/59ZOonnGxIZqYkA/dF0foFYCHxONbMgUhobe8aHLH11NLh5B7MO22rfDeTrbaHnRzGk8l
3pNssqiKOy2E640F2uVTADnVdDe+b1tc9QUwxotEATGtwdL9DFWCjlE6+Du1uTXKxyTk9Zmv7tzC
AuNt6NlV9JqCRys9JMlsCcqz33CitvUeoIURxuOiup8Q3wAv4kP5hZwKG00lFw0RTvFz8CYnd4d9
difdZ2/bu7cKU7/MmiIzbmxOqP/EE8BCjGRr0i6icKizf+S2t4b5TitHjrtvH5bJkvwj1Ubm2MQq
6+FZb8AdnD9tr4du0wfYXayHecuMuBsM30cmlCaBCPKgAxgUQYrKuUzrAenCDhMAK34pa5mCaxsf
JE+29T3liBSfKUdk+LlG8oUxuquLxIuhqrJRVrhTY+jK5KyXkN3rOYEgb+PoJVjYkFUxRn3zunG0
uYNuHJUV474Xq6/TYi3M6xTRTE+CrlcneC0PpTff+Q4oq8k/7S63ue3+9PHZ8gbmcUrA4VdO4//m
xaN9+ECLnLEjuJhd80Ag51tQsoBoqiVxrvM2ZJis5HxTiUMtoL0To/W6VZFxrymt1ZrDYdvbV0PE
xWYyoJEoqakWPcykfeyaCYGYhHCXGRE0v/zHbVPrwH6zdX3IFg6iZ72Gjg8c3P+RTRfoxFCs8EIZ
ihDR/9kOsiz+tV/LYOxC15Zf/ZSnY2xCCpmXXuSuiUGLYTZqLa6xpu7YO6DKRViY72ntTnQSdFAJ
3vYeyhznv/6exR6mSVoSkhHz2ssi25mbYZACUy4ThApaFHkRO5XgapQuxrNhBXbxLBy4ZUuKTBt3
4hoqL35Dn6RB2Y7wmRqf0qGNegAykFQd9t9zbDiZAs5NuGbtF+bQtS+DDA1J47ESrbh/jcPQ9vP5
z96Va5S6sOLrQdCndNTGDw5y7s3F9+2T4wAJO5dSKMDfuMKHa5UHVh7d9fPPuozQZeqIXPUlni0m
3FCHxFAmGr/3DZpmmvo+FQJ7aAebxNkh4xKWr3eBLC42AyJNlrZG0OF1ubahn8B+6hrPzSEBMvJG
2da/w2622PmUJOvJlItYW+vgwmFO7+h/0dDhXGEEjI73Bg6PrYPjf2yPyzTnRdLReNSXFKsT7wuI
ZmXKaP2Rf1wv/sL/JiMHVuUAElOEmLng5Oo5nwq7Jceh+9R4wmIPmdDDEPypEQw8ajlIaqOffr3P
0q/by+FtGhNwlH4uD0GOTo1gfo/EwZKIV3MHOdYLdouF0F+x2DRUkpM5AKnr9UMVLNtedjbdn76H
pD4ij+qNK2DAWxYTezQVuAyKATtXGvuQfJOmXd5xXmSeCSbiyDsQjhQEqcO8uh8otpPHPONWkTjv
iMxARDEYXTFK/3uNaGP4tVXxHvNxrvnAq/lz8IiVEy+NrirlCY+WPv80FDCBgimh2xWaaXdcvige
QLAFVT0VTJ/QpprGnUGDi6GYyk5e2mNxyI+Tg2Yaj9f2zjkxtpo6CLIoCTOcYqhfa8n1ldDyTU5w
zbPBxBmlGvl5XxEUxdGCDlYvs3OM8Wn7zvKCmQ9jKrMvBITmyBsXRLFehEnoyE7v6MOeecYTF8vp
p+FGIMFOrTRDXk2E8k1E0s5PD30yO6L0VlVOJ37XH8Lpwhe+WO+jUFWDmIoq6jI7ieoLfqBjDBAB
7wmNT9cZI+WouIHbImybnMKZ7tRjYFPKzO3dXT/Bm2HmxoHrfBig7ojGwvnQa0dV3M09p2+IZ4J5
h6VoatMhwvmNyotYfivkH7r0/EerYOtbWVjGZhCPqKcPnVVmsyd3hVPJMsfdf/N1/Gu32DqXMUZy
FkIp5FquAT7t/AEj+Y1D57wHhIGcw1nPKtzMMdfLnwY9CgM8V2kcevj28uCar9s7t/6ldTPBPLqB
YBIwt2BFuf4y1jvIyXpImVvgxrG3Da0nVG8uzpa65AbTyITy7fiJpT/3jmznjvoDnApQ9lECp3cl
twmtdCdy1MV+8xzflkj9c/EcR2Mz1uB3ofgB6YIdZaEd33R33qXfi9OADFS++ySFw2K1zJNcahKG
3+isJeobX6MnOpBvYHLLqpzyFeTuXnSvH/iYz3MY5pXWxrLIAgVXrTYQQl0Mg/OxzLnKbJ1LQK91
HVPSzDAbDrVR22revhhJwvH730D+7cgYyGjbKvB1GR/Jyq49UPmnGV+w5kt2oDTP5l/ql23fpNvy
EfF/mftQ9DL0lpAerikmx244mLWn+rsRg98arybF2UC29lXXShZX0NN1ctmRQRAuuNLnIrXbYhjQ
6IRmiPtmwD0rtF2pJlYvRO9C/alq5M3B2eLWYPpFOlKywCYRdtNsWiN477ePhYNNBhOtE3RdBOBM
gIkssCLTSaFSGaFOh8B92xDP39iilqZnRjfSiF05x4cavKwIMXbBiWoCQp2J25X+m6T47YwYdKgx
sJr0Gtwg+Ec+ChgqJsiivU3vzXsNJnXfkq34iDHVweIVFXhbygBEaZKolKnop1IWttJ/60njFsFd
k/wZUBhMWGE2UGK4iotitHga9n71SPQ/9A4GI2KwqfUiFbjCvLSlkx/ILrh6JVgk4+RIOKDKVrJq
I1I1otCHq7j0xvuQctCH9/el/75PqaxKxdzglR+kHen/CqL3be/mYA5buWpTP+gqtFw4mqSdSATd
+CD82g4qJ8zjLYOJJKaglqpGQlk/ajxZfhvLl+1l8P4+/fflMy6OZa/1uDNdeyrMJ73lEI3xton+
++Lvx9HQ1Q3lX/DN0+xnYARPrXjqOWHQ+ipMWUdDtgK/YXYp6I2i6ZHFRrWys3Lxvpp4zTW/CbRu
JpiNmpQ+mgYDJkZvckNb2gf73Bn39V5xUK10Art/0QeLWzlah5abWWb/9KyZikGF2X/nGcGm+JLY
yQk10hGt4LElWsKD0Nu8pqb1Y7uZZaC0alK9yWq4HRG8uH+o8pdQlTjvA+/QGNTUwzYxKkov3Tbo
a3sKhy+fce3bGhi0rLIa88cKXFvuXhAVyCYvnuItgMHK3KhnjKXjbCq3c//9wMRnNFSzadtGf/l/
lMMoaH0MqX4tiRWYkLM6E6R/qR8Gt3mKjvWepr+qe8HhVsM4q2O5VhMi5E0k4XhobTSFAkp3pimC
GSOTNPeP/HzF+xBcjxhvy2OCrALFN6lT8SZAsw9UabFnvFOCVxutdE8TytqIjm20WQdWxhsH4Flm
ACTWxr4uJcRdpDe9QkUo7tdOMtd/S0R0elJzHvLfZNFvK6Wbv4BFYZZVoZHhOvVQWXPnRb1dCndB
b8tjY6fSOS1mKw2egoFTJ+Otk4GTBuwTsQRabSeTHoOqs/oJLZLxMZlPlcTLBP7mu/62SAZEsl7t
RK1H/Od/Q0uaTfbBo2C31uBE7zW3YYXe5q2rQVe+2FEii7FaVnBXIvkPoQRev7DCf+QJNATOYM77
uuHRodD7vWWSAZgkk5vCoCDZNRijUMsHWa3Bu9JPdhOJr3kpHbVC/Do0CY8Pg/MosHynSZAH6Txi
rU0iVbZKRlB4+vu6rgNLjyWevgLnLWApT6cuT1OdajupaexMRnEs2xPk/NxttP5NLveXt7CUp2VZ
xGICOhZwEvg7dR8co7/12q4wj4PebWhaCn8VXIzjLY0BnE4t58ooEJ2QZ6W2aLd4g6pqu1fP2n3w
ALoKatfjLJT+0Q23Ybk4ekgWSyNFuTG1/R1mdR35HalXS7LH7/WOR3vEWyKDNEmRmPpoYIlTH3l5
DCGrQDhkU8TJB62a0WSQjROwS0NT6r/XT0/LHo3BALQ+PWUGhplmu5YIJ8xbT+gurDDnJRI1CeYS
VsRdDuIUsscnf2sV6D29VqRTV3RiN3DCnfkuP20f2+qdW5hmXogmrtuK0BCzFR+65CFo921+rIVP
TcYszDDHJZs5EjQjjkstvxT+X2HrScJheyWrb8DCBD3KBVKGYjFWCm2HHLTMrlrRq83o1ISxSzrV
aWZezyLPM5hXAO4C+iPKTSCqnkm+D/NbxlP64plgsF83fa2KKTNB1X7X0oMUn4XxZXvT1h+zxa4x
YF+JPQmhW0rhqXPVa71ECkBGKuxkSKRx387V52xhjoktpRGqNgGhyHSfHijb25jYgm2ihWYAy0h+
p+4mJ4Pwue1fPjWjczPNtu6UajZKagcgNvvuCHWMYyzyhqZ4u8n268RQOxLrAcvTzoOre3RGhwIg
xJVQs/M5sMFxj+uPWTg8dHzVEkoB2Mvq0ei/KP4541EnrwbLiz1j0MGMGkFtIpioJHH0xEmI7TIZ
Us7N5VlhwGFUhjwKqdpLlBza9m+j+2fbyXl/n27kYqN8TSA+oZ8XJHSn+IfCHQrlgCjbeNNmeRcK
NEOX+y9Cc9f6JyM/hQUHqnnnzcBBJ0ZFqNJ60jx7BXlGJq6rnrd3imeCRQOIHMRSgNdA6Covzxqv
EksXAiXuthkOVEsMChAwtI9RAIqhEo0i2oyvMP+kRaKl9i9C9qk47+bDbLfNLPmkDK/SahXouaXv
WXPQfYPjwhwP+NBgU81FhvksPD6YZ4emoG3W3WviQ2Yl0jgfWTxTTLCQFGEp+gYeHr8NDvMQQO4s
+SZm6q7Rg5ftc+Lhmczef6TRBnLlKvRmj4DRzThM94ol7DIv8CTOHnLehquy+OKaNqpmGjllAp3y
GJ/CbtY96pAJiO8n1LN50QLH01m+g0BPMLZOMafU9qRxgu49n/7woOhBLtajSmkhU3kfRxHfu2LX
KwQtRIZVm5WzfUy8tTDA4E+G0eUhCnnB7KOyDKKBaLhMI29id1XaHcJH/xcMf2i4SRoIHsSIRxAr
vBqvwtfcCR6H7/VzcNQODYqy4Jq81Hb4Td7LTv+duNl9an9KAWHxIxjsGKIwFaICPyIWvmfJgyDf
18Kz3PP6yzhvBtuCEw9j23YRIH0WJstXfir+l+1DW8+83hbCttygfQizbB0sUPJH2Y09+CLuV0up
Tt1657u1E3i8T0MOeLBssZmZtDXonME+ZCQHQRTO9aQf1LD4K9U+Nea7WB+DHbS9Vtbp+rLirVXO
KkQ4pFq1t3dx3fU1ULcSnfIcsd6QyGYz0PVM8XmoBkdqXnqfOzhHf+qHT1vtlxW2Y2QCWPTkqs90
VdwdXvxDYgc9IrvYguCuPfLS8pxlsa0jpZoPBaF5uzQ6RcQz8tzSuFELzwjzkMhjpIbgT8IBdcNJ
m8ynaNDvzUDipT/pGWztHuMIMdqVuqilvWW2cswhhPE0n3IkXlvwZqANTN8ZhZW65DWDvydv3Ozr
usvfDo/e9AUM+/TB7H3qh/+EX/TnGuNYUPrdtZmlfuscaTfbiqfcobN42zN/83be7NLtX9g1qjrr
CKWGTE/1QQEPtAlxjPxSXz3mc/f6Zox5a0x0hNURXSTpVWcK0FMcxFbhgw0r+txrczPFvDZoY9ei
iYahEJjs038SyaplXg2F55pMHGpOZqllKe0XyJ/ztLXb2i4DmXdCvGvNgAeSf12cG9e8PPFAQ3RE
rzIGDyaobNFhDpmTS1pvHNBAsIRZOTCyEWbnRnTO9TlNy7XeZBMv98LcIhfFSi8yCl7ok+V2J9Ir
/PHq3Swy+1jXaVhWGt1Hl0qFN5inC86VQxsVzEO13/b41ScTSlUYxDKJrrCEAXErh/j0pd8nSYvW
zgjl0AzJcg6D2XqNYWGGcXU1HsSQ+LhX0lC64lDYwqgLFhrbz0WSum2mPlWCYY96bmMiyRnjwNle
5iqeLOwzp2ias6aFGNZ2+vDFH+1UTO1o9vIqt7btrLvLwhBzeFNkalLeA58VZI7RdrETXN2ODv/W
qXJb/2vb3ipML8wxtwHS9XWa0M7Z3msPGYSh6dBgfPxUm+LNzIf2qUzIyoQK+aS65o5Ne+y1z120
hQ0mayuSUfAjqhE+2JInoZsueUE+tbU65Nzrc4jSFKf+xNk7ljwAdOta01MGpfhAB6jo3CDVAOOl
z+iJf7jOQA9Zl6F2A0ao/z4pIA8dkzrD4CgYbHeJlu9pB4XRVrvEN22zah39cy0IN5Ns1iwvekJy
ygIyk1dMbVltyfs+X38oFyaY08IzKc4KpZ6DZoKXO8lxypEP/JczHH2Pn2KtX5hjwh5SqEoq0rRZ
KVaXMNMeJI1EVjDl3vZ94q6LiXv8uZ27UYKhChQE0Fv36jfpiXKT1xAx5nUlroLvYlX03xfRRhqX
owTSDxjrnX6Y7cFXOLh3/bzb8D52iK1LxymYUhMPI/BIhzJc86pAggZ9zTvJCY66G0XWhAGmGHwH
zf55dulkZAZGvxoTTZ9Kfi7Wy7wChRTqWgGeIqcVPHV2JvnSD5zvd96WMkCvBKMiJTSZmxvjxRj8
I5m5IcgqcCyWwWB8iPs1BwkGs9BufBqO0059qNzgMjuNFT0m5y73Oie9aF7ipS+8mHG9NLkwzsBJ
rCRoZcVUhqO9pKfrHPIP/ZJPeGN6F+orZ/IevG3fCbplGy7E5uLUoMO7HMBLoXJrl1F7Jqli2ESQ
IisR+os2ypw+Lc7+snk5IkbgIaUEJEP6IIyzLXQPheB1vpd2IkLKp5g3er/+at82lR2CAyPHODZ0
uD88QJ24t1AI9Wg+GI1Nwk6782Nb4EVEq3HswiQDNJ0Y1qJG0JAwHKla2L9j+N37bBvWfJ72vC8q
zr1g83R9KxVoIcEhJqbbVs9KWvEin9UQa7Eg5tMpHaau7NXr/BMVKUbp+m68809oSTsSW9uLe8MG
q+zTtm/ylsUgSjyUSlzTdngl0y2pyb1EKTlfADwTDKKUo+ljPBJ8CSV5kSO3yjkR+Pr0wmLjGDip
5QyMOwOOhlIiU5ni4JuKbuhdotrBQcTcCSSVoEH5/mc7x+DIEPnm7M8IRWTxYIxfpfjn9t9fdwcN
FOAyCCPVD6rVqRLHlYJVmZ323MWl45P0h1D+LZCc05a6jk83S8z+TaHSKiolOYFegN0MX3ypsRTh
PI6PUq3wvHz92t6MMdsmaElHRAnGhP31cxApkQQMyY0TXwiITnhR8TVl+RF8f9n7EHkjoDTyCO93
fB0bS3fyU311Ew0jZAFIYsNXSgVV2NC6R1aEpkkMp3X1I9RN7kT8n9fDsd73YNx+ERP5zQmRgoJm
oIQ9sNIZdvrX7huYKWzFaRz/a4qhaLe1qQQTr8dpNcGwsMwEgYasiapZUxrN+VsKqUOjtFTjddtt
eTZYWC4KpA3pFGcp/pSFHTFPnfSybeJagNk6U4o4i7CvHPNSVES8NpXb4wNfQb8meaaF/GanHfJ9
f5wgKZo587EEk0LiCIjDeGHEOqjdDpEBa62pcwS61I3bO0n8nneZvb1IzvVnqbzyVmomqaBr9B+q
1guqbyH5Eg2c0/rNw31bBwvOrZSEKiVvrVwDAW3qER9doR0GKseduE9tgzfAzPMPBmzEDEqObYD7
WGbvZesS5S7+1IMDgiHTlAxTxLjof93DL9tWzQREBoLa3iEV+Kz1MSe9u7qKhQl6egsPrMqpkdQa
Xi7p5zh4l8v3uuJBJc8GczSp0KYVKeEBKWRxi2OdPMu8HgGeCeYwslwx1IYgSR03X335uU6OafeZ
WHSxUwzeT5Fm1GaDwxi17rFM88MUlbYWFaaVzIOdTRKEvH2UgoTC3b5Aqzf0ZpjtdEz6RijEmMJs
6PjKg8+7OqsXdPH3GRj3TWPWYioFLUuB04QH4qe7SXBG1eQ8mfQQPqDdwhCD2ooWGOVMpy5kST4b
Sf1VDpoXDCkdSNc8QwHH6nWVV4pZzzcujDIwPsqpGc6UOp6OF6p3BtQcaWastnPueALvoBg0R2HT
kPoGBCuxf5iFh5ynp7OOcYu10FuwuKx5FGPeeYQLhqf2KxXqoE98L9rFV1ALYLQ14n2m81bEoEM/
+EhYUY6GIRPxQAmddFeqA49QjbsuBiBUP5DKrMW6xGMPjUBKtd/vE1v+SUUjp73Ca2dcjRMX+8ig
RTc3YlDTWWsNdKTm+FqoulN17238ly8WnOePuzgGN/QoTjU/uvIljU78XtkFMsEROEkxjfEYuion
l7l+yYhGBZGQyL/+nIWPhFNVSlkCfw/is4ZunEpz/ZTYAfowssIWW4659W8W82aPcXrTLDND73B2
wzGp7GifPEIy9YGIV80C0OGAI3eEzCOvX3kd8G9mmatA+maeTfrRHGnPY61ZirnzDd/ZRt7fnN3N
CuP/tZ42oqbDCqVsll3IE7wnYJ+XjpSPT+d2817bVj4i5M0ecxFqVZTJSBn5Glc+GscW/FbdW+Wm
XzDGfkfO3UtUWeVddBpd6Fs58XmywifZKZ55A17r9/72O5gLImPGJqkSXJCsNEovKufmSISYlz5b
v4a6SDtSELixA9Kk801kPfEeFGnrkLJ3p6h3RG1+NFp11+m8B/w3p3mzx7w/QilIihLjaiQTWAlK
VHULO7NRSS4nSz1SAOVV8Nb2URVB9EFEQ1EUiTlPjM2kkUSLrfU075NSPgyGyuEm45lgjsqQEhHS
URQ7y8toXHyy59wBngEGvwKliGZNx6umfNMmFGRoQifaaZHTeXTTkufujtcktHa5F9vG5hlbExPa
vYxcjlSoO8U3Pd2AOFTQc7buWv1gr9vSDhP5YEhGBW0OfbBR96EFOmkn2bXF5+TnLYjxvKQ0Ci2h
si6med/3XiQ+qLzgYC2KW66FiXPEiehaSAU6x66ymuEct6BzJxdfdrb9gR731p5Rd1m8L2KOOQuz
BBdeilGH/L7dZwf0O50/g0DL5TD4nvidpOk6kLBLL/O8V+Iv28vgeLXMILsut03ehzgRuU2t3nis
QYSybWEN3ZYrYO6+VsZKpuC7zpHBIiyFd7N8L4GfVmndiPsIU0fdOhQGBCRJCNWcvob5iXgZmlUC
SCPJFuWi493NdT9D94Mpqoass/QJs1jnoiDgS6uXZw+1NzdpEytQZi8MNI6rrd4agCYxdFPTFJYo
qQ8is8opA0lffSmK04R+mGD8uX1Kq4+CqkB+WNQVBfN4zDElVVcOiIww2gLZMTprlXyDOKu+aw4x
Qs/PTDCr4HxCYKlJks7mQkuMkiHBiyUliDxl4KnSmZZqvm4vanXjFlYYd8jUfJpTLRCcElhQiYEt
js/iwOux5FlhHoaBDKZmtAO6U+Z7rSssU41tGcP022tZbVtVdU00DZWoosQmQRqhijDmPuKBexxc
qL8eMXybuanT3mHCKjoPsQWWX3wniHe0Zo8CjXKhKUfhwGM1uj47H27Z4pcwmBH1cz3nFe1WBNmp
bHso8h3Rd2R9CcE+2qGBltLTJ/fPw/4z/G6qoSki2nM0sA0yW531UwWKDbF2U4hIRYbwnBkSZErK
w/Zer52ohiuAXklTMUyWJW/2QzXWCppp6J8F9IqPoxUPnBz9atZ4YYRtzW1qQ8x0gkRdeJqO6YGA
vzV29Et0FOwILXbxBZQoJ7Rl7nifDKsF06Vl5rmvlKICUy6iMfV5dGhfyYh0QGQjd3e8fmjeJW/b
+7kKLkuLzLtfREkbGykY16iQXO5UZ+GS31WOYSmQkOve5neOvbVXbWmPCQICVWxIL6Ilrk8RqREn
zS3h4n8h5+KgnJA9vsh3vIag36wR1QcogRk6EalTLQKCSTcTM9SQPqodPAgoWlE+HRVsA5Syz3R4
qf/f2EM1yUAPjaqxYsl1n2hFTcWSe1Be0HH8+i7Y6TblFKMiGLzqGNcec+sbvQmEIkRgRYtyOiSM
vQzmWjf7C5NuTsCnOFi/hbcFMi9SmSphSFoYDE9few+EHjC4QzTnexPaksKj/iA+cfyG+iGLbOj1
/rWnzIMxhALIh00gG21mp/xl/oP6pENahLZSqryu79XWmqU5Fs602ZyrgI6oH0cv2lc7/UlB37zs
tTafJ201Q7GwxrZ/j7E5jyalvaN8vdKpegzcBIPNtFgmeyogO7c1zoauHiGhIYUkAbVZlgpNicKy
m6BfFal3+XzqwqdIdrfPbC0O0xYmGGghcjU1ooCrLqfPproL+tyuUX8Uef1WPDsMpOiQpTDiCt4o
BeCLrIt9HTWWWYR2lNS8T036tz64oWLIKsZvQTfGKnIlxFDxAuIDndJ6B3epB8lNpz12TnOQoXvJ
m1hav9oLexROF9AVqYVZTJSNqXX+7a+tOvDqQ2/7qbZq2xQs86/tQ1vF54VBBis7dej7mfJYKaru
Tkq0qxNen9c1p7C1iQxe6SoqFSbFK2GfHihCzvv0h+4VO1SDrfGfeC9bQWhpTxrHIXlrY2ArCfUq
b2ljXhc9Z/ODXvM6ankGGJCqC12rJsrtaBRgO/y75U288P4+g0qG2ebBSIeba/FkaC/TNFnbp7+K
CkjLGqapmqCEYuKPqJ/EPh5oeEVwAOlstf4FKmwcK+teraqSrJroNcVnxn+9OszkCUrouEXzfecG
yGuEOPj2ONqzi+kulxebrgLEwhwDRH4QiJM54wNqrB51+UeXdZYAZV7RtLd3b3Vd6EuHOo4sa4bK
fgjo6thCIgKgqpxpiTz3BJs8jXj4aYmcLye/tq6lOeYehVkzktqnDUWuVBuXuiaXTp3txOD1x6y5
xdIQc3GgPlkGNWXdSYVjj3yXcV/Hr9t7x1sLc3WiUFH8QUZ+ACNxUFwX0qYLXZ8Y2ZsWDOQnPrt4
guurubXlqpjblIWGPiYKTMqou5E7DXU3GqLFR64ABnUwFvAWltj6qKgPTd9RS1fuf7RezmD/VzCY
RNVveT3cPC9kCWGSuWxEncptDDZt2WhsaCnZJuxR4vLII4c/OjmVuV0xOIjjekK6BXM06r5VW1RJ
a/m+rWpiIaz5zDf9ci+Z137AdzypQtyxND6R/NAZu5hH+Mpxd5XC8OLR1VKzrICyJoi2u0NNwC8T
5SeFVBy4WEPz5Uroz1iY8fu0DKWUlt3y0VW1Ej1hOqdzk3OrVAYhBlCidiGdjGuSxmq18tKIVWtN
dfGs5+HPbT/gLYcBiSJrzDZoABKD/yYaZzVx/uzvMwgxaFPVmBJOxZ+TN2GI7ueGs4LVz+/liTCI
EMnmiE4QugQoxUiOZFF6SlCeD07xUHiBQwbuBBVn1zTxv04AauFKnHNw1gv6vgofKoXTE8LxAFYJ
u9NHiNDQJ6mu90NyCdt/evU51jh+xsMcjQEBMzVaeapEiKXblLIstCEXiNF6OztQPr/0nHLuDueK
auS/22aK7VwUAlqbDP/NUB8K9SnnFeN4JujJLa6nnpTqbCZYkqo89fVzVT/2vMwE7/AZBEjHOawj
GYcTkOK1iDHggKHp7VvD82mNgYBZU/RZjIEytECsgX9Tv4TPwalzrry+j83dxJu34bkcAwR51AWj
OtE20LI71ijv9Gpq+SEIsw10IG0vj3dIDCjIRitMwYC3LgTpRlJZWbufkx/bNlY/zxewwM6AlyOZ
MzGFEXCuoOceec1jdEx2+X74Kj3SkCE8ljEH7Xg3is0JSOKctpMJ39DOtI5F9mCmd5ufnTMjQtEu
vFec44rsQDja91q10fFS1JELhXRL4X5b8CwwENF0vgS+KYBr1npd/1hGf20fE3WrjSCL/TTHAHgU
j7JcuZP/ppZwum+lmFrC9EKm4M/QhxUPyEyl6fp0qlyxeDCEfVxcpomDqKuOrUoE30eiqJlX91ig
T2UIuSaXqC4O0pe6hUKl75Zh9JnbszBCj2xhZIrTmTZSwLH1TrLBLqPaYjaA1b5KeOqe6zi0sMVg
nZ5IodbTSnYegTBQsSUrcPO3fxXYkOACryWvb5i3hQzyGX1hNnqHLYyyN725M8ovA0n/cAcZrJsE
vRYg0o4djL+1+bltnvyO0/+6em8WG8dAnB8ryNHTmUxQBUIGHWmtXHK2rw5vp5i4p0+FOohSVMy1
/KcSeI3/NAnft01wVvGhYaIsutaMcRhKMrta74MCkMe4s24C8rSmpCvQ6mSyCrnYlU3WYNQtbmQX
0m5ekefu9ipW88Igy/5lgwGxZFT0ZDBpPwbm2YZdci7d3vWt/x/nwmqibGmNiXL0NiyMVqIrgjUV
s/z74mxeQtFqHNEDaaPnW8ZbByLHH7y2oPWP48VC6WYvoEGKorFLaUe06Dd2ISqghkUZUxgOfUS+
jKYcW7k/udmQf1Xy8dv2Lq8GEAvbDFQkad3IM/2ALaRjkOxmc7Dk3gvD120z615/O0sGH0xxVPKZ
psDVRHbbiSa8tOc6lTg9PDwzDER0Yvu/XRadJFiCPOrOEGVnfGH6HCzi+T8DFGCEQJKkxRUzRMhb
DvejsPuzDWNgQkK6JMkVuGMtO3P8JS/cjheGcDaLVTfwY5LiOwKxYyAf9f51zHfpZ6QKF5eKVegW
RdBDYpLedIruNM8/Bn3vc8mdVgvxSyMMTogleH+TnIL2yfwpujlKjsFLYVPtUVDs6yjuqEdln74o
P8qdz2XBpAfxIRS6XSCTwY1AEaFRNiIU0kAUJ9TnwESDa7gvAhyYaqnCRUAzxLZv/OZ9/3WbTAYw
xNjX4qKB9/WesVPc7Fi9BG6NNh86FSg3NoTtHI5JuoytZTI4MeRthTYBpNtp3VO2G6sYrdCjRUHf
8u+iHE29HIu8jWUgo0W3bavSgWZa/okPxlGyYic6xx4ONdcxgVu/Uk0gEC53e+EgcTqZeZeDQZKo
GROi0RDKbLPampNuF0vTm2bWnGXy7DBAgv6ONA5ow3QoE0dpRTudJ0/Qee817zE1GTypIJjSF9Ca
v9aBon2KdLkM9pHZzTBHxj27bW8hrAY7aTVFaQisUW9J9uhyxxTgTt/JDq4gl0WOuvvvfRNjlv99
PxvoUnU+FcGUjfwd3C2t1ajZH+ExERmQqaXe6KSB9mw26NjMpZe5QMkhUb5yvJ63cwycNFWTJ9oA
3KeKBu19sQP9yEN/FD3ZEffapeUJIF1bG7c2j27uIviIx0CVAmPEyCEaKIhT7GKw36POamEkwUlA
CWFmVjFYlPmWNjT5T2PsYirIFq3w2xy7POoLThz2oYEkzeo6p/2GoM8uD5TrPIGwA3iBbANBA4hE
akio1bv0Rf+yvfOrcKNBglEXTU1Ebfm/+zDnGUp000Q3voUMlOkOV+YoXhpqPcGxsMPAml5Xs6zF
Ldr4T5RIBGIpuxQ0gZhN9C00Ab41++bY7bfXtr6pqJJBCQK8m/oHOveYFKaQdZXbgL0ETWouaj9Q
rGj3CvY03Mt74NyezpNy7NJb8cG5YA6VeglPtMGgTicrEThThsptHUqLCGXugwYpGtlT9oHHjaM5
1tiAJuqzoe9ogio+zZ7xCoIsz7TL2qIajVHIlQJZhZ3b4tjgJlfhLjJVC+2zCooKO1H6zHfcwgCD
OeqgVJ0hwoCqEisVD3NnWJwDWoWbhQkGboYKDGdyTtfgibZ57WZqj+pRtp4nC3SfHH/g7RiDNdVQ
ZQN6c5CXEF6q/L3IOOhJH+UNdzOZO9yboDTNIzhAJ3aWrtVQl8ytYrrrxr9BD8fZO3pRt4wxF9lP
qpmMBd44Va8LFO+DfxQTX08Yy7cxjPS0fVA8Y0w40iBYzwn93m7n2pqifQQ2fA3KSv9D2nU0141z
y1/EKpJg3DLeqCzb0oblIDPnzF//GvKMLwemL17pW8x4oSodATxoHJzQLX773+ww4UhkVnMT0iz5
WCGOlStk5Dsttaax3qkSL9uyHccaMvr2TPSx4t//Ym5ZC3NaD8iFUC0d3VN309F0ZbDP0hNb+EbO
jyo3XXBlkvlqUGPWA00EEio+ptNc6ZseWuE58OITjU7EY9raELe8vqnb+eWVUebrNSRDQBTScMgT
DyOacGhAhDB2+AkyIFCO8jr4Ns/Byh7zFZVBm9Dc10DyqbzRwn1oFK4Y7GVkA5sg5SyO/q4/jsHK
FgPxg9oJRjtgbSEmqm5HoknfY7N4KtPasKHDazgqgjObRKH+kbf+xTDbOYy+ZyQrchyJrPWz9D6a
XtMwcq5/uc3ofGWDiSzjydBimeCyHoMbs/L7zGsFTsqRZ0L+7xnQWrmJTEiPO4upZ1YpSOHJCEIk
uYYo5DDWbCeaVsth0H4RMj0LFPiF4k+nwsNU7QnskYfQIxxs3D5lONaYOcVkCPsoFkdZqQoKI222
W6rHQObcjNsBjXExwNwkodFliUlrku0h2dP6ceYs36CJ8y5rZiBXh1lTjLt8rLtkZZdBrMxY1Kqh
JWSqSE6JVsrSC3aUYUvYE/DyfL7uf5uwvzLHoJWWx8I0aEvtRtVLsFRW073J81uN4tt1O5vUI5je
+f3BGISKRYKeIxR5UY2HotfNElsKQEq4QcSGpkuadi2d5HDo0BovQkcwgoCNyjlrvLUyoNVJoSQ3
Ogo9JPCj7D6Rd/Xgx+OHMnerlTJ4JYxyWfcmHfXKPs+42gThx/W93HxI/DaAROB/D/RU5ATXNWrZ
2R7tdmfTJX4ElquWgxvXj5jGPnr7fBHTMcYX08JzkZ5THkH8Xy6tf11CY1+8KoiA83nQf70ZaGsT
WIVcxcnQ2oT+DI83C7WdoVjtGwNOWVFkwkyDt2hPk1rg2IdkNjnQgxxz2+q3UfeyOAY/qq6CYhjd
vUhOrTbDMMb0UwXl+HVX4Flh0GKIZp2MImAwDyerbl/rbLCalpPB5zkCgxG6DoAgVOFRyJ6KdDeU
HKzlLYKBhlrXY1UX8PvbDjfTm1LeTryq/3YMcfkazNHPwZsI5TuYULpx+ULa+CcxieykE9hA4lhL
jqo6RJ6cE65YF71d/4xeLpYZNIimQip6yjVBH6gC3j+ln/q0W7B08lt1f90dtnMtFxd/v59XuZZI
HaU4yQENsi95wy2lw2v2BZRyLEoprj5U7nQY3PapscddjjE2tI0UVuxktvbM4/3joBTbFlzNo2Si
gQwFDEN/qUvdVXqIxmY/0kS0sjZH0256GDGken0HOL76jgGrDUiUIItbPJMcaITuMHDr4AXtXjex
nWBZbTKDI32VdYH0jiOn4B6i0E58oBW043SQv08ucYW9cgP5gutWOYfk/aWzWpjepCMhdC4CU3hF
Ejmi8mkxBQ6cbA7LXW5p7X3pKyu4HcdyQI/ZO4m08pZB2xeMgLWf27qd7iU7tLs3TDu+NFx34X04
BmTEGvoCFaHrU+yqvUkaDohtEvOsl8aizCA3mELE7Q8yZKN9TcinRevt2Nhl0Y98viEYypMeK4PT
+XE95tDeN3y1oVM4QehQxSkwp2OkSC6Cbift7HzMdtf9g3ebsipJZSsWQkiLVDRwBImGG5+bnWa1
JzqnFvk8Duu/PK1/A9sfPQCmAg1eWleo3aK0qElMSlRW/gWMhA8JZsHNO958I2czWXrWvJKirHon
tO51qxljq04HSwlPTfiDs5kc1GZpWUMxEsY2xOLmQ7dP3fxZvwkh+dueCFg7FJHzwt0Ud1n55nvw
vPISM1P/CRlbaI/5BlGUPU6DYMVN1Vpi29xJ+qzdNVDntVtDH30QlkuWOUT3Sa4Zp3hCBbqSMD0n
t5mTQhbrf9wNenZXf17QQB/RpKRttFCmnqgUcexL91QXoP/Gu8N4YRqbs1mSZuiUEndY48w/iYNx
os9USjq0Swg883Js27BjSrLx/h/bUUtydIbOIIZxokjYhX1zVDUen9o2cl9MUF9b7d6EztNloB2U
k+Dl82ExMYTjX/9CPBPsjZREUlzpKBGraNAliaUZuGK5qVyKkH+GMpeFMG5Qp3pTVbRzcjzQuU0o
l93T3NYhB/Eh/HGx6UB87IQtN930F5+4mKYbsNpDsyddbk54KkT77InSiBPRFW9Fj5LoSC8RT42F
t5/MZRQE02RKGlYqyU5ivIidrSX31z/ZNpZdVsRcR+GEzgVMVCG5K0dWZ9xPaoWQ6Eb8CF8PZph+
OzgT+Y7JnHUGLSsGcWaL5m2W6Bz04h0hJsKtujyVRdrgUwlPTXmUeOwS77D+h9+ZyOEqBjhYCUsT
YJRz3ukFtmo8UH35wmknG3MpsZ8/L8fJml/M8+w0djNZ4mdzD2HAurV5BefNB8Tlb2BzgROY8Erk
y9AaGJyVHk0fxotc79Nqn4dflYQ4151j+0JYmWPSgtOoJ8JIOxE7r3VzSvDuD1CKMJwaxA9mZokI
2vk9lpsHfGWVQao8rUDOmSDhqQTlMaokyxDat6QcnElJbAjm/ry+ys1TtjLHoFZbiBiYoTm8fAls
oc6dMkYluIk+ksZdmWFga2xHiJCHuE9U8N22r8Nymymfr69kO7hc2WDwSWnzqsvoaM7g5Te9n/vB
Tj3kDs1ipR95CKxMMdgELo2xIBJM9ctBKu700Z0JjzODuteVE8dKD81kyfScgtMyeQV4yxZ43qI5
9YnO5/MK1jw3YBCqTspYQDHIdCRjHyR3ZZxZcczLs2+C1GrXWJDS+jzAsmo3rZKvXdr50iD6152A
c3oUJi1noCAyVpSwtTJ2gW7YkRI76fIWjRl6BJ+u29q8PS7LYUd7x2pIopn2ZyXRQ19+jYrBVepb
fRTc63Y430ZhECGWl6k3E6l2kT6BaF7jBVJ9nGve9CZv6xgkoGq4Chng05XyQ4wPRSxbevM4q6dU
4c2z8FbEoEEqqpGAZjvcu8ob5FwwpBNaaswrT2wXQlYfiP4Zq4CFaG0p6QOu3bSOXfTj7wdR+zEj
C2Iu412uqTezjCK4Fp/LOvt0/ZtxriqFAQiSgxa2FFAvk1DJnYx7nZyV3MP70JbqB3D3ca7/7W+H
LLRogAVdM+nPVys1Z1FeChHm5EKx5SW5zzAlOpj1Lkjqo6bOz9dX95er8WKPgQs5NsO6TwEXYFVc
vPamPCQY6wt2dJaGFkowde5nZ+4c7rbfXMwyACIobaal73x36GKiXUOUwS/3p4fsE9hO7bJANwPh
zllsn/N/repsqr8MAgQblPRbPFDeEvNGvvs+HJudeEsZeMddMVr1549IW4AB7Z8vqrOJ/8RIIqNK
8UWb2Imqx4xXv9jG4svvZ0BF7EA0Hig47UF1RM9unfP0AK+7pC4ycBKCo6CGOiVcUv0ioxlI+NQ1
xzopLFHh0e3y1sLACUkUozU1fKApB/lRsizqbijkiHMhX3c+neU8AiuqIpS0Et1Jd1r+IIm3estJ
nPJMMKjRyH2mJZT7vU7DQzqRr7reP05Z+JGu15VvMWgxC7kYhRWaAaP6hUTemJwK9TMHIXhLYRCi
DJNMnnJcjuirRYCOQg/yUtFnKbQGdBMTe/DTR+1m4B5W6lZ/Rk0Xv2YgYoyqrJQIfCE7ZU8ygibd
1Sz5ls4Uph461HfX18lZJpvrD7TJFOcJy9TqH1VR2HN4M2o6J9rkwC2oc/8L710yBL1K4X3wJodS
Eht3/WhFtwP6oyeX5oTpGzznadNsAx+IbDWa7RJZ1q24L8W0K/A2yHSQ2DrZ8FbGr4QrFrGdWDAv
dhi3V9UxqysZcSGR4CsE+W7yUEMAQ/cLsCt88Ba5mGPcHzGOIkwBDXS+UILn5di+aXvVLffJDuKJ
aJTgFr3f875/euXFJHMapnogKlgTkeHahzei2/ryS+E95f5IQGQYWIfn6gxWXa8+NrzO320Yvlhm
zkMli/FgGkjp92GLSCA4pP10VtLpSSq0nZqmD9fPA8ccO2PbzZlIepMGBjoaM/PRSsQXBcw3ybxP
4k/XbW1n2y9+w07YjqYO6mw6YZucRpfWrtF/fmeeK0sESRuo/vfX7W1fM7+3UmeuzDoTp2jO0BVi
BoeB7JPJvf77eXvH3JidIDddsWDvzAU6UNW+RTxjADCr4EbkZb7oZ7/ikOy8LSqwutDnuGlE5Nal
XbPrXMXjK4dyEITVl22Mqau0jH6hat/V59xoLEk7iv2HcoUrT2AQRIkEkkk9cq+AKRXsoFP6ada9
659nC+oNiLKJhm5AdokNaEQwA+VihS1rhLPRvBbiWUevznUbm2XNtREmlGnbUayKAfcJHQzo/enY
PSZOagvPkg3WunPuGWB45jweNt9Ja6N05avXQ2Hqi2RSIZU2tovgIZNP5eIPrWZp5S3Iiar0kCS8
JuHNO21tlPlkqRxkcpUBEkWfKuBVXvEIEslz6wlnWmcoDrQiLvJUILY/ognaX11VkT5m4LDN6jhZ
crrULLWM4mutvU0tT/1o80IzxN9WWBQcCkXLAtrHS8uA87m20f3/uYcCSe5lb7yXwmbey5CIZIi6
bKLLm7nPhiHpu3KmswZgNK9uqSL26Al+YoHGkRM5bkLu2hZzkalpVusNTRLQ+VmpQFU69bMjlCE1
EH/GjvHAo+Lc/GCrxTEfrIjVJYIwt+nMQrOXJuFhEWVbrTOfc/C24sbVwtjEUdoXpNEagK94n2EK
rfWNO3JD+8vfp5mkF56022Zv49ogE9MZ2VCIEAdG0HNLE+roMjxQGtVml6LkeAKvMIisyN6ECBiP
3XHrnllbZu6xXm3iuBnhLwVeS2J7u+ivylQ7gX4vRk+cbd26M9e2mDstXQZh6KhYaranHDaJZz4E
pwIdqaJXo5lS8BKBB6E8kwyE9kvWBzWknTHqROlwE0/P0ftNlaQDK7GQGvFR5bm+zK1rbr1KBkD1
1IjFjvZVJmkCDaWvgllaRllZhsbLnPEWx6Bm3veRVC7029VnqTqM3OZh3lIYMEHZt6jyjL5yvcVT
0cFg3Ok3uZv72gnJR0e2ysgSE5tHJMk55gqLK9Okl60Os1Dgs/IYJ1y2Rp72CP0lbNCz/kwMlkxR
2kxahGdUUEh+EIOhWRM8A1XTsjFdI88TK8p5ehPbhw0FAQ0pEBVd0v+9W6FbrcpCjYXp8UmeD0EC
6rjxPJjnQvauO+G2a1wsMa4hd5MhzSYsxcWbrvUgtni6bmD7G10MsK4xhrEGthnTqWVQz+7N3E15
3FqbDS2GdLHB+IEiiZPQL5gVGQ/FnnbqId9mL/cEU6W0hSax54f/bVGMT8jo6QDZHnwil55mMCOo
X0qBE1+9N6r86Xe/F8UmCUaiVGlO+fxGu8cITGslmP21Fis81n5wElJreaCCGpXf7sLP+a32EKDd
i9NIzP0jmPtmSJpoDGkoXs4WuixuNExaf4tucwiHdgfzocCQYHGT7yEi7Qun/sgLMjne+R4yrWLM
ElOXAjIMCImgYO0WvajsU7PhCaJwTtt7+LKysvRS3C0BzsDYBJ6sqaemxXnLaltTfo5KyusH3CQl
WLkr2xAoE2UyIiqM0jjBfbPvfWlHqQkST3MouTWUWZ0c09e0zRQpIve66/4lGLv4FYMtoRQkEYkQ
sxBLtINDQEkCcFymg+mTZ4GbxeB9QgZgNLM2G7PGYuNeOwvheJNWvDGj7VfB5fy/R02rDziLVaCQ
Bl4KESxX+CI5LYQCBJtK7L7Let7QplneRnKAje0PzKNKjrIG86tTa1qK1OyHIL4VoLF3/Xtt7h+4
p1QZKjaKzNJppaRGNSrAUJpanCfZsLo0dK5b2IbPlQn6J6y2rxPzPprGFu/gyEbPMWZ/xMRSHs17
yZWhh6q5kAfh2Nw8ciuTjBNqXRZE6aIgwjO/lcmxFQ6xdpIWtyh4bWLbD52VKcYB4ypql75C8POL
EhE0rDvKj18AOXkusX22VraYy64r6tkI0TEGQn76FC9ASx7ipUMLXLkzHnk6I5suuDLH3Ht9msj9
Qs9WL54Fsku6B4nHXMozwdx0/axmAoQ4UCWZwME5956pT/tg/giFAvIj/3o5K1k9ZlMD4UP4QyE/
1NGDIHthwLnLOCthaanaPCe1asDErFVWRjorwSSdEH6Ey80AhKPhCcTaGlvflwSpKk0Rc3RxQzwV
FVxt6vZ5xuPG/YtbX+ww7zGT5OY4l3BryidJHyzzaCP9jSd16kkd57huI+xqVcyLTEdPbaUUeB4J
O/W22ZNd4CDbrtqKZJX70ht3TWIFz/2Rq8SyDRSXZTLY1MjhlCYZbivZVw7yveEvT9I32tMuRXb0
jUpjtnfIWBCLpx6y7S4Xw/TnK1CshFkPeopQRnCalN2QHMjocoCX7tofIZ6MwToFKk+SKLKHS69m
baJh/uARUC+UfleiTWxwQ5BpmOhUc7oXjkW6XVcsskElXmkgQylgkQqx696yG3RrvgsihB2SXXrm
XntuCs4Ntp2evCzz3ZVXW0m6UO2HCa7aImVHnOoWshq+pTjqoTpUZ3N/zwsb6b79sUoCIhBN1WXc
msy3U0Epr4HyGt+u9gZdQ3fmOVDgoPGdPjljj7aRkbOxm/u6sshcMtIIxn6D9t9F6UnOv8489oLt
5ODKAHOzBP2kllKGMACt1fbkROBtjJzqmO8pbQ6vr4u3f8y9skxJX4Be71fvgrRT9rOnefShcd0b
N4/Yak30z1j5BVpSejJRJiCzQK8CRuvDYnwqWo1jZvtWvthhad9TLQ+WRUd8I6uW4QsWOGPevg92
SieBacmH537bAf7KIPNqErSIXmYyrpr7wXFqkOXUdvCCooz2ojmtJ3+haToMCVC2zQ/FBCvbzL0Q
YopqSVUazEmpdDtpRfhENGF0qqyNORu76fRIiUO2BpKsMht2C8mIVFWMaKegybLYLefv1x1kE/xV
3VAMeIFG2KmRSm7UMh9wl+ajapM53mc5Wq6HQXtVyeD2IncSh36YP4BjZZDZPGjxIN7pagTb/0j8
LTsZzk9QUOYNS2yOVRsrW8yVqsyVogkTPlTnVXvNJsdgn+IKyJHUjW67xAbxD4b8Ohtspn7xitTa
S3EWeVP/9CRfWzBzvWog6kyaBazU0X62kzsq6FQ4FJ6VJzQ/2J2d4BmauJnNqz9snv3V6hmIjrRK
GaNEQuiaRfe9nh1kM9h3wsSrZFPgvbZABpirahD1MEaIjKmxMYOAZ3EwhsMQvF331M2jsFoOA88q
GivzroKnZlV6QpXorDQj9yXD2zP6MVd4SfqOBH1R4Q6QHMNv7W8o8vnV5+xn+ESpT8Hv7hvu9XXx
to+B6HyMNaMo4aSiNrpiCh0LWZrBUDzbBZlE67oxjjOynfpR1ZXmWNBNVDD9Jj1lwY9MdcNB92by
aTI4ValNcNEwXYFOFQIAY5cG6hEpbSeQkyznarDNDK36kmyps99k/Ue28WKLZZ/KVUxaYJoYTQAk
+VKWnT2Ny16YCtXqCl5X5/Z1tzLG3D6lMsSCLmJh3Zdfqj6gqv2sIE6ntXoE0hwM2XT9lTkGM3MJ
3RQEg7tOqA5gVOrzxK7U4v66a2yOt0J69d+vxbKGmAkJBZKLtMRNPH2nfkvP8cFILPLQOoJv7GK8
gcG/25xHLn/1dn5kZZsByXQyFvRU4lZQ/MAnKepRE3ofWo8cjC+Y2DqGt1xaoM2jvjJJf7466lOj
lKkeLdhU8tTk95IAlr1i4Zw3nhEGGxWxGcuyGBHmTcJrpoy70CSveV7sr387noMw2JiWZQC+LYQJ
5uzJUm0ZoF373ywwwKiMVaXkLSyMyb5U7wrCSR1sR9+rz8FgRacGQlw2OL/ZiV6SkA2CdpA/eu2J
ttBlvMYUjr0/moe7vhmUroC3R6fepa02KuSrdF/ErJTA5bu4DoR/NA2PBhmCooQbJCNMtWrvdEZk
T+2EAVYIWtpDz8tpck4UGq7+696joQpEquDeoNLvThHoZMAkuSCI3KcxGHkHf9ypewDJdTfZjst/
f8Y/uovnLukxS4eVqpKVftX8cUYKPN7l96lvPlvZEbVKL7sx74WfDZhFeMUU7ldlcERSQkkQoIXs
BGeasgkPrdchyIIgsRVy+RWpS/4R+KzWyiBIPsV1NEc4E8meTnhjBs0X/A4Pjut7yjPDYMiiq2IY
EFw2sty7cbrP+rdCPnQGFfm28t4dRs5MGNd3GDgxzTohM82xUv5YEbyR+XN6b9oDelobS/mMKhhv
gvA6gOkiAy9yooV9ZGKNY3Zoqsd+/HR9D7dxWNFlEe82sJoyK6qXImzqCHEPqPQsRZDOY2/YsaB+
DMUudph1lDX4jZKlpKO4g0M80BZ7qNO7wS1xxW88DqK/fKeLNQYz606Q2rTHGZ9MK3tKdwV6jDBf
AgHSPd5uT/Ix9PQf/9NGsiJOdT6YQ03bcdLC75pHpXVTgxOIbPvC71WxU+eo+NRZD3Y5JxZujPmG
W4+n3+DPY3v5/QwyhsaoaT2lmiXkZ4Cm6SE7kOJQ5IcMkKh97OK8WGPeoPKYF4M8oThvaDeNfMh5
u8XxbI1BvKGFTmZpYjWZnlolyHnL7wLvcuZ9EQboMqjNpJWIj16ID2PrtLwG3r/E05dNYiAuCeO5
UxscG4wD0kZznBpHelhupIMCrlo+scH2fXyxx8BBLifzMNU09tOkQ9HuZukIfRMrl/Aq59HIbndx
QnvqH+zRGExApq+WkoTuXjh/kfr+JlImqw8qN887q4r1XQoCrHQmRzPlZRl5zsEABGYuhrjOsM48
Qy4sVJCfqyXF7nQeg912AvqySLazshLzaYzAIoXOSslb9pknj1ZwF9vGI/mE9uU35Zz5PO4I6hVX
DjLbZl7HZOiDDqtLpft53MmV7hjyc1jwjjB3cQxigN8LJOdVj8EEqKqDFxwF3H3kJJ/FWwFkbOZ+
BjX4dZjlLY1BDa3uEsEY8OITSWGF+kkGnSdR7xLIVV03xDt6bMM5CBXnoE8QB1MKrvCYuqWdorEH
GX0fTbFnXs2HtzAGSnJDqJfZzHFBgulqKkFymPtC+VWtPnHWRb/JNeegf8jqeaeTtGs7yIohl/9L
GnQ4Guj9MDG6MvJraJtZzZX7M4CiZUnadQniF2hxS+iZpnoQdWb/4urjSmVvR4S/EUVnEMXIFZKi
LfxXGzPI8/z2AWZFqzp2oGiX7P4Rhp3YSc4Ql+blq/4SY1+sM6CioytdzCJ4jOgbPp3kQvXOrsCe
/v95OXEQjK1aqxDSWiZ1QJteh5mjePYCJXeMQuO8W3hmmIROqgxK0tGOnSkr0Un5o8FQnE4+X/dJ
zjVqMDDSm7kSjT1cMpElx6zQvCCF/nUTvJDQYIAjDxew+VVwRDz7KAOmulus+Nm00xJ9tpJb3AuO
xMnyvRchrhw1gwlBAtImkNKmr9u95BWOgacXrQAJD7o9e5I/OgIYzdNH3uXGg2VWM0AI5CQsdKx1
qR35YbSVAzmhcc8JT0toLbpNGXAi8EvuOHvMOewGAy1hLqZmGSNaoQ0oI7Rf8tHOT+RQgNwulFyO
NQod13aXgRYwjMhSp+GWU14Vv8HEZuQVx/BNPVM5BlDOnUOvt0OP95LfdFZdUk2QRCvoTmUcCaz0
baI0CdLStYzqU2CPos7ZyHeyqj+WtrLBOA44QGVJCLCRnYO2S1Rc5xpSebqbumjEdPXnN2kn2HR4
XUNaNVIwYFOc42/Jq8G5bXlrZS6luRsio1XgSAleh3qfW1nKu47odl1bKuMzBDW8URBgYrrNkC3o
4aYoVip4q1E1huKDfVJIDciGrBpohWQQragSdZpNxCzhJ3ooa3vajS/yF1QxwOcKnnzOFm5Huagj
aooMnXuV5SFKJRJLi9QgyoWwRo6hCUryQmnkeY653TB7scTWMASopgeEwFJ2Em+ghfJlcjBTgNc2
+jsxkpUktvE02NGN5GJk1M5RvP9QtsKQTFGURfAusawOYafW4RjhYxLByeNPRs2LOKk3/OEtKwPM
BS9rRAoCkqKdQx2dPjb3aWOc+nCwwmzkpSw2r76VLeY6z2NSQF0Ki2kPYMeH0AwKlMJDDD1jzdPP
i9shH8rbwM25W3jlPzuIf/4bnS2VHmY9+h+c/pCdli/hLrKLx/Q5exTc1lGRZPJMv9/nTnyb+Lzw
aRNQV7aZkxGkplQPOTLNTfwwF9/04Uc13SqNZFcG59Rf31qTzcHOnTJhThufsUhfFq2wRojagFbz
+gXBM8IAdS+SNIpLRBUF+rVK4xjOaM7lSRps0oytPxgD1XNo1nO7IA5LSkvy0p1s6480b57fCyij
Swf9Nd83mOgXHeVI++N4UecmRK8+GgPRZpCVkRTBYabcS8tTyZuhuH7iTJHB50zKlAVCEeiD6Lx6
Aklf9VpCCiBt3Otfi2eHuc0HSRwjNIgheK5SK9PcbMh9Y7CEZnSuG9oO01c7xmDIVKtDC1pAJJ7O
VPwnPlS7dG8gTKf9OLyWGK41BkV6mYCWqqeI5U6OYlPNqPeZUbBg8snKOZvItthhPGEuDJM6YwB1
wQBqoSBjmcZdGX2A92Pl9WxbXRQvY5z02MNB+94ZL9pyN0W8WQXe1r3/fPVSbYMiW6QBfWcjVFhm
xY7Ip6hGlTw9hOEpKj1lcpbRL81DJHxEU3y9PgY70gYTsVmCjWzEu6b63GW7fPoAx+/aBAMctS5l
4ijA4VXzUER+pBeWTE6h8cRx980A6+Lu74+F1S6GpS52sYx4lYrZaCggd0dyM9h0XjM61EdevMPB
o/du3pU5NcybNI2BF0J4GuRdlPPklv9yRaoEki2YaUdI9d8rMo67rJjUDi/fR+mxdQeqCUGZFFI7
PmmO4DZuYFrETqwU89i887x9qVyMM3BogtVkCUw8OuTmU5G9SdBfAfMc55PxjDBYGJKxxbwRbq7B
SzWLtsqSG8UpT/X3X/254WPkSz84Rrf95LIyBhbnYMlKk2Zq+sPwhY5iTEdtrz1R0SO0OHAfqdt+
cjHH4KI4xUEo03urLGTLzAMrTTmez7HAZl7FGHQbGf7nROF3Ir90PLH57ZSC8XsJbJq1IS1qoAQ9
URO66Gh0mJe2/NJDnw+p+X19hLYbLz7cBviLSSZToilzVIs63K8oMWVEvtYyWNP0wYJcD8cJOT7I
zv7gySImMx5KTlPEvhbHFlo7fWWYnOtux1sQ/YgruJBjsdEn2gCQFqaNFjNoOkZOYBwinlwEDzZY
Zg9l0dCrIVN32Hd7dRe6YLWx0vtQsdoXOijc2emjvKMCB2CD/dAE+8pVGNgooy5NSYPvZi6TpSR+
sBwD8VPauaLAU+Hl7SgDHuU8mrL23migCPYgEqsansVqJ/Sc47U9l7FaEwMYWmC0skgbRbLYMg7x
jerRvvDmiHDA6Vzje78XLfkbebnuMNuNFCuzDHAMQ601SarBY2ZrRnJLtBdHP4au8QJhlu/Ca3pq
3MVOdvFtbx155A4cTGGzrlFG2qFQ0Y5VF+WdXr31ac7JF3A+HzsqlOZto0pg/XAzNKgOneZBbtgX
TNEiYfzt+lZyjjibdpXQdkiCAB9w6IyHuEjOpGkcnZgcJOGtiImllBnfS9Nw8MT4c0JcsE7bcejg
rcmxw/s2DJSoQ91WpYJvY2jmHurxXqcP3vUd45mgO7pCqyYqQmEZEMxni7InXeoIcff5ugnebtGf
r0x0maE2DfQfnHYeaqsGgb+Jt5aitl6u817I9IT+mU0xdF2WVEXSCPNl+lyvG7mMaxeN+24qZycQ
HfZB/iOIWkeqxNKSq2B3fXnbPncxyXwkCFm0S0ezbyJo39s7dbJl3ttk+yNdTDAfqVpAQZUQxIdx
UFld/ia3j9fXsF0ahADNv/vGfCNF0XQt0pFoG1VLuAWtpw0RC2e+a538CX1y3JkY3qYxkK5UdUn6
lqYQk9Ed1e8B1FXEgAOsPCMMnM9FJ/dDjm0jxlcJI33a81BznjzbhYnVxjHYneWqrLck/PUW0T2y
g6yJ3ToVMtmBpXnyLnC15+sfi7MsliYnHrJRiwPsnThUjlQf+vh1GHjXO8fl2MHLWQy6Jjewd4bu
FMtDnD1dX8Q2KPx2OJZQWdM0NW5nNBEo3WI1xf04Yfawd7WUwxjK+0AKgwjFaEC+UIch+ghYbv+V
PKuO6uso0XFLp3rm0htS970CQwqDCXjih/JYvBvVfN0rbodv6gMdV6ID9PPeuJ3cDKy1KndkWuYY
pr6zwtqoLZp4UGDYeJ1tiOL54fN8i7ZIl8pA88ZJt9PzF+dnGZaDKV10PQH0jXb5ibIB137zWQit
AC9y+h7v9/r9hJEXYd/baWbJoWXueTUCesCubTWDJGQacBvHQHzFNw7SDiLueK2ApcS/7q+8L8pg
CZnapAxSWomQkSVH3V399r0NvkYfC8cu54LBEynWJ1GaYUer76Zln/PEBjngwU7vaWHcNLGMc10Y
O1AFSOLZVHhFYp4NJusuDNKARnjYyH/Ws6Udeh89EkeIRUw2zht0mNAPfOaWajmIotKjsXL9Zcr6
qRLhjIOnHZIn9LKCLyD7VicWvcR+zV2RPWabrzvGXx4Nv78Yq/heJkOVDjPsYkj9K61M1WeiWxOU
AgZ7dMCy+6yhrQ39X9ftcgBaZSEm7aFxl9SoiPcTOJMeCeENe/EsMFiSLo0MUVBgiVY/x9Ip4Wqi
c86UygQdS4UZpSzGzunlU5vdYc7TbqO7pPqJSSL3+m7xrgG2KzjGqy5uBiwmOxGk2KTYAsXbO6VW
9nX+LnsZaDlqTmS4XSi94KPKgMZoxuC/byokRMHQHqNntzrOmP3Nbz/m/Kjfi5gcNUBYzhy5AeW3
lAyEWhqc4GfuTiBHJ6+hT8ORCc1JdLAZyk6cXd38giuzzJkTlETuBJ2iyYnycxh3hiPfGirax0do
1+ae/Dl0hFPZWDyhhO2tXVlmrvVEKCUtpjT0oSkdAoMsVqZmARRv9Mck1NAKJZgePPgtLOV9GlUc
d9rEmpV15vBpet8pM2XrFHTZInrqZv23RHnUSOxc3+HN221liDmD4J8n4lLgiNB+EGmXvt9u/HCc
9x2Zk6hn5SgpdDc7bbYmJHBIcdf3FvqxDR6F63aOcbUk+rescDpJm6ZR6dyl4nd70C16iZfbgRc+
JbvqrKOplDcpwttD5hQaeSCnTQQnpT08LcgyiU8FunhlS94eMjd3mRnJRHoEIrMquqWQnDDMbQ1h
up/aTzmyHtcdg374P8Keyy6ydTEoMMlD2gPPKvVnKz8W0nn6GPmKCbkpUL5JBmGJWhGIxEkYgG1X
iAavlEN7WQJP7RTOTba9lN9m2Kx2m02TVEJlx5ERIiwZdK+lxppFblC+7QcXOwxGgie+jvUUdpJT
eiM55WvuJ51FjpGHzIfffKX0BcjB3baiFZ15nQi8RTJIWTeTbix0rnMZHiP9oVXRnTPdf8QnLgtk
MBHcjYEJuRXcp/FzpGRWIHQomf68buQv5/dihcG+YhzF1mzoEPP9O+N3ag3/R9p3LdeNM90+EasY
QJC8JbmjsmRZ9tywHJlJMIenPwua+UYUjH/jlMYX9oWrdhNAd6PRYa0jRaxjH9KvvOFoUGKDSQOR
Nz0U89zJWmgGsH/wjjfue++2nRTXmOpsBO83DTNxzcxEw4F3tucr9En7kaWQIc+wbBYhuj2CMReD
oyrOXzjW7AREYo6pNiEeGJ5SZU+fStkFpzeweijSGuK4l83P3i49JUDWV4U4KjGC0xtYFE/tiK1L
i9/gCHSn72X16GQkSJfMn/rzQk6X1U+hC2K6Ou1RSiQmpru6aueRm2ZUPF5Uvy84CY0ZLpK7+H2j
fzC9b6atoN9V/b7gB7zOqqLaxO03uGFv4gmmaGPg5/rnvfCvdYpNwdPcuIgSYSumrZ094IMOenpn
uGnotaTzcfXuo0iFMKySyde8udGLdcDzR4NvS3QauNNRK/KgjG5M85vbn7tBUU5Q7SC35o20tix0
Qhj8j9GGeYowRaEBcm/gAV1ed2zQLAqGGtf1P6gldfc5Gse9Rm8RHu0uq7G8due9SRHsc2oZ5yeH
4cSYnI1XnwNWesABpac0mH60BRp+rZ15pYXuzrj7CMgAWtRsg+rEA1SWsIWsbMpm4GSveTrcVW7x
BfRKoWKBMqXYyhCcqsU021hL1Afj3/O+wWurftAere9JaD9Wv6fQRQRGUdHidC2KeEK6t0D59WwT
3BMWEQu9Vqctk8WHheYfxuDbA2p51Z6jBs3H+Dq/rk/mvQ6C8gZg8PlelSiSecStcMEYmAe+YpCA
Ijt7Hk/doT/a6G5slWhPMivYihGOMJ6zvmsLVLoSJ3oaPFL5ZUFUyW0eMIjOZCtEOEPXSvoi51MM
bZh+47FzDwCf+MSnC4ozEh7Hyzojs7ytOMHyaEvXZczRIz6aU9BV371hOtvpcvhvUgTL09HlFTcW
dm6gWZDat1PMgoQqnIi0puvpnuU6nucYrpg/HxqCscMa9r0OPuYzAPeyI2jnx62YnpOQhHxslwPT
sYN11kO0vCtWyY/mz6N7ky/cMyOYvxhgVNH5Sn4k3Y2bIOcxPJpUhectbWnbLlQIOtess/qkgjvm
jdnFPTIPR/ITADCYlkv+0hQaKdUQ0+JcBOAUxL/vfX/KZn3JeMcDNfM9jRc/nbK9PX2oodLbyBGM
2IlmDG3qKFn/r8MMM0Kg40AeHZnlm/jlAxq5kSbYsm4trma48FdT9jshN5p5aImtcopSf7wRItiy
hlqrntnYOj616QHTmzH0fo/BEOohZ9HF9NzROaXfYyXZk+rQBLMuCXO8jGIzxyLbJ96TXVyNXra7
vIdSf0hgaZbDrU7EHyrclc+Rt2hHmV8m4zoyFb8vXcTb74uYQ2uWr27XIt1qeyTIzCBfZp+qgOql
Ruu5Dm4t0KIQEcHSqZc1nkC5HTrj01QchvnKHG6GD5QALB0UlYBeICBpE2vk3QIaLBDNogm1v9a9
32t6bFU87LL0HGQQXQeUnecSMR+ZrulEEwudC737vY8+5dHnbrixy4PhPHjNbW+AtTxW+AbZCwsy
QStjYoQJ8M5C6G7k2bzoA2RyxheOWg9QowPbLagH4f59MR8va5xSnuBiTQRRbGSQV++qk7XPd+Ox
91vAnnhABvFOKog7WaHh3foE5xc5g8OsGW4Cc4vsmne+FvvZ9/B3hOf3srcRNCJgVAGlSTT/nVjB
F+rVkFrDAqWkwObprnQQfRnP/3Er+TdsYvq4W3InRZsXCok8p1Chpdy77f0CM7yYKwpUHVeSGO3d
kkRf6Olp5PT/TPVxRvEcAPHmUZWVl/ikd2IEx+emiVd6OhTE08K82BMVFJSsqPFOgBDKWAODT8eM
NeB8l4DXX1ck4bOwDKoj5+1broqzCqFGdt+/kym++NFP4ZXd6yBfn7528mKG/DB+5sGMGndHVmIG
25er26CNpiDVFfawKRerbUb0enPNACVbGN1n+/Y7WHPce21F6olg2JW3RusvWhWUur9cRbf2z8v6
Kbk7332EsM8JJZbH7AEFTR3NCvTG6a8LkDQMSdADqXly+uNleTL9NAABaujEtmz8eW8OtLZylBJQ
Nxr3nAaJnqY9iqbKJhzZsgx03gJl0PJssLO+F+M2dpmCXRJPtI6h+zve2zkJxyW/M4sRyV6tCIup
OF1emsybbGSKyd54iVmRkCwKQYPosuvIfsy9/WURMhW1gUCo43VtGYYtVmTtvGw7SlL2igXKB1Q4
DT2oJdE+r8b7ktzZ74QJ7hGBR2cbjQ7Ou2S3VN8SjJSW3n5YVQS7ksN6J0fQCUMDMAthWNTQgo+z
Wp9tgnqGvvxq3eLK6RcgT5NI1Twj8WBgsoZqAPfZdU0xqsqA8zFGccF2RRH8DdbCAGN6lYI+drhe
v7GgCpxPHzm9N5lipMWoO6TxkvNS5rBrTxgQfmJLOANR2wI63JCotIV7EOGltF2jJ4QNKYb2sq4e
Xdw91QmolYH9RA8EiND1cx4UCYYjAejkE11dw5TYwjvJQgBhxVmTUTi/UCtXgG856be8sUBUVxQN
yAFA/bQu7EEDq/iZGsUa9KttHvWk/EHsqj4MWfurjfLhWOrp8+UjUO2IEGjEGBIHilbGdvFyt/ZX
lb74bPjVA49yyFQU1a9zVeL2I1azbYK0pGmJk/3DrBl0BXs0wDsW9D13eB8z3F4cJPgD9zH1XNSy
wEMNOHMRANmz48YZNVyXS5yyYBltNE6s5axw3hJDfSdFOFUduLVp3XVu2HoFT7j6U3ua4mNUgFAR
lopG4cunJXN37wQKx5UXieY5dYZ8MmBdSFCex6MTDGAf5D0NnsI8ZRfyO2ncZWxCtbTLczSZtS7a
XZaA/Aaq4a/qxPmQUTz2aw8wy/bvGtyvBRD/MIAQRrdRoFiwxG7Av+wSsEcCmuQPUoiWuABC63uo
zDk+et+RAXh0KzQX6XtOOgvI0l+D36myihKjeCdUONYFoNpzYuJYSf5zGIrQYUjlGN9MLVwmoloh
30TBKJB7hp5yyH3EAcKRFkau271GHfikwgRcAtk1B3TItllgPHCIhHy/AP1CJVW2xK1U4WjnKXcM
r1q41GnHaX/GKwtTJTTMT+a+D4CriNxArswPSG7Qd4sVbrbOTvScTYUDWDMaONP6qatqn3hXzZh/
vaw5krgKkmzDMm28fIk4iYBsflHTSqNAL7H3vBOA9wqq4yr56bm4rm08fuEt35uIy4Y4g/+MQkoA
EbwkN2W7Hi6vRHpUgBlDqQOu7A+w+DF11tmK0HY8dg9FeSpYt3dNw6coLGbr42VZsoqvAz38Vxj3
eBuTd/LRKHIDvQbJ9fpEzgxPDNwKAO0dg+aa7vWrDySCIRABDKDwwREr3gnemDigE8ZzcCkOhfVX
rj8mlSJbIN1AMMsYJjFswFgIt/6ad52TTFhTY7LRHyp0x+ZGUETW13i1zgbRFbeCqRIo+A9M7Ddx
nuMhY/tLUPzEPbcDxsNh9fNbsuP8Wt0P3jOFRxRAUwkahTnJkRYmN+7zqkhOS/Vzs3bBu2SDlQIp
H4kEqCaYWBpHASoqNejN7wt+ZCmablpbXpsAWGUN/uBuvnKo36swF2RoRI69ESR4jjpKktUhvPl+
wYxbBfBX48k0D1H13CJmSWx21TjNo9vMfjr/qLpzXTe+B8LhEsnPwDCeLtuJ7Frafg3flo2ZRHQ1
IpNBpSL96A5fx/Uux7V0WYbq6LiWbWTAtURWkqPxLGU0nHroh6Ef/psIwdpHq6vzki+DxbfLek+o
QjuUpya4x64qLZbaFfYJPerNLZI9B3ak9xxabAXrdPc0HVmY7lWDprJ83VZbRDAZ0HobrqNxn7l3
vvxN08chijnTNQs0ZWO6Qh0swcPog97NeQdxTQru1qTe9Qm4KOAALh+XSozgV/qpjPvChJgljx8Y
LU+N04cVyRV9C3IxtvNKHqJT8ZWEnoV/VmNOYa01AXOCUTlTKhfiIbSzqIlKoKDdNqXZgtot8h56
5tfRI9W+Zvn3y/slt6A3GYJ6U5c0+H7gINhR71fZF8NTHIis/Aw9e5Mg6PfSdrbb9kmzywDKlt42
5wIIVzpnVg/Qe3gDjUMux33ENASKfwrXLku8b4VT/b2DoLNVZIkN304O2f2A1GZ63ZwIhoBVcxfy
qMADixxHDcOsnaDfCbAsuqHmN2hvNkFr0C9xOR8IUkjVVFwv0Zc1GwOiFU+Rmx/sKA5REPgyWoCL
0weFckovnM2nCDZQuGm1sBGJrAKEz1m1t8Z1lzlfbCcJLyuPTEGp7qE1xER/wR9ADUMFclONAzUw
M/RinKj5WCpfGjIN3QoR7hGdJEXT8NGriKJzwFvQyNenXy4vRHp6WyGCqaW53kbj7Hih4fnzl/6V
g45dpTXeb901cDSQPFZ1RshOaStSsDzwbuYeM0pUILPjYod0TE+jd11NmsIAVfsn2F8GrP2snQoO
GXOXmUdN1eir+H0xhdlV+kyGButwQT6lX7H68fLZKJRMrGM1NK3/RmpZGvYtoXWAoOPRm1UsKny7
xTfm5jgcwWg8TF+OmY08m2PxnKK/VL/a6qYjj3aSBLr97fKiuD5dkibEnI7TFr2e4FC8Kgu60vKt
+n6iBf65tVXACKoD4v+/CZKcDs+VgeGAUiN+oPanLqUvl1cjy7k4eJ9TPi9roYgqOL8h0qYipti8
KYgOCUpwRe934EFFqvCqO1qfLouTbt5GmnBUVpevlt4DIMD04iBhXaCtX7321gQ+auo8XJYl3byN
LPGgYDhWwyeBPe/OXh571cSsVLs3vy8cTslWRiw9Q3MWKugYAw5HG+0HTDWir1oG/4yNDqAXP9Z6
W3PDOnuKsvsuVRip1Ho2yxCcNLosgcY+8mZyuwhqE4i4Y/YpSurbak1uonS6q7VRBWAidaAbmYLP
tuqurtbXmVxr2JnWfsTzwjKqkGU//5sOCJ667s0qHWOL7fL8KUVZLck+wOv6zn4EH82qxGyXFhU1
moA30NkbqJdYyX9TZXFGgjWs6pcWRtq2k19OzHdVXSEqPyCihq3ZovdtD2vJTjxlZh2Z7ldgKNYO
SCv9UtWtFbbz+jUbpS7qvsfErc52Y3+285u+Q035ePnoVSIE87ersrKwaVgQPYFutwOtS6+IURVq
/BqabFbBGrNq+gShR8Uwc1dN4CI0r5IFklZVF5z0rbnx068V9I0sy8ucTmO4dsgNejTC9MwLPPMx
0X0+osYB8uJ9d1cdVI1q0sfmVrDgH4rWWbLUNNkuuhl+p2id1AIgwD4010vI0zrK3C2P6/+4X998
w+tGbBbq1D1tkxWqUWlIuEzxeihH4A+RwQkNbTjXxXCvGWVgRMC/zGNF07nifhLJ29O4KBN7Svmk
aBrmwxQm04+C3TYmPkDFBCBVUKQ8eWMlpabYI9WPY5aZEYo4Xvbcjr+L8bm2Hf+yEchP702I6Dno
XOXxzN/ufzNXdkH+VxlgVuiMNhF/OX6AvtGhG3FCNIGa1TiYXc2x+fZxWfpJc8uQzb28KMXGic7D
GebByRiepfW8c3IM5buBXarmbFVCBPdhzitlJcd5q+xdESFFhcln5OX+20qEEMLItG50eH+31/U7
b45DwtD60auqMNK14GVr42UJelmR95iVrluaEU4FbBN+ND/rxeCb5PfltUhNZyNE8BMpLXMyT7gI
NffnhIRKpn3qTed6cR6JN6nwJ1UrEgKIwtBMu3Mxomh5D5H32y1vxuYjGUo+Mfi/XRNihzkuF7PN
sGu1+dVurmprd3nDpGtAaYA6oIR3Mb/wPrBr2FrRGhzmgNsBSNxcBqUx+z21FDomje/exIg4CdFY
jilG6qHI9OcUVcGMCVWvCiLyszGMPUgaP2KdG3mCCyArou6IoxfYxrWR39Xkh7d+ubxz0pB4I8J8
v3PgrUjSKsGzKHHHXeGtO6LliotAVs136EaGYP+V5TZTNeJ02Ege6y6+ssbqxfQgc4zwRnpurfwF
/NE+6YogMVRTNdIVUsOy4DEx9yG2q0QpYVFrQvpIfk3xY2wrgiNZw51D3wSIvSm63rjTVPNn35li
piR+4G2fdVAG9Do98V5FjagBtKUuYiNUUI0hGrMq6yCUk3UuN8DZC4cKqcTiCuxfryMEawbcuAbO
Q2EEiv30BI2JotQdM/SNhUVzE0+IBxWlAKktb1YmaMsIVFBAqiBosZJHtjx6/XVdK0TINXIjQ7gs
BjPrvaVHMWotXgFxxqP+1IXVrY3RC1W4KV8PcVC8dB0LCGTvLYwkSdpOK7Q9tkkVaPmchUNUAPOM
2V142ZjlLw/Q0PxPFv+WTcDnlblV9ymqKB1ocAMbiKplYH6ywWppP6f7aHdZnDRm30gTrqkIffeF
i6GM0GiTXb2moPlNT4uHBwidDpdFqTZRuKRcCmLpaMIlZbdog0IdL8rpU1V2ny+Lkev22/4J91SX
pHlcunC4jdEFrI7CfGWq9jmuv38E5ZtdE+4qbQSo+OzC44573q5tXeWH6lhfc3yiOByUlJiKnRNz
/6uemIneorQxRE/F8sNLTYBiqBIr0ovxbU1i2h98CKYx9VjTxH5p3cHJnhdypukVNYxgtJjiWvw/
zPffY6KCCyqJMXRDhTXxSZwSZCEG0odh/gndzRie/ZC/exMm+COST1bmTniZmsV5GW48VWZXtXeC
fzBTq40NUInu4jzxCUAQoyX7PEzlDH5uvC3Mcp8uSatYlFwr0P1hIOOCXgfh+hhLppPF9JA0mKLT
0LGgpLvU0h4/YE6OwRXDImh6EVS9aOJlqDJcUr3tBUvVhdNi7C+L4D/xhzW9iRAvX4NmxZQDeyAs
ojS0whtfYwfbesitwtdUVUK5e90IE3YtZ0WUkQahRP+FA1j1L8vX9dY6kC+c5ySqFN5cekYbaYKW
e06JEZoeu1dXV6190NrrtVY0vEj93UaEoNuTRQtjcVMOQHGfJTeMKLI68iXYaLnGXBGIaAQF0DSU
ttG3w3apUQEx0rbPyTjdrtPaKNSAXzV/qsG/gkQv52QgVWYp9oqy+9R+0aJrzEmlpqrfWh7rgVXn
nwX94ejWcSE1wp+Qc2uljyTIeYsj6NiveG9lue/QLvT8oSYFPG3QOEZdE/kNvs2baz0abJsZBaTy
hGL7c6IBR3BagBJRPJiVr+ZnkfokDGnZaIyjBI2x7wWCxqeJDJu/cqc0sEB96KdJj17c0tkz073D
53yJ4KoUfl2qLRupgidE+9piTTqXapzT4atuhtmsiPxklFMORXWaWgjHdF2k7vHMsjYrN4EJg3JK
/wedcPxh7GnQ/Kq+974DVCyOrJwcTZTiu+8Z0oGTsuwpXermM4RAY5rHsZsp3NbQkp9Jnc2+a2RH
nXmK9cqTVhtBggWuhQ6s4B6Cxv3f9I5Mf0wP8acZvD6m7uf1qXn5gEf+V6IhUvtMRWfHUwyJ1NOL
kNqa7Wdo9DKtA2Yz7sxanw96qaVBn7iLwmNKH0Ub0YJ/Lhu6VpaDEZmSAVWSnjv6HVggZrxbly+X
F3n5/AyR2WdM8CqPUmTEjana2S67iph9qOZBsSCpf94sSLBDNFm6XWxAW3F39tlDq3r9q5YhWJxd
YG7WM1EQ6/RPxvpTyzyUrEaFWatOhX/ExnsZKymGdYRZD/pXDQhE/ZL7KfnRO/dI2yriGtWG8Xti
I2vS1gS8FXgAFeWN7t4sbFYsRtpL8+ZADF14iYDCsZqGjCB5cXIxUDofgX7F6Q1DVWeE6mwEF4Gz
0MCyCRXLjdU3Z+cKMDQ71+wfLmuy/Erb6JjgIfREZ3PMq1XaMb/tbjsw02nf3IzXQvaRb/roBTUC
Fb+tYnFiLt0Z7HxKKRR7KF4sDNOsR00VfMrLPG8LE8tw+VJEzeAhuPGakCdmkn0bBZgSBADbLvJR
JQ+dUx+k+yKoJoWWyJfnGZjTM9HxLU5T5+jIbOoVajjFv4vsJcsPTf/r8rmpRAim69VZV2o9RNCK
BM3S7nQ9OjuU/XVZjDzm9d6Wwr9jY1Eka8u0BP3Hzr0xAyO0j/S0HqawhWYkykFSWRjnYAxddwDQ
YmEO6r2w0RmqZVjxjuycJWzrm9iiu847pkSRkpRtHlwbIRbB+D6a5d/LceYyKesUgfxEQRmYjLe5
9r1NnZfLeyeVArx5dIN4xAVq0Hspmu5M2ZAgKC28Y5E/9NUBwbBC02QODwH8vzIENXB7ilQCDw1T
BmcEfKqyij/AEIhhLM/BjAR1HV2ELWF20ZclX4f7l3swQsNHilMPDDC+8VppVCLF2O9V47UysJR3
Us33u+e11MoqGyvjGM4kGG4AR0S+gjjzK66rkMcv7AaUwPvx0Lh+9kw7xc5KT49H2xx3wXLEIeOy
Rm2u7uA+luxGj2wUpcsgs5rwso7IIm2MK/0rRfDyYNP850nZpru4/NXXp6m/mZcDtQGhp+yllVrz
VpxgYFZbkYoTSKACnd07+/j8g/jGbw5yWAWqu1glTIRla5tOt5puYDvzsO4dQHq2va/9AuNpqB9n
YD8dL2+l4sDEQZ5cWyOnmTA5OeoU+cHjgHdZlSrSd7JgZrOBIpnIWOtZSpuS7Vh71OxDq5U7d71N
p99ep4qbpM4QAJsYR7EwaCuux+w6Gw2FuCPnqblhZbxnJN5PJQvI5CnCJunWbUQJtjbbXd5TzhrN
MvcExJSQFuZuXPv9B05oI0ZwiGTOaOd0wEvxGPO7kQUuUCvKqlKsRuoTN2IEn2guupPZFSAvu8zS
jxrmP3rCekXq5LV/QUw5OBspfE83F6NO86lbIyzGeOJdPsU+/dUczJNz25+dW6S6QhPgOd2x7PBs
VrgmaQJ0K1sIc7XYnYlpIk/dg5JrPcXn6rgGEZA+1GALKtUQrsrYplpRrYjei3aXzZnfFqDp+XVZ
L6ShmkMs8NwZLnIOYqMKcRJPm1II4dOq0ecyOWJOLnTHUx70uw7XTJ8fzOawPP5/sIhzpfvjHDey
BQ+sucYSgxUOwEfH+JbjmXFCU/OOglsPMaISg1Nq1RtxggdebOCxAn6B7QwynFm5HpPZ3s3JuKvM
RbGt8iv0Tdbr/29UtC6MaRwMjk8EAHA+Rp2FSTjlWGGj+dGpR193+rMMUU3ZdeO+NIJaFTpIr7fN
FwgvcrRcRwVe+25Ib+L8yBF4wB2n+RSj+9qBHOsvyS0f4udxRP39slJJPfVGtOjTSrQSphViPLt2
wU1rjt8tfaa71SrpIULEdF4TZAYuy1Qcrik4OLvFyeLOQ6LO6HxiTr5T/awBxT8VVOHjpL36iJJN
y0NXBWrb3G43Z4tATUOQjIGAPtQDE9w8C8GRktCFY/WrXb5HUldVeHkl8f7TVt6Ein4HV2qXNLDT
v/nIugDRM7giTlpg/szuirsyKF7yk4X6cxoOVyYQxACb+/rSYv78C9VPyzcUKWaps9/sg+CfEgz1
xUyL3DCqfjTJ0+ItCmfLN/LSmgX/AMSTTnNiXMPMTv1oOq6d5c/Z58uKo1qF4BUYysZppiFzVdhr
OBnmrdvrishFIUKslES1awyrFkNhyOdsPfXz6T8tQRwGcy3WIgHG6/bazeScIvtw+ffll54NMC+8
QwAKISK4VNU4ZJ3DA/Izz7zUKJtmtzzzoqYzlrqtjSghgnD0ts7zAgVGIy+eRrd8TPXqVFFnT4bp
xY7zHUaFFfEEP+E/1GwjUrDnLirLdeCsCQtQDOfEuutc88SyFrhy7HsLylwalacsSn4pdpW7wUty
BZOeM4vYtQ31nrCrDnYVQ8d7Bz0k2Q6dTQqvJfWPm0UKxqrNVtlYC1fzOAbBR3pPhzq04/poxvTb
5YVJzXYjSjDbmrbDrPNE/wJ+J3Z2smMVP31EBDHwR3d0TH28d8GtnSKxztET0Zmwg5v/lPdAQNVj
heHKV/ImRrzI5n7qWoJNY+whsm8r78lTwZ9K70pw4/1vJcK95WDuO6EOrul5aMGO9z1OjNKnXhpU
tXU9dY3qIlEtSbAvm5m8qo570rWbL33T+BiD/azppULdpC5vsyz+GZs7Mnf7BXPLuK6iGQmYm4aq
AnGVAMF43I4jnWfQAKKN58Qab8wlDy8rmfwVvVmEYDNTZLl11iOOmfcGiITSM17R3jf7YHBea91X
EiTLmsYBs/CvLgiGk05DXKYD8sE1QJeuqA4QqQybuCtsa/a1Ts8DZpPErwxnvXFis/QBQqWiy1Xp
h3AdgpBqbVoNzlAvqD+21956V6k8n+LsxMnvcu0XI8f0YbhiUrWcm9t4WRXVN/kysJmofnPgMWEZ
ax6RxOZD7QsGigdMvrKmDwFhoxAjVxE+tmfpkEXEEWlH14Y8y7GUNpxDPEXD1gBNOA+xizPwjFWJ
HakX5+28gPJ2MWcomBUm9JwOjV94MVl42nYJGDTdhewsjLQvXtorDEC6iRtpgo1pdd94fY6csKet
B7QZhQnVnldT1dsrrZQ6GzmCnfW0Q6eeg3fgvCfn6ECAWTz6r8DgPniu1cMZ/Hb44+LdyBPszFnq
bDA54AYQi12I46H0YnBwS7w6k4/cIRthgiYWc9KxvkYytTXN45A0T0P+mLvp8bKvkprUmxTRpDrM
CDashB4OZu3rC94BkQpxSR4FbmQIl+4woAsnT0egz53So/mLN0LkJwD25L469yFDV3U2OmEJV++4
TGycOmj6uG9P7Z2BtATgQ8ICuFKE03je/nZOH8G52coU7uIybssM4GfQi+Gawb0ShkN7uXxQCgu2
+EFuLsZ6MKpiXXmwGbNfMdV21ZLrAOqaDg41T5dlqZRC8BZ2Z+YdeP/4A+2wup8aR1GhUq1F8A+x
Cc2mvP26Kj719Y/RvOqT5yZSeCFphLRRO8E7WNqoew24wMOovq+Tk2G5/lRfV8WPOvtyeb9U6xH8
Ah4BnltSXBra9GTmjl9kp3V6jFNFCUyp24JLWOZojAd+aejn9ssSJF/zM0bBHjkvqH4CY3tY7ocX
1dWhcOYiTa2R1Gve8LZ1qzmhp80b/yLDr8v7J8+MvB2VWK7y6mHoAS7OC0c2OvHjByQRY1is6/OQ
yTrFexVWu0LFRd7aEekJDQPhCGeT6Cc4Vq5NjDhdXhU/9Qu3hchYm41NHrUcADOaTxpLAmP4lkeJ
35FHvKd8m0aH/yaPL3njIdapIJ4+Qh4ZzdCaTN+Z9N3SInVnJNT3+vhe12qFTLmNoc/NBpQGogtB
Zj/qqzUxXrDvW79orauS2n6uZ0cnXw/E+sjQOSqMwJTx4NWQdX6/xH4BWUbMneA0ecekqE4ktk8d
LRWrkuvjRo5wicxGl2lThmWtdwOgGPu77Enb9T7gpYPW7/m9pbIyqQvZSBSukMIZnXodUHhrGrzn
W5T30gEX8qzdpcnwcFlR5HWQjTDh1Bw7HpdmxPIIqL/03XCT3+Tg0JwftZsZbBY8PYPxSH+4mlSx
gNSZbCQLNwsppwp4e9BRt0x8umSBU9+7varjR2p5GynC/RIZRpobBO8vOsYnArimPPnukiVo16/2
2gaAvlQoDN+wP0x9I5Cbycb02hmlfNpPbJek1tmZlqOX9J8Uh6aSIVwyqTFgzqvEoXWvaLrrFYAk
tdJ3dnxWpLszX6LAVPWcS817sy7hwhmWqOu7HBvJFjS6u7E/xKcJcKiRbewcTTXWqLABEZBl7IHL
o/F50MYA5HnZforrbFeQ7BpwCc+Xd1MlSnAkLC3LtIodYK16pzpOkdzqgzm7mr2fl+UoDk0EZ0k9
0CcYJi42Oy58jGAdWL4qspAqEYLnsMjK2plSN2RTEzKvu6rcUSFCYbUO/4SteuuMerkN1cvHOzfa
J/ORfQTHcePZRW7AaSnKJmtx9oYDNrUFuaw4sRLf6J3dlAD4z7DH/eWjkeJ7bUUKXiJxUPmhBC63
RTmG4wnUAZ38/BwBqj0Km5B8wYPBLx4w4+Hcq7AbVVsqeIzeTVNWRhWEV9qOGGisLKr9mI0KkjWV
ngtOo2fjgjm2Lgq76S/P9Wv0V4xjWOaKt+r/cWFyFF8PkYD3WoXaaEhWLhU6kfAST671c/nYBU3g
hmAvAHk8ML8BNqsCb5Lv378CxXdrOZtlZuq4SOzRAj9evutYfeeNKhBFlRjBT6zj2Kauici+0s5p
fmU2D4Ot2Du5/b6tRIg1jGlJciOCi2jyc+591pjCeOWpJl53/PtsxM7GzMhnZ2EQ4Bl+9MxObB+d
9PSQLX52y8evvEphWfLr902g4C7qOJu6LEP6B2WKNbSXego4CkSY9nq3R7D4u0ojxPapOSuSx6rT
4v+/0cKu0c2GzTy6WA6kq/3G8POW+pf9hlyIa1ATzFLQdMFy6TQkQIpB4p1Vw9kbF5/UVmBZij2U
NwI4b2IEy3VKfhfO0DxQSBlPBTqXzcA5gmcZ2ZMhjF6bRyqQ1My7+RvIrA6XFylVShdlakyAIZ1C
hZ10HI+DDPAKanPW01v0zSh2Ue4xNhIE70s1fawSXhpsOSXBdNBi3wQHx9fst3GeTvoxf/Hu85fL
q5KbwkaocHZNTnGX5LhlrLsx5DPfyb74bj+QfbmPlRDrUkXZCBNOsG+LJmn5I2LuJp8k67UWMZ+1
o+Ko5FnQjRwhSEumErkhHjZ1u/KW32MMLCBfG7QzaefYBA6xaqiO79If0e6bQDFOQ8vqmJMCytH0
y6dMN/yyrv2JTp+tkl0hwaywatUCRSC9NaFwwwsu6vVuAUybdUzC9qiDvvBvaGUVQZNC98WYTZ8K
vbUj7CfoNI7E0vaNp6KDV6iG2GYM+pmFag5aEmPjIcvvouqrkqhYJsLVATqP6oLOx9jf+0J7LrO8
zDDTY8XPdn49dI0fqdodpScDTh9q645BKBIA74WYUVEywJnxyQp6tq6zPRqxzmvAwHmandUcLTLF
43r3SiIEZAjRK9nthAYp9NCtFO0rzRQyzQDBrwEENf2A/nBFn4p0Cy1A96PjHC07YveCVtqYG9ER
1DSY5pwOTXptVorLXyqCUAxaco41iHq/gbo1k67n9O+T9anLv1fstvxQvzkY4v6VIfghT2uAld8C
MMgrCXCzI7QAEaoqD8vufBf9gI5uYPCAitNV/TraeVriaBBozphC6Qt/nT7TZPB1A2F89XjZk0v3
bSNO0O66dKds4pRHBtpR9eL7rKEgXa2KS0ouBUOHQADjk5yCZ2UNUmrNjOfvkNw01WOn3xvD18sL
kRZHXLDy/CNDdKaxzuKhWNBcOAWvDX/g/mrBm2Ls2I1qKFX2GNiKEqwVkNBD2trQZy9+XszzkhSB
V3/GAIdi26RmulmS+V6pjY4kbsTHoIr6a5RdDdGhTb6WcAyVqpgvjSLQZm2+Ul+BAlHQ7biDbs88
4mvDZQcuiCB9SPbk1KGnDsxXz9XBVCie/LxAhQj2bR3D+OKMgebFy7LEvF/wFB04S2qPPHUDUioW
OCeFbsgODPDZJpoFwZ4Au3q/kbUZgeGRYzSYBwPd+N2BXdWH/ood09dJYh0Uac5JdbtLgyRUvh3A
+SC6NUXq8aqqBhLNRoQV/j/SvmRJUl3Z9oswQzQCpjRBtNl3lROsWvpeCImvf4u6d5+MTWHJfXUm
e7CzLBxJLpfLtXyt8qbZ8X0T1IfInUcItosNX1nbYtfGFncFvR41qVPgPVqJ46mK7Qh8/1R1IdSm
b5hac8trU/OnXN0OqKOwMS+AdjNr8Hhb2ejy2twNtRM4uBo7qb3VHL05k4sct+qjtJHVbBFgXs0D
vyw0/SJAtWZVpK1HyK3hLY8STeStNIA5mtpDDZxJe7Dkd5Ye4sT0P/fL1TUjWAXw7CO5WEK/E7Mn
RBjY321x4G3nDtF9pT/+jQ1HRRuFiWaKJVY2d6Iq0WcIp+hNl7FTC0l6J9044Of4vUxkHUAi/jGy
WJ9xLEg9gmwKD9PxPj+m4QzR+SuNb6hUOchXLEsD8/7iGJEDJ7ycK3ROfh5jEAyzrTvp7yn/YyQG
nVsX8QqjL+svYhrKMZ01ReFpA+5TvSufa8+6See7IrDFaQqUAvOSAG/Gny/U6qPkDH9Hs5ntUHV5
VeSUVQqSTeSAZzx7+obXhw4o8U/a0+D3B21feMqT81eqDNdWF0unVTTVYx2XK5U8wdsN7Qff7Ead
w+sfk2qDBcOc2xxQ1vp3wMjRlTyKFiOrE0xpGcRBehl26p2BuWx324iPtYsHThaI2OgAc+nLRiXo
AFkZt5BulOKJAH+/BTpa3bdXv784TlRrILxIJ2g2Cqt3O5k+y2GAVFO+xe23HvgcAk/UEST+0L2K
OhYpRozVGT2ym5Ub+auBDkDraOyLUN2oca4O68rY4gjhSge892/WUv2p4D8mWNh8edfWXOHKxuLs
SHjTEQuAHGhBRPfikB65a7gAUel4LNt+DFyNS1fWFs7dMkH1IcH0QRkScckJxl2yhxhNsLF1t0a1
ODKcOhrLdMKzlbKnsFTt2El5EV5/6MIi3Gws2bK2yNUyiL6LaIYt852+m8HgMnPFPQsUSNyO+1H1
Ph/dilvYKuTlVIcYSG2XUN+eC5E0Ns5DM36YnCfaPJn8///29i8T84ivMgrQfY62Pld4zKj9hmYA
D52Bb9NmLXAlLvzLzGLfai0D3meGfdB+Ouu08eO0/fb5ZK09Cf+uFhD0clMoyS4c3CnA1JbWDe66
Qf0yHIf5WTjMhiPx25CBMAFkFtab6hcBQC67z22vDm9Wx/tf0wtv55lSkZx1eAoxvwP86/b6839n
YOHmlaHoBpFylv1NHtpRv82ksdU1teptV4NYOLcE9L8xJFyh79zugI60wHhKg9JLw97nL91MNvFT
Pnw+rnliFucT1sx2IJELITN0PP/b/cAC7NjKTAVChY/W6xdD9SXv3T7aapxcH9yHoUWEHUHQgsal
IvJrHUXFhh2FNL1e1TYmcXU8c0kd2wQsDMtMgrRxN4EbH36u3nPNMwkqw+MzGr3dz+dtjRAEB/qH
oYXHtRq3pgwNWn5BXiTb0f6nY+x5VYK/IMzFeeq+0fz+v7S5cMLRhL5ZaefzCcIOBCVM5rKAApH4
N1H9X6NbuGKv206jxXD3PmgOOHwhKy/vRnBdIap75evn41p1jaupXORIne0A2TmLtKSJCAAwP5fc
dGnCNlzjd7T+w9cN1GHQVa3j6r2oXdg4E4uGIyvqgzEoH+rjtFOD+TUEClMcemPSt/fdL3Twup2H
pPAGqkx/MdCrD9D+vdlaSmMlk/gAS+7Qougm1SO1tiona4kTuJA/hrnc0nruZIqRzejV/6FJLKHk
DYb7uf9ev5u2rsSzK3w2q4uNHWd67GSZwFtWEhgGh4zuiw3YkYT+eqQ9qNbGJph9/E9zuCQYtmmp
aMT+9xw2GZfKIAcErEq6CkHlJAIO3f6qlveqMWyc/2uVmplX+h9ry8paq08QBZ6ZmP4hfwdkJpi5
wppw6+69aWvhnlbZpUWToKuENp446wAdawe18CBfFYDjcOPaurrnrga2cEVA7YC7A34gYMwzkhtV
8RRz49F41QTukhbFFFpkefVRK5WDxXx+907CwrBcmj1YuLl+vqVWve/DyJJRiE+JJIUDZwf610oC
CtKfqT9r8kduPgj25XNjGyP6vYJXudo0RUZvJ0D88D4cFOoZ7JTFWz63bgTUO7POuvmHMC0vuzIX
LcrSQ4FyWYWX2uQrtUn4N0P5sLJY/1gqWdlICb3x6tYqLrq8NYq/yWxB/f7PQBZxaH78tjIVS9Oa
O9KddMu3ov1/N4pF7EmGqitEieJma5geT8SuH9sdJIP9z82s1SfwRPUxlHnNrhYeL9xxU84hNXoW
O3Tqhi0Eg61ndQBv4Ey7Lfe21wf6j8/NruYyV1YXKYZZWjEtQZ0AzZr8NsFhnNXDc8PzQJR/Ixz+
rxEuUguwSDGFZaMNsp8hsHbDJfHtH7xzp4CFaN/egqqu3xWuxrZIMEYyqKRskT4x9C4pbuWXP40v
YETwIGOEehP4NAPlMN3J+60wu3IvxjuJrhu2Ba1f21hEWbW2isgWuCnM92J9z/b/U6/bAj+srt2V
mcX+MkjU9bhz4XHJ+OYosS/L9ySz3Eb5/rmPrJ8aV4YWuyyuMsB2LJwa4xFlkmBuj9ZBTAft4M06
+2qshc6ZPcNy8HaxOHpjLac4obBmJZoh+rvWaXcNfVQ6203NgG1xdq49DGOl/mNuGdobe1BZZYKN
uyVH42gE8bvilYNnyd/SsJ33f2jOmifrj+TiyuTCOSz0sVcyRonGCAuc87s2tP0RtfZu8mZ2g/+D
xY05/Z3MXUWWXsh0TBhe8Y33aScg7k5eu/Ostw4Scg+cdVbYHoYfszTRVta97qEf07twHD2OcVUy
UJlk/Ng5g9v1N7K6FMNf1VDAWgPFVgvXhuWDu4l2k9ZOMEKmHO3ke4/CgPW0sQnm3fTHul3ZWERK
alcDYxMipaGGAHf42U7PPPik8r9I9K3wNZ8rn9lbRMt8hLRp1ReAKib1rk9qr8idjQN6/bZyNaZF
hGwRIBNbxbz1QXI3d3fGgf5g7stL78VBtyfhcJ75U5QDC9lzEdpb6Kp5DJ+NcbHbW2Cbs8ZCBDOd
o92AGVdlftT0aOF55u1GM9dqzvMx1qXCSiJanfVjFflRwv28rL9aPZhMbLExp1tmFtu7KSAW1ZQo
50nDuTgTcaXSQVx4E8q/ZWcR/K1SL41JYOqY+WBHPyPzIS/ePnf51bhhgcxQ+02zvnzWtalI6TCb
qGrbM/gpT6D0xR/RnKaQozkWWxnQusd/2Jv/fhWnaiuJYidHfx3fxfvyxflu7UB9FdJHG+SQXrmL
HrYO6i2Li5yrHSxIglS4esXyHTUdr8cr4X83h4uooSWjXRU5js6Wvunsi2LfD85x4Je2/tKKH5/b
Wr+VXy3YImSoSWlanY6QAYxG7YrDtDcD+abufu9hCEB8bm41uCOh02wKVVJcD/69XIJLEuW1gYCo
xB6P7iU/JfXPaUscco1FFo9bH3YWng5e7WbQZy4M8GoXUB7R94rnTO5M9jeDB9FTuI88sXENW03h
bN2hBmBcxp+yT2YO8BEvI9+Rpn527JwHUzd2ByK4jTOT9F+mBICu1BnsE2Xq98+ndtUvP6wvY9Uk
WqkUQJH4xvBeZg8i+5ub+dXvL5YuHo3B7itUZBkTYZzld2gKclN1U5BkaxyLpdNyG9urhkO2Afke
hdSbTokvv7CjE4owCeLHrZR4y+Ai4chzQYoUybffakd7eGroxsRt/f7896sQVZmdErXoovU5qms8
ds3m63+38ouIpNZ2D7AgVqYSaagaxWM9qN/+xgQAEQBEOsBCLqJE3DRyMifkvKJ8jjXhaslG/+/6
JH0YWGQVqMd05pBiDCQy9qqZBKPY0hNfTRyA4/tnDMvEoVKLTq0A7VBt9G1w69Dxak8ZGvZpus8s
eyPUreG3ftNsIMWEWjBqJv9e92kAiyubcebdGwXF+ItxHMMY2si/6K02eHMrorJ5FVo94QEE+sfm
4uggJjFMxUL5rMyZl5H0MpYj5IXLvymhXJlZuENHM14mEtymRPXVGE3h4p5uMUqvesSVjYVH8ATx
rGOIAzYa9UGAmD197tLrU2VolmYSCgjsYtszlLKcukN1XzaRG1XZS5TJwFG6jUNh1eucDzPL3d8q
Iq5nOHTW1Gczp8fMqF/aovUGHApJJjfIV1YP2CtzC6czEqbl3fyWYAH60wNnJtNoZ8fRcay3OP/W
F+hjZAtfM0fumKyDKRqPXt6+gwxtIxFaLyJcjWbhZ5Xa17LokRjPz+ra88wXydwydZN9uVO3ns62
HGLhcEbJLb0AgbWvgS6kir7EsYEC/hYocDVJuBrSIgpVaBMuY4EoNCes+j4HLmsCLmvrUNuauqUE
jczB56IrKA0CYzYDfJJbtEUV4JrXwOeyJb22nm+hm0a10YePAtYiORiipBLVLGNddy4N1SAP2tpz
bgw3+zoFPJiLFM3zVsvL+oJ9GF1kCqUYZRuPgKsWmf5W9pPrQLnRHLaEj9YLPleDW0SKVuu0TFSo
fMcv0b15O4NJynC8s0xX282U31tY5q1xLUKGIZRSVHwG5CQ3XfbWq7sp+vF58Ft/Jr4a0yJO2G2k
mKZVo1Jgixsx2F6Zoq9BaLc1Te8HNT73Tusp4ILN1enpc9vrceNj2RZxAwx/NEaUArNRoR16pT1K
a6sHZT3ofphYxA1UWRXTaXHNGNV7i+/UHIj9vncFsMU4tD4fzpotAjCOYRhI/P9QFYsKHitlgbAh
lXOiBYyTXa39qAbbncxkw9ba7frK1pI0kyklQbM1ttk4gegMh6Ly0NJ9Mb0TGTa13LC2tlDX1hab
uotk0mZzH+pMNTqqmjuYWyD3LROLLRwNvSkERBtBSXawqqPdvX6+OKvX2+sxLPYu5BP7ZKywOuwN
ZaLjTJkU7ZsXHSQQ6W4z5Zs/d1mburY2D/cq1Y+jzIwsC65NbmeKebK3AnEc/N/Uzf6mtfnbP7O2
2MM9kVZm5zneY0OIYQWVn/nKA3c7PATXO/n6N2HpenCLfZsqVkGNSrOhanyKmRNEylNEtg7hLYdY
7FzFbgtd1HjK7KQAFR5kKtK/gF/b1+NYnPPpyJR8KHEfy6rYU4VELYJdoowGn7ve+kgQEVSwPgN0
tjjo2zYqCxIjf210bU8KE22S1gZyZO2gIOp/TCzPeKbZraUr82P5tKNpaE17Pd0AoG6MYslKw9mU
mEUOeJSdNfKrXRjsHTRkxUaitx5DPwayCANdL81KMCDMbHmx4c366IrqpWf3cbNVXFs9za8nbRER
zK7Jwe6Oa9ncJyv89AQQ0eiy/fhGcCmrG3/Yf+4Iayn5tcFFUCj0OCLOfA8Ukj8r9veyE8wFhW5g
bzI8bg5uERL0tLXppOCME0iYK386ocNlP+zwcImKVxHyLVqTLQ9cxITaEYntJALZLP2mo7tvEK98
vP98/tYaALBhP7xjEROENo4gncVp3gd4iULFHwwMZTipnuINu9Ev76D9E9gPGTLOv4CKENQRoRlK
INK3RI5CfEZWwkRpKE07N1US1G5+tlvIofU5/DCymEOegZLJTFEyt5xvkIhwR+1nyXiwMYlbVhaT
OAFWIRSJe8eMGFLDIYB/7Br0NDzNxJwstGO325SK3DK6CLX9JFRjpMjQRXcorEsG8ey/YAEBCB9l
DTyag9NsqQ0JNH40KT1OpU79ZYnOJSJHv1PkWvzw+QyujuXK0GIb0yqvaJwjnhe5OSvvPCh6HURV
tOXtW3bmv1/lELkte407GNBMat/c9W56zNHeCiSgjd6/8Wzs48bfUkncMrrwwVS2dtc0gFlk9r6M
f/XkhoqNvbR6klzN38IBoy6Nq3TOxNr6JJ0fSfHt8/VZDbNXv7/wtTThhaaijAddv0C0r6L9ptGL
qhgbR9XWTC2O9aKve6Obn42JNu7NvvHzOPONku4+H826GcBBDV1HnXDZ9KSkutAaAjhh1V9gwU2a
U7Iphbi+JP8xsiSa0YnQE0XtUcHpdPBeOW5dPHw+jC0LiyvE1HYt2oGm+QH8GGm7tNvaLas5MJTd
/3eelpSoo9bmHRjwZ0DwGGhAzZZgOvKBnfEIEEKxv1klWnezD4OL9EFqRQuJYo4RTewHm8YTFAv9
KNN/xhYJPp+8VR9AGy5Fgxb+s2Rj6cqoNXkPJATq4srkO7U+PMYsM6ZgZFr8/XNjqyt1ZWyxfYCW
LLrSNOarZWee5VgPxy7PW+9zK1tDWuwePcpGyJzgKGfWtw75wtS8GPzn5zZWV+g/I/lD8TUaDANa
CbDRQTYyTae90cYu16DWQ4aNXTp/7h83sCtTC/cGh/HEElUibIL9Fy1G+7mZCbLLGxnk52vzh7zr
REpWSIBYfHT4Uldh0eThlvT0+bR9vjREXTh2jxxLjBEizgiwdC56T28xfVvvzauZ/tWMzUO9Ot3A
O1RZkwUrrG7cqtxZnEPpHY9i2vsmpfrqCwy5MjYP+crY1FVaZ2hz9LkMwfgV+TDx0qN5Q0J1p/q1
6qOH/m/uS1cmZ+e8MqkP2iQ0gPz8ij126p6ZG4+JW6u0OEUJ+C3NMoPHoREm0feGfTDqv3hCuJ61
RSSQMXQKWo5Zo2btDvSZ8n0GzvstzeLN1VnEAi3X1FRmCG+dEUThECY7w49/Dt81aChKHxjjcIv9
Zn3yZrYLzUa9btmE0xeTRkcT1abErEEOOvQW4HSidx0jI3+1ZT9MLfxgzKgzRmLGf2fZHlW0wOiq
jSfTrdEsXIHZUi27mTGmsQ8y+V7HPhkOn8eE9VD6MYqFK5RjZ1YJAZNfzn7wCF2hMQj289blxde/
MWRTXdPQHfWHQq2uK6jW6iix5wg+dZbvkrrwRh3QRmuLQHV92j5MLSIQ4Em9ZhVzZsX2qbKvo8sw
baSiWybmv18FAVVlueZwhqZ42u2zXnMFi4Pe6vzPJw2tCut3Y6Bp/pm4hZ+1ijKOoLxFPO2t2zoe
72y0VhMjal2qJux2iCgNWMzPpJIHTQOLTJPj0tdEOoodXPmqV8ltFxHuilIObk/ruyKhv9oqf1aM
KQZpfpJ4SqRmvsXJg3DsykstZwom0eEayXnuyUJYblvHpms15EZLjDMKuodGV5/6aQhLfYRUKu2U
YNSBxEryH8M4PuWjda6NOA7iCfWXKL9Xui5xO8WK3L6bLnUnzrLLjiYVShiNE3quRg74NWFg4uL2
Tupt4hvAfM1CIOXOofIwKAOkACVIKMj4JY0nENflGmSqByuHVjU/aKl2Ap71VS3rEBeRu06qJ2ZE
p4bWEGBu3qC1obos0p8mG7KCRhNdnCxPQfo8gRI56xs3yVErbCL+oxboMbcb0O/HGuY4jvDkNRaD
ywoxucyObqMu+ya5CoiEKl9IZt9oRLsoYKh2G7Nl3qil7b5mI3uAMP2LETfpd2yH7KKkuX2X5UPi
9ZC5cA1Qx3cg3vW4QtUwtpvSbVXd3lVt9Z7ML+4EwrqgmE9Hz0n0zK0EPcomf9B756GvlRCixaY/
mhlU5bKvdg/3a5kVP3VNH+2TOos9UsVDQM30y6QM6U7pJQt4r9QYsvaeYNuDX7A1fTM1ck+1mAJV
YipdjeWvrCKXbpy+CEgW439YrQv8OMh2JJ+8suiIq9hMcUdDrfaO0PAIkuqnKddyd2wL7lWNekos
7rEITwkNSW/MSbzmiX4z6F3nqhm7iWwFHLyT9mukzHjOmgxY2Wgq3Nys30H6PYW6pIM7VvWv0YJk
Z2RM75oY0W7F9Bud99SjVl8ecjV+AMfVW26Sr63RV0FT82MN7mTARHVoN9onR+mT0AZbAARjyieq
pNIlWpoE1dClXp3iNdGKSOUaEJn0DDx075Kkv3R68p4LEbv9VOXIJuwpzKN+2AGXXrlKWkdH6Avc
q4lQj3mFRhywa973uVaiVcHmrrQbxQUk+JnL6g1U0VOgM7VymxSqdJEiK7+32/nlOb9EQ3ccpqp2
I7vRwGxKnF/d0PZBnxT5PouK6blR49itGH+azO6msPIqdMYp8fWGlr5JE4kPAfW0I3TuFimZPHNK
bGABqgc6ZNIzwCnWJFT17Fi5M6yx9RJNLy5NymK/G/GVWmO3ruybN8sqh6CoM+Mcx9ETZD7Rz2Lz
HdL4ytUUduKFDvKX1jB2jmOc7HGkvsr6/g7ltNpTqP3qlOZDRuNb2fFjFus/mla/b9sJnyuNSxNN
Yara0PZqMFirR4UNOPeb3jSHXVORpzLKvjtzhpiq3woHue8oqjcoqdu+nhoOtF4yMG13/MnuSnLM
I4t8HXXzzYS8g9d1+H29t55NxZCBGo2YzN5g3xRu36TFwBH+CNnbZX0T6QKK7A15yDpi7CKwLnnF
hHVJaxvUOaUMh9J8KszuPu663i1Lg4GAU6JzkcTfKB/5bcIU/TGd+svEixKz1hVuqUzowRkqcpYm
JgLatV9HoyVu0UNCo1BbvLcqcesWcXpCqIvhel3kTlQTfsUbMHvSrjkOQ2EeUlUeB7POPEVj8Q5C
I8OOjkrhpXnz0yTpTxQ9ClczxclutTqAzuxLlBvfSqcLzVFoe/DcIHg1xm0D3OWuGNsv850S7R62
7TngK3fLUV6KHIEmRkOhrw3agxWpNmLVhC7NogWxc4R1pbR9HVSEZLO5SQ0ILxlRkXsajZBzZGrl
JXoLLeUotQKF8+fEGPNAVo3p9oV8i+v6aeqmxKtF2box52KHcPg1UVoWJDWcQa9Ur+es8LKIPDUs
LVxZ15Vb9viBKMtfWK9Sf2LQ6VTN4rEDP9q8ZXES8WTyuIPZthX2RLnyw8qV3ksASgmcLn3NigkX
TN44QT1aDKKX5H7i0vJr2d9A8WR0exByH4zJUs46MR6FrtwqKakCrer65zSrhotakviGZtlZqRxs
tzShXmYlmds66AWS5alRhirMNXqQafqgUfvdSij1kgRqHOD4OVCi7Vr0AHhF1QX66DR+gnMH5PuD
V8bWs6Mzd2ip4XEVLbcZ2AGmKP6C9ORH36nnfrD2sZZ5pK/fmdE+dGbyaGIYUme7eIi+ig5hdHQ0
UBTFzhFiDOg2VfNbyC94LREneAB0CzJwcsdBrg9eQQX+NUQ5O9HetqnlQ0EkjCPE+v7Bro2nxoi+
VGV2Y6mzzB+FtJaZ+UxVSm/K6UuR8APEFE031bHtY/NoVzE6Ti0tqCKApnoVTmbJe7Uo9mgcDpJK
CysxBehEh1+Rubz0Y8zTc5VnAcG48iENHI7BJLR7zbTopSWVrxTq7aDn94B+HkGcdQs8TupCTn7P
SuVkEuLXVQla3zxKvU42R0hy+YWip54wrdI1Y9v0pBqHrWL4o1O7JGINWkeGvciznUWTc521gdnH
wdjlO+g3HTp4ecG0W4TD1K0jlu1Kuw5ryEuMabYnoC2GqMV0SEbsTqkmR+jGhGSKvLRv/Uon7tQW
D7V2a1ap3zn8jfNpZ6jxF5bYJ9CavdMCb4rQiUBRhbstAz+MqrYu1MddNYFOd0LBWJz6zRD7+Uyf
3snuPirlyUq6oOp7b+yNsFGcgxYZr+VAfaNX/TbSg9zu77miheMAMdekOYsi6neo4wUaHYKWKvih
/swgqtQ3xc5W6rsxUj1a9WciRNg2lYNNNu3Ttv9eqcyjhXFq4+KEDMJTGnDnxIpvtuY3YRbPWkr3
tUr2HSEnSOGFEpKTjWKeaqr6SaMe49IMiNLeC1BVjmnxK0vt3EWvxG2ENpqonHaj3jyY0qJuVoqw
iJ0dfskjdf2gcwm6q+LkxNZ9VjEwldGHyjJcyctLbIwh9Dh80G1/zwlHca3U3aruH+KW40g1Tpw2
YSFEYEzgZbXBTeIyYt00dhFMUOZorAHHLDNeCkUUgQnNV6v+qQni2lbut5Z5Uw/ppVALAzcY6aNw
+Nh19JZVEU58w1c1PJy3pRdH0aGyi+9gu/INq9qDjTMQzjtpkW1RS/oyq0uccub3cZpCM1MfkDvv
IFn0RoUZe0VdfMvUZp8Vygl59n3dW2cxZMTtbWV0kyKClCGBtA3R3kY4C3UqOK541Afut5wf7Rxb
oWqYNyliN4jsazq2e8JbD02rl34o3UEV57jkT0pV7k02nJJcS10y6TfRSI92WV7Aeozm3Fw9J/b0
pIJ8tcw5TmbQPPbfCz6F1JoOxOhCbSrPxB6lO3UkbGlzyWzhU0U/tyw6c67uiry+tWILXNPmuCuZ
HkSU7PVR+dWVqhEYdebrUesTMIjauRFYYOGcgPoiaNvtivhk8G+cxoMrxeQPUxcIk4ZDoRyMnH/r
qPZMaXkCctDNk8KnBNlUT0NFkR7r05CrtseaPsYhoO1kQlydc0T2rLnX0qrzDQ30+boYw7KML9wG
JZeqiTO6UPdJq7xUpDJxbI2PaFPa61Bal4o4RtZlMKWLgp2Pn7mjAF9SK8GT2ziLTb2AcLPxRUWR
f7QNSAKSKARJ24FLJ5R8vB266lyY4Maqm8d0uFca80IyNKWJxs2oGdRJcTHUVz4JV1r1bhTxeYpR
CBSNp+bpHreXoOnxUGk5ezUjvhWPvj3ZO4ifhT2hXyqt8mnq7Ltcude16TlNir1iTUeUfU9xXn+x
q+a1Jp2nzn2vOgskaO4bi+5SAQzatCsVPXAq3eMlgktdPBVKc4KYpZc55pFzJXVZ315wyuLsKMSj
MJU9BM4txF7rMbO7u9bgFwWXCTA3KH495F/ULH10Iuom43go4aGtQm455QEpvvMOR1vVyBBh5xW0
zLtY8EsV5xeixKdIGK5ug+s6U/vOG3o08Gdg7x6zfZmJ+9IG110U37KG3DlUBGiReE1S+6xYFJ1V
2CJ59CvN2+NgqG+yEa6Q0hsFaD4m45eRO6/o+gIak+6l3d7wjB7SAWm3bZVBL40vdWfifzb3jOHz
YtK7Wqe+VnU1uMC5te7QZU8ZmBg96QjDRw52y2O6j0FZ7fT5HkyYSkiNngZJZ/3Q4humTI8EV25I
PU64B+FkLVnma7HlZTEaMJ1hCgaCz2k7ihwc8rsga90hrLtJwo4kHi7O8MUmBcAEFvNS4QSk1nei
61U37fW3XkdXSg4VI8d4iWrLrSrtMNHsdorro5oovgX+31gmoRrJ0pNCepoABYiW7WSfeQVSVUgB
H1kqw7Huv+J4CbmO67lEW2ii+9MY+SXpwcanvDd5n3t4Gu18otkgxmVOqFjdsdC7IGaRmw4mGBCK
19JxHq2oPtBY3VW6fYh1DChtE08tBvgWuvsIPgTAn6NhQD6iz19Uh3kVxXXNac+WQT276AKZW89c
T18bDkewhiBT+D0nwtNUIxTkp2Q5rvFmse+V+L0pCxd6g2gkea9RjDPNeB+1X21QjmXK4Oas9Z2u
em0V51Lnk1fbzQ4ZTNBGGsSHpVtmzKdIBtFt84Bbhl/aES51s54Q5E7A4WOO9rlU4Xgd0oBJpV/V
mO8tGt8XCNMHNsg7G1TBWT94hiLvDFoQD80Hvs5x0SJ5WGoH0Zh7Mg43XaVbQS2Ub7HepT4YAl3I
QBw0lvo5IwdbxWmLfTQY+o0SqyAYEWPlUR21CW2W1Yiie2rVN3YznkGJ/WRN+DQz8fJJCXM2BGWa
CkCZxQub6n0Pag09iRNvNCBR2An9G158fFoMT23xo63YTq3JTp845H0cz4HUSgHPM00RUvZdOhCt
4cJ0axv0ZtEQdE4a5NZwN9HmUSbM1/MmzAvcxnQSTpb5OHTRHtJdoUjVk4V8OG3zfZyV79x8hbb0
HUZwiTv7orWlz8h4Fmr9hOEdka+/5RQnZ8+xhbIgr9qgkcNJGuBdnOrqNYWqqAYK+DxjBrJtw0eq
CVU167ZUwfditZ7oKw+g8dilBcoyWY/Yr0A+LItQu6lHrGoxeCwdFHdi5mUazdZFG+RdwcujaA38
G6uje2EBSJPhgHPMfPAdvfViOz0WEGDM9GGvaYrX0u6+UKHOkfOnUqqhNv4/jq5rS1JcCX4R5wAS
Rq+48lXt3Qunp7sXgYSRhNXX36j7uju73QMolRkRGdEmkLu+qjm80sBzU7iWfvrDlg12bJPVrY8U
emz01faF2XK3ar9OVcMPKyFfDe3eaODukRJd0EB+xMP8NKkS70v0B3ftaUKr8d3lXjGZ+epW9Gke
wWrFBJFCNRn2w7JmMBtB0Kp36BlWE1c/7cP+bCqzJrYxAO+RGe6pQiB9oxrYlfT6WQ31K7gXkXKJ
oWipzRnF/thK98/Fsa06kYxTc1WdTDwAcHH1hznmXcRu1lRbXnKnIKpkia3aJml58E01WknjvddT
jZdnm9vM0VivqgN4EtYnbvihp/25EjVAnO475OUF8RUHzPxF6NmiN0GTTpI9wxPrXcNHLfEQApUO
W3gTnVc4vSy6AffmgM+BTCIPe4LNviBykt5tPmK63Oza/PmmTWUz8UwrvG00XMfOc00SReiubeV/
1n5VuIN5wsrgpdvmhIXjBcKc21oHRSkAveHQD3ObRo6aknVYL9bWLdLK/FSgbG2SA+LrEt4/GXfe
d2WXt+W1BRW81r/xNiaB1pepUod6Y6k3nAbN8gE12zP12WiTBdC3MR3vxgZuQRDtCkvTFc+mJPaE
Xhi3qEp8bz1gjsj8fjwjuqII+y2H567B1IVxHyBUINEKgVVQdeqPax4u/Y44K8qSSJA1lbRyy6Xs
cV0tyRKPezlhNqIudG7zXm5PPaGX1fHxx8tkoGtGEapnHeelkQLYFtFFuELTsKE+Cb4bXfeF0/a0
SH0BSJP4s4SPZ3AglZMwd0tCLDCgRBV06FPe0QSOs7vBf0APfZIhLhA7QM7HksGSDD/vHyKWnpuu
S1wLt2c9pnGDQqTL9N4saUKTAdex1Z/UYnUA5miR/8ldvHntp8AFkm3Af1n1mHgB723kTZi33v+v
CotGq6wecES8l6l/6sScCvS69YKesG5PKOVpp9hr7eDAzMFPH9hkBqS4haRwnevkwn7SkPPokqyc
bt38vOl3f3Jee/JdLiKJJy8n0I17zm/TzPiQqhMfbnP909kRjit7pJUu7cWNzYMeMMD55jA1djdS
72RLdrH0cRrKm5o/Vh4UusdE5jZtygQDENkA2Znyyb6WaKydBsLNas15NF5Gs13qaiqCRaQV+RCr
yOvptxrrfGEmK9F+wZsMqSxLvsjnNV4TTmwRbFPm8DKXy+P9tdDSSQDanzUQXTyKA9fq4E1A5Jq4
w5zpwDpqytYRet6uvI11nE7wtAcoi4A+vr3VXn3w7r8oHBEsDtIqwWCV5X7GCGmIyXB7pEH4CxzU
S4bwDaX6MM+o9oxmgWn2Af4yQQkvh+4WwkyPjC8lX64hrcBThocJc7QrP7vg06u9k4pWjNWwUece
WssVa5g6xof9F4bvFFN37L9ALvQS6uAicQ+jiIQmzHpr0gmoPZ+8VC26aMr+6NTncnsd2jDvVoK/
ipf48tltftYRNyXD725WBPQCBkXH7EmJgMDmIQpZGtoKn9qCOUpkHhcZlIbHbjBJ5WPMqU1eS+8S
bOeWHRSwubGxqS35Y+wA+luApQVrDqhp109+umANSqIr6D3nSrU5lXF/6qsSk5QC2N8ffT0AUome
eopjRD/vdSNyn6N1zJQ+h725BG51k94XFut2VUB3pPx2hZc2Acdp+5pHOIE0JuOdzTq6PjIM5MI7
Sl0dQIEUG/6xEmh84rogXYSDNXzGzE9nWAIiB8x/9P34rZEawJ/c+XQqvHnIlojl4VYdGt1dSRjv
cfRUQrHBoAkwtLUJDkt32DZMjkznboXtYo5ZYLkfYZ74GKAatFnGxVpWNJzWaM4cZm49qiTdVNKu
YClcZ7cpkQcAG7mv8xqkiKzwSZA4hx9j7iMdnKBNq0KQVzW5cxepJWBEfHePWowkZZmBmjuxyIPJ
ypxjjvqYOJYb7ZRa3zm5rH3sxlswBllJlmdDqhe+0Vsl8XFHqD7zZxggajLSuT/Vh87sTHlbIEFk
/ZyXsX1C4lXCeP/g8GXXOR3MEGK3WJYCGRkSiC/TIHjCOqmpDbMKYixOyocxBqHU6gT7JVdsf1RJ
DC0+/o+vSr+MNQwCVZdAKHimdtmRoQkKfzYikZP3Bmh6ispUbGdQS4knESsa6lR4SHRyoz2ZJGC0
o4+DDCAWE5ibR2Apx6pOKBkPPLI29dvWJLz8Htv2SoYpj/W4C7ouWx0GaF0d4d2SSufK2AmCRdBU
8KUl3SUcIhzhcB81ZgcAB/PGS2gxpaLV/W92+tR2Tcoh9ujxKWyuedN6WBBwIeCDLRPuLKnl77SG
HTq+STyNkf2WQu/Qszi+aRKq+5OF9Rw4sp5HKQJ2r3PZFnao/uMifJSll5e1D1jmy8yqoJXJpxV/
VN0BAYUyokBbsTRefmbHzR1f3rT1/6rOSevtj29lofmjZPaxKv3Mg5hjcN+wXoveaaN7EpcPEHoU
Jqb7dVoIfngDoCeadmWPqzVeilH7z11dndrFHkUcXBARt5PwI4oNOYToOF0QessqntTAbVKPRiZu
OXws63AVUZjHzvw9eMNro+mT6tURy47ftV8mGG6zYI5AMLA6GXpAtePdQjQK96zGVCXspembLu9d
9xOf5pPjCjy45tC36ARNuFwI7/4Fg7skVaVIEnvlmxvZncedtNziX4EOuPVGACWUvzmyekFwddG2
63ETU0IRkwxgeH71iHMgw5z2Sh3l0HRp27jP02CPHAgaXzXQckk+gMtlS7Xs1vtr9KXeuR2OjwJ1
nNi1fvGBrAd+kMH3fM1YhYfHmr7orJNwxjO2qstYw8hA44Sz9ogyel2CLm9cGewbR7AC+OCh6t13
IH1dgjnwBN0akmtqe4rd6tEfym/EmP1NHRK2ATMtfZs7d+gaDpUsHSaMPk6f4Rs+lUtzXdr5BAV7
2nbxxyrMr9MHzX60AfDl9gmTJDpjEDgqfORtCUeu/qta+Hc3kbMF5rR601u0eefSRVVznH/xyHdq
EwVAv5dhi7E0ioiloE4p7a8ct425TzOUYXBcwJZM3el+igDRn+TY7mKMeGTVVxYvYDz7IpLALpvu
Adajj7UgX7zHYFUjZJa2qIME3VwkHbBTZM7M2BVRw/dqHp7qFVyjApMLFkVkW4+C5M9Bqpz+NK2d
BxYkSgMtrtJDTskQ4/gBfSWMHwT8pGjQpspApb1MRdz60H/GMlNxeaE6vCIpPQtV7OYeD9JpMXur
ySuBcXdLBAdAEp5XLuCwsXDs6jsPcJ7pcMfCG4ubdxNhCNxi/YzH9UKH9kGC9etWLI4Mg7+DoeB5
7ceD0zdIrkVLKkbsZIkReFwENEmNZ8fFOSDDbyfwrnC7TJBXmcIaNqe1bx+GO2Wverskvq122IH5
gJ/W6zDpCqC3tx8bwI4TPfmYupcFiSPcYDSIjl5r63Rp3XdH+Esa9KsPFIcfCHhItXEk3XG+K1ug
8Evzjo/j5oUe2CxEc3VOeWUaOarMC3MnZLtOACBuneEXdjdokf3wyw8HiRA2YH2Dr98Dxk3ShSt9
R6rPu5DxpxCCJtyYU7As0XvEgwVt8QrY3rRrEpvwSbvhC1lAPNe2OmN/4C9aMXARy9eEbP3LIjC2
V3C9Se4JAu9kxNfkQtSGvheqhLo9am88VW2P7mtx8b2My6NR6BXmuD5F4RjuBGnbzBmVsxs8VhXc
BQEhIwpWyWIWj8Z+S9wBJGEduRqsCww/y65urqDIberY7ruW27inCLW/DRuNrjDdHxLjmd1WrixR
ku4Mwrk33W5omvAsAYE5ACboq9sEGz64iEArLY59sG4J6TBGTnEEFKDHJz2479Hmw4J5mffEbeZc
AsOOZMTSCcQnnrcAIEIRhSOh6q0Dc2Kl3VLjAOms/CmvwtkFK+ZfVreCoR1A46hbDQ4y+9et9DNq
mmbnE9dmPkV3PjX02DULuM8ROSaBDIuRsKNxW5Uu5fLRe/ZRNU5cWAwPSQkvwHbCpO+WDmQlMc53
X8UWqsX+SIGQZOVc/mhcTSqc/gJFRTbP1TPWvL80QpaAJdm3Ti3/VV6MVrZvG9CU9RuP1E80tmhK
48cKe6tpbMvroPi2p3KbUvBZ+th4ZjgLH2qbpW0dkQB/X/N7+EHq1uSJqbhQm5aneUMmENqWf3W5
yL2w4iArkHJ+pNMZwN8BaVZqr1iAlezOTFnLQaLRSH46TX8FHa2zmPQyQeXHIroKrkC3n0YPUh8n
9K+zRh2ny5syQZdEokLzHDf64FLzqP0tyt11BO7nU4wBLXmqGLjZkaO7Gj0oEAbPTbymfpMUcpKg
6dxMG5hTsGHp075fXyBuv3DXu4KNDjAfRx9Ila3v8OP64Eftc9ySw9TKOA2gf4d8JISuAHqOsg9A
jPH7xCT0E58NVD4BvmeLaz4aO9QGD5i7hV1lQvFBQ+8HqQ2AZ5kwRPqlsgbON3Yyh6m1V1ix3ODp
A0BRz2uuppDnePwa4lq6JgLx03k7lBo+J5F6x/UXg8Yqnb2KoBWAE+sA0Um5M0PzH2cb+hjBX5Z4
fvCg3IAjGkpq7UPJsvj+Q8/9F0/aKOV9oBLrtA6+i+CoO+DJmMntgXG+ntTU09dOBlgeVc0ZSAJi
t0UHkYlt0YhNFc+4HTe4JddoPUhbJRFFFOLqywyDnSqw8dBf7QguaID4IXMNEMl+2Zoukf32wSr1
6jkDOMMx2pUTDkeISNY02Py48EZwtWHdg6fvgcNxF+qWEgBYjwqDoZX9Y3ND0Xa1Ou3FFmRTuLzG
3rZkBqUg76dVo/yBfhNyuw6RqdMypvcvQTz1Ae4N2JPsSUtIal0sO4HWh1k9kRg5dFis23JyrB6L
qXELMng/EYopQlfQJVBgfAcz+Ccmgw+uUGwhJdiDfwiLkCiAE7Bdujkh0Dso1p8hivGTue7YfivR
85T2Osrw2zjuf/6dQ1vd7oHVEIjQWv1H4uGxHIk8bGLtbwZwVzYtfX2wXnCTLY3A1gEu5GRKynrB
7QifWMCc9ntV+qNdkHw5hM4IGAC0R+A1vyVkFPmM/67wQbYk1TqGOdoBdLQ+2GVt1cnMEb7Orf/q
XL+8CBmiR2AQfUGGcrQVWwBqjL+bAz1F60hacA9iC+04QW5nhhS4Hv0aUPvdQNsfoMW7efHRDakS
t4IMYQjV+W7qlcBqyLqpjM8Quo0V/xw3oPKy8hbc8XBPmbbwygi8QaayPjnQSyfrCkxMQrKVOz1U
o6tUL004dDkCD7dks6jnpVX/oUbSzIuH79lsdaZq8edBGfHQxbQvAm/tU1XCKGN0zTNbcOp443yH
I+tOTXcHU8LxVjrQd0DQxoEoxzevmnEzBEzAwJrVZ28YT4GhN7U1QxLVLlDrJo4Ok+j+SdHinG4A
EPXqpUPMryyY/jlIwsjYrP4kAxoFiQy0WrX/PbfuT8kafG0+sqEoltyyubWAINA5QqvAt9x4ICo8
Nq+Aa9dg360iOkWyh5VnR+N319bD+e768IE2CxoE6NEz7rlfy0Ru49xA/KVDZCussEuYo69tYq8Q
Hq6p9DkUZ96nR9pf2qjTpLeDbiAswJTYY4SIKdbaHaCRFarhpsr/hLNJTJ3T30aY3PfGPVgXDlt9
UNYJUfUhni2m0pYcHXcBc7UcId+5mL49D2z1jn7VXoOq/fQ2oHBi609SNv8JW55h4umBhnVe8Nrm
1GXOmVFQXksI31xcPwnmuVQbKCy2MPoFTPcYqukYRZAKMDRLjRyhV+RRoaP+aXK27dbc6WhH8Vfs
eg7ZtqGSWsl3eNr85C/OR0AchN3KfbwOR7aKB9PF7xS3dDKULXzdlE4bCDWl618HoT7NQt4FM0/S
KR9geEpxg4+7CJYeB4+UYMMwVc8MfN4AvYgrlxdc13DcJ7RNQ46RQOkFaps4hEDKIRAU1gtGKAUY
VEwUFp4C32cJ+dVBURzwrnWjgs8UdsE6+GctuAYTqN1Uz4A0nVNfAsl11Prs1dtv3C9XxxlwUpdp
r5ZAZxyUpqUaOeIu8NYWsH4wPll/eDVaLImEOTDo+P4S1XRNXcf0Z974P+iS77/V2KaAnH4jEn3j
sxcpJhgAvWKFrIWLFyxkvyIRiqfaQjpnp/6hHeoPdwF2DQt24JrRvCNz+9rP6sHW6Aorf3mpO4Kd
0GhQBxOBKRuoO6SmnXfoaKu0jTlLt1n3oMBcHyN5BPR4I4+kQ38Fy/Evt3EvqopPwRi+zN3w2MJV
QQv4iZCufh0J+V78oIicesoaR7+qoHmX04oH2mB+GWJ9D/ltvqVLLy2nb9sy/oyUALZxx5twg9ee
1T9z6P+zxhZlpatMTVAvsM3754v1WWrnP79vj3OFTVNfzd+0m68lp/sAZl4JmSYXjQd7QtEDubmN
qgBmf6d9yjJvsPqWjl547XpKE29poCvhw2GW85fbTZ9e5NzRku62bNtpcOlnGApIKmvY4vEBh8hd
Dz63z+XogasPAnPskeebuFBQJvFoLt3oQS1qAbzNIzRQIUXHWpEqA6VwYVGftwHseQRkWHAS2YqK
lO93jCattHdC34PLRq5uih3Nom/VzdMLeBcQTolq1NFE9guqQdwPrQL4Oy8gSEeULmKCvZBmzHu6
BGi4AQS2I3ol1Q8nG051ImCOuDcMvdsYOdF/NkYdgt8+FvHKujkJ4twZQykhISyjF8GE/wWl5heJ
5k8SDE26uhCaxxz1WNs7ueHD+LArZ7T6Ad+g+nGQ01ct7BUSoq1AQwOd67L4p7uwTrglbLt64n6X
0VIl8PkGJOiQFKsFxzsAHNR55LASCQMrP8cdD64opccwDnb4oJKxlZ/YZctD3R6MKM8TRKmBhLBl
1Vghq4o19DCLqOZRLFiOCZtsVSSNphJEDd5BpR8MJ33SB6/wrnoONEyoy+jVGYPD2I25t8xvUkto
UWPgGEDSwZWkDLw9gMXbstJdu237MV5/I7RCrqkfIEUBlbLgMhu+B5Q6RtZHyvW/RnaFYtMDDsmd
vv3ShiIdbKZtEuEKxyewud5fPIYIz+kMLLIb3yuGoXvfbP+kPDzLuC0/9EBPCMp68MBlxN58UJ3a
S1/tXDxhOoq8kz+b67/FwDu22ktxY10t2AFlSeIQcQrlfOkVedEtoHIbA1SZi6XGat8IlrZZk4ZZ
ZGOAeEbvVFeY9joD8H1IcdBBKgYPAIPAeEQWVeFh3sjv2mKiaq25xqCncNj/8+73DWyjTzBkQjVs
Mjn5S+LFiDYIQJbrLmh2HQnPzDq/jJoAZEz7TJlJStq8B14FUQf57U2NL5nLPx//IoSea4njgiHk
pe7ofrHDefTWnQqgjiMT7HR6rQ+qCRPtunmDNhtlBQ7O1S6cxwO00PvJVHunZUW/kieUONAro5+6
jU4jxk/wKNxhFsnGkj2zCkl0zDks5m9x5TuM7W4zRK7DMBZYfT5bYCaJROlVws0Gf82Fj58GO/wL
mO9sXMlxCIIDHZcgxft/8vF6N2129R1GHE0BwWxmZsgqR87PALrbdG0E7n/st6GHxVWRIRjtgCH8
ZcZC3bCVPHHdCMGr4uq2HFqkaAWQxJ6ryL/YuN6pBcKJRb+b2XyxckRS0fC9jD08RGQqkLJNFPTP
nVhfiD9MyNs2P7HXZsSDxmdFy9tA1k/aeF+tTxSDHiZuFCw/yH2rII/HNyMj6IQgrZ/mNqmkxaiL
0Hov4s8tuuJx7Z9k7+UtgaMuFeIi2CQSRy6HofOBMAXkMFd3hL8+ESd857wugkAf13r6qzfgdZCY
xo3Ipik6jysvojZ6nIFu1BugKoqPkTnszTXjEd/X0dQyC2iwWyAvnCZk7wB0bn38dlDjH/u4eqyE
k/YQhda9+7bVulgJ3k8b5y3lt4aUucaIAY1Be90AKXPXGZIZzJ0SUUL76NnCoqSbuwcn1DQJzYLt
FfU0ojIebOcegMg+LKCD6kgAy9MA2LAAUa8Yn2qKQBICDcAk3rmUOfZKdwYi8HGqMf21u5GHe8ur
HMk2e1isn2GDhmsfqzdtl4F9Ohp8idLINwi9cgVpbCX4B8iolxKWiS6EulMY7oe63Yc4yLgy2L6h
7c6wsXCwXuAtw5R2guycyt7hYqxe2QfV6N2CDYaki/HmGRy0unc5sttUgUKsSpB6XhqMCpbqGJIq
+Yc3A80mGOWleVk654JLA8pl6t8inKYZRsMjWsrQ+kdU55w2OHs9ybA0sXPab49vVzfc8mWaIYpV
O4MMnzHwoM9Y0R8AngrBaDfg/Eb4jY7BPqiXbKvwJNbhnvej05H/1h2HLyW/kD4sRNh+zyu70aYC
4QzIJ4i8mzL+OWznJiVedNSQbnjBmukIIxwEI6Ce9uFU4WxVz1BLH6AyacBIz1+cTdfKwWAhQpKj
D8txjIoJDEoZuWeN8bLmNKOjvW/Q4L7YfiasIQwo4TnR6kEF/eMSwfe6dh7ZLPYjwT56Vd4RlBvT
E47GAJiEX7d+fZp7UDYDgm/6GYuQIK0FKidV/6hH08ZOAFcBQVX4iaGu89b/6OBrTJv6plbgo6FE
3eglEEtWIM45G0Dgdt6YOdDowo2eW/vSmfjidkEO0+fHZgFKSTokTy2QXP4LJUn8Wh4DZ/oZx+2h
Ivy6QkvLlT4ZtzEgxzH06+4ZnXbautMEyXYPCFa+ar0eV+4fOFS24P4UrtqVlcD59MsaxijzAOSj
R0vpiW/wfoshCBBoVim1V+xwPCnBckdINKw8d7GXhD7s4PDgxOAZLnn97I5+7oFIarYwJcF6Xu+C
CeA++1GjMQUYHwVjAp/zonK8PRPlZ73Ib3BHR2XVN3x9gRfOu3q9sijeb0B5fN8UHeCOyl2zah4u
5QxKYtnNA/puAVoC8ILCsY58m1eBt6uncNd5arfV9KWbgr0c9IU4roVQYCisbHYoOwcCDVYSsCVM
6+l9hTJhiuoU8HrmS4tqLAEm/SkOQeSyHE3cfACL3o+iex7Bwc6mOy9o/xf4LSzBumdkPjIwtzoA
qcMgYNje49jsSj+4hO2RqBnqMAsndYlxHXhN0yRQfBTQG3POjko0D0Ndf5GYQBqPhpaQfQjRrcGk
x4MmabogE9DOA93eGZcV0nHPyHl8xFZ73oF91tprUjtcvcYpmoBd1gBompYZ5SXs30DV1pCsEijD
gVuiOKciVmeOvzaFRMHxg7MAPjtYd+cqkHDhunfHPufgJzeD5gctGWTukFeKA8R/e8CvYUKGZSew
6mEh45iiZV96BO4Gk0rhmHVqXVEAkIGEDLdyJ7/F1h79pk5naBE3A2LeEdd+Dj5oNxVmi3+oCw/N
bjtCI4aVBXHdmuV9XSFbbwbIRJvPfuBHD9xePCG9q2NQG49562DLGL1ebRYIF/3ww2nfyxoRvFhu
NGq9kqlLcRyhaOmPKnKTYFFXEpQHE0DVbbCHYuXTZFYgfNj31+i6oUJOlx4KMxg6SglCSMNcv2bo
DbHxM4G+2IArelWQacgMnMpLe59gvTV66LoFZpkYCoBCTOOwu3OlbIlOXYQXxyL+1qD563W/1wZr
eBiZz5EYL3UAuW45ZdWE3CyocFR8iRH6wwFErC1oUOWagyACi9tYyQBZO4DW8Oc8xL5SFwfnDuEs
NvhzBT1P65Q0PkRkBro7hpWGwPcTAhnCfRMFwa1JzMhuHerHeq3Szovfwrl/cgYMfdCERRJNHSCy
DYLErQzSkJaYbnBlKqxAyxuFQDAawv080cJTY6FBG0o0N0Pkpha1RGHCXYdv1rkY3La/AArsAfNM
BUQxWMOXvhUPvOozYcBqOnZXUsR5QHjh9lBMR00qCEO766eMAv2JlLrLlzC/YFoPMOGXTg2+ciRo
rUBrQ0RtZ/NI0Y4zUCVa4Y8D1zstSr1xx4Bx2qqHcXOhEA337RiOebk6zXfkDVHRLxMkywpaXdqH
by2RWT3DshPsadlEEGUrOG75RmSdE+FAl2PhhcuxLONHCKl3NI6BkvfzbwVLEsASABQatoLG3p4N
dg/rqPzx4SISuRNG3Rq3X8MQeoRNJRbg7iFj8+5Bh9tH4Y2pae9VPdKqxgM20GxrVfF/BCOsf6I5
BD/gH8PJ2YEUK6zD4buJrpGg01v0a9BFUAgbLBnQFD7/wN8JBWMxs+cQaDGwZndv3PqyVdPN2WAg
jkostD35HO3lHB0lqmgL+M9zMWGsnYQuntZJ5aHxhE6kFPMTwf5OP4izJwx0zSv2gjHI7p0NunD7
Zla+2wJsbrlwrkgq936pWj8dm2jnbsN3gzQx2WFxGcGIddqglYeTwmmbAVHbMnYBYOukAq2wQKVD
WJX1kYOlP1Bv0FbQxAC/52Y7AzEOoRhXZ6OmdxqHWB+Up5GpQ1W2WDmCsUUiGkjhxoHvIdTYjVvz
5AbiaQ7jvAO0PVcAZRmWMSyzO7rcXzYUVbxtMmvpKQLI5rP46HdYTmvm4FrKMJUVdFpiaB7bIPTS
2ETFiDikxIVS33jOfm1nNIyAqst1fI6An0AFtD0KoFi9rj7hH/MViOgK1/3DMDSfMRyyAGcAWqEY
3yHqkN5hXlQe9+tHZ+wvsV0xOephrjHmoCUJAHWVY/exzT2/i6Cg7xEtcBqrzr6F4Bh64LPlDNJY
M++Y775MAjALMP89yK+DGpfULOEBA8OWiJhfIMa8wo8Bqtf7pDbO2K3lejp2MUbOqofwYMxopW8h
cP8R5XycWWHdr7CvcYyhmsOFtRVhBSl9zO7LvtgsWVibR8rZexCrzeal1HiKujyWK5RM/dznSxX+
ttuMBG0DVTQCiGjzpIV67Lrobo6Mj7mpvjhXt7XjEPPzKzSpwBC87SIUXr6WzRlqiX1bByep9b4F
y4UFJJ8ldEOSIGvNr8JGER96qNMtBPNY1fVkN0HPbj4NFRDoy/My61SH3g5Le1nHpqdZQ35Wt5dt
7HJHs9OA6SNkcOaNm/LE6Hg0w1A4Jc/xNn+kmSU0PjP00iuBCire+53/ijXvR6QJPDabk+pJFQso
spQQzEtIyUGpjMgOxetNes2eWHqY1+Vz9IHLEKw0+fOD/R9J57EkKbJE0S/CDAIIYJtaZ5YWG6xE
F4GWgfr6d3LeamzGeqyrMiHC/fq9xxO9drC9zeGcLkM4dNgP1rPCfTUbz+aQ7e12+vND+ZGLYBvj
bgpzSZnFrIs2pQrwe3YoJFYybTK7JLZBznT0fXYOVNtWjq8lM99IIBAl8yUz3a3n0/F782NJLwd5
7xQPxbboNLnhkA7I8H/rIf2gC39ixHqByb1xU/lpK+fZIIMbFfPGUPNel94219WjbEwGA9aFNNeD
3+lNqOt1ajXptWZw/M/P/QeCzdd5wATYNLa8Pzis0Qw7p6W3x97yqigehGc5j6bRHAQ1I4C8vIrm
hVNjwN44Ho8tR63I42eND6C3OAKy1jxWM/EsmhPm7hutK2s6JXnNNehA3nce8qp2i5M/yohzfuhc
x/s0ZTCjVZaexoLr2Qnu0dh2+Y5c1Wv30FltjRWESRuOC5SXQj1aVjlnFyb/HmYzWb0nceFb2ypL
VMLEI8W7zzLBMv6MmjLQHHqFHlAswoQBS9uV/p8xdPOplVMdx8sO1Yhtw6mah6UTDmF7mdNU93tf
18lrQhAz+0jNsb2JkIBHPKYptW/JoM56TP08belbkvgl88uIFF2rZhMzQO/Yp7brAkBU5VDb3yl9
vdqgn2tCQbFr4wifbYOzq5+tKHyyG1W0jyV+n6csaOwCNZb2S39XXVb3J5/hgrrowjenDz3XaXn2
+yq1EFaF8VghX94nIJFDxkW1dra05SjspTOlCTuHTZn+CzJPn/BhDt2uI2XSfyFF1vm2jrWql2LC
x3ON+I0JsoqqUK/4kgLxNsaYTNnxK2ktI35k3CoOdLrhsWhMO36iUyyyjY4GHIuqi0e5yUvV26vS
76dkrwcLxWWsomHPFYVlDhTZ4L0aTi34WSk3UxL+IaovJslRUxlbMh1/Qr8J1ZYYsk/AghEaklxu
dlV5qQc/qx9sQ+FFDOFLl1edar/7pXcW/rGKlekxJuWMelUNxCmXYqqb9LYGvf9POjFT7TIvTCQn
M+Mb/+gby612xhgGJLN84mH5r086/EMVUQOcAAfXq63jYlj6VZBCFkCFOJmh4PWB8dCMNBKNEypM
61bqOM9iHg1lL3IRe527jfs4NoyTT+44tDeBW6RBtA4tqI+oaJkyr1lmmf2bFRqRWjM5pjqEREJy
iPhmkd9zTlirMgy1CBfMp1jrzPPKFe1tBhT2+j3TeR2WK6M1ej1eCqeuB5zYSVpx5zhZ8m8uELYX
uQ6n7rGZBo7KTltjvZ27qsEMn6LS0hS5JZCDgv5xWEWmh90O51Qcb6A2h/cjPZ6cg1Wq6O4FJgdJ
YgFHUr+pZ38aN6SXmMJzt4XGGRMSIpOunLD/HLveo32YGEItFcPgAkvwFGDicozhLYhRvtYT0wYQ
fbGbDzei4QhAOR6ZZTf4QBa6KfDaZWHPXbnPcCGF984AiXdsy/LdI6z4mwZNiF3YTz0MsygIBcWJ
Q/QxFljSbb7z375rzH412WVBtK6trG4rs4j87GjBKNjZRDaZ6kVhr/9xEGB8CZWthsOYzoEF17Q2
/LdUA2A7RlM/+gTp46DeTZaNzD4qZ3oQFFDWJVaur7FbSBNFy5v76AJ4YRQ/lNIW2odwKl0cMB4z
YY916jMFLUe8t5XPKHJvFUEhd13fmO13ZIRdiuHd47REaG/yQD7X1SRR/GdcIeQSWlvesyvzVAXn
GlmhO1eJchD1y4o0M8I08Yd5i22jF1QheRDx4jflZHUcLIOYMbZPkVWfosDnjvHqVHV7J/TbCAW9
SGTyZ4w6p4WTptP4K2ELxUqjxuRhaoJosBegK9pxw8DdfSx6z633RkQ5iPcjUjR3EjKD2lR9Pzt4
F/sx/sNjHipMm1K9JSzyFGuNv4yF2o49Vo8BlrivVOnAQ2XTEVpJYSAa4K/H5G8Bmf2UndH8Frmi
XS8yy/+XUnzbjAh8w1gFaIPPZCzTlhRFwFRJFhFvVjeywWTpjElOcdqr6o/hho0xySvktoEufg9m
ld28MzPkqoUBKGdeq87vvEXX5tx2rp0W8SEOcz5s+BOR/ew4cTm/NUKaJqNUYvGb3i7TT+gheO7J
MVby5rh3KznJDok3rMEot5xbrI7bpM/qb0OO7ZFQEoOQgdg2+YVWcXAwxMJ6XueDy0sL1SKtlY2z
ttXRRNhsLtxzLHv5bxzhLVM0muKhBsOgSKzEEYt9df40Tgz/0aLmxNhaKT6og+oD3sQsCCjK0X8k
KiUuUGM1zuhkt9a0SE3M6Gf2FRO0x4S8CRmWJ1ZaPeesQy6Zgk6z2pVRoat9ELmMvhDM9M4JJkMt
x8nh/vC98tyOHk7ooMonvHLasI2NMXslcxtLgz1xWmuc6HiZqYloSBijoHNS7VvYbhMxyCtBRbKd
Xlrnn0lWU8lNgaydpRUDO1gOWIgk4JCBRmnGukZTHlt7NzEFJWKFAyTXdlUcyO5OYoM+nR2aiTRN
7eAHXTq6LN5nD5LMc+S1ijyHYxlYAB1hvpVznj12rmaySXuYQQjxiq1VavVcDC4Mn2DS8bdRS+tG
2KLNCYuP8VNcdNjIOIj1qhD9NWlFnK8KL4mPMhZeBbXBLw9pPOGAKS19M4Ipv8HgNq6qcVE7as95
yjNXXz01uGsYNN4bPupkXsxp1O07v6kb4imlgYO8dL4rA5tVWJbiUY9dubNG07vRpSVXwyC0g7LT
61MphLfufbP5ougwD1QrEZV81qckGrQ+Rn6Nfb0EvYtrr3KP+FRAgzFguRBjL3mxY7PZRrnoeIlj
6zAmJtMUZaRDw/EY1Se7H4uDB/qBHEuWNT6WvKxfJHGrzpNRssM9J+RlCle8qcSt8N9OzBh9Wdm7
KPMx1+dpEr4KpzQxGNfBwSvzaVzE1EENbiSGM1WmGtJAXtBvO392Xlzt1D95XnmvDfXXfu67Enxe
qBMcCG5MMUIF8qgIqF1SYaiDrsz4Dyu8u2oLpz2kIFHWc+P4x5ku44vSZOZjQg07pqOXXmailhvh
tiX+oRQnht1hIwyKLN/4fS/3QcFhvwRI015wRhMiHi3jk73jM/YXKQpsI4VcBn44npnCeq9toln1
2vmV3lWWVbkrvyNY5Em/2QaF39/d1LpaSHSTT4/F9+skHAdMQgEj0AVmuWkflwOHUoBzvNgnRK03
M3tXxZIlHC4Xv0keTzUYHEalYwRPzBSfoqSIN2curkMudbfvzUp8NOOQ/mLDc5qTm9EfXRxK+bdB
N94xyuroXM/C9lE8ua8vKJru1eh6O2NEG+APzD33dW4027Ryg2D4LDqLdKNRWNAM+nlHdmn6EFpl
chF0uP4X3SgHjtMB5MsiKwoK8HxU3ruthY0hcqy4mQCJVEQp0ql5DNI8+GOnMg9i6cryqa9zyTSQ
uHO2qHMTq5kQmgmzGFadDqLXiNxdvmi6dLgElVc9Z7km3qy89DNvO2M6WkMJp8LEbLoTWYm2HChm
D0ks7z+Ndt1PH8/yJsiy6KlysvKskwLmCjN5QDXWXQ/CTASIKggiBZbDqs+tUZk3HYv0auadPqdd
1Dymkbaupiyw+/UU6MAufdv6quoQHVe79//fSHuDFGScmxerHYvH2OzGy9jgCmNLhnM2WnqOOOmH
o9aFtyjRpa51whhoyAPkhMkRoKYkZQkGUjb9BGh2GHEZixCpcnLZLa3e8T5SrdOfOE/80+iTg6Cr
KQNidGhjYUi4sDVG76pavJ1FxYgmbkzmSgWXxeOMw6oky9Ebr9JwLKYTxI4BHg+OOrgR2TFMT+0a
30m0p4OeVyN/CudJkTGLDgezXiVBbp0g+cOaaMb8Ws1k72iSeHuZNPHlZwGRBIueX+TztBvofi5x
16AFMlaLr0lapH+skJl3WdHNL7K6U2bCPn2K0yxlzDgRdAsTH5dYZnYE9xLyyirJyYtU0ElMv1Kv
WoTNvQzjF65MMUHBifsV6Ux3yZMDqDG/Nwl9kXW/zdx1atnlmkrGatzxn0c9fNFVqk5dGffvtdPh
LwZ3UvYr3zfuqnVLqlw5bQrgyC13cs57Y01rZmxbUSSXwLL58KaKMzeNR9Txqu1vyZQPhBI5FyjR
rIMNDeaQdSOqHEVQdBWRUaya1KQQo+UM39uwqtY6ZHTXgZuNNmnvIdkL1iFtUGjUn4GZYp1FnsfB
VzWKCYlpn+wsVttkQKu0Sj/cIODJm2u6wy434PWYBAQ2RMttD1ZWnXy5VjduphofJfmw9hZSDK9t
KuhPRtFqjQOme/TuB081l86lcib2CKVcSNhfsupIcsl8hB/mXMNK5es4IpBeVa27MYRtvmKvzHeY
odVOdYN8cOuk35SzU2xNRAu9btPcXSEAVHewnAGcSIsL1JuUJ+huOA6KprwGfqp/ZUOJUMxiLGiF
3eLLmH16Xel72Dw9iZxuutwEjcWjnDEszBpEdzey+y0XMjKyJMNflX26FTRMD47Tj5cqSWGhMdpH
/2skCR3pNaBg+tnUW5Oy+TDINt2LKu6XeVyqjZVnRFasOBh21NdkG+Q0rv2UxP4yom5fBeagNLSQ
FiOKMrCPlz5+ENBIZEnm0r51taEBIwii4y1xXIJeFi9qGP4lVmLZK6/Jk6s0BlIw8yCchQtmiXhw
Z52jZFu3T9W071Jn2fThMrAITs4v3cbObzxQ/t6LunaL8jBTL+FiYvw6tLi9ZVQZG3b4MIW3tXmd
jXdK3XmVpYqBpGU2qwgT8qmdZ4Q6BhW7LtIRCZemZiCpp1h9GKTyOcVcUh/dOJq3ZJipWWRR/yCi
d6+hK6y1rBlmLzg5MAkVUbYHkZJsNVzKW+emTofK2IQPfdX4akeubQyeuZY088mAW6RuQRmsxWhX
/s4K7Pw8MMIvNjONfbaISaMcTBQsFIbBcyXSmZddXPLUgnS942jUWnrtrRFO/UoCYPvyGkFCLOrn
9OTGoHJwf4ga+TL1tzDUZ+zvjp83ROp9Y28acyJAbdXeBXuBAiOH/LU3RdQ99KzVwHUCIsPP3YF0
Ad+WgZTKIRHTETA+jlSxjqqy6/mg6/ZIE8s00xj6PzuczR8zTZSEF9ai8zOIqV+8ITZPviucA2tR
GWz7uiKpWRi4UXxGkVM2HigqoVsYs/U2hSF6N9YlkhEObuQXs57yrdkazqtlxsXK8+Y6R8ZRNbWH
UZ1wh/tvwixTQdLYHo65dkM+dU8Yez/08zc4f9EDWsndrOSIILpH1IpHaE3DreKQtnGTIHxgQDc5
lWxWHbDP1i7e0P3oKEYdETQdesc4pB0+KRP1HC9sfnfRt+Y2j+r4tTClsZZUd8cgLvExskCqfhIT
ZQLBCYuHfDYj88EWiXyF/hf6S6PO2n0S6Pog6rY+qMCGgjjQnywMNswcsfH74aJ2ZlabFxhFOFyz
G7an4VxpkTz4yvU2JoS/L1pAFG27hQwV5OY4Lhp34O8vw4GhRF7J5q/LeqdYyM6hdq+tvGU0WRpy
h4uRYKycEyTRyENhnYu/sZ9hjUaaRAWfGChvx6cYqcfhzahn6wWa4Hgkh+S/5T4xycGYg72LF+1D
mtQgkGtStcnjnJVjCb7M1rLyM4dR9K8RY7O1OqINgFpG1pdY+fRlpzHoMGqcJ6NKwwcKimRtQiPY
eA0FW2inNipSoW4iiBlnZnnzbpnKtxdeXhT7Lhr1xS7S/EnW3G4LzzUZyRdOWn5rAp4wCIykXbMM
1n/xWgf8eW3jso7lMJ3MBMTX6EwAskyrLbYqDuReTE0NAdQji5gHTnEodF2MS2gcJVd51bzNRlS+
MJCoeZJkCWNJ8VHsIhLIJAi5TVg4zxzPhJTSNQQFpUvAxARP3uGyI+RkO/eHOSIt2wblseWk5EyM
2EbHyRugDIpURuCSKw7AUFgna56Hq28EZD7zWj12s5fsM4ecJzstYf3hIyb4JIDBOD2OvMC85y+z
yPhOqWc2ue77zUim6DuhChF37yAKveHPYmMWnbcO57Z8dEdf/oB6qYaF4XTRlcG4JMSfEd7u+hhn
teMTmWxNB90wo1XsherXQTamWHEs42RUWq5j0TUbR7V6zyaxbNvqUq6TWZb87aoxtiXaE9O9gCFH
2N83v5aYypZREjb7MRiaP3o0JmXh3frROISyPaG8B9clnrTwstQ+uIUzrEOvzLbD2PQb3Um0b+FC
9gtK7fHw+d0dB8VOOEYoZg/TJ4CnJZlwRW2+QRfEHa03HdlIkFwKk6tS69l/18m4SeQxQfgmkSmz
dp3WJma6YIdsLMPjlCUY1z556EGZs8YFsXeKU0gkWwNBIUi6Z4eSEqI/aZIG5y5xdS4jGT/fU4EE
JfOC2qVfQNzLY1T1v7H97I0fSVYzmSr4msbJYlKqcKVEI+14doyMeCNscnXWWim9mtFim3bnMyWu
5Mr3isUQHefqMDsJmB1MXDRf7a2ysAeY3okHYuFP4VqOT9OooG0yS8b/ooxflewHtsBH6Wns5gWg
583ACe46CJf+RadA5W65Q5qZrofRmUfC3Y5hKT2w1ZtuQ68EN1Vr7zJixCZuTKaS4GWuY7qs68+g
vJRWv5He3g40QKULTqBl2B8TexUDHmjybpU2ydG2gJx2u6na15KYQRlDmoYIa0By5OPLLWwcAaae
yX+lvYshIVkA8VPzHDE4hVAW3V+t5GWciGIkOLSwZUZcNnHzwbOAq02BVyQWES/d6imqFql9Dwsv
pTCZPa7IqB389qKSzyid8GyWy7BurqYVPGVd/GHHxc7o8RfwdzSEcsm6rCnGSZu89MGfU9I3jNjt
L5XRLauZb55Jf4WVRjarOsrPmiVFyYTjjkFqvUfZwog2bptEQKMBVOSu4FD2DuNyfNFz8ukEhK/L
I7rmFuQGkYh64aKBd3jr/bSj6rAJ874SCVo0PskO75/AHRK4OJnuWv+pdUA8MQer9RNMJ3qOaxy8
iRidMriEzUtrA0BESMXu0zhvjJUW3LSbIKGAHbAXM4nNl0nW7+LEW7uAZjDdHfwBmzmWxjD+bWju
sDcy4TYJCv+L0h80AcIS/wosfKgji1G8zV28mQggMYnZ296lE1gN7nYDPlW/8nDIkJMHjDO0bIPx
v2wQh7lYRTyLvldv3OapMoZL0uG2bJfY05jnoeOOzOyI0GIZnSpYhn9e8q/GFM3Zti1bhyL+FLRE
zjj1R7zD6QpJYWnjXdIu6LBuPFNWoSB6W18TX0jVajZQA4i2m9a4Gqgk++TVwGPam9eYnnuw232c
B0c6+HWTYRou3G2o8MPP92TXSN7OGadlSe49taa1pkhddFKcnMg4yZ6NPaSaTcxTMvuWLZ8i6E8k
dQfXUDnPi0ITvYeBxlkiKq7mU560G95CMV76+epgMoMoeXKCD2/KF4WNiXv6msgOWhATXIb0GP3a
k29H5zltnpWanuos39v0/j3UtHpHabquec/dPOcQQ4XkH53kJSyxv0PqCellBne+5FmMwNwBNCkI
CaP9cUW3/qlhvwwl37Kx7a1UJj7LU4m/JIwezAEvHxgOz7ihoS0TFZKGkcuceEM3P3ZsKAro1yt8
TIljrX2uJDg//b8oOYyj/QoHEyIO/NxN6sbbOfrQDSF6TNC2Qygvh712T3PjYG4JRTdc2x1QpCcf
gbn/yCdifMGvG+9DY2lEGzHgccfeNQrOk060DyApTtqzfsn/babgZwQLUxf5ZbTUR1BPq3Bkch7L
tdOLbWkGfHvN/Np502Ua8lVPi5mVNwdqDAMvZV0HvQ5TBqOsNCMZPU7PA6hDVBzcGSzwg5iozO19
HFMa5qbJoyVU3o7ma+7OhnMxi1MGfMNsPxKyCdWPh2ZtM1of0ieMZHH1M3qgRgkpGMkmZJzrupe+
39WxswRS1mXdzut4zV1cw6rYoBEvJWxmMz/q+nEAhPR/buFxLC9Ux3fAAvMcSBL5mq5gFcrb1P7V
2sKtiB0h/q0iWiILNFjYLWrx3U4Xu31JHHNpcgC6RCUKVGdMqdaxU++kplZ5MK7E9NoAhnOwS3vZ
uKzs10r8dgTguM+3efxoBS3W/3TX2x+pcfTxLzYDlYxhr1jgIdOnfHyO0+hNVB1epl/XpuqPvrL5
K5/JrVrepg/eBhZg+8ypk6Rc9YzLwIqTvPWr5CxpXFS187xvDwVbWj8WU/J41TZHZzrWuHFN8y0E
bdCExbIoCVQhdgTbO2HCz/9GPmeKET/CwWcA4gQi7u97ez+G+yy8zhAdcu855hoWyZuvj3Xz6CCP
lmhuBuwatlys6AUdDKd1vS9w8hX2WqsPDsJNB7Mxd5Yd1UJIdaT1F7zBjeWJpafuARUoK8UWRyDI
hW7HGHtRxqsMXE5o5lsZnsPsgWNixozSROesPITpsajw2+H+8A4pJ7GFTa2Lf9L0IMM9G9bh5pAR
yxkQ8/6kuIr1c2f/evJUYk1oGsAhwUtmvd9XCVgZUJfpX+CIdRN992yxnOReJu8hcbCc+Upor7L6
ElM8iOoj94f3AotwhxdR4eYo0+WMoSFKn2pccMP4Kqo3j18yCx+d4XOiafT8f8q8tcNGs3YmSWj4
UzwM+qXkvm80iOH7qnRa8HQluqewH3YqPhbGIdB3/xgWNbwAXsKUnymcHI8yeXDCt4jHSmf8mXM9
vVj8xLE6xSZ/kEaEoH5ovtx5HOWIPM16MEegzF9q6y8Qx26AFhSF4HeYvgXUMaQqVTRhlKMmeErh
NpF5GR11NF3jERA0JQLZI+smnE+juduUyW4RrgPKPXenXr9W00HY8OlKaLUQ3u1bhxsWDiOYHKCT
PKT6d8AvkJiEjO95WyeG59G89U0M8ufepA2LPvkCZrJq3Wdoh1VjLPLmKYPfpJmNNsGVJhNa7TXt
GY/U3FP9DeVzIV35jmqfAiFMoDffX8adoV88Nl4EvK8TXUDW2PxqHzV6TwjaLXa/Xe5MLsgOnlZn
3K+U5FO4DK2Uzyg92KrxmjQPxRiyhfEiK0pS/iiDNBeBjyi4H36m7NNNPQa/inP5NUveIE+uErjg
WMKWvZyxBw2Lrr3Z2RnuezuZyLqntH1xxveQtQN97K5G78MxV1PwZRGekZgCLP7m+6eDJsGVh3xb
GqtsTrkCwhUw2FVK0BCe9+S9N86VV2LpupIh+t5wfu5TCws9w25OjcXlX6l/univIWU0hGs1xmcv
9s8uUL0q/g35SB35l9TJi4fmC8ZvWzrdpQVoW7ke6a9hawb6VPfjwW3kIqPk4nb0xgevvRq1eWA8
wMC9Whm92AWDYvlvsQB6u3MrE2saZfSr4usVF/qFlhmiX8HDyA8mqcgQd+rc/5jFB8pqVkVrspKr
ZP5ssh+BGQ+qxzJUWPAc92CIfwMPHHNS3ARHM3/SQIci8111+boEEUNtuR4qnwjZYG7Kpv0xCvvR
DJrbKOKzUX4wRCWuSgrSCnYRkdiJWGRDYnsI453kCan7NUnPQYLzJ46tMDziOFpU2DpL3kMXdWug
zY6SHfBQQmJglfj5feZZGi4NS8uI3fTYHcg5YwhojWsOYMX/A1OxjtTnQF4Y5M/dkBvKr5QLTlVg
nfN1nzI1mw9ReHPQS0bTBw6OnzkzvnUlcIQztqu4DjSbte0/pqvrSHQVDrE32yWKk6u3DBdz8gRA
fl9njNjzA1OoLlNvYbpvjWydwNmonyM8PhrOpx0M1JkT7mN774KQuePTENK2HhzmjD0t5g5ybZVz
dv3Y5C3Detw0yasJNnEO4wPT2BVslX3t7cvqMLn4fuIbLp3nLAyWsfsbQShXkqyTIf8lWQyNl8eK
N1mJ/uwYVF2TuBqm3oP9XReuOLk6ejRr4wt9/y+ZnhTBp4iJdDuIz1iXmM4sIi98aKyrZZC0nqAc
o6SdZ3DqsgChFQgMwD6GLfiZ0kD1wn0z5wPQ53RdJVfTxYBrRpuZotzvLODwmwHMNZIJhmj6Xiac
hM6cNw8fcVBuLX5aFXMGq2s4bUzzoavlhaWNi7Z473nUspEPRFgrlw++UP0mVcm6HM3nwouWsnTh
cKpoNc1y7xQ8xtWwyhznMHrNwije+p4uoDCOaWaeC9d6xsdCuUtXQtij59Qnx66x8FPF1eeq+rbv
2dyiuFU92xb2JFawkVPtdJLvmI0Ld8/ea2U9OJyQFU8/klXrrXj/SsQWbqZoYi07sUFufcRpmt48
9zdumKyFhI1WppvQ+peaG44xnwitHz2J4loSZeF3tbnsCdEvKpuMdRXTE3+TXlu0pYGHeFwP3J5e
coPXTpppM9RvETV2HdGkH2vslkFGUcqXQaxurVHCRi55w/HZG9r9zgHuA0fAc5Zr0f0VPnRlnhUN
ojVuxGLSPzXwsWmal3YPEv3QRqeyfpPgEUkoqeAtmvHBF6ewOXsUcGa/De33mXOAPbXiqbI+A+PB
t8FtoCeaNJEskmGUssSyB+CUN+3WeMfAvsX0HuxZXs7eyx0K7RFNwAKB1TCwN6X/4uY3RaqXz4jI
CjhIDP4hRCdBklb8ddMhr56xmsJU+q96K/1L2kcnUbwLiI8lXFOoKLB36euGV5ePStFl9/vcxZZG
j00xifnViN5jm+G7QY9/bwCGBXGjxUD7CtPoHPj0hLuU9Yo1zTCJOX/Z+lfJ+ghCWtjPTAon2ofu
j49D5Y+5vCrx0Xun+wmM2Ytbg8yu4B2/Ez0fuQ2QlTacSVF0UuafXf2AshTyFLfv3M6G7zH/4SwH
3zFn7UrQBKYGSngbMYCBCMOOi4h2kpRZFpwZBBCwg7ATPyVdc0ydH8t+E9POhGvHn+wM9dIJcS7K
GGUFaldFcoPrMDre6SBYwbnfTyF7bWLQe/etCLlNqEUs217jmf8dwrXBCIKLD877psz6TZFvabhN
/eqZTxmhQeEduvAazKSTnjNAuoF39UuEuq3t3v67pknspR0+EO+YYgRJ6tc0vniskFX7YCIa86P4
2MN2nbGXZHyEKCOwjtMcint17Byy8msQK8UjBr4iv/+7tQRr0OtbKnEm84v7uELdJOcEvtgT1DV+
jPIrJupVUiiS0qGg8yNUL2fX1hNjdtDfnCgdDyLhVf5LwgtqP+Y9sWX7MeEwG1BQypp4JMGKlIAe
U16STLCGTHDO0AjML1h+3nCY8SjHiINpc+yB52UZy2aYz1LjfAfjxRrFJeGWmUYIEfUbIaJlzBcJ
XNnLD4wEkc14XE2gJsHNYugVy1fgKpBGiRTk8SsLD/Z5V7wSsgDvwatK9rOcTrr7N8tv3HArSa0k
AMs0ASfCe1w+zuID4ZDneWuM9YlOe5XdC1Uy1QyZ4PVgQ4cKGk/0tTiC0mcVvYfNMZjPjhcsgvpb
prfU2xniGsgruiFXXJEc2gGyoXW6H+kMbmk4QGjh+Gb/j5u5p9D7mvWjc6/89CW1fxA3hPxmtraK
mpcJxcTCRuA/YeJmZ8Lu7jZiuhiOt7777tWmNgg8tIp863ZywkVGMBJoIDfwq4M/SAbvRB0wC5zn
Ri2tHMGFHBMNdwr/AbKdRUEleR0VmQtUem9wVgbFr1eWJztJf4zA5LMJT1nM0bCxxtMkR3Tsc8U0
q/Q+y/wzdC/SVRtdA6tGhKqg8gqjX1Z3OOmn6eDeF/VymrYAi3r/qIOzGyeb1v5jqSsocsa4R9Q6
a/xMCOBCZtkMpO/Y5OMN6+me7bPW6VghYN5bVYgz8g5F/sriq3H/2uW5jdy9cs+GdUedV/upf2av
fFISkr3X/s2TaUL3T3hIvE1Y/EGYxDIzYJakOcAiQmJ5g9t4xVHxMQ/5sanvRgm5N/nv5WBgpr5m
4VtFLq8R6zZ8q+sXn9yZjZI5Swz1uGxg4mft8xhIwHorLyc2BC3iNbn78B7T6TNEfOmyB9/6q9VP
H7wIAoBud7jf6TanKkxtYvP+shffkb7X4mATNDtKyM+Pt4Hi/v6UODE8C7hqDn4D111n6IU4DJNN
ocf1TKTd9h5ol9h1BYpukQ4fjv1DpLCgjMWLtLQ5/h1IajzCwQt1h9UcbXu4BWQXPHWIaZOAgLrz
OQBP0HgrRYB81v/j6Ly2G1W2KPpFjEEOrxLKWbbk8MJwaJNzQQFffybn9Xaf27YEVTusNdeJmIp7
jPhbya5N+taMAx97jTNd5HxjxPoo676AQO41lxhDnX6ZVGKQcuzBBWPFAr66GwIM8/lLOAeGchNO
NSYth/Q/GoKpAGad3Tq748fI9EVD6C5UuZOBrMj1RuzgFR36n0JAWy5JEYgn9gl/rsrpRoNve0T2
0Do3s2fABC/IEwkYLESHoeXc/m1+VZniB0V6MHLla4ArUUeMCwHK1EjyiI95sdqfBNPs1DBGVS0q
DFQoIZ666smG9tbgNmqdjYiZLIIskyPbI9O6Kf01T149jrQk/OpRYNbtPYAM1nBkX6QjyQLSwIMF
xMrgPmOjY35EWvts2IljuXgdVfVAnR+URHYoM2ih2hfWt3C0hRadTJK0Cdo4pfYflp2tExNcY2fK
b6u7V1dPjm1ZXHiOuURR01avJilKYfqWlsQgQNDLmHQYFqYtSWnO5dCzWHCz4dWZoeUd40/Gduhj
lnqP2TEyCXT6F2kOPc2lUS4uO22uafZ3PH6gyjEsBM20NNt7i3czqh+Y6rlt1yiplrW5LcYXgyly
jA4daDMP8Lgcp6PtEhgSno34qeNZtNg5eXhB0nTCwffPS8u3LiP4ZvhzguzFMuyPeIaWhMZdS91t
ZbE1ICeKihoH0sDn6zALdnEnOz0X48QviWxnxXrLF7A0WJS9E7h0ViUJMqRrzMkXBbV1WtPYajMM
dZyFH5T90xh8type6umgNfF3mTDYSsBp54KZAZ1Nj9vHCEMMxQoVU7x2YSnhNsMLDMBg1Oq3Wh2X
WR+Fy5SzIPaiyyxgJnTg2A/i3POHeMaOXZVchVCWPZPrqnR2hX5W3OGeRcoxyBKfxIdDVgVby6yR
hk0kYEGWc41bzmcUscOjaELGBDVKcRgddO5l8nhzWFKpin0LJrGtcAA5Tc1kPN/h5vYTBouj1WMA
FB44j+Kmx8lqxD9sc+JVgCCafDoVhr7XRshL/FpOMa51xib2cHV0+TIQaBH27INCseRLB6NQHIHg
Xypx8+bwIa/wI9aLSV0RBaPfcJ/7VjAcungerBYf4GyMhSqV9ag5KyOviP5L1+AUl6kHBJ4YgkVv
6tdCMl6q9XEzKQJzKYf3wDSnixo2QY0v4PaXOtyn1LCRewJGIKjEdOOjWgGZTUGQO4a5MirAFLnY
FWAkpUhhIMxPpruqR/VaNXS2nO2j2+8s2JdmoP7OVWHB05taxnqMySbMD1NUcQ4o72xQIcC0F6NI
vjAq+REakWiyICtjH1OKZq2Fj7EyN2Uk1mnsroc4uZB5s1KV8FiJZAOjFKRFpfMmFYA+oWLmYfte
jM+W+kdAAZf00UYj/qG5XnWm4rdeSiFDblWWXNOSi4Y0Eb2M3wqIHuEcf6jPb3PsgKjSjJ3RIafS
0+QRAdFGAkKKY3ktaN6Ttp+pI1gRukldIn67EJQA5BOMbhjsMCT+VOGbjM0/3EKT3yo6F2l6FEUI
ilh9+X9k7WbBKmbfze6vW4kRmYyW3ALrn0u1YiOzRjALgij6ZWsLNR51Wl3uBhwB0C20p2BgieqR
Hbnjbgw6waoav6K+JBs9JlqoAwgfBP9cPbDushheJJOs0S22fej4KV7tSB0PU9bspggpr5a86OKG
Gmg9gSLlPrPWGh0EWVObKQV2DNl6O5lwBBWevmim5FkoHtIOV6mmHhEKvPZJ8Gd4ATAHz6/zaRVY
6pkZ6kawQ5RT41eefiStB7VKzpGAC7mJQd/U+dHUPNj5OQNSIsBUY5vo4Sf6hbODUtOc3GdEVo6b
eh9WKBwfOeWfFDSL+BfWw5CyjxPyaDXEg86b0qI31uFsFUWT/5bTmM6gAMueUfPFujBsnBYMR2N1
Z6FeZdsnUBq4G6ejpJ66t9zOWDR7W0UTd8WWm1CaDxdeKQ8hNVddvoUtSTl9v9M88uA8jwiLdAdk
cBNV+bGvCQ3z2Bkn1cWs2o1DuNjU/qQTkPtMAcWBvtQfyo6jMfUTliaRjXxFYwOdFdssRYiEF6PR
iM9rXRY8gw58tuNQH3AjK+BQWHUiIVrFsI40NTy1RbId0BL6XdZfmHIPHJhgblWVBTdlAFYL9hb5
I+4denbbZ5z0JLZzF6L4STnEx4lKCWk9EtoG1563L0wFJXzwkBxglbxTEVDLJdaqcTo4k8ius/gz
mdNMuxTVA6NdGCqobyAgM2fDILVpZbtJYvEm6v4NRXhixwxxf+LGfQZoslDJwe5UCYMZZmziyTSL
lanre0QdC91sN2gn11oQvpUs3NzM5VlLaaedH5dAMbzat0jwEtY5ziTeAhd0kNDLs22zWHaLHxZF
voJsy+5TXP/XBkWs08g1NCi2gN0pd85hh1JRIB1DEoszt7mkiUoYjdzojnpyqd4SYV1SGWCbo1Ma
avsEqf+sIj3qkMYDXn9FDEPfTD6PlmBPsPB7zHd51D6B7JBae8mNCJtZcG6ceJukAz5bG2yX8WuP
1ovshnUs7Z+wMHybwLtpwvQp3XpLFbRz2Ew6pnIlX/AUhLDwe+9rHAmCi2fhqLWzHda2oem7sDWj
eFyj93/YJFlUOgVfUr8oPSoW1hvSpNlm6yfi4tdpy2XLYt5xYY0RijkC7OgVVrDFsM2AePeYovVm
+FYVNsRFVPWo7MmKC7vhVSuMV5sYG11lngU1ArZfuuzBuyhauKYjED1rZD3Q1oWqMCMS/sSmr5Eh
VPL21EaZL0KS3OwEULj3RT8+e5VwxardhM5AYJYvWHaiekVu2zWcnMS8QXJGuwfUjTbJU5jmMgcv
BhZZmnQ3VQ8ro1QBKlZustAHm05R4QpwFwwCdgok/tXAwrweIYAOvX4M8Xl6k3oxG+vSy69SFbcZ
yZK3eOFywXjZYgvkuMA1K+Z09rPA+o1IAyx9Mlxt/k+CUtvn/CHYU79Tq5USoNDgYIhGYGWwSOAO
TmxKktZpdhWtkD7gQMrCfIku8D2bXFZXlrLmukOkAzsuxaGncZYoOmvODqFIpD2MWFwNVODYuja8
tXRapby7yOlwq/DpdkY0r6z9ECpT5w0rD8h9x3gRQsYmljr6UXlyknlHpuDUjgj8zOxXc/45uQAi
P6k86DEVdDAOvQV6upmWs6hjUAJj9WtOtL9CLMLKucfVwKJUvlR9Me9B02vOUKZBvyanzlykfWai
bGewM4Bg1zXaan0u/axpEznadRjJw/G0OTfutXHLK3r+DUvMPUbiS083WvecMJTauL+V2TQBOkUh
biVs0TZ7mfXTqdMhLUMiYgO0Y92+IvEVLIPJHDaNDyJuP/QkuA3CCVZO6J3yjOGaBGwtMF3PAuuF
ZrnrpGVahvjnQxb2udWTLSOklqhS3OU2BefgRofRlXDJhlesekfct3410Ic1Q7FNAfZFIYB2Mj15
jlatAW49CRiOkqFwn4cmdDjBELwkoSZY9TokFOQbkkh1PynxiedhZaBy08BP4Cet0TCUlFWK1QHl
SNylW3LwK8oZIQuP9eT9G3OgMEF7R4u1ySBwH4mtvoDwUJkN6OgdmJKM5bs7iEMyjq8EpkI9ejM5
dkRLWpRezk/juSza96aAIq20r7kIyWFrD66LBgMbCIsdx/eqGJs9BHknt7+8jJ+Qi6OqGh8g4K7K
eR9jJuXexKQMFeU7AuBrqBpfDbhEe9ZNyQzM6MCnmoLCjwr7xPfipx5RXVBgh4L1AvBVYExOfjDz
4lirtFqqCs14KM23RlLlpU2N00cf1kSy7pruMzbCyzCh54694qgj6OoRpcfhp5cOX5CWX6s2URGn
wZjIZnWWmf+aVswkAKVVYucvE3ImnYG70mUs1VgdEbDcDb0/6LeGnFER4pNRq9PI7ZqErJdSfXiA
vPjFLQnYW+UsDd4iR/Wn8jSO4w5c1XlMsXhmwwHKYrYBwLwa+dEoOcGgjKW9J4ji2yK7TmrZinXC
JpdMqYYJV0gEsV49qFDCVRvsEZf3oBj4NtUXHRpO52QnWqZr2NQHvSAAiLhJtM/bmsTAQWtfYvAb
eSB3Ti7XPQK7oi+/JxfRgtK351wvbo7NICYQ15Ihs2F/CQCIpt7cHA+Ih6kfzMh9FIW98mS/MxJE
53GIR5U8OMP6qzr0EzYKmai/y45jWS1dcBoKlVuTPqYCNtBgDI+a7HS/1jAACMPZY/O4miROeo1z
zw1SMOrwU+B94amPHq1bv6sVaN/cUT9b6paAeaVC1VXI6Whwqnj430sx0lmi6SQLScU3nsfZFuPK
xhmSXcpLTrn1cAxuvGLaSSQsU6ryyKhnhV1jqeAZIUzzgpD7PeHQY8Gafg8jXT9TxdiQd7x1GV1Q
eKL1IXt0em1F/LSz9t1yMt/xxruCfyHVdIKPkJJ58m506nuhobEsR++uQ+IXNUsqJFxOruGnVHqf
vHBwlCiZ2FOoGSzMkLeEz84bpgLFQgdeFIjEUJ9dQeBRqQ0/tqC2ooz5mcvJOGg3+IjXBWgOra/V
tYp4ABMoUzwXWpP6axBWonsAdY0M5gEwmXJaCS8GYh0f4qo5lQowoMhYxjVyo3b6cFLXVxWQvI4C
z6hichy/BpW+0436KhXrWBJq4vLUC5vwZ7NjWdQhP6v7e2QVT6vBE9one3JJNrYeBQsjch4qkOto
0ki1C9AiVGunIw+tcTgTbCwpFSuWZLoYUCE2uBLudTkiXK8/hzE+6IqCzFzF3lqQdWmN+dpweLtl
qR4KNd7CxXiKxn4fbc4OlnxTMi/yayw+3bQ3cXwR6lb6ID2F30BpTyZvoYzl2ogOYnC/Jc0sqEGE
TA1oZyH+WYyBFn2D1KuCeTcyvEzVdq1V5Y8SMiHRIhZvMARlkL815NHRwFLqKisPuqiktRl52eie
joVOxQxHipSCzr7jSNxrgZ5tq9AjtpwGPgS1PLDZmEjKKWoA0MUYwKet/2FI8+FAbxoVPI6hIHix
FGNvEnZG2XHtU+O71+wj6OAVtmkGLupGTMjDItAr7KdRUmHaSBmRobYYZ/p8+tFpTJjIeT3XDrsg
0946rrVTLGRFXUf5gMg3beYErKAACD1ygTII0fWdNAXKFvIzCEcw2pAi2qG9MepT0g/wbItyp4Ab
cS3jmtRYJmr3mBvdjxflnyRurOf0S0xBkNDSdYSkekTih7UKtXwTfpU9bZbkDsjiO1SWNVY7XGHx
XrIzMzBIZ4PGpodICeY/7SQ+TQthR4JeBJCPGmi+8CbIispRkF83mVwslck6gkaWSO2crAmM7ewv
k+DTdBquD6KmzMIvzcR3xHNUHCZSSLNIAxWqi8lp+uiKl1ydwxf+TDfxc0QIRoV0jPhmhWSEkaDT
ShnPARtdq4w2MBtWgzWtMls5SyzluvnWjUReAMxvWT3Ck3D9vPX8BlExfPKTQnxUb6svRDcvgkDj
5CDzYTIAR4x7R/mGeXeZRHGt44qYFPlqVs7rXErpIU5Kw3i6Vk0pGq+mWcEiTbzF83hWHjwbKnnz
NBs8vDA+B1rPhLDLr0DlOQNG+GEHyjd9BO8NTL7UQqdsuchuNVJuqfEUeuU2JEaCoL+TTvIFCCZ9
HdBatZm+Ei7lGANOw9SWnO9rFdOMRdzYnJ1E+O9tGF20xsBPR6XfTYKWQ9r9LfSUlRW0rxEtBM1t
O1nLSMBk7AIoiAAlDfZoOQYNdXo6GrJrSSBCqWsfApGj6ahbj0EMGTXUvejH+pwGtiMzVTo+r+Iy
jexFIQd/mLFOLFVwGaNZiN8ayviEEX1TUfRrkscdRdpvh3ZYsTBHTDlGW2dmJFpHT0vfdFbOto3y
EYS/WmEGQxenqA7BZe2ibeXKmz4t7Lwa2sYpV/G2R/eBZXMHhJ7IClCGlABt/U+oKGd4BF20ljWj
lskN/tX1xTG+wpbB7mhch0qFV6FvJsIm3IYYkUhsw0n9NRVU3/Ybfft3iuzNI2+MFR35QspWxlgg
ZPtNf+TXLlcYjFzPXoyjcVKUX7IRKZuDa1fx46SfOrfhBlhoeUygIkKU9HFeyBlXSymlLlpZ73kL
zgPfaM/x6o7aOkEwnjpIfFNt18bUrIrHKIMXLhrHt1bvXzHvvcee2HoMz+04foS6sp1AY7mGs8bi
f7L1j8wzaGrBzHZEJzAsRQlub3q9WKtYiZvA3lpp+dJo3UIvi29dCZ8JQ4ogM9Dfa7QovV8y/WrK
WfNVm2xDpA9Jg2kw6ykmxJVdgegi+zaV8fuoTOwCi70JvK5EtEkiw9eEuJ34uYXmaTeSSmjao6/c
VdYqOo0+8laJtP1KUTfEiRH19gvm4qkHKknPDMyycWGWhFUgcbDdcN2WjP+Ad/KLHXTysOH0/C9G
6UiAWgwS+Gba7RIboVCnH4uEizrkf2ejmRn2o9Wi3wHRHQlgVzvDsyjxq0OqTFMLBYH92rcWvCxJ
VAp7SBw5zcHpCVyNm22aI6EYjF0dbxUFAWGARqeEkDOHA22ISkOAFm1HY3zR1OTRT9VmyoiSkiQr
DHjatG5jms3dkVw19F6pbUMoYAyDl9LCEuBZcjXxeWrYWTOnOkce2n8WwCrbFYgofMgM5cO0/1Yo
w3EyrcpO+dVS/VHgnGkbeBERsVcY0fHqZhd6yGPS1GvFkfee+Uqb41RBpFMIW12YCu+mznKf49/D
p74tVJzUxJonBHaBA1jQxX/ldgG4zG52hvnRVvR91JKcBQBdjfyn8rpd3xqbKna/gXJvNJ0DJ3Me
OYFcaqS/mOMgF67UtmqRnJpkujU8Ph7SiwRGaRUFx5arqkgYo6fEpSIQIRvV1V4UAxAzIfBl8JVZ
2oeuB6sQkDxeroXGGCfIuqvTedQb7T6gKSokxXZgHSbIYv+DJFSgzh1Vi4bbQhuIlihYqWn4bc18
drOFvu12GBNKuGpQ9UjYubOmQjjJCjNzmWj9ZlwA1AcI5fQloWbLbsoudhf5TWmjvmY8wbafAxqV
SLQvehfDNRUs8yz4F8sJ4TmdGLM5RKQxvY7uMsFXedABFmU5xLO4bPwMo13Yt48RIS7WmEtdh37o
veWWjhYy2ivBsDEDdiNjEh7BLUlKg+Giwo6eV2CjoZ7J97l5Qn+kRbdpaziD094uYYU6wUaTMRAx
oqRK56yRruCReRtqnL+Ue1mOULASPBVtfrT6i0FQF4/bk7FYuOBd3lioB92xXedAJvsKm2LGeD3T
Vl3FC1BFRz3+hWDxRv41F77NWxyccjs9ZHWNmxkPErFWLhl7ndVgtVZYqGVvsZpfMsRhJG0sSihg
lXr2Uu/IqmEdF+reks4TeQnie4CtCnCajh2MTeKBGidHuxt9PryfaXa8K/8wWa2rMTzHNoM6t0CV
Oh0TPUbr86m61qGe94Su8RSFu1ZY3ROH46uwrstx8nvCqk2EBvn8E5sJLJSCuI3StNYqbRRM5jUj
mC0yGoIsSZGE/uNXGAzsTCfrMls2jn1DYzpLd4Z62LKn0shym3dBvK9J8nSLfj0vwYkcYHNrY3fO
1kEFwU3/YML6qguEaJ0H+dKDK4y2r3cpK+RqIM96YAdvZ8ENXB3ZV+bKVet9PYTxxqLUYzJxwNsK
Li/eMboFMSNPk5rtwHcST0tYYRKu6sR46QMHYDPKHykP4DrfmPT9Ofl0k31+bnvjZEBXIC28gbqu
uEiGxuTD6VT0Rt42QL+PQnCnyHkbCeYAtCtgZgsmH1/ttfGiW5/E16j5hSuxZP3NISVWduOcOsru
GspAoutvRYqYBMyq0Ptj0I7zRO1SpKT04MhR9ftAGybNlDhwIFhTuHM545DE++zUriL6CYSFOY76
NKmhMEeagVKm9BuP/UOmH/Ky3oCgv+BT22tKec7gI0sDyy4JiU1gHfOG3cpYYjtJZMerD+o6RhyM
Bm49Wcxbhp4Zj6sl+6btX62GjYZeZ9s+BUHuyR3U+V3hhid3UtkLVxeVtLCcMjK2UQVH/SllWy8A
Y7LMZH9lsz0trtl4aPqXNPR+Uy3CMIf3mRGXwzOmei56T2NTT9HNDKttYkRbbyiJ0wtilvjIwFQW
KZpFBHc7rdyAJzEb+yei0NVUjSdkHsyorFNoNSciMLah3e00A3B9YR100Km1p+8tjyFaxmwDCUFR
y5MCmtSo5sC77MTC5V/FhFaLC2YBaL9DBqHCkS+WlpM3SYh5xpY6qazXwO0/Kr272Iy74H565GrK
h54rp9E2/wLpbBsbWYxDdEwe3fMetkrr0HJk4p8y9S/KVD1tkCfSyqhemcEx7PETt3M5otWLLuAD
ltVHNmH9KhO5yuHJZxFeNCucwDtR3bAVkm2/nSr4z6PBfGb+E2kiAGSrdepTIk1VqLHM1IlFbdD5
RbruVwXwcj2+6FlxNCL1UQrE71N7C82u2WXs8hZEvsydjrgmBtMfWURALSybdGHb8zOhJdh28G6x
K41tx2GxBYShbj9nNZfjMhkee0wc6cjwbqYxeTcQrTcPXm+IGKAJSIgg9MsOmqvBfimNgGUO/YcL
ko1nOd/R2WxipkvO3MdNInlqYfhaQ5IL01M9/MUT2vOQjqjpcXw0p5C/RTrHReFbEWTAmDSwMe//
iPZMBM2tRnNXZ7cGLlhnfCXQCi2cX4pkNdBVH27DUjnHQlnzigQLByiyDsS8Yfxr2Wz5G9LUM2Kc
S9KwsBgMqHtQyuWErQbhl1LdiSM9Bka+qHBTaZa2rbylJrid0fX9XxL8DNl7bnzAE1lN4Cts+zvA
ED00WFf7iztcA3dPnsY0jLgHcIjwZLJAqts5PvUaMh6qhoFGjNpdHyy8QDFFQYR8WN/YXv5BmOPG
reWv5eVfXoBUIUhu2GAfTtQdB8kVh1mJNaQKCh3jIPmbIeGMDNAX4dQTFVnjZoqGf0Z+bmx5Y6Bw
0OIXI3XuxfzuJja6hgGaCeSdtVQRkKtEz3rTW2fUB2PI9ySmHhOyxbox/JghFR3riLQ21rj2l6Wa
fyV1+yBuGKe9Aw4rwYZLHUvyyLWTqkAtPT0JJvlooK5OuvPRoiMj2fPHMdo7Y8eLjOWXZjOK6WMF
WLdcFYn7UycEJFLG5ZUHK165jmW4EdLZxU5xpePfebbcNQzU8kQeHAq4crDRM7MFNuyDWraMdcpd
kF7KMf2OmgT4+3umDxfRPmJimgWxbLywkK7tpaIqW2vA4z1vSDzDZFddXLqatUOT/iRThCNR3bq9
2NvGn8OF0CP+AIxwiGiwwYMcqmbYFeOA1M6KPoqACC+X2KAudPexa4MjarJnrIx8N9Wb1tBA5ARt
MrTaFzylRZSx+o7e2Ic8ELuslZFEesIyIcXy31SUXT+hFj4Hr6UzSx4KHB03N06Ss20R4COye7SK
gXmWkps56ZtFbHtfNQGOOYZWMSnczpgUjWvtJbuxw9eo09erHaKieNaJ4ndMlgHiN2KKbdQBCYy+
RdmTg2V76zif7t5Yvauk2I/dU1QKtAQ4mhaSOPiNi8596CrCnmansqgbtZdEVr6lEE7BkCbVgU8Q
7e1CfK91ZxHj+Ow8bpPcl+0bcIKTXTaHqgxurvmTpNeSDjb8jOLsjDUfL4LHkU7yiS1+MZReLaSX
pURY0RTlFmIoGTT1Sh3NP9jOW0zZB5l5q07pLkaMzhdTF3tmxmYexNKJ9X9eMSDnQaZa0CzzaXra
KjO1S4eSOaIeN7LiVxREXJYgXmbp86awoq1pjw8m+MeOHGhowqgzuI9Tgo/DxHxWFCYWJhIV4xVs
Z3NA+K6eupGAEwbLxU6buWrTxqmMpZLYvsA+IhNSjA7AERezSrhnMKJR1o/Gl9E/2rBbhnBPJcuN
FBER5pikGZe2eiK1aZGaO0egUkEm3N3CWL+XMQ2NjM6dO+57sPM5tgWGhibbBBKR/LBNENu2r8J5
TvBvQRWBxlyQrGPzUzXybuH0tYb3NP4Qho6MQvUz9Hh61a+G5j0kvxKZmmpmCB9LmH8DJFDGWP10
ED0HImvuaXgp6one7GtEPey52jZGydHb7TVjl1h6RCBOvhH0uLzDdcH7TXmxCRtOi3nBP53h/KBb
uHv0d2mDT4O4YqHca+dDd8Uat+CqKt4tBchChP+vGC9N9NEMTDOQMdfMiafmlkXGJlIA/cLehhTp
ohZ3vIJOkiGjdk3lv95y3rWE/XUdrhpwO2HH5pTE0EYTq6a0DlVPyoVS4KxZFUhqreAzqvd2jW8W
v5Dl1Z8xU6JIUO166GJ+4MAtVBMnSIETTl/BOFzCbTfZ7RMvYXNiAximhsVPjgxfSojs+NdoYEz5
kxNgQ5pvXCGPneTKNvpLh8VCzT4Fiz0hPwXrybD4jRn/eHa1m9iizgCQLvspKnfPXnHtcprpFXng
WvinB7rvZS965ew8DKSlhrRbQ7IoPqORZRokGD8MCM2yYZk3t04iZU3xBWj4UnWQVGQL7R0vepgN
axq+sIAmRKAjUlkWORrbMnU40RYj+WodWvlHBmFas42NKv8guS3rtMPbmR8k/2ycF1RJVDHZvyT/
dpRPBv6h9R3Snmh85fZrHtSvRoRAukfb3LHp5jCvcR5QXp1tB/xBifAF6HrqcAXCe4KsmHANFITs
ET6qPcGe4otn6qLJtVXXp26A/16zv2mOlfk2tc8heZZA4klHJC32YvIQKFQOCV5UR5ntpflbFwk0
4/m6p5AUpTgnHNlZc2/CahN2BkYRmI4QUvrshcDiikhst7vJ7pyoMZ1IsGmqHrk2+xEUGXy9VKZV
8csactV5+U7nEXI6Aygp7h1vhmzgKVZwTHKEJrG8zGxcFcGAxBdG2YE5lRrFM9ekcfieZ/kwlZmu
FeusJZ/N/XJbyQc+85Jm7LX0rew1Dn916h+dmEJ1/HbYpSQ5DwkkU2a6Qde+u7Xtt3qwNOzXGGSh
Sp4FxKWEXDw4hssh11def7aK4GC5UAwnGyoi+YNyHw0sXpg2BjxzLju4/I/zHNVU7jt69hNGzp9p
OisH7kfv6iQtQntrenSYhAFEnwaCiB7JxtQmpwIHxMTjN2OPy+yEYP2OZA8p4IttcLjjBYVBneNv
AQ15qPNwHZPYpUjEw01+lJyhvahvgFjJKB5PSQNqQwEwBrjZ7vL3WCe4QUHfRzPecgfFzKBdUT6E
Fqx6HH8iju9BmszEqaPImGRiJhiGQ5VPW6Ajm7ZFz5XDKRDIuo7Q7hciZ4avIkc2b206HcsE/wda
5L4+pe1Lp1oM8M0lPJVl1Xb7UEoiH5GdpSw/ppoCGYS4DLBxCmqKgIhTF1gFOKJk3pa+N4G5M0Pv
oAFHIwX8UcCaKnlwmwgCHfapAZlO6HW+xkoA6ZBSu7wL7Y0e5v+AMlBc/HtmMouP9U0cDXengPx3
49ggoxdSc3mNszIESGenjPAD3o9jYpM/UbAfWiqE+fAPvEx0v/PIsSpwB3RfafI6QiHMM/ntshe3
e4kqfu762o03fTCCfCTq16yiEJZErqSjpLW+++ZDhunV0zR4BTaQQfW3b4GklCcSgBFwoYvvY6yl
efg+WszOGiOoV0OPy3pGlAakpAhtwtIKG3pZgjleZkQTUKY7YLuoMcdd5pRHygzWNqP3Vic7ReF3
vfQFL8RZ5ZmO7ENE1BSGqXb4NKNjZvdX5t2+nN2G+Na1WxRXbP/GB+lYNMbgsF1k3gGstxp0Ahrc
UCcbkVkcqfdV+pWXT68RGzh565JTAtNEz9y4cx7Y0HwjZRkZEywa4eInfxWkBPbtr9EijsxDMN/M
1g+Gt219Yv5WZBPqdpI4Iibi2fDThAB1XZ0pI3PC+LNjXGVyyGnBjeEEjVWLSn3seI5iCMZ1i3e/
7D7Mztwr3m5klpZgkxZwESQO0xxWVdCdiuIlMSmXCEgKdJhgJA87lHdNuStLWiUSvGgyuvKZpNgm
qBAILnWMN8PDEJQj9DfZn8KTvwCmBrKhAJPs/jpBXhTtKzJl99VC4FVa3tUZkHUL75Hmxxa3WINP
bVJm0YvDIHA0Hi7fs8bVmxz0ZMdNuXDLfxMDbfpdon5mF0l2VOReJh9cP8spe6lp0bMu2ygRHvkE
PK86rsz2yn6bwSjpGvlfJk8SPltAXWeSBlZy0Snal+udSlmsGQDh10AlMTPLvxt9g24F9wcORBir
4h54H6VmbsM4R6/IhCPonS1caf4KG6ReUCR5HmqR0MgPpcuvIDRzH9XhdYDpK8DE5oXne/R9TWUB
LHm3As9vGerWmHQMm6CVkYjAwj2VFKKRXNg9g6MnNBMsN5eOK7NhVZCfTI+fJ70JMkvJrUlaGCZD
QoLAyBj6vXZIu+uOjOOz/k1hbuchrhLan9uux+gSIdim3V+FRuGbmrWkZWiMX7d9iWKyZn5KbHbO
bJTjGhbuV2hsgvjVxS6k4Wa2430VxozVDnL4xVpHksjVSh+R+GBg7mg4OYWGimViE0HxPnzlmfky
/3tmiYAdrnAiRobW9bIx7y2+RubCKZjZK/tPXyGH0qxZsyIVly752LP+UQkoYayl406XuKu+goJx
e2lvwv6TiIC1U6UdtQ2OJUgoWhhdVCJ7Y2xbEUDUtoxYNvWYuVEeGQJsTpujlbRxWOnMxgi67FjW
pKtUhr9eEb9yKp/yeIIe2jub0eVDTdH04nhGPLlpYLhEaCSsqX1oWXJXSmvtyGDtOOi+2aPAufmq
hHl2gFS4bvRSkDTBzP9HNOFOFuMZWq3vwOLIhhFGcv+KPm3eAL0Mwlq6qBQCEnKs0F3ohvj8j7Tz
WJYbydL0q7TVemADLdqmZxGBQIirNckN7F4yCa01nn4+sKeSQRAdMEtuapEsi3Pd4X7c/ZxfpH1w
7ETcJrHViUOwPqDiuVne0qh4cgPVkan/DnGylUS8xurB3CdjfYVauROE2KxO/7HP0QCpAV2OaNmO
SHxXEF6SOjiYAPjZx7cR3l6tl5waKThJhb+HKAdQHFZkFnV2Ro3DourDJXf8Ksn5l0FHS6eCA2hk
kHVwbh7Lbwh/bhAXuBLaEm1yPXiQ2mRPegUoa1ItSeBS8fDEly7Cnas6TL2dSU5cJ13nCEUYqDzR
57kqIBsMKB56AfddDQxlr1ZIzSGxrDbpldEkyGiHU8OBNZoyBWF1Pcg8aVLuIibGdr0sfwdvdC8n
8j4ES5oawUj6KwNbBhmVuazCoOv3upbe9KiUV2J6Ssz4Bloy5TeoCWVxJyEdH/f8T2h8G7HtYcpx
9Mol2Ow4vGe85q1c7zFoF68FkEoNanIIFFMTsW4mO96hrq8NqNEu0rgbShBHEUdMXprfaI68FshY
9yGJZowgx1hxuoXIUaklIoXII3nRPsbjG8R167RJbw+s4kDXHhRJPmQW2txd+jwWoXgY2TGqV32p
EByl0YtquGgW7/z4HtvwQ9YXpHS4Oxty+PvQQC2WSxqbtJzqJHgrovZQaxqCeoojS4DUdC5vrYwd
pDih3opi23L4BZX44mOWoSjxi9jn4Ecm2w6Fl2zqxltxkhevpxOECSoTGGhAHL/hefBeBu4z6ph7
gTSpKB9KWx0SSP/lgDAngHjHEvM3/jaEQF1oeS9DqqJSmxyHhJ6aWu/7QTwoIbINCidmGxxFCS9k
QxhvTJFmW6gdOyDkUttRWhp2OIA8mEOClV/oOx3thl6VnBj7xAYNfbnR7lA4RdoRr+jIomgdn9RI
OviRdK0V0MpDg/tmIkJVCKkxGzdB96np/H1aSjsl7T7EgYOEuv1kXVtzhYJrj43Fs9FaO78EFus2
dzh7OdzA/xKM4puRQiFL6KL6PgyHQB3uFGFwGhVnRgPtA1GsbmtQFJXk8fBxN1rb3bpiSUWwQxxB
wb9SCMZXDYBIQvV7M5Qh5EcTjDLClyGVNi7ud0MEjqzm4BeNK7MfQfdntItlVPtC6gMlQgjgDauN
B/WtdjveoTDEK+MpHyM8RqKbjL3e9KQLRf4CJsfp1P4k+fVfNVCnUK3o/+C0qI/PoSEB/E02IhJV
qeBBUJAPqY6oeaDmxbYaBlBmHl4ZMtf+Tjx1fsiqHSg1vCvke6vsEOgIIZVFKGFZdippm8wDGjhG
duW6W0PXEBejSyJ/ymlPDij0cP6Op06Fc+qNvCpGuGxSfoecG46TIdwyCnPc66mPlyViH4WyD+FP
qr15k2JuTleATGwWkEGpxyfqJzmO781QuO7I0BYid8gcwFY1x1OLDwXiBVzPlOxZG803ITcpJVCG
ia9RFLd1vHYBBMLUkNHEoQzWljcaaqcbLU2eA0W6zqv4xZwEUAR3esCeUh6d2EA8lo36wSsfNon6
2hmxo9cct3Rm+bpxC6qRe6k8+d/wFNQySqlaKKrPGpAmzCDcAyxFJNkm0AyknGvqdrS0UVzH67S5
6aBvHIthPKiqnzg5MAl0GKBaWPDdtjKKlXiW+Zp+6rQKeT1XboBY6jky3GJ1QDyVq5OsVN9cJI/t
UWvQG01Hfxe0ZmBbCkY9+7aF3SvUeQ94Ielx1zGxrpNhZw7Ah46yKL5hwZNyEHHLTFz8rvNMEKkf
Y72Quel91RYG9l/+u9ibvAMywyh2bqG8qDKM3qowvmuTCSOOsoeihb+Xazyw+1wbvuZiNnAl53Zc
9P6XOIAyL8Ms6nDji0umY6h5v8ZUvvDiU18BTIsbvQEs1UqdCwY3Lh1da+gz+Tf0P68MGU9JLaLu
bKqqQ1UFFR45+26IHUZ9YyfuGxWZgaaNWAIkBrHoP+iXPQiGHN51lgi2wWwehdqYqmJVx30CKmuU
xTw4O52W3tCgYsLxl/DaVIRnkjN21eMI+slKX0qJLlKfpMAf6+Kl5IG0GVNeXr5SfBYxbaUDpZwU
RFI3VsS1p8UW05E96wn8RDoR4oC2p6IYwN5s/EMn4YStVyO0aRMdYjVMT5U8gGdpclqMsqkc5bz0
7j2/+l5p0keqyx8RO0SvYpa61P/VxdHXym3em6r6pAJOs4owOLZqH8Ee05QrVPpeh7jtHyRJa45J
BsPKMuuPZmAlwt0CrYOBCyo00X0/1TcDraf5nHbSdZuM2WvBvniT0nyit7toDfoJQDMqQE9ZpcG/
98qKjkcD2rXt8cA1POG21orPpdHxmJS96kr3e6ibMQ3JBr8vXgrwiHtwl1/0irafqDewG2Kfy0H6
5sJCmW4dx8jzKTYIZbdFVB0UN2/YIFS+h6YEwK9HBHyQi/LRFSQEm1uKu5RSMtxoTG/Yxx6kudxF
E0kDxYqX/adYGHiNlcjGoQBRSNVVxWUXA+jKfy9zDIeGRqNn7OYnuQnvWrfctdg72WEQ8E8F2oNi
VqDi1RvxtW8m6Oeg6d9IuBH3HgbDhi/7n9JmTD5rky72ICTg3FJ43JIkXXcSGCqpb330BlMghn6H
sYR6VfQg6foUK9e0sDl8X+WBDGXpfbMNAqCIblWJD/HYvhdljnfrCFw14sVeB/7kADeET0bY909I
HUKPKOSKjUG1I21Ud9uBb3QqEVQH3jpHjBJf/diMt1lWI6kgYD0eD99dNLp2oU8HPkOgneptxUWd
A2jjmvr3Ct3RrdAi612OgElkvSjI2pToAXbCuQD9F6fVUWziVx+JI78fvvuuKO1E18BaDnuHrd/H
x7jFMrXw3PyvMhVkQI3IALYu/U0VfSJJ9dtbWGIkQb7adki0vSkPXwPZ/KsKDM+Bo4ODuYoeUpFn
wI54qHNqowKXAVQzQz3e6xgEnRJJfhpY2BiYQ1zI8hwYU1vfoVSJk/zQPKPgWzzo0qR3DKd02j5b
XW2cOFb5W0RuMhCGXhK9fVHC7j1F85vmZbVVRRys4/Y+htiMBLrkgyIWp65WvZEi7SMakSv1TBcH
zViHOhiVd4hBfhS4ggJ4CWi/+5gxKi0F9qIsPyJX/wsR1U+BlFPlSiSnzoPJDvbHPsnpszTigy9i
zhYq1NfCVPmrSsCf1u1nbviP4Op1ykzcP9PQ+pK26KbIOfpvRXQyI2BdXWfepqVLDT8VvjaTAhbg
u7eyLq4oxyCtqnBZEGtwhoBZImGELVCh7QlSI3Fc0Y92lc4QcqjlD5k/eNsihDKhmyM2jZYL9p+m
+wZcXbpt/fDYZ3J3V3r6d7IxIt9eAGAiy5KtHwoncMWmwxPkE2Y/SBQYTWn3kV/chzjZ7FRw++CI
a9cBYpxTl/APkQiGCfbctoPucjRKSbK5B4C5Nz/8QqXXAeblOaLLpRlu8A5iGWlg9b2Q1RfI0CjP
qBHmxi2Pt9jQwF2Cl9QoFt8rvns7UAvbwmF660QAeLqC1ZQa9OW9SYn4YCgYew9DB8eZ5oM4aq+W
JX6R6uCtCYtDgWQ+/sUPkWmccgC9ryWgNJo4HXplwp00+ChNlTEMKygMPEkKOsf+VzlGsq8prWsZ
h+dJ/ORdboOv9PxScK/DozYWt5rfmFvX8r9EcnEVyd7rIHa0sv203MGfce+CFDSPxO87hYJWARbv
AXAeqY7f1Nb66IbkVQzoTAQaIl1U/T6RDY4chljSmYBgvIynbuYB5tVATvQjRh1++OEV4EtkZhiM
xavfdKdBqb8XEax1ZUi4H2AC2riy70Ro7oFkSamwYIG46TTaDB4e3PsOsYaNyw3AsfqGKe/pndWi
deAGgaahoH0pqvAQZ7ADBQPdrk6+bafSKOfD3lK4n1ogWHYl0LOtnsNKq4pQcpSq/tZHia37FVJF
YYc+joTWYoqlFzuqdgJaJm1pPBc9LQopUa1rip3qNvOi78IkQynR6LaxhEAoCGufveK11PvSDC4E
5jd5P5UPwF1QnRlzO4a2dp3URrtR6q44mCNVgJQLR65IwyGkJbcpR/qTVOAahEdgMqtCcKNLQPTF
qWRtDOmAwYyMqm7QvhqA5Q9lWyFY6FMAg+0LEVkCcSuMn9KOHkwayhCEKoAJaseJaHaYGGcpjwhM
L3tHUCzMBsFEBIr7MvV8aex9HQZUlXy4qIZb3EO5FPaqYp6UUCoPbtx+59gpNxrW84XUHzCauQ4m
PlPSgNOoyvwuV+QnzwJ6TYGBkkfLLYjv9BSMiPiMpv8Zg59jXcFK6Fod098qeVAGIPm5hQpDgOjS
mLsOXub4tRvxARgqikb6Fy/rM9TwcjQjB1xDNcAq21JUvloNz5oGR1a3C6O9ZyGPWk43In04IpKN
hMX0pMr4wvvQFG8VoLf9OKIakYoShM3xK4QF786z+g9N9SHc4IwumQVmtSpyokN6yqNW4g0pIqnr
Ba+RHGo84Mo93VDkPcL7rCiBDyt+ZHdR1MPz4XBohfGv0jVyFDkV/YCgQEjFYsKXKZDT/VDDeKtE
3yD1QZVtYjrWOyuKqq9t0QSO5mXwYnxuuo0+6E7nFggbCKABlDyCa9+Gtyo9dSnIObItJOVRlPxM
8wClFFiGAiLaSAUaSBQg88oTCuNNjV5967kwTWge6Wgq7IykZ3qm3mDn4lvYpeXDKJBRW0WlCTGp
4GdK80UtJHS1XHhoWJB/9FJ+CzwHFYZWqI5u2twoEvZOcie/aT0ABqvBK9fKvfAgI9VB5cbjAhEA
EAPCMU5dcxeREUOnhSVhSFkWhxTbPIgZ0aNFIZX7U/yl0ShTRrqOjQfXC6ySEHbyUa6NOrQBMfRE
zSSr70oJiKWvWVMxSlJ2SaV/6RNKVojevkaWmB3MSqMkY7bfEBCgojk2uE2yUmmdcB2I0pMA1bxR
xW9CBhtSqgyq76BzHRPSaZNqtxUszR1MAXcn5RTk9cRAOk2hyF+34ZukGJkjemHhJIZ1VWK33Lqg
fI1uQPkP7/IxfBIDamTomvNyysvDoPN27NpRt+NAeupFejtNEO9703tLpOLU69VV72npVgDRYHO1
xqHWFF7yyXuHZxGKnl6HWpACOjARbOoIA3Je4h3expwDNYQ9K6DfHYvg2lHoiW5Bvn6h91RCQISJ
qomChLBJiS6krD+HIYmuK3gh1qH0ktfKsaq4WVte4nSCdMwh5ttKKvb3dc8VzRUKHgap/k7L85tY
DldmocWvUcOrFfWJwtEhS8OqLKrPfZyP+LZEbyhy3JfYvNEPyu6LXmW7If+BREJy44pBceXJ3Xuc
eC5vR/gKnQByC59eyumCZ4LHCsrXokIcA7ISvPVW3xUuGC/F7CSenXTHRkkPyc2jefRD/7YqjQpl
rvQJp9zRzmW0e1JTvotkul7WSBEsMHMZgCW3Q85JvqPuuzwqZevQDm5wJXb91y5o2NNKRktyyO4R
ZK63/GfsMOSGTqGwH2IRyxyh54LRUaiKdCvEMtZEcRrLRc8Lrsd2YuImytTNEGh/WcpXhbYOyxRE
b5OgByMNAqqBDYJAJcyQSmxxM0jEfV6q+AHhnseVZjsK+RchpFqGs+ajhh/g5F+OMlxM/QsuqJNp
FEO7iPOaHpnpCl9bcFmNAJRSDC2n1khwYnnr5sKtETNN//qP//1//8/X/j+9vzh54sHL0v9Im+Q+
o45Q/de/zH/9R/7f//X47b/+ZWAwr5qSbOqKLGsazziDf//6/hikHv9n6X+1ZiPx5Ec8ZpTtvv5O
+4rN9KSXBQ3Uj0SMV8JpK+GmP+csnDpYyCVYNB16+vSjPegHydxdHpE0/cmXhmT9GqNAjEr2GnDX
/rW5ByJ3F9r1FWprjrdvT9Y+c7wnni1At9cCy5cDq+KvgXH6UiAewcbSb5qd5lT7aE8dRtujQOVY
dvR2eZzqSjTp12hKpfiSnjOVRvACiK6ynMu/v/Kp1Gm0Z59qkHTPDCqcwWThKUk+SjRW3eLpz2Io
v8aAvxm5VOjynVibNnehbZq415hdHv4szDSVZ0Mpx6FPOpmpats9TMtyor89Xw4hrX2OaTrPYgAK
iLgPhvkOP4H3YedvY9t3ALPqG3MzHBEO3Td/OCr914jAclWsUyGXDTyFKRLECk5qyubyuNaGNcsP
nl8qgDhYBVJd0XlCEUeWry+HkNZW2iwpiKUkW+nI1HXb9GiecgeiJPrnh8pGk+2x3nt30jG7uhx0
cVyKLOqmLFuSLM4+Fy6/Wh4L1OYbcdcHdx4M7ssBpGn6f0tDZxFmn6dAZBCDvwGlGmU77LAbfyuv
IIcptxjYweZ8BQd4Zx2qj3Alxa6NbPbFYtWPsfUtLdv32vusdZ+7Kl35YosZVtE0UaXwZmnGLMNq
+O/4tRZatszlUeaB7me3RXwdwQVJ3y9P4+La+BnKnOVU1yxEuRqZxVhFD/2o5zhOnS6HWJ6wv0dj
zhJp21BP1izFtBP5lDQPo7EyW2tDmCXSTIpRPFZV086l18F9rZO9PxwvD2Hlg5izPApizDT1MSDB
6QCgngvYgYiFl4K+hWb5Z6Gm2TzLc7pmlFzhMQOOcuzvgvdCwcv8W96/Z8LD5Uhr32W2RZs0h0+l
s0VBP3rt80gF7HKAtQ8z26FYxrhBwbXRTsaj1x00EVbs/nKItQ8z/fvZbPX4aSJ0w7fHc2+TyhEi
MLeycihor0ulujIeeVqpv6ecnyt5lkjrENPdCB8s2Kib2h528k7edzvJDnahE20DUN2bzhlsDGtf
dAfAod2s/AXLOe/nHzBLDGMeiZFLK8dG0CKiWQmqGV801K2slUDLn860VFEydMOaX1t1CW5llVnZ
LlGuTEqH9ArpA61k0uUUrlqyakK1UUR1lhmQ9ii6oTCyXbVz96kdOmV6pEPSb8ctlPKdiRXEVrDN
RyFY2WSLS/8ssPzrsnFlA8f4LLdscMNyc2Oob5eX5erIZgkDP2ReqBT6bTRbbfU7Xkgn2hBgiLfS
Nn13NzRZ9v5Lf3857Nqwpn8/2w1jr5W0f2LLRgWkl09Qqy//vrS4Ac7mbZYyfCRc8N7zuU+e5K2/
Lbau7e0HR9nle20l5a6NZZY8REGOq7JibSCmDFnM+pTCM7o8nLUQs+Th6tRpfYOsLutO1jzEwl+X
f3/5zno2XbN8kftoORgSDlSotRub9AjyztGP4x48qPwkOpCk9pWxsnOlae3+lqTOgs5yRD90QjNU
LIJq1+14f9vukYfZtjjGOxSZVq55iwnpZzBtdn3w6B5oictlqAI3oQl4x6Ktkyn3WoAMz+XZXExJ
Z6FmyQJ9KfwKIraUzG1F0eSTaAJqQBP4cpjFRaHpXFlFlWKBMVsUaSJqajpdiAzzCPsyMx8u//7i
MM5+f7YmwgCxknrkOQZN4BTi1lnU3VuRfbkcZW0Us0UQ+kbXVH1h2i6qii1e77ph2pdDLC806oSa
jlWaKamzZDC4HTjUspgWmrtv9hAerrzrcieSDtI9PmUr4ZaH9DPcLCEoFKXGXGG3FjtzL76njrDL
ryiUHgF67uv9UG/kx5WQi1vpbISzteDGBv14+I12UW6giddH5cq1Uf0pOeQzB7vI/eWAy2vj5xBn
a0PQIzOPUx0/K3EvY+8qPOTq7Z+FmC0MyW+xZk/4aDoUzuA1yO+s+P1yiGlWfktAP2dtnhMK3AIq
pZ4UoxVtWyEQYKIPkucnIGAyFNrLwaRpTi5Fm6UFNKJUIfVk0+6/Isq+hRb/1r+FH8JL+R2xawe3
kEN3BXblUVk5bJfrYHRQZcPSwUvO3zWFrgmyDvPINl9aLoPNHpVE856ShHKj3o3b5oi6xhbUmIVP
6fPlUS+m3bPQ08I9O+h7GG8ySigUQ6Rr2u9Q+dGDh7m2slgW5/YszOwWYwharY8FX9IL3jzLxrI6
Fz5ZwmNdPdZrr7jF7X0Wa/r3syHFrZAWioRwbNSieEobOxfXHqLS9Pf+tlbOYswyljm2AGFljkZU
ChwKiDcIyGPxu0dNwi739B7DtdW5uKPPIs6Slm6k4tAp5GH/aMGzLjiOETraFrb7RCcT2MJUu3Rv
x89/tj5miYu+BPpYOfdbV7aOXTLanoa6hyk/VIiNXw619t1mOatQhS5FH5QqmdKXhxH19Vu3GYe7
fxLFoo4OwkSR1Vna0tLYzBEfp9jTICTyICafLv/+8mGm/x1gnrTKVs0Ka9pRuEr+qC3H1Va7AV98
lA/mbfBxOdxiijyLNktaeqrUgQuGbCdlz67seMYB+ccSHiNyk5cjrQ5sliqa2PCNUURyTt6L1Mmi
nbcDQ/qjTs8h8Hg52nJe+jmLs4QRybSQ0CJHzw54zTZCvVZ7MsXGMQXfWxnY8rr7GWqWL5JUkITB
1zLks4CzPAJOuDyU5Z378/dnuUJDAizrKu5paXECxAjnuaxXdunaEGbJQSjbtgl+hOghx3CJliPV
uTyK5SfI2UqbZQIhFWhMFyK/vfduNQcuERSag3dN5/MkH7pDeCOvHBqLozIUGe1HxAj0H8fmWSIP
a5kngU/Z3Ai/QDNFlOXykBY/DEUJRTNN07LM2Yfxx7KT0bm3kFe4ggyhhW+dupJtlmftLMbsy7SA
nlUz5pYkPYESo4ttOcVW2Em3CGOC3bDrbfjFOP7ZuGZfykjhQskC99vcNY69n2xkBE9UTbL/LMws
X8twS4FEUo0toqcMpZ/0NRv/SUH2bPZmydqt1ag1B76Qnz+ggq7JsAyL/eVhLK+yv1eBNXt4WjU0
orFNkMFBgy3Doi5EWupyiJWFZs2SdFPnuQTY34SpFD83RbHvgInVSLxfDrOcoX9OlzXL0Eai6IYe
cYKCz9ph+7BBKoIHu7Fv9xAod5ejTSv3tyvQWbBZhi4tveoDmSudDHtBRVRd/iy7+ygqVtLz2uRN
3+8sC3RqolaJSOexwjsdwwE40t1KNWpaqZeGMksECL5ZQ5e3HDboP6RCs/WlU2vuUpTPEuEjC1aS
wtrMzXJCrmVW2tZ06oQEKSN8MEwXcv54HaXF9vI3Wpu7WSZQe1GUEMiAOajgA1ffl/ER14GVIMsP
J1PRRYP/0Y0fxe6zLxS1gZ4XAbu0tntbQml8g8LCoTwUN/J9/qrsBtvb4m+FJO9Tdbg8wMWpPAs9
W/FppeZNOvig6UZs3jIAO1YgglVzQ3vw12ADi8vkLNhsxUseR2zSMU5WJDgMJSrVlyRK8OQS6raY
hIokZCd9nVZLQd17bZqnRPTbKj0LP9sItaF3/oje6C4EaOS3nwC7xZ4TN99i6xZ2Ul9iDL2yMaS1
mLOdMcBKx8mXy2ykDh8DzBqPLZhjWxMLwQ47vT001iPmmqfBrVbKZ0trV6ZvidoNz2JLnuX+svZR
0HB5YhXDFxyjthiKpqvdicXz+SyKMsv+eRd2UTi1rqpd8h4c4qkWtIvfyDM71REP7mO/9pJbWrLn
EWeHQaiOWQTVh1uN6j7RzPzuukjn6SgHsDsv746lo+081Gx3mK05lpnJm7ESD5lxjbfH5d9ffAaf
B5jtCBludOh2lKWFQ2sj3+a4x/KAzNAGvrLTXK1BAVbjzbZAgxqGUEyVW/EhO8CNPxoHb1fjNLcR
nXqLCuHu8gDXJnC2/IsW6SkxhhiVpN818TPGpH/2+7OTQEXwIVdM7uuG5R0UuQOg6v7ZNpr33/p+
tMIOrOSuiw8WXlAFVib4EF8ex/+wjaDlWbpGxdyaHTTgtFMZuPz0OFBPJsI7O9/JEeTbGDfw/m0g
7uFGW5m86Tfn+VAWf8ac3T+7PseeKDCznY5EbNpctWmwqfyvkJQDZWWhL4aSJNHSdNngjJutgw4R
TAPkYYYkqZignek2x8rAVgA0Qo0ho6EjsRB4+8uTOiW438Z3FnS2ONIqgtiidNwa9/URhaJ950i7
cr92hC6u8bMws083hlXexSkFkTKERoVWO/StlS+1mMrPQsy+FOwoLxo1RpKE36z+LlKQYPx+ebLW
QsxOi1jtm96saDMjW4GgmIGeiQY9JMZxaWWtr0QyZicG/PEIPJ9BASm/ibWjkX7LtJs/GowxOyIa
JHWjqOaTpO1JlZ/Akwry25+FmB0NUSjladh5+U6S7lPjoS9e5eavyyFWFpYxOxwgWHiQZDha/QRZ
JUhO/ySz/VxVxhT/7NoZWpnYRhp1FVH95LenCKEYUV/5Eot9avksyLQazoK4Vh7V3Hv52kKXPLp+
lyJj40G37OO6eNZTM3wq9FBAc7DR4Vdjst6eNKvFgpfeX7nyFFq6gJ7/MbOM0JEMgSiB6CnMp3h4
koTnVjn67ltnIsW21nOefuxC+pm3LyEMikoLAp9H0eOIOhw0J6n+0srDyn5afLWej2qWHdKxT+En
ILtfIZjzXT+loArRf0BS4jj1tdfO9NV4s1RRIJGu+TrJvNtOzxXs1O+DLZ7RDnhjZ/XKsvLN5rA4
IRvifsy5xtYONHjQpqOj7uI7xPcqtG427Q5lGxQmNgY30LXG0nKqUjVForEqi8psB0LbqfxUAF9d
tS+xtq+z23ptNpc3+c8Q800oDkbhZiPt4W43CfJm0T8BEMn0hP89iNkOLOPYD9qc13KtvUa5fuuh
vFhFwvvlZLV42BJGVDQacLBfft3nmjbmKjKwtFfk8roHkheJ6pWp+u/YFfuwO1z9pkDo4nLQxcn7
GXR+lCQiPFJdoYRS1Nht3DXyyqCWlzoKnpKEEYNiGrO5U01XRK6R2pb4UNveAe2p+xFG0tfGnoA2
sEwuj2dxvYE0lSzFkjDUm10lZC2NyiIjXGkdvey6b66ttVLNcgjKtZKigGf98UI4y8e4dAhSqw3U
NttPVNC2PT7gjbiSZxe/C8vg30Fmi1qC34LKO098rAEtbq5S9O3yRC1/mLMIsw9juk0XVX2G7ubD
9HCKduZx+DbBD3g2HaT7y9EWU5CGYoehQMQT5+3lNkVKYyh4cWLog2veFr4kEuLWQ4hyv9CCDlAO
lwMuv9POIs5uF36m+1od95Rl9uapfQrJ5+rGeJAmMN5GsIW16ZwuRL+dVWfxZokuLCQlMiUWHkTh
HyjK4EW9Ux3Iy7t/guqRz0LN1oaaVZIrZGiWGMMttN28P16eu8UFfvb7s5URVJaPsSkXDkt9tOCF
hul+aNcg74vZ7izI7CIh1QL8+yhn+f14WkQ8LXx4D2tPi+WxaAacJdOQ1XmvNTb1IQhK6AKj3yDa
gLw5qiPJX2Xk1bvLs7b8ANX+DjXvugpmCYm1JlRzQszmmDr9wXX6R2mPacNOPmjHbGWNr4xNm93R
sfvo+x42ux0paG/AqETBDiHpbOV2tBZmtpPkPhFK1KToTmDa7aMN5OPogQrQSutgysy/b6Cf0zfb
QADvNGh8Ub4LkDJqx69CjbSP9ZIP+77/dPlTLd4rNUuyLBlJBQyhfz1pR81Q/KanVJBA7vNgvury
qxIGW2WNdbOcZM8iTXnx7KyoY1QNA4WCaW3795KNv5S7He61ve5wq0zQLF85NpYfC2cBZ5eIRFNM
H9Kxaw/c8trnap/s+5Owh21tG/blWZz+9t8/2N+zKM9eoYY7CkUQsPw844q34kYz30rXkYsOpnhn
T2p7l+P9+MHfAurU+LlIcpHQZisklEwvRiHOstHM8B7rezxjndC2dsYNKNRr5Qtq8Uyru4UpW2+R
t145w6a0+nt4TNYNica/Ne8x5AaeXHmR5Wi1FUdDUZCPitZyyLSXLsWY7bUgHzXfQC7LjvA+2v8g
N31Qbb+l6gJ4fO0LLiK7Zf3nkGYzOrqVGlVAu233pr+mdIqd+sbDrA27ArDd2jaytc/Y0Vn37efL
33IxpxiypSqSBujMnC3TOixNv5kq6x6ysnxs6Oatexur+cpOX/xmP+P81lkNEVqoSuBeYhjfkAme
kZxzLg9lMZmchZhnYbF2K66BKIjVn6T4xldQlhGQDXq8HGZ5xnTF4EYoylQ5f80k+CnmodzS6u6K
qwKf0nYvRB+XQyxnK47K/x9Dn+3ozqyxe3H1CeiPu4wdg7Y2doAr9viGHtZOr+V5+xlsNm843QaZ
pk21Gf8qDHGZsgIn1T/nEPovD2sxT52Naran3FDHckdgVKP/opQ3lg4aodtLno6JwIvfNStpceVD
6bM9FVVhWIOz5Rpg3lb9g5ZeqeXKo21t6qZVf36qVH2vyaib2TIecEmO2U3+pouPRr1SelqLMw31
LE6AcHReSDSlNTyNXcQXQtk7xUm/reJ/NmsgrzUJ6gwL/NdQZYpWEdIm1GexGQg/UBprg9fL60Ca
tshvydX4GWN+7KeIzIUiGIjaxtLumB7lbXRAkQu5mpfOEV4wpt9yX38LbP9mDRH6P+ytn8FnN4FI
syKtjWsu7U/dLjiMh/yQXKNoADUI5cSVo3I12ixbRJmP7AAaLVNFx0ED9Ya18qTtlZ1/wvDq+fLE
LifZv4c2b2BGZYvvW8SKTwSkK5Eg0jr/8A9CmIrM6jBgcFmzTaUqRSsX6nTXkD6llRP5ny///vJz
8SzAbEu53hhTw+BK2HH5tEdb3VV7PKfFLULx41Z35Ksq363EnBLPb+vxLOZsewlJNQZuRGLqTr2N
NfnOt9WjtpftyFln2y2mpbNgsw0mUGlXab6ZdiOLTpVq+9zL0XXyVlbechhdNw1RkwyKwb/uY6Gp
0dKteAanqXwMYgyc9chp42xl7hYzk/kzzCynhyU9ltLn0O2qx9J9Tqpq2yUPGAmtnB1rw5mtu1g0
o9AdmTVF1LHzOmWNgd7zw+WFsLh/zgYzW3tiKMqlJbBZgzrA4zDdS3XkXA6xNo7p388yOcpUuoow
DM1RGqIaGrZcJjZh84+my4KBDZbR4rE9y7BCWuWCMAI19BvQS46OG0u/cvYtTtZZiFke5Y2v5YnE
A8fNra3elLeGXj1enqwfuI75xlSgTCmipfLYmBetQzMyTAhBmBftPQ6IpthEEUD3djvdiTIkUneF
PRWS1IMMPxYNwMfuKtxqG28rbsIvWI9hZLJ2V18a9/nfNFskpWEVaYOs0C6PH6XydQxX5nX6NJfG
PFshap0kyqhxUxbk67w4hdR9aunZL18zQ7cvz+/yUBRWvCWLFn2BXxejLiGX1Hskc+Qi6+GgrckA
rP3+LDkYqtJTERnQkvWo/mKkGsorWW4twiwtQAmK/ls2IW4nGyr003R55Xss7ViFgvm/J2n6E852
7BjFtdsbwMry+qg13zt/l2PVfPlDLMdASJAHmDohnH6N0WOw4Col2A/JutNaZ1QdVV8ZxtKdC6HC
f4eY9xcKsUT7yaLwi6X5TSHhTWPI310fLzAN+WpMP3u9f8aF7v2PRjZvX/dhlFJwZgkgloZwkHmQ
ajxgknIFlLGoRnI+vNlSqwpSSF2zKzGutL6i4bwNbXMCIO3GHbY3Ey1WPKxt1ZXPNu9qi/iydsNE
HjTHB7yzxCpD+XIFdrcWY7b8RE2Ucq1O852lgqAxlGKjd7qDw/lKUWWxYHU+g9MfcrbOU7GVCiki
GRTeTVfdicMXWjjbrstx7MLn7m0ALBokjiKsLMy1Ac7uQ2OeKn6KqdlOtHaWclMUiIasjG05pf5c
+9O/nw2t9DylGQZOwxyLF1P7ZEjxVsMSKi23GtfKyyt+eSK5Hiuod0AtmqOs/DRAbzX8IYzT2tGh
uskPg4MNMOT8NTr74tz9P9K+qzlunIn2F7GKCQyvjDOjLNmW5BeWI3PO/PX3wHvXQ0H4Bvdqt8ov
qyr2AOhuNDqcsxPF3MFdBiy2DExgntyAADvzqu1EKacuL0gkhHFOZNlANUTBxrIpBBZtv1xFsyDl
zM1/aeeFsCBci2IACIVW2ezKUcPVb2+BCOvQ2r82eb2XPYItx7OP8uN/WhoLFUG7XoC1isAfJAho
wyd17iy1QAbX8e6WxngmLYsApTigT3FoZH9OiC8Z8Wu9FLnTmfMDAYxuDihZzD2LLhW+YET+SKcZ
1LLfar3VAnF5m1HG1qMYU/pZ8TkyFxA1og7jDjpwbgvA6TlLC1RAUooq9bx3AYrNf4UzbmvZatUk
NPkytDdtfpVSJkbNq4GEfvkEuYtUkapAY7Cs6OwJDhap7LWD95gm8C67m/kkgfM3urJ/9aPhjMBq
vyyP60p28pjT7GXwcKg0WaaDih20Uv4YhxvGgfsQkIUfeCtoO1nMAZZjL0k5Bgi9CUSVsrUA5f5T
DlaVyyvimvdOCnNSdg36b5so0M9JD4aM1npooDP6l8XwDwoJTcvUTFR6GB881UbWTDW8YnakzQcA
2fOlUBVeyXxPguHpf+UwLhEPIg1gmmgRqV686kgHX9qbzCO3pms4tIkoe0iFWR7+Fp5l0rXv7hdr
KRVL3+CGtR4w3FmQjIZXKoJz4oc455Wx3UMoqyZqFmEHt7viuv1GseryG+0r8HBJOHsV4BFAzvhy
+dS4K0OnAMHzSzEIi8bQzFtVFNSMTf1YLwE4hpdR8Ojmpsi0nQwmABjVqlgkBcHv4El3so+HnSu5
/Q8b8AvzQRLdNNRA3z2vdtIYPdQGECsB7ZF2J1shkLYO9uP82ntSCOxgkJAI3AVX63fSGG2ELUSD
hKFGWly/boIyBIvqaQo/MuUHSFCi6cSSLY2dXgQcNzB4FYxmpNVt3AaJdC1L3gc0YSeCOaUGHFjA
Y4SOg4QF8K+jk/aHpfp+WQjfeoliI2lF4NLZymK16BvJSqR5UFnUT9R6618gRdTC4jk/UiVvPtdX
2msnGsTg6vlOLuMEiQkaFJCGQG7lbQYIxxOws326vDjulbiTQX/Dzkso4MeuFjrqlRfFbTJNKLI0
ExgrJ28uBoHe0d/7Tst3spjT6tSmwGQ7CgZRqz81RnNlp42gJsG3250MxpJyG7SHyMo1IOxyqXIn
XglWTeBsLX52BfwB//L2iZbEmFIDZN6kifDYiot7c/5saIL1cE0VWicbQNQlSDa9PZ5SSlaA9CBc
yo7dsbkbDlqIZ/iVyFT/x7ad5TCqlmVTlEcjjmYKBrzogu2Qu32gv4AQBthukUARhOIYrYsXWSrA
8oQgIsC96+ZfbV/7SnPbMijhnY+MxSHr+HcTGb1bqmzMRswaecn8vEl3QN8A/vMTKU5lcUeiX5c1
gv70d0puqKpp6Qg0LcIoYJHMA3q9kK7VUozdgfhvabXbXo8EisG1250YRvHaESBRG+0tR9tNuOi5
C97PGzNur7VW9j6yIky4Y9YNXpytrqQV6CkyGwM6IGTYKPyKFkwfaoXRjLMQRgEto8qqCMxqf5Kq
vVvcgTlWeVROVCXA5ls+X14T3Z53p2QaMob3TIVggv+tXbVzHeWkg7hUBSrVN6U59NUQTBMmXgHH
PQme+lydMG3cg7gLsUpGJ7JSHTa1xk3Y9tdFfSoXv7QFGRm+Se1kMApBInmYch04G9IB+P8BwFcS
hwKwyUHld78+9MbfSWP2z25BeZ6lpg2kiJee3APYy8mnn5fP6PKu4bJ7e0ZpZwygHcX1ZxXKoU86
t1NHoLSXohCWqtZ7Xfj3dEw24TyPmt3IBU4H3IXh5hnA+gMR+2HCpbF64112EnUd8pXvLJBGg7s7
t03Upd1Q1PGqlYAeV/XHXjtM0XbS1/bVLOzjCHDky3tJNezdGi2ayNUUpNUNxgXWKPHU44BRNBCE
eaANutqUhDjSBo6G1ArkaRZ4eO6e7uQxGt/Zo96hI6v2W1A+K9/WTmC/XN2geSyABgNN810Npk7H
EjAICJjtW9OqgId6GgpR0ox7+e6EMD5pGmlZNEOShDahArL6QOfbxAlbkRi61p06TA1ou1KzBi7x
itQm6CK6hyh6zJr7JHuyWl/rXy/rAv/NtlsXqwxlh6bXCHgy/xfbtfRlWs/2zc/kq3LSA+CLX4kc
Lve+2slkFGKZZdCq1XQw1uxdzJFCD11V9ebyeHlxIjmMG2y2frMMsgCRrcMWHoYKXGLFYTQFe8i3
p7P+0TPdnVncjCDsHHF/1CBaml7N6M6wOnCvPSm6CF6C25iiYVjBMFSUtC3WP0WGtE4xcG8ArLUF
3SfzCsR/fnTsg/Fl9jp4KVps7Fx0Vlju+nh5O/nrPMtmXFWqG5pelLCzRlbcUsZkJOjIu5O9NqCw
Eby5+TZ9lsXEujoI/GSQG8HceoDbTW1oGZOPVqbg8pJEYhirBrgiGEiHlYp5VKUfDbo3mvCyCK6D
350YY9EA05dzxPPQjqb5hrZrUFbn4P0ovKmND7WGlLsFuIvLMrkgF5ptGJpFh5EIm+G3VQ1T+xTt
5ko6bMHmzSHae93UBUPSaUI4r6GtWD6MB1kET8Xd0J1gxuQm1JosecUT0uxkIDyANdIKouUjJSdd
lmVTVywLe8bsqa2m0qJT9gBkBP1sTU5JDe5DZRL4D95i9mIY34jOU6AsRmjE0hoJ5cEvoKP6VBgf
AY7aS2G8YbQuyyrVPZBR9QEsSvVhkSzBQniOkA6LKbKCZ4LKpja7uik7ucR+KWCAMv22uM+Tb1Eq
MCbePb+Xwpy9ueZFQlQqJZKcSPX0RlQw4PZe7UUwrtZIiwS0R7SvG51qfndcb3t3OhRXcuyrARgd
PNFQIjeUxmPR1g0FmDEGm1/ERC0yZD1OZwgo9LlBw8Fn0zdDGkmLyrX8HTwLYxRuzNIFDQnIdC/b
lwEse6B+v+wYeM5ovxpG11IDWZaOcgZs6Zi6Udl/Tyb5M97fV2pGyVrzo7GKxsf4VnReFKMWcV8T
S1nwPChrw0sAkDsqNSihZ0FUK9o7RjW6rVL1wabpv/ouBR+ZTkTTLXwr+rsQdmoHtShpTgaE6qsK
KoQnzcb4AnkqFUFDAl/lFM1SaKaUUim9jScWa402i8LY6F9Hf/ikHZbMtRRn9Cigggau9o9knPWd
QOYWVAtlyYnVQO3qV2m6kUoZz95gjfwke2yn6pjYfpkdyuXJrAQhBT0U9imCEUzDlmXQvinsgOS2
DnWUNkgn0PYpWnMZ/59Gu3iRy14Ms8AiHlqQr+IO7ktylYPD0p4yP1NqoGEUj0abPF+2Mq7G71bF
XE+qMhaloQJ7MrJAe/slr9wPQdTuV8R4CnTtxkWXIhbLwCAgfZ30azW7NzEH1WiVN64fYefQVV1R
DVkm4C1gVDICf72ZEGDzGBGa1RWnHmunH28T+ymJRQDb/N07y2IOywR8t51s8LiV9b1tCDg6/TQV
1RS53mK3IOaIpgTjtJjCQz9TBv7OBFNkovZWbqi+3zPmiKxIX3VpBf7BjPkqycFIIRoD0UUeRJ7p
lscKg35FiJ4Lt3JFfBmiLWTcfJ1uWhXDiXi5iumgXrIiNJbgZVxa/Sa4UfhX8m4nGffe9yZlCcWV
DLDw1S0fAenpgt9RwzRIfF9hGqQQKSP/7EyAydsoqVvsoGbcgx1vsJDuNE3gYCrKVTKLYBa59yQa
siAA+ECgXX3rgjupqoDlPWFR8gLkAxO1SwuAfqV0PUzS42Zp4SRJHynx0EbSf4UyOynJirXYFh4j
ZPupy18y9UhQUr/smrijp6ALRZYEE40mYQtxeVanq9lTXNwbI1Rd1VcOpTs4wKq9o/l98YAB99bc
CWTMYKhz8KUOwG4B6pKvLoU3mORnQ5pTmm+i14dIFnNsEnjtFd2GmyrlV6N6AkUXSMBBc4562eVt
5KrgblHMUclrZ+QyKHK9WQVleyvpgLgzRclIrhDcyzKxwOOEPou3SgiSvLpRVKQv9PpWrj4XuQCx
lh9o7ASobwW0szT13YpLRA+Nkx2kfvpLfxo9mvTB5JMoTSwUx1wiy1ItZK0xZ6+GE6BMejcFBs49
ED9PQ5g8gIv38hlxneBudXR7d2mZcS1agMKo0HQ392cr8Zei9y+L4OrbTgR7i1haW+itXvsdyRy1
BnWrpDllcygikWbz3exOFGNGINbUE4sgKJRDA+1nBmZAbF96NP36uITZgyXQDdHKGEtCU4AxtJTt
ra6Mr4lpOkZWHuayvpazXPA4Fak5Y0sxkCWWQkVbpzWtADRJ3TzNRRGuSAbzOJhrFRSxYFHxuheK
gA/GXT8PbdvtfEq5BFLju1ZU1+SL1GmKQgfxKju3ms7IW4B8HJ178zGWjmA4Fug3/4j+CmAHVnFF
remqwLFKZRXmUhKYVhmohRRkk2hWnDtPbcmYpdYUFQOs7KyOObeqqhsU2vgYPxbH4VgE1jH1y8+Y
7y+c5Ja6jCo0QVJ81bmrI3oX80wZ836WaqJIZ7zL8JM5BmFwPaJ7pPktz5nbV6+kEhkz78DA2ojk
KZo70BnIuCe0REWAp4eO9Grvle1J71TBiVGjYV87gOuxLVUHULhi0F+w80hlnS7DluHWSKS4BH+3
eR+rsdtoUg5EWNWPpF5QGObe9sAjlw1gwGCii00Xa4mUgfKaztv9ngHv/w8Lw+AUX8BW8/902/NO
ai+QuVJSEjfroOFKGaf5xU6MK5pcTdbyIxHuXg5zWIUsp0uXoC/WkI9LawDKLFjARH7ZvXMWg4cp
WNowpUSxghkh1mR0U4lKmSeDna1aUO2On8dMkOnm5WrfSGG1AqmQXJHw3ul9sKmcZrAVqOgxK3LX
+NnjMl5RaCo9VXYqV4SHxXEhb0Qz9xdApMAKTvAuTvUpkOI2tKP5Ni0Kj8yNqA9WtJnMBWaUsdYo
GTbTXn5nOSoHyyetEIVMfCGwLwXoKuhRYEImE5x7SQIyDj9DKhDtCYAeUUVdUhwrtmWV6Mis/6nB
MDIMaWtaMH+jqQNXod0hYrZSL7bNY2aaV71BBMV87hntxDEWlVgbUVILtfxZy4Ox1D1pHQ5KgubK
eBa0JohWxuj7otUg0lZBYSBrrykIjEj+JKExKw8bVfT+5h7UblWM0heNTJJlxgtVr7y6PUqlNyaC
iRvRaljlnjtJLUu8v4up9VYwjOTRTaJ/bcgnqyu9y56Cf0gWOnyQyUeChIkv9E6ZjRhkj/DsYFZs
P1d4gyTFVSMaTOdv2185bApyAkrSFq1IEEtKG5jm9K3UsmBQhE9RXpsjlPwsiFHy3Ni2SS8szPgd
Bhv4InOY3KHn9VWTXbQ5XgNM1jVfjUdRLUS0PkbZ0SsvF/0MUJPCCjPz6xrdmaLxesFRvWvg7Mkm
WS38kDp+I/Jtn6ieqiluSz4w+fdmCxkVHwFaEa0qKuvLcJCHUG4+4hg0vGExwKNr7whHik1C1wNN
AWIg00eqxJ3Jo6X8jAwRmg7XkHaCmAC9acxGVTbYqqI/Fu1zPz22w+s0fSX158tWxHvk2HiS/V0S
Y0amXWllmeA9NbugD3XpiJyEZ47u2GEdADAlvCyPqwoaQUCL1mRw+bEeYtCSwqYwXMP4Usm5o25o
g5murXryLwviqjVuC+Ba2njMsy95fa71zMyxg9L8PKMiO3zesh+XRVBtYmJLW9YxmwmWKDTDs6Av
WbFFSVNBRCn3J1ObX9JUPXxABEGRHy21APVle/9wn2qTZSJAziqgX2jo6m8Fr07uPhkIjQGVCEBD
thNPzvqpjySEq7Z56AbVsaIbRSUfierOQlgMilqObGCKo0wpdTc54u8FPPB4ul/eK+5KcNJ49/2J
ROjfd6H+Gk+dXETo41n0L9n8pSifZ1MQOHK1dyeC/n0noigGYNRloMuodd3pxt/tGliY35KfLq+E
q1g7MdQ77MRodjm0ZqTg1Fs1ctvJAOJPl0uC/eKb/k4M42QiqW2NxvqTi4oPyYAQOD3lbuPXdkg5
kYsb0eCDaPsYX9OQJQWwILp2Kh2TX8vJxNy+/Gqqgu3jOk/bBFidZUIdZEbM2DYxeD/QFI6qRuFk
YAJX48VwlHS5szBV6sSykoj2UuX4ApT64W3QJi6/QzZNrNLWmww3T+8rAc0UWcQ1fcoRUd6VgyMi
w+Xp+l4cc3RLuQwmMOfRMzm3R7WrHQk9O1subGrhaeJeDrOV7SrDrGK4uOol//YP5Jnkqk/oqPY2
3zqkQSJ4PvNUZCeQnWfKllitkTFA645euuaCYQ/T03BmMtgt//+NDBOYFvrEbejJH+vYGZmZEymZ
VMQ9kfZgJPd2/Pvy97lHhPIqGAj+KCETzpnD1BGoBC13fc3j2DE64rToR78shZduwEThWQxVzN0y
0r6Y5c1C2UQ+DUdrQfOsdQSDQ+n0AMFQnWlxwMnYCq4l7ikBMpiAjdTQcTm9FbotelYvA9LK8gQI
ffJ1y55G82YWUqFwXRTFJv5XELM6PR5KecllJIjQR5giKB5R6pqcZj2MXvOtDsAqR9zLO8o/t7NI
7e3aFnQbTRVlB0WzuBl5Bvk+ividRCLYMHXTZhnj5wgcdNR050/x+pSIOgx4TlBREGIheYhXBTu5
ghxQauV5DKqvBsStw/ilTIpTUaR3VVt9sjRRXMd1FDtxzJKyFmXPQkbyugTjkPJQLqJ0Mj1pNtja
r4fu6U7PM63VmwZ5BgAig2vcb0P9mB9p56UMvOBCoAOi1VD93wkzo8xulRXzgF0fggNUR531I0p2
Ph3mhte33DBjSoci2+hz119a6cYSwo1y1UxDJ6KKAVfdYEdholXve5AwW16tkBv00YRZf29Oyc/L
S+Eq2k4KcxWZmO2ZVYB4eLQgE6GlWTPCERjVxlPTC9IL3GNBlCpbCInRes7oQLcBADFHjOehDSN1
S4Dpev1sKALnxl/QWQp7+GvWKA2mQf2+rd1VIc7UdsAmPmbNQ1aL1Jp6k3dqrRMDCU8aNrBZfnQW
T0tXYRZUfljd7lgB1LGfncmlncXtXRGKBhF4nhuxvqWBiEchOlsiMeo1mYwSTb7r8H20f+aIwpcs
dWxLdL3ylA9oTxoGfAgKFeyEgA1apFamuUd5xduyNv1mi0/xKuoX5anEXgz9+85SQRxTdXIHAiaz
f7Gnr4kIqIG3X5hDRuMuUklATGBug67FI2/OYENj9Vw3nzXlU26GQIH9gD/Yi2GW0VhVausrssJm
k4Z2ZbiRhJB8KrzLtsrbrb0YxoCyxuz6eUJ+TqmqMB3Gq1bZ/MsiRBvGWA8ClZUUNUQk2he1+LKp
4K+3TqWwsCNaCuNBE4VIBIEpmkRXyx3X7jAajeBpzBcBx2nLuEPBhPhWtzoytDbo0cAfZbl2+5Rq
ny9vFc/RaNr5+0xwM0XNJGVbjuDa8If4FMknu3zYttgrRQEHDdNZL7OXxGhxrKyWLg0FUr/o+ctP
eUgwxvohOHdkxs4Lohu6M0ZdbVfA2FW4CtI6WBCyEX27BSCOd3nf+OdigWxLpiN9LDCWVGervcwl
XEt9X1bf7FyQk+fv1t/vs6hYcVQU87Th+5KVP4E46irrkwDoef5oz77darWDF0zlIG0vuA34tnMW
zCicmaR9rsnIYEjtgzXcjf0LWdxaVN3gPhk07SyG0btaasa5kaHXSzB+0f3lYHyaR0fV8GRojzSm
btA6lwkOjRvKaygSAdFHsVHYYwwWYCK5Pkuonc8nJaCpBlI66bVyihzVSZ8il3z6gJbs5DFxSQYu
pChDgQDtmt/k+Ef7AZgg5DDP62GexqsUdVKmIiBdBsy6S7ENAJ1yKEJwB4nSZ1yFP4tigZAmPVXi
qEUJoqvkUEs2XzGm4PJucXV+J4JRPTiTzYy77B8P0YcDZu0MeAhR9VO0Ekb12qEw53xD8zGmLLU+
dqRW1CbGizt2x6Izri6bh94COwbeVqA8NTsARQHv25REpVWqPe886m6/6EJ3rq4c1qHpSgkV5LS4
QXsznnILwAAlt+vTwIikQMlEKKEiC2LnIkCVlgAwHSjMyAM3xzFcnAAllbvpNHtgtPNFZ8XfSR2T
RTYQPRV24gd9oGZddSiw2c1dur5karilogQT1+MBivRfGUy0YE4LAoYRTsFuHtr00ADmaw7NWRDR
87XuLIVxPcYw92a5wa9q5EfRfW/+604xriZF00LdzHhrz8N8nU3KcVLlY1LG3mUb5bYtoAPy724x
Lqcs7TZC1Zu27k/XdFa6R7ond/NQ9wrn9VXxraBz5yvLFcilNvNe2f/K/UMCvFP2WSviqu3hHKyb
7mj9yjzwwgBfyCzguhM/DkR5Yl7bInzrWSDjjfq+q4geYaH/4FMUT7Lk6A6wvOCS5sERDccKNP3P
z9mtz4o2QroONbDCAOLlhmnmUNVFJT1ufXe/KMYzkWiJh5qOM5e/t2D9RlsKKy/1h0N8PXTOgF5J
h443ax+A6nuzmYyrWtom0hcboybb5I7KE1mcuXn6jxpCd3i3g5G8oEC2ogJP0JAeX9GxEvPmH46K
yi1cEV8oD07xzZoYv7FFrTQ0FJA+s+EKNa91I08BrfhJ8fNAhBfAI7l+I43xH1W6ELS1ooFbwlhO
BpzI2QavyXgcVxByYOC4KZL7uLGOeaG/Xt5Y/rV8NgTGszRA2lxQia79ZH4ycr9ev5aAy+2zr1P2
AwO7jiWc0hCqKeNkgJyrDT2FJkT8XhxltBqimiH5XenMweIrfnste3/oTgTBr0jwn4bInQ7p1dDL
SouXY7Q43bXu16H8at0n3ynZCYqfd5RhpQqFzk2wxWyhuFqHqiU0Gdv65l37ZfMS9C4XiRN5KdDh
pi8kTA50ZCQO8kAEG82//iwdKAqIiFFIfms20zq0CslwvBbJ3GmZfIKpbklS/W5Oj5c16c/8xHsn
fpbFuAHDSNCDARY0QBmhoeSQP6JKlTtaDMc6+MQ1rrIbCoibnIzHy5JFi2R8Q7c0ra1hwNZLrVu0
Gkv9va2cGklwx/+Py/G8PsYl9HnVaRF9FVL+CDJBbav7xK3d4arz/6EzJKHsyYmTCo+Rr0Jn0Yx/
WGZlaEYFdU01pDWy6dAH7XEQArrxWoLhh85yGG+Q2qudzAue8chJeuRJBuL5GJqP6cPk9AF5KH6v
Qewah/UQuTFmkEQ7LDpIxjNoagfEGQu3sva0BPkj/IJzBNL7NcAH3VvaoJQHoi5kkday9UDAStVl
O+Kt2vuzrz8kn1Q3cdvPwA3Xbqw7pOJQqI5upfv/aJksJaLSbeBF1xAytnXnAdXCMTP9dVhlwIhG
4WX7+B/Rzt9jtZhHkbE2q1l0SJWuaMEBSrUDah8vDs1Q84G/LvID/GDnLI3xOXJD6qxc0K9p3NB3
eP6QeOTRuKZtrx1UNvNjT1SL+h8vl7NM1vcgP2fbJfwctc3EHcF7ZvqAjfzDZ1mE9fPlHRUtkfE4
E/B9ym1OgKbW3MzZfbzdqx8Ay9ibosV4mw4oJ5MsI9W1jbqfRKmnduNBWkQU76KVMJ7FKkgXtTlM
rhoVx5RcLY+c3hR0tdHdv3AzWIxbkRIVtbuV5ruGQ5HcAK3gvx0H4zemqtiSEhORnqFW3kSsYJ00
ryeNYBqdu1dIIwGrBWPNFtuInMixusUdlkGkk5zc51OY6oLuBO5O7UQwloqehDFJCtS68vjGBCGW
LChw8Q1lJ4AxzqpJ0NNawzibH9ZNeUvBQZNngEFSkJnaWw+dqNrNdz47iYxpKjHR2zGHaeoheWmC
OjQgjHIt5V4lRD4VHRH9+y7EywswVrUkQjVFa1xreBy70pWNj8wQIGHxVxEY25yhbQ2wsSAlvukB
qQ0MAcfqEveyVgvPirFNvbG3qqOv/sGjnLIFkC6b7z8Mx8ZsHSgCBT5NpHqMkaZ13UoY8oDbBpzS
fLVkAusRKgJjpT3p8nmjiqDejD7eVIfpsN5R3M7BFUdM3FDifERsU3UJ9H21MOASSvVTqQVNvTh2
cdg+lg3cyWESCQXmcbWtgyrk6+elbB3LOKaJCAWXfzRENXWKnwjSlLdaTVo9t8p0AdiajRqBZflT
vYiUjW85lgncdvxH3sHJjKZslDb6oqZguS4LhxJCJh4A/jVvAGY2cIojNzmJHkdUqd7dDOie/Vcq
o3SkXm3AOODNIE/o5ZfdYgwm83vVnNZeQgu3CPBNtEhmI+PY6q2+hgfPhptc+jG0txgIdy6bLf+w
/i6JDShR6UWys4eMSH2t5ydlDS9/n1r9hS1jA8c0VbLOrhd0oba6r0VHvXy0e93L4pdO2LvNXYuB
oRhQSmCIjk0IGwlotspNgU/4OoG9Pfe7Z/1T+2KGnZM581VyswjuJ75AjGapKLuhksNcT1a+Lm1m
YfNy8jSoKHUI7lfu5hnn71P5u/vBbHq41ArdCfVSOQTda+3zmlUe0Z8k6/flcxIthbmK+o5YiZLF
eC5m12V2n4pa5LimA5AVoGUpsmawemDqVqLbMkU4TZ5aFR0W0ZWSHLLltNk3g/3l8mK4hrMTxsQl
xRSNTUETtN10GgGEF5dfga0ksBzRipjDL6WojiITr0+1i50O0+oaqGDK8rWqTp08BSO4Fi6viq8N
5y1ktGEakrlKR0zpEe33Iod5/W2r7u0mWJdVIEm0f4wyyOmoyVEK76qt99OSOqn22xZaK3c5lAFN
BzaxisGBt8qd60MKtBgYT0Vzlgi1XOveBJAgih8Y6NVOFV57spN6uqCNgbu4s1z2ru0NO0t0ihmT
WMAICeX5uRW9IEQimGsWgzLSqKyAdqmTJ9X+bQwnSf5YAXm3DkbJzVJv4wHtwf70YwT/bQ8Oh8lR
j8Pvf1g6RekOroPYiWPUXQJEZxvPiIfk4jjLV9NH+oPRmvevOhBGu0Gxpm9mjuXEES5W0hwjIEjq
cXe4bET8uG4nh9Ht1ix6O2sRnaQr0qpzuByQPOmD9UdyoEyWojhVpApM8K0qeRd38YiGNgUcL3hK
pH5nt4JwSCSEmtrunhgnaak6GquWapjEr8QIEu1DVoPGSRmILZhqZUQYa9L1awfnk2nXpP81T+40
Plw+Gr5DsDUahIKZhJ2FImuUlZtG8z6Y4+88C/OSXfQ85D9I9HhZEjfcBjPrv5KYQzGLbFlimU6Z
bovb5Y929jLWL1Mlqorz30Q7QeyumcC0w0gWoG0PI4bfabd292wclbA9lkHzqxY8Wvh6cF4XE58a
MSqFg0GA97SVJyLjyTqV17aUC9RNuCzGdberOhsg7aUFUCReA+D33BjE3W7/ofACGWNbe5dPTLAy
FmkiKuo8VXXc6Fp6LaHY383Osr38NxmM126b1sg2AzIqzY+N68l2lfHTZRE8RC4bjOX/ap7NOO3a
LFOjjXHp0dymcj3/xpChv11RNEf1HjM5qOzoh9UbXOlemDvme/CzbMaDD5Glgw4AHlYPtQCDjYHm
ZYHpJ7fp9ewZwXowRERQXImWjXk9RMd0nO6tX6q2HrOUNbLGXe8V0nUyCOJvbgh2/j6rFasam5uU
om28nrJTEZnOIpVPiTWNTrE0XoYQDXgJwtkmuk/skwYwOHhk6AADwdLerirHRdVl80bfnu032i+W
u8oDSq0uQWZgPIheUDzV34tjnFVrJPNqATrQm+UTpgnG8ZgPgkuR53nh0vHY03UdCCuMZiQ5ui7l
BI3Jejy7bZI6sXQqkjujf5DJ18sWIBJFVWZ3VWXdSoyuQ++WPG5OXYfmEAON85cehUYueD1R7Xp/
TudVMefUtIOyYVwLtnaKD9phOCyn/gj6huPlFYnEMOdjlAY6MOMZgUv1O87vTXIVFY+ttTpV7svW
U4vw4rJAnlXtT4u5VNQOCepywlUcjyUJkrJF73/fzIIsOF/tzrvH3CWkiK21qbB7Jf71KQnkxfQ2
SfH+22IYF1FkNlhdK0TjU+q1yrXRPl3+Pjfe2+0W2yxol51hGsB79dMvI6jslYPtb3/6fdFmKax8
CjaNzbnrUzUOnTrRh1MQRT+XxZtU0YL47ufvwejMFWImWmlEKq4QWgJU0DGTBJMznDaXFqwwcCSI
KbjaplL8GewiuBrYW3HJezIAoQXY+Ac9Om2TwEq5W6YBdBAQB3+uxbcOwZjHDFB8OrS5/lXmvlL/
nGuBexOJYH2OqvRrNUONF2B1gyY2lI3ovskVgcVwd2q3Evozdq4N4KSF1eQ4mEyRbiS1isGTKZLB
V+edEMbbAJpKmcuSuuqwu6b1buk2PpbHDWnpxBdBT4s2jvE0RjONtdlCWI4B1Px7Z/vN9OmyfXI3
DfUpk2IT2DqbLM5jk3TNDPOUTOmlUyRH6/ovl0VwG7wxlAkMNAW4PIRN0y1tVxZmjnH7huKIjL8p
8F8SqPdAkNVHRwpB/BmI8l30HN5dPjuZjM7VY6vGEWgjUQxdnUUZnBoh62Y8F42ow5fHn4Fc53l5
jN6tcobWp0oywV6F0kFASy+SrzYO5eaiHiEJ12dRPwD32HYyGTW0qzYdTS1FP0D5q04LhFkCm+Xv
HyoIAF0zUJxi3I6qVDWJSgSrRao74FBzVBtoHJKODh2BJP5SzpIYf7rJq7nE04CWCjn2Uq36Ikn9
42UN5NoROYtg4qu5JE3dayrdLX9cT3X7oFWCdjFuXLUTwehbiYm1WM8QFKjr8NPQX0tw5hZmcVPM
qZ+lm+ASEi2IUbnaznUAF2DPwEP4tU4lOQANwg8yVh9pVaZDLYTiTirvUI2KPFq2GeBT3oyRcTkB
HPiPy0fDPX0k5JBWlUFXweY1gGA157GG+oQ5pRhKN+xAtjdRbZR7ODshTCxlpCRbLYJWvqE99sVz
FamugvHt3H6VlJePrAcjhgbm7NF+xJwM0PVpcQSdp2rprcrTIoJ/4u/X+fuM4S8WyjnKgqe/pHpG
da3mny7/fr43A73gvwtg7hzNqmW5BAQkMKtlt721Tpq3HSS//pF8W73ltgsjf2oEETW3fxYPub9C
mQMqcTx6vv0RSp/lGgTaN+ap9BrXECTSuF1re1lsxJtuZmKMKRBbX2RXdZtAeiz9zTFeu0P9Y/To
4z/FBHdyqgfHPop687m5m5149s1cLFPVVF2D6qwf35IARDBX5Na4phNwZQDYfVHzukBhbMaRl3Le
lWOEqKg1Rl+JlIe1GAW+j3tXnE+PTar0loH2I7qkqbMDYNX5RaF+LgluJW0WeHJ+/IXxR3DIADvu
HY7SWmxWZlS0CDM6tOGwR0slmKd1Z/bIlyEUJW24ngOYBQAjMgAzzsIRrfY8p7WC51HcX3c6OpCV
wiHpccwe1VbEh8pXDfhA3UZBBiSEjOkNuWH3JMJL1jbW+0pLPYUUn9VF8rVOuy6BqmJlmWfU0s9+
TADjMThq0x7WXojhwX3h2ICpAisHYEPZBIsZ2xlgNuh5BrIbH1DZv4s+td7sZQcDgPXps8DlUOa+
d7HaTh7j09CuGickRZgbL8AxiqMKk1KbFOZpcgTZlaP2ZtAl02lY8P/UMbgsnX/C58Uym241MRop
FuDajsAhTG1MIUqLp1b9wajV42Jo7mVxXFvZrZXxdF0bbWixxgtVH1N/NTWwIQ9ekRqPQOsXeVWV
s69ExsuOXq+g16DnvHsQ5Uq06HhDIAY+zjDGoEWXI/DN0NbtgtPt8JFn3l4c9UQ7cVmaDbFB87fD
+mWNEqeqfMVsvcv7x4t89kKY+3XriLq1NWyETFelfQ12CFiFLdo53intpTAaWcrzqmXJiGKb4W0/
8y8LpYEMh+/zffFbWdGHr7lIEQuJcEWLY3SRdClSZjpqYxr5FQOfZzRPmShQFS2NUcA5U0ZLlaAU
8vAIEgW3VVG5zIL/Q9p1NceNM9tfxCqSIAnylWGSsmRZsl9YttfLnDN//T2Qv/XQEHZwS/s8VewB
0OhudDhnitrg8kmJHM92Dzk/O+axZWoUggpyaqLHUlZHlnz/XWIpT4fSKRA5Dt0uM+5BynD5/0sO
g88lpQ3BqEAOTUvrTxGgwtHtOEqUWdhObsKXoSZBKPJg3B5VWTymaVti4OImfOiP5Q4oGBhn+zTt
Fj916wwYm9l3UC7vZC3QYi34LZifKScrtUy8iKpAy2J/piDHNnbpmnrRVO4ub6P4mM6SuPgD469m
Ma64So5+3es5YJN+/jcBzApuzE69orW6ItjDxglUuu/r5//2fc6K0iUetNzoYLH1E7oyXDOT9ZkJ
EyQbNaBsDzdLqIqxClsbqsbQ2qavqzu/IKUIuid6ig95AGz3XmLhxMp9PhX2+0Yi6QpDSWKkR3Lr
R2wc0nVww/YDmcvtqjgjqmpKgVoo6snTuu+Sr84sezYIVUsjLFLSNKSVOHOpOgNJKhOxYB7vFWr5
aTcFl89eeE02EjhjSbrBATMvllBGe3VEAAY8IWM4JYPMEogFwQIAesckJj/crLSkioBRg/u4XLWN
HdDxezH+1KIfl9cjDJ9N7SyHOxNC18lJFNxG66Y8stAOsTP5OiN3DQKOxpVl4dj+8JHdVhx3QkTP
0XYWspJu17iagw6973N0hflWN3ZqMC5Jm3KEer1ZH3dgPWytQZUcj7sfyTfn1cBA8njAm6d2px9z
AJ6HK+SYPnSZNkI5Kx6TJW3MEZ6oc4J2flz1q0QGksE+cWEj+ZHnOavYRCtS6MS508Leax3U63LX
mjCVUwaq/m2ln/+bqry92Tcmolpra51GNnIUlEcM6AWG4taHFt29lZ/40qOTnNyb5m7EGepA4tTC
Vcs6oni2UiMrHGoxsFkLGVS3MMexUUs+IZ3Pefar04XlOFZfc9M7zBx5UYBaofYwBmzsUFGOlzdU
bK1+X703J7BZYLeOS16GWKBVELwlSYNZXV1SkJdtIvt9I6MhBG19NmsMydfv9lo9Kk32PDj1X5eX
IhPDWZHQScsxbJDkGnLDj0Y8v/unSorhJzNWfG4wnPI8Mt7aSP0ZbEG5nzwbvoWCQbGLdjLcceFU
9VYpONOhAz8FgLowwcbePpWYmpxPCsjZEl9WsBZOFm8lcfZCq5BrCN9yxTcYag4fMGPnhUf1rj/0
QX+aT/quwgJlzUmy7eQHmkMFHOmZiteF+RTdMv4WJVCPReKuASvAKLvLOiJRd36OmVgdEuIsfK77
cB+Z81USm4cPiACaJChtTRQq+HHlnIaObqNQESj2PtGIN/Qy3nqmyO/MLihnKCN+tVEg+/M+jSou
LUmsMqjG56G+rjSN8X2asrYk4V6dxfDWPS3Ghpoja/4OT4b+ZBiSjRLe1833uRg8y2i7xCsqVLQ9
1upjaD8rsrw08+Tvdgo8ZUDBskHmyQ+ELHOmF53JZoHD5y7P3STctcudUdykMtRF4WI2krh7ahtm
rSoONqu28To+dCQIO0mOWDi8bW5kcOe+hJGJbjRgVHQBYHTus1OI9rrIDXeGa7sYebxPT6HnHOIg
9wxZ05ZkffxECFAle1ooKR4Do7mjsfaNdvktYsKPoDht1shX+KxqtLrG0UtA309XBCDbJm0kNkC2
FO5pZgBia05yLEXTgyUibq56wDCTZNRkQrj3WY1Upa32CtZRPMfmTWH8zBPZrIHYdoIwEUzqQNYH
/v2fhmBSp2HCADb19dG39nS3HpbJTSnyzoyXICykaXuh5dkIZL9vPPlAM2WtMoY+0WiBM7eta/XU
T0DQk6TKR+Bf0SD4e3VcmF4ocZZpgGb1DfVGjVN3ce7SSTbpJD4nClJjcN2TdwDXQLRJrGxmbVPq
wYgz1wK7jP70AY/ACJP/J4MZ2s2uVWhlGAY8pf1o8fr0ZC+SnBCzLe+t3Pn7nBrQfBhKvUDtyBia
YKboZAmjm0af/SUqDw4gWObZkL0uhGUBoOb+XhSnCn2YWFGkQSijxNA/a4fw2LvTK0rybnrqXj7A
q+VsxXHKoNDRsduU2Z8hdYGQugNOiBtJURP/5Uqdl8XZcX3tsx5Jawobq6EVFvTt0Yl69IGBDsVA
yJDhDgl7f7cL44x66CTNuipw5gx1UnPJd/MQBckN203LnYP0KvPDx8hrAa2yyOBnxdf592L52KuL
aB6bbFhpysB7pX+PMQNcF6dOhqwpdsNnOZynd7J0VRuGA5Dqn63wsbVPWqi4+vCaKFFw+a6Js1Zn
vdQ5656O1hCrAx6I4fO6UwEetV61L/NpDlgbOoPk+QiOwuYAeQzxMkzKFrCqyJYOj3n2yZobb0Dq
8vKyhLHYZlWcCUkarUPFD2oZWVdL9Ux1SVZMpgmcCSniVjXJZJfBMGnBisqsm8ezi2fjaxjaH+iI
224YZzmKTEnyvoQ5nItdWT8p0V+X90qqArytINZsElb5bV8ZVAgjuHYiwEXHt/qOldEdX1Y/Fx4P
eqQ1cLvpYKPkFBzjS7XqxDH6K0xgoJ4y2eiY7PucUsdFmxXJiugyy0/d+GW0Xi5vGTMy7zzI5v9z
0cpc1CUmZ2HM0yNrhk3QCssM3n/dJk6LK8vOaG+CtJomhWdkZI8uYsn9F/pCw9ARDVFLBTren77W
SGK0iYQwNdFwZ6t3SvezRidsU7jKfT3JUr3CW3MWxg8Nou0yqS0DwcOwHprmOoKWtTCf9YcioY0c
Tr2oWS7LOiJhGQOAxli8JPEXc5CYGHECYCOFV7KsddAegcQduWO88KVPduRQ9qBCVu+q6zXQ3f45
31uqRK54E0FD4+C00NLH3VayVkA0o0jbGHnoDsR0rSTyG2XwLF1GfiS+RmdRnHMfxpXoYwLUttwA
JW3arsrBqeNCooLMVr67TKB3RycIcN2RAfhTBVH5TgCODBW0lqA1CrcffdV6uHxhxXEKgn5MKIPE
x+TZ4uK6n8NFsRB+ncxXc5ecHK97VR5Uv95Hfru7LE24b+gAIcCtRjsUP7ET9UYzsdEXsM4fR/pp
krZ3MfvybsvOAvj2I3PoiiwCLRXsD8NzmQ+Jx960xk53F+S6ZN1HQpXbiOPuUxvNS6UMmIwM88y3
k8+qgd4OcGRO0lE/dmfeL8ywLYdoGGTn2SVsu5zovAC6lUQBiAuAVNOk7gxPxBBD9KuPjOOaeFn+
I45TcJg+FSygwOhUDdVFU9JnQ8klmifU7o0IzsAOGCZERgreO20+hfFnot6Mo0SEWN1+r8JinTmb
9xLpcsDEAR8CXfl3hBSulK9AsgaLO/+q0wp97WBywvJ2VLzQOnap5MqIVey8Bs6YVupYjDODR2/6
R6qm7mj5oXY/mhLHLY51zsdhcZ7bmqvMSglyQgyorLltEOvUV41fuvGj6WU7x5eiigpVmqI1XwPL
LCU8214/kAgDwbg8424JgB94Zx/zqwHAaMXOilzTv2x6hEe1kcZ0ZaMLVLE6jAUrqB20xFWT2wYU
f07/5bKQt4fOu2u6kcL+xUbKMnZ5GGuI39j0TMEgPdnSGq/v8SAbD72rfO1GtwDVow5YTwwif2iV
aDzBCLoKSjZOIZtCB1dvinEaQzXQbW7uq8X0FSuRRN7iagI9y+G0UilXPKMrBBKN+sWgtZepd132
ecrUQB/3dfp9paknJZwX9tECDQVgDsD5QLc25xDpMmHkAVk9NO9OAQssbHSRBA4mLOKTbDhFeO82
sjgL2ISjHZUK5iI77SHMwBgxuaXqleHflzVG7H83cjgzmPaT2ijlAhu1K26Lt3FPAISe3jBQfRkA
uNAg/hZmqpxBNBNrQB/6hPhv3WnWg0KeLq9GeMk23+fUb+6WKkHPJa50fUjJ3Tz7ai/ZMNkSOM0j
w1LRNEXLvjYk+ylRjl2jSAJJ2So4U9hYTgmAfhxJ2F0Pxq0e3sXV7r9tFGeNqhzPZL2G7XOaVweQ
UtHd+hGAvvNleddzUax429gtcjKRSj2bpA9Lr6LzLpM8+MXFBBvkRqj54cXKt9P2ar8aDUVh0Xzq
AYtU7ux7DHIF9nVy7HYA2fYY0ortaU+rxNiKj+ksmN3gja1tzVJXQeKMvtrF/rFk2UEZcm+wUsO9
fFZCjXN00Oi+cUa9G1Ec+nmeF2ykvQSj/WUoXi9/X7iOzfc5jS4LEHhYGgqXmvLFqr/W8d8q/fQR
ESaQATB+DS4qzsiQVB20MsSIWrUCeSCc9rYW3utxGlwWIzZmjgNULzgfRPmcgY6azLJn0FsHo5P2
+znV1NPYVq230mEOEhVuPVvUxlOa+llxeuqp2aoiCas/YeD9QxXazX/hDHjorM6QqugBm/KryNlL
J0vZnr1z9Zvvc3sKrFBzXIGM6UdK44LPwyuzyI3odx3JqOQeE3quWh4k+8tU+oJMvim0yBDQ1r0B
936T3Oqeg/mK0NePa+GaQF3WvNTVr5xUitgvPFdLRZiGjlcMx/D9WzYmcqymYYG0/4u2er5qD6PH
KvmKL/O8ovu2Fcbd61KznLYwbSRDzNLP7DFwsu+SfWQWnN/HrQhOT1NtiZWmxcv6V4dM50Un/QiY
ijJIdjLyWGGBYyuMU8QxybOmLnFo/yBXxr5xpOiyZpEuCEslfErC9p+tPE4xK3ClkDnF4ggMcnXL
ws/QpwEB2zCb/yn8ZBd+wGOihYBRyTJmPb5VIU3yrleYUy6Nv3r1W2ntovJ4+czYkbw/srMIzmOS
ldA8mtHS22R9HlhZ27sIPCt/JWEDIsSpC6KmL58vCxXdNzxCTbBeUZZW4uKZamxBB23A9DcwVkX2
M0vVIJ0ebUfmREXGZCuI8wFZZRbdpCExkl47dyjfHJxbqh86X9911/au9iY3+R7exteyip/I92zl
cqEOGFGbGfTeGAvR4usKLcZNAiApw5HopEwMd3jKZKD7rYWYQf061fk+tSsXb1H/8mnJNpH9i01A
YCVAVC17sEIP2l3Vfq0HTFwCCxA9YmHSAMz5dtVfLkv8F8N4VhDOVnXgrEP8A1vV++WRkRmAdfEm
8aoj4IO/yx53YsN4FsZZrYF2yWSUkeMnCE3jq1XWCi5M3G61gbNUcwyf6YDPCezG5mt2WA/2sTG9
Ybd6BHjI7TN4H6/BNSq52WKxGtqcdQewrmBK+/PcxrFG1aOxWWsaAV55/hT65cGavHC37Nq3MnB9
kz6Xsu4n4XaexfJtSUnbqHMaQylr2/KssQRv5rq7rB9Co7URwdmPUmkz1WqQVKHm5AGmlnaPdoZ+
h6+F83BZkvCGbSRxBiSMahqFDITdqf1cfTYtxFyfL4uQ7RdnK6reqCxnAA21NfTU1aylDRbgEEhi
HNlC2L/YXOJcU9MBGLioUIWFN1SLbxS2S0NZOkho2Tf7xdmKcdITjGSjumthHG/O71bMbiwFuK5n
WWOIeNssFMUcBFDIzPy5IIuELTVTMOOV3UOeHuN1f/lYxCs5f5+7tCZY9yoQGeL2gMO9VBS3Iddx
07vrJMt26+xT73wwRjdBCQxADYdvLK7MuLXQbov0wZHhzZmH9L4IogcgJ7w1eGb7Dm0b9a3uqofW
bT2QziEBZt2uQeHLp8nEtnfzbzhNcSxjjpSY8Uhdl0dWuaCYql4BcfbGl+N/YJc3wjh9WdthgvFF
xWfQle6g6T3x7CUPj1WofskmJ5XMHAsNx0YcO/TNLcgU22wSxgYXk5+0fEjJV6v+pNunXFbjFmrP
RhCnnaUR62XvIMLJtciNyb0y3fXV360MZUx6WJyWGoNRGVMPLWVBsOHl/niI9rPn7Bl6u6wXWBgI
ANABnVg6Hs987bbsxpgMIRpCWRW621vHPogP6kE2PS282WcxfNU26UmsVRpemHVYumN9uxayOqN4
IQwGDsNzFuHhFoy8asamRHGOJACdi75Y67FRjmbyEtdX8fQFmNHuZTUXL+kskNO7SS/NwTBRbUAo
ai3geK7+owBO39aOpOPUIWnjkB/VcDe2Py4vQOg+yHkBnJ4BwqWce5DGwqkfyfiXmZ/U9COudiOC
C1eIrS+lMmOPYNZdAKG4ZXNrzpIMu/BenoXwhcyFOH01MHJf3djR8XZVM3ead3i1SuyacL9QDACe
h4FOB5Oza+aQ5bG+Qof15Rmtua7Z3OembOBYaM02QjitAsK+o40dDkVNT0BOtNLv/fitte+qDz0S
DVCSWKjBMB7xP81mm2hdb45wCVnk6G5ZWbAwaoiqS1v1u1Ed1evBVIjkqISX1ATBrW3B1IAt4E+h
RaKnpF/wmkkxctbtlSA5ot4s7XkRv+s3cjjVnileGxZBcs3YJ4+gpUOFTgms47qvjshb+CG4+GQW
TqgdKCMZeNvrmELgQr4hNMps1JEJH/NdkX22w7ullzSjy0Qwi7TxdHWpzrYWQQTGopLwYIFcK5aM
DQmN2mYVnI63DOCyyrBxhIR4oU3DilmKWvacEAZHGymckhups5iNjTz4CL6d0m6+2U0FIvPxaqH6
iTiZq0eyBnRxamkjk1O9RlvqSqkW5CcCxstY7ZEViZEGfCmODKZ7AOCrFlw2sMLNRBoGs5xAKAWc
x5/nBXYENSpCdl7JYx++EG13+fviNW0EcHd4zWcoYo0aEnsNlv58oLdOB7JsBl6rutNLK+ucFWrg
RiCn5FVM2tUoWOe2dTXbD3l2SudPlxclNIAbEZySZ3peR6WFuVSaXq/m17ZzjfiWWnhtyDrJpNvH
KXsRzzATNQx6ej0E/bHbswRxf/pFQR/5Ml7uf5EHgDjdtIDBwUPIxEiQTVUHR1X/WDzA3wGDmtkk
52YOqv8HgaR4J3+LI1wFM3cGjNyHXRWs41NeOG4WdV4NmtCqdJVUkrUS+mDrLItT9bGr+8rsoerO
qnkx+CjXO7yA8WKUAawLTcdGEKfyRQLgotyAgZrtu4W+RvpxWV/TXHeb8g7FNUkIJtb387I4fS/i
0tSqN4BX+77s72P6qi2Rd1nhZTI4hV8jjMStC2paE73Py9ad2j3AciVChF0I8Ln/6B7hdH2aE32M
hzeSTabpQLG4MXaM1EE26C1+vmwkcca9zRarXWyowvJgui3YwLO9/mn2GC5muZflJmQ6zln1ulCX
QptbNIKH91X0lFbgu6tPagckE9l0kbDtZ7uFXFBBjCJNaYfZmF8tFXCPQdK4ZoeZAc3TwYGm1XBc
H9JA6qBmDPJ4EJ7/6UMoLQbNZHSPXQV+kWLeL4ZHnL8/ooL/CKF8r0PjFJ3Tjz3QwcnnKK7BRQpP
/JFpEjQv/W8llK8No51CCTEPiNrt9OSQb6n2EC1//bd1cMZhqaIQrw08Zgv00NfXhZEAflzin/7l
Jp3XwdkEW9GtFYNXKOJnxaFXUcSvoyPIkL/iMXBDZ5BH2kgBoyk9ShfZLWZm9F1WabOHnK0Y7KJv
jBayyZ11Mq+i0+jSG2XfPH2MEW97XJzBQNwypkuEOriS2l5vodiyUNdyNMkLUdiotJXDmYu0MM2I
1uhtbH0Gwlf60ak80P1befFwWT3ETup8cpyx0JY5MpzCKYPRzHcGWYIoRipTNdYrZZANkYut+lkW
ZyySxO6TIsfjPasSd6gKgJk915nE6/6LrT1L4azDMEQ6WTTcqV8I1N0+AmWPefNrbNx4vLx9TLku
KB9fBNC7YlnyCVaC1pbXL8iyhHlwWYTwfXjWbx5pYmlIOMQdRNTa36vyLXde6Jz5rXpotGcrxwys
DMFd7D9+b+DbBm+eVEmW5GuRQ2Bn2W6hEg+9u7UOKpKycGf75+XVyTaQsxypFc/jmCPeVDHnQ7PO
rXpJcVSi4W8ubLOcpcGsaOrAPrSKc5UY6g781l9sJ7yplVpii2SiOPswDlY/hgngqJuOYnzT7aLB
y5gzzP6jhXiriW0WlU5K24Grg/nd0U8OuR/vWlgILcjuZJMsklvLz0UYkQoW2BTGqDdBaUuWO2tF
QyqdJK/sf3kJnNWOsw4KsnqluiAaa4L4E0FrSnTqr+LvrIhd7fKfzctlxWOfu3RzOTNRAe4hXymC
Zn0qXuOp2jczEEfXZWeMuhvX9GRVw/6ySImuv3X/bg6tUhc9VRtcLBB7KeF9ZEi2UHJSOvfgyPRx
MZMcUbOdgYl2yvyVQpBVSpYhtA8M89MwVVvFMMGf4Vdhr0Y5FRBjTYcc7G7q/Gmxf3bdvnRaSW5M
uGMbUZwjdIyG6DrrbZvDU1V+izLJjglt6+b7bKmbE7HyrmmdGQmQeXqq8n0HJKQW8asR70n91baP
Zi5LyYtDpY1ITs37fADs5Iwl9bv2aIBRLrlujq1XezIgFdnecQqOWltCar1A0iDaG43hGo4iicOF
5u68FMo9pjHgEatFi1dN2ziJt2bN6K5dHXoAZr3v6SqjXheq90Ycp96j2pYaGjTQsBlbmMIPl2u9
WO/0Xsb1JjsiyoXMWakm7UKxLhqXblo/t85dmPxc1QdVuWnSyp3sgyGrCohfUpvVcY6wmzOUTAvk
rWaAze2LII7dwqPohAWIh89AfRTiyp4fEhV5h6ynAwuiyLCjq5lg8Ahzw60t81Rss97Z2c26OGtR
xuAoUjDSi6YQhqoTftHinfag7koA9+nGXpXkg8XdICDsRJu/DV5xHtY1jEPweLJ0XJ64xu3kMfLG
9M55HN0cAHV4lf7/yLLFW2kjiwUQDMvmX3LxEpfo1UADBS1fY+2GkJfLvkOs/OfvczpZxBG6EQwG
FBmeFjtyneaDiW56lsGpoLHQ2swVqEOxfG3CyF0XiTLIFsE2cWNuwzVbqkxh7yfbdZyrtPbaRBLt
icP/zSI4faOlStuhRh699bU3tonYN2+HHSau99NBVikWW8DzjnH+qYiHmDhFg2xpUntK9MXWHXeK
bxVNlnSTqRfnqOwx0po1RegQqkugx+CgpMn+soaxT7y/qOe1cI5JdUalaiLEX4oKLB9UbkcncPIb
09h1+afLosS1KMBnOzqMGhr/Od9UdGi7LICOgCxzfR3/VfqpP6YYtWSdYjkmcip/OsgQcYXKd5bJ
eys7rwegBLJhu+xg2Y2nt/tEkdWnhQHFRgjno8zCLOeyR3F33LGUYn+YdozmRDZfKQxeN2I4a5CW
StTnNgv/x8JttLsStcM+9cwFFDh+r02u5LyE6reRx1kGZTXjzl6QNu+ChbVf7Kp9DxBWZDCR5AM+
2pMj0RDhJBzAPjXdNlAWAEzDn6aiq5pGi3tEL+TJftA9tPXd5bYLYPdHgOT+vfjVDoPgh+Qu39tB
CrCpywsWr/csnbsL6MTK+lJBVSJTyoNWxZ49x8fLIoSDL9sVcncAoORDUVW40i2a4peA1WOzG83P
AhQy0WlNPIZsvByXgzQbLbRa573lxwCyxbZpVL2ll5Dvucp3PXo1FS//voKCLj2RL5k/ubKmefHN
+L2lfC+0rpIa85NQ2aZf/yKx4U0k8iK9fEhyNYAfd8cqOYBjQBbjiB3CZrXcXbHsrs+tNvnlEJgm
rYf+ivXYWodk133I/WykcTdlQr9Nb5Y41fgY7ts78Ol+X750PjkxHIt6DC4rkdim2Qg6CKUY7Oac
XWv2fTs30NM178p9q9PcXdUcDKSx+uWyJLHFOUviPF3sKBbp1KoKSvItNqsTIOxvZ3u6TdryqslN
r6SyyTDZ2jgL0FhjYschArl4dNzcqo9TGnqKKhulE1+G88K4q54o8zRbMdSjnF7jJjqu81FRck9N
ZSSx/+L0zpK4C5/o3ZjN4Brzh1N51PzZZ31sAHYCKTYD30W9/Uo2WCFuuUSDzP8UhM9PhsXYZ0sI
maOGwY1sPWnmfii+2KbiD2iKTQbVHwlSe+v3JhvdLN336rFXH0btZiGY3NdfgL/ujoAlQBGpNWqv
B3ihpn+h2S3Y0b1lPajdU1HJODYkR8+nPCubhrmSo6pkEmc3T+XBtjPQk8VPl3Va/NDb7A5nGoix
rHWEyRAftA9+d8tKgPPJOaH5RvIqEfuT8zFwVsEZkl4ljGJJSeNDYpfXRSqjmZGJYL9vYusoIeNg
hBkI1foy8+p6GV5JWYSShchOhjM4aEKY0KeM25Ibz5iCN8bbsXq+fCoyEZylKcKwBDAja/FLvi6O
p2Sxu8aSvJJMBmdbJjNLy4rGrDT/UpsnO35ckdy+vA5xQnOjXZxl0eqlby0GhxcfQafFRlv7q3C3
7pvrBTHTdCWb75AtirMvkTNjjGlMUYQbr3Li2sUdkc2y/osz/a3IfAqztjKzLBk4bw+gxxkDK7kf
+tFNcdSvUZA4XN7Bt4TluyfJeQf5hKYZJiMKOQg7YzSjLEFyBVqWYPRZAR0DTuj+XY7Fvi9cTBIg
IMRQqKSN+i23fekPcAaiDcOC9Dp7dkUW8ICq28kJr9Wh2Wuz4yZDdtMO4CDqEVM4hl/Mhrss/Wvv
JN9qGh81sBxSuj518cd6MEB3CgRAzMvp/MAcTZu0qztkGwYA1SBpudp+Yn+6vPvC9+BGBmdQmnia
yxrU5oFpg6haP5jZS2g3fms+gJbDuyxLaLw2sphqb4wXNUk96QrcVK3dOv3jKmtEFN/FjQDOqITD
XIKyCYhfLfrHVwTZlWcfE3SQM6r76SCjURNn8xzTIBbRAb7CR7vxaMR06FgR8mTt9aB5ANQEEGQw
187IcR4A0f0kI4oSBjIbkZyumqhChiUbSUFHgZtae6MNvSG67yxZRC0TxDkzYkx1GjssUYDUCgEa
SvlczT9BCiQxoGKlOO8hp4CAHrFTzcCZdRQgTFG7ywv1eFnvpOfEKV6bmTFpDATQSvapM4NsPgEf
0m0wCuI8ldY+zD3vufjRryelltlS2TZyKqn1NZiyW8CcTY6XlN+W9qhap0yWV5ZJ4TxdWDklUUGg
7mfVFbI59QIWr6Mm48kVZ103ysf5OlLS1SpbONTJs6Hvpa9QlwZ71nY5HFW33jvHMJBN/okVBI9V
AAbY6NDhHJ6WOjkhDLI9SV77svtajfPfH9KP3yL4+NkgWr+AHpDZDeXJvmHQWQAFuylep113bO7K
G5kTl6yJD31H0FBjQACRIqjCdhaGD8pENkwjjBOAcPe/bePr+06uK1XGkElL/dpM7tL6Nmn2l/dN
JoIzEWESa8YIJH+/y0+D+TK3f1WGRIRsozjrMFG7GlqWEY2VL+F6X8yyNgjxzTlvE2caNLWqWyPF
i5ei5KON3mq/xPpDKXt//otrOsvh7IAzwb/mEcLE7tQD6rD00fetPfZugyFg9Wp6kflCcVS1OX/O
JNBqBBCuAhVTT8ujefdrnio6JXvGZaofzQcAuf9w9qxOMhzq/SRr35NtLGcrzHCcRsrulJPvstF2
lap1++WTU5T+ZS0UqQhGeQBaolMAcfKjk4M1RSPSI+iccY6m9m1OZCrC/ikfHgLNggKs0rAI5XHP
QQ9uTXqKJGVpH4flezx6Q71bu/toOantl8uLEV2prSxOTUDyoPbaAHfRRQ9aUXpOexsrPy/LEJ3M
VganGXkTGZVe4mSi5j4hk1tY1/XsF5OMz0n48N4K4lSgjQY6ZRjT9dXpMIEMsdGu5vDFnB9nPMOi
5jtgLUDbfXlxwou2Fcq5i67BrG6T47SUaArMITzV4AcqDcyKd3hbVPXJGtMXEpJbxAT7yei9WVe8
pV8/X/4fYqUBBBlD6NW1t7+5iXV10Nwoa4wp2EhbQOfj7JEHnl1bTQ962l3nOlCC2tiUBNhsbe81
9SyUs5ZtFid4HCIe/TVk9KsuoR7C4PLamIJcEsPZzEQpmzBHDSRwRuNmUeYXpW090lAvy3adJXnE
C4M3qp4XxV2JdS2N1epDOOcfw2e6Kx6iYCEoSkw+cjh+flKOMmJA4fuXYpYJKGQOJtJ4gOWy1B1i
rToKL6chYJyh1rENJl8FGp8ihQcVXvmNMC6iT7WiLRcD5VI9VMAZWn6r28W1il5yaOJ9tA1kkC3D
AAgXdzHs0Fwsg+FULycbTqDZG7Xb3CQ39HnZ2bvsTlNce5XcRuHazjL5wIqQSs+QTUDfXxnU6YOO
LtdJph9sf95p40YGV4zrkjFTmhgeXN/Xx+wqx7wbDcLB1YJ2n4M68rLuC43nRhp3WuVIgGPWYRS6
K/bDfOxUYNiTq7L5elmM0Kk5OCkAcSHu5X2OHo2lVTga2ieq/DrGPh7qKZLhfAvXshHC3Sy1BZfD
qDnUJ/adGWJuIHeb6Fsq5YYTqp6NQUvTwXoIuvZxhBtjiFGjsRzxdAjUr/MP41QE1X6l7vrofLVd
xkcHmHzJMQmv8FYkZwojLUur1AQKJGNWsLx0p9KAFdysXb1Pn3vZXJ/ovLbiOJMYYRhDtyhcXRXf
KO3jJKs4iS6SrQFMgT0MENVxlzcZR9qWpMMOFqeJfi6AzCidIxeuAYcEmFX0tuj8iCrDwbXiGHCd
FFP+Sfa9JpJgXriIjQAuHtBQ3rFXK0Jn+OrSyGRNwPnyevniiHTa1i2kzPAotCydO4gJg5uNlcLi
5NrsTtETUV6J8QlDQO5lOeK1nOVwd4e2lVVRBl+OotKO9MZ1GvcPmTHtLosRn8lZDBer9eNoFTF7
KCrZMymvaHy4/H3ZdnFHQsKMFiRDinGiTtB1f426c1+irxTMvxJJwsBsezKcCjdatM4kwo4xeDjG
ZLceQt9wyZ7BOwxX5Hh5ZeIDgsEBnCGg3vmp5DBMh9ye4Hc05TROf6UlQGdlbxzh6QDphDJEIkL4
MVdrSmPUuxNUu+P+kMfJ/YR2k8vLEB7QRgTnb+qF5pnmYLDHsdPI1cE1OOUWIKus8q4lukTbhHu2
EcbZaYtW+ly2qJS16eiR9SpsNQAvvlxekUwI29SNMygqC+95w4bXmTVvbtZ9PaZ3Rml8uSxG7AE2
i2H/YyOHTn2CznwcjvrAcGi6PWNOHPzhCNRcKaSyTBPYMW6ErdE4DzbLMFaI7I3J9HvdlGiC+AJt
FsTZgnRpsxawBQxCoD8mQfTVvNWPw6u6A4zYgdxXVGLi2Pf4wMreyONsA3B6STQPuEF2qR2mrnQN
6zm0v2fxYzsHlw9Ltn2cbcjXpKdRDteTmrE3xe0R4iRxokQE3xhWrGh6s1qQmhCjddExDcwH+t+u
D+UiUcuxs2a16RvFoIP5qiS+SsebyzslbJnanArftryQtZkY9JK/QK11r/0LrURBESRB5oXXs6d5
DFQpuwccu1/+lL38xJtoEUY3oWuAYvtTzfvCrBCsgm2yRBorfyhkHVli2/D7+/zgdtN2fQd6Gxht
Y8HLHFRVQTrq6V0RNjLkY3FQCjoLAxlSOFgeJ9zKqJ4uKnTO+rp4LOUbIie3U55/xYjGbdV5spqK
+EadRXI3qhuaVDEJrETX7UzjnjrHbnxCmkLNJRMPYq9xFsSdEwk1A7kHZBvNGikIm6zAyTP7V92J
Ey8E/K7k+rL//d5S/CMO8J5/qkXdqNo6ZSFozOZ212bXbJzMbBPfUneN6iejLPhif/+SPO6izSv4
SAFJhaMjtVeZ94l2jRCmi/6qm+9251nNh8L737qCWuyfC+yJkRVtBF0ppiCmXwrMw1y+1pcPTFM5
z0vX/yPtupbk1nXtF6lKObwqdZqePOPworJn28o56+vv4ux73Nq03KgaP3dVQyCBRRAEFtDdKveI
86xwV0V2lKJawZ0p2rxt973sE/t9dUoFooY6oQjBMc5FL8qj49zpBAZuFjyaq6Xijt3FFNMI77DA
2d5WnsOf6nE6gFv2Pv4xOOZTuDN22evoSufYpR5VrnuXJLI1XmsX9kIkj3idiqz829QVx7ATXCOp
3DZtvQyjFq9v2aY4PA2ZmLWCiep8g9SSyVmnT8hLCerQnUQQzj+qSta5rVYp/pB16T4e448Qq6BM
8pdQTsdJWVSxMzCwVFhQbaLHi91O5ut1xbYjp5UQpvlqIfW8jWNxROTUesEO88x8WcGQz8VJQI8G
8nQqimbf/Js3r8RxqFjpYp/oCGi9XBVeM/BL7UULbVpFlNZHFS2zhKttnjEqSBYtsD/pCNv/q50k
mqpQ94iopQXNvG2wtwbZCdN0d30VN31tJYbztWjEBL20RqJInl4iSfLAs+//nQTO0+JF6RBu4EKl
5qFtiM+tTFj4dsS50oGztrQfh6wckSAafMVfDuXO8pSd8jj6o6t4woEc+7tZPAlX+rU3nOWNjWQU
UoQQV4js8Fb2+p3uxJ4Kar7yc+cprzk6Bqhs77b5XWRy5ieVlZmU84xstmwdpSXyl6gBV/tQHnu1
fbq+ZeSKcgezGugTao0Q4MSv/858CRLb8pZjsk8wniT0qYiDsEK+CLyzMAol0BHDzzPGhsTVTtZz
wtA3D//LnvFFMJY81PVYoBkizzx0D7hDj5boqLMNPAhMYnAchIIovyY8WOVOYwFc3EHJ5h/OoDju
H9LuMFE0tszQfsekX0ahciDRlJGZTCMO/Dk5BKNol+1dWT0r5SmWKUintOGAQi2FMMMwb+DR/JTj
ddTMnxeys4gSwmHFGCiC0I7YpBIPpVk42PNYn0QyjKHEcICRhxoIVTTwTOCRVFTv69w3FeICRIng
ICIw0rKI2MSSVPHN/Jsa2MLH+LFMTL7RNJQeaTLf56dj6H0mgLsD7PgjLlmtnbgGJoO9Sg57A8JM
z+fruLCp1EoeZ9HNnCtSMCCArrrDkn4epR/N2LvXZWxCwUoGZ9KCUtRpK6oA8+ah7Uu7nKn5c5tO
s5LAWXJUT7k4TnAasUpsIb8x5sCWm2M0vukU380m6KxEcfasGqFqgmnaAF3BP6V+KwjlDrOXrACt
1uY+K6kKUbb+v8HBShxn14Ji1iB3gmb/TmeIvXwnH5Qda04yDuX++kZRxsBZeD2BcRyJRRhD8oKw
RA2/5RWRDNk881b6cGfeNJiSMuCVC1O/MBxL2yXTY6A9jhL1Gk/ZHHfcRYpciQViOHcQwlOda7d6
MxFmvR2tXnTh3xitQRtrcUA8NzrFQfSQV7YFR32aPNZ7TO0NsXB84VZhJdWco5/Js9SsttOgOUvg
WjqkrSD4SiK1/nVTIDzqXfdVJC7EcCF9QUapVb/obWlPKPrsrYco/QobIeLibZdSMDZNkiW8AHF7
VcQduoJbrKOo4WldNexgMm6KWPDG2nyTcfu15fEj3ZqM3uv/ZfJJudboQI8ca5CZ/dCr20ltHZWa
nLSZLFjJ4JIFSzx0YWtBxjD+HJX7ZvTDVMCj7XkxM8DTU6p+5NV7rRWH5lZoSUIpQGI3vbb9oez2
s14Qu7XtWZeV49C8qjIxWVQgUgPSUAH09FFFgN52pnG1cBycd8YUIZMC45PPPS6CPUgiq71+H+4a
T78fwFpQHkKnOM77xKk+NyOhILVtHMJLpdJWeY1L6PuQ6FO3R/eBK++j3XUPo9aRQ/aiaFWcGizQ
E7XPozk/dBNVlbN9q1ktJAfondJXCkbtoAbYMewBqfvgftmHL+GOTdqR7eSrcU968/YhcrEPHuFD
XR3aAQGfFhd2Pu90GPvYfGRU9NrSOczISi3VwPaJOAkDjk3BThoHpFzO9S36A8L/0sXk0otCUfZS
qiBBoO4YuUT4AMoMZzguDnvMJwcYbEP8RRqHF5msVKoYIYYVwl2Ed+NWbm1RcE25IU4uwvRMDiba
Ik6beIKgVjyY8cmiWiup/+cgIkfFew0+Ssw/F5/K9nM6/XN9X6iFYvJXh5OFFJEVBggi5BndhLfT
eDNZTzNV/0UcSzy7fVOKXatUCCGKQjqXmEWeDr0dBYqPBp2DoJq7DuM/riu2Wbi4MmuTA4WyxNQG
PPqi2uLIgn9pzzIQuo/qto/cZC/IwA/vjpdGVMYostw5fVryc9J+j1Kil+8P3gMSBhTRaZLF99hL
mEzVKznuFhIG9YKLKPGz1sH1/Kx/1pzsgSIt2La6izgOeIypqtQ0Q4diXu2Gxk9z4v73h825COAw
Z56VLlxSxCkz0DQ8SXvD00CJJp6oEurt4OuXID53ElRCZNYFjvFY6Ce7wqqVQeKBTy63ddheZlLc
HNuYfRHIIc8Emq0GFo1oaNnP0Zug2/FEHOqUNfC5k0YNDHkeRThtBdKcwg8947ZJHDamL/NiDNEh
fIlaRA6EAKYD+tugUxYWNvLxePtDl88LMikA1I8dFJcF5BAJHPsZOIiASM1k+QYKGJpQRqt8fezm
ZhdZpd+myeNYdecsGNxiycAGZ326jh2UvlzYUgn9KGsdPqFLExfxhDO1iRe2HfgIwwdRiglvILxN
5ZBqDhvJMhUs7wQ6lV60xU4n4rA/RC+XRWUar2C+zbXGUGec8QwMIyc+spSlk98oZ902bXbJMkWH
avohpXIwkohZ2RXgAsOZzwh+GEP5IyZYdnZhBzZGZh/bT1QShpTJIUsjVlocYsifm75WuOkrfr+L
/KA/qP8wTSUv8trFrajwkPB6fkDMFPRosq/RFdk2Tot6+FlGpdLbdauk3F7joGWOo0yo2JWEzbJk
YyFqZwBwiqj8pYdZyoRValxkE0Q5ssIVpKk7dn4uvnhEuedNirTJWNlIQOIxCWzBzuSBhNEDWfq+
cvrTRHHEMmz5LWsDvnkdlYCWqPC8GYJVaUOcYz+H1EenJKuR2KEaP7Ojb9YRxcFniohhMyJaCeS8
UV4icY5YxUyVBck/LSYPfcJsh352dKFoU1ucl4nY2M2VXknknHPWewmlU1jpfnhRzZ+ZTqwh9f+c
G8oauieqXMYZaJ1089sSU8PGt19EVhpwTodYW0/B2GSASmXxZa89R675DzMOYZcdldGm9ug9RXPF
Kt7jixWeBYgm015CAlnK40+TUd3maurXoIoSg8CZ684fi+JemCxPyk3MBaK6zYkV5TNIQZgXspkX
lpvMli2not1Tj0ybgHJZ0XcsWCkYDVIYdnBBZhNy9jqHqHUSSE545sPXlpE530pKPdVtlc3vj8QK
Cqzrc/givBo73Z/Rb9JStWiUTmxVV9LkGGFROOCaPgafkuCLpn+2qFzUNvyv1o07ulMUw4qaCbjo
fHMnoUEi/dHjxo6i8QgNcgrg3zikVE88KZXDDHEJxSrrodn7XMvP6M1LbLTm3bU3bCmVQ3inuTkR
pGzeqVaacqgRW505iSDecSfW/LzT2oM23Bei6AqVr1nU4ArS4zgQ6TVdHtQF4oaqdc0g8rL2tsOM
hOxxSr1Y/ilrx6y/6Yb99UOP8jQOWVQjqxdVQAgRCS+C/Fx9pMPWREOgZYmqbKJq/r82qSxptcgx
Du5OKJ1kfpK1xg5yimtu2/IvUjjLz6cCnQw1rjuK3u9irbxJQ6QtQUTxkcW6iOGMvwIxaVaB9sOL
870q+M14uP7/m/2o69Xi7FwT0HdQM+9Sd+G+ugsO1X72R82JfPFLdlKOnZP6mSM/pm7ojhjoeaaA
d/twvmjIGX1bdH0Sz0Lh9blx2yc/50b5igudrUSU4VFbxtn7HClCFIDLyzXNp2Z6nZPEiT80VGK9
npx1WwmedAMBG5YYZ0P8FrY7E9QT1zeNUIRPvGFKXhamC2Q0op9FX/rqLqIJdCghXGgaL2qcBgGb
F3qjsrEphZ/vEOlnJ+khx7R1FB3hZt9Qrx0y2+7fz69f5sBn39Ks72q07DCeLsYVItnpo+6UO0xh
8IKbxM2d6tTZozvfxOg0lEDTh+FpaFUqHP1x+XJ9mbeBypAVTZR0Q+QrKPo0TkD7BgoMfZ79RMKU
6CX4kHtfRHARuRRriaXnuCcmjdc1jxVec67rsL2LFwEcGCaqbGiNhixTPy12OIAjOkcJTxs518Vs
UlAAa3+tFQeHVV5kCnaNTe1ktWllasfn+owHP3v8zDg4wYo5nuj6/u0T8yKWqb+KP5JQD7s+QH+X
Kh7VBUycfjvfgUfOWAq30jViMbdt8yKNw8qxl1q8xiHhbeogFwKZTPxs1D3mxNkgsqNWlLI+DheF
uF1ajK7B/f5B3w0HCU8tmjf64mF4T3n2+4+Mk19vIQePUSGWgYIRyK4x/uyQhgKhvC0JMrGG23B/
WUMOH8donINgQva7lb6o4K6P73vzrTCIfBqxePzlHcXpQorRE4Zbq8cuP8zSd8LeKQEcOqKFXg0C
xjjdeqKj+e8Ju8RJHca50tjyqZUc8oZELB1/fa+tem6MAuY3OhNyIf9SR0yfqpNxTl5nF2e2N+4X
CkHYhvwGyIYIAERApal8f3KaBoplsn6dqS0eU8U8Jmb2AALkO60Z9/lgfG0yfIGkEPa/qexFLH8d
nJV2mOK8KzwMhTDT1E6MZ9E4h3jdv76TmwiyksNtpDgrmDjMmkOkBolrNK5LL2P1gGSPIH7pA+Jd
gVJK/i9cyQbGfQ9I9bpdrdlpre8nuVrs2MicXJ4piqPt5NJKNQ77A6TH27Aukcc5mzvtJjwGPhjE
XtGC4me70ru+jpsOsRLGfl8hsQLKrRAjTrGOli8ZX8Bt/5cbxUE9KEHNpR3YNVAo7KIvMSdpSL+2
mPqjBzhyqulBVbWPpFlWSrH9XCkVd400xDGUarKbQHibU+o1nTIIDuSzFlYudegnV8NnU/Lz0V/k
L4pKqLFd/L/Sg4P2RhPKLGDHZA0Cv8VtnaXcz4JtfB08+Z08QX9kFAo1AuIn6qVhu6FnJZxDfFRD
iBnGfbP2Kww6Vb1prz1mpwGnWesau+jUvFBvXds324tInihRnSwJzD64Aoa5x97WynPuLIMr+vDv
B+o9ajPEWgnjEAQzvPI20tBZUWSJM4O+XahuG4Nwr+18xEoKBx1lX6SgwUZ6rAF3bfOce8GXObFr
N7tFMZ8tsl79EzWlh7IbmUOQppQ7ebFYtv8Bne2oWbBbzBhUUWWS3Cre5DCagASJ4mpHHnZs1a4c
O++57JXrSdPQY4R2ZrmaPYLrA30xvuEZSPfMJ8pctp1QRWcKxs2DqIhzQpDz1q3ZwVri6mecvCzt
Ux99y/UPlR8ZFzGcEwad2jYjAjC37RS/G4fDaArOWFGFd9vmeBHDuZuWKGgSMfDQizlH8riTFk+l
IsU/nCy/ZPAXUFEfmzgz0LTJqHsFm6UZ0x1j9TZP856q7dtORV8W7jfal7KrJTmAFY6O9ibirUtC
3W/WgWtmdq3XakcxnxL2wF9BpQRP9jHj30jS3JmG1pbn1JEzPJBSzAvbh+ZlHTn/quSReTwsT61O
uvQU5VSh53bwdhHAncqlns5tOLGUh3QU46fQvBMWLwx+ZNLnsHpL291HgoCLOO6MDsQxHXGcYdxl
ej8qb6iBI6JCwrj5CpC8kqzQLLE1KBAvcetCCyNobHxw+bvXNdk2OlNVJRUUuKbJG12TgKBFKqBK
58pH0cNANE/+Unnda+g0TraLv1+Xt2VzqLa0ROQ2dA0sH/+NNNDsstSz3sESwtqWDemoqfkpW6Jb
xB9EELp5lKxlsW9ZQ2szjHmg4C1cBDPPv7VbgZtVXo02fMbOU59MVJl+YOdAFmUY4DhSQWbCnZJI
LxdocRzhVFlxL6YNruuody+y14+s40UMd0wKo9lMWTkDZBXUH+kYWuXGxVw6QiLXu75qS0KtzVBj
rRfnwmHWSE0zpKwmqTkAmvbprrNnX/IKsoRn20YuunHOnHZTJSoxdNPm12R5nDX28K06aiQRxs/+
iD97LTZMSdeQ4EKd4H8NZFbnKNZLFKPoDa4Omeb3srb/wD4psiZhWoOFJw9u2aK5NCwjxAW9Enw0
Ckyg2kwPAdnDuIV/1koMt2RdIGtBY+DM/XciTLobMREm96kIYguW1mI47zU1VHSqjMp+lKqjZvRO
iZJzcfjI0b4WwzmuHMYjmsZwEM6CV2bfRW22B/TQXt8Zasm4zQdbflQGKsNwS/SFJbUn3fLDBUXu
+eIsauOq+vCIZjnCIDZtbrVTXHTUNfnYmDGYlAaQNqeu0D1eV2szQ7lePC4uCk2rwOAwGHVyMzuM
6XPaS4/SHpUkras/oUwHTNSz4XQfecFZyeXL1coYfjqzFG9m3Snd/UJNqGX78ZuzXhaOz1JPU2s1
aodEiSbdNOldEzuZfhTBXApm8utLSGwRX6MmzFUXhOzhLg/Pkv5MlpRSmnCY0EZKEOfs/4PyZ7W8
ZupuyDE8eHpIDapMn7IGlQMGOVDVyRgSPPcfzN3iiucK02IED/2R7Wfdnt3czSZbEWyFuIpvVu+v
zYGDinGYrWIZgEjZYXIxFJ7NbD+HZ21XO4IjP7fu5JV+6MffzYf5U/rp73aQA5A4EywTNCU4+VPj
NprqGzRzUweiuGmPGuioVUtRVb5Hb+lbJR1ahGhdkLtqolaeNiPyrIdbNe1vcY/d1d2wq/vPgtY/
XVdvM9VggZrvf7K50z/PNEXreuDwcqfvcGyhaCV+yT61bvSoeHjB9AcqgbONlheJnM1qSI0mbTDh
jUjAkEjMydE1UFM24mzXsuLmkfocWINnBiNRPrx94lzkcvYbW+XQDbiouF11aOvRzqKj2v4glnPr
Dr5eTs5Wa3Pp8zYYWWwT74unyO1s3ZYc+YYei8Xg/XcUu+jDWaY+C1JQJrAas6vcWHuSqk+mAv7b
wl7SfQuig+uqUdvGHXIg0GqscEbWl716s8kzjRftmx2VGtqM2Fb2yB1qEot9IgW58zh80EzFk8HB
Yiz2IBN+TVkDd7bFjZWBnYLlKbuDon5tzUOlSsSSETL4hDxmdheylMC3mukUYNydNHp1FxJCiAV7
j7ZXVxN07+VTpuFqYgynpt5neY05mIs9oS/2ugFsn2W/7I0vxhIF8/87iSfrkKi5bWh/u14cMqQy
ZkDrHdarj3CFTG4DEUNDBYJQiLDjd0BcrZeWtIo8g3zbrXU/rGVbmf1sfGsawbEsb9Yf81ag8J19
9xVPfb9drkRGZV6FwDQ84IHBM8e1eAkc8cnYNUhDjqccc6s+X9+qzWzTCobez/KVxCmJpbIHgZcb
vHTuvw1v6kFHJ2mHFy/KZbdvxxeffZ9Ks5LWiEXTz6Drxctec1gOyyn3YIXVnjEbzzclGHm1xNYf
r+u4bY6WgpIlPKIbfJNnW4kyaEMmdNM0mt0VxtcuUZ6ui9j2318i+J7OWhCFUFAR//bFzx6xYaaj
85d6TfvD6l2kcNd8PU57WWU4PjroiW0OaM4Incgd7NaNZbc9YOIg6jWKt7/TTYbNrvYsGOKqK2W8
q8nz3tA8ufzaZw/XRbzj2+92f9GM+cVKBnipzXI0cS8SEZRivHssyXYRn5fyqEq6LcqgN/pWhLFD
iGWffk0sd9AXigX+3wDb9j/CXP0Q7vIbNtAwc7Tn69K24feiI3fgW5kuDEO6wEZQfSjFbq4dwnS/
tDmhFWHuBnfad5IQtBLrPzeG+lB3/SktqRwGZe7cCR+nUigutQxqgEb2zU49KkJ5i/cTwiwoTfgT
voj7UsB4CXfRDuXstyoB8H8Av8uWcEf7XM9TrBQI9Fpv9AQ7csKjflDt8sA6PCKibYXYfz6vn2rZ
PC0isG8IH4v6mKO1fe720UdYtKHR/9Dut9xqHMSiMMFdtdyPTH9KiUsWsSl8Al/TWlMvNPZgIPSn
pagO5ULRmzPzueKWJocG7VjNUTIDDdSycXPpaxTdRVXphPlXQSdqWSjkMZm6K+SxxirXK1AwuRYI
kErhHgPI7Kq8iyI/t7wB1YWpktjTSFg2ZXm/dXi2S5MJIaCcPfKoDshW7gRPtQ3Mh44ePtLvvTYJ
DhFSyRy1NoCwFo2XzrJY1nGWa5kwjM2s/loMhwraoCqjUADgdPTOx3tpL3imArZjRpyFS83pQwXy
a4EcPnSZFXdRi71Ls9BWtEeMtHPMwb8O25tYh1pnGRMEJMy04LQyxqAWIg1nxNSYN2XaOLlV37ck
j8zmc7C1ksMrs5gBuGchJ4/A6aF64RGzSRc0DkmPrbs40d5CFIh5U07gkXNrts1xJZwDwjQFq1/B
brziMTgWbnYX78a3xWEPFsGjSFyvN937IoxP2glm1sVTi5oFaZZc3BXsRPwWC2dx+SRLL9c3bxNz
V6K4iEmqq0AetBmcL1EBL341um9F8M/UExEmYSN88k5O52YoFiTcQ/UZhEBONBi2ahnEwU4pw8Fi
Cc4xM26gjFjuZMNL0oNe+zVFgEdJ4QAR88G1LMO8ZTcqx7tSHx96AXYXq49JRzWrUcvGfl9hb4mB
dIjLIWpUSnus/MK8jSziQY6SwdRdyRjlMNFyvAO7hYARdCfT3IUCIWLzRFwZGYcQaDEcc1HFvmjN
WVE+FxFVJbiNrCsJHDYUi4iX5kQBYceRjYMpd82+8gowc7Fys8Ch2AG3U30reRwcYC5pFQuqxAow
rTcNs2AqVggJlmCWuy1ejPvpy3U/3RxHukI/vqY0T4w8KeP3SEw9CneyJ50Ct/iuPFgOYAh6Sh4m
S/o11WNFYBHfI7p0HU5H1iNqSpF1K+pFYeNxevQFMR2P9dIlXqHJVCKGEsrdqIwWbamDBIMJutAr
o+4uElNHE8afemj4yRTMBHBQ8M7PIumzutTyCDdg5an3WE4ucqtT79cHkVUXedf3kvA4jQMQjG6o
lXZE2mQuvo/x/dLdoP2e0IiSwX5feXVS1Trm1Vq4S+knPbkdilNKdkYzOP0tCr04gcYhRyS2slh2
2CV2OcBAcz8uHe0WTEpf6idMfLyT/+4Q4UeR5P2ogFQSLiBL86nA+LDCkmAZFIUvtXQclpSWKSi1
hihtqh7i5bkKUfAc/LxuAhSAaByADJOYWjlrodW/NjeqY/nxEa8/0k7E2310BOO4+6EY97JbOns5
WVlEnVZKj8wzggr90YgP2bK7rhJxLPIlFsosRXHLGAGyWn+aC2HXzdHtVJd7OQqIQJo4T3QOHmqz
WoSWVccIrezhyfiU5WTFI6UOF0vgiUOsRBW3uNZTfFZZYYWgfIlcHaQvkhM69VO1075QPZgUEOkc
NoyamqXyhNMYhEnmUcEwFBnJMjx8LF5/h4oL4mTetnVdRlWMpFoa3ww/I1Sf+ghmaFa3EmYx6qhv
7Ahb317Jiwz2+8rwzNyMqoblEKZFcvQwtheMC27KxM5Dqtp32zAuorhAQyiHcGjZqJJp/ifqH4vg
x3Ubp/6fg4asDTOlS1EmEBfVuZC0u3SiuFi2j76LChwwJIIeRmmLBHc9jCAVbad7qR4TexTN89Jq
mY0RYMT+sI/+HcZ/SXxPAKz2Jw2FKFqwQ54ZHQQNx17sxhnY3NpDI920VCaTsDj+jWUuQbAdgJbI
rTV/0M5quGuV/V/t0ruPrRSqlziWA1Z/nefHKbivKaf5A3hfVozDhikYA40hkCfuXPbSi4u8s9Nd
3NDcxAMpGHGWE1b3/jkrfXIpkvVRgVVr1t3YP6szleLZPsgv+rA9WwmI8sDEQHsUcejn+Ha6YQWu
gtP6TYaB5Uwhqr2dsgEOEUY9DWdcqJHo0/9Rm9IOEbmCWvLvrIDDgjITzTaOWOp6fGnyU18RVrZd
xKFaGOCiIMVq8p3ecWVZmWbBChh7ynIj4ZSo8djQ4eYxOZWdnJBe9KgcKXP/3531IpQ7H6K4kwuk
r//HetftO0/YfYwA0VrpxllEFejDGA2wiEJhNVG4aWit+5H9uWjCGUEAjDNKls5JW9+ongKDyiCy
1MW1peIMAM1hodqD7t+1qu7rWEoPUaPfdchLYSy630/5q1Fh6uConjG61J7b4XBdvz/cSS8KcoeF
BLhuxAZWPjp4rL5V0EOMGpunxQns6TyCxOG6PLZe19TlDo5yUBozzYASyzTuoxgTVvSnOpY+lYH+
47qkPwQpvzTjE/W9oaDcEMOYPJabrR97VDAIL6PLapNjX/lCSNtGi4s0LkVlCoOZSA2k9eXtEDwE
8m0aHsr2NjPOWbcT5JcaZKeB4orJo5GkdmrdNyrBjLx9KF8+gQs4kyAWUiHAJVgYdWcQzoJyKNCb
PoYnhRpVuA32F1Hc2ZJPgRZp4JdwVfk4K7cK9Tqxfdpf/p8DEIxBNs1ihFU2IoZ4DMdGUmxj+ppo
Xzv5UEQUClObxwFJMGazzmhaXGvI3oRWvxsETHGom/jzdSuhdohDk96acxAToNZFF24K7S5KBL8A
Ebf5nJja3wEXT8+YZdGsxSKKrmItd4IF46IXQgK1aBxyyFo9WHICaBy1wTaWL2V/zKkBA9SC8XBh
5p0SVsjIxsqwj6sM08+WYzrpXlP2d5IkPF3fH0Ili7t9lrFhdfkCMNbQrJO81fNJTwnA3/QcDJJV
UGv0fqH5bxSjlZgnq2XIAU7AAw3BiyUQCYjtwG8lgsOBZjS6ciiBA8oTq+IFE5yr3A6SgxK4FKki
dS9/n3v/+spt4vpKJgcIU5Cks8JwXS1jDI/7USEV3CveQD2LbqP6ShCHDG1YNJhUh7wHbhq+4S9o
lBxyu33Dkxvo4BLqhr1pEStxHDIgWVtjROdouKVh3ldm9VIOMljFqf4tSgwHDLPZlFUSshvuvM+K
M3S0lZ54uN4+6le6cKEG+tEMPHixSw06I3eVX6L0M80cNAljDOP0I3SpCS6UVhxCCF3dKV1TFJ4y
nhoxtWvrDnc4IoImLYLDiCSKR1nocBetPncuqml20x6soI0n+yDN7GzqWkA4MJ/iLoZMmxZ2Vqjp
sQSfapP8uO5K71fZ32Kkyz7xyeyxRyFwtrCn+eOEzsH02JxYS4a8p+q4NtF1JYgDikHSUozqRv1H
VJjqvsszeSc3lXwwlGl2wz4TkCUrA2K/qPXjkMIwRa2fGKRr6Z0sPOgRxUBCCeAQYtDEYhhQcIKI
eq+Vt6QfUf/PQULZLFVcjjgkkuBZko/V8Hx9/wko5RPWudyLcRCwApP0ZtDAGyrUtoq62zl0rgsi
3JPPVKfTsCDFAUsWkEFJPcu8NajGDkoXDgF6bZgxOx1HUVdUdjB6Ur/Y2pCA14Fi12Fefs1pOBSI
MaO5R8Bz6WJSdsJO3FNdTMTm8/lpuenbKS+x+UP8UsypDUqF65tCwRmfocZ4qFAVeixZcrP47NFO
P8SHxVFA4xSiLPC6NEodDgHUSBWqIoE6i+xo+UkZKG3YtefKtuictxf9nLZ6iTImxq9h+dNJPOQo
yxLt+GP5mgua8UnpQU/AxYmCdfDZiAdDMJy6Hz/N+kxUm217Dbr+0JCH7j+e60WNhzkU0T3uFuZ5
QNNNujwNZkHsyx+s4JcUPt2px1kfCzmswHga3H9zd1qL8I2VcmTOTD1lbiqFSbIiOKxFNDNyocFQ
WosQNJbpLsNn0/qZGm8j6aHb8cdKCAcGbdyWfc2YEliqAcVSjmDYqYNHAzxUqJ8El2LFpJTiICFn
i1jLLFRcBBv3hdy8MwyqmnfTgy5K8VkGUxhBhjqht7UsToGwF3viUr9dLbwSwDxslfY01Lyrir5/
T2P0eG1h/McYV5E6b1HummCU1vexP1LAQKwdXx64DO0Syy3U0tpjOh8z63aZKM2Y7/+GDSvNOGzA
HMvAiEJ4UuNKvophiaVTfH9DDfmNvM92FCEDtVHs99U66gvSbLMJa0ib13R6yir/OpRuBlMrbdiK
rv7fiLoaJUo4gCw1tjGT0+4zP22fUgvzCvAqd13Y9h1vJY27MMRTn4gze50Xj5qv7YvUETvU6A0/
WS48+YEiyMwhp6pvnuYroRxK5EnTKVWMJeyCoxXe6slrFem2HJGFDpT1cUghxkNp9CGOpdabvdJb
/JCVIToFOmoe2Ixr8PQ+ktVzlHYcXJQo5pClDE/Dnf5Y4GGzs27N8pB0IrF37OOvmD2fZJDbIE7R
7IYrJYqTkTAUdbs0ypu2fVrA1zArX6+bymZgdNk0i8MPdB+W8tJidKLeBW5fDV42Z95kVt+bJLpX
TTSrjXeFJHzk8XsllQssxCQoi6nrEVjouV0OR7N6uq7W9gm5ksChxzg1YGUtTeQ3cZoIIN0pz/Fu
cFiTsuBSLanbzo1WTVk2VeRuOOeupH6O5Rq2ESYYelQdZhNNsFHlTKmtj4tDqLYZNOkXaZxzJ92s
NcGCDi/TcILdiPkBIwhkEKHtZFfcYwuvy6OU49w6ScAeHbe4B0z1uY7vteBLECh2LD7mNdWdvw3C
F804x46FTuzVFI4dzZ/C9iiP/nVVtoHj8v+cDw/oJTT6Fncna+mlU6Yu040ZgtalG1+uC3p/Af7d
i39J4tMAaZspgmYimBGPFjoO4qPgvGmgXqp21JVD2vbgiyjOgzHy1JhDAYFtMNnDW3PIPQmcr6EH
l35mgwg6p/gp+o2NYR3kqy6xoBrnx1Y/L6XMqP90I3OryHRyvHHYGGBJnmiUJM6f52D4f0IN1lNW
uOkp85tP+vOCqtUbYccmlwZO0rnXt5ESygUFnZovlYGKcNfoip9N131vO83GRM6/FMM+YxUb9KCw
k80aq5iokS1VgpMaGERC8kFS2nC4EVoQZA4Tqzg6ytPRaFFCRRR9b78nX7CJTxp0Ksr16woezEhs
h6fEx9q9yHcjWHGiY+L0R5CiOiVRALR9NF88gIMNUTLyqGYpl8z4PuVncb5PqzuJuqxug5OOV3JZ
A7PKeyS+2qURjRwBWsZx5zJ3Y//FTJ8/YmyX/+e2p1VQETYHEcApew4RpeX7rny5LuIPp+JFBofl
Ecg79IHpEJV2sFPctHeTT6x3I7Crh0QlKYu2d+Yij9sZvddLNZ8RElbjqZR65EMS25BFEKMIRNi0
jYIXSRy0j2NtYQI5JGVy/pCOyxmlR25gzXZmaae4tfxRSA9Z0xBZ8+1o7ZdYnibRAvOVlTNCoRyE
6PpjYjRuV97HYmBHy5lkjds+ii/SOKiXrTHuhXlA0a0K1vVQ7G2xF/1e67xInb+b40iFGuxF6/dj
7CKQw/c0LrtqYmdLcgj3+XHYs/k20Z7ONROGwtMkTtYsRmOJC0vZxQ74ecBM+jQox5aa7LeNgReF
OEQfWz0uSvTnuZk42SmKVMFLV46v192MUobD8/H/SLuOJbtxIPlFjCBB0F3pnmlv1ZoLQxpp6L3n
12+iZ1ePgihip3WYuSjiVRdYSBQKVZlaoIe0RHablM+S8bXTFG/ooTBViIiGflMzubjD/pIVJhU6
UcBNB0jv0MMFVlI0PZWOhRGz2df9+E7U9P0beL/Y4/AjD3oN4Yd4MFoqPZFEDa9p01Z2VLwskfQp
XOj3KcBAQY2TpZ300pUaiHTSIjTsyBjeDBo91XU52UobPuyvuWD/Ew5p1C6q9W62ci85dSfl2B1H
NCGL41S44hzOSBiJNRNzYkMTozeVtua3B8sbew9zOtDsjL6Pou4Dwbmjcq/OA4kNZViM3FPNU55+
ndUv+ysn2BIqByrBPDfLUgE5Q+Whlb5N0KKM/H0Tv0mHf8SNyuGISdO8qiPYGCvHfNersm71yE5u
dRDbi96tRA5xqSJRpS4LKsN0A3KYx3Olg59KkOcIok3lYMSK4qCNdOwDEGzXNkDSga75sU0xpJ+p
djsYD6U1eZXyoalv/bKOHLIMeC2tdcYsNitHU/I7kZaJaOk4PImnMsdnGkxIssw2pqqcTpftZBJk
OqKI5lCkBLFwHXU53khH84rq+U1GRa98m46gBq9QoiqmzM9H9xkka1LWOBl15zk6j6CkKgUFyk2U
X5ngYroGE7kaSQizJSFPuVH6c137hZ6cjbAXnMOb4WaohiYTGZyClAOdJJMWU2ePCmUUep0WH/X2
GynJdS9DGb6cDnOq2RCFFEDqdhXxYpa/xOaFWaZhinSDtcgxIZERGeI7g1Fgd7esT058z2Or9kvG
sbLJoVEixeNkvjM0/u8QU+CWkt2/cw5mB0U0dLeZUa3McR+x7cOhHileg9Ne/VRkw4MijbfJ0H9p
Z+POlCJB5G+H5Y8PyY9oGY06VQvj1pQk1ZZydNzMtTPF3/fhdjsyL1Y4dCJLgdpDgGRqxtJpee/1
SXGMgvLUd8bjn5liDq8SkEGakRGocKgyDz2b8sBg/azca1Hl/pkhDpmUNJDopOClMA/uI4U6RrY4
JDhZk2hyavuEX4UEh07aMhjGmGCzDRZ4swm0FQ3Q89yHz9aBseXg5mJ6+76JooLLXRZlwUSYBFRX
gvBKa3W/Czo/1kRq45uwu3KMQxFVzaVENrGEDVRQ4qtYpF8s2Ev847c2JkZQMEIHiH97E5bNHJyy
9gI8s9aH/RUTmeJQQuvbqjNQlMT0IS6U0k0wnGQN3NbR8/Cx7s/LsvGDWlPfN3HeIMfOzEdVzqBk
6llKIghvQQjwD+H6ILdtu8BIOpUQfi893ervJS0WnFkiMxwySIbVdLWMEFARzMlDju5+UZlku8aw
Wi/2N6wgIcSsVBJ1KE+/8xcZaFEYR9tU7MFr3vmtIJGwHwybAmzWyiKHDX1AlzZhgc3eg1BsBauW
6rLSU3I3fUUr5Vl6CE8jHoYw7fZNS1zREKloVTnEyOd6Gk1GHrHUN6XpFfNfifKREtfKRQ4iisas
86LHURzm33vdB9P1Sc2hHpC87a+l8OtxIFHVytQsjLKkg0jC4sbecszxrMbmM0JXETwDbQ+EX9zi
GbXyiUzQSDLh1i1xdCfxUwoujOmBCTF7A4bCVdaOH9lL4vaisBHAocFhiGw0kpZ0LJdOTrLx2gjZ
X9gP/JrKGIqpKwZkpngaNKJEdNB0lAHkc79gOrY8YMz93A62ciMJW3XeKyR71rgIqfKskdoMVywm
UCJ7mR9UL6N0TJ7Cl8GuvNmXzrk/XoHnpozsiNrpU+DUua2Uvmi8Z7snwbg4zsVQCYaTjOAUdQsM
FEHhGrU4fEzZj46RV7qxH3jSFREkIr85tn8Y5Stx+Vii7zZGKGWWza6YS2dTXMU+6z2Qh1HTxJ86
UX1sO4QuNrkQGtQW1wyrQslWusqDs6x82d+N28By+X0uO+2GturB6YwEXDspUCWX3bl/3TexnSte
THCXZa3VEsVKcfAsQYcyji8ng6PND0UhmM8TLRV38jRE6vuhkZFoo+/AlIKHpegEqyUywR08o6qA
UYoVK634c1PfFsIOaZEB7pyxlrAb4hCfQ70bvfRYHwr0DzfvtTbM8LiZ07jNaO9/n21ANmWdEEVT
cZflvFIrMnUpxb7W0U54Qls2SI7pc+NNnuaI1QCF5jgfG4sQNaSIh3/J8mJPCyHaO6KcSK4CR/22
791mgK+c405OzZqlITBgTa9TWwFT+pCeFe3TnxnhkDE09aEYasRFPXwJyZVVJTYRDa5thsbKEQ7y
AnmRJVVlj0PpS97ftMnnfR8Ev893hWR5ohczo040c4pnwsLulU4QaYJvwXeCpDmoGYMelU0zWs6T
Mp/LBQprpHH3PdkEnMtKWRymSSRbpsXCSpHxpR+Ld0XNvpU9SW/+0CEO2sJe7tpyZN9ECrwK3LHZ
RO7kPBUg2/Zxt/KIfbtVwqvTvjATVkBtMTdRnxMfrUhH41HzWC/ScMNepoW9VqKPxaFCRsfBmkr4
FvZjfkrxbmiPehS5BIQP3v4HE4UehwiaUqPNX0b9WU5OTXnWm8P+74tc4TBATxq5i1ltWAluyHDU
l/tcNOzOdt8vudHqC3EIYCV9X2uMlHNGf06Y3jYLRsWqoxR/mow3w0gdlQowZ5vobWWSA4SlKMis
1/hAMQ4IzFajJ+M4/7UcU2dwRghNVt7gxZ9DQLiomrCdCf0wTWTuwUBCdXUEGxrKqwfFrz4rx/h7
d46+ltdM5ix90qngAwoNcmkQiTqwtjIUB42Yl3xjI+TpITyBcXp20X1y+FDmvnKQgxBlKvDeT9ik
EjRKczfNmQ51NBvp659EJpE5AClnK7JmDd9Qlq5ZMXyIHtpe8JKw/TSycoZDDw0ksQ0edRGbZ5a2
TsfuXJ4IGAALofzpew78+32AWvLPSNVZsqm1HT5UdELbuKs9YQzZLk7Ey+4iSBfamDdMndpFoxIb
J/BF302wKYjMQUk74ZYssTuKjt443C5n9OZFTuYOrRP4iyO7rQVa1u4h8upPRLDQ++cOkTmYSfVq
TvUWvpvxk9qHt3204L/srOjR8c/ChkObMB/wmwUKiJbkGurbaGFQ/3HfBPuJvQ/JoYuRgOITutR4
e9CPWnhFy9ym9RsJD0DnMRbmoGwD75jjxw1oQfBcPmEjTNZBS7621Ze+6O28O7cQfCHXSnqTT36d
tP6+l9utbSaVNVOBYJfGl8vlSNHGgZFzjc7sBOhtjx9ypN0ShhI7T9UwmcieIdDW5ilPxrd949vH
0sU2ty8xxyVnSQ/bkXVcoGTYL1dWIhKX2z5bL0a4DUmpRKXUHE2XEOuYhNltWWWiRdwO/IsN9u+r
9ESuu3jJOmw6euhfI6e7Q4fAbflduc3s+pR5xmdTBuu8aEJAZJXbbj0kCGiiI5uk9VXdoRtbGcob
iwx+q8WTINET2eI2XEkjfcBjLK7JoH6f469DdmP114QKen1+cze6rCS365I4mDKZdS1H1/phum4P
8Q2mblqX6WGFvpz/mVt8PT1IwDXaBy1qwuZbZJzLzPDG4LnrLe+PIp0fKQshWa6HcoC+0dzv6f0k
eZ1oLnsbrwxqQdgQIth8e0/ftTSb5tJ0w+Y2NZXGNsAAb8SNnynFUQmX6wECxB/x6mKS27+FhhNb
0SD1bZEi87vByLy0DUxfSoW6ytvp5cUUt4u1xAhjuU7Md52Kon2QMwn90fekfiDd3YSJdyX/0Oy0
eTHJbWq1R8NXxsq0S/McI/k3h1tNVLIRfTRuCwfVBO7WEN2vUnKtSg+59KTo57yv7aFE1qB8aN50
5RK3ixepm+Y0Q4wo/Vu5hA7GIOweR9x+WIic4vfwBMJHow0KD+SFkVORvPIWI8htXdb/Ql8PucHU
8z9mO4jeZLePkx8fjO/iMRKLyiZIery2eS0j1V7K75h0FryEbAaiJVuqLBvUJCbnHFVB5lQnEKmW
y9gZFu0QZcV1MVifdVO1i0g7q5rqZDkRHWObAHyxy1cn0kyKam0Cy1I/E6cC331q9Dckl51+bv7Z
/37bt+2VLe6yAeFNY86arPTUJ6Y8BPmU3m2ghD2BQDZ0svM7LdGzwCi7UfySAK2Msn9fnaEzWARS
ksFBNk2iuJmbv9BT885a1X4VcbOIVpO7doSVbk1aRQsvrK5CWttW9Nwvfp+K9B22381WXnEQOVZD
G40kZ71sE/TbamfobAn5f3AKb9Qbpk/d3BROjaq95WIqe3REI5jvmqx768ohZ26hdDJ2+JiTz2b8
Wmf41B0pZIkZWWV5o97WIEVfUOsk7nzMDTs75W50tk6iIYrN3blaCQ5Os2GetGWMS28wT2aY2FH9
2uWi83zbCIhddBmDUxje/TmIurjPwlYyMajRvxTh50I+DcNxP1DZF/t1PS8mOAwddYLiWqJh3JTI
B9XKndhQvX0TIi84jEmrtgrDUIGJFkd4iPJwXlpu1/Zv+3YErvDZj6GVajMS7AK9/Naankm/7//+
9i77sVR81pPFedINHb5GLF3L0pMhj4eme8mLToDJgvXi2wdmte2rmr1LgW0TwmxjstiVUFdy+2Zt
XbzhMCNrrEjrGiB/h2HZ8FPb2PRc+aFnPAbXk5Of9GvjBjwufvTXhyh5V5Y5EFnGTp7jmUFj9Uqk
71b9uP+dRHHA1ncFvVoC8Y7SmAsvq6F9mEh3uRG7+yZEocDt/nEaaqtOItPNO+IUQez2ZL6l0ku/
EAE7wHYFZrVaHAbM1TTIpEDexiCXeImvH1Q/9aK76lN3Rmv9Y/3WAe6YkmqWuMq3P3OUg4euGEzc
0lnWaMwPSZYe6kG+W6bYbaf2tG9q+7K08pTDCZplaScXBN/teoL2SX0wPwcDDheG5dKpF7UYb28z
0MMQmRD0SXJhsqSq0YGVzXS14K5DBSSOrqpC8MC4HScXG3ycGFocNOCP8XLGKhp8oTIolBW8j3Wi
pwuRJS5MqiIzEjnAjaIID3IIPeQnWXJz4ZAsQ4Vfj4uLQ1w8mARNuFVpFp50hOymo301ZCe9nn02
R9qD3NEQsTGJvhIXFHpeyEEcIABV6yaY39Ty1mgFW+xXExqIKhSiGpalq5BI+hkv2rgg8kALdJGY
8o1aaG4YTLfNTP/z5fxnMxzstfo4LmkHnqIueZQK1aP6WcNYrFr6+/uIfemfP9HPdri41qd2JmmO
zCRNy0PbtTeWET0UdejTpnluBxFR269o+7M5LsS1POkpqJ1MNysSf2mg7xOIesx/je2fTXCxLeWS
pXQFWA5lsLMFn0ML0g/p/UhFlyFRIHDB3cnWpIQxrq/QX2vTq7i4rqLv+x9H5AoXzmaODCVq0Xg2
0cyX42M8KU6F9ppqPuwb2iD9YotGdUO1DMwz8tmKtKBLKlARBvRQPed4JRic3q1uu4Mhwu1fR75+
tsRddeJSljStBrdmNd8OqNvFxT/Z/JgpR6J7FW6O6Pux0zEWbKftuLv4x+3aIJHoGM556fV0uR2G
8MqI1Nf9NdyOh4sJbsdWzaQmMSgB3LT2zah3ggBTZqkga914C/t5+bj9WmvBMGgZILVzB1dxIU59
bt6n5lSn9IuDIvpc2yFoKqiqMaVowoVgny2VWi84KZa7eEbSB2kRH5JSBm5OxqHzwm/EjjzQ8Dv7
i7kxG8D8/GGXr2fUGU2MMkJaW8/28n51iyI8HpEeF3H1zPqt8tbpRWPg29/wYpW7/DcTpISMDFan
MbLz6DVXvULYGLgNuRcj/A6QgyDSUH1ytc7yizLzDS1wQPfu4IHCrxdVUFbeDv2LOS70R0UDST4J
QUineU3/DZ/zI3tLUTSqgSjahCLVzyciURcjk0ekRk2aXiVlciUV/12pBdGwMsFhLZnqpIqhGOil
Y25H0ysl3/tJsH83hg9/NsKFurFMXUQSLBQCvQLNAfSxEnu46sEXd4Kktp08WK5yko/CB/VNSIS0
hKmYlqKbOrenDTnv8h6qtp7+gNlCzFjS+86jaO0Qgi8LrV9O+5UltttXl50RUqVzmOJTZZkDvU13
OVZX0mvvy0jJ/h+dApuhtzLHRYaejgbFeYzbSIYZH8aTQl6C0/SIAr16GF3iRp5whHRzd61scqHS
kmwIY1BFoCuWaXHGHqqFkECm90bhMrqK0Eld1GMp2HW8fczaBI+VZS5+zKYGnXrGpMRrP+p9q/Ai
YYug4APyDc1WRQo5LbERoLfjEhS0EjdyA788lW5x0ETgL7LGwWFOtWrQGGF0cs0e0qHCfjPYrFeP
oln7vz85sO33YxcY7I9ZxaZEjc7Ia6yamQfXSiy5mNc+gq7lP48oMDOg0TGw0TSicnCoJmRs0hiP
eZZxCIift+e2FKzbZiAQtFKqJu4Huswtm5xUadubKCmUna/KnlYchvg/9+vDi5UJbrGorM5FlyKL
qkGEMZ5maPtIyp1u6e4HYnplh1utqkry3gwoHnetT0X0OdGvslTgysZN/mdfuMQpH1q5N2JwUuNT
eN0JneVsJI+CCYBJKIeiPkShPQ5ul7gwZ7yF4/zF2CHG5tFOFJwMT3nPKnRBW8h2Zr1aQQ5yKe1G
XY3RTDR2mGH/KkffhvxgyqA6PFWBB1b5mAjKCJuou7LIoS7UcXJzYnQvhfYYjX8LGb5F4c0hrEyk
dqZMlCIyEXGvRf69UT/thx3ZRJ6VDxyWGk1WLbmKuFMwptn4A5iVKz9D6xfjHcKTmkP9+FSf6LP8
JqOYEDyK5BhFUcL3pPSx0g5Tm1k4R3C/09FxZl43aKor7xu0TiWie/h2Yk80PKqZigqiKM7jLI0L
cHxpjApDxcx/cGpyWzuYdoFUt7fNF9Er0HaU/LDHnyTExGBBNiOxr1rJGwsCsmoR3dbG+A3b2Rcb
HBDWVdwPMh4q4BN4DDB+U7jloTr+jYEJZ4GMGxPDCG7JYu9Hz3aAXsxy4FhmUbGkTImi6SCO/tWs
z10smCzaKLT+7BoHjJ2e60MZIFmUD7ODNkjiMpLA+KYL7RB8ubPLKKMSNLqpZ4Zioqr4toumAaog
k1HBcnscCpOaos9wUdViW0rRBRmdIjHP4+btDwRb/2eG2+pVV+cyZjvw8HqmZ8WFiMmDktsTIvNm
dGXm45P1Gbe/j33Bi11uMxRWT2U5wfGWlk9NNttxdbKEBwH7kV+S4YtzvIJwE85Sb03AmBh9uoE/
y1egITaGv4Iwx2P2y5QIjoLtHffDKcrthlZSlSKscbnM9Ss5es1Swe//BrIuBri4p31JrZbidY7e
ZNf6uT8YELS+nc7Enw6xrz/u7zLR8nE7ACUjQ5lHHDMEz+TtYTiqB/ohtg1sNJUoGHLTZcQ6F+kj
0euohqC2G5dX7XwoJX/RBAu3uZlUTbMMiPLAAu9JjleLnPX7hvroqV3tkM68NqXQ218wkRkuzzET
LQPxOPZsNuO7JDft/NqLpKq3Y2DlC/sjVll0Zkhof5JY9RPN2dp17Em3gCR2Yr7LcFvun/nEZTdp
UI96GMInI20PRSRdU7B8KcKSiWjpuCCQh0HXIwteGUrghfNTKD2rVurs+7Jdc1qtHYd2RbjEwyAD
06NTdVLd+ua9WYERUtyxVyUZswMfOalWFjmci2k9qGoE8Qi9n6GLQc+tajlxLpKv3kSeixmeJVpH
LI84KFACkh81zW80wWkoijqeDiUoa+yfDCzR2QmXUmiA5gfwDh9ml9izUMRrE3hW3nAwN8t4HAlK
wFyVjNYhCwzVmcfRTQftqxUm/VNoxSAgzttyOemLmR8FUbJ5JqoWO3TRzk4pF4tVRPK4kvHGNPiq
b13FZ/WRTd5SWz1Td3ST43ycDTv8um92+xNerHKxGWihHkcGioYDXlNBfmV93v/97UW9/D4XicMy
poZiYSOzpif1yvKWM/Xlo6ikIHCDp3wBAWHRNCPrIOvmOzIWz1Zlve17sp1JXz4QL2CyFKNpmjmS
hwHEzYU/Hemz9aV3FRTIx6vxIRBctzY6xtgJ9WPpeJLSIWtUSiroANKDeaagZTpRL/J11Zaf0uvR
bXNkuZXzpyvJHVqJrhCw5+DQksHDbr4msmAZNyGXEoqagUlU832uZHWQJHPUQOMZt+RIzezc+iZp
932tC/CP7ZVfUrCVEW4rS5YaTVOIcpY+FkczvGsVcmsa5T9BPt+Hwu6ITZcM9mZL4Zby3q+2cmmJ
sspMZwSGAnxY9ENUPWX1R3IJA0sGHXrWJMntI9rUs6Kn+CxKei2Rk96dNREJ6qYblkGpRqBxp/P1
9mAsLBniZ5g0QZ8skf5R5Nk1x1Rwsm/u1JUVDnDKhC5UnTBQTeu0vtV1Y3YxwJkc9zeryBduuYJ2
qeaZIiemyiHT7tTiahGNyu2bMPhxtXipsoD2WK60+K4nV239oI3evhfbTwc/FgsvqD9nXVMRWUpd
g455Pi9+cEiPmV/JNsqYUHqnfvYQumCWqm6ELwdsf/yyf1Z2uf1TNaaG2Qckx3IA2uLci6BJ28/3
rbt4IGM4DoUvcFRkkEMdq1c7KZ7xvdJXxl1UH8JDDowLwP4slsDdmF0Dsq7cYzG62rAUFWCUKd6R
fPaUwi6dHOKg9cm8iu+kZ4FrLKD31pLF0cpYNoZdYxIYS06jt7jaMXHTl8TPcbKPbnELmVfUfRpH
chdB9rS/0wx+am0uG7WJE7zyS8v9YvhEJCIr2gBcwkK6kI59jXuuRtx2fgszR80fBYsnigsOLaoR
OonFgstg50Ln12XvErlTHY0Dlu0gGrfdTNQx6GFibAsAiArSz5+qkDWr0FhvZevlX9BDcgxLB3WJ
2MFIaHJMbPmrhpc7UXPRZjlrbZa77JgjGTrWQ+FOPoTenOwpdwyvQoIxPXTe7JZ+eJc9RDfDZ8Hi
sk3FR+baLvcBg7GWuh6njTsfrKfgUPiRO9jlm25PIF+PfZFA/GYCtbbHfcyoM60UdC8glz/0YDwq
/PR7c6UcRrexu5fQF9FrC+1xh4CB+Yh+6LEBqrcyA280eu69IXDMyKZvrEQo4TlecNdjP7mzpHz1
s1aVvCmb+l+J6NQzTyPYYz5CFarJq5XkOYAmOTcSIkNlI8gCrw6KG1muryZzFETI1pVkbYY7BhZr
yaBrh8AkId6rqfWPmirnvmm8Xs1P+8G4hZJrU9wBkBqzRrMCJ44WVo6sVHYLHvkpjh3Mv7thfQoz
0RjBb8KDqopBFIVS/sUubSRiUCZJ1rzNTndSQRg12NZf/5I3RZ6o9WQrJ1Xkiznu0OmpUXe1ZIHe
NX0ax2u8ptihEjlm7lfm6/5ibiHz2hSHY3FdLJ0lIfCxt+WW2rrmZYCwPzPCoRaecM2sqgg4V+X8
QbWsg7p0X+ukEzzjbZ1ia184kFKSrKmXrkIMQmiPmsm9ZAYCE7/B/cun4YCpUfIuoxHKDOjj8qJ7
NigTPtD70TeBE7kbu1Rwrok+EIdMSdmNgUFA3xklL2gHdWfzHCqiB8nt3fvDK74OPeVJ3eXTjBra
fCuN12UYelH1vTVFElHbmHexwyWpWtMYkZLlTDMEkm644msH3U990ayLYP9QDoxiSFGVqsROq1my
G3rf1Gcp+94UULSuvT8KbcqBkRXSLCpRoXFLPElEaeHQ+UkHIde+FdH34QBhUKkUqiw/C6faCzEl
JHfDC54n7NbUD/umRJ+IAwRrylo900c8FqcBpkZmEPGnV8PyDzhkPVVCtwwBTd6o+PtWRQ6yf19l
vhbYhZRxwp21m67C8SaOrwJ6HYg4BURxwQMEWsGJVYBiaMmuK9QU+vh1gQ755CpWK1hG0ZFBOaDI
+2KheovGo9EZMBzQOulDWduS17ooGHpd6YgeQwRAwTMoB2CkD4MFzvXxSU8h13yydEHKIlg/vnQW
plClDxPUikmgps8lmZbXsp5awPqknMeg750oDD/yzgjRDgPCliYeVPmLrdEmVT0xEcPCwh1v+FbH
si1F1N0PwN98r4sZDjOooidLXbODENCU+dNXjH0t8juVDUsArXtpFLQBbV7Z155x2KGHatpGKu4Q
8/+GSOSHGFGEJrXmTJgJhPCPbd2TShCa28fkxVMOTFS5T6d0YFeXsLHLAvIGD/truR0mFwMchHRx
JheSBfhVWu3Y5OOjWupOJNeWHeoZpN4+0iG0XkcOPFSZBrOBqx+4j87S4PfKE22e9l3amD5jafTF
J+bzCqDSIVascsSFpPWS5+LEriSGYXdXGW4lpg2SowfJra+Kg5ivbntfXyxzQGJYY19q73Sl+csY
/E3NYzD8d0nqn73jkgw0KhgWSbCC8uQO5mcKqfL99ds+VX44wbeyqAWVW4Op5GTUma3aKabYXiiG
jBU7CEJX60GPUHn7NgULx5ePVaNAi4KKM2Vsr+PyUQruzU5Qat0+ti5ucaABogVdjlibRzLWdpcO
t0sBJqwhvdNj0WjtbzLPiy0OLRZZDkqFySWOaPbo7lHduFkgCcnE61mDzvBiCpzbxAlFYR3BaKtW
+HagIZ/SUkvhHFTxkvFv1Xrd/z7bv091oikqsTSV21Jm0mS46OAeNwUZmOJvc9HJITLA7Zw5qEkn
59izTEScSjjlH/c92Iww5eIBt21IoQ4m7XHkjvRM6X1gHpX4730TmxEGeQddUWTdsHg+q7bvinEy
sHFqNScPZiJBIjbSbpugIn7SG6XgbNj26GKOg9I2xyut1cKcQq9x0tto68mqQgAGbN1/qXysfOI+
fDoVcZcxtkpDfYzrl9gKHSQsbZWdRtlVJFGbmcgnLgwMfawaNcVxhO36IsXpAS2lp8AM/f0vtR1t
l6XjgmGQG8hHM8GUIX9TJndSBdtxGwAuy8ZjaFhAHCDC5JTbnwc3ewb/r2zPCUqORmO3J5Th3P6q
ExJjCVaPR9G0nsqyqBERjPoRnLZu4YYeCqu5ndnEH09oRTwY3/aXcvMxH8Dzf1H//u+r01Ybp3yc
FSSaaYYG2RhvGYGr3qqH/L77fzDCCr7ce2q4smbGdW0MKgJktBLHah7VSJAQbftD0FmO93rw3PLt
PXLaJ1I3Akr/lRlpnenIJKzKE6tNl8f91dv8YitjzN2VOzT7v2LVMr3mkp9oYFL9sm9ic8UItVRV
RvuBzt96s6nXc1lCUOiqL4+QQv6+//sMAX5BiNXvcy5o6pIUcaSAbqjubC15S6svcf1Xr7pxLyrD
ikyx1Vyt1jyhFTvKEWp19W3S/6IWOMOMVwki3KHq/plXHLjWYasrTYdnQErLKwssrRmu1qQEL2Cg
xa6hVX/t29t8vFJWy8gBLS1Az0lZ8ysbxadgIcTYXAVKF5BgfRKh7GYPwtoYB7OgvkZMjrhWaHZ4
q/q606fofrUNB6Isz+FnxoquP2J2at/H7WC/RCKHuoFFK3YKI3MNU1eqjiHpvJh4+0YE4c7feyU5
MmPcTMHbhJuZurQnbArBTPfmmXj5VHzHSJ9bSdgygU+MxPuWdgjLuym9acb7WV2AS6IjWLBsfMNI
YfSVFIDy1l0k6mj1kxznTid6NdpcNqZNhSdUgv5ILvz6Lun1oYJPi6xcWypmN5vkef/LbKZHKxNc
0OlNM0j1PCFfQdOfnEv23GMYid5J6eTsW9rG8JUpLtJk3UpUk/ERj051WlD3na7k0wS57Rxy2x+q
+l6M8e1yWTT3E1Gg9UenU5z8jcp/ZokYGASfh++Yy8ZU0ZoMDvVBdYw0MO+nolLDZpit3ODuR6We
GvlcAoBy8L7bbW4dQ6tCM5Lcftv/OiJD3OWIRNmkj4xlEv8/j0nqx23iWVr/tG9me8k0QtESgF5d
XgUdB2Fl9UwoR7KeS+X7KKQ3207y1IsF7ozQ4iaRqkLKPaK9c+HHqZ2D+NfuWYODnbrjp0ZMp8zK
7r8ctyuj3Ead0HTXhenMqHXYRLdiR3fDGTryGOgTschvf6iLf9yGVZa8KIKlxgoaX/vlrdPOxSx/
5ExQTR2NSWyWj8/n2kGXm8EacM7mB2P5PvSGrUUfCriLDRYpq7RBqRWzl5ggThQ/zqhWm6fWFFwo
foM4FxtsLVc2GtKrWq/gxm89TW7k9JgdvdLd3p3dqLGrg/p5P7g3j6DVsnGhR4elbsYWSVfePjbS
ndQ89dGrXD4vxu2AK8a+sW3gvvjGhZxCmzJqGryb6F1um+mnRbuZ58SNIxHn4nYStHKLi7gMCV4e
ls2/baWV5A5H68vksCSomIXCnOzP/nUnXdziDokaj8cd1NRxCTRbOw+Ps/otojkKyW9JJ3/sRPph
jNeDWXK9bUp2j2aUfdRJPUxsHdmJVPrWSbRxBR+M71w0dC0a4xqHuVRWNl7e7bx/zuizDjW8/cjY
TiQvH+x9MG8V9osKqVYSw1L+D2PMy9zIHzCLmR9SRzt0t5UjnUT9Juyz7Hw2nrxVT5U5M9lOIzru
tPV1EH0J4sHONcOezMme2uMSxYLPJ1pQDkEaGkX/9iv1yJIL/cWYrq0Fr8pC4pFtyL2ECQcjeBWf
m3SGklwVFbaZXMmgEA46QQfZ9mPG6qtx6BEEWUaWHEej/lcP1lEML7DmJG12WUe67JZPxkHxqoNo
uFUAWoTDkViXxtac0wIKhhBji75Z+nPdv8X0RtWvpPgjhDvKykkOS+omUoD8PVKmNnYhbnmlgWE1
C0Vj/KLQ4FBkKbRqLlg30hhah7aZIbPeHBUQPFVZI2hoEJjiSU7SQQITTgXAyhX8fOPNeA+CMG4c
/NnhwkswV7StloE9APRZ6ka0szv9tmlvA8s34lOXve5jyCYMU/TqEBAx6xAm+/nk1NMgnWMdwdiE
XyT9psTFYOheYnJPq8H7M1NcirvMRpIj4UAiQJOjHFeeseiOrhYviVwctao/7ZvbzEBXnnGJbqdG
8liy1oaODo/oT/cxMOTum9jEi5UJDpi6DGTPtYUOgLp5VbvYNrprqRtEKL+Zc66scKg0DlVZlQmy
jfmhw+Bq4UvqSfsLMxIYVa2k45+5xIFTqstZquC1wR0zsJkjtZ6bUxF/+4gRTaOmiasBWGh+Dro6
aVqNtGiBo1CWqF+U1J56QZVg++v/MMEXIpa2GYeADaWa+SEB9VCdv+37sP0MTi8WuJ0jBVI29BPu
HwmE7QikEcEl4pho8wwd2cY4seAQ3I61izlu95B5itppwgUxtJhQZ+cEeXwoQ5Hi7SbKrbzidg1V
M2qOjI8g605Vcatqd1l9FYEFV7B67M/9JY/4H9KuazluXdl+EatIML8yTFIOtiy9sOREkGDO5Nff
BZ3aWzMYnsGx75MfXKWeBhvdjQ5rHckRro5aThM1J8hhv2efG3UUFGUAFC79gL7dTuklzmf9uXgk
ULhF1ZhoCyEUNtf8qCkYSFGbwh5GXIMg0TKDMr921U1ufi2YESw6GtWoJPXW82W1Zacr3i6UzyfL
we1q285LmsKL6m9z8q6r0mYE/06XzleI9gWxHKQyADgbseQwAKdDCQExDFRRY0N27U4GPSazTiHc
R9VYtNSoMLcYvVsZVs7tq0Y2gCm70oLXWNqk6iqDd0Gz65xcR5kEe0uigwgyrE7zyCYN2XSyvLEp
Cxy9wWr5z8sWsP5U/bRDEbyv19AnIjbqVZyf1t1kQQeSnwmfBaXmK9m0tkwlwWkMc9qndYkAFbnX
evdrmR7KWJKurKez2J1ysPmD9vTHIP7RI0Rr3akHjGMO2IH4HcFi06ke5u2mRxuUrXzJXH+NbulB
Nrm4fpU+xQoWl/R4z2XYOAgYvenZT1u/UyiafQkJLn8w/nfOL9KnHMHqGqNIM9LDzSeKDapdpQFj
KzVjn1rt1tRaf1RtCYfcekr2r0TxsWrpmVtgThLbo02feJXKXN8tl11LijGsMvvLZEy7yzqumQkB
jiSmF7C974hD231hlBrW7ctwJM9kVLcsBk5mE14WsnZ9j4Xw/z+yEysxFZpjXzBkw6NFmgd9ktUc
10ziWAJX80hCVPaYdx8B8mna73MR9BYNp+7NSiV+YtXij+UIXtwFbHs5FHgmOm8D8QjKCVqQHJIb
9WkItdDejs9piEfP8+Xzk30kwaNrZZ+nUwqprrPlpDbswP7GAx4rJtwpt2fxlAP1IlBm6z5L1Jts
nq9GTZNYwgo9MUCZsXXp2OD4ck1xXkbRWLFoDtZV2zB7xrNwo4ZFYByQSmERqbhSfO0RPQoM61ge
XwRutrPms+9/cZyfv0FcKulonQx6jc2BzJnvsaEearXxo0htSdq2WqM50lXcKjFZp89JA14FMoUM
1emwf8c8ApJFsMc3ld8G1g9s3gNh+bJ6q3EG1B+aZdsESG2q4Le0oasbIKUD+vhuRpGh38YHxa9+
jyDhYxvpbuPaG0VXAZ+mWy5QacUGlhVHadK1pgPCab4SVG6bMnCe+Ccstr0Mx2LNkxwLE8x0Zsmo
qM2IChCaw/2Gsc3ls1vzI8d/Xzi6hDpMW0q4w4X8ruJr0+y9dAkXKcnNqh5Yw7BNC0OzmO069VcY
BV6afMLDDnsSnqP9ZrJu7OobRT+SIPjcvKmbJVWhCXiwOYRkipquUXlj5XE+db5Q0JfB5cNbl2mb
6PqghGua4hyWm6kW0MqnMlQfqsTjqT3GdLEJqrxh6y6I72QPo9VTPJIneGM6R0A9tIBS4C6bvHlj
hbTMuvZW0bFNipME4zERsYAaVpfZonVlmGSetuHWjWWJ5IOQvn9KNjIilDVHD0xAvs3PO03i0zUy
aivP2qoMgf/pR5Y3LqOnyVbfV/2DrVumbuG+GprYoIsLW0uWbgSxzDtGdIMSw9R2OBz4lVUCGebI
2jeyDbxssNDiuGjen1p6OanESjhUbz78wO26z2P15bLZrR2a7TgqNkxVwwWhyqmEyU06RjOeNDk7
glZgtdxluQwBZtW2j6UItqY0WRbPFPm08oQuLV/idm3P2LfB2PAt7gAn93xZr3WR6M4ZtgsIAaA6
C4rRaEkpxqUCBu7YAx9miw/Mt30N47Ob/4n1e/UojyQKj4apV2lJchQg6T6gzzpw4OJDvi1951p/
+OiYKJ6sq7BqH0ciBU+YmA5BzQEiu+nFag55HFw+xTWPbrsOh/jEGaLbeXqIC3gamqjD027Mr5Jq
6+alXyZB2f26LGbt5LDmDH5KB3CIZ44CYK+2NdgQgwMMaep6Sq94cVnIcgoe4MQ3Cccfdt2Pxq0t
qNO2utMVGZowXeDe8e138jsPM2y/J35eeuah8+kBDLU3yUbG5LiqIVygbtrY7dRFrxE1zpKnJXZ1
BvLVAXNN1z26CvX+4hiPhAi3jI20zzIN3boofUmLG61MvXR8/f/JELLprGSG0auoey8jfU+acl/z
f3tZXWTtLYckEyORwDDBErxg2GPWOU1PMFidETBqjV9UsIbOegJGQObNMvPjn/3MLDCmz5l/UFUV
vayb0Y7ZDK4i3ScAeUu244bjiKXby0e36pKcTzligMoKZ8ArEWauPc3+HHZPxRPdFDu+48swZbuR
eYfVXf5jgYIPLKoBpJHYeAqa4KYP40dzU2+Hl8TwgJZm3/Tg3GQY8Q6Un67kKb5q7keaCq4wcbQi
LVI+lUO2Ca0CLbvqGhl7yKoQA/OhmulYgMoSbKR3SqclvLHUs53uPC9sr8gQiNf8q3Mkgv//0ct4
chTDNPgMganHHs2p58r6BquGfiSBK3kkYaTJ7OYF+n0FTe8rZfGQ2BwWgh2WVjW9zpieLxuh7NDO
fITZtAvHnI3Lbafvs3aTdZIWgkyE4CKSzu76ZsQ+MSt/JePNaLZeNj5cVkP2YYSnTNak4FAzEPgS
5u4LzBVF1JZd11W3gNFjB+8MVXPFeQTGsm5gFJ+Gv7bhdnw+IpMcMEMSP2oB9xN2DkSMeoOesyON
GB/D9mde6Ui8cIeWPiXGMKITY+bT8GZPertxrPwuVVrdq8q+hj06lde03XsK+mOPOJNkuHf9jDnR
rKkbqDsI0dKMGBLCwQAwOngitOI2G/7mCYIu1j8SRMpLbdSXRTMRsCpa70fNCMd2Ci8byloGcyxC
cIExCD9abcRHzHMA1sa/DXJb9ppXpfrfBN8jXYTPVQB4SzcyuLwkP8zZ4wRQ7+rlsi6rF8vUddPF
2BeA3YWLNRpKOtdFi94cwJrrAo/r3TzKFvX4HzkzO0slOp428Kki9ZOtFXo8VQjwQ7RJg1a/pdou
m7/JEqLV73IkRvSseOh2UYULbClquAzUa5kKRAX1Vu+Cy6e2WnbEghmwY3iVhYit+iivpy5zkEv0
hz40QRTXqF79ZcLcePaV19mtx/QLPfyNbR9LFeyBlXGHhAy5JtP2Q3Fl1RL3tHY7Xc3BQCjfGrXE
pGV0l8To0wWFIpBbeUphk02mz9X+8uFJpIgpSzdFmmFPQPkfm+5OndxgqpisLMzjtGhxR5qIg+mp
NnWFywBCnu4BjB88xw/FbvzheJXHSe462UVdc+vH4oQP4wJ8ICtmgiJpRRe/6dXeH7V+9KaMJkEO
OrftMJADWgks7M2+ka1ky05UyFoyvH+0rEADd9hYvLK0ib/Ee/PWBIp249O3erc8Xf6Ea4+eY335
DzrKMKa+6meVsxsUS3qPopa90eFGsFcT23cYBmb7tLOdG0ppJ3G9qxEMj1MTuHm2SVyxZecWymQM
CiLYkr/qy4tafyPkwZyuzYb4cROyOg8MGQ7Yao0cIg1stRPIFIEDjblTGmRtHEhn2SBM+6VfXfVb
kH150wMwTjbMtzzHMx/GALxHN9b/1DRftTEHZSLCswfAu52eeUfUrh46NNm6H84W/o16oGl71LHX
Zv0s96afApYk8ogXPxVvRMbvtH7u2H5Ha9HSgOAqxImuLjA80vKBoWFr6G+N+lLU3wvOFf+sK9dW
DvJxGWbemjt3j0QK+Zid2xS0YDh1Y1Q8NVKCNn3T442ayhr0azGQP99tFaV5sCUJ1wfslJkaA689
IDr68pqxByrvLjI7yTVdvTRHYoRLMy9WbrAGYibnPQEZnYXS2DQVHnOBRuluWPf78iVd8Qp45vIN
XBRM0REW0pSCtI0xNYhRzTDu+45s66QOLotYOTmIsF0bfUrVPOs3Lyxp1Knv8crFCC97TMiTnUi0
WCuOnsgQzCBy2nzqHNT5Rj8bvP9AJw6Nx8cz2SYGsdRlldYsXcOpoQwLCAbddLjOR74tGkuXAeaM
v9wXrJ8lh2o3g7mHHmSNmtXvoxlou6FGBYhgwezaOi1YmyFTdRjxDADvubFMF/4nhDAIXT5FCCZH
U20B2bSDJ8Wh2bNDd+X8zEdveSixeNtso9tF3Vw+vZU7eyJQODxFwQpkFw8AFjKvlOl3QlPfcL/n
veFflrNW94Ag2DUW8QkK9MLh1U0UN5rSwSUDh4T44LH1l6tka27TXePHGxk71rpen+KEg7QKVRlq
A2lyY5e7WXnR3MlPJzOM1b+5UUd6CQdIG7fLhhzWXhbWTWV0h7pUKk8trffLB7iSkmtgGEGZQ4Pr
U8W8v9TVYaHKhNWj+YbqzBtJ4jXqjTFdz8v3y6LOnATnt0PXE+k/EDnOWJ0cE61ys3HUsKqLbTfZ
u27CBysWiemd5+Rcjq7BGtDBwBuMf8Oji2v2M/BGWJ+F/OK2iI7NlQXqFPXVeEJc9gegnAxdIJt6
Pm8qC2KFyKguQ5MC8CADhDtvnccPII9QX4fDgOFD8HwUnvFYh/nL5TM9t39BquAVU61heW8vWfiB
1R1kd+yXc81pb0xcbBs7V5KPeO6GPwQa6FCBXhL+SjjdhsVzYiRl9vHi4dChzM+uzK0apGEcSNdy
zxyXIE04VDZWlFFQToQl9f+Da5ls9faDjoE/r6Lwj7FkBYHCeYKP1p1cwIiFZjzEXk60n6O8eamK
7lgQIqRwqRVNnTVBSBHT/gpUljEI/ixj22tGFibplGzbyoq8qS6rb9SqsX/gDjIyjfPNotMfIY40
DRlxk6Sdub0CMurODZWbiEMB+fJYeuY1BVFiBqLVzGALvmIeWx4rfvdYR8kXeGom2+NY9TH6v9Yp
bt/MpJvHDn2Y0LlxtoZfAMC+3YKe6TUBYs/H5JsR+TKkFo1/r5PwKugnBCHXTpUxLpostG666+za
9ug9eOoxf4S1ZM+9aTcgjt+Vz9iBlCYPsqMVAtJiG1OOe6qGRN0uit9Vlkc/0My9y47mLGkVVBTi
kcuoPWgjnPcUm3tAWPtOoh1Up3qrF6StpTEeagxC/WkQFIQKvmYwl74spiELK/quDZjlrwChL/Gg
6weIJjX6tXjSiJVIllRkcCz4M6f5XjdvKR6PnX6Fqshf6fKvHLEe6RBUIjBeoIa6Hjb5BvVPLyse
L3+k/3KnP4UIF41VZO5ARK2iCYnVh4+ZpmvtgfekaYhFvsvS1u/apzByGmfHUU16bCWoYTZvlv7W
zWKPyN4uq18HLJNYS8CrG/2rUxnAyXWiEhS/oTk9saX1h3LxmbVtS9lG53ogPZIkOH6dJTMjXZ2F
fFrK8tubRvOdff2tDywU4VkUaK+Xj4/fzDOncSRQCAKzNjZ558Ig8FS8Bz7WHu9cyRf6L0o5lgsi
aBvPP+H4ehWUWSAvzkK6tw7tGwh5fzq6N/8wD/UmuYtRq/zj0iS/suiZ/SNROMYcQFx9bSK0xXbp
5aXju+YsyfnXD+5ThHBwAGLrsmWCj7fmQ1tssj8fBz/VQbyqfZnDJeg4tf6gHngAwccHfM8SdmAB
kx3YuoX/q40rXNl6cqPSYLhFet4frMVfIsNLyhSIWRIHxL/1ub19ChKuK1PsJCUU8b52NM8BlgrJ
Fq8iW6MjnhbJRs5k0oSQ2KBYHqsp8tJG/22Om4a+zu7POP5aFzLWqXOqS/65LEx4AGEMFWOT28tR
vm9pHRniCD6CXlf7OjQO7MX6UoBDRnuBlsvWuLN+DFe2n95qIdsM21i6B7T+5Dj6CUJ0VHo0uZK2
zYBuFz2QBzfD+kwe1n7+JbouKaYuox8O6CRkSFOreYdtgtTNcsCYQgSxy9SoYA+DoXbLhG2qg1sF
bf1WZb/n5bbUw6H8YyRfHDUBkRxIQHgHXhRIBoRKEwRp4QSgoSwZPUddAnSLEl22q3q+GySIEmK/
ZXVpWYymFnLe62RnHKoNZ6+wmYd9JL++m3cyCNo1v0IsVBEwroYGmNidGhZnmNsYdlQuYZne6/HT
ZYe/+nTiQLCaQWCoGIk7NVS7jVhPSliJdscBjXj52HzMkJcCh0wKi7HmV9BcxrAn18k4K4zoAyzS
hTYLUTYZe5/Vfts4L7Lcd00MxkBQJrMcF/OyQoRhpTsBng5hU7HL0YsB6rYkdK9p9DYrZWBXMllC
bImH2XA7R2HhNFq+hi3cttD91mmw0O9InOXqa/5YL+Fb9VNGYps7Fc4TbvjVxlwC615hXhcqB1j8
6CkboHupMpg87hdFL+1g4AQFEkvHLqYQDux8qrVUrbLQho1QP3/LQY2GBg72Srtt4ctapWtpvQP+
KIxnAivTEh+Bi6Y3DhAN4UHoexnrHimv+8Lx5wWOs6qD0ZLUvtfu2LE8QT21Tses4legVb7S6lZK
3byWk6IlD4M0TQfnKISdrqGopZY4PnV6VePEzyhma6iszbeuxacU/v9HEacGbATwRVU1rEGa4ijF
oVMHyZTTqgjT0jBuDGekis+SqY4Tp9Ypz6OuCuc2ryQfYvXDf/59Mcdpm74n1gT7trP0pkbXzBud
xjfs6nsyAyB4pl5qKi8SB7gWr5wjocLXHxfaRYWRZiGpfHIz+nwzDfCIAQX2sZc13oRd3dgv7/7H
IdpV/3EkXsiASKRo7jJCZ1oCnQjbF2HWecOVu3jxTbXjLEWcozIZNtUfd5YQzI4VF82yqtuapZCs
WfEdn8SaRv22xb+XD3jdaFwL3GmOikFQwRk3eamlmorbrEU3SZf7LRBALktYvV+W6+o2pp65RqeW
r7uN1s4R7lcf3zjDTVk9dzJg3Q+fc+YCj2QIn4k2iB5MiflLzL7TsOmOj8UZbaz7CWh8XYhxOec6
/1Zfk2Dexa0v7fxwAWc/wFExDYd+go4G86mSHBpJB96lFs7bCfapAafYDNme0zXLObrOjRLpBqrh
rolwo2Lp5FQYYSMzogR3Qm3zO8YS6g128mTp0X5xZOXU8/sHWRh9hUro1WHy+lRWlypanTkMQS3d
K8oVZU9tZ+DiES/Nv+bZTTWr4WV7Wcl5TkUKrhIrDVU+kEwLlStjy+97viV7/YGvnSiBrJMmlSYk
xIjXLq3yBK+ODSdessB2r9zG13yBgoayBYrzu3CqGv+yR1Fg7ufWALI/tgvnyWOxFdBxvsJUhyQl
kIkRrLHNsGVozDjBWin8GusuoxJE/R83tlB6UjHxgxkNkw+SCydXNZbdl2oE/AoGzFIj8VN1myuK
147Slt25lzoVJZxba44kphEUMrbVM9/cMR/Vn+MPdcNHcvTKmx9ldrF+hJ/KCUeYk3lQIxqxcNBD
c37M1ftJk7n41Xt8dIBCcjrPiZNPjYvktHzAsI9T9V4JZPDKkK0+rV/iT2WEzBSMlkakF7Dx+aM2
wZm3lG2zlS0rnicIJ19JnM6qUz1K+hZOkBh55Lc9FneUlI2+CbKscJmWzcQcJ4hTbGBfdhkS8xBH
tlrsDC0AoOeNEObHirVppMuEq/YAL4iMFxM0yBdPby6mb4k6J4iT2AcJpyp/LhQbU2jZl8uaSMSI
Rwh0P7vOWIY2T3QXj1mQJI91mweXhawcF3a3HAR7lPdwhYX4MbXJZDRkwCCQQR8sO/eKWIbas6LH
iQghILOsT/DqQtiYFBZYTowm8TVwfy/rsWLWJ0KE2DQqrmm0BIeVVs+tcstyJIOTr1dX5fQNsyux
KUM8X7mwBJuQAO/HzoyF+uipETTFYOeKDa0cPXmq8+5X6ryA0W7jquTPPfiJJME1lAwuN1IQ4iGs
LL+kE3IaiYiV23oiQrBoNZqoO/CUhVcP9dsM3KluGXR9UOXgQEofLn8rydGJr8Z0JrUztHBBRm18
S+fHnmGSfNhPtS15paxZ3tE3Esfky9h14mHEsRlpe6W36dVo29sEBcvL+sjECAZeRt1S9A304eBo
iqZtzNrZJKYMM2+lTIgplU+TE2syhFYA8hkaFc16fUN9beccsIm7qcKl8+JrjkjfbWm8l8X2VfU0
gpVzLL2fL7MUGUDVcbcwlTBiGTdrjCYCGghzNlNZFX+ONPzBKGEiDhH+1hK/mTK0CmoNuYbKCcd1
bHkOFkYbvqWoBDIAvTXvh+GVf4UJX07vmJmBYUbjNTtqbEdj/xeWcfT3Ba+UzU1EmhxeqanukhrE
RuxHz75dlrFS6uQsIp9KcCWPEslU1yKDDsi9umBEzpogZ51fO9QF+RhndaO/urvLEtcNAiOVeN8A
3FrsOWQN64xFQQaWt9eYomyHp7yUHNyH+zx9RHGlPmUIX2ZSK6PPTFxdZWcdiqD+0nXgD8MyDVaa
OQgs9iFjX/lZbK3wsnLrJvEpWPhkAzjR1Y5BuaKrPQNr9Uw2uC47PuF7oXbXpBTZRUjbfTK8NAiK
+vayEmsvGWKavKwPHnS8QoXoxEoni/NS0QBJhIm9cLkyXpNtHSw+3x7UZHsMqxodSRMi1Kyl1hiB
gTJMu22neXX36o6SmLH6WY5ECBGqqTSdxiMUwpRAGe1mGU4KP5Aze/v8+yIJpJKWdWqksLcZb1tE
iNk0AWq8bVMdmD2x5PNIzkt8tCfxglHUEuflLDvNXrzIOaQyyAHJgYk0kG7SJ/G48MJAsXhaFrr5
+2UbO4viJt9ZMTGzi24tQMEFM55bAGop1kxDhZVenTyR6TZPMaZGvlyWc27LgiB+mkf+bUayjby3
RzTYxjsW0jvmd4foTgegaurHL5elndmBIIxrfSQM2FAlwAAmGnbkdzFs3TZQX+O58HNXYtBnNiAI
4j/kWBBiUjYrOsXkTVJ6OptuQe17B2CS4LJCss8k3E3VLWYtS2I1TJ3Ic2vLszTQPx4s6QiETCHh
hjKlMYfaVWkYN++9Vns5vU371r+sjUTIx9T10alR167TTB/BxGmVD8VCvH7UrwYmexXJxGinHyft
dCVayDCGUxopG6t0ai+dtPTOdWY9vKzR+ZDFqSF8mP+RSnU7OXWKlfWw/D2G7FHzEoS57jCX3hyw
oNrK+JXPe1OCQCHCGaSCNyUmDW1AJgbpTwqyeOuevmS/+8D8jWJe6O7bWJIjS8zwI4k50hJjmEMV
m7jEZponftcn91UxVkFG2xpZkSFxsJJb/HEER9KcfKAGbaYxJOkuindGgYFa8pIkrxaKDpe/35qp
oBaA7rmFOGuI7EbMqUE7GvUUBVjmUYIdjAbw4PPPy1LI2vkdixG8bZT1S9n0jH6kxYpHMag+7PQd
u9lbAblz9sUOlb2gvgdAOOqi40G5J7dVwLw/roXBeDDobVkAlrM1RwxdlRmnJgILxeLQe6n8HPIn
M/l6Wdfzdw6XAbAD0Cu5BA1vQddUH3uHRB3FREb8TnzgbsBC+RCN7XNggHxPAnqQ4Spy93SSAHCh
LnA+bAgm2Nw/vfKjXpGiZwZuha75y/SrnzzXeijTL8b0lcXf9T/nBRcEChnuXC9lq1EN8XMAqkjJ
PCU7qP3m8lmuWueRVsJdT9USVeaJ0LAxCAaCw6zGLLkUN5efzaWzEz7YPDsVkFoW3IHDhJH5/gvf
oCAbvD62f8zLKJwaV/joZtMyVfoRZEFhZR+Acm7nksap7MD4PTz6+9ifaRRdjVCjBEbTrrBselMk
xnaeVUfiEWWShATAWbJBjQdkGqmOrSdz3PZlc6B9LrGA1fhybNhCApCVRFvaiX+cB2BPbcdtvWU3
9Q8O7VE9/AXHifCBhDQgz2dbqVN7CQ3tYMWAxOWQAF8uWzW3p3N7M4BNivUq1RBrb2Y8jkbMHYSe
f5uwENu9Xv77/+XMHHDWoSrKIQ1PrQD7y26itshlyDa/JWG6icBtjjks/npSnrMvfzwG83Fon/IE
q5uX2nI7zVhCN8r8fBg3GeqVfayEnSrDvD/vjwqyBLtDj17D4is8OB9NafYtOCYUX99xpKECRQNr
kwSFH5hgVCz8v8o9XNDS/HOwgjECCqNJlxRfbvT1H+am3Q67H/NdH9SB4/V7dZf5sm+5fs0+JQr2
SJqZtUpXQWJ531ovc/VcdG+XzUUiQhyGsFvFHIE8hDdD/RwPN1jRTomEqWDd4v/VQiy5RMrc6ZmC
LGNQrQN1l4NRUAk2ylrOdPRpXCEeNVY+pk7cwuZb8E4OPxv2RcPuGAKGWcrW07g9CxfYwE4ptiJ1
jANq4pwNmZliAVoLYalqvs917iWa+uyydp+6tcz/8d99LgtzbNg3BmyEWFCkTpWNXTrg64DfCTsd
AScZj5BF6GGykTV1z0foTWz/gvPtH2nCKc4tGHCwggPNsFBoJl4PZ9shM8t/dtIe23mRTBAmRHc4
i97W+TGSh2oPKOPAxo2igRm6D5pPPJVXhH0ghoWX7X3FGKHjR89IhYMU7b2uxpRSlkNsMoQAfb+Z
6fJ4WcTKlcKECO+uEBPZpjgp2hbdnOWuuYTY/Nk0abU1E4xqK4VEk7VU80SO4HhHG/jjeQfjUA/V
Ptpimv77c+4b+yYcgxi78P0zuZIVnVcu2olMwQEr+hCbGoFHAjigF9fbJb41rOtiiQPdkWQza4Hs
RJbgb91soaUeZRR1QH0DNr1DUYXD1fTIrX/esWKvyVaoVnLBE4mCv43GaBodko5hSpoQfZHtwqYd
6kRBY4Gxu4jvSAsrHTFXraqJh1m+L5ct53zxml+KT9MRSV3iykkr08TxTvmr0cVhYwKfLX918m+6
86po35wY243Tg0Qqv2pnXkZzwASFmjhg/ISrCOibESNczX+iqtYfgCORbmxgHo+BO30BJ8amUbzL
MtfvyKdIIeueYoaVdh2262oY6wAlyu90wOTAEkuMiH+xM9WA7GOYWKAH3p2g2mKM0zgoC1Ji85os
5oaAi62JjWtAQHkgHgwxa70bTBki8Lpzs3gJG2MR1hmaaYVpIxYvboxuV7av3wEQ91BvnT3Z12CB
AyWbsUkP7nNzI8PCW4tNiINYFsJTUD8boQXJeKTHSt+FKZ5MuqF75ryfscqhd5Lvt1aIASrTpyQh
VqidldCudZUg+ZpDP3fT+mhv3FrX06G+5rAERPXM/WWjWdEOoB84Tcx5YORfHNQxWT2Yow0++LxJ
ggzgRg4fxVdup0TiCFaCxIkgwbOWWOBY3AjHODXLI1EUf1ZyiS5r3s0ExgJg7i2gqZxBV5olXp5O
bwPSI5xA3ZiE8Vt0bwVtwAnuKB7wz5cPb1Ug5u8dQ3WAhKGL74IC3I3JOMMm+0O6R+6M1R7bj3a8
IcWRYqUoidwChKtnHssTDjFmVDUtmmD7botxtK+aF4euX8dhiRIIhhdlKO5rdw7yHADGO1jCwlwB
fs/R6zd3KEB3M4o36fW8dZ+cg3lFg2RLnqxr88Z94CV37L9eyyLiiidDxEMiCKICdP3EFC3XaK+l
iROHI3BZnK/GdGUDVFPy7daEQIZLgHnjoismhMKR2Zk1OWocmsBMeVP9/h3jaT7a51cF9d2H8hn0
0D6VIEitCoWdcPeJwUnRd2oWI2Ud0yUcMe0dveWaVwLg8rJmMhlCHEBu20SqNgKsOOseqRJ9b/V0
V066DHFXJof//5FxDKqDUOoi7XPm3svM/Rx1HoskV2xNCEdP1xzOmQxoiVMhJKmx3a2PmK1m19R8
U9Pr7s/BaDFEAednAIIAXwbe41RG3Fu9NlLIcPpkR9zihiz9oRjn8PJ3WfOAx2IE9160bctcA5v3
dm/+cCkL8V0koXnttPCc11TsVQEIWWQiYK6mOGNVwis4dxHWGcmvuJeMBslECFpMVGN2m7VxqJd3
RvRbJddjJptJXJXBizk6x0PEXMHpB7HUHhOJZh+HVeRhsRW9ll3ff738NWQyhFuSzW3KUh0yxqED
9nDqqTT3Iku24iYTw///6JIkc1sZERD2wrmiAOX/0mWHHNQ5l3VZsywT1XfsNaNQjUfSqRDdAece
1bM4jLsSC5jzjT4UwWURaw9ZrBH9K0NMozPdSVzsNMfY/Y22ejDtil25j33Qa0n3H1fVAbYc0KcJ
YI5FJ5m6PVnmGKIIClLTozr9uKzL6jfBgDxoM0Ab7or0BSo1QIqdIk2oydZxU1iAbyqy4fjV2An4
y3+lCLG6Jqq7sFFRwOk3BHz5qvbZL5J682tfeZz1hINjZL9m2wM77mUF1w4QgJXAIMB+NE5QcGik
rXR9cJHU2cZuKg661GOezxjxZw2IuPAPXjhYNzi1uLwf5glw2hG4x6q9ucPWC+gf6Pc2mEIAYW/1
exDFXtZp5TxPRJ61esEIkrAeIq0Het2H+jewyqALBNTP322g+Y1Hdry48Rc5F/p4GJ5RubGc134p
tnHHtoVc4EPfJh80dgtWRp74lLT7Kms7rTwCuDgHdRQsa52XwoA2gvHcEq2Z8RA9cAhQSkF6rlYf
IDXpIyB8/fTXVMlOl7vU08zyVCw3qSM/RcqeqdRRXGA9OoccS1TTVbNbHsdNeZ9vys4jj5LPeQZa
A9M51lNwjBoZTadu1TpMyzebaZ5F74t+Fw9hFL9byIm0+tF1aSiRSiRqCpeS6kNjqslShx02OtSQ
hcpjtGlCZWvs8ASSFGnP/cypikJhxzW6pI20yA1q7VUt3+2aea0pqTVL7UVIY7XJ0jKTxlGQYFwA
FXQvDRjIa3fsOurBVMnZeehWuoG26gCOP5/gAJyOJrnpwl7oPn0ervNw2qWYOt0OYNzG0JTq/Q8M
RBIbtbhJHdkoY3UF5LkZJnM9ogfMQJNh7c2HyGs8FhTbWvL5zr3oyecT00K3GpZGKXGybbypgaCd
Sl7E3NYuXDmL2+qROtiizbA6A8cyJG/TdFVXQFQfAbMaN77E6mWS+MEeSXJTxgaE7iiIvxbX8a7f
5j5GukeMar6a2xiVYeVVxebpo4wmXWYlluBV6qy1cmfiVuL095qSf1MX+5BPRkhH/ASq3Mx69n2J
Aa4XK29uW2/jPI89ZQAY6ADivcvHsPo9MaIKKhw8Zc8K/02rNTQ14VmTmm6txn6yDSnWx3m1EzZz
JEP4plpplK4dQeHFQPWdKLtp7vbYUr6nkfrQG1hIctpHQ2n8YX5frOxP59u5TwW2JMdKRO4sbvni
0RcrbgOHo8S3Wp56NAsGeahY9aGfUsRy/8LsIopbSOEgyM0dp36aDnzTFtNJ0urbSt55opPY6XJj
ls1D6rrINJxtfSi36h5Tq751Jeff/XhMnt1I8MegvAgQbnQaTu9JnKmUGjW+XvEtux6C4brGEI3l
ZSDV4vRJgIsIy2t9O4XdY36PIs+d+cDRfNxAxg/JveelHyI49QFU58vQZbiwbB9bwIDvMBrVXdns
SSUhyfOgTjXv8u1YDVYGOGMJytXnHRbHiEg8WtC9VZ9rK7DU2Fvm7f9PhhB9rUlTCpSvoNYAkgK+
+YO+mC0D9JFpInxF4uazlnCLSaL7Ud+UaelN5ftlTdY929FxCV+oBeefE5sQ0iC3z17Nl2VHg87j
kK7Wi3OFoSuJ91oZe8VF4Jbp4OucdxSMaLabiIejJtA2AKzYRXv9scNLgiMXsr9ylkfSBM9dxhTs
RDrM4f9Iu67luHUg+0WsYg6vTMNJirYl+YUlJ+ac+fV7IK8tCsIO9spP91apyj1NdDcaHc5ZpEAq
j3LHuVwZpdO36pBT3NxJiyKtemMgGpuZHe4sX3qIXRTXE3i3ReCk7mGAnDNjG4YFgm1MKgPxmnoW
VULWgZsXX3ByRMfwEy87r8CbrL1kL2EQHtwYd8oPjkxmmgtg8T8yqQtBs+psbohMoJj4tT8H687C
lVs7xv6yJKZyABOXAQ2AiTWLSsiksrMUjNpYZIQyiOTxNm9/CHX57V+koP/z9tT0PDXRv1NhFvPn
KO5tJT9Ky+O/yaCOaehQBsyQXKL9uW81xTak3YL//JsQ6lySDIXRpMIlFrWKLa3fDUGzETU4Uphx
/O+hSCKVeJVrK5bCAFVU6yaan7LyrgsPPdApkugqrj4P4Gy8rBb7utxIpPw2Sc28HKe+Ac7R6CZB
g65jslt8MkvDax2xLc4ysZUF8jb1HR+fDChVFfUV14zO5XJq1itusZGZuMKg/4igLgwNuUbSKUMD
gKjQ1obwkJma3RXyw2J0H/EfHbUzIDXhClSoeBQb0zC1Jo6qbCa7BIhHqieBKP+rGEqjJpHDVSPn
o6fBFB3S6ibrORVaptFtNKHuP10bV4xfwkdJrp8d2mDyVV88/vepDwTwjRjqBozGskFdCGejq6q9
dJatjBXPmpkmtpFBBTUTHT2Qdprkll0c89dwKwWWlz4ou9HTbsnw3aq6vNk78nne5V6vMunNnyVT
xChElHWT8ofe+112taaPFuaaP/ZY2EiiAp1azGVhgB7JK6Vs3/SprU9CaGM/2p3i8qnITRuTajda
ViIBHAc7GmJOTkGO6JKqVBDMpkSLlBGWkne7tYmdeD5Jeg44zH1ThKAs0DjnyXyBbRSmwmGuqngG
5TB+q/e0Yt9Xd5ejH8dcVCr4LcKo1JHYNaiDnyrAM5hXKm8vjDFO8sbs6YZ51YLVIUygw3KQHbJ0
2wbaDjgXAW/ugKcMFSl6vcmFCW9iQKEtmOYYnHn1uOUjnhAqVsRVU6tSDiEh5u1G25gyjDj8WzxS
qUAxtWourgCSdPu83JWhYlfNfFLV7C6s5ZOazs8AFLtSavUjj+GNsVGxY5r0uZQLxA7L/DZ0X2Pd
tFeZB9PB+X40JoPVpXIFCAsIie/yWLOF7GByn2Yct6FXEcISVJl4DFquXoXaqQ9X6QC4ZO46OSca
aFQ0qFQjnjoS0MGK7S9e55iH36tAKsaAF0wATy5KbZgD5jXF2U+b16OixwyWoszlocNRpXvDVjD2
Iom2uTdQSqzcyrR5qfJLa/9C3KMhPudV6MDOgiowGdrAzIt0DPfiWfOHL5ILeKYry+m9OBCgfUD8
OnLmM+EFEe34kO96f326HLbY54sXCUDw0bil+X/HXFnnLMWNY2ZXWnXseCPeTCPFe0ck87Uaugpv
k/YRrf9VVFpEEgVDoDLWmJNnlVvrY5rPRgrl5kNrRGhxwxUaDBdKvmDnfvWzOYNz2pG+9h65rXVA
OqPOziNQ5ulHeXqR9QnYy/CUVAUvwmqXqmEHlTftwC60v+pH5wUAkZmMhVxe0ZfZJ9BTgiddVTvT
nQ/JJ8kBQ9Nu/NArZSOTyhCaeSiLWW5wcilGUiOyr9PZWsvjQGU74EYO5fr1mHfzkhYodb8MTnWg
ghac7ERAFiJf+M9DCrhBN8KoLKCr5tSYQmQd9WLZqySexAX0oYu2u+xVXKWobEARVBDlLrjbOk8/
6E6102/q43q7+GTUNU9djjjmWwUjKiqZlyI0qW+9TBv1XFSiscHw9eqTufI1qAPrbkGhkOyoKZ6w
bwKMtl8Wy5NKZQkmHpdlYyF2xMBlFYvxsIbKbikElAwn77IoZuoD6iLMCoL5ScdMzlsNq8xaypbE
EbG9AXavLXV+Wh2i0FdjP8n2Zh003PYW+TfpUL2VSVmmOKGTrS8yyr89QEtL8YcRK06v9bdKi5F2
ZbiNNcMv8/CU6NUNaBo5GTIrtGzFU7aamQOGtdQ0dNEfzm1Tx9xnFh6HmNdlZh3jVg5lq3HbF5k4
Qc05AsnD+GOpBFesAzniFQjYgkz0BhRUCSx6VAT9lkmNCzifOmqeVLafqkbYW221iwcefy9HFD0x
0iJnBTlahbBcY+p6Ht1ImFyhTIJUnDjORz7Peyv5q5VCWWZjKAaWVaBVLPqT9SUMS46b8QRQZqjH
bSOOgoIruvkOEC5bjf8z2CZ6N2S8+H8Phh56mZYoqtSwbkDCeQjnQ2hxwiFPA/L3Tb01l5REaRbD
cguJUFBn3CEkZkV3qwEVAKU21WdtEFFS+1LvZU8LokN+JDNCQLr/f2ydsF3z9YNRkU9cymHFNiAa
FuaVgJJaNx/V/z7s9vZQqMypaySlkBZEV0u6qYFPjumtTq44MYbnJ1TiFFnaXIQlhJSJYuysvrlN
UcU7YPDtu6znH0kptqdEJUth1lQa+OoRafLUy/HMT9TWbkvt7vJlQf6ZCx5JZ0vlpFgj2KRIik3W
+jIQ1ccBH5acsbDz5oToUScR2ClrVsIxCWEVlqsCbLM6L/MPiT168im7Dh0L/MOcM+OpR8UDrKdZ
k0lsPcU03ICtxc5v9mrA65JwnFalrp+uqTV90pD/peZ+yG9S7enyKTF9CGDu2KpXAMH/rmnQCjOo
FRYUgCLVloD82BqOKH67LIQ4yTtT+CsECFFvI8/QCTEZR0bsXCK3EBpHrRJvNcJzrtYnZeYVgZjf
bCOOugtKfVCkWijwjB2f+/YOFJiX1WEszMLkNgKos9esvpxlGR/tN0dacuhPkgtkdSdzqpPxtTq9
8F6dp6N5hVFiTjGFGSyAzgi2VGSaOl10H4dQXzocpIuyoN1ZQIpNP8vNocf/XVaTJ4j8fXNfRPGU
DOqE2zu3vkZVYS/pyTL8uORBU/HkUCEWsOBhlpuwDrmsnLb4pMdf4nV2ckwTXVaIHSo2n46Ks0le
x4mEKXA8chYvOQJW5Sk5h37v1YTd7jwca2eys4fLUnnqUeFWSatilnqoJwjdo7beAyytsWsFc0tK
HVwWxfazv6ZhUH4mAX4vmTIQX8vKrSEesul2Se6s4lpZHy8LYt/0r1+SHjNXMEaXRzmUmhyyQhs7
3U8BQZcsKWHw6543E8lTjHK4sBnEsCGvYNmq7S7GXkb1q1ruBAnMCfvLqrEDoiVZBshTwUpCBdxI
luc4S6CZLp6VZpejQMTbweSJoBIxSQ6nrOpwY6GvZRvmp7T8sWQfqUuCheGvHuRHbLwXGJfmXKWw
dVO4ibUzIIqj/76SS8LgqwgqQOSgy8yrkCQSCbrZ4W0cYvVPzDhey/taVHjQRmD1xAXS4lz51ecg
xBbOI38XiH1nvOpChYambsEJrSJbyU8WiDIIaOJ4LB/IPAeKBUf1yINDZk4zb78eFRf6yJIFPZNQ
FPfDHWYRDuGpBSi95UV7glxd75pAuV6O/x2u582h0WnZ0BtjpotQtNF9VZFgf85k/fdFVAjRdBGk
TEBBMnRKt2jWJAR1XJClZR3bPnXbInvWO173inlor2LoeJeWi4jWBeLdVB/H8gsh2LwcDJgVpI0i
dJwTQmONphkSUgxvqBhxbY8E9WP0KhxQyfNZnj5UmBuBtD8kHc4GX9ftKxTgKplzRZAv/y4V23wy
KrzFw4o6Q00u9T1pDWeA5YlfStycD0f+nUtyqBi3GnMS5x15j+/NW0wh7ARnvcpt4zevq89r2bIv
pI1eVLgbAUHV4xlFas+Tt7oE4LLYhafZafblQXD5vPVsBS0sjmHAASs3VFgq216LgM8DcbgB5xHc
iHOQOOF9ciNj8xP8q5xxKaZtECIObLdiwpMuLuqRqVYruQJLVfXaVjkJusC5+th57UYGFdDbqFDq
Uu7JrT67slOA+kxDYLK8Mejt3Jac+kpDHygC+WPpJN8+YjIb6dQXrcNQzZJiwI31Vfxag25tDjCE
AUyzW2NXeuktt+nEmswCtvDfT0rFfGWagTVn5CBRbizgew76fA5Nbd6nRnMvqmvrlu1auKAY6oMp
STR7CSuTc6rMxGbzE6hAKaQ9qO4x1u7pCagoP8ej0yijH7ZPhcxdd2Umoq+y6PUZsW/HqRPxfXNx
9qNZfDQX0y4rMwDN++deqG70fHGkyvgURZIbGw+R2e5XvfPEot8XyXJVzOHH4uvmN1FPNTXvegvd
bcsVdyae7it2ynqPcE0T1Drek53jQi/BfpMSdUlZYTQAbWhZBxil9mWV7y+bMDGYd0Fvow0VXENA
YrdhMWE2DlWwk7auuW3N4G7Q5nD2VtR2Tkpkfe/bxODcU2zNABBqgK8QmBNU9Is70KZp+YgpGUXe
ZfLqm2qxu6wb21JfRVCxoUy1rlpyOEuYJXamSTdavziJIH+TunQvpy3nnmKO16qgLPujEhUNCrDQ
hbUJa1Xu1YPqGLANy8OtCBiW/greGvDW9Zh55kYgFQ0qJcvWqMANkvXDsyQ3nxJLOOmT5F/+jjwx
lMf3kTZ3cwQbqdsz5rjtEExA04/LMiS2IQJVC6z1kijTVaNGFWYATyKQd17+SQUjiqzY05Ph5ccZ
k/OR0++mwPpkOvnjRzrZqv4qmVjqxsewxwX65hGWWOX7tG7tRM2dy8rxdKNsPU8tLe711nIHIXet
/tiXrjZ9Ffu9ke/GnBc12cf1qg9l9tEgJI1a4vVR9/dWd1WJvhHzXjgvaAbv48arEMrWQzPWVjOC
SmAK258FW3W0R8uPjoTIzHpOv6RXomyTCrp+FUxH3uOanTttzoyyfEOPUA3uU3T1DiBP8+dv6lMd
rFdkMUi0y3M7c0IJ75tSLhBZY2YmZocKVnoq5lt9epB5HsC+6/5+UXoqR5Lz3lDyGFt+nWsau1iy
HLG5zqPavWyMHFXowRwhTEst6pHmWs3q96IT9oBUD4cPDDIBR5bgE4CI7d2ubWRV9biMcGcL6/w6
+jcRRmBvL2vCvELAEWmCHhCjWDRH2ZDpMSB3kIkACuYuTFYbVA4fUQPgNghJGFJ/B86CYm+5agvM
vAc2gXQcpnuzDC5rwTyPjQjKXc20bOe5RnQVMYsBQureK4abyyLYTfCNDMpbgQdKWMEQ4siA9XrK
r8n8n+yqR17Kz1OG8su0nPS8HlDHHrDDOf0wTJw/J2NhiwA3HgrGwLh9R/aTRa0Z1rhlO/PYN1i+
SP3R/MX5YMyIDZv6I4R61oaYtY5Gkp38ji/VZ+OhQD+oDH7vwMsBWRwz9uVP3mXE0g6rEFiakVGJ
eEfeOavTGgnjgnmj6CrKvglSUA9PHOXIj6dj91YGdeEB+A5opEKLJf+DelAw8pE5na8cZMzJRT6P
XZWZFWEWXnvZ7sNoPdF4c72GmhqBHrckkAIl8P0Itl/miNeqW+zJ+oqxF/zL+jE/IcYECKoSqeVQ
CbpWZ40+9CMY4ixQAK2pq+SynSk8nCHiM+++og78JB2cceK7oQS1NatlijHyoOeAgBs/17LTaoMj
WVey+vkjGv0VRQ8lyLEcK4XeCG429DtLXmzw0wbqzDF6jkL0PII0Jn03NDALGQxDoDHua3vOishJ
NMW6V2NwodnilH/kogA82p/PqFCelkmRFBZCD/PQJ3eJckfJVyfDGvjlT8hy6K0Y6p2jLn0M9uZM
cIX2gEEcSStsOTbtTD1lxe0s8MAsmPkRHjWyBhJSoPPQLS8BfBNqNg0wQtQFCg+vROxjmu7g14FA
Cj1O/GvxyQS2sddq25pshRPzybXxzjw3P4D8feN2cZ7GadvMgiuBmVEtHgpQGg/AxJ++XP6wrEt4
qyh1tahRnFidCT7GZQ70/BmdWc7JMd0ZwCoI94COBSriW0WGtkv0coQiRVM5aRK7HRBJMQrLEcNK
KYGZDrAM5BPYSHsH2pS2oqCkdQeYsvG0urkLtKACABbNXvczd3jgTZhzBVInZC7pqs760GHUb/Fk
mEjmTDdkbJms54ZcUhBWYfiNgtRJJYUqqMuaCKjeT57kdrv2ITqROT9ihLzpTIb5vRFGJQIWmlKd
JUMY/C1eUeruPXH9oig81CXWhOsbQVRmns5iKJQdvqJ+Roko6Hb9g3wjXfUHafcbYG5ALPt22eZ5
R0cH5FRpunrSWhzcQbiWvWYnPpmn7PT76IbjxC06cT4nHZu7KkplpcXnVGsnPIMSApxiVeRYHrQc
nPiKzLgXsR35PCYpntXQ8VlLjLEcgXrgWkXnFOmxaYMy9fPplEz7JH0ukuu5up7qx7TnQDnzTpZu
axpR1sq1CJ3J5mvR2QQlRL0Z0PuePfS+nQUPS169jSuUyo2McIqKsYRQkilPzwRoGRCMnmoPbnnV
YhI8P/NkMgLc1oLpJb5asvRsNVPcu6Oa222TWeAfSp4HVf952WyZgrBErJom0GXBdv82ks4amHrq
EBGuW69F7MGiUrzgHrwshNUkfFlV/iNFfislrHrQTCCJddMTmTOSXACeTnaxS5wqQT0efArOFNSf
c4dXDWPcRG8EU1f8WJRaaWUQ3JdP0VjDPz6y2vdGBGUdZd6UWi6XKDCj9is+K4F+Y37Kj9kew9Ju
HoDs49x+YB33jUxyqpuLvF/UKpZkIXSFRLlNtPk4KfGdqfaeALREoPMdsavrt9zxep6xULeTNg7a
2FUFZuvXezL+MSlfxrDhFMbY0WVjktSdVErVGIVG13kAOLkiZNWYh7wJfREd7PrnB5bT3nxJ6k7C
3V9GFbH/XjjH8nOrHnSNUy9g3wwbhajryAhB36qOTecNwEk7lWgJpWAmaFJwW2b78krmbtwxsvat
UnRDOQux0jqBo8prhlPaXZlAIuh/grbTrAXeYTFyaFXEa0cElgO42un+oajOqizIFTms1R+xbQV4
uJ11130mzk0SCQs1hTSzLewMXA4qTGPcSKZOLivEZu7CFcBpGFhDS6dIXLn/dVkGUztkmBKAmoFC
Se9Ijo0oF00sh24oq3ZRZE4ZnuWysBW13Vd1oNUfGM8GBO+rQMrDuqWppCJfQlc0j+p6M/ISTJ5C
lG+pbSGsnT6HbhXHoD/oHbU4jfNzpjxPw3OS+Zc/HzP6brShjgizkmaLAURIW6KDEko7o1WDfxNB
+Vahz1WjSyl8K4/sVnxueo6Fc3R4V4LVos4IezHEANIpiwNV4ADpSuQXUo+y7ZHTtddObMUE24q/
wTxEr96T1b3ic3/MDoIDms75V2ibAVyonJz0zJujYauH1ii6K4YpvcSuzU2SGyDBHSQpdJs8MJSd
vHB2pNjamTJgpcEqrtKVORBUAG6zh3bqrt0rx2y3HsigRscxA/alYb7KoTKMuWtDRD0c03KIb8jD
yXJIsq84/y/4amaA3Uij0opsahcRmdlv1MjqkPoKXvDo8s/HHklh/yzbiWthxgCcOpfNnRn0LMnA
aZmA+qUZ2g2pBQ3RhPgwred2+jJU15n+oevqVQZt8VgKa5Z1xKeMT+ZOdUB0gI+ZnX6DpJY73sYQ
81tuxFEZKBisJ+CVtMD9C6/0MEBckrtgTY5c3CESO9852kYQZSLYehyWEjNjLwwmBFY9BfgrAVcP
3e/WeXExjpnZzcPlA+NpR1nKAhCbZBARArOxDGolOk1F58o/1vTnED1dFsXTj7j6xpXLOTQGRexC
14pKO8pU7OgZ9pqK97XGmd3mWKFG/r6RNDX6qlkxaDAEIzDGH7IWcIkO2WFxc1rUTThodaNoEa53
YL4WQPLHA2FwxBeogvIaa3q9q11pHnpiKLvXjc0DBeGdG/n7RsW0GbQs08m5SbeF8rgophNK33v9
mHYq53XEDMEbTalbsh8Wo0hGaDqH/tCDwJTj0DxVqCtyLLLGHELc+WDHAv7CWS/Ozez3lqPNI+ey
ZBX28YrUJF0k+9nAmX372cCeMYmLpQHb63t+Kq4KzyejoErtzJ7s8gl7WChBW3kvo2CbY9JCMMCq
A47JuF99GbFqxKzr4IaPWGHhXDGsY8IQArZLFAyEItV9q5qWCwBwiaFajk2MJB2uEkt6vOzBLL/a
iqA8uIjBxYFRktaTrHNltfaCSjRvMJz5GtkKoZy3CZNlyCKr9cbGJa2e1O+PSfqCd5o9tQ4ajh95
rW4lUq4shxEAcGscUgycxeyQYIWKQL3xnnKsVGMrhnJZtQqTpqnx9dL9CEKgOjDw9KgBGnv5kJg2
t5VD+WuWKEOftApJNX4P05ZBd/oNIM69s8idRN9ZW1mUP2kSGs2FFZF6MMHKA1uoYvf27Az7ws93
XGQ5tgECNhGNbUwt0bibSYXJ3SIP8fyYAW241wpXV3n5LkcGjbrZdWkkSQNe3PEefWfgURaNnVWO
XtvTo2nr/nJcJzsscHNx4uz/Yfl/taMROCNlXYc6geVPqo/MBlPqgmPlOzJL1NrFdb6T9pdNhacq
lXHUcmuMY4oyjRie0vXOar6kIW+9iRlyJQJ1+fvMaIKmRZOSeG4M4l0Dmgalm33FLuS5BpdK7tWf
01teIGT72atAKkoNcS/0qoFyBoFNlYL+BTaI787MouFWMSpQgTdFXFYZftaCRvZEZoqsYwqKk09Y
itavqxOJIZGre4QX+PK5sUP9q4ZUwAqTNNdrDW4wr1f1fKfxAJOZr5WtalSoGtNwkeYQr1b9vPqa
D6gWJ/Slg+ji4eB/MIi8qkMHrMIEMYmEA5sccM0Dbtq86XzdJlxCkc/DCud6GRWydEEYp4YYPQEU
BTmMswamG8HLwNmH86oeLp8V+VTvI+Qf5Qx6KTORUiQjEq7lWBi/L9G8b4bJbqPwdirQUK14xs9s
BrwenUG3HstJFdJKNFESauMdYE3QEKyfzTx6iKLw69o2Qa3L+1K+xhRAbhdt6moAIsqq1W9l9ctY
J7w1aI4tAVLybV6Sz6rajX3fgU4suSL0DOuxP5LLT/Lkb9x1H2ZIk7C4ARYBzFjRyMJ1lMRWrcXE
+SPSv75Gz0Dfh/vwR42RVsKjhPxV5Lw3WIOgKB9ohoEiI2TTfdi6ECVLnEmXwgt3aDkdRqCVZYfY
bzAxQuIAZpV3L4g8nI45+7LfSKZCwSL1Q49uPrK+03iaPpv779qu21f3pcNr+RAvfGfIG0lUTFgH
c6lTUUfQUfDiqT1z8sbscVhjpy+COOf1tpkxTrLQQyc0Y8CKfGs2kSLlSRvCTStx30j3bXl32S/Z
jiLLpOZD+NLozpKOrV91wci4a1zHewIkIwGeqnK0K+WMnuij4mW+wmN/YAaDjUzKF7omLeQJwyOu
IsaOgsXYCldFu0+GTwJ3WJ3pCRtZ1Afsm1gtuhExvBPREVTDT6m42mHNw/jiqUTdtq0QT6AnQfIs
TKlXLmjqZod+Gu20qn0rnzkPOGLO74xwoxR153bK1GblgmaWIX7XF2zITF/1uLajqOZcsWy1UL5X
EUxQfaRuCXUY1qyPISiZv2LE1bbyn4L8qczcpP/JMUSOKLoxPxRGb1oYVcIUuXqYDr1rPXZ24vWB
vB9ckD8ehhMWNc68uhY7dIBS5n9VpPvzAKiQwPQIY1R3gIK7TX1wn4CGBAx3YmCKnINjuvNGGGX5
IbIVS5xQRDDnQFmDQuBs+LCt/VUZytqTUciVfIEyhXSbW09G+DCPt/94UJSpr2XUtkYvteglyQdU
wv3StCXJiTtnviW4a4VvFtj0cTrwc9x/pOCDeSKNsOhh3MciVrSpJKSyKfajgXClm0CU0SrrINTm
Jywc5FF4XoT0/rKyzGgPoArs+oEbByBUb8XNoTTWq4VCblcBNlxKjpJa7FdxX2NjKJZ2CZfslOnZ
G4HURSaFYzTLotZ6VfFLGX/mxV4eHpWYd18SO3sXQDZiqM8YjjVAOAXYITz7jkzBaJE9H1Qwm0pe
fgg/ZPYbcVRqK0sVnj+kn9V0mu4u5ZJ74A/j9DCYtr8RQsWqUO3FPMVojzeke7O8q4Yd/0VAqtwX
vhvdsg2nKTfjBTJ+5+gghLoxzrKfe1NQBZdNj/l+e1WHXgYuKr0WpQ5HJB7I7my06z2SQvEyZc5X
M+iIlGgqCJMTzEPV8WCnyzQEYzMdNAC8+5cVYsa+jUJUbDKNpASR4Iha7YxFpLm1LYkT/dhJ9kYE
FZqGqQfCsQwRJJZnXnXOe5vM/yAoubXTTpxozr47NvKo8AAUJUyTtSR5Gg9Yo7XNMT0sueGBFR10
SONJsAwnMlfJlvXVK2sUTy5/UnZ4Qs9bFoGS947es1eMZm5z6GtMxzH9Vqygt7ifx5tBmu2Bi7hJ
Dui98b9Ko75uFWdAktDxhuvxZFQxxjYH2RlkLHgyViBQ4M0hMhMCKPVHOerjavE0A1scKZVudTd6
X59XtDKKps4cc829slrcyx+THXpf5VGhd63kOuvNCU07BXCwjVO1oVNkpzr7dlkO2w9e5VCxt2zk
pZES3NFTj4ZJbNnhlHDsgqcKFW/7eYxjkEC0Xj1/EQDIbsn7Cn3PQlA+4tMqaBMVUI6D5YKKuclq
ZEKhklL49KPu7lrkopc/FlOTVwF0wE0Ec1nSEh8rLgdXX8Qgrh5UoB4rMm8amieJanDmi1quVtnj
SixKXykmwE0q/jhiWLGfvctKMS1goxQdc0M57VK9w6NOMrx0/VUqPF9lSgD4riFZ4NrGNtfbvMVS
ei2PeiwEhKtoN3HlC8K0/4ASGxHkJ2wysbw1pkg3586LOs2J2kMT8mb2mCeykUAFAFGqFG0WsKah
LoE4YUoqeFJ4WvBkkL9vtIhA7K33GmZkxyzFWhKgmQY8gVPVkXnYfjxJlNv3RtakAI4A23p/V1tP
efpgDW7Ky87JN3kXozffjPL8FjNsQh4VoCSXD3F+bvWjxmNWZ5cMNjIopx+UIckrEzJad/IUdOb7
3u52kSfeTP7itg7Bq0wd3m4Q8657lWqKb09K6MI6SWZ8vxJ987hTnMRUnXr9lqWnJD5iG54TQ9nJ
hIZSpQHQRzADUwauLwh6w4ihVPUcXSn+sEMqti9/LS4unx1PO3YqsZFGGXvSYnd5qSdSO/t9uWY/
ox1hkkfVjFeMZEeHV80ooy960QJ6N0Y3Z9myNV3xFSvmjYAzk4WNPpS5p2PdglgHjvWnJVaLto73
xeKWeCGGHnewn5kvbwRSli9nYz+YGmax/6Tm8bUs2NnOBsTgdYhCK9kvHo5dBaSHlZeIsd3u9YtS
LlFg0AgYGtAW01WHeE6uIrFyy8ncXY65PJukh36yqjbDOV5Q+LmfvAQoBYKjnBdfdDN3CXilEY6Z
0CNvCZBJmmUcMbQXd09DhHZ6UnMU4nw3mgOgjMEfmMnY7Zqw6BeWz011LYGXkvPVeIpQt6FUa0mW
V/CtySlPY2JHAUb3HPmHaief4iPBHOfdv+z2yqs10pD/6xSDiivHbC8pqsqeFOipjWcPCZB4ivxM
z+IdR0mmw6Fci5EzXZYx5fs2PiaN2CylCiV7tz3JXu4W5/VudMqrFGyl4dXKKyEw77NXeTTAS6VZ
TTfO8Ld1sJdD9Uwqx+HTaCfO8tgS+B7COha5PEAG9pfdyKXytEIw+ykWoGf+2LvhrvYxZbQTPGx7
ndBK4Q5p89SkcrVBaKVWraDm0nxX0skewB9X6bdGxnm7Mm10oxZlozUaxw1yXRxfIxlOb0SYmWpL
3eFYCdPhNmLIz9jkO9OoJu2iIacKz8DZOYRPWOi9IZ4wgXAj9fQQDZPwmSOU9w2pu20yQOauCYiO
7eOA/afCS+/ze9NtSnDhDS4Z/swyR7vhXgkcl3hB6Nwoq+W9XBczTGU46IAFyw7gvnXGQwXcSIBm
+bwtFt63pa48M5UBazEimMVadir06GqxpJNYSpwz5H1N6qLTY7wgJbJQlhtRsC6LLUyYNDG+RTxE
AGbGtbEVKqJUlTF0moHeU9Rg4Cif7Gi5UbJAnh9by2n0xOWYCccF6CmxNNNKszOg2GRON7PQ78He
+0UQ8iBUGnceVDtuQa855S4W1m1lmjDitTgV0FnsRho9zo9hVvpelX/ZEt7YTl+UCKhgiXmp9Al2
h36t5hX70kt8HrEdT28qxAD1Ni3MCC+pFeYyuHHNC9UcP5DJ3ze6CF2rJV1C1tR2/b5zsgwM77or
oaK4ImIKis2bzOCYqExFmVhUUyGXSNBUKrsYrwGDawud3/OeIsSj3r12NodEBZalrWqhTHPBreT1
CtTPrtaObrhoQSm3WDhZOCOaHAeXidqb7xgKtTEBvwbL/Fm9T+Pai5Zyv8jrP4qh4oi6zKAOfXnD
rZovaM+YMbzujMm/bOHMfHnz7agwMmKRJlvRsEatlOzeEsT0/8+4HwvABIs5f/MSuoU4rUMRlRqC
MJFjoLVM6Ju7fX/mIuxxzJzuIPbGmim9AqsjC6BkzbaObcExnBVJUAk6lOLh8hdkP4RfVaNbh7OY
Wl22wHExIbSTHcFefha7aBc/hzZgK9wpSPx/VpIKFuAwM/OJbLkSisLxE2hfvuEmdSVQwwGSQDRs
3suU42P0Lq+1Lq2SGDg/2XzQ150EyN2pe1r7k4G6z+UPygmEChU2QPMtglYFokq9dZPGNXoevwpP
AhUw8r6YjDpG6WIaTsV0rHkRgv3vK6ZhmYT/isY1qsZujDQBTpVi4zPEtEbFRTtgn8erCMpvY7WN
ujVFBieg0+APsVz8ANgO6Jqq9atQlqpXZmbKuQ15MqlMoIvazmp6qJVP2lO19LYGLlFtsW6Gft5l
k/jjsh2w4+xfFelSD2aMzEqYcEpR/SXJertoIsewfv6bEOodYbRt1YuLjIXg8XMvfVbDQ8ODrOZ8
NpPyVUOvl64dayTbdeLNC3he6/LUgLtWaGanTPTgskZM4zNEDAkaJgivXl5Om+spHpK+kmrEv3lq
bDNNHd18uiyBea9vJJBfsJEwR2oapSaSoqz5os/oq4nYw22dmlfFZD/yNoIoP9X1puilCYIIwIYC
PI/wU7TL8UghQa45cifXyEm8SyQ28qibXU3rapaxqIpsT3RWl7S2LK+3q33ll4DGvvwVmea9EUbM
ZvMVxTo2+ljBU09NEpdQABfJs1JlnGk83llRcaKryhmxFMnKVB4T/WYUn1PhJo0GTszmKUOFBhRP
ZSWzELNTI7XHqgD48WlSedAEHCn000DtsnqJB0QEMQ+G6rnobqXm6+VTYdfWXo+FzvizLAa2DPlg
hPC+9tHbxzysef17brHj5Hjk618wOJkKDUsTA4e3gMH189Wonqz4NGPruywOovxTHWL7sm68z0c9
AOoC29BpDWmKMtujlT+YQuQva7e/LIanFBUepjWpUsNCwdCQ7UE7qLOTtcc8vTbET1nL+YD/R4gA
+51haIam0yuruYCxNBToSYiQfAvHVewAl34tgEMQ+/u7mfOIYrvTqzjqwFQBy8WKjrzLMkI7EX5J
CXRU3Lq4u/wN2fkyGaElIVwV6d1RAdNPakg6UmSLDs/OQN0bOwUUgh/bkHmVRBeTZ2yoKit46Uki
6Rp+fk2YjJQDYZZsONUt5k24EUVdtloK/g4Qq6NZ2JhunDtd8mUUsauffeXeHWxb//v96JKyFuuK
mMn/Q9p3NEeOK93+IkbQguSWplhGrmRardkw2szQe89f/w7U73axIUzhfrqL6VkoQikQ6ZF5DkDr
QpAf2lW4t1KgdFWawIn/i7u4yGFsqoxtezBLRFuK6O1S0qnCTVxpAf0YSGt3orljvv5dxDG2ReIE
cM+WjekZ+ykcdk18sEfJmUVcK6KvR3++iU3gz1NHK4Oaq/ZTNlROkr1IhaAfKFIGJtiSrGuqdUQG
O5CTNR+L8bBY33IUbaoi8Huij8ZE2sLU0IcP4dJ76bkcfoZtEJZ3xfrjusny867L1TCRdqyVwSAN
vlmOECj1ADiovl+XIFQ2JsqmkdTHIdoCwOzVdpiZPpHJ0Z97n2AiLNWFLEKCGyLMW2tXAJpxbrCK
QtrvWe6BWVfxTPupz7zr5xJoGzt8HlWdnWOPDW1Zo3WqaDik2BxaGhEUrEANCOO7MVSsYFEYLmEG
kDiGbdIIqEYlVW5RsSy6KMJ4hWqw7EwHHYmXH5J9dX4HzPxK30IysDSoolhBf9vHLOK35hHGKSSh
nprrhIDb4yVewT21nWtjIIuyJuAV3ngQnY97YRbG9GxTBhbF+zLYxj0kcTmtrYEtFhN7f9Hy1cz2
pnAQi/8WvpHCGFQ1Gtlk0b6KHBCQ1TRAVPZHrP/RPdFcF+gg13o3whjTAgFqkyu0oWIp9r5J5PPc
z4K86D09/XBPFxls+prnViilI7QCHDvBr/U/67Y+YHbiOL6artY6wwH7HTcrnsbjv0UAmoJLYxNb
lVQkXTtcWjGuAAeFwzBcWbS+zm+Gbc7IGJk0xeqYUtjA3hs9o3LoyrJ1qPfjcfQ18J2NgTitENwd
29i25qbESAhicG0dJzvohEGea2CbQzEG1taaPM8dHOFy7r1oX/i4wrv2dQ2iZ6zA7jtRlBddFf35
xr6aNu/qnjZL485bhucOc0j103Wfy/XtmyMx0bctcsDLLPC5inloyzNgoRwT5GPLcamES6/cR5SN
LCb+qgNmdCQaGdes83q7A94F4Dk74tbF4ER2/RdA7bwsxzT4NJ6yIRVknfwaYSOfcSRoiCiNGWPQ
RbnX8fSR+Vi5Dexvxl8VHnKkQywcCBbpC+NMpHpKVVSqqCF/AIIKTHXFWXIxg5wjK6Q8PUKIZnqC
j55FB2QyMW0U24zCmKSJBj2EbevnjjjxM94l3hosoONbVwC1jPf5PntunmUg3Ug/rysS3/guohlF
MpaKoJNKg48eu6Sx/aUQQVhyAzcmr/5zOkZ/1irpJjODriYk95LCSYgJpqq/F01Q+/PN7iKH0ROD
9HG+5sgT8yHaq7Hpa6gdmjkVDUWJPhmrHr1VamTEOhVCm4vm7ZcBY3O2S2LwHTXACpAmVzTEwzd3
LA4qBOtbCouHEdlxVfQ19s6T8kEyftD0R5VWt0JFmZ6vKwRfFy+iGGfZt/USFiW+4tzezgQICOnz
ONxPY+xFoMSdIxGTBX/fFL32/5yNUf7EnpoVKKMh+NJWbNTGz4pXAsmk3ZudM1IsEye7VwH8aR8U
QTeAX6VvRDPKn1YAVu5S2B1lNtNOCQCzsPPn0Obk9Y/Kzyg3khgbIHaqg5sGIYgOBlJw4yrA4rBv
o88hPYhak3wFvXxRxhAWssy9vOKL1rqrKd9mSQSHy7e0iwDGAtJwMiwjp/C7gCWI73tgHg6ibIsf
dX7LYKsXvE+0ddRhT0H/a3KBAHhMvVJ2tD3oTdzkhkLcUCoAGgCk01k+ib4hH+rhcmNsVdPqclQv
2Azx05vsG45aH+pdEcgPA9Bhc1c6w/T2IsRAgZmzJY6ZmHEu27g4uQhUI3INI/HW6FzM6FKpohks
gZawRc6Uy+iy0EWQOr6Jq7s2F5W7Ai1h65pSMaJi1RG3zcHRvqIff0YJ6o7AVNFid/Lmbz0ghEXM
NPxgc1EbxptYxFAWs0HsJrrsVs2um4kbKQ/9JOhc/ks1cBHE+I4yXsJ1ajL6Io6NUzfF0nXjjphJ
bPdVYHl06JfCxlguQeEo5CUTORTCOJRpWEDrpVM3DSrQAdNsbuH2x8lDEfJUBiIwe+5V2gpwVYlK
AGpPjXWT0RpgaNKVAU+HmWGBb3n17OSfKCTBdS/J1ciNFKb4iOM2qXSCvHlSzvN8E4tYo/kfbSOA
Jn6bY4xFYliZimRnOargLaJgGYavAQokBbCJMKujf+6HrG4jjYmkilp3ctbAmlvUUrLfuXTGUQnU
Xenn4tFz0RUxim8Ual8bA2LZeo/upTcEEhgW3rAB03ytDingyYcTHmHl1r1+Z8JvytjBaJJqGFFe
YTPOCKZudkcVgCejtqul5aVMpyCJs/tyTF1LeR1W3bdmXfAniE7OmELSVeqkLzCFYm3d1epvsKTo
gH3x+fpJRdrJRFV1zat+0hAJTDUL0ia8z5f8fzQAJq4uS4PJCczr+cN4b5mHuv1MhnzRSHa2BlA7
rZVmMOPYDtaxc8rZW4Rra/wewkYK4ywsySg6k04cysECYAhnCsKHxCWOujOD0FH8zMNwj3f9ct57
VleMjYXJr5TeJnWF59hw9Ah4N/3xIB8pz3gJQrTMVQGGYx3oimO0E7XTBIrBztbIy2DH0ztGU/it
7L9JnyuANx+U/gEbtyUngP6fCBok/a6+oahTYDI56IcBnEHox9wKk1WBQbGA+IlOerOmBb96Buga
aK3n134PDDt0gOh4ceKZ//v9MW5EMvuki0ckC8Z9nQKJAFWw5MSogSV/eViJFyUg5gDK+27Yfw5F
afN9GQciDTnwd0y8yvS76ouxy3fZbe8koOaQvfIYeaLUUqQvjCORpJBEqKfwDCCVjqSex0RUU4ku
kPEjehwlQ9vSSri5NeYfc3UaTEGZKBDBcoIXaxqCyA4igAideZU+t7up6aJzno0Cp8XN6C63ozPu
RB5CEpsj2ged/ZqW7pJWlDjBFKItcbs+GzlM9lHUc1QmMpyjfmvet4dyl73kr/K9fVb8NrAeRdMq
og/I5iKAx13rBFqQLjupPKT2gz6I6jT+p9NBgURk2bBYiMHQ1HOy9nAcVTOeenXYdXk1OthPe8jk
SADcIJBlM69NkqSnmlrjPNOouhGQNZCLNqDjSkV7b/wP9/tQLLLgqlvNsKTIEpsy0KVDKfnCJXm+
hWLmxTZMYKazwFtpM/WzUiCXiuR9q+51QxDn/yVpughgXEA+qmnZRcCfAlzZnepHx8xtga8bgVVF
3F7kf7CLMMYbKH1pA0oApxnH11b+OxxPQyp6nRB8MbZan6u5IgPNPi01aKwgn/bX47vgDGw1DspM
ALtYqMbltXOT5CHNf8y66KGZ/2Rl//5SbP3d9asMqmJcS3wgx+V2BoX57FpfUyf2ResCNKZ8zFcu
ohjzt9BfTm0NWjwvO3V6syTiWsAbBbeWO7e2f/3r/UtKdpHGZBBRuyppQjlM6Fol3YOIskAFZRJI
I75SpcOTN4BALVFxINIKequbxEVN6gI4sTjkUHaOXOmnWR4EnTWRYjB5QwMQo0QvICIHwm70I+rd
9VMzphutYNKDuAhbtaoR6mLrQJSd3B0nIugmCC+IcQhxHI4aGq9oxnw171UXuByAv9NW8Kw5IdJm
NJtOo+6NIphW0ddjXEO1LlVcSzS2hqavg/u2SdXDaEwvAv3jl8K/9Y8FgEiNvtDCmLogUISV6KNl
Ex64J2wRYwn7phMNGnI/pwocPNMAcL9KWAxDvUvacUhpirX79VALDqQHyU9c5R8NC8SxH7rZ6/Uz
8j7lViSjiHm/5CRp8CnTWH7RZOOhytGzDDXvuhhu6NjKYbQxlyfsKxAkq0XrvDMbnvq9dZPc0FZy
/iJsYvCyoq04RjG7NYnAzIJjyWftByCM/HGfp655+4s8VI0c4dItz2lsJTI62XfyoK0ydEW7j0ds
+WpAvZ0fo0PpmEekYrRnKAguInVh6+LBNiIrmeAeaXc+22M3rfIo5pDiogJ4r1erk3AaiJcwbc7J
7p1MsWI1YCUPsegCAAa0EAGRDGZKyc2d+JFuqJmemOuM+3GJZgBX3Xxnh/7TI4+2tRR5Sf2MfFMq
t/0scGSC389OI8pG1dWWjjg9rMc1O6jx7jPqfzkAu87eWd1YDnhRxEOKsquOiZ/cLvcUG6oNpJ+i
yp7b5AUszn8+FzuG2K5qkS0duEfkYN4pu/Bo71pwxuRPkrvcyz8A/UOBJOJj68Z+KpxW5bqUjXQm
RwibzMpTiqGtkce1PCRy68SigWnRhdGfb0L0sq6jaY6wNj3HZL7mterT9RsTCaCH3AoAMFm0VACA
irpdl95JqiABeN//ZTOp7R0xjjfrpUFvFXpHaOkOGIKV0SGJfONuecNi8g06Pvftraghzj8VsQ1b
NoAGwY5QzUqV4WB4A27X1g+16LYxI4Gq82//IoLxvFbXynrYQESvehrmEWs8MZtv1y+HK8OUUefI
YIq32cGDiehdEaK75BtpdeyH5lgvJEhq0QiJSAxzRbacZCWgTXGU7mtbtY4k+Vn6fP0o/MC4OQsT
GHu0HevcAIoVngtv6mfdrwLi6Y6xOHRuL34RiOMGxo045nr0EFW3ZYKMDWvpgb2LjqrhgsY4QVZD
h4o0MBKJ0hr6mT5o+kYkExlre5pM4GFjeqm8b7KHdfhmZ14bCqKh4LLYQn7I+9wsKuidnOxl6Vyo
biJiz+F2a9XLSdgaXrOjpilSndIDYcH+n6l1JoBN4FkcEw5unB4Wz9rReUs0XvxP3ZtmaTL03fpA
8C5HdkgKrMJhLJFiejRB+FMG6y9x9F16zINJdGnc8SUV4Aj/Ech42D6xhriuEOcpinfmR2f9Qf85
upZDM1H5O54pBSekavBRTS4C6QVvPa7RZJluUbDkdxAiY1/dZrqTPkm+/NTtKEcuBhy+18F0MkpX
VNfytecinDH1IopGsCrT7C3bFZOfjqEzg4rxfzwiY+vR0OlWQYHo0xvpHrRSx85579l58U5/Xn6A
wPyhwSJ04Q0n9fG6bNEBGbvvyFrl7YDSQqrO+nqfhxNcTHBdhlBnGEsn0TymKaXaoYMpuVcCKwsJ
6fJ1AWlB+lcemILm3b84z9/XxvZv2qLuY3mEVaQHbVfu0Da+s55Wl2LM294oiDp8P3YRxnR0tVJJ
56JDDqd1AYi03Hz8UsRBZIr4Ct/z9iuWwPZzwGCclyVBNmr9RckYmrN20v/ONScDmUz/APSSA/jB
doDW2TVw2QZep/pHsl8OHeoON8dDx/BKBOrDnStRTVMFJh3+MT88pcekn5cIcwPqGSBTeODIbjv6
LDz7JfBnm726Osn3T6nTRSYtzzceoRjsvlYleARpb9xjXCCIvdGZz8mBzjNivV2gvtzkaHNEGjo3
4vLFUiVCm3X29NqNb4YimsDjxl5LBv+CrRMDfCx/CgDH/ZyqI/IJOZh8+mCT3AJmDa6NlgFpIMIw
5Zr8RRwbEcu10H/xNhelbwN5SkH+D7JIwSVRx/FBWTdSGKuY8YrdqR3iRPIPORtfdTeHN5Pf6Ezh
tIsO5AYo0l581A6ipTi+8W8kM+qhrLW9xhq8afSFcsomR9OnU1ZUXvH0uQC8kcZoR11C+7HVhcs7
Dz4t7wtsOyz3xllHXIo8EZg6Vxk34pjwq+u5OlgTyoMS5qw+DcuP6/cmUg76842ya1Zl25WktX62
BtiAGkqnEdGuiEQwMZV0iSzjhbmlyid7TQasrkoqXkIMOx2uH4bfCdl8LSawNmO0LBIGV95zB5qQ
tUAebRzb7bwQPrGPwFnW7UUaKDogE1PnvCvDLLJCTx3S0cnXuHS1kUiOUXY/rx9QJInxHMAAi+Yo
px3+5Fu+fieKN3ciXmH6jf7dkBWWJQd3JefGe7Uzz84s3bbSaVXfjC5yovET6+EAy///jlBhCXIG
3cxiPUUwkdQv5vCPmd7Gld+Oo8g3XXe4IEn7U8ktFWFUl1B50GE3Y2/vwHrgqs/J6NAxyOZ1Eb1c
CnySIjNeAgWrYko95gEmlwTzc+7NjnZHsMtPkKaLmF75PYTNd2SdRF7LVmejmKPwNjRhzldP1pwC
TH20nIuPCpRRcsjj5xIvsFZoFhCyNZ19amwyuRjUEu1cCnfza+IhPOhec2MhIxFJ42v/RRhjZwV4
xaNWRWlnL3dp8TVKX3LR6um/XNxFBmNhA9CQzY6m5stx8FdP8xo39sizGVi79CyiIeQ7d6yO6xYG
EC22z29MYaOONuD1q+YF0FRdJiLQ49qyDcOSLXBRKCxzjxKVkTnMQK6mQD0Wni9oy50yyo8AJJJ8
45ambWUgWpngNx43chmFjEhkp6gcKT2HFdCdQD116FS8+gYIyuCBLgfOQZw5+2wHmIZIFhk8N0W3
gZmrglGI2Czek5kPqp1TSHA1KJ/L96GjldYgIDUFEr/mzi+UYpQI3Bm/L3ARyzbi63YiQ7viPnUk
x9Gd7L6/VZ5BnxoAGgwPABQjNbkXYeRxlVaTFQ04BBZoSVhCkmlIRquiSmtjVBn1T7wDEQrdwaT9
wwlPAY/XwxBPrbbyGENsKyU0Vdp3m8cndQnG5DUbn5PS7SVBdsIN6FtJjDn2hQLacdozUu4HX/bl
28jXH8KbYWc5oNYCAaTxIOTAo6MebAC8yNTYALg0Tdr17UijRbQfAuuQv89upcfPmP9WEJMyJ3k3
qbkMQWCCAjHULHrT47mX7e9nwp4cNuFclzGeLWW0FKZdXInmJngeeSuBCXMwsbUHICKohKzqZDXV
Qy9VD0n9mdlVTcbuq2xqJuIMI2aMsbyaY8XMS+3+KGFZY40qge2+r2l+uHWAJ2t4cMWUOBvJwkGK
+6XQMQCEGQPjJvGLoAvGU7vXvenr9GAHLYaQ7TfLrW8yxzxUJ/tBtCbFva/Nn8CY1WJGUbnYBL2Z
UPFNeX3GNForco1Uqa6dk7EopakH3FkUoVWCKTGw8hWudRM9U0yjcRII47lh7XIgti3TrOO0Zuip
+UrTHNQQiEZWl/ldMrod3iUEwjhfD+RImgayAYLmjMbk/lMZGVkTQRdtkH7Xr2n9iSYTBBCQ2uua
SbB7/mcWWZlLF0oluDk6pAbWUdnDQ3j6PcVxBYSSe93F8k9zEcYUTZimUGO7Az2DYdwbkt8qgncn
es2MGvxxGOZrFVFTGprd0BZdDwbkJDACsquFzD680PSHHEanQf8gjboJB05BrWSU53Qkdg3sgOYd
otFUTlz6Qxij23Wrg5VFgbBqqmJ3wHqLI+tkPUym1AAqrsiPudSEh+s3xVHyrVAWgzqJrUHtMjQ7
K+WspfeJ5lTDs2UIxkgF+vA++7Wp022gW8XAEcEYc3eumx+1KLfmDY/9cQwmWGgpSc3BRqpY3tAB
HlDPuOph2f03SiH6Yow7z9NVjoxqAeJGF+9KWz4RyXKavl0dMJoLrFb03ejPN98tH+2SgHQS3y3+
q0ScrSdL0M4TnYZxC/NQaAkpoHSakTpyFDuJdd/XD3UtCra8ZMjAsxOcHGU4RSz88yxAtG0qOX5P
TMLAuCkwPrAAvvofpPJB66az05zIrSjX4xWXkApaHRvki5rODjBPjRpqYwi3R25pO78LzMfixbjL
Xsp9+CSDaqNuHCTxwpcnTm6BVFbXMBmpAsiSHV6wawspZl3Bn8tgUNW+zd33JhZR+3DVYyOE+aR6
3uppSebWN8JjaD8WvcDN8g6BBAmJOahTkVswymGBkX3VVhzCCh9CcLT13yxRB49ruRr8mAqoLhsr
v8wZTGOpAa6GC6IuFnBdTnI2AUT//owr8HVcd76VxZhTKHWyrfdQQTxKBM2RrgyuZ4Iebx9Eu0/k
r8ZWGPvxJqWUtAXC8n4fLXeNISqPObnQHwKYIIsVyBi2O9DTKDtapoKBUEMjtw2Gvf18PUzwAu72
MEzAzcPVVlvKPPcOAnG0feTje1lIFcBT6K0YJt7qpFGjIpXwNL2clvVhaoL/7RhMiG2yXk3rBd4u
PRi74kgZ3f+bY/CeEHE1FkB+QPpqKuw7U2T2chMmmE5R7osvIIdBsmW60ssv7orlJEq3+LdzEcdE
v9meMMoGmC5PQvusNdwuHx3Qd3tJ+2TbCgrbn2sqpAShv5TNwTQFRmuARxSTnsy31E0rixKp/zXW
vHql92sLFqOQnjg34n/RizT2GWhZpm60ejxrYXb11w4/OkAJ0PbsgBqvcBCSatqV07FDEpjNIe3Y
wbisW3K0T/MeG6Se8TgMTuNNaMe3blY6odu/DSfR2CfXCDZHZW6zk3M1t2ZQIpa1fDKzfEdK3blu
B3xPqKmKAocno8fE2DM4A4ca3TtKRDj5BK9dReWWpwwU4/JeEg8mcI+0EcfYtVZISjPVLRoh6oPR
9o4U//jUgTBxTFBB6TJLM2vYi1Zm3btrX3zK3QK/+10LVr8Pwjv18bo0XofQABvlb2mM6yWAk8hz
E/WNGmhfF79zjFP+NL5GL23hdJ6CTb3i3vaqV/x7AAeyf108L2ejNZxpYbNIx4z1n5nUoCjNbOol
hu7GSXEmCw2zLL+jYNLYpXu9LouXAoC/HE1eTUFfge1FdpEJQj8bsqR19daKfAsHxdWzXnAknoJs
xLC9x7LSDbVGR9kjzeDkQH5Tv10/Bw9uxNhKYNpV0lqQIp6Ry8gjCeQCVI4m2TdW6+DtAaDcyq5Q
gfvQdkGeRd512YJvyK7H9oU+DpMM0dJ4mvSnMn3ttafrIrjfT4Xmo/kjg0yS/gmbQiGW2yw3dRhY
CeJtKQhFsNVch4FtLDxS4DlI001GgFElDVLsAm93NyvWCBRs7y8P2QHMMzv7IIpnvDkNYyuNsS99
KVOwq+X0UTxq3PehiZ0OmCs3/kIn0/oX+yBcRKVWw3p8GJOtwSHikY1lf8qsaJHrLKEuUXaVm/yp
35N3uOziCXuC7vX74qoExkuR8sIBf0AB7LQZlNgTGMD15DDKu858GQpRfkgz5w8H2shgnG7Ym72R
FOjnr/czrgzoqkFGn06Oi9cDXlUUtt6TmmvymISgTOskl2O0EhCid9aR9h8rd7jr0INOzv2+SR0t
yH5SZNfuNWr8+Fa4SsA9MXr3lmERE68JjJLmQ1jIKYAIfOUpuqNbpPGOeOPRPP86sVBNebdo6ODK
oY8X+D/9ezZWV2ll2EkaUiCKA0JhSModWl6PdN+e4hCGd9m9JOgI0MDMfuStSOoINiKXqpFGtQVD
UpSmP4d+2dlJh1eoLnVse33AI6cgY+aGuq1A5psOVpUmCg11dIKyPMiUFi1QHOU0O5S4WDvGewBz
7lRPPaHQFZgJN+1DbgkaCNVGIc1CVANfOeqtBnFBag5WoPvzaXlLi2AGlCUGVF+GkyKApeJeKXII
IGJhPFVm876wqBS5x9ODN9VflG6mkKrOouaC/IsXwZF1/ZbCRPBQ08p5GnGsIX1aQ8ecQqcbsHY/
fOYt0QDsDsE/aLnYbCUyqbGcZn39q7zun5u/wgPxqpu3O9XJ/X16LG+FVsGzwq1I5nBJMytL0SJl
0J7oQGO9w9bSKbpt/fd1jbOIfp0X+gi8KBotClYCWAJlPTTjuqljBHb1bTC+S72gQ8bTiM3vZ9fn
esuM4m7A77fbfU0AahfdxalA6xReBYenG8tWFFOT8f8/zTrBCLNRLJPtJV+0H+B3e4zRw5xfwW38
D92EeifeRE8E4MgHUZ+Ccz76zKxbio7+mMo+DGBecGz7UK7BQesm5U3bukYvCEWcK/pDBBPOR9TD
dbH2yLNk3Q2j70PaCAxKJIGpZ6qlNrEOkOL71Q+6/EURNWJFH4mJpdLYA3Y9ymxPA9LgpPxdJEFo
Pl/PCURnYHRAXRdQ2DaN7dmqF4aPRBOkwIIzsK3+meR1lFX4/asN8rl5Qvu1vY1k8/H6MTi+DZeN
voKpyxgKYbfFVxV4k007YnIZE1itdVB687B0tSPntuDSRZIYR1OMiwqzGWyPDOAsKF6jsP5LVjJI
JF+un4k3G/HHoZhIX9ZNnoxVa3tqnsZ+rSaGE2szmLjWUj22YRLuewPRwtYT4uv2ELljo1knu6pr
kLepozcVJN+3vRQ7FWDZXHXWYk8dc9EsBceNWApeEVGcWshg2afmxiraOdTxZ9JgTRM+LaD0xyK4
Du6H34ihmrxJQozJzm1CIAbAsw+z5ehW5OSJ6lhT413/8Fyb2EiiOr2RZNp2KEnSCrvTtfsu1L+o
umjVSySCHnYjotGbSB8xIYYKN3/D3spJU2dBGsMXgZTURs8A8zyMdzI6aAgYdBtfN6eXsv8xxeR8
/Ttx0kJc/EUC45/KOQdiY4OsugdKsDQ/KPng2tqrFN9YjegRnutHNrJYP2WDJInEaeNPE2Dvslsr
3eH7CT4Zr+DcnOjDHMsUET2aItTmMyDV6gNgXo8SXosmr8Ls0ydmF/4QxjQHLANUSeMg1X5NrNss
zbLdpOLR//od8ZJZC+GdEEWjoDCsdY5DnlZaNNsokJTd9AjUwrfCdpYfFBlr2q9v9ij4iFy92wik
P9+odryWI4gDoXdhfkf6W60UNoGp32PKERzJRAcYaxXouzEfbkpN0rYZ7NMsHUrgR1ytdyxs/smD
q2HzTzxawP+KloZET1Wx/slOSkijjCIIU5uAF4j2oBOmI462u6ao1hW3Aom3NAgujvsZNxJZ4zIl
ezVSKPxIbFdJcEYyCsq692HJDx9yI4MxKqCnTVEzAASCDvnSFVqUzQ9As6QQarsE6+n0o1IQLhBw
3CX36W3ihcBNFA3jcm378mewyFIE4+2gBKIaM9xEGHGc50OsvQrsgBs+NkIYpalJpFUKtQNgQWKm
AuwYDznGK0cnBYCmF+/rI6W9VsrPWMNGLJMumHqWdVlawPzU4tiu4+3UFt71owk0RafmsjW4XpU7
JcUtTv0uU580rHVfFyC6H8aiUTpUhdrBzyelp3WFN+fHcRkEp6D6/FEXkb4ZCtpTxoeKIMosnALF
SIHWRtkR38ybv3O5vO+TaVfiv3gCCun1g3G/nK3Di2AAioAX488vNxRjtqwJLmc0F8cab1cinKPn
qR0wH/BihUcPBGEmCo9ysvT1gBy+9Wavf6Dul86JZMB8AE2PdqRFVvQkiUiZeVem4i0QjVNdsc13
f7bRCUPL8rU2oO2DEY5Oa9eHZZJzBz0G0RYT/4AXSYxySK0cJ+uIfBjgwntJeqrjOljDm7avHq9f
lkgQPfLmSKo5gzeaVqt6GP1F6uGQGaaHQQFfndb9dVG8VjCqCJTGlimjycbmTlXYYhUB3SGv/0qO
mpcdKzd6Cferi33B8+Lkt6JcgHtfKFtUHQg2BKMPfx6ubGYQP66x7YXWuO/UyK2qMojzyr9+MK4Y
otpIlFUN2QAjxpCqqcfgiAUIusZNlq9t1DqjqHfBG7qhE6G6poJvBtrHAMNlsZklBf168Q0JosiZ
D4pTNU4uY5Q8/jJ5xcNkOZgaFTWDuVFaJTYG9w2TvhgwxmbrZp0Zdlv7+c36NX+uHjOkb6NbS8Cx
/G8mDnkJ8FYeE6MBmqnMWY8GQNSCmxv83CTNweBZgjD0ZpYSgRvmZqdbcUy4rox80hq8uL3PXhBX
2c+nEWBRqD3R950lgTi+rvz+mGxUTtulnGeCj2mHgRI+jOexFOQfPPe7OQ/rftO8tpslx+frzfu0
v7H1z8T8rQD1T6uyi7TL17kD4fe3CfCw+ov2XVFcCd7XDFSvJ65+SmrsAoveSvn+A9sjJtFtFY9K
jJ3pctGb4Yj2Fl3IV79VZ3AhYZ278Wa/jpz0nAci3eeq4kYic9RwUS27ruAdR4BGuGbb+2NYHYCO
4SjxoDoNmZ4+4Uo2ApmsQ4/MVC9HZMRKtqvWYwbY33D8+b/JYGJLlFQVWJkr2zO0n6QDX5r1XZ0/
gYiGnZfLXVE72MQVKzURRyMcJMkOkXa3Fl7VCybluaYEv0rdOwat2Vc+XYvNNMdONrYWLJ9E/V2b
2m/SkHafMdmLHLbZVrQ6BnFMHKUoe89KuuMyNwclnATNab5622jsU8ATtI+Zu4/NoQBpO/ImSXVN
xdERIlOvcNv99DCG7xQX0U40qMxzFijITRuBy0DnmHF+U1uZaTgrOFt1CsenPBLEfN4dbX4/i2PV
lssg141teWZX7PvQOvYkP5G+/kRXGkhciI6Y0KSdwj+1TRpAazgh8fD69Eadn+tKYJb8z3T5/TSL
2mjz0EW6pbcJrqZpj4PVPoRjK7h+XiK2PQITZTU8HA0ZMSyvjoCiouyBLOtM4X0o2uPmubStHCa6
2mO1KlVtQc66W8izIR2l/idALZ1l+Pv/7mcwCWpoyIrw+sa+V61YRF5HtIo9c2xOcVE60QDcCEtE
58u9m40YxkeTYVztqYIYvdHe2th+K/pccBKeCDxdYjESL8N4XGGsxKzstcujEu8q0m2nPhWdIKQK
fj9rJQY2+ecx0qBehfa1VdXbvMj8//tlbI5gMLGzbACDNTRD7Wv55IRZDn7RZ8Uqg+tSuMnUVgxz
GfPQgjJnKmos9Yw3hT/vo8Pog6sQUJHARXUF0qhHZKvbrTTGY2pd3BfAsLCBSeBkd7qr+8mx3adg
RakcOnWMafDlUSCTnuCaTHqXG1eg5pNq6VVVA3JpARYKWCa/694AlpI2iLzsu0AatcZr0hjH1mVo
46wmpJmxM+9Ut3kckPsQLK+EXriLKgeAFkBcUv7GJIZgYpyb92+/LuP0SIPavkhxl/LZvK/uBgyB
kAflzr5tQBqKieFSRBjHc00GHrhRG+Kx6cMMRiQ1C1FqCCTVyWxPY3+0x9iJwF9F9ESgO/TDffiw
G1nMNbakGi2VloZ90aiHyLIMvx+UNNDiXrQuwfPs22Mxd5isWk+WAqKi8sfYnZrkr0b7DjNxrusK
14lsTsRcVz21baIBz8lLZM0HpqufyqJuEl8EKncZdNwakO7+1P1y7ap0yTBRYRknq95N2cv1I/BV
zvgtgHWEYaJmahShB003XjGZ8n2ZnAF4NBo8SBY7SIt/XpfIv5uLQMYtqkM9dlEMgVi1z/eqlugO
WuP2IW/Sxqs0TfS4LZJHvcvGe3RqS5KhCS10/BqnD58tu3fb0u80EWQ0bxnDQuvDpks65kdkxSIP
84xyf6EL3R8M0H2NjnHGhDzlPhRUnFwntRHFpBRmrPR9lFNb6pbKUaMZT+uKny/dUR7SR1lp3CIR
4fdyP+RGJqOKkjUuWjWiMsvg++XoKYswwz0Gmi4Y5+Cq/EXO+0zV5sLAc9+nXaUjiemMtzLPXmwi
CP7cvB/ujqZJeOj9AB4ZAnOzV0u6AWkFACN+z/t37X6WgwykLyDPoGzJosqW6/82QhlvoeRSLjcW
vl9SGic8dLrZMO+GRLTWJBJDXf7m85llMZhWh8S8Nv5JhmfdDtTx7+smzH3Q334/Rv2yVh8KQJfS
tkBifl1cMoGcVtlLPrB27uPE7ebTcINWtOrUrmhiSXQ+Rg2HPp6Vscpr34J7Mi1njJ8TEQyY6IDs
wkSiSXoSL+8HnCkTD+AW+xvJKYAhPbq6DR2B1uwX2RF2XPiW/Vs12RG6fBkGqcuRNWZfJn9GQlfc
/lqc1W7nY/RMn7C6U4bpSBH9HD+RRMsWePG2/hFe0urbqq5kdOX6H6ZDp4axG0VjgQowwum7qFHM
t/KLNPrzjZrGtVIra4XMIzZmp6sst5Bq77qa8h3WRcT/I+26luPGge0XsYqZ4CvDcIJGkiUr+YW1
8nqZc+bX3wPvroeGcAf3av3mmiq2AHQ3Gh3OoZq0ETH0/TAYMTy/iqGGEvBTCXHa5gmobILIRiSI
sWxgm85VUsEbm819PmAIbzrlSBcTEU0sXzcuC2JM2yQVrS0hXWFE7X3RKA9Kq93KUXUPtpS7quxv
l1mkj6JjYiy9MmWrHA00n3VtuxvM/qTIliDq5Rv0ZVWMQUfoHIhm2hxfRc2NZi8Parb4Sap+ua4N
XDEWgGnQhI8L2mDELE1WAjBaJp6c78fozTT8SjQmIRDBYh4YE0bHZD1DE7yseUuEWeo1c4swFOg1
90wuK2F7xABCWadSUePFhwEWGTZaieAnRQthYqahC+W1pxkLUjeL32vZm9Yt2tc07kvBZS+SxLwn
gddbdlKBUymls5S/9gNIlldbYJ/0aD+8PDYbRjd04wimYQVOvoblrMOwTzsJgL1oMlsNvCBnCXkS
1SOt9hKl2eG6ynH9wkYuXfxGbm8UMRpEsTg91t3JdqscsDzxU4pU43VBol1kHJCB+X0MOmOB6tr4
oATYGa2yjwGu9t/EMP5nWTBkFE/oXCu1v0ry1Vbesvjtugj+e2SzZ4zDmTCbMKPyhed35I03BmY/
e8cIrG8LUJVp89KnfPdGHuMWpCQf0pqGS1o2vZOkfGwUSd/PtryLxRQYAstlC4ro0VdTVaJF9Mxw
mnUnowPn+v4JNIGtv2pZKA8D+uV8UwZFQuaV+b0M3M//JoRxD0aWG9rSIcVch39IgKtRdacSZX1E
W8U4hlbpsywG4bwXd4cp+rNR3q+vgf9ao9hrmD/BsAvrRZsYIx+hmiEA+TkbUQX56V8aK1GsI5TF
bBhJ7VpVTciSj9qu8MPDeAQoDt6FyNAJbFQoi9m4zE7jZZSwceQ8g5S8QeJKuYX1AA9ZmK+iBfAP
jnWzh4xjNQCz0i8LHJy9tE6jvSzLfR+ei+xeMWt30u+0RHbKQfD25WrGRig1ga1XjdIcoBXYzE4+
VPaPWvpxXTNE32ecaSyrWaQl8HKtHjux2ntzKupqEYlgHKmVq31JCESYeRFUyXrTxyKkYa4j2OwS
40fDuYqqppxQn7GCVUVR/92ePnO9bUQwrnNZSykvkNTzMrNzLdty5KJ2lGlw2140cs3dMFslwM4E
Z8UHUD+CN98wAfPPC8e3pveV6un6mfOtxjZVDAUTA4O6zFrMJOtzBf2r6C4dkWWmUML1aaEQOOfQ
vy6LHu4Ho/kl6kNvbijJidoUOBl92YdrMFR/yGAVN41gib9el8TVgY0kJtUW2+jD1Q28F0wlGHMF
Od3nUFRy4j8bN0IY34ZiVAwc0AERXL+AOtF0y+4xh+XMmPap5tdc3g9R4o557MgmJsJCVRDccR9F
NlpoMXxjoz2YbsLGHRShWWLiHyenogNYGky3Kqbd2kkg+07ftXZ1aysS1D65cd1GJOMhQsmaZxIj
79slvderbg7A1aR6M6T99fPja8plaYybwPtVGdGajsmf9Ca0n2XpkFbBYHwTBQ1867rIYXxFlsxJ
grJH7Vdz6xWTGuT1IFB6kQjGvvI4bXVtwPhMPp3i7GuWBNe3iq/qv5bARlbJ1COWUhUCvBgfBUlg
CUeD4KkiOHU2tIqjTgF+Hk5da97CQgMSbedocvIY1cK2PZEoxqaQ8i/nCgG9p3+z7hQMASK39hDe
jHvpyTiW6Fy2vP7JErhz0RYygYOWTDMoDxGc5tlgOz1GtYwVU206/O31sxLogkV/31hsFaF1OJKh
1s2QO+00ONP6cF2CwHDYeXvksZS+W5FcivLFCQFsnpPdWv6ZjI8iEkfRWhhXEPVDnNbgJ8IT75CE
f9SiZLjoUBgXYJZyOU4jOocK9bggx7oeilpAfCYSwVh/kkx5UllwoLiPFHsndZ2jAOHh+omIhDD2
L88t8I5/RtvTS2kcdAW520mQ4eFe4pgMUQwQGCGxz46IyO1Yl6aE0u24+9kav+vf03cjAG/7Tum9
6wviNoduhTFavOarlWWzRG10cVuM2JC36AncCq1Pu2tTp3is3oV0GNTw2dhhK5Ru88Z0tK6NloUW
pynyDOVZaH6oh9mlMzBdD0Sd62vkja8TE23xugECTPKh6TuT5zipaMl2CcJvmEguEdvdZPt0V7jG
6hjfjC8t5ZGjSHD7RAjzwLOtrXRGMZFuMLusR2ShN/f9elAtgeLzvOz2+4xOSoY0z1EDPzS3o6ss
N7kme1a9I9P369vIX4dlYNTHUtDQyzjWQqnnvqdvchAtwRXFtGM5+uO6DJ59ASHxlwxGG5Nubiyl
x/2HDvkC4bepZU6pPl4Xwq2bmRS3B/2gMhhKmZW09RplelbDc/sTENIzdJvUL98pBlxFS2Y7EbsC
PYEP6m4S9J2iIAJYEcb7NZ2s9cpgV/5y/ImaAjoRfacKgdO4irARwypamMckrHrkM1LZkbpD0o2B
Wd+VmuYKNpBrvxtJjMqFYYUHc08qFM4UDCo1Qd877Sk/9T4F25yV3XV5XK0AKqCioaBjWWyOQ1t0
Yob0hSarwaS+FLrbRn/+NxF0xRuPFA1Frs869m6YnlZrcEL7bupVwe3BtSBgkugAKsAqWBwlK7Z7
vV87xPjq17W9qVLBPnEV4PJ9FkAJ3XnLVBXwNEMZqOFDFaOtX9nllohNkPtYouAq/yyEZU5N2tWo
1haXBvXfYHvcmRNmCTrPDopdqosdOFffNvLY00HsU6BkhJeKgZJevatc8y31oh+ji7yDBJ5YyqlW
Bz0IIs6gdIMfl7xGUN/hHh5B7G0ABUtHLPS7hoTptFoFPTylCE8lAQdLpXrXlZAvAoSWwAinoIHM
tZivndnIc0OrCJmztuh9s0R5Yq4pkYsIqkIbPR9WS0YRASIG2Tz0KA87kwzuRH0RNKVyE+CAsPi1
FsbnAWraSrr2HxdhugAjd6Og8f6eXkQdTnAJcrcOyB+qDeAr6wMAiJYUsp5qWNdivij2Y4T2r+tn
w0PnIJQL9B8J7NPMyMOkJQok0JHT8fv03DwPtzFmx+JHsDXdDju99WywUWh+cidsiudB2P4mncmB
qFIiVRTkBKRluBn3+WN2BtelWqOw/famgAC3eNcrTzlcX7RgVy3G7nRSLpWMUNRf5EMm7ftVcGp8
LQFmGPpJZBkj/oyWjPoQrYBko71G+X3h53ftSfphBPJNeuxAvqIJ3r48ADhs40Uec0WmSV/LQwd5
8rE/ZF/MA7kDjKMDUi+BJPqHf7jyN4IYb5HokzJmfUs8M3tstdyZ7Zt1+V6NQR79uH5GfGd8EcUO
BoXgsU4BXEb3MOnQ2zHvbdCDG8cZiMqTEGaUe8dspDGKSBItSpJwIZ5E5sfJ1g9F1bhTp/t2nwvc
IT9O28hi1C/T03q2EzoDcDf56jMl6LZdPOrLfXGgtEfVu/b1+mYKjo2d3a0UfWzWwsIQY/qoViji
ao2Tlreqddb05VNR1GZ51Po2vtiywikrO+Q1yZkE8yE66l58SxzDrXF9iXpJRaqvM5dLmDbgtEkU
bGb0x7Ac9czyu8IN49u6wIh3ucvn+7bpBRGJyMB15r7RU0nLSgUIDr1H8YkTFI2MArFC79MWIMCN
i4bX+Q/aza4yLiVqZKuxCrR6rMCMaA9dYN6nL9//5Zc17j0RRznfSf7yKTrjU2pJtZOZICeYGOsf
UkZeoiEXbCPv1rbQ8QHqEETAH2DT11AC9ECEYthU3drjX6F8L4vSgtyT2spgtLHH9F+qN/PfwBR0
IH/dGw89aHm7Q7GLvPUzc15beYw+zlE42KMGRzK3h8Z60TvFUbX8Mza2lcLoX1g2aJdZEIYsYBwF
dNweoMi7CkXL2hUj1fG8x1YYq3rojRx1GvPozXuXn4iMZnvy1CWTkwl5AukFwl4wW1mM1kmDumoS
KrJA+ekPnZtkztjh0CJ/fqAzBZWXn5W3wtN32c5C5VkQDYkUkrnemqVWUC6BshA1mLMvtnIei4fr
rlgggtCi7cY7SnmfDHKEeLsFGQoQ6uzjmgvmAOkefdxD27Q0FbhxH8ZC8RgDb32Pd3keda4S7vS+
c8kY1IrlzCoyUaJ5QL5+XOQx91nTV1G/qkhNF86QHUl6OxUFej9dtcw+p/cXUdrvu6flppwVGpoG
e2/0GocW0GPMfVhQjDoQ9ZlSI7q2j4zriPukbWpDr3yZ3NaaM3SVoygHS4Qgxz0uoBhilApD5UhD
/b6mdm5Kc5VRuWilbzWGaMcysKfntv6+oEYXh39e1z9uyI1xeUgCKB6V+rs4tbeStkswJUqxYFVg
sFCm4PhRfowOq2sdK086NPtYNMrC3cuNVMZhjXYrlfpMD64CHgUw8tbyFdCbbp8vguCba2AbScx2
1nk8Fp2ClEdSJI5mg/AldZZkd30XRUIYN9UWxawZJTIFeXSb1E8GsLLt5/8mgvFFM2D/MsChEg/E
osdEl/xsbA5jJGpX5AYWG334MGJiqImdjvAWFLnJhEGp414/yH/OlEnelw5TuU+fRMEF99m5lcrE
22nXWnodoU+cUmMke7yjn3rMywNRNwusc3OzeLmfPdqHCgzlwA8W+HlebGOpIGuxgEmpf5gsjsBG
VZIMI5ImUNVNSnOaJv4njm8jgnEejVFbbbjCKZrxSy7vsgyjab3AHXK1cCOD/r65S1oMbbUVXhN+
Ed5P6e0s3cj5J4rp251i7NZYzGlFOb3yB3mvys8AWwWjutz9dX2zuOcBMglkkRUMLLPjylWtyaoB
OF5frR6kbL9ogrQNd6OA+YMECgG6m8FslFKUaiupePDXEhAs3FZ+mtSn60ugG/HhstiIYDaK5C36
bUo8wauoO0YpmCnmOFDn0icN0QTqy30bUwyjf9fD+LiOxC0oeCBsCQB9ss98VdlRxGJ91wcTCCYF
PV3coGwjjvF2K1DQiLEaiKF1tXD0WtmtlnoiY+nKpeFYSvZCCjlQJUOQmxTtKeMCpaVE18gEF5jV
qZMlj2P5TFSwHZufGX7c7CfbGg4WgDa0CG4nq5rPlt05XTO9pIAAvK4jAjVkE/4TQPx7M0Hs10iN
I/d3UtU7lZwJtINrTJfTMplwzIwq8MqHaPuTyF7RX7Xl9b+tgonB7JTMYW3igrWQiFclsKeaJ0MW
HL1oqxj3GeuWpOUdAAbCCLM80SHKU9cQUe1xkwfbc2f8QiWXQBStUUHFpNSD5oUH9a46QNU8Q5A3
48Z4mzNhvMNSIqe8NiZCSflu7kbMa+z15hjKT2Z0Xubv1w+IG49vhDHeYWmTwsR4DZJ0yaGdDYfa
TC4/Nc0XzRKBmIrOiXENahut+jIgfZwbz0oP2yTnsHm8vh6+Qls69ghQqB/YeDSpiaR5QL7M7HE6
2uB3bfH1ugh+FKT/ksGOlGVrWMeGNdOHBegyUEOPntCosAcf8k+iPeMwnOQHgUwa43y8Mi4ymRio
UFVbaoEU4cWHMNC8eV/ujSPVPvETnn9MF1GMT9CTGXCWtYpkjrXTsr+S1IkWkd/hygBhkoxxaEBD
sDytk4Hbr++QsCX64BXyqclzv4l31zdNJITRt3EobTMecJOX2dPYBJn6Yy1F0aFIBnPtkEFpFiWD
mwbksdOCaWGwnMYWLIR7p152i71yMGaAFjLqRek4MirNoOtS/Fb4huV23VgbOYySReuaxaGMfBTS
6Pvcq54s3/42eTTPbIraiITCGDWz9RjgBN2K5NdOPxZ+FSzIhJ4x4wro0vkzkIC03IyIUUUgxN6m
LXqW9IrW/LSwB7zcbREeF80PBckUrjJspDBLipY27AcL5yTLB5sMbta/TrYlCAy4gc5GCHOl6loF
MscWGhelL1pxRu+5X6w/eoyyXrce7jW0kcPcqmpT1SGZYT36XDoNuTGk11oJlvCohqeICDScs3M2
GlEIclCaYiO38fvrxBwyq7MWtDcoWu8aaLAJ09CNY927viaBGLaAOTdZrVn1aKHd98WM3E5LHUsX
KAHnfLZLYZtLkyQqeoQ9lrfooxMnQaFPrlR4eflwfS08A4IgoH0QBSVmgy0cJgVJK6s1sRg/DEoP
jaVu/jKAj7CFKQmUjr9xF1mMK81Cy4gzbbE8qe08027cTNLdKNI/pQYXMYwaoBZKxlpTLa+cS1dR
XbsvnDESPPA4IcJ239hioZJMS76gA8szynMmnYtPPIN/+z7jRRsSa3Gp60ACXWyHrK99OGGOOFiJ
KJ7ihaTo5APxGfCfFcw6MCZaxVq6tivePL02BGVTuGkY7SswGkiZ4iMj6aoaGvnN5E5P2/117eNt
ogWscEBpoh9ANRnRZqwQqbQzPBzkdL+a8mOu5IKXJM+QtiKoTm4yFl1tJdXSDpXfG+8QtLZIOsmH
pXm5vhKeam/F0D9jI6ZuST7FMZw2Oht8qUheM9KC4U0EdsBbDZgpcVoEHLJAxGPEjPMalrKJN762
eJEyf0WlCd6HtOdqVEWFJa5v2EpjwvoEfVZyFEIz9GABzGRylGtwov59leMpfn0HFc5VYW+lMd4h
NPPV1AFZ5qmWWzyvmFVb9+1dupPc79HX6X7ZUXq05h5YB/51ybyz2wpm/MXUYM5HHbLKH607s/6S
y75kC9wsr3N2uzjWXUypulR2bZW+8UieJl/xstvO6e8GTMAE5o19VtzpEN2nDwZg3vsfaXB9hXy1
sYHqBJwdoBsyB0liY5DSqEJDI3KgjrmapWObkZePkrOUIvBp/nZehDHnWAAIbhoarfTHTLrT18lP
6/yrkogqkjzfAcTJX2tiTo1oYTcnclH51TR/j2bTMWVb8Iamn2CeSxT8gqCjBt1KAB363doy0Eq1
UgH9H8chcYYevWRj9JxXqUtWza1w7wNPMVCXXlBQ4PVrbAX/dNkbb1KaRTm05gyN3Gm75ZzucIMV
58yNDtWh9OV3+09D1JbFVZHLWn/6go1IEk6TMeSI2tv2ZYjO9fK9wMRHbYtaHlWRICa81aa1NpRJ
sn62f2V+jPnXKrhrb+pd6rWn5JtxO6IOADzqAJxkbg545dkBlxIAeD4BGv3bLjMxsKkDk7OP0eWZ
aIGiHdrmdhYllfgnieEDDKIhDYx/jAopg9VaFkJSWvuidG8pjhRoag41eCCkAy4TQ/qCoJvXgmCT
jVTGBNVqLBUjrJHdPuuB/d3Y5fCipjdp7uIVXuyLmiH/l2VihbjDZROg878vszMr4JJ1wCzXv7Q3
6VvuxZ7la8HsK/7sAzhM6LO5WoRN/Vcgs69zPxZLM5U4O0s5dg00VZmCKFwfwknEZcn1AhtRzGY2
Y5c3SoEIQg/IsdxlwbDDsPZJ5KO5bnMjhnE2FgL9jIR4XJqWdFLCxFuX+sXuJsFlRzfmg0+7iGGL
byhWFikhNQKVPHS0uQMqzfcU7JH9ix4LQuSf8KLXZDEx7JRlTd2VI2Iv1M7/LvwCWbUGkaR+yG7k
u+IQAb482yH7dM5eDHF3BfeO2CyW8TVtH00mzg92oH7VyfOaCy4I0fcZDxLCBk2QvSG9bnq2Fqii
Eg/3++CBkQlsCtV6qjMbp9wABTDuwrLyzfUgK6c+D67HBVyd23yfMVtkbe3MrpEFMMngj1PyahPi
1CR+/G9iGGNFfjUPB1pVCeMUh5A9kcTwUr0vBX5PtF2MpQ7y2qBbGhFkPJ6y9b5Yvl9fB9fpYNoF
wSJAgz6AL5oWDLRQSemH6JafznZxb5WBIsbDF8hhbRSTpdFiEji34WgGqzc+UjJ4IKDc0rZvDeDu
ZSDvRSTt/M37tTgWnpYSuhgjQTwVgjNGPhB1f33zeBhqNrnsnsEYo4FZh6KzEGbTVelu545ot0p3
7UlDz7e8K/3l1DwCy8q7Lpev45d1MTba1I0B0jw8maLsWBeviXyri2hdRVtHf9+YqTQNkynLILVQ
5bcifO6G1+tLEOkD4wbsoYoXTZXw6qtOlQlotOk4Rfe92gm2SiSH/r5ZR1qXQzdoCW66/qYu9+qf
ZnUQtZWK9orxBWi0MgeU5fE6GImPASFkGDSBVxOJYNxA1xo9SJHgNfVcd03yR5g+XD8PfrizUWX2
rgbaiBoVcAQk92dv9Zan8aU9kd6l5lkcyK4MPtPmuTUfNn2PSlWXyFOKAN3InLzcAZIQIAP//+aL
34QwNzZA3DW5naDJ4EHGW8eRlv2onfJOEBkIbJItGDfSXMaxAlcg2RFeNoApP+hdbru6FJY7wVlR
+/4QhFzOymTsX+q10WzpO5F2Gxk7+uLIzvKhQ0cn2nF3RS+4hPjBtwF6IsxioF/ipx/cWFFXg4+y
qrGH4VkBTmR0NH+SjWku7Uf/VKENgKUXcYy2KyG6ptUW4pTEU+SnqARp3JtgD7kWBUQ0Q0VdB4CQ
jL5XIHuSZ0zRw3Unz8Ozjp6tysV0VYt0kLrrg/ws6oTk3xYXkWx5NFbkONdpnGo4tGmQYl7GsZMc
w0O/Bz8oHhZtML1Y/WemjLGfv9bKAm42Zo4epwiX79LU4OeyT5hj+9RVuJHBXIUVcBnVUY5pYLzu
BiDMgKUOxM4liJ0xTADSNspLt+xFVBO8Lp7f1sbYQgVCNTq5g4sqsF7t3bz/STr+1/+tiZsq3gfD
2yySKtXGDsxGIfVgIupTG+St5fpLspSHnAA5NVJAbvqjSWuRnnJtfSOSuSiT0IwTu4VIq9UsJ63t
ozzN70pm3+j59xTcF9acHmPVfGuryFHMZHYKqduN5vrlvxmMzdykJMnI0rVIuI279TXZNwFi0r9m
XA8Udit3a9ANXpfI9aiGBVJ3zDWYoKz9fbONtI6UMoK5RM2PElNzRENnRBu716Xw05gbMcyZNnOf
a2ODDU7+sh/LA03SAloasRylSan33VtRYYQUJPY79MBOJyFwGjWMjzp1WSZzwFVtqJoE+hw48xE4
vJAeoHfUs4LSr8+i0QBuOLRZLHOI7ThVam626OErY89cCa7c9NGsQRpuqoKMH9/BXtbFREUofdRt
qOKSgtKcSIpZc1kXofqIVIS5KMzRiI2E0CaD3je0u8gOaunP6/rBrSWhD+OXGjIXRWkMej+X0PsC
2K1TYh66Hm+WvnVMab2TWt1R7dzrwg4417Ug6uOeFuBnVTyULd1iuU7Mfl2BOpXjLau9NurRynpf
rQ9lInjyc3dxI4Zx3Xkv2XGYFtjF8Lzk75V0NkW1JNFKGFtWuqaPbMkGpg+MiCSqh6JEmgdEEXV1
itbCWPOg2oakWAZi8bDDiHS9W8MCGLW54LoTiaG/by4CCeh2azPgWY5EzCR9j4x9lXwVKB7XgDbH
wthqrif5it5XBK6tQ84UwH09tS+J4a7H5msK7pNuH71cl8m930yEeTLm2DWZDYqQsKlJGCEgX60n
IxkcjCy5HQpxmBEa5XPRPl4Xx9/FX+LYgKipABipUvSTXnmu9Eezee2K1+sieD1paFe+yGDC/96u
EywX7xr5qMKpN+4sO+b9erseJ6/ZTaf1LXxYBQZFXdsHl05ZDTGUR5CPZ7Sj7lq1qFXcXGGkOlGR
gQdipxmv6mB4magBjqslloWGMQy3mx8wPsdU7UElB8j9vDm3w7NkCYrN3DPafJ9xDlJnIx3dagj9
J5+UX2PDKWfBGXGXAFPXZQx6g4SP8bBWTqK/4+JUN8EXJt+RbvYEaiCQwcJfmAnmMxLDwpGc6Yw8
hRywfBMg9+YuwhtGTIUgEsjoXVMoYTrE6LfUx7t1vTNF3fj8wPeyaxpzMOVYNCgYoFMwea5MJwE3
ge2vtyC1VP5SvTZAu51gC6mP/qDVG4GMD9fRdfQ3Uk0ZAXyq6cAvAt5pkp+mUHem3D7X8Oby8LjW
a9CY4JxYFumhKGLBUXIVcvNn0I3fuN6pRhNmoWHdVvJtbYMkAgCBoFNJJIKxX82Iq06PEFaotr9Y
z3YWGMNXwW5yfQTRgVijWjBdlrY2zypiFBrCztYLA2Bx+nQcOfa+Sz/oiKZ+yl3pBpON7n8US2+A
ze7ZxJrs1IDYInYHsGt3TnbEQO/OeKCMOOqd6dQPvVsGpmBL+WEUAUaKijFlBZ7qd8EacqXWLKuV
n+bNrp8HN1emc64oLt6jbjgpz1JSHEAAepOauUhl+LZ4kc3cpJbe5mVbyqDSHdUQGJ2p5S4Y5fev
7y03xkGLHtqOANQpswgtmo4EXSQhUNTT46i6Sla6sfwtqUTlZr7lbwQxy1EToN4Cu6oCWRitQVHl
CQ+oTQLVoQ5ED2zqfD9Y/UYY1eONwmRzDpbSFcEhbbHNd/3JCPQdXpzB9c0TLopRTJ0sIxBqcWfS
whpNpVfueNKBGoQs950IQZqrEJtFMTdOpsy5nSoxFIIgV5f+Ec4P15cjEMD2xixNMc5KhcqnlaT3
RWbuY33Z/TcRzAWTL5qhJxIMSh8TL1llP24+lXW+bJPOXDGTkUykS+iT37L2hSwfp+ZTdYaNCOZS
KbJ5HUoAOHmL+mWxnlZRCZo3I4nk3i+r1OlJbfTXtoYmJiugH0mNnFvjlDu8QuO7GUATJ4pgEO/7
M0aEs93e8mohVzi/32wjnnF7XTgZaVYifGrM2hn1Pzr70daDcI3dCBPXVu2U08FQbqZK8Prmp2w3
ghknYepDqocdhmsbfwW4xhDMe+Wh80AP4zR3eSBCA6LruOImdMZNrIbRZtIAnzTbzfuQNK+AVCy9
FQS73nW1Fwli/EScJ2VMLKwrTvQHJSPukg23nSliAuPfV8gsqiC1oxUcxkUs5SSlWSejF6seV6e1
p9yXatBqtLH5oA0a2OpIaDtdKdn7uk6iE0yjPHxmqb/+BLYpO+yt2cyBGO4Vyltf7/v+D7sS+Cl+
TvqyTLYpu5EzzKW28ITxzbpDxKMj7UXeRje+Xbzw+wAeyNChnBTJ+/W18R3kZW2Ma5GVaCBFi+7V
Nn1Io3MfCfaO33q5WRjjWMyuH1tjxLAY5T5Q/SaIpAeMBgUG2jPqs31IHru9eo7PQMMThTrU87K2
AHAzcC5jMFozZMbmQ4wkmeuAzqF+Vx8orki4t9H5RVujRO3nvChyK4qx8mqIkeldoaXNlC2OXRqA
MCnn3Om6AWC9pAIMWB9rgich16dupTLGXlfo4u8KOO3+u3RHS0I7igljh25+Gjxwae2m3eLFDjlN
JxFeK7dOuZXN2P9ggVp6BHm2rzR4yxGMfDWBidycrz+OvuzJe2CdCp7z3NgE41iUetxWFGIxurTA
CGMFFTA4t6PV+K25nxU0T5Z3Unq7qnj8DLcDCjimo7aCCU56fh9V6SKZub0qy5DMMsIlP4Z30Vw5
dfK1UL83omFHnjVuF8hobI9XPnidoLHlugunY2cKarCi7zNqOtqrWk9kwaEpHWCD9djyK2sadtd9
CtcY8L6g/XqGrOpMRCSV7VSAABYlvVZzsGv7woy+wMO9pmPkdVkhsnPqoz4czkYe48OGtluROEV6
1nBo+7PipICo62AA1c56E9UJuFu4EcboYNfFsrIM0IRCkrzUeJxVUTKdb1obEYyylUPdlx2yMb9A
TbLZldzR7W40v0WZt+sd0ap4tznQLH8dGaN4OYhL0YkILz0tg6sTaT/J2hEuTWDBXDPaiGH0r1ow
MFGNMGC1/7OT9qU9OUq/M4SQZnwNNCwZzz8Cng0maNCAtSdPJnawUvZR+96Md0p2xtyTMyx/Xtd1
btnKBtTyP6J+xi+buHZe1C5uF+ROyXn0aA8AAczqvnyMPdvNbiiKQRvYpSv95ODJXVEiQbBStre6
VyclVWM0ARdqMM7fdfvWsuCD+y9aVwjMmq/5l5UyZqbqaZrPOYhRrBJcqedEEdmxaC2MacmgFdSQ
Ef8nJ7J6hd81Drnv9xQ7VvYobGdzaNGvLaK45avlZWWMwWHie5Fj6t3NUZ7ddJ2Tu75PxpewCbXb
Sa9EiHt8a7vIY6xtobebUaIPoFRNx64Ud52BZhxKznXd5D56trrJmJtU9G2y2HDEFJdm9cAWedQP
FgZY5ZPoJS86O/r7xgyktR+SZMDI+TDvpfhOUyKnmUfXSjE8kYpYHfiBAMYwoQ6KihEvRho8VZdl
KoYYDGdEjxStEZMDTVLMQRlU++vbyNeOizAm0rEKJVELOvrZAVJ9XG6kPNDWb1P25bqY/8XtX+Qw
TmuNWzIvA1qaJ5deYwD3650isH1Ki9oHy3v8Q4g3yb85f4lk8dsqtQ+7uoE/pjXv+edYlIR8vBVo
6CUQ1bxFp0aYuKDLyxRToj9PLUd9P/NNyTF8ADO54XseiNCG+UZ2WRvjrlZgbujTjJcNqRanR8NZ
s7aoEYsag7kPfPuii4TxWlK4ZCh8IQjvkMbVoItgGcd/8MKP3PnJPhQvAj2hH/wY7lwWxnirvAKS
CKBr/s4EWntDdtTUTwCYU32l3TZatC/er4sUWACLaNRrWtw2gM3xmhkwfDW6P46pdUhEJAlUwa8t
jHFXWVUVilbDDUdq4+uR/M0iEti/R7eV+vuCZIe5jkcHwKH+9eUJFZNxJ4Y2ZEtK8HozZUC8luPe
6nGPV4+KWn3pm9VD5ICptrhyEWzsdcXeR1P3CdxBe6tGjJdZwQBnKAMQSrOhel+H8AAwfclJ4uxk
LGOQZJEpuB2417mqGgAuI2gnZKHz1iGfJDRboMbch4GlVm4Wie45um8fDnQjgjnQysAc89KvQKC0
56c67FFrWE/LMj5lKOV0jegO4lr8RhxzjMvaxeVURRCnf43Jm2W9WrXI3Lk6qqLlGvjlMkC+GGtX
2hFTQCPqNsZgHucw3elWDJ4cxY1qyevbU9osX4s++4wBbqQyJt8qIFbQaEljAQtY1gPWRRn3jVy6
Td6KjIHrXjay6C5vbnJ9LFBPp1DV5Gl+DYMCTa2kdlRA6OW3zY6g9829bn78Y7tsKaMla2VYqwac
VI/Awsbhxs6el+Lw32QwqpHXiF3VAosy2n1lKs6CZrJhXgQmJVIOxoaJBJjDRYJJjTs6zjXutUAK
xBwiog2jf8bmhIxuIiSNET7WEzpySySVQ+uQC6nnBGJ+vnw2YuS0BarChFxkaIWupOZubNRub4kg
tvl+yNZ1DYBIYChmogJJzSaz1wiyBdESudowglC2MTL/ugJw88h00vZfMervm1bWa54XMm5NNQBZ
tqvs2312UHx5L6qgcS/LjSDGQ4CfMJFHC4LM6n4o7gvM8Kzr13H6KlgQ37leFsT4BM20+imp0NjQ
e/rRuKOW2oMaqjvbt+FOCaqDfQRcc7ITTVnw49TNAqnebPQinqKuigYEjeSpf60PU4B+7XujdSm1
yHxLezNFkH38GGsjknER+ViZFQCCcUFnjuEUt1MQHrTb9cvgybucss0KQn6RTjLuIkzbRJ9CFKt0
Mj4uQENV1NQTnB9VuI+X4+X8GGfRhavSmpkB1GvDwajKQTlJfhs50ytga3fhrS1YElct4bgtGwlG
Gdwov59ahlFTbapQ161iQDkqo1P2idfpaG2wUsEIBnf3LqLYGbM+Toox+R/Srms5bl0JfhGrSDC/
Miw3KMuybL+w5ESCOaevvw35Hi8F04s6Og/2i6o0AjhoDCZ094i8p346Gmp0TeRCUFYTmeBAQ5/7
BkKcOrBJ3if0QzT+EHydzVtwtQYOLpRSkluosPxST4rdFk4OLlcE2RLkc4C6ny/bE3wdvsc6wd1u
2rjm/TqPHW30pz50qHRLLVH8sokaq3WxjV0d3kHrymmRkRmLzT3Vd83yUNIrqwnKYXd5RZu3x8oQ
hxJdgn7qdkYq25IPmnRo7cDu35PNXpngUCHXqy4jFVw6Sg81vavS92QrV7+fQ4HMiqGJGuL344YK
xjD2MHD/UsdfZGN+urxZ2y+QlSkODIp0lGszRtkWMzD+rx6yb8nLgnQvkszvibdWtjgkyLs5X/oG
X6YcZyhK5Ce0FToF1f13rclgGolg0AMX+FtXC43GGCgFr2uY1Q+hithOg7zeywCqH6OqnClU7nUy
HONpxKR4okFQ1xIA0bazn/8CbldNcyzxN4ARM+yrD7JsOeVQwdZg+PUwu1k3ZoIAcNvpzwa5raXV
3BTNK/VveojoxwL/L18vb6vABB+VDWGtz6qBN1UDBqoS3IeT9mlIqGAhf3HI3yvhW97BJGot5YKA
Obv6pcmg+/OOyfC8k9CRiYH84ymEA9uyoHTQ2PgAuuL8RbVdeSge+kUUmW3Wotd2uNAs7kx9bhU0
n2qBWjqMNSDyu+dqH123n8H82qDCPu/7xO33+fvmS9bGOeTV0zyJp4y9HPPyOKFA5sRRFDQ0u87L
Aq+RXPKxRR8myEjrdRYkZeokpoiocTuSWm01c68V/ud5Xy9xhIao+firHI92mOyjAXJ0FkXJwXuG
h2w0sVsm2G50nb/Y4sKgRGGRFAifpH2aDeF+ySbJh44fEQDO5h2qy6D7AhcKIXzTvCQZcaVlyNPq
2XiIlw4iNnj+W3YOcWHROPOW8IBtn4390TJv9sCSaEQl9Rb76Ma9E2NMqd+Zxys9IAhKpUPviHoA
Xw/3HzHjyioX9gwKjXEwcXsTtH/nLvGTgIAyW91LLAHo65hydShGwVrtdVxYO4kCY8Ee29xJjcxQ
Ap8EWmEMqvhJc93hy3aq5siinpttR10tlTurFaFZLrGOCu3LL0e1Os/4jmd7ccM6EeXcsUQpONHi
uBNq9VWiQaGYpTlNMJ7rTpZqe7V96ob7d2D4am3cIew0SZMlqBB5GDfyzSn6iUQSpsDIe5oWVma4
+CialEo3B+QJVH12FushgpoqruJEFRTuNq+klR3uorcTMNLTdARtcvk5sT9r5Kca/ri8Y6JPw93k
ZWjNeqnjuNGS2o7emw+dOextNbyhRCS3LFoOf4mXDVHrApoiNQQCFojbduniTa2ISWnzCfN71zBx
8RaJ6yKWBjnBM7pLrqThG268y1u2vQxVs0G9qaARg/sq+lSMFchmS98uD1p+Jecu7QVfRWSC+ypo
bJSkOEWqY05jJ60f4rlwRkvw1Nv+9Od1cJ9jMVQ7mQj2qTemhywabg2wVoJw2OsNEcnrZheerRu2
qmDWz4ZMw9tvMqQkH5HBZfUwac+UyYqddGN4P5KPcej2nuKW3njSbhJdEJJvBqoru9xJ1UK7lycN
pT8rn50ejbG0uIrmm2Z4IL0I5f5yiZwXyTkGdKMhkd4h/o8+Lp/UXaM43aPmYwbeM8ECp8SQ+M78
eHKiDypY0uaviuBZte34Z/uc14AvtJjjEZvcI+Cf59jLUtGUw7Zjnk1wPhM26ZDRCIp2C3o+plxx
SV87nWV77zliv83ww0y5lC55jeSUH+uNMw3ZvrQpHomGwMx2Hf/sHryUb7FouZFRZAdUlLsxK+JG
x+LE6vjiOX7BzvHTTFkGUos4QY12ij7WECWOph+x9B5CwNUxU7m7PSxaTIEs8IB5PoSLn3eVG2pP
sogWSOBoKvv5KtYNrTLGbAFacwythLobznPWCw7u5nahEMQak9GPaHMrUXWzVSHAipChf7Dlp6E6
qYaoy3MTAFc2uGV0dltkeYrzqjzOR/mY3PVB5IP4gyDcXI7wbTRbGjcilc3NzVtZ5aBQgsRhPC8s
URQ/qCMFdZcABjYxb2WAw7wlrvShL4HrqvkSosI0W5JX5EEufS0kwVW4/Zpd2eIgL8zmSqoovFq7
7v1o3wY6Bmldw1l8bU93ot5YBmB/ROkraxzAEc0ccB8jMo6tIIICavFxnoNuqo7d5AyJqBFfuDgO
7PRuzpqJouqk3tq3bHG5m7phj7YKgvS/aHHbgTlUDU0QlaG5kx+Yo5FkFjHrqp6P5Yu5YyxbWuc2
/ugxPBpNRzTSsF1wQMuvhUkaBdzE3KsnppnRyQZYEhmPuIFen2mfgSQfahaM8sJ4yAJRQ9jmsV5Z
5J45XTy0tKhYOjZNHL29AbluPFQC7Ng8YSsjHHbM+RCXXQgU1LGH5c0iCsuF+8YBh6WAgYSk8HoT
PeBfZgstYCzjYeM2dObMLV5Y+Uv0Rt12x9WyOOBokkRFIR7LkoPiYO4ga+FqnnpkscT7pnvBmffb
NTgQ0YtZz6Cngg8VX7eV7lSZKEz/y3pMS9dBJqj9IX8tRVXbGnIHE/6vLvcxcaCm4jPYla5Ezr7t
FGdrHHbMILFp8pmNu0h+Zxx7URMWA4M/sAnJmH9Ww4FFONpThWEFjH8ewmP7qtTRH5pA1Ioh2jV+
8K5u6rbpY6BERp3JUxC1jMH0Vb02Pi2pI3lCVNrE3PO6+J7zJqdJHafwOgUy1GieQ/E9uwX113f7
CS2WgQru6+ypS5z+JMIKwRfjh/MwVxxbhDUAz3bY+Ao6kq/CElNKl0NN4YZyaDFVhQyJKoBgfNCO
xF/25G5yQ/SYIdUk3k4GqX+4CRrCbfDtQs6AH50hAyR2LHaIW/9VRzGInsBs/6oeFMmOYGkiY9wh
lkkxKFaJQxxmXnNQ98MeJ7lHvy9UE2/Nw2Vrm59rtTIuFKhMQ5KGEhzRUpIdByrthkTUBiIywZ1h
WUbds6iRrDA1yQWFq5vWIm/YvKBWq+COMfoNqTQZ7EVwO7Ep3YD+gDrN8sB4oBi3dfUkR476/fLW
CYzyre5lliutZQObhvlk9z/CPogbUX1SsHd8P3tGJColHXwhzx5b/U4LBZ9/+y113rnXc7Z6FMzQ
Ex4jtP+88p+391B/9ijqKA7r06ci194M3VfGuEM7z2ZjQeMLnp0f1fGbVR9kyU06S3CCNtmQbRvM
RKAwAN8JPxglmV1VdDaOa+fp3yY0emeu6kyfXqkMQIi8uP0V8bo96y3o3CoQTY9sf7Szefbz1Z6m
cdWGXYYrstRvQuiPijgdRb+fOebq99dJKylNBjqczuyDYciPhVCqZNu3z0vgMKhbFHNQFVRnKg0l
tTYgEKFQRkHed3tgb/WdOPCBulw6LBK+03zP2HcLz8L/rHtdcsOd/mW+6732gFgJfLWzLAg3GST8
CennFXKoFJFIWyQJqJQcWIGZBkyjS94Lb37RTnLQFEKvOJxG2DGul91wAB0KOoPIYQk61uoNpa7E
NZ4uA5PAP/g2djsrpmGJ8Qov2sclOxYi/xMsiW9RK5omtkcdwCflrm6fGhtS7oJeBsHXsbgXhx3V
cidXwL0UokxFe0OXxE0QnYNHRp8/2P3zqL78t03jsGnqdcachQjNbD6F4WEQUv2Ido1DhWyhXTFD
m8S3Usd4bbpTn627waFXzc/ZIw7ZR5794fKiRDbZz1dIkcVF2coyAFef76b6OOQ/DXV/2YTI2Tik
iMCpMkQyitULeBA75cWcBWvYLlOfUcLiUELJJEuxa1hgEh32Kb/PrynkG5c9Y3tNboiX+OOpOIIz
SzQxJNo+DiNyo0rSCQ0MXgwEjE23pw9aNfj/bQM5gIiXVo9KDd8oIz8rfXGU9ONlA9u37m+k42uz
fZ6iup6gHjXX37qqcUKtddToKBuiD8UO5QVI5flce0OKxxb8IoiSwbLq4QMlTnHqfGNnPKNeIJJy
FK2Lw4h0Lto5YQVuuVaddjrYbb8rLTRcGiIJv+3XxtkF+bzmLNmDKUevAcXoa24BAZXBMa9ljNRG
u1pQpxRaY0dudWrDXKkwkIymhHHoXZS474nyBZSSftS+ICcE9ZSHHvUec8iRJ4GqURSKok7RznKw
QeqoU/US5dE6mhhDyB5SR6c0x80c5t//m3OyP2W1VkNtisGeESu1XfKj6xbqJApiDT2Pb0wd2o//
zRoHJZoe9brGBuUWuz5KJNopC6jww3oPXeiHy6YE2GFz2DF3JNEyA5cw+HAXFWWX+gYddN5lI6IP
xWFHFE5FFtYoabdJe511LvQFnbEqTu3w47Khy6vBq/3tZ9ImKVkS9tax64M5XUXWoRsEF4nIBHsW
rzyhNejQVxZCTks/9cXLrF5NwtoBOzl/RyhF5iBjaJK4biku+fGYEIe9B0JPsT3oNr/mDozn9nn6
/N92josrllxOjaTGJGiXSQdDsp0wVT9RjQo8QXBLKjJb+mr7ojGfe5u1BLT+5BGf+kBC+W56tt3B
j/fsoUO9zM1P+VcR1aMAryBu+dZ0SkJJhpAqdvW+Q8aCTXqMyMZMfufG/vseV6BqUzVFRrs45yZa
iMbgiU0c5YPmtPOzrioCkNh2xLMFzkmmGNop2QyQMAc3oqeQOHknKPZsV9btsw3OK9QB7LYlk2Nk
w61IWDh1YJsOvY6/KgFYnU/xMZed+aE/iTQ6tk/A2TDnJv1SJTYkKEHSJh1jeguyu8vu/peEwtkA
5wyJpNb60OL7yEd9p+4p0ptuhZ6z19dVLWxRYJ/7zxN9NsfdH11XgToaXKOv/O4UBJqTQw75QfXp
rhXdy+yjXLLF3R6TnQBsbdgigYF5pvhRQgPOlY75hCKYH6bRIYLN3Ib38+K4O8SYU6pJNsQb1Nb0
ZOlBjlu3yY9Jubv80UR2uGukKY1eTmq2sAZdlt0pDxd3lO+QHHcvGxJ4Hz8KAXpAGY1RNb5WbTtN
NLpFGPuXTWwX5M5Hi1fX0aip2fkINEquohtW/7MfyN2MEg/KY/EROS2RnI8AL3i1nclEs8rI5rjN
Nvbt+UqLE3eikQCVRFvHIYZsRpmqyKhUEOWzpH0Je5F3iwxwyDBJ1TKaBfat8XpfRlcFpo0HR0O1
AO0vfoh/IhK8P90ObV6yoqPZGYyjKFu9vTdIMlhSGmFJfSu/jOl0BIWkr7fdVbh0oiT0xiX1xhif
rQ2bUtbyFNMLSzXt5ZE8J3p/lauoyukkdyLaH626uc3twemb3Js7cMhO5IvAN9nV8RZB3v4R3OWV
Ge0y2gvj4gzUHRRE/H50y0/mq/5iUTuNqHfvz2/61h53lUVTQvt+wA5Pyc4Go6ooZts4bG8NcF5Z
50VaQ+keDE1X1uwwUrHUzZzqY/UCedVd5jb/Gqne2uOcNNVaPTMbRDldFEzh55hYTkK/10n9r0/b
WzvcLWY1FDMoNss5FPYROZSgT9Ajcdkb/sSNtzbY8VhFbCUaK9HOxvpxqt7X6X2df5JMUbgk9Hvu
0lL0SC6jGCvpvF80GrFXnfodk+TpT4YAfEX+xl1YcapItcK07hX5KhruU13Eo88g4dIB4iHDgMB6
GbasXPEr0IQUINhARH3dAjP8VImddNoQMiLWOv+JdgunGloHmdRSfqD5i2U+aFQwmiPwBX6+xI6G
YpibsADTWX3DxljkyrwliggPRGY4PGgWzAEUMY6PiclRafreqt/j6uGyW4s8jnCYQIpYKwsFAt3x
QXZZIijekbt2x+6R4lqYLBG4HK+pDr6pIpcG4Pp4bA7NrYK0k3qTNQ49MBL1eT+bjv798gpFu8h+
vjq4yrJAtytDQq0ingoFmJRcTcIilsgIjw6jnFKLiRDM2MmpOxmR5Id1I8Ag4cfi4CFSc5BFvtbR
rzLw+B2qXXh4pWtHbgv8miI4Eq2KA4gI6D0qMlY0WHsj/l5HgSGkoBHZ4DBCHQ3NkNksSkOf5NEn
kPaY6+CyC7yGCxeAiO91Neoy7GymWBNed4caJasGDNSKnx1FUCQIkvhmV5pqDSakYKivS7ee3FEq
3Q5iataHyysSnCO+03Xs1DptIuQpQru51yfZmwthDMu+7qVN45DBjPMibkuEmFG9q+lHlQyOVQek
uFGT01I8XV7QxkzSm/uV73ctaYY5TB3Wum/2bXrD9JOGU+RjhZgpvmXPNulOfAVuPIDfmmXuuUIH
sEQ0Wc54q3L7RJtdgsdvo/p6sTNMj4L6brAeK7l3jCERnGV2VC/tLocYC676UlXhKbWyD/uXKOmc
Tnvsza+LLphwEfkkBxpyCXmUgWFuvDQ+YuqvSqKfSKz5ZBJpHmx07b3dTg4xZmvp1KLDja/cQjgX
VO9okP+qX/fe6/TlLZtNvOw32/Chgyhf1TG8xZcee/QvpIVWIWaWrkPyGM2nPhGctb+EzXj0KJAO
13SellpSR8xRg6/Ws/dGUNyBotMjn2uIaxm73JMO70PdszluD9HI13ZNj0pJHN5awz6aHo1O4BLb
u3Y2wYFuVdCuHWPNBPnKc1S+0PSLrj5f/jB/OVm/bfDZg6VM61KaY1ayz9D1nQcEpxjNPe6IIrrA
FouE/jxMZ1vcS83QhqmDyhvDd0ZjFh2jK8Y5zURZxNa2sfdsjP0xK8jo+no0lRHnyZ51kEPJpzBK
BW3z2+BwNsFBbxUZMo1KzCZV3X5QO6cxCmfBkaIHk6j/dfPYelfrCQ0DY0MdmuXDL7NLkYJBdHan
o+sw94prUa+jaPM4vA1LYx5skyW+ib6zNHSxCcca/hIlnXePg9a5ROUoZKqcrc+k+DBx4g/OfMtC
Wiqs/4kWxKGrulSQ7KjRY51hvNPM+kDqRUxkIgDSOUQITUlBtQAlRsYYyWQtlK80AFEfuuS1E92p
gnz39oVx3j8eHbpuXhg9j59Ix6G/ybJ2R+pj1YjWJbDDK/emPbViosPxzDhgYzQUMa1FbzFbIXBx
wTcyOHgYQUAWVyOOUzNMGPWz0aspaqTdDJYUxUb7mmwQ+483aIQBOKtIUFXRal9O0vsuVjzMq++K
2P5M7XRwQjX8ehn2NlF8ZZNbVlt1oSVPULjV9HSnxKpXJHmgmJJ32YxoaRze6WhuXYYRKts000/R
nO7TpD9kxnSA/BC6FD6bFtDpsslN/FutjMM/g9RyLUfwjAJ0G+O+LqtbKl+lKbY0S9/jHCtbzHlW
8JdE6WBYKtL2S/U5Sr+EoqKHaC0c4plJXIZmQiDjDiayPJecInxUZLze0huEnoKNE7kEB30yaFir
qsDd1CzGN6npn8K43CmlqDKwDbGrTeNQr+4oNNFNlLIZOS+TxKP3ILcEh1aJO0PUlSfaQQ7+ErWu
u47VzRVAbD3KENJ4XhaM1C6OPfr/zfM47OuaUC0MEqEB0L5aVMiP3aTatJ+XyR9sUfFD8LH4V2nS
tEPaJThYpnRdy6PTG1Ah+/esLojIFVBkgjQHfMN8+x+hymTGvVr4Y/Wj03GFpHe9nL3rDJ2NcBBB
1QKzxzb60qP0rhwC1M4vf5XtnTr/fg4PwqYwejoiw9cr10YM7cXBHahopzZvidVOcUAwjYVVpRV2
qozHfSebV4ZmPlxexzaUntfB1rnCGmkBqUcl44vH8k1RNr5W/FzAkjWG9xGZHGmMgsv2RPvGwUHX
jR1ta7xcFCt05pi4Ufu5zwR1T5ERDguMZMy1xcaRobPqD214W9Bil9Hu+fJatjMEq+/DwYDZq71U
xbjuUL2AGMuyz9CEfNKv80PoVMfkqN2EX5A9Ej0uRG7BIUKbakTpTeC3PRozpgeMH0uWiwa1BHvI
d/0NkRYB4SDTGpWPaVTehfRFpdb95R1kf+kfr6TzBvIdf0tHTCOycNMlB1ZptQ56sPjvYfh8gzg8
zUo3y1qmMQjN6VGO71LDL8Lvl1ci8gW+xU8yTKlJmVD86M6zo++yXeiFuyF0O7Dtg+PZ1fboDs8d
UYJD9J04jJASpENViDT5bZLd10R5MvriJ4QZawGgiuywn6+AYspiLQxrZF5H8qWRUy9UJ6dNKv/y
Nm7DkQVhVgKhIYOnVWwKkprKjHeFVavUUcboZdSNYzdj4lItgjB96RKRD24v7LdJPiuQtKFml0w9
oAMHd39b1pmXC5t0RUa4wHgY6jxvkX7wu+VuoLs0vE5EnTnbmS4wQ/1/7/g+AtuOTakgkARODt0B
jZ15UJ3A7oKUr1d68bFJPPMgCZJdgu/F81EpyWKmtYwqg2L4SZLscsVyy1ZydQyO1vJDJurA24a+
8xo5b+9Ib8o9utL9Vv6SlB8Noa6yaEG8m5M8zknO0oWP5iNjRp32Q+Lm96hBHbRHKegC2zMe5mft
1O8vu/7294PGpqITgm6G156v1QlrJ6tY0MTImO+1o+xnuzxYTIeJ+bH2/u4HFKA+Xza5GcYSHeJB
TA5O5Ynoc/TBRbmE2LzX5Nlr4goqW9oNipU62l1sUuZO2ydoJLtsdTtUV4lOVEUDNwxfrEymKZ1J
gtZWUPz/ZNcmCLhu553saRhhEIXqZHORK2tcJDguS6u0JgVwNejYzH9amHmnvp47wxWISN3Qkysn
vhmvWLkqcTXklxQf0gZs/l52qCfKpW6mGFZ/Dhc4arMB/p0af06bPE/NcepuZuurWj8J9pgByh83
68oMd1CSmox6xsaTmE4cJNb31b6+ijC2G6GL87KtTWxbmeKOTDeCFyuT0dw+GHtrciPzUIpIGUQm
uKixmmN11Aq0SCXxSx2pDlXu5F5E0ij6MlzUyBSYWxri/NmUHKImdpQh+lh0wwkSX6LPs4ljqz1j
MLQ661MHgZyUTQstt8kBFczqEJ1YVjB1BwNv1vZDE4i6pUR7yEWNJnQfVVNFb0WRti7Rqz1iRl/K
Wv+yN2ynBs9L49+QJI7ieO7YrMOOicm8kkJiPI41guHJdxIV8DdDyJU57madynlUpZy5xmsIialM
9KaId++16+DCgeLrm4nUhWlswU4au8UB8nxAjhjKYS0uWMgVHJkKqeLqLtnP+2Y3osFk8sZnkXSI
4CPyVD9ltbQFiLZQo6tupPpRTZ4TIZ2QwDf5umeE1iWrUPAB1eJW668TEc2T0EPYIlfOH5VGNo0Z
3ubJIT8NO+PIRBFoABoNBrriPkHBDaDy6JHqqZUa6LeIhpc8/pGSxyUPILqi1KIsoSL6PhyGzJDT
SMgM2MVXyQ7JneTkfnrMUcCgCGePBnU6d94LCd1FZjk4qYZ+mZsEZpXHqnSMo74PD9YH60oJxm/q
kfWtGjf0+fJBF9nk8CTTS7MtFkxryeYnWn9RyXUZCqJLASLzrBdTQ1VZQ1zk4WXlgN7oaLeTZ0nW
lzZRvP+0Gn4sIKmm3OokPDxIfiN3n5PqZKimIPDZXo5u6ygBI/ThGVUTOmpKMuNgzeSDQT9a2a6Z
D8jRC8xsP0XV33b4p7upj+gES/Fl6Ef9UwqlJrSXzHeLu/j6fXc0gwwv0fzZFFQIBavj3/J5NXZg
agJAZhEYrmqHIO3fgBhfl4L3fKrz8riALtfrygoNRFAKSlvkyYAsYCdop9suFa+2kIvSZryk5lHD
YkZ3wiWWeRAQ2ss7FE+CWbCcv8DheT1cqJY1am5LI2zlP2c32oMj0W91kJFJQblLPetGpPu6je9n
exz89pPR22ONlF8lXbfjMY8EjrANDOffz8HtUkLfrS3hfhkmoaEPrPzoRdzE2+1Tq+/D4ewy23I/
6DKU7jF9z6awvulBDLcWcVyL1sIBq5HmQ99niNNo+kjH27EG613x78eEkZ5aLYZD0taoGxvKk2jN
R7vhuJfmA/n3ontrE6BJfXvl2kOKNNuEKzDO6sAEE6FnLvKzIpnjLmrMH5cP6HZI9o8D6DzBGEQt
G3WwANsayJTbIA2YMky6e19AezbD4cAUWWMa2Tg3dvSQShFEy+FsqSjvJVoMhwS1YYFCXEfGQQsg
KrLvoLWt+I2wY/gvj2JbBQu2DfJDnl821UZdSym6zfI28nWjCeYGw0iFfZqy8aYvMRKiqK4q6Q5i
GZ9kz1Gc7C5/tm0AP/8FnK/rVmHH8YLGs6GJr0iW+1opPyGNHthaKYCIbQg6m+I8Xo/7Gjch2v7L
InKW+mvdCSIH0XbylXxS1pUZ13AOLRg/ql6C+LKYncFnHB3q3b8XR2TH6/d6+HI+3o0YeU3sAoNW
n4i0l+2XUNQgJfg6Buft6LpOITGHib9I/lwvjqwXgY4CeCUJXvOCT2Nw/q50AzU7FQWarNsvxn0m
esGIfj/7+Sr4H8MhpZOMLkNNDRsnzmiLGyJZBKvYxu3zB2E/X1npo7wKEwWrmJFt7SPDK6YkMKZ/
T8f/9rtzVx3mqUB8TJEUz/PqrlCsO6lJnK4Zvcsn8y8hwnk53HWX2WGEdihEpwyE1FOagh7fvJmO
eC85w48wd7T3tOOtHJrDAjPUKknvQRGUqN5YPhV0b/17zaG3e8dhgBHGAwnZw91KmmDJlUCbv13e
tm3o/r1rJnfpaWmGbJsCSGX3UHr8dQ+JofsvqYGzHS4FUUd20oclRlbt/eARV/XSe8gbMYVxyGBY
TrZjksujh36Lve4VB5aDUwqBwwuOlcnBQ1PXLTFSJK8UKIsYV9bycHkvRS7Ic2JllWxIfQIX/EdO
l3VD2y5L65Q7W6gL/5dHzHlTOZwYSg3TfYwMGmQgnyZo6aIsE6D3xssPuivvcdWD91BUWRVdGyaH
G5K6FArVcTH9XwnZYY/31M0PxNNOsaBM/Zco9rxGDj5gbAolCkxnFRvFQfoPoVK8T4WjxyLv4PCj
RivqOC0o09TZUW1fIl00mCjAW5PDCyWbUQwvQAM3G570uOBzYWDwIflqPpnXGYSXiCMd6Nf/6JIc
gkyJ1UL5AQ/BzpOZBqGTo2PBrb3Bj9z6UTwrJNhFnhersklWyiGOgNnq3bUdkqepGCQBP78AtPju
GJpoSdfLiNSTELw3xtw5CZHGQ07x9JDkOd9VLblR1MFPMXPqCXZUtEIORYq5WirdxuWcIZk6/iiD
4lTjBfyQHxh4aQ/EdCCTdNko870/EqsasTB9bMoWEmRvr2qjUHTdfAUWbUfINVEfLft7tnyoClEr
GnPCS5a44wYBB4gAv8aE9HrJBpfWD3OauKn805Y+zu8aiFmtiztzWVKCDDREcwgekGAJrDUCRVa5
EezeNmKtzHAnT0rJohgUJ288MvHICQjJ1CoZdUbkCWvMm+d8ZY07clkPNVuLWVsee39kY97ILll3
82f1fvaSfeaP+3fF1meTfD2hq+sy79DK7BPzRtHcSSeuVIqk28lmeL2ywt3heW0THDtEI42HmuuV
4uGpdxocsKfe4Rm2Dz9IrdP5igsalMfmvnKTJ+lKfrBOhSsqEG5uMeR7GTsJxtsN7jxYqlqpbY5J
iGm5C8NvveLoY3D5yL0ONf5xElY2uJNQIvYapgi1oBgXD7JoN8UeaUEv8dSb9pt+D/0qLLQI6DPj
q53vyTH3qCdSPt1eqKppBsTXLVBBvz34JXjESl1B2mNUj1b5JaX+kgiuiM2vCqaXf0wwvFs9A0Bn
JJVgji/8KQzaPnSz7FCO3yL16fJ+bq0EjDkGeKBt27L4rpVk0WrTpjFCWWM+GVX6IRoSX5EqwS0r
MMN3qsyyHhuQG0OOmhIUJ83DmMqu0YgI5URmuKPQDRGRUtYQM+mGI6WfEKF4WiSintq6alZ7xner
pGmxzHJjo0Gze4gntN34l7/J1rWy/v2cd03d1JdWjobtCNzO2nMZFQ7tHdt4Ssb9ZUui/eKcbEiU
edCg7eyBKDFIIeist6mv5bbz38ywP2Ply4M1QsKLMS0vXVDVR6p+N62Pl01sXibrTeNwwYS8ZJND
Es3LrppDeYy+VF/JI2APCa/YAPnTZXPbG2cpCnS5VJPwDS8FlWw1NSysCNzp8VFpH0xRIn8LABSI
YP9jgrsdu1A2rTrDkVma2mnL71pbuelcu0b9eHktm+6sIFSRMY2n6zzJZDOYPdVLuLPRhg46HndE
E+kAb0WGysoEt5ZBGfVe7uHRdLICyA0bbkUlJzHUwAyz6zrU96ZaBbNaiRKtorVxl37ULNRIKiQD
lqw0EretaX3HOJ9FpBmb/nBeIF+3whRLk44gSvdG6WdufhwgnJS9J9e+2kS+SlVVoR0bIQtgukCy
dq150IfDZVcQLYMLogcjzRrSwK075UEmz3Lr5bEuAIPN5/h6HRy8qcCCNk3Q9ikHwzdGZRHvoH3n
jp8mv/QkYdeSaE0cxrVTYqaNjKAk00JnnPbm/NUY3vX90RYGVjaN2BCefItwo1nqKI/CSFMmD4tU
HRRJO9KwEUQ/m5hwNsOnhiHC0sSR1YEroz3K7TeFKo6y7Gf7PR3UikpAYKtiMabN7VnYRjlZdBWQ
QD5BwcapF/OOTvQdmbq1FfblVtdCb0ZlGUkEX2YsvdKCSo2WHmgheqVtbpqqGzJRQZGi8Bnuqc9m
u0bzCeSFnozuC5UIRgs/RtO3y2dn+wZa2eEOj2qQPFV7+DUIWmJIN9fXjBbYGSB44TFKoCj0BBY3
0W1lkTtJ2TAakOBhG3g1eZKT3lufU9e4kq4Xl9Frq9/L58sWN8/SyiDnF3QYST8pMJiqxxiEvaHk
DZKomU1khHMLKVPM0FxAGRAuh2KgzjJ5TfhweSGineOihagZ5z4zcV6H9FYab7tWE6GcyAIL8lbO
XUlEWSpMOHpG6lf0aqGaE2uH2KycMvsa7mrJM5pToxzH8TmhH8dZsEChN3JXbtrZIFpUceWS4JdY
TT860dW8Y44B4hZRlVb00TgALEMqj1MNz4ii69nyQzMwUwH4CXaUz4mP3WwbpozzpSZfFklDd8aP
y06x2casnN3b5J4P7RSVFVERCaVoZ2A9tjXYeJ3GZwPwCzRIolg4ECPYNz75bU/1nJC4L/xQelCL
o4RMvPWuZWkQG4P6MpEtXqfLDmtKOwVT1Z237Oi+qzxDdeLnccdU5SNk+e+NCIybgs3chN2VVc4B
qWmGIQSacVdlbnZgEpoVJMK6U7OXb+MbGWzHUBAf37ehK7OcI1pFb0XWgLmcmESO0aNl9BFDM4K1
scPLJyEQl9ug0cW7mfCJjsauS3WiqKyzigIbio+9NCgxBCS55BHSP1BekZ3+ay4a+N8+1SvDHG51
LfotlAkPXPlehogXE4zQPmcY05GO4tmjzQO3MsZBWKj1Sk1ypCDUwbW1Y1Y9CbaRucClbeRcpJpm
vbYripZDxdGOyWc0p+5Yh3v4IdzTwwD29OWn7ClP0a4UvN+2ndNWNYPABw0+gdN0CZTERuTfEzI8
6EZy1ZSLM4W6j4YWwU2wvYtnU+znq4tAmQspGgsDYUGu7ZSqYarvgtVsVmPYQMI/y2Eos7IxhJqE
Udv/kfZdzXHrTJS/iFUkmF8ZZ0Y5WJL9wrLlz8w589fvgbz3ioJQg13dB/tFVdME0OhudDgntjzJ
+jZqV2bjDelNWwarcTtkd0ly1wnTjtw+s71MRhXbaI2A14EtJGF31EHVtIUUQ0F2UAM6fElR3tfH
aKIUaWQAvA8du4jCxM1Pw/OEyjHmL7oDtH9FqbL2mrD07Nu1EbgduneflfRdNqOkYzIb6abiTbQY
q9ONzjZujiaamxcJYawW6fRM7xsYS7O+mtGXnTa+mouw/AWayPakGsqkdY21QRMXZGZtzTO1KTh/
UoJ1sL2oozL25qZDEXUzRyJGI9lLKxft6iVElkvvC8J0DBwRoqo0JfxR6/Wlt1RtwTBpvwBrb0WN
NV68QklE2kfD6E8asJNDGDkk14omfZtOM19o+zyAIa4HH0H2U+pV7iZADOEe004cE9VXy4okaYTE
Tw+y2qRVHW3+/d82jn7BzlxIs9nl9YRTQjpoczqzvZ+nJXG6RkSKyzWzu6UwdqmTy1VHv2Pld+RS
nQK9NRxzPZFJsB56O84dEGOKbBMA83KPnqLSqoOo1hBGdUfQ2hROahgXemQ7qP8/q5lWu1/ZSIMA
KktGdGUw13YYjLxfAbbmWfKps4MVEBQrEY3S88NScKz+Xyls4BuN3QR6abhJDJ0BMX0Mad/ocJEe
7bD8Tbk0EemcXxc3vtlJZG9WarbSIimVD1b3J2m2XDNV7xN7QYiKcsvafSURsBPHXDArS7o+s5HZ
qq2HmgTqeoxj7/yKuIZpJ4K5VKRvVHBp0vSwaT+aSQpY7PHUNJqgBM5X+PejYm4WwajGEKnIA+a6
5nQTwuptAaz4q96LRhH5C7INEOFaeHGrjOrVBiF5PiESnMhl019M/eWXkFkBUf2PCNZfpFZOJiUG
hsNivurD7Dbbt7YQZc74ccROCqNrUdYrrdJjIXhyeZgd9Zbn+LI9Fr79XRS3C/aMJehsUm1KpgF2
bygeO+V7M/tS/PQVPXvfM0bPzE6bpPHtWLT7Mg8n+1mdBL03VIc+WTtDlW0gkejKJ86JqlW7tRlg
7bpaugMa0g/DrARNrlw13olgDCqp53KwCsQ8k3afG7dtF4caKKsLU9SizE8G7yQxkd2c2egqLmJM
bD2Qkx0AqNvrDmMwv9B5qiYU4ddyuEJUOi/87+Yx0dzS2ptpdlCB2Y3KcOlASIuKV+akoMtUXOuQ
IWHj9d6KuXPyS1SN4M5YIamqEwPgMSBVYrRDtykbKIE/bP14c6MTeo28+Gr83r6uQeSAluVbcSXK
2fHV5V0mY5KQ0Jczo8WDeNR7T45vgW0l8Bb8V+luWYybz+WtTUiPp0D5x3T+joEMpbOdxmPmx4Fo
ZIx7iw3bhpWVEfyxMSapqmYsCYqW8XiZrPe1Hc7Kt/O3mLtnpqqCUNo0QG7OGNdulTQ9S1CwnHLd
U5TiblI3EWYpdxkm0LA0WZdRRmQ0X1rX0exW+NjIlJ1p/J2rt3V1PL8ObisiiNL/FcKou5FN/bwV
gFbXwvY6vigC4Bt0rgnC9DdOeLRz5oGGPnZBCEt/9pOJ2oll9k/ZbKOueiTSOi8tAXl7OcSzY+fH
CSSGWi9QP+5hWVAFGfUPVGAY7YsG3RgHpcOzhlQXRmc5wDIR7CP3rHYiGHuoysMy6Buym3auQ9sy
1JJGfzBJcP64+GJUkCyjF0NR34zlLi5fqwjEzhNOyyoTqATOpb4YLIFt52/XuxDGHiTpkA7AtoJK
lLHT9bet6v+3VTDnoaFmHYNE1fQSe3DqNihrAGuIcJKoBn3SMOt9FcyJKDUpQFQEIQgc3a05ttGV
Ef+2o8uuzZ1lvkoHUUws2jfmvhKzkSPZQB4nNR21vCCqaHCPRrnnlsTc1WwwQC9KxySyy+Y4go8Y
cQoye9NP4qyOiPyar2qmoim2qdgG26s5WZm+rBUqfGSrEKjeZhNyRhgKP68K9BQ+L+ldCl3yTqHb
1Ii3YdBBsR396MogLYhvgRU4Sr7yDrPe5TB+FXDCWz1IsDfRdtembpPMTr4J7o1ox5h7YyVZKQ0K
dixtXvv22wA9y4u78/vFD092C2HuDnoxMKwfr8A0O5LV6dGnOAAiefplu4vbPzYXlKwtutCAUypM
LfP1+30PmRu15aTQ2wSiF/BL9IAYVkrA4VOwacQlYQfsX0lIwc1X+XeZzJ1CE9iqxwS3ODsqwXbc
DtVz+5oeKQA/5glXT7C7VA0+qSMtaKOirVsy2+y2yf0MxI/C9v5ypRde/S0H+bEEEpoGs+3CcI+r
/miFVFQbd0xju4TkbRkb4KWgncJbvPiaQuPoh+3C+B2j+nEdOcOPKmw8+7dgmfTF9HmZ72IZQ2L3
clYoLZY5v72oEkA8VBcmICzExGDcS7FbIePoy9IGyncOZ5JaD1p87OBS2k1wbG+gOux6kF8xddNC
wtlih8/7vrdn+F90qYVbMF6v6NxN/cTTLyhlexQgdH4x3cGfflJGc+O6mL9gxXby2eYeEHXJ5iQR
mGPrRh8OSo8zs/xSFfRI8i4gQWOMrZqWZRF2jNJAdROIoxscs3xclpte5DI5nOOqvBfA6MVctVWU
x2iEoAAfiodg8Do/SffkSOE/BpcExGncyF9DoxSW5YTCGU3ZNHNBSxQ0JTkuLw14ttRAw2N/ejaO
0lPvgZTHU0B33oWpJ9+fvxCCjWW7ZiSiamlL113Et2V22esCz82LRXb7yjaYGLmZ5JJBu3Iu1WAM
h0PnU7QtEcqWaBmMM03K3o6adsEypJMlHfM+PL9NvLu8XwbjRKXOSJulwAnJiD7r5kdSHErFPy9D
tAb6911AUBZLO00ydLxHhjZuhocOxv+8CNEy6N93IqykrkF+MaHaPayXWxUdtD7CvGkqCAd4tn2/
W4y7LBtjiyYZIcdEnlb9oawfrenUiu6saL8YB4lx02atEMJ5i3XM4/9p2s/zm8WtHO6XwdgE4B21
Ua5Ad2MYJLdSyanNt6O89YdU1sNaNQ9klE+ogFxZUf0flYExCepoNDqyEXAeQ+5o6YVhCS6+QBXY
xHkxTjZBfsn0ZuOB5KVTjz4KVF+IPXc7yDaNlFVmS1oOJ7+mp2z9ZcfHUlTfeAsUPnlAzNwQ1KoJ
EhKMTpu5VOjKgpTHeipue7fOHcV0okvNMe8os8D01IHiNvLj1RGmKfh6/i6a0XMNLmUdO/QxDasC
2gRAimTbwexTb6gqwc2lunZulYyyG1qpJ02l4JXdl5VjW+NvuwIabZMGgwHUIyO/WftShGzD15H3
9TEXYAONn6QtUMJ+CExyM/fHXno5f8nod59bF6PndWIC+5Ea7qy3g96WjlYHOmI9DRfkH5PIOp4X
x82ok3dtYceOxlwrx8iCv9PC/meJESD1Sj8Rh1ykwqlTwe6xFE2dko6lNUMx1XI8gf/2lC36C2Kp
w/klicQwrk9Km8Sagbjr9TWQEORfsx057Vcgm/bbxvi/atnmrLbxACrXxbXa2yG1XVt6KETPAr5N
/1fjWJCyxeiIZAMg20dQ4mclsmL5IrhJov2if9/5wDbuWj2qYZPs8bmqXpoNTQWCaEGg1Cwy2QB3
saKyCuMdN5uXp9GvvgdsUhSVr7O5SqgYZsJigcBAqIyB2Ap5licZmT4NzEH90/AIU+hKvvYYP1Z/
KAonGHFap3CVo4jFQ7ShjJWQuhI5MwMKqJIxbJQxqHUQD8yyYFO5YoCiCgRVRUZPA1MLs2LDnLQV
xjYjvVN2rk1S19wENUpuuLoTwlwmhEVWZuUwD8DXPKmYFdTD/iiGHeSq+U4Mc53AdaZPWobwTre+
ze1L2wiWwQ9ddgLoB+yUvE6yrFEH+l5CA9IYTgcFL/khjAPRhKVoJcxtUuO1kPoCpyL33UM3No/p
qgkOXiSC8bImiZPVqgEKpQCJuDCb22FJRTPEIhnM7UG/9hCRLbVBM5KFsxQ9ZNYmcj3caGF3Jsw9
ATbnsJYosXn1n9nXg+rGxBPTOm731gPmMq9zpHVsbxN1+IuuDeNgx7afohHIxJ5ev5DuRte+d0JC
A8HK2FiyLQtD69CYDsDhl7pzrUF2ZqtwKhQDvuDrMFNuqgZyVHhBfFRrFa/kSVmxhYZ8Va6hTJ4y
EUQK/YlPAclOBHNK4IKurVoaMb0GIui40rzYnDx1y/1yLLxkErXvvfH1nJPHnI81j9M4SQO0Ahwg
QKUD6xIym5pLGe1Amgx0jPXWQBai+pkh8/BDVI3iq8c/Owo4o487OlXl3BAapBRm4Qy9lTkAynaz
dfl9/uS4hlVVwOZt4H+N7Qqe6iJqa2AvelNAi6AT8Fyl8IuGdSeGsRVjK1nROuJVUxYXUxPK6DI5
vw7ufu0EMBoYWwuYNseEji5cKLJvxkEiizpWqfX/pBI66nWYOdQsg0UrIWmuSoBcpLmo8lr7X+wb
RwvvmcXX3eUq9mxRjZpr/HbymE3D26kZJELlNTdNctPlT+f3jJ/f2glgNm3WurZfOhz+EORPkxcf
UHD3fyzeGKK7QHs0r9pL0DW7tSc/fwXKCUNh/+4lc50lPBnVpcYb3rZ/ktkvUJlIFlFlgn9glBZS
0yyMWTChiRStdVbaEJJcVpftNQUuTN30WF+uHngbPVE5gquDGEb9RxwTpMh9HkvtCJ871d/TrnTX
yDEMkWPnNi6QnRQmRhlH4CzlOgLKGcxL3WODO4uBLb+6Rib0a/m7nTCqort4pU21XG3oLGqWog6w
EafcEkFSSrRr9O87EXlfN2ZZQAnj+iKerpBjKzLRzaU7//nmvp8Mc5M2YqtSI0ER/nYjlqfWldz4
Mr6tgxXYrOevlWhBzK0aVGk1JgOvjHgBrj/6YY16PHSpqE+V/sznNSEZZGpAcdHYfo94jIdES+Bz
gXLiNONTboe2elMsV6QXdEbQ3Tkj6S2o3Z3QCBbgIlFo0Kq9yEWojNPRJkE8jcH5jePKwYNERRML
XA7bXVJNrZT1oLjw7OauBKtm7VrUDsEBn5fDtas7OYztaRo9q4oNcqIYQ69V6w5C0FxujxjZyWDC
h3yU5qSgRaa+A2VjfAAmIgo/yS8VjDvjTS5k6ubvnaEYqMSgYMI2lDRyOclIoQBl1gZZo1o/2rPl
NO3oYqu/n98+bm8vMnr/yqLfstOHVisrfTLQw04tEOV+S4gf3TYXmjf41F8UlGMx/I9CmVulL1ts
pJpFxym24K0QFDvy7NruiDpMF1qZ+/9A/cSNjlDEksHYhZYntrmltGGdAOBLn2t/oVVVwN4CnOFL
izNtALNgLks32KIrOOdiXULi2ouKSgrXpARgbKca10mibrdpjByFUW+b2xbrc5cPxksfYWIAY7t2
2FSLcbMaVuIPmv6Vfl2y+yzmoqSSFPXJumFcBmkyr8nq2CkSMwuaeVHc8+fLvZMA29FsDCuih43x
Apq5zmM54U6mw3S9rKOb5rHAC3AN5k4Eo7Z2ic611lxND62hPsFFVH72luam0TGd/pxfDdcF7EQx
ygoB0qBjfNFr+2CojoX9rJsiK8a98TsZzOHkbZH1SdLhAQlMT6k+dvO3Lv9jSvfnl8K1ZComBYCQ
hF50KOfH2w5OPLkuUxoCXFZHvILC7TB/39Al/ioHKB+GmekLJPJWtpfIxFF12qKtDQxfb9iHxKeE
BbGP7g5X+rm4wxNtfEhgYn6dFyuSysRVfVlsdqpgPjIHroyCs2tKDKav6s2QqMfzorgx3H6FTFi1
6nOjthv2tPX/Ie2wrzUwkSxhFYooO7i59b005m5hLD0iNqV9M3rT7VRwVCWerN42UWiCt2pZfkh4
3i4dhry/0PW9F0y3fOcoOqkapy7ChFg6XJrdBRFBKHN7kwFkh2eyDHRTkBt9FGAgj78YCaZMgErt
mI7izVcUCpQ8AEkpLIPYw+0QnB3PUO1FMsoJ1q1qGinQ0WbfRNafMn8U6AZXD3drYvRQrUYD4FbA
i5cAb4rZGb9387vEmwDLsLnLzxYg9bEQaU4klFHIVFGqJFGgIo1tu9bSHsymPmT66vVLEQgWSBfA
hpP7HWTUcWyaoq0KoKHNrukQF8OzwIoFtUuIMX9nPnyltr4XxyjhoieZFqG+7ulxaEl/ovxS+xIe
514GY+91LcK4pwKlUEYnChtQiWW/ts5tZwziT08YCzkmmTeeVIGu8E/NBI6jjWgZzewf1V9fjbRS
CtBay9GlPH5Xzeu2eqFccOdPjP7M5wN7F8PsYJvUJZpI0fUdo5I5Wwhl5/t2FNXLuGEl8FvwVrd1
xUAp4eNqVtIWZavA7A+eFdI58dqNR+Ta2gKNhIqrXElHXdSfwrfEO6GM4o9JX1cb2i/8+g8N0/sQ
+CcFOIY2P7nIAxE7Gncnd9KYAzPkRl/sAv24a3mYm8qZtjATsuJQx//puAhtFgSrI8JWxijqo5bG
co/wPOp+tbIPRt7J/F6DJqx/tBQRGxlXBXfCGHPYVHm+tD0dApa19Y+29MWljW7wGuhvNVKltjGK
IDjpiZxbHqMm87RZWqFjcKMq5sGL+3UL6kXrvfM6zwsW1d26GL3oeykpbCiGP6TWsdRwrfXulXTf
56QPlJIIpPHeGXtpjF705Ti2NsUa+8t6kIZzYATimXTRYTEXWdJsM1so4ldq9W6fpA566p10eCym
x/O7JxLE2MNVbrdCMnCVtwi5Kfs2lv4nmS+1qEmBHsJnVQB3o2HZNrhr6bbu4gvdnkFNY0EVLKCE
JoYT94bA9PGjX7AH6cQyVQWt0h9FxPqs9ahyYdLvzggBNn6pXJi+hYl6lyCHCEf8lfBCxTsWuJYG
xsgYTWh1dKaCJwR5bD32ttHw8kwEBcm3eTsZjBoAPD9J4gVN+2Naf2/trDgaMTq3x1RJnKS3MP1Q
Sq9ru/Zus5rGcTSKyd96uXEVuxAURLkGcfcpzPaiiyVX9QQP37JQDk0Ow0hK1Ku/5MF2Ypi3Uq/W
cVHSRk5wH5zKvLtoQAs1j7NgNdyiEd6w/54eo5C9WW6yLb11/Q6Xml+Hs+6+brSX+bn3/kLStxcd
iPrQ1XKlNyJl5V67d/GfEnUk7cdEh3sZG9f4UTzaAK+JHvvv0g86m/h3eipyRS1xfMe9E8s4nE4y
Ef2UuO2l5aqBeihd0zec2SsuRm/zaaZdBOUuWijjdYq2Bw5jj1m3kWw/K0UZT3Wdbajam4vfzgAR
OW/OuAC+qmrBRNOheViCj1YgGtdVAnA2beKIDwT5n+I4TI6BSUjJH7+nvuTSWUyah5JfIwfEp25y
FwciOGiuTzKIikgP/xAmffyKzUzqfMphvg0QeKiTIxejY6whHNMgAqXlde9pNBQDRIUBlADWDpVV
kTVAJs0B0Dx5I3ry/6EWWm/V+8WVg9jtMH7QiWpeHIOAeTiMkQGd3AAyIaNL2phnXdNIsm8Zt+P0
nL8SPFHPnybvPQxUKRPQBODE/cz8q62xOlgJ1kYrugYyGsZ3chx84KEfFhEAJs+BAGsZOAvIa+GV
zXbII1c7mXVjK/7wKp/UoAFPOYxCftkAd2b6VoVEgEsgFMjYuna1ZgKzqvjGt86jj5EMb8dFdv8S
KRWuiJiQ44Q1VQPFHv4HfDbLxK5KpEpNHSemNNmV1G+xu9jk9fyRce77Bxn0G3aO3p4GCpNs5/7a
je6wXVbT6tjkzhK10/E3b7cYxv1makFqxV4AtO7TcQOKRV6iUPQ3x1y4opyTUB5d+G5hA8Z7MEPX
AEIAyOC5nz0YmTO+9EdyiIP2WfIkgSUTbSTjb5V4tDU7Ibnf1q+yHpC5dK3Zdpr44fyB8a4xxQFH
Xoa+59ikYbeU6tg3WJe5GP669aAyAFCCPQqmGDhPHejFuxjGD1hWHOmjUih+1RmLM5TVjWFv6Lrt
TkbRog6R+p0sZSL7Qa09E3Z+kMp4g8TelIFiUINB8J82rhnHVsAqEjQLodgnEsk9NkOx0GRnqQZM
1kc1SbZYqZokyv15ik+kjfwizX/nS3mo++LpCye3E8VsaRsDbcC2cNV63Thk2nCQa/lkWJEgNcjx
ZbCJiKoNRTfx3Gd8mdFYVlVtg+w3S3uUmuZ707z05fI6r9Gx6QdRAMgbUoQ8ywTfO5wLYGA/7mBt
63VFlDn3bQwNNa5eAImO1uQSb4Efw2T54BoOGXCE2aER081xjeROPGOU+6rveqvQc1+/AZj0d8pm
3F3kGsKkFDVo6SjfT4pITalSfFJTPIuAs4KwBW+Xj0ve1HVua3gClOn+5lOio3FJc/bzQfRqoafF
iqLGXwG0gYp2AWZ324Fsa55jd0vlrgex8LT91s1HTcqdar5KxsIZZxHiKu9KaAqCMtuk/K5vA3g7
y9lWa73K+rT59TQ66dy4LcJukH7ohagewbNle0nMjRhl0k0DKWV/hPNpi4fU/l+bNu7//7UDzi8d
oTN0Ge/Zj4dVr7GyjGqHazdvIBv4M5DKU4QwtTw11AApjHQhpuXRfPNRSjPYEjh8RtBDWrorafMC
YrtGdNe4QhAxom5qoOeGtf0oFWW93Eeyr+o3Sh9UiqCOx3WammaayBMS1GZZa7g2hmRpZiL72+hQ
LO4FbMXX0LoRT5yM4pG4k8gA88yVpqP/XYFcdCgwCl4vVpStmgrzMSWBajdBnMwFcKwhOomGQC62
4Av6sBPIGIxMTctBmtDeSJSw0462cVHFh/MieHkAzQT4hG2DDwR8AMyiqlyroo1UOTBWJ9rf6G4X
KRLxYBjzpFvRBAGv9Rltc0j6ICuJSPGtGW13YY14RrPhEstg07R/yiPqamjcjLXBnRfiDXVJcc8A
zrz6kiHq++dpJEgJgL5i6sDRYVtldHRMJMMK0X1Un6q6PRnoOBKYW56Mt5XBORIblAMfrxZZwXwC
7mzF30Bps/1qvkDkiNq4Bc4TC3uos/ZuUpS1t4ZW8TPrfth+bCIYff73v/8+Y+XaSmpsa8P3F8r9
Il/p64tA23juyFYJHLCFVopPE9GzSdLO6ODxMfHVHFUv9jXJiWvHuqF8F7OIW45ntXfi2AFoo2oB
Zl0gjlE2xbPs7ajLcA6rCDyS54ZswC+/zXnDoDJ3qMyjYU0HOPbeit10+I0xkvvKli4qpbsTbCA9
AdbJ7kUxJgE9F8tUz9hA45uOHRzD6AiAwHAG7FPii/qfucZhL41xSENsbOjFqmRfIi4uixVqfnyH
AjxAkZ8ow72oSs09LwD3YifBzfxpjERJuyI1pU7xx+TOSgcn7x71sRR4WbpFn7ZwJ4RRcqVIq4Y0
iKO7lvhAJDvUce7a3XA1juMDXhOHaShFDZtcDUGgi5QNYvdPvfF9PHSNpGSKr6eXph6qLQEK+K2y
xIK1cS8wOjRoD76JNxHj28u21GTLGLCBdTjoV3n2XaB/PB9o7wTQhe4MeLtthtVROmQKetfc4n31
MAJAOg4xqPqQl24NtvbqNX8WjnOKVsbcsUa2i7ZoGsWPmtdceVJEuPdc1dstjLlYYzWPa7NgYaB2
cEp7cbrmGuVJgYMQSWEuFABlm0g1bTyJNbxyTmr5v04EkyQQwc57oJsjjpcF6p0m+m1vZnfqohyi
bRMFYPRTP12j9w1jx4dVqS2s1IaqAUH0EVNf8OO+doz9xUl+AeP+pP4sgTHbyg7IgJ9F9XzuHd4J
Z+7w2m0NqTMp98c8CZu4/2aQ+snK41tN6icn23SQQYmiMV6jCbIYtA6EXkAA0jMPcB2jBTOhT36A
7wWJSwclUn862P4CCIoOoPBp4mj35y8c9zR3MpmFLnq65rqFXE2dayvmp6cu1KfxV5RZX1LNnSQm
djGneBlSdcr9onuZ+qOmPPeToDQiWgy94zvjYS2osduDjFNTrtbktw2EqFwEyymSQf++k7Gkoz5P
NLlVDsQ1B8NNsjnMUlEBmlfl+aAMjCG0lHqItriQQQaEjji/vuouiY8nPfjq0zA9Wo7i1zfkBa8s
Sj0sqvKIVslaw1hLIg0ACH6mbTetVF9qKjlom2hAg2t0dzrBGMU6WYD3VsqKb+vtz3hLHDDhCSIa
7kqAgKcAshltpuyjSu1nuDJ1lP0svUSFNRm/qSLTzlmFLssamskRk+MpymzWVkkbkQ1EFW0bddd9
Nc/OkC2SIOfOWcgHKcxeATs1batsVnx1aMBYuS3Paa+hc6AVjEpwPDDNACpI5ljIErBJgsVe1bQm
5uZPkelgYt6do9ZLEvMp1WrPNEbR9CXvpb0XyAbReOroXQJ8N1++mzzrBHZm91W9o+9sylBpCSIY
oTjGyq4r5tTUBuJa8GDaQepbXud3B+UET3OI3EUw18ArXCLqp4S3tN8IcSFjMGYSbVYLl9wFLwDI
CyoPKbLHyZXCwqekXsIFchXlXSCL6rOta4Xse49iULC90YhNh3IG6GgfLL6KvJyFSaUv9BztF8mm
Y6RoKmqzgL9sUo+AUkFL/Hog///BDYTQTIKCWhCyWB93sjPtQp9pgaZSbofyqgd0tBqX/nmHyImk
Pwhh7G5pgtljtBCngStCAgg8OhYdzTwV1RCcF8Q/pvfVMFYjU+zJmrAGv85O6+Io5MZIvyQCaRfw
sSCfz1bNlrhU8oHWICNDD4a+uSo3gFVni+BKcVei2fJbT538qRfMGPpa3ciIFI8dHfoqCwezTpxl
E/ENcCJCAMK+y2FilXJMUAoC3/IbkzUKqsc5UHxyEL1KuRqwE8MEKjoAjHDwqeKb5eRqveagRLzE
z7kIg1a0bUy00hVlWsa0LDfkl61uO0T9M24iIH5eHfrDptGv2MUrbWWva7ohXqEMIU3QhmOG3kMV
iGJN2IkA4bhLwuvwrbEI1B/M1pl5nGh6DNuazui6tSjDSuKSqH08f3W4Dvct8wu8QhnPXWZNfWyO
yInk/lL1j4Oa301FdTgvgu8mTOBhGyY4gJHLZmSociuZNbLYlMkIo0Bei8Zex3Y1NH0XfjHCcp+X
yN07ikesITGPVzTjl5RWB1InWh39Nb6SE4ykdVfNLAiG+KuyDCTH0N5BPnV3zI0pLzqAwMEsjsF2
YLJllUMe80cKgagfq1C0KO5Jvctj6Y3JkI1LW7a5n0dED5YiVY9EySeBY+AvywbSMW1awdYxhxVl
zbDkFV5OtNlCRUXdvi8uBr9xYje7Q0PWV0IxwMNqyJNSZlhGzYmUbF2u4CmjRKmLVmU1+xOTb+fV
gbsmhWiGiiWhw5aFO5iyoSEyyaAPoRHqQR+CouHibwdQHtjCoj2veIlH57s8Jr6sBz1WVKrwlB+8
8vKT4UYhhSLIw84fL+vHzim99Xk+iJKovCzgB8nMdQao1UgGSrBMB2eVyxwQluQW9BqACJBUIeAi
TyVxcoZlKRgDk1kbJQ1JW0ztpADYzfDUaDwSU9iPQz0Rk7vQ9zLoN+yM7rhW5aJEcLyzS2NMDC8G
5HYMMLcYFt9ESU2ev9oLYyx8ZHaDUmhoJ9mK4kTM5VDJ6LFUbekw6N3381rJM1J7WfRbdguT8SCd
NoIEPsop+fyIMC/tHs6L4KVBPmwec5nL2MzGcQU75OC1T3jzhgTNRS6GwRa3PlIgzMqtB6cTHZpo
aYz+W+ocr50MsdJgO5ZmuQsgtbJZNO74Ni50TjcYbZfLeK43PSmgG/H1G60HupdRE5vQ3vc4HYtg
ejavG8zh0BkBcC/gVSI3eIc7VWj55IIiCqiOfZQEzz7uO2V3tBYDBiLNWTfUVVbgFpqXq9scS3QK
lW6ZgfWBwgf1iiu8+YI9Z31eXbcpGWw8zlHOwpROAql0rmVw5iD/TWkQC1eUKReJZILIcTHjvonT
wq/qG8180oogTQUNQ1wLg+IZQV2awjQwnnwYyw4YY8hcdtar3pDMkZRYlKARyWCWUaKvuMqB7u93
gA7XVuQJjeFecBG5Vmy3DsbNZZMk11oW4yHpgczxEQHQEU1+7upN9xROWCCN/tqne7GTxtjMFB3g
5iLD/1BpxKdeYHLMq+Wt4zULRbys3A3EIDveK+jUgcn6aMmauSB5pUxQPW3wi229maJOkI7ku/Cd
DOaQ5jrSsnZAWLIEQPFGDFm79j1wfd6q3+BMFaXTuJ4AnQOajPKzYrC9u+MS2YOkoobRriVaF/ve
aVspcqxl/KYofe0JTox7ld7FscFdgVHqSiHIe2WXox8fCjqR9hx5r4tLA6/izvaISCXpqXxSEhOt
fgqKRJb6aYJ7qsyu0JECkE8zEBzLcAyKn397zlVB4oarIEDpRqcRtPJTT+3WDbPegoLEz4zZLev8
MTXIVwwFHhg2khlg4WYTGr1ejsZadTKYE1xFP0XFi+CEeGsAfyAQvjBgD0JW+vedux4sqZhtBTa9
ejEfaHV1+dX8yjqwQoLHJ1ifiyuReaXeiz0gIqs0DkeN8FNPprRUU9duGq3agOg77A56SDwZOafz
K6MxwGcxpmwDmMTE9WWc6Bw1k7psuFmV3LeOKZuX0WafJtV6SLLqoA3CuUGe4qEr/x+Bn6BDx2JT
gXWo+BqRLlQL/XUJwMJz3QUMi58qxAOO9u24kQAAhWguUUXRCfcdv/8Axl4N+aQNWRQXvu5QruL+
qjvkx+TQuBiOD89vLu9eg0JIV3UTjYzInX/UGjOWtb6rYUbSHuU2/X9513qZJPJgIinMgpKiKIka
YXZQMxpHiivfqluPrKJxGa4R3q+GMcKY/IknZUE6VL+h0UUMvzI4hlM/UlD3ys2d85vH1czd5jFO
E/OzZmQlELdKt7N1meaU1qPDyNNpFQFAcB9O+6Ux1zvuO8CrF6jSGFdJ8taGn3ggfYneAFLSQPSY
57mXvTh6ojtroq6ofkygtvXl1gDElTVdz1VpX0xW0wZt37aCiIBrvHY7ybw1llRKMcqKnSzUP6Qq
HRL/OH9UovUwD41prdJS09B9MrXHTHXQCed2lq/1f86LEa2DeViosZ2mtgw3GSmlI/VKgIZZQfAu
WgljDgdJnrV8g1tU+/zGaokn5dGxIMMvtMB9O78a/rUF1zvaqXWUtRglKLQoh8ohTDM74me26VpG
E26WcH6Qv2vvcpjTj+V4wAQNKgrrSQnm6zY0bqXFWYPkkJ0id3tYhTP8IomMOpBswmU1sTIpxjzb
JN2gl1pgHLgiwDSPLnGNWAAY+XiD2iSR47xHI1cuy94wbhcoDvnnz4fvKHYyGAOULkYvTbQ/o1IT
R2lOQ31S66debZ1m+aGDZLZBTsX2kvL+vGDR2ujfd9ahN3J5zjPES23+bEsvxL47//t8a7dbGKN5
uYrKfiSjYEIzsrSTlGIjNj46SYP5QjTDIpTG6N9U5lmRJSuVpgRIg3nSfRT8g/hhP55fm2jvGNWT
9b7aNFqyK3XLkczrLhZsHjcs2+0dY4PQq2BV2waliGTNseqfW+m3veyWSHXUk2smJtjn+v+o7IxR
su2ozxMDyq5th3p9KbSH/7Rp7CBqauTdIFXYNDTv/x/Srms5clxZfhEj6EDzStdGLbX8mBfGzM4s
vff8+pvQnLOi0IjGPdrXndguASwUClVZmS+2bFZeOmZZcN2IyA/ejtvGradSnpbUeCvX/PGDKHIh
+um81fIqV3TH8j1BB1IB1Gc0xn48RcU8RMSG8qvft8/AQpDhM3cengPoR0Pv6WJEpclNuZ7Bv+R3
660M3SUVYQGk+8OyuoKN414UG0uMy9VAKgNJiuNa565+rIM4yHunSx1kezrqWkYwviSo7+STwLDI
LrODUyoRbZpNNHDnm2H5SlbA6QWniZ9Tvq+NFQBuJHWqiAkRGForpxO6duSEQefF+35Xu5DREsQH
vkFQAxCFGLpmy0w0SgBjl8gANBAdGdRXX0scPOb2upfe9bMXjk7siy4SriduTDIxaexybcln5BQG
Gh2mPgVDInnXfYT+1RevuI0JxkWWRif9SsfAFBMi64bpmspxNL8UYyYwRH/omiHGJ5TMDldjxXRN
DHZ3tSC+2hdB1Q5PKM4EEuQqtVH6dn1tdHuumGSjU7wk7Wr2WFtZJS8z5Fww/whiFCMHKX+o/SyL
TnDxc/3+fTPZQJU17TovMerXWZ04xrzLsyc1FCxKsI9vwXITDLtskfN8wjUyDjFQGEagaehsKBL4
PXQLtH0x1DtaEeZYtDAmocmlNiG6hsMGzeUo+mWueyn5zFNjs3f0LGzWpVcpJjsyvHjz6IeOs5yV
gklE/gHWAe3EmBwiL9uyXqSiGkoLkxXR6wD+d+0G6uc/p680DtY7DHUKkjHunr2bY71PWuJKavDu
9UP9a6MdUZZx1ElwNYpsMA94aKwPZqqVwOlnJ3P4leiuIprn4AaIzTKYfBnz85DcmjARNdnzi6qh
D5Sse6u2FyfMF1EXmRvwNsYYP5OkvAvjlRpTk1/pUuzGLBfUFEXrYfysbbS0tboKtQh5Hg61JoH/
LLHtu6Q2MLCijNHy43oU4lEsgABbB4YOroeRMiaKa5C1axIN+UR8Iufl0fKN7+VB9dc9KKiIH7/m
IJ4Phs+pXHwwzMT2qo3RRytRMCtQC8sSVEEsaX99cfwP9r42Jqr3tQYQCH1YRyWB6LAWdKZItZ7/
wf4xwTbF7NaSEr1GI7ccteMQgwdbSZ4ao/LaTsT/wT9O76aY42Q1RpNn9MLQ53MS7zuUM2NBQ0Jk
gjlOTacbUg6AtB8RJ6u/415flafr34Tbvd04nMWcIuAlNL3SYYOAKzFBU8A6aHvJtZ4pqy0oiWtH
vmk+5QigKVXAgoG5FLruTfiumlbqqxBzjJ1xs2ZfLRGGmHuX6++/T71k8/tRq8QxNIlQ8xhv5Gpn
6Y03FmhUJoqD/+oJdpDu0EXmgAE8UNQS4G/ZLo5aWYMp0TKb+ZR/NY4YifJB835ffI0fVa8WMndy
T9G7uYsuzkQku84Bd2vm+tkuADDXPpWabEwwrg1EsaWNFJ5TrkGU3E9odQtJNbjLAK8xRtCBA0LP
5uM3kqZaVsoR0LM/KXnih17jZXioUcocGXwJpqDmxpOQJyrFaqEFBkoSwli0AYvX4wyr+g9CLLDu
09hBMN9RmhcgqrzoDMFQUa2Ae4g3ZhlnrOQMbb4BdZaxDKf7shibW3sOZyeMm1jwgueaMkFfo6nA
EF6OvxNVLYDGRbpnRI45Jk5TnU3cwgKHp2HnwuE3ZpiwZHSdUhADxys/IIa7yk+gH5Zz76OxiCFa
RxbJeHBdZWOPCVGdkkw6kSzZD/PftV44wqKByAD99028aBc9XAqCeJRE53hOHVkXwTq5EYkOORPF
tlAjZ671nBRlIuHy84dZPkjtcBwmaXLVrN63pfll1WrBN+J7wrs95jYfdIK8xcaFkajfVowGaeUN
qEoF7sbbNvxf4HfAEDVwb8x9vuRRr88NPNvqT2l114SCRfD0ksnGADu6huYFaCsHkAY0ABloGLFK
vUIN1tBNwQz7mLij30PgAoKRd/GxVd44cJVPSDLhb8DoqY75U1yGzJcrAbL5k5nXwy5rJr+tTwvE
zK4fKf5OmjIBDADkOCyxltLNxWhkuEJiZX6aVvN+1UvBx+J5hKbKb0A6JM0sjK4INSlTyxlkBZGv
6eeEPNbVy/VV8JKvrQm6ys0xUuV8HlHzyPxoNh7DPgTR3c+5f5Tbp+t2eLNW6CG/r4WudWMoj4pl
SFUKWwaJiB8eB/+NMRhTIdUpRMfQduMf6wMVX0erI3UWUUDiLtSg70JKbnKhYlprlTS3FCW7mr8j
MOtO8j2JnpZWRDTJ/WYbO8zVgblkfSgmQEoLNLBTTPf3i3wYDaHOpmg9jI/XjVSnaY9qFR1kBPWy
337Jn2LI4kBFAISWNnSmfNsTTdpwV2ep4EEDkYp6MQMNMia91VoKI5Wzh7BYv/YobFqp4V/3Fu7i
NmaYUFhqYKM1FnwsfULUkConzY6Z9GwQ0SEWGWLCoRoOc56qtD253sRTiKnTs2I/dq2Qqo6XcGr/
rOhCBqyswzqcSIaU/Tx6qp9T9rh74g8e5UyIvFlQRLq+LsT7j6fNUK240Wt8pyjbxxBG1Qe3a78k
iogsg4toBHUPmpQYibeQvn80NCWRNC0zqn6U8LbZSY/R6JsvpaO4kZt58Yu6eKHgvc0LvFDJscBA
IaNMy0L/slirersFiD9pgjj0p/XxuvNR52JTpe3vM6kSaQAtLIoII8LqKQKCTNYqJ5MOcxpIXesN
wnly3reip4kAUw8uHLZsNVqSXktjghszfhoGV1mLXbyOTpX1nzhVIA0iYPMBy+6FCApS7DwbSpyq
iqRuaYIFD8yRDohKdlXaCXogvECBDgtwUUB/wzEYBzSVcOgGvQDCcNjl0k1o7bRPEJ2QrQnmOyVm
hyw9wr7V9a28fl213XU/4PrZZgmMa1vJ1NWjneHtodRua6xP0Shq9HM//cYEc/tq8TBBLh4mCiV1
x6T8roCgWs7sc69r7vXVcE0BiQmeTPARY8Lv40EFca5uJ9mMIlVRu2HdHjKlvFUz01PCWBB8uN/+
3RT72q1icEZJFUzNCwGj/fiwDEDOKJ8gjUbBjdbd8I43L0cVwRU+1NIEnowRihtrgp1bhM8z7rZt
jNB/36Qta9euvV2ZqT+2M7kx0qLaN63ZuzEIgk+5lolkhrlOR0e7wIdFpUzp3m7shepE2qJE94lU
hyncV6MoD3orS1+Et40FZkWtbHeVXie4W2nERoOfvqWNQL75DH6QMij/dylMhqJXfW/PvZT6QzQ7
dXdTy08awG5NfTDtvz/h3BtTTL5gkqUYUc9J/Wnx0ylySowVJI0fDb+u2+ECP5Dwg5RF15FHvrUg
Np8H5I1ligbEiqwr3KEpGYS/ljMVvKh3pQiOSE8k+6FAqKhBjBV8URdzZHXawfVzWsg2JcOdKsOz
zUR21jRVPX1Yvjf12N+2INY7Smko6tZwe/Ib6+whnhel0pPYSFHrye5W7+0d586PNqCmyZMIDclt
3WytMddF1wElVlfQ+9R39M2YPVD1l/5IsSCQBIucz/gmZvAwxgaIEGaUGHvDFCt9Y6J3M6uJI2m/
Sf2UKcNuBl9RMrxedxpeONzaYu6poQyXtiiQ+oEarYozh0Als/9EyN3aYO6qsZLXeqS9qEyqfhva
DHmPKQ5IGgmaK7zwRFD/VUxo4smYef4YnkwtXJeoR8fB1E72fLZnQfWcBp8Ln0dVAk9FDcVMtuai
kdEudClMwe55jDvVWdezZp3TUbBd3GVgKIEmrjZI45gom1erPs8LepHgaJicwRiMYCnVWtDx5LGN
Ewg6/mOGCbVzWPa1QUMtHbeY7lKM+TWZZwOikTlG5pW1s+5NfwomT8od8ltrHNvCu9GJ9/o+vx1F
k8PcZH379zARGZLbSYUxTsWvdZ/idIHS3SuPkGWJf5BjBcZb7SAL8kB+HEHWgXzTwhAIOx9fz9ME
7ZAYLCcnY4fnzz46yqkzYsws9/WfROCf3LO2sUY//CY+L2ZpA9CKs6ZZjhlPTkbOnfn8ifOMgjQG
JEBxZrI8DHYsWRhbRmQ0kHeo+VEBH4MkApPxPfTdCBM0gL2H5y4I/ioa/p35oxSBlPjOAMpeA7At
XJ0syNSyQm1tl3VFgA93hR8Hce9ohWPSnqV2bECBL3lLK2Cc4p5vEzktKBAVGGbiVI7z3WGaJfUX
PEFMHVM6ZuiOUSDXguSd73cbS4wnxEBchVoMS8bDjNurw1097kd38tSTuhfdX1y32xhj4klnTKkx
yHAJdcxBdiKD26yW7MBC5Tu47ny8xyk4FymDJCVSZ3vNSYHmXzOmYPOrzXo/j0V+zEHx95AsYGBU
52nEa0WTfFtZRUAirkduLDM5VmotKSZuQWxrtPYZEsnnFboi1xfHM2GoKmaB6Fv4YhxIsdZ10WlG
H9avGoblo6/Xf5/3mUzk1ZTVEzbYzauhGpl2DRr1ihQoZCeVN4viXzfBPVZbG8w2mekix0uupm8D
W+gv7q3JDU8YobobdzRxis4iMhrerm0t0jxyE/OMzEggijyhpN+4svRLQZpxfU28QwutDMw3oUgB
QDpz6UdWMyI901JfU36tyQ9iDRDG9jVZEBv4W7exw8S8WJfbxY5wZOl1CdqlZ8VJjv0+OUCjZ6TU
bJ6Ii5XXXzRkUEqB8RoZ/SXSPq/mNlLGFKpXVe11Rvwdojrfog6nZ7T71tfyJN+FWmd76xS3biLP
r3LWfy1lFDSSSI0dcE1C0FLXEhc9Q8Hdydl3SjMJVSRMAqgGW+iqq7Ze52LBvktg4tZv9egx127s
hvzvx84AizQIMcDYaSL3YhxIkZcxjGhMSRybPMTal+v+8za4xWR1YOzC+J2lYaTwoh8jlZnW2Oaw
YDqDFPne6rPyr2bKk9pr68o6rmlIbvs5CaFatIaRa40V/pIlq6PUq7J0fQ3zppmCPq260bXIUrUg
Mm3b+QR3qbwss+ZDQcrpYC+QffCMAhKTXjWbSXeUmhAygVmI3rtfQHbSCCKlQU9NXdPoNRqb+alU
Y4h7l3LcP0ljKJZooinVtaUz4QCSe31S9QVepg8WGCbaoPco0zXlKshUJ/4yH0f/DXEgnPvmWkZl
BA1kNKiQLXz8qmUHnfRxzFPfyr1cBb/2sBv3k+K0e/WsuK2jAiQSYoa0FhKS8F7JEB6wkVbAaxHG
6Z+2iUimIqdGaINESN0Vd3TYPDoZmIakLQlLkGMLbTEbPHRTjwlxbaGYhAqA3XUPCZjcgTjAXkxs
xjuR24Uxe5qVRFcmpUl9PT4AtbSrlcOYaU7SxoIjyUtftlvIgqIoBhTMRRBjobEQD2JALcqb1qfP
YYz8/stNZKu1aRpDG17CB0sPFgiM5n1/tHdgYAfMOhSsjHNbfVgYG+TtcMiHcEr9PNxZw7MuLHBx
LnkDNFyqilK3BeUhJhdbZXOi7fzVj/K7vDoCbFOJXvS8NaD3gEcq6ObQ02TcQJshgLJMuDWksHSm
5HES9lV4jqYD+AKxRdy4NtumL9c0z0aiJ34y5M8o2vt9bwQNSfdhawTXozMvTkAXSpMBeof0D9ss
t1T0RRMdA9Kd+aQV7mxCCPrchN9t8OJft6TSb8sGQ4iX2+jcmAZKt8ynmeK8G6ISVBT5YfWm3Rpo
QX6Y0Q5b9xmkQZdA9qjcWOTKjhzQxph5uP4X8HwD3PUYaEaw10C/+DEwkQxAG+Dgkadnh1V5gdpl
Xb9cN8Hdzo0Jxr8HCKjJ8hQmfg4lvkLugkXz5uynqtVuMfzvr13AG96Xw1zcWUisRe8ShKPG+hKa
xEni6D6dPgEtQxi3TMW06TuRfcJXHX0Ir1hSYnwtstfB+GmmopFe3pHa2qD/vrkyCEHerJiwUXYk
9CQlmXdKDQ2lT3yczUoYBzRqYtWJbCd+v5Qg3892/RS5ZBjhDPbPSp796+a47rYxR0/5ZlHS0Ml9
bUWpHxlBpTeO3B+1RMT5y70qoJ8B+QcIvKHjxkQjuVKkeaBb13o1zlXujTf0vlWDAjzeiuAE8a3p
yEeBdsYMPhv7mpRM5pBgTVRrwnhFA+EIZV8Pyjs+CAk/c2DJuzW2Co2i95gVk5T4JBlPRavfaNL0
oKT2//4wREX/n0URJi4UdU3iqYEZrdbcCaqwxpj7aqp51/2B5+RbM0xs0HNjmUqpRa4CQe6w0PYQ
IBdEcx4Y/cNSmJjQKFOIuUoZS8EovuFmx3lvu/aPSQLcD4w/9+BE2vd4kr4onyAbwDQdSqqAOYDV
4MIzWtMCzTWeEVp+7q3SaYqX2WwFJ5jrfyigaOBeQd3qgsIPbQJrBBaZdmAGn/YlINr4aPrxXbov
d83P6x+M15cAkR9q3aC/gLYKSxCHIRMjknJEWFokk87gKAwkVz9M9+ETVRmMFEF2xF/exiCTzsrx
WkAfJE398FYJcHPsDW8IuhPIiEFB/QnEIZhzUJSFxjSUBljwRtnakS7Pcuon1uRIRetE9VcELdGa
6N/MXvu2rqrgZUDn4GLeUskscyjpOzZFeNK8zu9PzRGgdbCbOd3gxnuCC58iAttAyHzMO3JIn8Du
9wawYBt29rpGdYLynK+Hd7N93+QP1z2Ec90j5IKfUEaZHy91JnI0wAh08RyDx6P6Kx3d3HzIMT5T
ggRUrwVHm7OUD6aY6GGmZb/aGrLOsAe+pjs1uS04XCILTOzAAJWixuaKJyNgdF5nla3XT5Jo1kxk
hf775lYcpIqofUat5F+mDCTNtqiJzju2KJvo0EICIw9w3MwDtLXGPhrNt0fh4hdg+A899ZA75g5h
A2ir9dsnnGBjjjm0yTjI/ZTi+dTUASlnLyXf1S482piMtePf123xgJRYG62O4mEAcDyTwyhxRzqL
MvTqO9vRXfmIYVVX+kq5vGxXeUgfqyCDOhykSQPjUVRrpLkEc5Q/GGcymkguFjM1EX0rZb8gozFQ
qKntwenNQO8OVfKtU1ZBS5CTRFHxSQN86UQH3S2b3uSAsY1EBSJC/ntMvGSA/HIpTKK459iEuIuG
Btml6lOrjMhyJeDj9e+9lz0OO9TQO8f4RilOqYJ7heojCB1O1Zfrn5MX8MGmiqkaBaJkl7pDJB1R
9UxRUvgjxgLAMlgKpdvu0II4RxM4KncvN8YYR9WsOGpVE6tEL96t5eFVHrqg60V5r0oDxYWbbOww
36w0jJbEBD5q3C5Qki69ahc+Z7eG20Naob0B0yTggdO53lH++SgoIJAqrH8J/gaWoj2MzXFeNfwN
bwqwJ1zcvvHc+xZKXsV52n+mhrL9kOxN0I4NCHR6svhjYGAUf9z34PGTdpQBScSezeOR/WCLuQqK
akkIiXra3Pq+AEwK+Z5bCMA+6+fVpTU99SZ0ixvpIErHRd5qMDcEdGlCDZIxsm9L+b4x5x3qI6cu
LE9tNJzStfpC1ioYpn6XjJqbSBMUITRBTsa9Pt59y2CuDxIvy2yXEWB/9lkHmFxPnwVHUnBK2Ajb
aPlijhloC6lIOPlaB9VOWYFI9ygvIyT1DmPpDsdPqMR8+KZMaK3DuJcKWptQqnOeBEX1TRLxdIm2
jr0W066dAHFJAcz7skS/ikU0zMSNoptvw8SXqO6GrOxmwDdAaSw1rkkGp2kehunviiS+4DNRJ78S
ZNgamTpmoOFRccAnV3ZVlwaZP6qHDd69Iq4awcouxlrypi+VAlu3pt+HHkSx86ksftfjqc5L7/rC
uO6HlwUVYMBrni23dFBr0yNK2Apydy+erdeKFI82ztVnzADIj4cNYBnsUc56ozXNGF7eYD7ZGA8Z
ppVT9LiuW+HV58Ho926GOa5DHIJ1esaDpvM1zClA0iwFvztk7wGZqz/BS/LBGN3aTWppdmtrTUab
Amr1u5B+m8o3oxfUynlnSFFkQ6UakZcCUuqQdpW1YOynX+/t4i4X0Wjwvv7295nQPsrm2oJjkXKm
/tDVwmvVIBr+rREmjM+G1qm5HK6+0nw1u307y15RC5/qvBt4uxTm09e6GkaditSGMsZTeiezPoJ3
yY9+0UvR6G5ExD7c62lrkfn+6ARmSmHRdT2F9RvRMfhbnglu4NP/Z6yXlw0rCm0b43GLziaT5pBi
qgqpLeFuyewZZeHNXXduCdrWTXXfTH3h6P0YpJYIisH3kX/sssEobuZ4Luj1DxSold6HgG+JogPn
zW5ulsYqw5VSHoVDVqFNYx3k9E7STmU5O3O1M5a/JhFHKw+T/MEa4/RRq8f2ZNfokkahQ3rzqCTp
s25WjjyYR3O0D3ONrNyyvSQUPS94EIAPtpmzULdtn5k9njRx4lC9BtqcTX/q6H7d9FAipulU/zuM
nESQ+fMDyftHZE6HGodxqESAqskJZOCNOpimXBDiRSaY44BaaVzpHT5iav20Is3JQhEVrcgCk7QQ
ewZ/aYea3wTSgT761uqC+orID5mURTMAd15VeIY2pB7B0Go1dHfZrDt2PcI9InVnN+GL4M7iBS68
Awlegxg5v2C+Nciog5UOFXXrdvKjm/UmcwkU3i2HuD1QcZ9oiQITgSljaCVYl3xhsd1MuoqsGqDX
+ba1mn01C6GfvGQJ0AsDXLMghwBE/ePNaGntoE4YNvnzGvJQLQj0+xr9ZAhkHYSPWlr1YlOzrTXW
LWIZGACNUuHdUvBdswP5Ptp7GDZ/EEHveAVvk+qkoiAC4tSLSSPSYYRvolKwfygCEHwfoEfcvLQ/
h2/ZgVL7Nzd66NqSoz4K/IQXh4FuAJQRfebLmZqyKiOEDp3q18ju6gFj6BmSIy1eLAPhOnmav+yV
cV+JWMEFdtmuyFLUU29SeQOl3xv14HTrU2iKjjbXiKWglG+gD32huDfZ8kKi2EZlUzkow6+ydevs
p2ADeeEDUL9/bDDvha7R9GbNQtj4mwChUvjhYfkGjIr2mJzeOCf3a7K7bpNvUgeWDfSgBOXBjweh
zyDwN05gIK3XYV+0EFzuMve6CW75karW/NcG4/5yAqTkOgBeHv1tP9VQlgwP5NF8SX/Ee1roFrGo
c78UVoIYAt1ZnQXNGyCgzZsKvFdamXp5lQf2LJ+mzhTA0Xg7B5wYaPzRKUD6y2Q7qZIM6IVg4tgq
byr9bowP17dN8Pss/bcmLRaosrFrsYmZ5hqQeEwPiYZqeHsFeAgAoMihbXQkPn5+c6nHNowysLVL
35IWSCF/EOHDudWZrQ3284MyidgRhKL13RA5k1seFgy7Kw7lmClv5LPl6U78SCOTsDDE38P35THX
ZaZZQ5XJGQp8T+Uhv6cRyfKig/70R5w9hOzI9Y9Gf5CN9Nu1MieYlMusZj0gta3xF+biZMD2pofW
lL3RnL9EBQRWrtvjpopbg4wXxhMIPU0qb58e+kOHainaY6DWijxR/OMmhhtLbJbdITGQtBDE/rmG
p0QBiiB5ciGa2QCkQquIbz0rt51c0XSKyIEuku9hkmUiwbKB/ENyptvid+aObv1lupdu3wqYXv3b
PskPQjys4HOaNI3YPKANtWlTEE1jNGNnHcPb4bi40b4MIrzYC2c+6sH8svqqkwknwHiSPbhk/vFc
djLAWtOWmFQaZwzKZ6QMLuS43OgBdN7FLQUItV+G4I5qXiReehz2oLjygG8AN2wSWD7wu4dEqBYn
2gx62DaboYfFEk6g4PDLWA4SK6qdUo28VrL2uQSV9CIUSFUIYpPJxCZ9GlBEXiCbExX6BLI1qAgq
0fSUR5YsCLW8rHq72UyEqqNW1uMJUbBY6kc9qgGFB3YysW+Hyvwhj/OxVMz/HasEzJcBFDPGJukE
+sfN7Idshn4lNjOOb2Ko0OYYQhKY4AY/vMKhKwn50ovhTFxcZq8gn/DDUTkvRuVXqpyI4g/vbWAY
JqYH0GA08JMf10EwF1mpGPz1I4u4Zp3tZ30N5BwCRFYRTFHrSgPxamX2ZKUG7kc9NAOE5KZPIFZM
IBNAcg7ShctBuQ4yGubSgRqmViOng2j5Op/78hOoLBP7SbNrSFVcjDqNxUQqPYSw5UDCIKzaG9sU
9k14G4opJILHD6qEF3IziUzUIq5Ae9T5o0fhS9BA8qIdFfDBSXiKd4ILhOf7W3uM789aYoHzA/bI
kwUQyXjSUDi2nrtdildRsctj1zoDrvWEqdNJ1JSiTs7ellvbjPO0Uz7hbKN3IXW2g+H4FtQLUuGk
yssk3ZL0rhPNyPNCmGloOqXCh9g0C3iUF0jrTlR+wZYe0tQpyfe1+DVYe2X6BPrH3Fpibo6UqIOS
LCACWVJlPyijG6bZXR6Wos9Hf+diCzcrou60CcpLZ0TWEGMMiTiLu57ITeiNkDKL9835/5EDcJ1z
Y425Aqq2lCu7qP7AsKlCqWr6Sut23uKVfrkD/icTPe54UWy7kcwtkGbrYM7FhBpmrL9mg3bW+8IU
RDHeTYM6AMTUqY4QFBo/bmItZejHoL7nd+VrLd3qeeH0qoCOl2vDAqpYB6M2JmwYZIwarRIADPhQ
Tf2YlC9x7pFeRCdLz+qFM2xsME7XaePcQo8r83MTJcJ9349e0c2YlRHcLNxjtLHDOF06T4ncdKCc
UZRXFCqdtP7St5FvjffT/CiIT7zaCYBt/+wb43IL0NOdRgFu8YHObPQ349FytLdsU6RqyXuoWvJb
UciWMWHEXsqLCha7TsG6/mi6Ajq6D4MEkkd0yqAPRIUujktszbGMyUMzLgi/cIlYM1FIHm4awC3D
LBNkNyIzjOelJKlCU6sxqah9k8rR14hX2JZ3/TtxjVigELChU4n+Fv33TRxaV33QhgRGbHOvzWgD
HqNOMBDH8W4AHN9NMDfVsnQT6ZBi+GZzbiD4bhj71LjL4k8opnyww9xKUZnUNfBLMhRTDnPyvIgw
cry2DCYuAODBHBtIvtmay9CNjaImcLM/qiK5Z0F30qUQZaBRv4hueN6X2Vpjtq1au7WLqahvae1L
sLvaO0l9uv7xOTH6w4KYHStHfUICVsGEeavPX9XiEwyGMIDQjHQWMnyECTiyGcptNuLT9/PTONy3
TeYUILm8vgr+RpkyVDDAtHBBgpHK1Zz1GcZtjfElXR7D5qA2X66b4EYYdEmRPhLMy1+M//d9N5R2
DGYWe5+80lc0Okg1JL5zpzmstxnebtcNcr/Mxh4TPcdw6bSyU2UfRLta8lwm+0/8PurnKtp+kB5l
idXi2FKLIqa/j8aQfl8JN4xevcyVhgLbuwHmShu1Dvw/QAe8iftRuUfaLJd26VFYK+J+/re6ORIB
+2LGyJwVcLfJ4FwZg2jfueTLaAUUs7ScjJvaTW+hb0kZIa7vH48TA+uj1fo3q2xVRc7NdIwKWA0z
R3Oo3Ev0qAO8QZVpFaj0Ol1g34IGMtC9PyDG/iHxnkSJuGDtbIWltfsaSkcY2Ido2KmyoQyc996c
pALsIq858WG1zNck0aiNJEJNc2jj3VA0O7uujlJIEJjS/dBBhDszDqU9eE0FLl5zOQIKeEgruXaU
1vCMvtutRf8szbLgmIjWz8QXKYzWOixRMp7yYzIdG3sXl4LKIPckbj40cxIVK0+basYWW/l+mG6I
IrgdRb9Pl7i5gIu014u8xlR6lbbfSWXcrquIHZIHXgFXBTC2mgzle6BuP9qwoSpo1BXYuNIDlYNM
dsYZHJEYRS9d4WAN95NYmJGG8gzljGHWE5rSoLYDsAvV4tJ7UgLwDE9SdzQxGjf7pU+p3UXdM+4m
bowyd6VudmOWKuiGRGi2k1ZzoCb0mVtmY4LZQ+TNsTro8IMkVh1zSYEXfoqk3fWwwj1oVGkeXUeV
zoYw5aUsmkMrMrAQ47b/Fh9q6C+kgf2Y6GBERRcQcFM4CqB75Pm6YV6OBiYYA6x6GIbS2cnZvLMl
22zBcxiSGtTdO2jPOav6DHDLv7PDBJIomso+pQRPUfNXZgRJ/23Oj50pilf0Z9jbZ7scJi70YTvm
dgl8Jx07phVYsDe7CeDkpS95otltTiUGZ+t975gIofeQnYkN0COt9UMP1oVlH00PvfI9S09yJqit
ciovH2yxp0sZiVI3oCEagz9tgynQQXEjOk+8Q7xdEnOekjapSyMyVt8c3CX+S4vcIX247gnclGpr
gzlQxhymhjVh2+SHNTADVCL9zF13VLaxdWNfBKqiP3fNJehX3MRZtTNI1wOo4tdK4aXVNws0DbKU
u1r9alQC/xN9JeYUp3LYVDKhZFGHaD9AC31Cc6cIRDBmwVeymfIHmcK41TQkvmV7CLNdqL6qIh4Y
3pjG1uFYprQ6qzHqnOIrdX57iO4UFBcrN7rVILJ56Dwo27ntb+sugRdiffciMTPBR7OZcIEsS4+s
BOFiHDsnMV/jL7kE4aVjmBjudXfkWdLAHEJJpIzLcXuUD2pj6sE+089kP8SDh57tnTSZp0rWbhEb
BZUYXsxAmRgtaFwpAGAyASrCHHWFIj+I7hY5iPIerGWW7ifE8LO5vTOLv1qtGwReybsktzaZOGWn
SVFXBCegkXTJ1ZShfV3SqPt2fSN5Trm1wkQoU+plIyzos9Uu8MlOeveQJaKn/lvBlz3NWytMgDKQ
kYKwmQBpd4zh/LfGf9DTDeZErVPrl6+a6SYYJJi81sHgsrCpJtpMJnoNi9y0RgMOulBfUa2LMpDa
RPXwiWfadplM0EpXSSqVBMnhWlhuF2oHs1xe/933YmKVla+lWkBq2NfLuwGaT1CfW0UiiAKfeAsy
m9hrJL28WCY8b+l/Fv23VTuqmaBMyy3ObLaKbRFg0MGuogw0rfkJGtqqn2CeG1xi5EF6oJjZSlR7
5vXVra1BJjZVU1ghh8PGmYpTDy4dlomR50739vfuJN3+YQ4vXdGTj5epbc0ykaOR5b7VTShZ2b1x
nBrTWcN6Z4Bl3unLdHE+4xzApdlYKnp0TAmSpHKzSBLo+9o0fgVNw4/QzF9IYf38d2aYrZznoi+q
GO+TooT24Sh9tfPE7ZJIkHzyz+z7apitA+mbiY401AHLvgvKZH0luhChyHf1dxtMkI2t3jLQ1Ux9
OXtaMsPRB9PTJkFYEBlhYqyS9W0xxbTiVWeOmqieImW3uhU//7vPwgRZSRnish3wWdZodkNbWxxD
+YsOHv5LL2Ni6QycVjYVWE6kPJM1SMv7xBbsmOjTM4FUTex1KGIQss4GFAht886sDIEJfgbx/uWZ
QEq0OB9iCQFIiqClsroDZN/MGFwSzUFXPlMcxk5T8mYLzD3si36d1Ya2+wAY0e0jGZMd5H8KR0sb
/7oLcEsHW0PsxkkKsWwbq3ojs3PzQMXL16dQpXInAqJyP9JmUcwO1mSUNLtFUmRJ03lJBzqSK8iB
uNHz3QR7E0VplCvLqqc+ief9qDaHRpWD1Uyf5kSEM+Qe0o0pJnZCDFBqZ6o5vSznKjpK3Skhu+tf
R7Bhb0RFm3t1IUs/RCOq0kRLoPvWoxXf2cLUmPtS2/jA25jsxkxkpEQfFeQ6+WlxF7/00qD9Ih/K
Hy2otaZ98pnbYLNxdNUbc0BY4L2hw+VU+VYxjvCFdf1Emx80vv+cH5Y5WR1Qew9bfJw5Tl1Z2fWh
7nTaJ0qHWyNM/LRDY51rvCz8aIUC7ouqvlz//FwPA3MS1DrB4nVBaCnFYJ1VaHzWs/xOb7NbyM14
A7QQrpvh4fgsKkD1XzvM9dyXhtnrkI7CG1AJaOsDKg+FEqRn/V4+VwcgCG6L3ol1hzxHvSPSSeEn
WhvzzLWtR6QG9TkYfucg3JVoJSz3aulCx93/M8g67Ss0sPzl8fqyufF8Y5Zxw8L4P9KuazlyXMl+
ESPozStdGZV8t7rVL4y2BL23X78HujsjFgpb2NZ96ImJUEQlE0gkEmnOwbxfJcMbrcX0i6TRQ5pE
rq46Hhq9c1dKRQPBXHnoKQNGABoN0Jh1bvZmH0ltYzSYQUnMQzq/jOty3+komsjkWY6JYFNF0hi/
bk6yRuoJrkPK1gc9s3/ac3NrReuhtnR3VEU8T1xTtQwZoxvgB8S/c+WKWU/SnDgY4SmX5zx3boBc
+XnIHcHjk/8K2MhhjlyqGgkSZAi/aFutVN4iTeHnaHOtHkz7uNwYglXkUZja6Ff/Vy9m09rWmKay
fSs+AaEDKSwpSL/gv2iQLg52mNzLhYvm6euWKVpMZu/qelmnSIOSnXos4th1UFaVheV0ettePLE3
qjG3sZnlRWbRJ7ZR1HvbJHvidN46KqGDeXgnXo5TnXoYBgqvKyfaQrapB1SZYKMbUTnU7mlesNnV
N+uRAi0UKFd8pM662b+3dt7NXaMoc490OJRcnNyvdc1Fr6B3XSHBOmqM91SUYi1JgwdbeqDua94r
u+bQfwQTEO0btMURzVAYdGG2S0VmHSVjIAQNo/1FWsZDEVuhPQiRnTiOYyuHLXxWXTL3GUVBogGh
vHgUdL3aSZ0rBRgXGsLVA2pt2Mlu/1m0WbxABABM1CfTrl80Wp57kTZJcscZoaO++w9ZHGa95cMS
Rq7s1re5J4pEONEiOFJAzqQAZVFD4+25vIZEE0itMIetxrftcGOPCwjMfyW2KjARepUwR+1MDmMi
8tRLk56gOrpE2Z9lRQvLKhPRNS4SwiweutKVtdHRkDVMt4t07E1BtMOrXaFnGfN/gMYEqS478G/o
azzOCsZ5MUrgJ/sGMAb1veTFAIIZfFql6H6QXRKKEiJ8q9jIpYpvzvBkqWDW1QGg0AVrSKHU4mON
mVcZUH4AuzmIur+E8ti7DIxddl6NVE8K2ABQ/tiL/N5tEnQCqb78YxIhl/MgxbG0QEHGxD46HNgm
ROSfS70wwEaqPrYhUO8AbhsHBigObs2fWiC7sV8JciUcr3UmkTHJiti1nCCjhP4NWmgqdvMRIDD7
VJS2o1Z3YfobzRirtOsOOxsBvqH7MwVq0N1Gvukr3yhjThEipBTtHufuPNOLMZZ4zmJrRmNKMHfP
1vgtA7BHLUI9FslgDMSQgcVtGQAMsIn2SRqQa3eUpxkEMNcvFl5gfKYLE+yQUYpscwQmRX6iIHvK
DUgvpBftKf9fXArye36wHkTnTaQdE/I0GOlZMwq6kEahKaWuNruyvv59iHOmGhPiWFGRSYSOfFfF
blwmFx38Psac/0spzJ2ZmZ1etRS0aqpfJvnr2mauLuqEEhyki/uyzlsr02Hg5YmOINmHIXSO/U7U
BiXYlYtOIGLIajfhquo1J8zA02rLNZL5okZ8kSdiJ6tIY0ygXESdrGpd7T67c+CIJG/4CQzEHmPY
/W7Yr4JamVAm4yNSE+0Jw4iLZXl0npH03vVfllf1OTvhcXQkR/NJfrp+snhXJZgU0LoIUBkbeIjn
Nwoigk5dFUzrK8tDpIaW+fX67/M2i87jO2gopC3SzO9n7RKv1gK7S43VK/M8LPtfdtMIcl0iKYwL
b6x46WKrWQJzCZLxtYydIwjhBJvDF4IVMcEbg34+5ghZuWNq9ZxRUo0/Ze9VNjC3d9dXixtYGDoI
FwALjKH/twt5c8GnbaHU+azSsE8LnS9y/jYwqQNiexld61j9ar3GdvPHRNjpzTUE28KALcivdKAT
nxuCEykklsoiDYroy2gBC9Z5vK4bV4CDJkwVyEXqBcKjvRTlSCpAlzbFPiNPuWh7uGfHcHQMVwES
Hb3xdP82a0cmCX0PEoIVTMbRF2oaGncxOG3RuTr5st+ULvkmavLh2sRGJnMvjbVtyGulLoDlOY5j
5LaWl5KPxMxbxZhrSLUls4oGvEPUda/Er0v3fH1neLE/tgRZdADj0/D/fOHKOBmnSEow3pzE4TgE
JViehgVVvab6wC1koufAAfsn3m0XcXNnIBfZA20sb/al9am2fRtU0de14QatWyFM3AM4jrwqVsBP
dsc5REcU9aEP+n28Kw5N6BxaUec3d/k2SjF2l09lnSiAXwVfyfislyB8mEFvK8+3TeQIdoqXMcAJ
fV9Axt6chlhNZsSAX3gZfUrfjGnbGSkD+uaIhTAFwqVkLC+vqsyMkPwArErz3QrXvRMMIZbxoKE5
L/ZFr17eaTJBoKA6mHAxNDb2H/W8s+IY5kG0l0W9MeMSePyiCUm+EEtDbyh4DS4I0Y3eVtsC89pB
tR6QNxiS0zofrpsgz9WZmNb6RwQT0pmDrq8gKgeXlPM6g7Fg/HT997nXxFYA46x1PFniliIgGW+Q
4W+ILeCFpU361WH2FM/wMN0S5t51ufRn2RfMu1hMbJw7ijHpx0xPsHRqGrnO6qfOQ5udmvXrgjmB
tXXL8vt1gdf36oIUHX08k4WhGjSFyJWvTM2RWNpuWGrB0+z6foF651yvdlTmeJQRdVXlD8kITVFg
zD+2/xoExkTOBWQWQShpxUj0tXkKoMguecbjorhZkr5xZbtBF31q2z7oHEq3NFPUHNp2RGzbP3VW
VobXF5VX6ATxwD/mqciMgzQb1SARxdwbG9/eWbRnuXEB/94lGNFX98KLWbSL9O+bi7kyATsK9id4
/YPzFTOtFNxZ2Y2B89nEmFzr6V+MyRW93ahrumarjKds+gxXc45oIK1uDaP1G+2lap7t9bQKEe55
5gMgUBQydIxIXNDB97ETdWOBd08d3wzlqYhEx50GyawuGwHsFF5UVO1MeoBjx99XvwTEfPll9IC2
4+e/RUkD7kt7K4sJ2FNJAoO2ipf2dFSRD1H20+Tqr1YQn5RHOkTbopd++JLpgsiXu4ZgzwbRCwZ1
LtCujC5X68XATbMkt3Lxva5Ez2yRAMYeMtycFNUeWDgDDtXBIB94glgbBZirUomNMc8wkxDI0UO2
HE3zh6MJgCy5bn8rg7lX4q5IeqmC/wUHD+CR7Qf5oTgQ/+fsYd4UyFWGrx6jJ0mU7eSaHxCfkBfG
jCvYB87Pb4LES9vCLoIaAOXwF8lRRfUg96kFgvNR8MzibtRGGv37xls4C21V6pEPUexdW3y1RP2o
l7+vy8D/Vwykb0EywNbn0EekdFGRIH7RbjPtRDJBOpH7+6hL4MkLYo2Ld46RWc2EIZQkAJOQlD4m
2ufr7ptu8rkzwPeraBRCKQ6jE+wzZ2k7Qy86KwmGCPB24xgmNUpGyxJYsR3OpL6ZF1VkAXSHL2Va
FjDgdNkAwfn5nnQayWqlh8zlUX2kPMTRIb6tA/nrHPQ7cePfZZwBFSlUK0XswP8yPijRCr0xWpD+
DLWieUvez16eNTVQ5IfJbZS5C9FRnwcR8pmBtPSOQN3L++pc/EU4IClOkkFbHT16dpq7rfrYjCLk
Zb4UWnMBRxPexEwMN+TgQUhSYAhq8l2XPvRIpRu5yOsJhLApOacmZEoIVtJc7w0M67V16uZk8K6b
pEgKs1/92PdSPsHkddT+7GwI+mR2TSHvGXXRrBWiKoAOTcpjdBG5y7Vm9+oMWOp8fp6dfW1NmIMN
c6URvCB56iiajPgArWQ4Y4y1S0uWVZXRJ0GWHioAose3zSiIwbgiDMDewMZV44J5JwddZjF14PxR
McAd3cjdYRJNZghEsJCDupNoQ15CRDYr9T1oWh14iVwKp2EdBPEzd2PetTGY/W/LQm5yIPcEytp7
qflHNTBSZcueLYJy5tyAOh5VNhhP4VkpRfm5I2pLW2p6TPGjJJs1nr3DBKqb3SaP9sE8DY6rAO9K
3pPP5W32952b55KZ+KEBIu00xh3ePtneVp91INGJWFe5O7ZRjgkhokjH82qgZHvtQU4yd+xPY/Pt
+lHlbhXcjU0LUSBbYWx7NfpYW80Wt9MAiozeOpLiF1k7T0uHw3VJvHsQk5j/SmLu8bFcFXuONWCk
KrFbd19kSzSnyLcG0FeBnhI4ohf4hiPAKDVJGpO38iRF81xdCZDoz4X3s0pcSgJSgAQk96q/f1zA
GN4Fs40bMxLOTtJgFRdVd631JU+PrZ16jny/Wi/Xl5GTg4Es1EGR1ESpGbmfc5OvMLAwK3KVBOQ0
h8k+R+u96SNp4VEmDoz4BdflcbftXRx7YyhObKxmMiVBXTzqRlCYgjiZF75s1GGrN5Vl1KMS4wRP
qrTTujFoRseNpp2WmC7I93w5e7yuEOfxfbaAF3WcMl3LqYSVdMES0Nphv+/CPkABey8mFhItH3O+
0jktxjXH8s0SOr/U6etIlvC6Qhw3AVwodELj6kAIyHbPqauTTvIYYwXlW72/1+1Dugg2SSSCeWik
S5wR5JdIoMXyTo2mJ3WYw0URsbLytuZMFca2kQFM0EhO6AEe/iR7ZT+6vVvnb1kBMTqgQCuTSV+B
8qmv5tqegkROnof1sen127gSXRQcC4BOoJ7DUQV1KntF6X2nDsmItZuj+CYv0xutnQXxFs8nQAbI
j8DQ9gZ5fe4TmqU2+iJKEHDt5sQFdrJX3A6htVM8zK94H8G7Ri1qI4+5/DCDCMI91SFBptymy/1H
wqGz32duPqd2lDxesGZGG3QzYvofGpr9rh8bzs13JoOx6V7B1jtjRNBC/NxLh1KZ3cVxPEMSvdLp
84AJU88EMUZdD+hcW9HYjQwKTG2/7guwOXYhUI3wRLdFlyDX3EzbwHwlpfdkq5JDFWVKbmJr1Pql
cY6SsO+Trv2FOu8C2OST2SwgRNdwRoG2b/jmLtnD7AJwOHryQ9QG61Hx7JAciy+mSDXujm0kM2Gl
btckr2yoBjxNV86fdbRcE5DbjbHA3XHXEHSsGoU6QrcddRyblEPWTXlaxwqQpZsBNVegxNVScN36
uKu4EcGcIFmtejSSYkxf18p9B/Jct1h6D5XxPVgUwnmRBR0zXF+3kcecqHGNemkYLUC/TsNhXSWv
69S7Ss9er6vF9+AbOcypUpx8HslqEJChoYUV1HKg0RqPWQKwIMqAafx9sU3H3aeC/BLZFQs4Xudb
pdqYn8OjjQQt5tqN54nU3lTvibDCwls/ShECwHGAToMv5FyOkfZdT2INJnE0d8UTAayC5Cl32e7n
6rV3BVKgoqZFnoVsJTIWEi2Iiqx8nIKliF3bRLup/dtuH9MKFT7n9/VtE2nHWAdJFgK8Ksiyks/W
krntcEoSgQVyygzYqs0SMqbRxSqo4tMFDnfXH4ojQd/gFC6+6rY743BdH64ZgtJFR2QJisULIFln
lhQb7W7o1Kr7AwL3oNOUr3JaPBtd+snpOs/SE6+oJJDzTKMbdZqXac3T9Y/geZHtN9C/b7yIXgy5
nA0qLrE5djMnc8GbKbjDRCIYq2zwyraNaaARzF7rHmRdsGc8u0Drh/pG1auCaOpcBXWcLZu0Iwni
/EsefeqU1q0GQX5XIIPNS8R5ltf1CsANlMsr38Qb1a2n4V4nbXB9PzgNIQCyfNeGTUsYK1l7cFnh
/jhRnFr5c+UVXg3i4SlsDvTtZPz6LyXS0GBjAsawroBPg0QDxDS0Pzct3XGPRsW72dO/liBydqbd
dZm8S3KrJPPgIFYKVpocp2wwC08qD462G9f7mAhyojzvhAyPI1s0pr14dEzKoraIbDAguzRhTlSM
SQBFL9Fdu40OeiW6V0TiGN8hNbFmTRnSu032RSXP9vhJbzAWEb0upeDu55rjRjHG5IspbfJY6Qll
3BlzxSX26Orx6/VNEqjDvjx6xYQ+NdQBr9rOzF8S+aYeVS92fhTCuSCuQbwrxDZR6FptNXIGmgxy
Kv7oGJo+omIDxu028syT/JNiNOv/D/ZO7joCywkUGg79x9ih1Q/6XEQDnoy95mmY0JVQlhATHnPY
BHCoN3IYL9tkk21JIyYBtQxwSlH525G057G4kxbiOVMcKEl1k/ZgD1ZqQSJBpCH9++ZwIwlVNguA
KoOlumvifW3eJKK0MGf+EFcYBd0EMQ6If0zGgRSZmgxGg4eduiMPFOZ6TVwKRBP5qHks7hxU6GDK
gRokpl+lhs7E+eid08237LqK9shz9STw2Gmymif/O7xT7Na34R1RxxznCgOUoGJbgEm1dE1mxBhT
O1WAJ0gCQ8mDHp2gY1z9/UbpNi4O/EOf4UU9fu2HuTbTIgkSq8AZO5VdAjjZT9ePNFcP04AIhKOo
jNEjv7GGsXTAq1pDyGQ8rsPqmqVw/ogemYsd2YhgnKApjVbh1DCGrAAi0bSDcwJhtK6g/Ti9k30x
FhYvr4CVe1eKcYYLls2ZJkicPIrz2Hlgs3/4qb9NKNgY7xOEM5wTtRVnMwkZqzckre2AQG60x6H0
J+2hmMLr2yRSiR1sKorUSMG8RFMl1Z3poXJQBwnYjE0g2Wa+nHqicrnAMGzmCHdaM469CqXa5lM2
PS+JQCPRojGOVm5JNDYUbTpSjj3grDGV9qF9sVCVgquVAbzAiFillORqb8OX5wiWs0C3Mrfqdtd3
hutvNkLoOm4OUCzNCrDrMFxR9EAVNV+lDMnzV01/dPKnygxWEbolp7MFE4MbgYznkRNztkiPvGn0
e2pd2jNXfIteTb866WF8Mh4prlfsF1+uq8m7sM7E0vt6o2c3j9miS8htdXn+adF1P0uj+6mb/D53
gjElilfOyBKtmjcTgWzREjM+arK1Xo5o6gZg758raXhWjOSnkmI8oygDYIQ8amBTynNRgxn92Qu/
tVloxm9lqrMMwFwnQTVJroa+MvIrGhqvjU5F/+f66tKfuiaKcVgmWqMbw8TiJtroxmnmZmbmko54
pfk4ZonnpLF/XSJfOYz8AX4dFA2sP7G7xmrivIQfsRd3Sr5OSqhqqz83p3j++5gblvMuivEkoA8z
CiNGlSmHUqPx1A2yp4yra2g3k/WRO3MjiznyllNI1YpEH4ZqiDs0n3sZ7fKZIDXKdY2UYw249TaW
j9mt1TZXZyGY+RyHQrtFiaOEeYzx7voOcR2krdq0tk4rTYyUUkpNRPW4mS179KMW9qcQLyq/XpfC
tbx3KSy8CriYnaG0qB3oT2n1qOdDMMTomyfhku+LovGui+NlOIBXCuYH4JZSkCrGe3WWWVnZAHlg
WgMrs7LPEKDNHq1iOb6oA4aXu4E0dIm+lc4uWr76uljyrqrlILHlMMp/Gsl6MPXqhFG/sJUstMU0
ipvb431c1pjES2Nh2plrK5svYK6HZJVbuaGF6hY559U3vea2uJWCxm9fMGbhSa+igI5vNu8qMwus
tWu9mCuaGOruMcGwyNIfZCGeAdd7bLRiLoMMGZY6NsBOEvXgPne8tM6fbONYtD96aX/dYuhPXbjG
jSj6KZt7ZwBG/WwpOGzx+CMmn/P1HnWoSPt2XYpo1egx2UjJ5bS0jAhQHoME+0/dqvEXETyJSAZz
oGNJmvpMrrEzNoooReUjoA8WSwQAKrA49pGuZrY9Fmg5D5YuuWn1ET59+HJ9tUQi2IqGKnfTQDXR
tJdM/xkPAgfLS3ltzy37flxV0uQ5fV0tRyWcnkCP9BuEfkNIIfoa4pbHcifivhPYGctKX3akjMe8
lQNTVv0Sj1Q9/Va0z23xId2Q39UNHFK0ZzFmUGVlXDQF4rcuiJ+iR5Bf4FncW+78OPgUpWvp3ezH
9f3iWt67SBZ2dpVnGUko9F6Yys6ov0TjrlIFx5T/QNnIYGzCbosFxWTa3wEM7OGpeRuwJ9+rg+oi
c3lrCy4SkUpMUOFEVdk6GHgPDAT16vAqd1+TRRC48GU4uOPxggDnGqMSegfGbm5xA2v2d9MOZOVl
EBGqc+9Dh85IWpgpdC46wexyArM4fWb9p6sDo7mrq7u0AE6Ouaf8um4I/4c4FCPplCz0YuKjWSeZ
NcQQJxd/6g50kqaxs53G08rVrezPmXGvzbXbJvvYep0GQZTLuzUcjKXQpi3kXtn1LBQjjiIVT6Us
z3xtubHaG2kaXN3BLIUoPc9zUVtZjH0ktrVqSo3g3XTyG0l29nErYtulB5W9mRxkt1TQdZtgYWYO
slJOzawtzhSM9neHxH5Kdq2au52zSyrcu6nsmumn6/vH1+pfkWzDlj3UMYq8KP735XBr1/Vz3M7+
dRF8E3lXiwXYKaPOIKkFE5keQYx3qsPq1vbB344eaY8Eoj4t3hlzQJn41vuGAWvmeidNvMgp7TIg
8Xd92tsyWPDGXwKVREKY2z01JWtV6JXY+9K9GuRhLbtPDqDL16MZyjfWwfklmu7nXSdbvRjjWJco
SUmNNGQzfB/jm0RT3CX6HNkCg7iuGRibzuOWySbgEOkgptUmb6nWU2TMvj2IcMv5pv7PLuHNeC7G
HlW9mEvcx+1YfS315GVGuUtTlIdqVfxm7ryxS1uXjCLADL69v8tlTvGgN45iT2B+1pSXKfuxiJI3
3AfC+zZp7ETbGjd2Y6oIZJejvVOD+FjutSOGrQFcJRxJor710l+8K0OV3cSYyYgHvVGkOEc+xgFU
pCWrW8lrUSXHyOOuCqc9HsbXLZ/vcd9FUvPZiKzjfKjsGkk2J2tf7HK9qxx9cDE/5OWVhhTsz+vi
OOBqKLb+e5o1mZ6KjbxJX/RiNN4auhrTXW6RdwVn8eTHnrJzdr1XgCqxEkQeoiPAeJARj8y+p/yP
cbW4Q4TuHudO3AVALe3a5jEuRMnlZJEN6qcOA1BvwI/kzZaLLgqyT4+LEKpatHGM+5jXLAMlOUIP
4rj6TvVMsCFTKi4PuaBvgKf1Bx9zTMckFLVvvEGDXlGU7ZMa1ixeI8zSBxnxhkADemR3F90qoeKn
fnKLZ1GoBJ1P8fnke2Onef3H+vRwn8pAr7RscF2xvcKluZA+iqi7AepV/ilRnq/bKd2sCx3ff59t
Di4ys4hqHYFIEjcunSeZ1FNWPRqJv5hBqgs6BbhOTAWzDu18xkAQ9QubQ1HK8lhUOkKRuaqOmb08
2ERxryvEPQMbEYxrMVrSSmmJdqJePQ2t1xfupHxICwuFNUtTbORTzrXo1dqJbNp1mo3p58LSb2dD
e7yuxVuy6XJf3mUw7r6XtKnpaMZV31HknWIXw4kExT46jJ4J3NI+WNEXCoIAdC4lYfzjunjulQ2+
Ydsw0JF1yUnZZHKeqEjCOrIedvV60xijtzb9ca1qwXAdd7/eRbGHzMH4eVyuUNSq7tse/Yf7sv58
XRuuCNtAkI8uMzR+MQ4rSuPW7nSYhC7lX+X299I3d00+Bf+dFMZP2XVTZEOFvrk5/aal9xX5Xosi
RH5A+q4Jm9AwJMtAyxNkgCjtPzzNjQuqiAOoTHb5Z/Ppukbc3APykv8sHPtKyWsgTsdU3Jx7s189
0WKbdOfIXu+aruJp31XF+3v2HtybmARSMAhJCb/oZm5cBMoMvRr3cEgWyd28PETkhyMyCK4bQrMh
YIwAy3PR2QDGkpx01EcA9e+Ad80uqkWULFyb24hg3JCSjF2mqeiuqVeMcE7uTG6BcinwddwCmLOR
wixWVyqZkkUyKlHg7daB5kfutR82XITyh8Jbox/qYL2KojeRakxksxhWXA2JTct8v4jVeYX12htf
rpsef4fwEsLdB5pC1vIqFOnj0UDnnVr6Tv2cgbLsugC+Eu8C1HMzq43UkAYZJrCW95Z+X1cPRSpo
veOHgChX/KMEc9s1iA+L1oQSFM+3OBqyW3ae7mu7xZ93+o18M+G9pYjQwbnpJ1BJ/iuWMb3IiOIk
kiEWdcJjba0HudGfuyrxFNs+KitQ0BtFcm0CCF6A4Ubz6hml+rSSyL++xNxLZPMdjHHmSywXa4Lv
AEW0m5Ze0yweaVE0/EjUu5HD2KO66k5dxPBSSf6cTmG+3JP171vK0H/1vqRMYA2HNDeFSndytb4j
4RYQqbrRBxH2Iv8NBkEq2mnQ+srmUcy4UiKkjAhm+e7b7hjVT136bKGHrcDEXVrf1ah9te2LtgiN
hhtlv0tm0ymrpVgSmXAeJNl37ldfcYdbjKUd6v26y3PX+jYGQAfdd3sRRTlv5M+QgSOHFik82pFl
Oz+J8rBKQ97AncyhFo4PoOeM3ScK8XVC5tkMl33uyTvTEsKJ8JznmWDGbuRYIqqZQ2UDPWYI6tfM
azzgQT50fn5HVrf+rgX1LvdExQ/OUp/JZYxp0pvBTCooXM17Nfnh4GA2B+s3SQTpdY6LgxxAcgF4
VXMuAIfTpEb8muBckDF90qvhUCP3J1Ui6FzOMTfQ2YZxdxk9UxdsvJiMIYpJgGCbkyc9fVDK1ldX
X61NgcfmvFTQp4qhXGTGoBE7w10r1pqPgO8M6uY4rfW9kQB3ZxhuZr0Nc6uv3cEoDtc9GHcF0dCG
oQQE+2A8OzdNdYybbkhx7JXitVx+OvJrJmru5Fx0hrwRwdxDsWQmbYXm/QA5ueOaN16sp+F1LXj9
KmcymHuoMiNdmVGmBxzufCoxzpGdAGnmJeHfM37poIND1gN9gDA4FlYkGyIwCwBaIrD79hm4E4Ge
T0/XleFtCUBLgChGsYQvSkb93JnpNEEXSz2Z1clWT4309y8Sim+pWzaQy9AczZxPgDnmjSOvyJfj
zVWN/tQ7rhF/wLQ0SEEtBRDtF8UOPI8zPXLQpAzy19wberTVFFLjJVblXV8wnoFtBTFeznIkIMOa
0Cbrc1eXXyTR6CKHTRq7vlGFWa/W7rusHVv6KJE9QLffgWPlfthVnmHhceJqO9ttXdVN/Omk38Th
4N3IP0Slft5T5ewjmDdePkaRmU8jnF0e4rViHqtj5QGMsEcPlqcicwQUgdyzPl1fXK41blRn3nxV
BTya2tTQurwAmLDXT1JcPCTglBf4Pl4X8VY99noG5EhOUfboGk/IQnWu0gShFIzH0j05x+oE9D43
qX3jVZQEE2jIlkDGQu/leIGdjsqpmfdS/52oHzlv74uoMS6wrwx7yY0ZXnZpg6H6oerDQ5Nmu+tb
JTgHbOoJnUM4BBkMJG3uJ/XFjgRavDUhMRmbsy2iH7B5uEZT5qxLhi3qgminlK4ku4lLwgz48Yu/
AhxN84b7zI+eEuLqd/517UTbRP++Ed7LRrMWEnro8zkNgbl4KNpuNzaiHAfvrt8cdY1xJuPi6FHU
QEcAW+z1OJTkz9Ya+8n49bo6/M0yKSASEmwXtdm2zOxVoYNmdUQOaimjSlAJ7IG/Yu8imO0yitww
9Qm9/41t7vvpjihZGNu/r+shEsJsSxvPRirN3RRoGGKrphlUJ8vv0WoFzxP+tji4sMAvpV5Uk/vB
nGJQouK1bNVeAVzhNOo8IznqQrQWGipcGvm7JOasFlovxWmHVaM0CbSdnA5RooPdpUMoSagJbkm+
HbyLYyIXvUhlaSYwY8s2ZtSvzSSsrF4VHB7eixlH910MYwt9X/SSQy+PySsPClBH0jDZUWBUNazC
ONReP2AVBr7WRCMF0LCYsNKKiOIU6oQAA2hUs/24Os/O/OkDMgAmhoEMWwWpBWN5gOSLS7AJIXVn
PEXTY1vdWKLeT+4DSkOchMEMC2V/tvlTi6wRDM4VHlD3feJq4XrA3Xtj3SXeEs7fzdAO08Dx/549
EOHGu1R22jArF9KMFm4kQk+u0+XZbiA9Mv1mJKoZ8t7jho60iKJhTu4S+UEimEAtohJ9z0P6ukzJ
PZq97idJOVgEJF5oCZ2y6VNfW3uQCOzUOn/5+00ECACecGAkMS+exqZdjq0qL3gal9kpb7IAEBUg
Yxv+vuMPQAPvYhiv3uoEvbULzN/I7sfkk23v02EURTC0/M56DpgI4DQtA68RjYkSE7nNtTVBfZcO
UlLEwXpv7Sh+ghl8YNGAqgM0MTwXL96JcmSOeYL6f6BVcucWbTndj930vEq6CGWb5931jSTGbSCF
4+QNKtlBrYLHCtYQyQ+G9Pu6Oty4Qjdl9AiDfwysf4y3cExJ1nOKi6fu1hBdmTt7csebbpf6OkjM
J798Ut3aKz8rr8MXESoS72LRgSJug9ZNvoSiyN9YouMOmANd/3PIgTRnRT/LwXzCAPbn63pyF/Nd
FFsHyuQuxSD3jLy/PlnAhrAxbNuOh5kohuBFxFUKdgjMMYuCQzCXylAbqlwVOFWKGeQ9cbNc9iew
Z5mmKANKbZq1eQQwgFVGlQFRP/M8cOZaasCmiuFr3XYt53OSF3uN3CbFr7oSNOhRW7siiq3jth0I
oIAqhSRon3tEl70OGl3fIfq1FyLQ4o85ENqHz14ps9IOzpghygBEzVsaITlISGOL2oW46QpTRV3V
hpunALz4jk0si4EeaSQ0+ANjZyC58BQ3U4jmpL2o1MRTCPUFwPogY2GiGnQuKMnmemmJTvMiWjjs
sl1y0NF8LxLDq9ohLnuXw/gJvDoAGJhib4zn+M4+Uryv+Hb6Op2ApyHsWuAZwlYYPWeb1Zu6Khsy
EKEHTfq70k6W9Oe6FfDO6fb3mcvC7my7xVHF7qzPjXVqi2cyffqICA3FP0RHoJNk1itZSV8DSx49
CaN20tL2HtQDgSSEs+OGfSieaW8gMXByzPEsAfGv2CN9AvypD4BceoyPuj97SP2q4GQTz+Pyl+5f
eWzvsVVa8prD4oLKeba1O3u9q3X/+tJxDw8mmaw3NBUFpbPz7de1YoqsCRVB0inumn1zMGdcfVKL
H44R1tPj1BlurobXhfLc3FYmk3uxC1oakeAYyDAurtxrj3pbgu4wprOYKhDgIqkRhWbctdzoyezd
5Kg5KRQ4CaW2vVX+WapNEIsIpHk3xUYxttye9SmZlRWZia63j3FRAY3BcdG5/ArI0sP1NeSK0i3A
YKLMhJuC3bcu1Vq9RlNCDadAfvaYc9JDMxW0lXClYPoTUMYabjm21tL2UYzWGUR6VjPvelK7homp
xQRw6oIWGe72bATRD9l4oVqu0B5ZNjD19aAnd0p6WOrdB1ZsI4JZsSwtpnwoEBeZnfRNa2wfwz67
yARk6GQLbj6RNoyB507VAXUXDslxCt8alEM+135Rt6KCMX09szcsGOP+3R7GqHNLWkGWAXubvCnQ
PaBI3ViBDgKIPJBePzA2AGCdf4WxEUPWZB1JbdhCZ01+Oq2hlNmhsdqCbRKsHYsOGUtJKVlFNgU5
6K5qlNgMgj4zUScE3YErK8ciQk7dKnXSAntT68wtE39cT0b7ZMdHDa2CZSri7xGcIzZEkWsgNjYa
xE0Q1423dvyy2Ie1eLpu4ty7fLNFzEVItEhva6TCArU6tVIgT4KgkR+ZbATQzdsc04lMaFGpqR6g
Boj32dEKktMSyn7hx6HI4Hg9bWcWxzgFpSuLsqLvzOjW8ZcdRR2f91EY+eDiNe6Wh9xFT1FQ7pxf
w1G/E3UziQyR8ReWPvf9gHnAYEj3ahYM0005iG5f/oYBwxE5A0wSs5mdWE0Wa45obgJ0uZo/3aY+
JdfUn5sT2Weh9bC+XrcQvlLvAqlH2W5guiiAccd1r1Y3Rn5bVK+TCOlGpBMTJctIvQGXEiKmdaes
h8IQQE3zQxaUwP5ZNMbKJbW0kinFotWj/GIMwOor+7BOnMcK3jY2/4e06+qtW2e2v0iACtVe1Xbx
dnfiOC9CnEL1StVff5ec78YyrbOJOMB5CQ6wxxSHw+HMmrWAC2fEGZXSi6JKUDjdSgENtF8xc6Rp
2nuNNKYZU9UXKWBA1/Ix3HW7ft/sicf838m5CMC3EaZgDtUcDanLe8U0KZe1capQ+csouWZK9pSo
425uu2+R0l7NjeE1VBZRP2zBkN4Y5W6vgkZTCVTs7FtfZ0z+OgDbu/1+vJu+W6feB73ozsLI3d87
5huj3FWmzWOh1xEku7rsOFRfi8Y1DEEysxxYLuavTEC+763vl+owSYZUA0dhQ6p80l29ofvJyPyE
6bf9OH4/f9S2Woxv7HGFGIuZqqJQpO+DW39WvCxQEpfcd16yb3Y1Gpul/4HmGywujrK83t8JQxS6
nodZmC9MVjs9O5ntHRGyqWx+RfLCWQ82sHdCEKpk9UnRoy73O+fIPOpnshNFDttX+/HY+xR6Pk3p
ytRpRBWFzeOgA50CtCeEsfma4BBP/2Pq0gpw+knRrivlpyIabzK5DCyDono3Hc7v4sbNbcgrk9xh
iCymsYQqKDPZrWMw5ROV0y8oJH+RlFzgMBuxGaZMFI7xhFXe1TG0PsztCCfPb9O9WT9aWRBngiMg
MsGFzjxp1Lq2YEKml3H1bR6+WezvM3mQZSoYy0RBFUxSnNdj9lgFsQvS7DYLHSWKPBDMBGYvvAU2
l7Kyw91kUjyFpR1mSypi7JIbfZ/vrFOxTw+9T4IE7/Fs9wGU+5ulcTebBkx41QzL15MG0DwkeC9T
p26g9MecD3jdanHcPkHefgY+fAZkttZAIik7k54dk5lC7z70z5sSfcfl/68yAoBzitia0JRRygcp
fWikGgnqz3+zwSVyRdMS1knD7PcsvUgnGSoRlpdZqmAp27fz6rNxKVuVNFGRGVhLH/SeAp2sCH05
4mWQKseM2IWo27j96QhQbChvWhASfPvpokamaaWjBC1nR41cS8VFX347/+U2oy1C3f9MvORCq91J
G6XP5eXRmlqVa2FidZKLfSgPnyZoqKp9F5w3t70iC/NRS/tA5ynNMKcVa5Jmw88Q8NjNYPilSOZr
0wTG6qB8gtlwFGzffjRiFAVtk3T2pR4BWwYw1olBaCYXlgDOuAUUNbAxfyxxXmdNIUvqCnkiqMy+
aEEVKHt6NA793gT5V+hIR/0TMEaOiA1BtEDOCTVrHDDMD69o+6l1aspib86S2jEmKkoPN71jtULu
cjKzIiqrFmECADivUKbD2LPJCU3VGaCQOCnjB3Rx3nxSzuNnBQyPso5WiDwanxClSrcg83fIikuC
ALjxiFgb4pu2fWIObUoQMYqq2BFJPxF92J/39a1mLWxYqGuBTUIxeB6nKoXuej0uj1lgE1QMQ1D0
GPOD6k17UQ96+S7vUs+VKe6yslr4+rwEWYNetgjpkxZM/a1cf5GkqxCcd/2v82vb/nyvS+NuKguD
zaZVZoD3KFex9StnQoDZ8gvnVsTdUFlSTlYEdaz/dRlTPwps33S7QNrlGMetBWip5ayeM8dFDZZZ
lZ1EPZq0YNxcxhvBRHtKMWwGoMHT+W+3fX5fvx0XNjpZKfRpiepk0HOfJZ15W9uE3UXAl3rnTW0/
EVZ+wcWKDBSgaRMyvKqu6ZX8rQY8JnXnq/kY3yzsjtT71+/IRYyYNnOdG8je82L41YX5TSn1XmpE
u6YWrG3TBS3FBm4FqSBkpbGjq5urLhJItwGw4s/aqWXXcShIZbd+H8zsaDXLhgU6Uc7FJ4NmhtJQ
NGPC6kQJbkZdxFKxVe5Crw+JrGFDFgDPtbdrSMyadYoaYZRhcq1jekx3hurafuZAeseXL8LGFfjD
lpujuQjsBgAcoLnh/CEhNkony+NKPmL+RvPmfb/vdNe8rb4t0xTRzryx3OSyFoTCLZcHKAfi35AS
ea+phYLCrOeNBKyFdmfPp9jOHJs8nl/b1n6hS6uahokte4c5myMVoz0xbMSpfVDt9NBEIr2pxXn5
ILE2wUXZqm4Azy6QvUzDfBmN8lVuRi7JTN8mgL7axDWbD1SrDWAClYXfEf/xbRhbbnStqHBPqSmU
KWwwzo1O3YaH899uc39WVrhTqyVJDrAom9GxYg8FHa9kKYMmQCx/4MyuV8Od2bFBW9qOotk3mlLx
mrEzfAuVyw+c3Fcr74g3enRn02REgNUzaQYLf3SwRqXzz3+yzbeAgcqZRQDrAehm+aar+AOmjbwb
x6ZHpY5BJz0LCPOIkwBmtszo5BeRoCy5uUcAOqBLhtoEShRv7REalZHWojIoDfft+FTlgOq1hSAt
2owPKyPLIVstio5KHSI8ACAC2fLussr2cbKXRRzU20tB+MFXg84oX5WWU3WKSS5NfhO17pS2V01j
PWgJJJrP75HIDndeJTNUc7VNUPMbLmPt+zw6hSoa79/8YphKNxBMFfMdrjGkUaHEcbSMiz+k5LbE
TGFeHWbR7NS2u63scFmDXXVGpoUomsqjbzqqK6OUL7kzQKhO6FTHNBDl/stZfBfsgFpbWFaXARfu
rJpyXneqFlJ/DsMbDcKvZJSdZqoWDXb9IjeGL2rWBFOViZqbm+8q49Uy/yaNuqoutA6RfJktkBxM
b3j5T+hPARAzXds+uR484PRwOwpywE13WdnlbuOxbaUU847Uj9KvNDpW6WNWBec9cmtuYpHUxewW
cLY2KvxvD5iU6aysGlwhLMDIfP9S+yaJoywEc55+xNiEX7idM+3iQPRGePlu73Z0ZZtzoT41M72r
DdRTu8hDHgAYhBQ5yHs/d3l4ZaaGg0MZaDm7UT8irApAkwVZVYDCLRz9t+ueod05UBmDjWSQv9Tm
cN1SjFBH0bT0Xu/Of+SNTMBUNUjeLvy5mOTkbFlVW0M7EfE/Nqe9kladIyO3F6VSizdwX/ONFe5r
amMWM31G/O8D8GD4SdBhQ/HwtzAhCgLJ80vacM03xri8DeGH6UOG1kKDDXSKqGc7w54wE0sIEyxs
0xS0n5UFsIr94u4ZrUrSae6QC0wj29WYF3ColTi20Tx9YEkrO9xVM81ybwO8hydk6yX61yTbh8P3
j5iA3y3wQONd93MG85VsZijhmvoPffyuV58NUyR/vGzzOzfAvCm8jUDvm4dUJmE+1LKGGzOMshtp
rr22aa6MytpTZgvi06ZfA2e23JiAy/DdiVxVWEqqGFfAtDeNS+UDgl4gzHv9fS4LLEAN2IHAATvf
hF4Zp740xqCBFsVA0TK4i2UKad/0Ep7a8sCu9XC6S0NTVN7ZyNTXSyFcK86Y9cmqEoSAKUo9JLYg
ELbNu3HObutSDdIprUCAYX6gegWrpgzkOvhC8KR7G+SkqhubrgQ6mczW7MZ9+LXuoO5s0ljEFrH9
DV8tcZkNk6wwiRmeBXBM6T4uZPCi2bF8OH9+RFa4UDDEagdY8lKDsdojIFS3cmQIfHqrQvHmmy1/
wyrjLCYyNUWGit8CwwfxmlPv2GOG/q8L1nqg8dPnRvTxNiPcapu4+wEI/NQqDFSgG+mSmtpNmXde
anUC8NS2C75uEXc/lFSVqDIgjoLupXeHMFX3UwbiTz+zY/UZPE5uktdepaWs8M9vm2h93GVBNRW0
/AU+qQThTqp5nVq6RCRqJPINLliY0UxTzAzBSCu54WT/tORElFtvLgSj1fZCx4vZCc7/1LGMl+Fq
AAWy4WaM8sMcDW5UVSIVyG072Ac0DED4QLjT1Ee5UVQhAmuboojfFafGolDt1Hcf2Bfj1Qy3HGTT
GCLs8RwZrEcTElDl1/JjX+zVBHeaWD2oTI/wxQwWDNJwyBOk7f1HwsJqHcvnXB3Zmo5gfUrw5CHK
ZW5fS6LfF20Hd3K6So2tMAbKQJKYA/iw2xnPZVb553djOQXvLm6TLIkiKO8xVv92FUgZkBuYyPa1
8T6bTwML0f8anGJKXKbZznljW6Npy+zbH2vcmqAkVBudLE8+8NZ+mEm7elJcOSnBuWHeZNUMUqHQ
A/f+XQhZ+a4iV2ZduhEE6OsxciStOw2zCHmwGaCsZaABQklLhfPtB4BIhzknMTKXtPqJ4TyfQR7b
HI/jUs73Z5Eq/OamrqxxZywLlY5VAx51aXWhMBBrgvBSKF64uac2xJ+W6K5hnObtkpLIzEGQC8/M
R8kxjcSpan+2031r7DQRt8Tm51vZ4gJgX6mVxHJc9qDvdlCi84yivLCqyWkZm50stS6g5ChIaLcK
xiYyPxVPSCAF3nWEVaMyCjZp9GWme3kYx5fkUINxcmGGoSKd6a3cdmWNf4hnCgExjIZHW9cENDy1
/UNHfkZWIzgcIjOcI1agga4agrhoZEDrpzchZGvn2RlE7/tNO+CDAfeMjFE4/sTn4VBaXYePV0hH
HHOnIsl9Co/UQNpy/rhvObu2ssSddknJZtnOTFQSpqthyJyQ5F4pwtps3cBrI5yz5xmbjaQj1A/t
R7v/XpL9+UWIfp9z8EKdkJgTFQWgBIQZ9bMWCwxsnVYNF7uiQG4PLQnuPqyhXV/ReVnA/DTTC9ol
bhWWB9r/pLNIeWGr+IFW3asx7mZsaiubK0g7Y1isOYCuYk8vy9MyxGUIYAHbn+3VEHevaH0S1kOL
vbfIfdYGwwdopQFMkwmBgp+NRyf3fGqsfuyohK+mT1d1f5nYVz37QOq6MsE3x60CaFEDDTB/nm+a
XvF685qiZGQNlRPH31qRCBF3WoimoLuGGiNK/Ziye1cbAslsn7QZsTypspx+bnYZlIFCM7r9K39+
MYO6uQ7tw4U7jf9wqGaCFqoYTC/Xdp106OUv53+fD868Af6zoXTY10k9m97gyu6Mqf0asFbimbsC
TAR/2Q54Z4wLmnNTanMZ66anS19N5kMKwQmb3fkVcQHznQ3uzlbrYm7z0TC9Lo8rJ9Pa2c2Jp4Cd
14uUWjQGu+UGq/3hpx8TY9amoalMz5gvaX7I2meDCeIyX0X/vSIFk48o1JhL9+ZtgmDNXZy1U2h4
CydKvo+PoKZI3NG1HHLCPKcbiQoRm59wZZC7CVodpcc0GSwPV7c755eGHCAeuvJf6je8Wxh3GdAo
VGttHE2vmZKrRQbWnkbdASIkGNP4qpn1u/OuwRfp/2cQk0HotwJLyu8WaUpiViYMMk9tHHI5B4vH
xyN4sIebwsIXlT3ZSSMHGAPBvcFF2Hem+VCewUnqQTY9mRzL5JOkCSI4f1f8NoBGMrQJDcMCgclb
L0limap6rhpedGgOOlrkyq6FVkol5JbdDhkrS7x7MNBUGYMGJvbLzqd7BVqYDM3/+qC7AFl/5Div
jHE+Is92Q8ocBywN75N2dGLaul2ouoX9U+AcS2BYva3efUAudZAmyG8QKFT6rNOfWCGdaNQGbE6P
c6r4o6G5dTg6mNF02aztaS45kGzzzv8NmwdvoeUzdYIWAK+mkkVU7WW0PLw2OerQ5K7hmelXcfK6
GbVWdjhn1Nq+6tiYmF41A4qMmm9V227Zp4LBkOWLvfuiKzOcS2Z4bZS2XppeQmWw2zdQRhv9WLmU
ahBRJlIQKn9JGPx7D1cWOdeMQ7WwmxTeUivUk7TQLe2jHokeNIvPvV/XIgAKjAPg/tw1VoeWXEYt
rJBL/Ttx9VMMBGV6CIPZnaHENniyV+1sz/xx3jv4Ptz/VmcuAFELmBSe2HTGonqzwLaRnV46raMS
J9aBjVJ2gN641mPjA2eGmbPmVjpYop7B5mYSTDqCug9JBw/qMCpQNFhlY3rUviLaRT9Bwt0GCGxy
lDRzou5BsNjFB/mPvHxhdByVpQjBOU+rND01w8RCrB5BkpR58wV7Nv2lxMrc5CsUSZ/PW9w6FGuD
nO/0YLAsWyMyPS36ppCDpjypzeN5E3zh+GUH1za4aNaNtWJaAM/hKgc262p+bH+GXu/2/nRqUTLx
0LgSTS5tf8clc4BMIgYpuAeLNWl6YXVt7qem5aTWGMy6aHR9+8u9mlj+hFVtLcKQkgEtgiVsPU70
2LR33V9KZ/3+cGB/APk8aqtQ93lrogSXJIshwoTMMUjKA6kve9M/vzmbq1iZ4BLHjg6qOic6rrWc
OjH0W+ITq0Wzopu7gZrpcoDh0/wRBu6iwQEzDXj14CunAQSPuaseOoQOzc386Vn0stu6UsB3A4JM
aNCjGs15XBwqRV2S2PSiXnGKUNkj+6YMlxgrnfPfb9MSnBsypkBfvJvUQY2YjVmEBESzj9DxC8uv
dvk5FA1Sbu7Sygrna4leGlWeSxjyG/BSMUqX9dpVPoleEVshHp3RP4tZ/oyVS88TDeNssjOfoijX
RocM0ywlqpyUfCr+Us/jxbfBOQXhd1R0Eew43+4HqR1YDMfL2/zE8uhIItHebH01gE4BMkQH1kD+
+3Y5kjUnUo4Q4dWSGthgFWba5BNbxGK6acbQDB08IOjJ8m34ZJDLsKgqmMniva0UgTJNgSaJam8i
M5wPpEQpiJ5mmOc3Zi8EvZfTxYXXzrLgRliqEvwVhGG+P8vhnEAqCkIzNhiefIyR5tLdolXT7EQY
l00zaLwiuIH5+d18SWoT4Bea1liu9UCDgK22izANqf9dB+TFzeyVGS6/RejP6BzVcDOi7Psx2am2
iIR082mwtsHVeUpNSQeqUtyh150f7+ud5ZmfXkbhg9AVTRrxpF7LijDzCFkwAyoU9jsYAzYuqomR
Lw/j0QP1zHEO6ivFQXKyj6HqMhzIfj6SYPwU+qIx/I34sDbN8z5kZTRlUz4bHiCuqUOqfMeq9rIF
n4rTtU/hMAhS6Q0fQaNPMzVMx0LXg59BAiyadmZuA96QlU6uPynNXTldqEUw6ih0HKROcFFtHDHY
ewGggNznXaNJ6msWxWRK/aaiLtGAD5S+0VSEPeCnql92UAXaCTTWAM8pPF6dySOztBxPyQWPtNDW
L2z52cV4XGaR6gBVNdcQ4ck37iltbZOLHpOaTmOqouKlJKnslXo17uxCap0UFX2v13VBXXJ7jRDf
wB4tApI8JhGEb/kIUrEUyMD2KF0vIhbprvKNG+L0frSv78UiiJtLfDXJ90AMuVdyKlEc9R4scNFx
MEMnz09RJ4D3bmQzCy++rqMrBHpFnvvJ1gerrHNT98r5U5E8WnIqyCm2Eua1BZ7tKba6qKtHvIih
rT0G8T7DBCOkxHYg2CgdgCHc2BPNi28FsTc2uftYzS1Vkvt+ydFkF4z8GJiEhIOvBrhwDpLgoG1t
1eoT2lzWqaZFY3YEL4JG+RxKoGh9iu1rM/18Pjfb2ijA1EGRL4MS7h26UCLqpEVRieJQWfjGVLtt
2e3Om9iKULjxce1jLHOZQHmbYsg1ONLDEZdlqSaHatYu+z65aNp6n1owOxKvqbpDF8d/R7v5EkHW
ZrnvZ9Zxqil9jMvTvkoL6NyUOzS0BW648fZFNoMHzgsTrMVX4RWdZPHMUIVXFPCb9dOTZLO9bKb3
s50fQkinltT+df5zbnr+yiZfmI+6Qc6AxzE8+vmFJNjBFNRPc/Lsb/khuaD3DABcUTV7y00A0wee
BLBwTPZwaWITlWOeKMjfpia9qpVmb1vxN8G6Nr/lygaXhswtRAHysdS9xsu+MG/yIzfcVcFvfeca
4J9PBiaT82CRXRKY3jpruNJkWVZA3avxt03O8llHZm94RekYV5oj3aMn4JY7JXeMyAnv1YC64Bv3
iKA2u3U01na5G2cIiRwmWaPjlmOHdsf2CxNjGohKpVs5ydoMl67aBR6dZhYZXqz1TvNkFS6pLudh
Qq1NFJe30oO1qeVLr55HZlrPzO4Q+IlEbtW2OWisRKow+ud3bHPD1GWGCBoV79uGRlehk4OGMah7
qVt1X/q88UKA6GPBHb25nFc7/FlTwDekYLgWG4TsqqsCG3xX5geqJGAh+bMYHroy6KSTlFbWPZ12
ILqNnTjcSXJw/ouJVsKFw6Rru8lW4WpVP7mFSfZFgolJVgvS0a1AsV4LV1SqZHkZB511b6p/jphx
GP+OL+Mlqq9/nzsxia1EphYluhf2syMB9qC2tWPZotrYpn8RPFZRFsMUHg+9wUvVDrsYsUhp/CL2
e71zTEwYsqcPbMrKDBfypBDyD5GqJ74q3djWg2o9d39JMPL7g61MLCFodSCbLBkVQ+rhweROkiFj
EWJIIfnIrrwa4Zkcca/SOgkV3bOlW9u+tfObgd2f/1Sb2TLo1v9/S/hCX20quZSwEJFlF0Cz0yt3
xfPwVH4f8SAo/GHfQ0hZBKXc9GYdswpLLx+SidzHs/QB+rRLWzA0tV2fgoooEcmrbZpAbw4lHkyU
EH68Y7Jz4ATGFn3iOnZVXfcHtDzPfzqRCS4mT+PUz7rUo2sbfo4N3ywEmepWHxrFI3RNFywCylXc
oTcUpocJ6kteFjtm6UDO91ICTX3xWe7B9Vq5w/4vRRJ/e7WJkY5lczAQweWUjZJ3NC6QHIOPqofa
MxgPAVMRJHfb61pZ4WLmUEC4qtDMHIhdj+5zv9/jXT3cJFdWEB2tO3IligdCi9yXlOrWTBXSL2US
ayc5ilNeEm8+jqCJSj3qiYoVm5fCaoF8NNWrXGXNhEdUM7mdFF7kfe3FqegFsBlNV2aWP2MVgzqK
iVXIGKHFbT8aNiTc3Vz7IZuCq2czMcYT449TcH7O1CIObQunNTl1n0EP+Mm+agdH/g6Co6PtSRfl
tYj0cDsorUxyefEQS3oyTQSNt9ve04N2FxMne0SSBVal6YBRnafB0R/OH+fNZ+h6ndytwWhUQ8cQ
TqI7xo4dgKqFmoa2W5JUVUglIfyqXAyMw1gaLIqqSA8BwfYWj16veiSe4Sy6U+Ej9UbRoOtmvHr9
qHyRIrJCEMA2ONw0QT06udcsEXBmMyFeWeDCRx63eZfU8HsWQGPd1U7hbbwfLqlvN+54lHZd70bH
/BH7553fO8FJeNna1UkoK6QqZQYXjeqHOJ4crbips6+6JOJiENnh4kgJ0EfdTarlhdk9xoXbeXCk
clcrmXt+PVtvtpUrvjjPaj01GhRap+NDKvFpqJ4t+7qxgyj3dPMxFoEeRW7BRRGltCAGPuWWR1Cm
23VdCFWhSiP++RUJQuIL9H29Il0tLTXG4UpI7NA2dw3iEuXTeSOiQ8W/p2nCYm0eNFzJu8EvnYW6
InWHwNxRN3LuqSfKZ3n2Hv7CfEEQrJbVD4pFbYi4eWnzQ1fAvCU77VyhUe827UUCJb44G6B9epiF
Y2TbrghhjQUaoIHf5G3wnyei2iHtLHQXnqQpdVj9o0WfVr/90Cf9Y4cvvIPfTgJQDjiqpTi3oLfS
2yhY+J1nl7rFreSJgv+2P74a5IJIb6XNPKOvip4WpIxmsH3KrSBcbDvjqwkuAWk6w+zGXkGaM5ju
2M54tIF7xh4F8VC0Ei5apFlXsF6Fz1eknzw1AXxkgG79h07W62KWv2LlgihnAsmHn/VIkTgsf5BK
5hSZiAtwC+6GVPrVzPJNV2a0qMo1rUSY6CzjoLLxEZy3p2lqvU4OnbYr3NKkTiZFXhbNonC4hSN8
Y5xLQQCaLWcIkJneqDit3xw63M9ZYENwd4GnZL8Mp34oPXB0CVJ8wSHju0DzmBArtArTm6rvowL9
+OoWYwdjKYhb2/6IOeoFJrl0nd5+W1opUHyP4PJFuydKYBOQtAp8UWSCS27ytIppThGorHKnxbdD
47NI8Fr9jwTqdRlcSFJiqTJqtkC09+RIvml7yScPmNbofUDoL8bEPx+atrONP+b48V0A0BP0nSQg
FcHT27NjO0D+Qm6g1v0dMG7Bo2X7LL8a46ISsa16HtIcLwjrOCYHU4Sm3/a019/nQpJmSWlONfx+
XrSOKRm7Yfzc6yD8joWMhKKlcGFpyAilcg700LQzdsalcSyCfJc9WhB4dBbeNOoRKvh6oq3iYhTN
QPTVg87aq4tf0/zAsgZCL8SxitpRchEoQuSH/AhPkjKG4Rr4IXgm2I82UX5OYO+aIR5Pb0bjyaZ1
fa1miTt1Wogif26ZJ8Yy+fso0ezHv/koH7gkhBC9whMtNmVHw/BeiIK78jANQQ2d8PO2tpPGVxfi
ooipwEflEZISckf6n304MEdz7Cxp3GTo08uh7knkgJ2muj9vVxBaCBdarKSWkmRC8j23UKyVfmX5
D6X5dN6G6HhwoUUtQ10uBrxd0HBzotZwZrAPDMl1boiw+CLv4WvTMSbmC0nWcl+uIMib++GBPMwV
xAGX6TmMfT7908r4KnUEKbYhlJZWF7kbJ6hM2JU3pDgbYxGctyTYJ50LMSiBaDJgKECIGNdl9DlD
awsQ4fM2BPvEA/4LpVRnTcI+5W3jFsY1Mh9MnDz0xd15O6K1cAFFnWyt6GzEflCfXahK/sNo6EXM
REy0ouUsf8Yq6VHtHFoTbHm1zFd4JrkRcoAoB0gjFt2dS9DloE/IcP4cXn35S1aWQOsY9lMHN4h/
TW7yI3Krezt3wv3oypEH/O1RzgVbJbgG+Fp8X0m0YwMsmpkCgjqpm7yhMkWaI6KN4oJDR5KSaTJe
shmmxNr7cbq2EkEzSbRJXGyo57rSQKOKjn74bWK6W9e6Q1SPhFpw3ukEhvhyfKhFDS1sYCPUCXpb
pnpEleqUsBT//sAY2tod+Kq8rbCm7Q2GjJBV+xIO2I10f341//FY/uNyBhcP1Ki2xxEMpkBzaUHk
tjstdyq/g+D5gvLIXHsvwl68YMjPeLnBpR55nOQYUUBdL0wdJYAagRddK17q23eLJq/tD0F803qz
q54Sf/LwaPfxZnc7X4TsX1zi3N/BhY+BYu42B1bHC5UHjGQ4ddk5eXRX9xcofE8YbNdEyKvN02YB
TQ3JWYhS8jKEapoX/agiv1P006g9FJJoN5cE9N2SVga4AKKZdi9RiidSq2pX2jTv50J/Aqd3kEv0
AiQ6JagkulPGOs9Q9adJGQTQpM0UDy8YBeMZAL6b3NZKRZhGvY6nktoZniSf8BiNy37XkFtrej7v
udvf8tUUt3t2FzWmouNwzH10oEO+NyYRRHTzqK9WwwV+Vll5lIfI2zCXdMvCpnE0I7pjGSKxPQji
l2g53M6N4AjKiIw5qKZ9TK29IaqKbYbg1Vq4vLAotEwC9A4h2N71MmhjY7dUvp3fEtHuc2E+scgQ
zzm2ZOpmJ84fU3SO9O5T2FxO6qfzpjbP7mo5XLgHPrXScwnhvizaSyisuybNbqowfM6GaFdG9ZUt
hbeJlAoe0NulPogqA3wHhCZmIt7e0GlloUqUFWhXyb9MPXYgLNSo38roIrWvq/g6ky+jOjDSL+dX
u7l59qLpuPBgEh7MCOahJLOaGOPC82VvHFXlRD8w6oHo8McE3xcokybsh7RGLiVfqsVJD/20E9RR
BKvgOa9YDqw8VTDAVYEsGz2rPaipXAzPCIKgyAx3o1XEzjG9CHRrPJQOKFTKIsgqEfupyAgX6AYr
t6cM7WsP+kRuA53IjOqORmP//MZvRqDVrnBBLpQ71RoYZs/CJnM73EckzR1wUOSaqLq2GX9WlpYF
r1LP5TkcpVVheQVwMn30FFqxINUUfTIuwpWSMVTa8jJNs9aZ9X2bg6xTFBdEy+DC3KCZxTiYeLdR
O3FVqdj1ah6c35PN0LP6UlyUo70sS5FNccfKXedULMajoPKysHe7xnAL1Ti1dv1A7Y/AIdcnlAt5
9RDTVDPx2rHTb6E6BCQZ3NGoO7dW7IdkyFwlt2v3/FoF/qfKb72isLQGo3OY++mmr2b4kBm3qf6L
hb/OW9lOQl8/KT+LEyVtq6dDtNAh/JY/SLxyGdEaKapRs6v46oUlEv8QLY0LEzJoosq27nDh9hds
2GHc6EZI7iLwRpWLEr2a9HbRYF1TEWL4x8TEDBXs0Oadu/p0XIQg3SzFcYgO8pz3TpqnTm5dy+N9
O1FHF2JRRN+MCxI9dEPapkCSEl6OXgtG2tpwm2e6TOE6zGU/bcBLW+aIpNy3qzGrRS5/1yo49Xpf
SANBGIR8SjDcgTBFcxh4/8Ya03vDfhANK2zvGwinl4nw5Qn21l5k0kgyFCR+EzuR/qGp7s47/HYo
fP19LoS0dhxabYrbI6ovdes2Jj/0/uHfTHDRIrdLVk8VcjGCuUpzZEcdSl7hKLhrt73vz0IsLj7U
HVHHMUFMAv59p4EgIJK/lkPxc+60vR6Dk+2fFsWj3S3FaEghwQ9I+U1vbxogbGURW6FoSVxcmPtJ
kafGNLwkzh0KiHR2ZyhXof48FZLg7ArcjGc1smKzaYoEZZF+rvywavdl/KGOu/26QVx4mIjUM+iw
4osZF9ZwnItdrgl8QODMPFHKYM+t1tUwEc0/YiXxMrQdZVV0JEVWuBAw9WTIyhD+3BiXrPhcVw6T
RdgYkQ3u2CNzrGrrpfzG8GC+i/udpD2e9+DlZL97oK/2gzv56OD3RQc5Rm8clasqVG4yLVGdujBG
pyXjUYnDqxGZy3mjIj/jYoHejmNfTKjxGEQ7lZbyI5HLfws3/MQQYV1V5kkLIEKWejEGQ4y4dfGC
Cv5pJTb3/NJKZY71EjgECSJ7042si+qh2w+81w3iJ4NqcGe0drUk9khF2isFg6GLxop8Uvet4OD8
x7X253DyJAEgJSxrqCMZXtWhydDtkBz85iWI0K0BtNM8nP96gtBmc8EgYSNgASHCZ9eeID7qDd1O
7g7jeJjoJHC5/0jpXte2nLXVld2aHYT2YkSF1p98O9CDzIuPuZt/sXcY6PLIswgxIji8NhcgOqZp
Ce2Z5YHM1I+gW5ORyTNp+I8eyMUIy6wikF1hXYXm5eFXIiSmFHoFFyLsoi2aTkOS1X9Z6OcyUDcW
z8h1fOVykd057xLL0T8Tj2wuNJhmK7OhgkuUfebWGtlPUeMwyJnGw/wlasCynCZXiqQKPPH8Zlm8
/q1SaDQ1W3QL65b6avN5iPWdXgmg08uO//fa3nG651lvt2xGFie1upNM/cNQGT6TINCcpgKv4Elb
f0PA/oQNS+ayhq6pMdOQAwZenJIf9TH2JZ+ekufaWyRAU3TTO8jTOSJkyvnds2Tt7SFrkolWhYnd
U7JAj69J9ZmNv2j8tWIXZps6ddIIQpZo37gIoszGTLOuQZhPH5X+Zi5/RLrghvwP/wdaf+H5gRIU
FzkapkEASkGRvJ6rO62w8cSu7vQqucgqzLYrmFme5l1skNtY6Zxs6k9RHImi17Jd713n9W/ggkkW
QvN7WnjDaum+TdBCNw9Z82jPjmpfZr03mIHU3bEEGbXunT+Q2zH61TIXX5S4rLWqyFBzpoUTWxfD
uMNI5/+Rdh3Ldeva8otYxRymjDsoS7YkT1j2scUA5kx+/Wvo3uvNA9PEK2nkgau0NsCFxsIK3bas
/aNBmnLf1naHNYRx/7fVDNR03aSkcY3q3+BrLyAWPmOQfsIUv3C93KO4Bdl3U/J4kMNbIQM5sRKW
Zdd0uYdQCEKi4PH0ICRR+3muSDeqkGhXQ6tbH0mvX1bK1vNDUQwFVFeR3pRL3A541mU1p3q7dTYA
MqZFeaIgnMwcRjQrFv3Qw0Qo9J0npk1nZ2EXX6lQxPH2Pxw9Zqx7rk0xx9Ba0gFkWHCScQh9qQwd
bc4ePmeCOYW52QxpbiI9oo7kIJZQm+ktDj7zVsEcskgiZWh1Q+5NGASrlNlVeIeJ90mYw9SRmowl
lNZBjvMlFI6EJuyTp/2N2owY1x+DOUS9NQ6aGefQdTmqGbqNp8Nw6jzFGW8F9yOjOWtbzNkxSyEV
Fl003XkaGz/pllNuoOHXGrpfn1sVm/lTl1abBrSgIX5rMe+xHMwrI5A8Grvx+vZ5O8im/wq8Tcal
RFuimjwrIphD63sxOvSRM8SWTZTOJuq3MPaj4ef+IuUtmF9t5/v/r4JU0xzHRBRRkdBsdIqfF1/0
2kBCe3PsVwfxNQ+iYEDgJdu5bx1LPwJZGOcMUOfYOcl/ZAgLFQQYC7a5kn9Zy3nWHuvyy1CpDhED
tebABuc4yAxsqLWcxm1Ggz15OKlV5cpqd04aHhf4Zuy/3lb6O1bbitbCETL1yJCnx+SgotZ8lz4P
IBdR/SGA+k3qjJHNG8PmrY0BkzqSp0KsdN212mchru2p9rtp4MQFvK/F4EnRpnGhl/CXZZQxyF6n
rowoSMc8ZlJYV2b6XSPDB4pm671k0EXUoFCV0DS1Mvq9dUInVcIrDW+GAWsbDKqUqDoakI5E1f5e
dOB6XkRs3Um83NFuircFgYCOxlBeyLwVB6ysKkzuMC3Uyco6lGrIVxlW60C/Uw6pT5zkKrzVvMGD
cttB05zxfv/U8+wyOQSiaknb5TgFcgrxHR9CmsV9CappD5zfrqVHpu5jgKQ77lvluI5CoWh1JpQ6
XSAxhT0u4jxylSp2p0g7CVnn5Vr0I9OtY6REvC2mW7iDLn/Mjsaz1Jkl6g/pkY6yYQTLI0eqOvmh
VMb6YzLQMkJ/Pkt1pE2sR7Ale3WQO9nZtCWnfRRcXj6Lc9YVFl9yKdTLGW/wOTuP2UNs2CZmX/a/
1xbtp7JeEQMoMiiuoFGHUYfWE25VB2ovvg4+zNDFXDyId0+SI7uJL7tVbWucSJLnKwzM6IUQio2F
LhpDjOwqmw7S8LXqFLsfzlrbOyWv9s87EQzGlNYSNpKM+3fqlsDo5Cs5aew6XDBtnBSO1pefiy0V
Bm8mS2nbIaTO0hMHndH+omSceH/zFbn6fOxcABSGTPRM4GIdHVA+orssxDXU+vWxCwQuiSn17p1z
xnaFVIaiQKwFIJ0Illco4ykhsrfvjxyfYIWHwOWlhQUd3Rj7H3V5lS3HVr4RlltMc9oGj/eMc8BU
5inTRIKZQbQQyfbYm+TvYu4rvF5XngkGMOqmqDJRr3NPLmabJD8biNTq4ev+plFH2vsuDFCkkjzk
hSohleaDLOWd408FvRkv9tj+/BpomDAEB10uZrvCsE/nxiqxlh6J3CU5VhaPxoSizZ8ruZhgtmtY
6lJpqwWdwXUcLFnhxOFw0rTQFs3E3d+0v4TjF1vMroFFErwsLR6yyJQd+wd0aThLUB+Hm8Tnhf7b
XnAxxYJsYS09BKXxZs6foezYDpatzx1vQdth/sUKg6e5SOBo9O6l5WOKBd3zEkwIR3M/fCgPnO2j
X3vvUzFoGrVCmAsg1AC3iT17ukO+DYfqoNvCPeiH3Oj2Y7fFZXUMmqaGuEBGpAL4NDPYUpdAjQY3
yRNfzDS/ygtia2P9+LlFsvWesYtDNIGWyLYDXotXUDh46nFyshvdj73klsfjz/ETtu4D4fssn1Pk
BOf+Wxs+SOTI74Di+T1b+gF/UzkJioprEG09R7QQoSO58oqvs1v6vFIM1xiDGZXcymGhAGIXy1b8
wo99kroYdfXlQ1o6PC6K7Rv+t4/8UflpoozkUkn7gvFxotLuTPQ368JD1OuNLUv1875/cODKYiBk
mcF7i2ZgUCGWtA/lq6RdC80/czlxojSeXzD4UfRTGaoKbnkTZQtixTYethpPvosD7yyNr4xmK6L1
eM72/ZVo/VJUXls4bxUMYpha0RU1zXibNdQsda+UHpvybf+LcB2OgQlrkSt5yPDcoieW8iuGR+3a
Ckp/PDT+vq39r2+x1R2ryDD0LqG6I5CrfPnWg1AgqZx65C1pf98slqhGJYkpLBiaQYiup8fyJsb4
AM6RY2BGR8fbA6KGuFjsz11aFlvr0fSyG0bw1+AVJ3tGhdKLkAVRtQT7u7jvdhZb3CF1OUxouELH
dnylCzlOKa/nczumNA2osijg+mEJFpMmU6yUTgtARtiNwvQoLctT7sxp+tYL9ZPY8+Qa/xKV/7bI
puFl0AAapEcngnhqgLCYqrM7rz6KKHZHH3smSjLkGdExreksD4Q0C+Mka5jv0KIvbQvhveeR1wu6
6YErE8zJrXWhknrwB7ggUrqNiyUQJuEkteZHXGFlhjm78SJOWkcZmRIUGFOI9US8NsJteLiYYPO9
Sh5ZZZHDF0DxfQIxn5+S3FelMXXaqHVrZTkYg35jDvVzNShnKSqdD3g7Ek2Q+QbHlcV2EVVVlkND
asohJ4m2CE8ilnZuJmvmib1snqqVHYpdqzxMZQxSrNZ4W5NhQMO204Q/9xeynf2ULBHsdu8EWszN
bjS1rnYTzWYHir8cUzeyBzsS0K7ovabn+FTw+EO3nfBikC55tSRziCYx7rCkXAwS5aTrXwTi7S9q
E9FXa6I/YWWiUcS+aEZoU4F32A7zq1pP7EJ9hgDovp3tr3NZCvN1Up0IY9rgJgxNtyoOInna//vc
j0MDpdVCFlEaKoOK40TL/NQY42Md3fVl7hcKcTtCvoypCry1gqpHPyNamRpVONQGpKbFQufELptr
hWIU6NSpdg5b9ShTSUjHSUFX1nI7kBdicDh6N/nOqCTV/wzQZ9FqrcosGKM0WDkUQFHvdFrHHO0E
BQ3TVpzmPrldOGmrTSdZ2WMcH41ZWm/mKsDQmL5Wuvhkzuq5X7KfcM8Hznfc9PmVLcbnQe0aK52E
JhnxfnaiQxuIaLS4M5zFQbTuNtfJbQTBjU9+MeYUhFXfgOERMFxmZ6m8i1KOd/IWxXg/sZoxRIub
6Wr1q1Y/i2JjC7L2yUUwJyARhDhqK+ycMThJ8T0fecx+PDdg7kSjgQvkLSaJanKTqA+G2jsxHqTJ
4nN8gGeIuRUzXEhmWOJz9CfTAYUsHR3QztO5OeN1f0KmzxPdjp/qpvWBP973F9dj6xaDUKp9ak30
6Ss39nDVB8KNBYTAbKWvnhUeunNgQmHKFaNRQjRMwanS+8wu2h9gz9/fR47XsZWJomkSxRoQw3Sy
G4rndALfGGdsjmeCRQarp22vCC7C8RYK92r0hQicVWwj++qz0H1cod2iN63VKIBT2nAIfun7FAlf
1ZVfcMc7hWPmNi/TQ0/KniMwcDBBOVhPEhElHehX2bqIpqBRdPHQ+iIKVW/HVskhYeQ4vEL/f7XE
cRITObKwjWVbkfumMDIIKXTl81xJwhc076lvn/MMBir6gihyTHDrN5UdT4ujV6dx4BGW8HaRgQur
MSGaIKFzrh/nQyJmbiZbd/2sfBuLKlhC7evn1sSAxrCketZAY91dtNYXzfDYZk9d1HOiWY7Ds9UH
MoVypsoIM+q0va6z2kuXHHvHCyF4ZhhskKbKFK0WTISmIN5XpnHdF0bnqMXykdm9VSjBVh+0dEij
sjBzTxOukxLE7elVqRmcm2nzOXo5wWzVIWxyQTZDxLGWeUvUGwgX20YPwXThTu4fc40THnFwVWXw
YhxjaQlHvA4rtAqkVeJ3Ia9mw4vA2FbGwugjcTRlikm0CNU6bW1Xz7UrBPE5dy1X5G0h1yIDEXNi
6HoaAczTYx07Jij+wzvBGf/R7q1Ac9DP533qOKkMRKSCWLUVKA28KflRhLQ/kzidKXFoBeiv3kFa
llwobttamxR8K0ObF7uq8qc0wyA+qpTKEnJAlucXDEBkmCnIyxSVFjFbnGZM7ab/sb9nvKuKzYKU
g5rXU47AZXTKrzKK5WN5VaPh3xvBdpF6mewvgr08cqzK+5vIcgyZrdIKAD4orfqzQ6/I5ZBcI1mG
rq78ltfkuZ3puRxmlmdI1RrI4i7IAVqz6jVLeEwwit12/VHTyXFpJ1CoIXCv5ysVUwh5B81Xlce8
yEFHloZoMNouhmYZ7uf6ugb1hY74xnji7ConGtQYGJknWcnLRMdDBGplmZv/gqwFFSOlkmV99bnT
ptEVrwKAXpOkFJVZxILkmSSprTU/xqLg3F3bnQ+rT8dgiN4vUUwwRe2G15Crc1SwqKqedNYeytHR
bUuzJU88IDGEYpbP6wnl3AEsHxEaAbVWN3CjySWC6sJLk6BDE2CBkXFBui9b3qHgIIvGRB9qKICf
ZISPGI/xU3QgJwyVocFjvu286ka0ZZf4+s0cYJp23284KKMxKDOmYTx1FepntXmzzFdKyGkb2/77
moU2ZFG1oOPxb08hQliQpelQwScjiBBU34xTf38J28frtwm2BGiUoixMDWKcDClP/d5UPUHlZBT+
cp1dbDABTqLKNSkgFOJmV4NLy2QGlLWOuj26ipedIp9woHnbHS72KIauDtiCzsFYUZG7m627IvUN
7T5f/JhHurTt5Bcryr+tkHQhpqlpOMZQsVOmxJ6U66V9SOejkCgQF+bcaH/B4os9FqOQpA6zEVT7
ndsgEUS82Bfvarc+Ur0f5fVzbsFglCnOSjTFQI9aOmXt85DItibw4lGOe7PDXss4QVtXxSXdL/eD
/hJZnEVsP0ouO8aENYs5/ZfHqDC+DyL6k0CKlaOO/r1vOQeV6+IMAuWtUjVmCcRrfOgSnPBxXHB9
X01O+URrcyLPHu/YMsiQtfFCBBlHqm7sxYeiteVnPp5DgXLCnfW2eJ3zwT4P+X/7KbEVwVKdR70O
dZTM+sdCzuyhvkti3szh/keT2HKgBeLZMlLwXCVKNSDeyB+71lz8pgBFS5R06EXkpDXeiyJ/xqWX
ZTFw0QjCEqUV9lIOkpvpCr0eXnRKnAbNZhC0ObX+6A9f8RXP+VkPeFjFWy6DIokxx0utIs82hOoX
OWsLmwjWm4zMOVpoHgrJ4IDxey/63moZGIm7rs+aFqsd/PImOtdO6SQ3zXE8kRvtKvoW+vmV/jIF
80t5bI/moXLCyOY1guxDJ0QQ/w2dy1JDKg0CiG6mtnaUOqoae7rwZpRfu+hNy3tvH8w4p1MSmVio
M8a5FWlrJLhW3PSVrlm76V3JaU7iweJTyVOP2dtjBnhmMIXXUKvGfDi5KvOzoXqh9NJlkT1NtxMe
3uPZepuazI76z0GqJLI4NEtGNg5gzY9mwzai9jwPOee87EOPxNJYEQjgRRBwRZ+D5tbRgwQm9Jnz
UuR9MJbHKtONdBAo96h6XRwxzmFnj8XBuJ88zakcqNu5+w7CWdJ7WXUVMKRtlYSCjqxjmEOKDf0t
RA49I83sfTP79530fsOvzFTaoisj1Upq669i9FBVnFiOgyXvu7r6+0qo1HLU6IhIotaWw+RKEyPH
UrpTJMoYv4kGTnsubz0MlKCjRlGrGB15Ytg62qLe1cnIcba/vLJ/g/P71MNqTVOLdpekgLflb+VX
xe8DdAA/9egApsrItOOAp3TI8wUGK5YFHynMcYKmmqDpTgrtOR47e2h5qMTbPQYkSENIowjwhqKT
3DnCZL3Ke7/z1sKgwVwtkVLHMCGL37q+ta3hahB+7jv1e4VzB+zelaZXX0hZJCvWZ4SKU+aIb7Qx
U/BqjJpZ+Heg9D6IRcJHNNrb4gFPgGveHAENdXbssz0PkWWAtGKgWIFKfR8MUIhsjx9sD74EP2yh
dw7rvJp1enjzQw4RFx4NMie+RxPHvy9FycqbUQP1GdQ5JB+F3kAdMaLwnwZXbbR5Q4h/CQQgPWzI
hgmVasb/oobUfU81hPoTlRJV0ErWxHZyjbmPa3w5FGFFt3dDmw4L6of5kGNQAsKp+96zOXJvUgHk
//4KxkXVNBsxpfj+9eSH0amOqjcdMKut2r1LC8G0lTILPnaHXawy4bMk5qDskWG1MWd7UTNH6x4I
Gir3F7d9/H5b0cV/f1Gl6vJpprxKuTb7STP9A24LT2hMDgzz9pBlGO7kqCugMURbBLInFdXT//S9
EicKkhKv7MiZfiW3Cu/b8ZbHOGzTgCsG/aEAsEz0dOKaverXc8jZxL+ci8suMhFyAb7TRO/wrei5
AM+w3/xQURVW/eyEJX0sFLhYY+60RR7rVhExlF2HHWYPjchRNMHLC/3753yDbu4aNbvYpKJvQC1o
f2uPuo4YhxcPbN8wl7UwV5k6yaE4t9AVKpPJxlXtk/kjrOqr46szIBJ3aqgWIup+YyEdykpDliC+
bwvMGopW8LkdY5DCNKOq0gra/bzcyuqNtRR2r3LKSfRv/HmXXHaMwYWclIlhLpjMntLQIQUAcCBf
ULIPkpz0IHhKTmVcfISwarWHBgMTkZZbVktrWCD1zYpjJwXixBlQ5niCwWbg2tyUqt5EeXa5reMv
Q8n5+9STdvbNYKCgqoYuk5Bf8aLlm5SN5yq+jiMU/vhPue1M/e8vxHJTI8krZdMMiio5oCiH9mev
PMo2cgPczlPqu3uLYqCg6EMi1ws2TcOkwoAZ6+hgNrU/pEdR5UA4B0oNBg0SDOknM+YhIR7euUr+
a8Hss8ETjfjLq+qydwwetKqOqbaaEk5ggoaOQRrlqbNnyS3QS5Z5RZC1nHW9P9T29pDBB6OJxEWi
6nfpkVYhkpN61ALZBROo9yl0MBh0SApxak0Vl9Ewnov2rHbBwuVl530lBh1EUzcJdBbAkXccPeWK
ePpr6goegpVbCQpq2T3a1HnkQBwnZLkZSdmBGqLHN2vS7wWKwbV1m5inZIhsK+a8tTaXR7WcFVmT
QY3DOGFeSlYj1biSjPLJ0L8VGMZQFY5D8GwwLqjLqA01Gr1eZ+TSQvGhNn4tM29udBPuVithvE5t
UyMrpwxwpwSGehLnf/adjff3GWcbkrKcZgEDb4L4KLSy00WVu2+Bt0+Mq8XyJM8Q4MLTGhOVqH7a
i/Iq8dhFtwHhsk9sE5w61EjENXSfTgYmvis/dlFKBm2ALfs07Oe9Rzn7xnbBYU0CdG5xhU8z+tPQ
oGvVvBl2zsaxfXBzNuAx2tJ+XKifV9PbPELISD3sfx3eOpiQtJ8XLV9KXHdhfzuPJwFN6PsGtqu3
qy9Df8EqPJzCMOlBK0Aftd1xVCEYDTKy3AaXw7fFMU6RU32rrvtD9RKflOO+bepaf0D2yjQDA1HR
WM0Uo5hKTRe3STD6ut9cf2jcdmWGQQLIAM5mIaJJPBG+Rv1gx1Hu7S9kM5hbWWBQIFmU2RyRB0X1
9CHMDCeU33L5zkpvdPG+lH/sG9t+hCkQ3LBkGWLlLA3kqCRR2ybooSkxCf2dHKpbEBy7xnV8oz9a
QWiXKEJbrsEJvLbzYyuzjKOMCnoJTQgqunJUhe7SaG+Rnr+lo2b5ukQyTyQxCaIhbm11SH5E/Tg4
8zALdj6Omie1GubUcv1DLY6rH8W40KxrVZ0pMW6S+bnJSSBZgy3qr4bAK8BvxxeKpVuaLIoyxoP+
fU4QOIu9gH45l4SW1yoBMb2krOwJXOrTQ695Gjoc1PZ+/1tvY8zFKBPtFnoY5+CPgTbKYI/lvVbb
YfShe/JigkEYoc2whyaQcqlHcMo+xkXjSj2P44e3EMZ5GrEWo7ChAU10boqjTq5SXtDEM8G4wjhV
dVxNNMsEKkMzeoYmoqtIPEqf7WMA/kZFkuicGAv7xaBMYUclFhrL7j3yMNzVgXlUIFHg1ANSSfFB
PCg8Lv/Nta2MMh+piolialSNRYKWmBCqdok2sHHx9r1tO8G6MsN8pTzpU0wpvZN4SX4Feh3BEX9C
pyAQHgxv9lVfPNTPclC640E+hM6HcmUr88wXRFdXkvQhriIF/NYWya+JZQRGnQX7y+RtJnMfzAYm
xrLYQFt0eS7IfRkGM4+siGeCuRAmgSyY/qD0C7lxA1Kd74JRPeuj6uyvZHsKb7VjTHgYyVYXZqYF
TO7Un3OO/sayKG1BUFDcrSxPlJVzYpHzNMkuJFbPalJx9pJ6xB9X+OoHMNFjXkfjUFHGvES6JsV3
I+dddpuvcFUHo5SkGhbIlf4Nu/nYxNpcybpberQLkT7slIf8SFvKeAHdZjiyMsVsppURHVqquMX7
Mb8NI903xuKqmJWjpct+EUl3RlwGZcGJ8LZd5bJAZgdFouKdHILVsKxueu2uUp5IwoH47Y/0PxMK
202xmMCPucJHyvWzkEi2an1E3sbURFFUJFlCyzBzctMpUuE2yJW0UA/I4wO6k8qW42r0WP7haisb
zLEV02lpxRjAC9EwOxIh+bFckfD7YvAaGje3a2WIcTkMTJTxqCNeJNmNbB4M4ZMLYfxMTmLB0hb4
WablX0zTuiJ9+FqZ81kTxq/7ALHpXKulMM41G3IuJbTyosxno/81hoGU/PMpE2xOURqGOq0UdCCk
4W2e/VCG70X0c98E54P8kVPsJ1GaTMz6VuNbnbij+bT/9zmexeYUMUQqCrqM2xVgY5v99FRFiTvI
miNXw/O+qe0aw+WLsFnFPl2sISMIt0rNNgPVW+zYlSFOYKc3/x+qIa49urer512tFGYmUS1hSuOw
QDtR+tEcVFv0Sz/9VnPyOryNZGBgqcMxbARiukMrnkG55lpC/S0fleNgWZx3K88nGDTA7IdSZlRA
oO3QAimfa2H+pAUGBvR6niYzxHunLSwnFME3bHIscE4nm0mMVFHUQhrVjeMXgZI2dx7JXvYdjvdJ
GAQAK5dVTqg1uFmvXnfmtZEJvjoVxz7iKatzVsPmD9PGIoschejg1yH2E+vuoGm+kLXe/oK2P7yi
KhYlaRBZjsKm7NNhLoA3BljumkoNVLP1901sr+RigjkzJppYCikEatYDBg8jGyKOjfV13wZvGfQ3
rM/lKNZhTHUj0vC7lBFHKJYPeddlFcwJGaGbOmYCrhlVfur6O2O5FXj8HLxFMEdEzCxl0kaEucXy
UwtvCt4m8T4Ec1MKxlQ3o0np4yf9mMutK5L+JOQGx6V4ZpgzgjTxmCgpIgurOUnoh5gjpxt4JXr6
R/4MX3TT0ETdUlW221RLeq0iCw475ZZr0TyiBJRQjBfE0i3ZMyP/26/MRWrjMIqQMB4fBVI7RHnK
1RtwPKjD6NQT5/Lfzutql1UxD1NdE7VJk5F/0b8NLpJ4fujmA+oUpi0ETVDhonn4yLm5GGTOpmVl
kj4m+FZZVrqDcj0JvHn0bW+4WKD/vzqZmZyLYbRgSZbyq2kEpw1vM8JTuN6G5YsR5nCGSQdaeBG6
oEmvHqQmPBSjHljZ7GsSjwrwnbdmzyWYU1qn4aiPPRYkB4O7uIVbXye/BGdyaL9G8qSg0ZEqNxsf
exRc1sicXqPvI1ku4Ioiae/0YvRCufD1kafkTX/+3vKY02sVyYyZMPQGzto5Mu4SE929qW2259j4
EH3YxdvZZlELOkgFKMCxIq1PvNLEPD+KTMJRILn6kczfyhSTbhQTIbNymrSeluGLqQ33Vlr+Ixnt
0/5x+kt8+Psjvf//ytvTyWiHdECBQTzpb2BWPeSB+NO8Vf3UMwQ75rXbbj7nV8ti8EIutXBURewg
NOMLdGBFJ0N0Bmfw+ifi8xL/2+kRxAiSJKqKbOiMa0DfJ6saHQ9fNNmGQR+YaD+7nV8o5Udp2jyO
vk3guFhjX0JiKsoDJLsNN5JLO8VyTBRPYl7fNc8K4xgoXkS1OOFU6cWNLJ8z6anNOL637RToQlYN
UTIkSWEQIwzzucnkBVTbs92BsCI8Wl9kaKwLgXqIXJUD6dsAhQQPWlNoUMc26aedORA1t+gbpThS
Vfm5tpUBQyZSsDhm+c6mn6IrMPIXXtC6Xf5a2WaAWKr7qIcMJq7ll+Qh+i4CIimneXsdu9mz5oEX
zrhX/eqeP+OyeQWsLDOb3GukwOHDUViK20EAN4joLPCWRvzIo2xlh4HhNKtMSFA30JtY7ggoP2vr
pyS/asnPfSTZDDxWZpizpuCoxQZtHwilp8R4FRq3q5778VEDj1DGq0VtYv7FGAvEzayh39FEF8v0
oh3VgPLBk3vr4Z/yKv5h3IOwyANn+bl73V/iduVtZZY5e6RXUvB3tKA1eDSD+aZ4RKE0FOzq3Lr0
Li1Owy/rNbuXeHa3z/zvA8KCtJWSLISkN40dw0D9UjvTQXvoXyT0zXaB5VpX/GQo53OyHf59o5hp
ksFkkX/DMJQ9JMcUE0rqbaKdC57yFvWNP67w1b6yQV1k6MOw0B6Ek+YjZR1oAbhvuSSqPK9hIrtl
VOZaiQHQekVsJPeQPLdNIkIu5FCIH+JNWq2JAZZe18c50oDTy+zHy4PRc5K6PJ9g4AN8mV2pgqfY
a7RfTY8mne6h7OWPvCFXi2CwYxrSlhBwuLmlJZ1SIQQDu+paKPFyDtZmWLCyw4BHiKy7Zpa4cOrG
gaymo+nJwYhfZKOFpkvoKneVZU+3Je/5wnEItqG/r6QqGxY4uV6W86Ef2spJuzJ02zAhNpS1hhNk
LnhZHw7us+39WE+Z5C1YSNWh+qULyM0C9cE6HpS5xYnuOIeYbfRX8FZSwtCEqdaHcpIdLkddkeze
+il2p6nnPXE5Lvk+B7CKJZtBzHOV8lTUtXTIaxU6tfmtHCkOx1soHOzABatLsySVFup06pp8DWeb
DjCUgeWMvnzUZrs5xV7kypwYZdOkIYKu3dJVDDEwcWuVKkKkE7yhMuG6C89NzbnRNhFw9fcZBOyH
XDdnyAije7FDdoAEShAf+KMlmw6xMsMgYAGVMZIOmAFtquvCfJhHzYFpR5XfJukADR5O6LFdLF/Z
Y0Aw7qdangnNRhyqo2ATrwyIo9qDR7sYiVs4vBGd7dB1ZZGBRWk0e6uiPNkhEhLglwlQwj7WV7Tr
lC+vxfMKBh7zPqzKJUI8QAovVG4ajTN8vXmgVothYDFOU3NIKI35gOGRvL9V4skueFydnEWweVvV
yib0U2voCJYiPNWFoCrKgHNiOe7NCnFX/aDlbQwb8j2KHo5xCAMFOqXmMfoG1bu3wQMHo1NcT5AM
ULkSvZxdNOV/J3RGtZhbfYJL5LGD8MlL0Ulny6+1S469S8na0/vQGT9tloGMEZxeBpg0dLd4mR2w
F59CV0W/0IP8OoFEJ3JEW7ireO8ZefN2QWOKpqL7WpdZaZGRKIYG6T0dEmWDiwe80zyGKf5B+7Cj
YgDQrq9zJ3wix9k10cTRYjK5o+NWOI2ho3v733175y8/htn51ooqoqMhDsMAh0E5tKqnF8d9E9ve
ezHB7PISSapURRqucOFKEs6xzMlY8P4+/f/VnYbMyGz1MY74YmJAs0igK1eFpHD3V7GdR119NrqT
KzOTEEqluOCkN2482Jrfvn8wMNqWtugSV+BPjtON+eMSXVlkoHkqhRIzBzMEG697jzKixi60wq50
e/JyN/Y+RIK+MsfgshHlvdIS6K1laP1afmbySRZ5Y2LcXWTweMIMTdtRUTeS2eWzYssnFWxZumKH
hW2AQ60KeAktnoczCG2YeMUPA+KCcUJ7jTXfGLN1kNviZd8/OGZYBrB5juWk04CfS3dcysY24kOG
EHXfCAc6/iD8EjpDkGOUphvzOL81EN1L0u9dyokJeEthMKE0TMGoZeTkBuVn1j52EM8g4o/9lWwn
/i7exlJ5SZUmSoTAuSkNg+ygp/mUBLMvefKZl2TkrYcBiFIUFL2m9N1zbzlgWDy1UnUWTA6Zxl/i
mt84x1J5mVAQyHsVl1ik+r2X3xh+chIaZxZ80S+8BKxT+1u4fWNf7DHwYGa91JeUj432ZpMTwZMc
OeETb/e462JwIVtEdTRD9HZQGlbBLk/DoTgPjgDVdwNZfGd/VdsdjivHYBAilfJsaCR6XuEYhj/h
iiTehHqV4iKZdBpdUF0784/eLr1stHMXHBBP+z+BB1IslZemRGKfhsg4dv/JNDrp7QAKuPfP6Pbn
nnOqOf7JjgYXUAKruhEBwdgv14lRvRi1dC/HPIYG3rLY/ugmaaehmVCYo8PxsVM8TgfaaLI4ijN8
Ee54xC5cewyO6BDXRNsyJkrQSNNcCXbrlJGDXpo7FfpmLo1nSh6f97bw5cV7dCbYSLS4lhejAmOQ
2MWLl6ehhQiyD230pskvhtwv5yW/yokYKp5RaNb3qC+FJsgzLTvOXRfqYO8aRsWVs5okdosJEu7b
mHOt6wwcEWsREyRGcc+CAU11lEN4JI7+OLrN++Ri+bzvzfS87EQRbONf1i2mUYs0/NJFLSgXNFBl
IJg7EF1K3Li13qrRbB2ijzydU85lpTP4pCcy+OQKBEyRXiVO2xcgfegachaF+NkUCLftm7dQBqcW
KaubKMFLdjwNbvudBtTDQbIxZe9pN/RFq99ap9w3Uo/7pOWdYAazysqaBdDa4f2S2clN9irZpdOc
5cxRn4ygsVNbfNbuJs6FQ/1k78MygQ0Rp8mCHDa4d/S7ovNHNdh3HN5ZYqtlI0mEesjhOehajm4W
F4KZP3JHf5ruIQD8Qm/q0Ek4cQHnUmMbCWuNqKJABY0T7SXMfoxV4yiWnyg3S0JcOb4q5e/7q+R4
DdtZOPZmlNc5QipzsssB0mpCqz2KWRRM8uDnXX+Ywea3b5Lz4dhMVdLEwjR0EBcsDePcmp0jRDxd
6L+kdX4HBwYDMpEMFogFwrdgwYwwwedIrvKMpC2x1X/o/Rn55SOvuErP144/snPLsiEkaaohbCT9
Vdq9Rsbz1Pqk+BJFX/b3j3PaDAZYMvX/SLuOJblxKPlFjAA9caUt096ou3VhyIzovefXb6JnV1UD
VRMbrctcFNOvAD4kHp7JpBadCkQIRJJLOw8XPCXyBbs5+duGBAhmcogSJkmR9xKm31ZrX9HjrDng
5rTbTHTQ2FD/1s5x8LHQEMxJTGq3Mgt0HpEI0Y6Bcflp7Ps7EKmHILo1Bmipr6UrN3XsSHH28ndL
5cBkyJdGmRScdRojoGpWF5liOwoPzd96P5/MqhN0BBotAn8FxeL+jkyx4HgJ/JDPZI2yISmJBVwc
DMvu651uPrWgW4ugYiwkKBRhJJ+5MtM5TGMJ+8aiVda8a00OSo7S4io/i32IGz0r7bi/VT8F/iaI
YKkM4WKeeI2mi26oEeubkINweR2zL5/xh99/ny/fSlRGB1eBIGVNcX1mDvL5EAt4ytpW8LUuH+aT
Ia5gm05yWhMmdSTF+tUSZR4xhqvqc62v5smMgiN4lr2JNCs3wqKHhCfNbVJ9K9vvZfS4vWeXcf1k
g4s9eyOvMA6I3uqh8cmwizsBIYloqzhMn6xJCaUIbVTzejUkx6716koArZeJoM72if2Gs32qTYkY
hY6gbXKIQ0Apnnj9995O9vRGu4v9xGFP9OmKzZehojn+kK7yQBROidbJ4XudqCAhZg0fGdlX5Ter
27Xj/d99Kg7ZI0nr+pyZUOpjMT/mkYCg9/LNcXIFDtFnvEFMgjZYxL5HubieB8yfxzu1FnjEB1mU
kx0OtjuSNQod0DmiBfHPIUiucxsx/t3/hwvvg5Dity2+FKuaYVi1rKYn37JMQHOQjzGe5Jqt/mpt
psEtYiV7pxz48148WeSwYdarqKpbJKdZppxAcEEDT0nsrwH1pFfQXzjxreRklZ2AxHz1Wie973aK
nbnpNYjMXXkfCX+S4Lvy5VpDD6txZLxDIX1ZLK/uI7ubjwRHYds/L/exnM4hX6jVpqhDjAM28XRf
P4X3qpsc5AfMeaKHxQLBiIL8bxrIgkvlg9vstOEcwqxLBaYEE5EV2/D4iulwMZJF9UENojtGsSi5
ovTS5dv6ZJIDnGyKCiliw80WzfwirOww7PD6Jkc6R546tILc5gdJiZM9DlyspNTLsWcFd9S50n2C
tDpearf0eYV6NH6BaKxaeGw4qJnKoqumDOWJ+ofxNbuhPlSM3szVNq+ZkFFql4Gwnia4iBQOfZJO
lq25xkmNpeuZcTPnokT05aQgpGgUw0INi/KDMZklg3M6fy9i/Tu0ZL0lAWs/LPzoViQhcNFHzoxx
KFeWYYwGRBBqd/IBUaMJsfQ0e63GV7Nc3O2Dd/HuOZnio1PSpJNUjwjFm/ClQY2Cjs+aiFjs4uc5
s8HB2rh0UWmygpUxogVvHPxC6wX3j2gZXLgjZTTHQDqWYY2yN8+m0/WWraXK7u92i494pn40VCY0
VhoP2XKYoY8uS6J4/iLmnm0XB0ok1sdYKWBkhOCNgvKodDuZh060FtFX4YCItsXcEBkRdVlg2C9V
bJokzvZ2iUxw2NOFVjeqBIdm7q618HoQyZeJTqXFYU1mJnEfs/qQFiSdbThNED3Tb7OTPWEa+zj3
7vZ6Lufqzz4NBzTyqK1tyzroZt/w1lfVLzxa2IwutHFzy6boG589gNyBMaZLV5hwFfwC0Y5yyJBF
yRLqMlLM5mB4VMl8OekER0ngfrwoBtVpnUcUGamqQRLqtqqv58SJ0W+5vZfvL6o/gh1LA1OKZRBZ
5ZWlRsNsp4QJrOfm9759M/S7ZPbz6ksVH5LcV6abAcQSApuXt+9kk3PImKrGMBKEwfqjOdjJg4aY
KvIyJ1/s7lXxGz/xRQz7l2OMs3VyPhrPOk1qZL4w61LcTDdNoL3pHnlbg3dijmP3HUUBEY3RBwfj
tFDOUY1aVqvCxELpYLOq0nqMAvJjRYsTakk7kVdeRt+TNc4rESJ2nV6wfE5+15qPSn5fFg/bn+6y
V/42wZeby7o1a1MzkNUnszNi3rqdxkdFWZ2BlMJg9GJ+6vTJ+LJzYrSxbGk45uQwu7Ejfzc9PVA9
8hJ626sSbBwvMdWPSae1BoKzEYKjjkLl2u3NDHrvtOoEWCxyCb4ATUivUCvDedPtyVO+NE5z3e/0
YNhb3xHliqyJvhc7iWfv6tzs1UmSsYV0V+7L2mbNHF3q/eg9RomduHTfPEZuJjrhggPO16SrupTj
sbIA0FR6SPXFNWn2+nffjMOQopbqaR1xtNYhyNHFkWlf9PCfbRuXg+gzD+RAo9Vic+lzfKzOi+9a
0N6wmlluqweKNq3MzT6XzD4zyAFGkSt61owwOCOB2Ol2lOle1kbOQkI7a162lydyew4vpKodpJbl
f1fIOtVlY1dNexWPY7Bthv3mjRuGrzND02xaUgvIO6HJLO9u1PRWKZ/k5iY37oga+dvWRAeMLzfX
kva/eVjGa/CuUeQa+2T//kTw5f22NYGjG1zAW1tRo8QD2m/KWtlLKO4WjSlYkMgEF+xqYxU36wSX
kPv9LN+nqeD1LfACvi5coRNRnyOUhYplv9aPpepHIqqBy2kFfGJqWapKzffX8RkMSZq+6uqEw4qS
nhG8y9vtEk9yMJZDn3tvuWI9uMJ+CnY6/3S8k1UO/IpiHSVTRQdJuk/v0Adgp34f22jTe5nvWT9H
5Utv+bPy8qlJ67PVsh0/W20mrWo6MDUAqSYemcoJI9eJv4QRyPTjypmhNLN2IqhibrC1WA4P2xls
/irEYb3q1+QhBHeq5+mtB1bhrc/SUuPbtudfdpvT5nLQKEtrErVDweic93EDBr+3ZfyybeJy0uRs
Izk0jHOipgrrcoZA9kH2VTc6/EiuzEDB4B+EmL2/NMfhYZWUq0l13FrDQf7BdBykm8xRHlmSr8Q7
RhR1fHC7/N5CPrM5QowllVm/DwjjelRxhpsSxPIZMm3hLUo4D2KRVcGJ4CdMJH2ew7ZHZrNpv3TJ
l0pN7Kzfx+kI6BfspsA/+JSlFltFUfSMsg2Ul7puKxTce6AM3v5mF62gFKVqFjEtwhfdwEg3EtJg
OiJLr/Uutsnk67VoXP39Q/xxts6scChP+0YaWgKUl28xmgxtLpI4EgETKpAE6hDtwTyoCAci38CU
JiTCRb00zPH+tI+wGmuUDU3jHNPC0yVC9hCD7PSmaSVbGR/bDK0tB0l7HQaUTJbv29t6+RKlvy3y
cX7V01TLTWQlWjd9kt0mKByQQLKmLSZHCkLLbXsX77gzc1xqiiRJOKxERduA8qMu/QiRz7aBd3fb
2EI+xG/SYZbLCpw906G4obvBm68Y1bCxr14hyZe7kfdvHjH5EfmSr6JvEoXo7d9w+byfrZK7ybu4
XjKLBQvDofllHAbE4u2xe+vc2WP3XyEccxdtK3cBqn2OdUcKexDulOp61T8TOpwtiJ3Os4tOz7pQ
gbaIgeftYyeVXpW+ldKn1DDOjHAXm6GWJhRpsGsSXXckXP5ZpvaZWL1gzkq0V9x9VmjjQmLGVyiD
L8pk092r4MVyOQo6Wwl3nUXrEnUR6/lhw6zVPWZcdiDS9PKj5CSYuuidNnMh8yA4yxcx/8wqBx4a
GuLGNmVOoI9IyT9hntaW6FHP7gxoom+7+GU4/g0bfKhfaLXVSCXK98rw0IPrdFSeUlXUySgywoEF
WKuSqrNCbKN6zKwvQ3PoorftdQj2jA/r5XSMkAPBy2heWvlQpDO5GqsJqYGelM+qmqCldNVEGCVA
eb6H1AIhl6HOrLciYJQU4672mn0ubqxmB2YDCvmAP2vSDBpPWNy//bjJgaXexiNkSdWADavXTgTa
AXu6395T0WfjwKLrl0UryhQyLV1u54pqq6R0eyJq5BadMr7/M+rDpKusIUffeBiUbhWQyYGAyp48
EuD6sjMeDNO2PPnn9vIE+MGr0AyK1icZjqGrrF6S/tChorlt4IM72YJ0pKnrmvVOlnGGti1uyHLO
QHjaeaxHonNWCOohG2EGJcYMbVGF9NKznRJZ1xQT2liyxX0vkilkjQuCWJFGjhH5abE38/uZ3pHk
WxYLDtwl3z83xoH8MmYx7Wtk4IxK9bomu7Pa5BUZfp8WylerwWYWyXdFNkQFxUtOeW6XQ30ZTPNd
kiLwIFWQqC9JszOEuryijeRgPxubOEPzGTLP96svsalkaH+iUwtcRMrj7Fi27sReeLObdo2Ibfji
YThfH9v3M58hilYrQwHbvb84kL1GnIPequ9Z0HpS0N2yjGN4I4rmLgHMmVG+dCGX3aiNLcr5dYeM
guWVkjeDNW3AeNL2kRAZ4m6CcO3yJCKMBF2Pbb08xPlLr90kL9tWLp3s8+Uo/93DlbbJoJZ4ps1x
zDr6R914McNYxN4vWgwXHYajMllaiFRt2u7C6a1qMK4A2nxdVA0UHDXKlnvmEr0xkTqxEE+NvnWQ
EX8wujnxQLngZFEOPuSMRjE6O9HwIN3I5W5dvF5ELHOxpnP+ZTjUyFMrUXoZiJjudd/ASF/sR9fa
Y1m5jMIMqHg7ohm/FnjdxbTEuVkONCqzTJQwR5QztDYEoHbNc4UJ2v7X5Cpufi/O4osckAOQvqaZ
brKtJMUuGYLaEoS+AoCiHEjEuhV3fYxtHKv7Eq+vMrtWW9XGc4FaAwYXvmyfp4vNfqf9g2jCfz2w
7JMwGmbs3+SMrux2TuyX39PH6Dnc9aFjYf5aP+hO5udBdVSO8bV0h87kXBe8ObcdVOFpF1OlnaRM
Bk0Khm8q3TUx3doKkGP7SCuEQw6pWyBAUY65Zy27pSnspr5u66M2/BJs6PYHVAgHHSkdwmRt8AEh
0ABRLQy21vYaEJ89azFZvjwzcoXO1ZH1ZB1ckdvsIsuuoVyIqiT2+Tr8JvhFbGV8jHn+iTmQWUIi
hVLW5+BDGrzxSvNksBlD0m5nYhKr3c0HVgNVoSGDmYDb8a10RLXQi4/t81/A4U/dZW2chyvLHU6e
ntjqexJj+YlS5ZXlQ795skUDdRfpys5tcni05qFMJh2OzWp73Q22/4B+2SDyqJN/kZ3QHm7rIAeu
u9vbvQ3pCuEAKQVPQ1bKrLksYE/KDHI53V7ZiaSThOvjgMjs5tBsVOxp6ybGsQU9CPp0Y9f0igFp
MNBVFigr4oaEh4liios9H+d7y4GU3I19OKvY284zDopT7KSdcaj9IkBrplt74NjwVm++gQAA8vrk
qIpQn+3hhkfznelDElcVqnNIUWnGgWYqlBILX0t+ZuO0X7pSwOG0DfnKewPu2SVdVkusjiHOjzT5
YJUpIWS47TIC9Ht/bJwZMNZCnQo2EB9nuVtFj5bW2ZmZCzD24pvl7KvxhZ866maN4kgg/mSkjuuu
3r1r3iNNmrjCpx/Dua1vxKEOqnGpgSZy5HDo4GjLFCBMuzfSNVBKcmMauGJC1Z6n0G8x2LugNW2O
26+G1c2CZYt8hcMePYmtvu7xqpitvSkde6gqpGBJy2E8EVymlx1FQyekCTZLnW8nUHq1GsYabUJF
Eb3QRPtejKWgE+myq5xMcLuahVW2zCZy7GG0b4Z7ubNDlNG23fEDRzkZ4bYsDKW46haae/HV7Ee7
0s+epW/oyPXR4b3/DPsVxbDp/20ah9PdumTzwghYMjnIEhDoTMd5Keykd8ziDfN322u7fDufrHHo
3PVTYqw5JHD7bpLaPeTWy+8qoz+3MlnqHBKWLxhMUupDlCYQ7to2zpby55E4Gecg2ypnI5mZDFY9
No6p2IbR2iXGvCWBy4sWycFzIkNNJqZoLk3axM7j0KnGN0uTnFH1x/Uasj2CdQmcks80RsqQdHXK
yo+gVJUyJzYmN11etzdPZIR7XyYrnmMaE9maVIwb4LpRnmISbNt416bf+EJ8rtFYlFIbVRjpPEgs
os8p9ZNn+Rg9Kz81CGfLXnyIn9WfrSO5siB/L/hofMaxbKQ6X0OAB1mdubyiiqv1pS3rh84KWiJq
fRK4Ip93zC1JgkwMFhrHsZ9j4nCyiAMW3tuxGwWQdRmAf3s9P3zes/E1LY8td00GW2+mn3rZevPQ
5jZSMUGh1PvtjyhaGvv3s9tUSZJJWUKWRiJPJN5H6+jo662RUYHXXw70TuvioCSNMjIaCVLEVQNm
0zR+Lcp+V8V6UMbUzaRpR7P5bqz6p+3lic4BByLDONPJMLGdubUj6V2UX2kiuT7BPcYTMqttibYR
A/FIGxauJudXQ64IvF2wCn6uvMOQfjaa7KClu7aGMNuVJGRUV7bhlp8j11s1LothYC0n1qE6VA5q
BreWHdrKbsLY+vZnEewZP0MurXWbTmxBbfSc54+q9Gv773+Q6PjtbvzEuE7KATcUGiLoY7lnGecq
0G9WsOiCHfWIARIBs4zoA/GBhpLlJhSU0UyVflM7xY7MxK510RkShRr8wPiCYrMRJXPuaWNybMfB
LuZqr2utl6rNQ5PSYFKy17pIDooq3WlGZdihIn0udXnaWg4xWtmqyVqCb1Gr7jI5ciqN2o38Mg6D
u/0RRU7CQ4Zeap3V4GBN5HWsvEbU43z571uajKqfQSnfUtLOddQ2jPnekKpjO4yeXiiC4anLaH4y
wQ7dGboOZlKbZYqKjplchRn+e0v7LwO5s+RWcKIue+DJkvpfS4ZJ63ZV0bnVzasdoo8q/Vrogmyb
yAbn5VWoR3JNptxTOtNOiJejHKY2gqP0QeL/tBL2K872bCyaERTuKkt/aIehsEkAAnV37Zz+iGuK
BmjjYC+wSJiLEPkD59hpVemVoaBdMRtvperGSJ62/Zn9/3+GS6eFcf6cLFJlVCVidxVJnSb+OUtX
euX0iYgyTuR03J0HSVsTmvF4gVtQqpUmw57kq369X5TYGepZcK+LFsVFz9FsmjkhGLuk/XxthrMb
1e0etGHPaS1SSRKYeh9+PXMMwypjuYTmNnSjEx9aRk6nwj2qBMwBlibKMoiMcQE0QmcDmWXEK6Xe
Pply6ZBIDRSiXZt6I9hCgd/x6qugQLNoHKPLWJYLV9YSlC2/b3ue4ODy+lLyspZGmuM2lDpkM83r
dlz8YhUNNwn8TuXgQR0wIS6brDpv1nYqrbYe4dUGQcPmOhPWgj644X+fJpWDiTXLpRwK1bmHaxCl
DA+yQNf6jf5VPrCakHFTedt7KDTIPObM/czVnNgUPIYQ71kRG2zQTr1Tr3sPpMbXofMZsiKKsVNI
K+nEUizuYGVG1aFSh9uvGXWwucWHMesFd8bFCaozG3y5Uw0VfcgzXE/kwDqbQcG0WyBXXgcippuL
Ln5aDOVOU1TFY6Z2gL56jm1q+OVn+rnOV8JdtK0U183CSv75onkdRNHzVTr0TSaA8MsR2NlCuGs2
odPY0ZjFJMjNZ8fsqwRhKLQWOsYx/Spq6714bM+McQfKKNWBFBaiZFm9GpApUOubUdjAKDLCnaNh
qHIpnbBz0wTSo/lHKOW2oT5vHx7R9+fOjpzHRtqwumNZ3s/Z3pQFcdbFdMDZTnFXK+ihokjVER6s
VtCYd1nxYJbBUB6WITBEyrNCH+DuVyNbpUzTsJjRR4roTt7VL+mLZuffDH/Z5ZW/vXWXsyxna+OA
YKhppaoEZ8e4Nu5lDIxGh+zQvjBK9ZLYJkZV053xnezmYDkKOz+3P9wfMrtaq6rWUCOWaEi3S/V5
nw2GoGCw7YAqX81EIgf5bdojSZvRYNAe1V7eZaqgrCdaB4cPU0S7ZFnRotDlhyx+piJ6lIt33++P
pPJ1zKpr1xZpeXRzK4srI4moFpjqX8mron2nybAX+ITIHIcMctSnug45DpcEq7+64IT9YoJfOfsn
QffAQJF8kw6VG99Hn8qEna2TQ4s+02B3BmOPpnXJL3PMjLso0qYJmiOJ+dip4EMXXFKiL8dBR9XE
+VK1qMMkxmM0P0qRKFwW3IIqX4OUFx10UYz8oSg9Pb5typ8qcavpEFZX1dw4an6kWuMKvqDI6zkQ
0fuJ5GTEqV4O7CSzXgIokbwL2DFCFsX9ZF/L2bfjgKSrlryK2DpLcreYV7VyMCvBC1HwsfhS41iM
qFyUgAtT/VlFD+jX/btt46uLeZyXXYZg2W1+qX7t66pj+ggvHVz4Nr2vS4+pJEVCSpLt+wWC4P+N
/Sq1nouaohO593W7+0b9+ra6ro/5r2avoxFg2rXvbPNi+hyRYS7eyNY1VWa0bblNB8Fe/apUvxnl
aBt67iwoZkf/bO+vwCvfWxPOYtxJXcuhZF7ZS6ZtWm8GVAV6YQVE5CUciIBU15KTGA85lC8b+VGW
RHyRoiP9nmM4W0dWxyGU4JCPI4fVxfTcbb3D7BU0ASxBtkK0FC7wkMA4bxUavk+RPC6o3Q+awONF
BjicaDoNFWA8Rl2pul2aXVXvtr+46O9zoFBXVaeaNUQ7kVpW64OeCa4qgUe9DyidfYlEXcjcSfCo
JnkstLto2M1CBBfZ4F4XEOcu5FjFRyDVUW6ClT5KnSBIYbfMH7mbE3b+MRPWWZnRlUivrYtsK+WD
Xn7pBrAjd+7257j8yjwzxB14NZQGpaALTqAbBuR5fAl3ht3s0RHoUlfdiwY+Lzcintlj/nH2ffop
ltImgX9BpOeqvgKaBvlLfsTkIITYMBh22wZ/96xRFe74x6ocpVKGYF0jT5ICofOfRS3YRpFHcEED
ZK6WAhSWYMCRxh9m1xyUvrmOk3/+8mNxp382h7VKVqQqR1/5hRzlDkJAidt6/8tMfVuLUixC9+Dg
AFyjuGHRx+POP1i/3PCMLlFbAWdy6cX3oGr+y9PLoUOCPlhrXQk+VfNj1UtHnSuvb4jga7G/snG4
+MSeGitVl9M1R+mp38u7fpftDeRwRE1gAqdQOZjAfGITKTLiH1AMErxk0JKPDmkBXgtehyqfzYtS
eenmAR2Nk2OCRjh2sgNUaux/8yqi48tO59bOcWghTXTIdYZ8hnEz0F+l9pmJpVNeReVzesWkh0Ve
AR76TLmBspyfFZJH1+Zx+ySJPICDhNroW7pSmIlRfFR3xp61Af51BKxysNCtejPLrKJUxZOjKt8J
JKgG+nV7LR94gA5WImgVGYbOoQIGsVETligrYBAn2Znf6YM8ukjDo6+7DAwRDdflq+lkjoMEbcCM
sargjLZlZVNVvW4VkEpVqkNp7G0vjf2pP93tZIqDg7jRlSGPZZB0rsVBGb4aZohUaNLeY/LnDnKX
Xm2GgszO5UP72yTfLRMXvUrjCXn43krtdrzTJApVb5FW0eVzdLLCQUM9N+bY5yyMK9MgnIfdOAu7
ZdgbYWPz+G6ZqcXd3s4stnYnj73WMUrjkNtmD/1hvxJs2+UDdVoQBwxthPmggo1KpHs2kVcEckAh
dCy6Hy4OJ1P5ZIdt7Fn40A16qGUrHkbLoTqOaH/r7sELlL3TOBT/oOU0iN5Y5A3xpT1xU29CL7HA
KUXfjsMOJar13Irh/5V57KuXQii8I/pwHGqUq4L3///lfPun0h93g99Bfk/ZlcGnOiPONpQDjzCZ
dalkw3hyt9fKhyV9+6sjbHBo0SqrMRUE19OgvWpVUCzfq9FNSevQJrU7kZKZ6PRygCHj5khTdHq4
RN6N8RNJfZU+bC9IAH98b4yaGmMq96AIjJb9EKt21C2OlfhhlvvbhgRr4RtkOpKPRlvA1cPxgVar
S7TZbkzT2bYiWg5zxrMDFUVrGYYTXq65FdS1m1c/MtmWFcGz9YMH8u9zy/fHTKicmTQHdc6Sgn8w
r5vaThoQn+ZZ4q/JuGub2OvH7JtG0se2Fw2wCNCJ11qI4z6TKubkC+pOMq57nVX1A1F0JLiu+HaZ
GjKTEnkvGGtHc36s2ru4sbw5ui1S3a4iAeSK/IODiWTRE12fa1ADzsd4+VFiFloXhBYiExw4mMWY
SKPELsOsDApTt62aYjj+U6OlJwziqWqrHnLFcSIbbmgNoJPT/Mha7rS6+UtX58BBXUqj7tQapdu6
2UHkDv3Zsd2gayVtBsHZFZwqnqS2oRVZNIrAxazlq1TRXsriaI7DY74kggyo4BPxtC5jsgxtyEJM
g15J82JPcaCtq2DnBFcer6EwWMlQzaycKg9HzP4WkmRvo5BoFVz4IA+g1aTI5aPy2H9ta8lfULRV
dRG3tMgMFz0YS0aWYoaZsb9vy90s3UzZ/fZKLk/fnJyZHwbvShKrCSui1u7gZTe6n3jFP/SYu5JX
exAfunsXnThAwwMCy/FBNOAk+lQcKhAzzBaor+AGNGQbHAz2QESjKiITHCrIFZrYSlYgVLofJSmC
gWq77U0UWeCChp4umjSyV+CiLF6ONnkFyi7bJkSuwIEBiSspyRRcSOMS29oUIGywF0sAAx9ku35f
e3zDQ5qB92VusZD0KrvBcwmPTVDyZ075hc72DIW+wpf2IrJC0YOQ734Yej2s5VlnD8LwfnVLDBMm
gfYI1Q6/DNbP9Aqf/J1yAYTRFz2JCpRgimkA81H2UJjVTu3BoLn9wQQ+QTmIyNqx7OoCjl0OxZdI
yw/qIFITEplg/34WC5WLvk5GB3iIBtPGG+1QVKLH80U9iLMHDD/sTZYZxOysYqXeMuFE5B4gZbw6
y/8j+yCIeigHBRLOaDN2cL4c9Dn/yk8yPXRR1CO46ygHBxPalGibstqHGjTtg9kcoqi0iSRi9RCc
WMqBQtFLkzxHLdrW+smOl8w1zB+6JgvcTPiBeGDo55G2bBq2HSCuwHJD5S79hgItzs7fPb5Mfrwb
RfxsyZiGT9vcK/NBrwUhItv6j1MA6GL9r0MbLSaqzBoOnS+Ss+a/KFQX+5tIv+qlT/Uv/oYBkx/g
lsEaNlgDrr18fFHm3bSmbrxcTyIuW9GKOBRYu66eNAmhYrwYTkQdEmf2ML7U0o06Ci6hy3PRZ0vi
4ECLIH9rxGxJSBM3QfZsqbb1xLjTVadww8JeJXt52Ea5bSc3Cfv3Mwiqyjru0wi1Cqmu7SL9sZbH
fn7btiG4H0zCAUOzaEnbs3BucmRfc8Bj4Bl706FI6ie3jcAHPyghWKai6BTdhXz5pRnUPs3ZaIS0
q/cGVIQLDEJnjvlV8St/6G3R/PNlFD/Z41aXh8TsM0hquqV0XYK365MNz/LJAod4YYaB2Rhka64a
PUjqVaQc1RBvI7orhEIhl/3hZIoDvUSvtWUskdAYqsEv4+LabGpkAlSBQjv7M38CxckMB3ptknSR
ycbbZPmX1UHzgjzEUoP8TIcWvdsaMhvbLij4RnwFJp4ndMGw8qaxfIshbCvS+v7g7P5eEF97iQmB
gHgP2aXw2Qj+lRqN3cTRbuk9o/POfFHcLfhQfBkmHkZqxBG6deNul4Vf1vU2lgTY8MHVdFoUB35o
yZAlysQc6srG4C+ElsBeMYJhu/KXF5F49Qex68kaB3+oKMhSOMAnQEa0+sQrXfV7CHugYWICleEr
iPntz/XVnoxy+FeG0xp3ERiEGvVei7+E1m4Vtc5djldOJjh8IEWXWgAk9NY015pc23FeYd74i1J2
/raTi1yCg4l57jBRXMPJ6XSM9JuxuqGf2i5FkXULtDbgi+Y8YkAjv9SVeMWEDd1DagwktUq4m5Tq
UymaM0OcM0j9OJuyzNSE6D1RboziXm8FLQ8XMeHMBPfp51bPYzQ94eobJG/opn1Vr6IrnQU8f+Dc
mQ3+2yfSOistHhG9O7r5W4n5PNfoHTohvKP7MQk+4QFn5jgPyCaVVEaC0FiTQBZIn2j+S3ibi7aN
uyFKmahLxuQZ1y6+SrL0QbMib3sZ7Gdu7Rp3O1Qh6cnSsBOToIkqTpr7XrcMO0771V3mCVp2ySLi
1Lt4Sn9vncaHxsOIXgAyY+smc7Rj+c3o36zyXpdftpd2ORY6s8OFyEo0F8XYwCPM28VjQvZVYBKv
9WQHzLa3kSzYStGylP/Gd7M1TaaqwcnbrHMNy5Us06ly3LKZIOO+7RYa3yA815IpmQX4q2eImGeH
ftpvbxz75h/7hEY4QMgbJRriDI257HHZXScBm0shR5EbXMTQs8/DgUKR1jPpCjCYdmm/C6F5aueL
6Rir8bq9nIsB0JkdDhgWqlS0tBAvqJ3utlruoMPL1giSNLU/9mBFEWyfaF0cMqxQEDaA0mA6VO4t
6UccXy/jz+0liUxwwABmQXChSWhdNbIDDY9RdkVEo+jbwKDxGrdhqJsFZROMSbQetKh/mBZQLyjE
G6NuT+Da2yu67NO6TjV0SMsmr1ehJk0j9WUC6fHSTcJfs7BR9HKEpZwscMezV4o571nbPtMdzEH/
CL3O4+KjknxQRb1Vl7/PyRZ3dxNE8Xo+AwpmPPWssrDTNrV70aTK5XGOsyVxBxVsHzWVO7xiJ8cI
1NsCdGLgjIld6jE6qOENLTy6U92ykK7EWNn2FxOtkf372XN2TmivqCtEfZVEPzaxFJh67i76324l
d3rNTktmOQVhbg2X3I8FBKqmJjOOyIg8by9I5ILcuY27Zk2aCLA6NA9ZttpxKLl/Z4E7trWsFHGy
wAXVeqcRvzAENT3RCrjLXK8NVWtqHKKoiLqdvCpk1+XTt79aBF8kt9apqS2Mwbu0uA5ldxoESefL
77uTV/PF8Tm2ck1lgldMB1WyQQXjFo3dVi69Jn58XHZ4iUuJ4NMIvJlnkRimrqWxha3LFNDDzrKr
g0uTCDxMhEF8qXyR1XRCix1C7RxHtQskB/g62oz1HP3kf3dA+co4tMim0FSwj4l2GNtjCtqK8Wnb
Fz4IsX4DHV8WN9JhhIgs9Fbyq9VnzGaZIwdo1GE6EEL9X4F7mxwUqE3RWvmIBWnVoxZR0HOKegdF
XsBBQJFi7KqksFCrV00apGRvilKPokVwGCDNc1moFHlbQ1N9Az3L6zoK4sPLV/fpo3AwUOW6qUcE
r3s1Th0L/ixVs93230I9taNPzRafTitfDo+HklprCRHIunorpheyCg6myMX4KninLu2oGvgmTWub
t/UeghH+MNlTjmSt5pPdYgoSWCIA4kvi1rCia143EV1V6hOZUhfNnneLYh0Kk/q0zAJTwaTVqL9O
hWYPs3LsCtke49XrzMQXHLDLr9rf39LiIokuXouRKPgt+m2Lpc9QSRgxItzfiIs9l4ktzz4lc92z
G31M065vWVGJAW9NbXQNIX0sh86/am+KW96078ouonyU4EzwdfV5qaysbFkPj/ymzK80EkTkQh/i
kCOdl3ru0hkj3e+xH3IDSaDcDu7q/Q9p17UkN64sv4gRdCDBV7o20+Ot9MKQNFp67/n1N6FzjprC
UI24s28bodipLqKQKBSqMpOj1QlpOoX2OBzp58joYksCUu2qJ1RwDuFp9pkGVeT1QgIk9uM/XtfO
IcIhSpX3lTZWuK7Jke6UjUNB5VsZV2EnqvazDPmSIQ5XhjGf64xl0NJ+8dl0R+6UYHJHM7LqyvtG
1DiyHRWWrMkE7MiKypmbSDJauMCjr2zZReRqVAWJzDZM/v77fKHarKKi0lSUdZviNppCWxvflzYE
I+ZrTT6XXpxtcaUIGRlFRQYU8zLpqTHug27fdaUAt7YPr7MN7oKTm0sSp+BacjFUboNBw44pGLcg
MXEZkkRmOEQi1qQs2YJLR5/VlpMadIBQTC3ZuQZhw8um/rKPzi5xiKT3NKGtlueevKM7HfUbHDNe
fkCRH+mFKF/a3kdnY8zxFfzJJEhyCPfgTTAv7WFZPFm7wz3bnkHCddkv0Sfk4KjJF1oME1Lokt5F
1o0su4NoyExkgkOgOKzaIs9AwVYPD+YwuGZ+JGriXvZDsEM1DnmidsyqvMYXk8DunTTUs7pQYELk
BwcCmEjIUyWDdMOy+NFiAd/uh3IWGBEggS7/ufJlXU/GbKDW0SY/0/gqy6/D5WSWd3S2PpWT/44x
ncOBFlUOpeswniQNdqaUzhJCskFUbRcEss4BgQI2GxSN2XBS68tJamvd5FVz67TtKHBn+yFJPfvD
gUGfdoFcY4wMw7HhFbgWdu21KtnBL3pjUMG46j7v7E50MohwQWeBudqqbWGWZhaj85xRfVe301Xu
DKGtQH9OtefX9lPPzisvOWSI9cLAKDN6ZXXrptdfo+X+8j76S8Z5/owcILRDtRgLXTAzktky+MS1
q+k1cyl6metD6HST/dnL1NkkBxAknKWwZ+1r+ewS9RDnbwKf2Ob/mC2cDXDgQMwgSGQJOVBwHeza
h8QN3OpK1TymFajasp0911fzPTlgekqQ7onin8OMsZ8WCIAjcQBRNKYZ1aZInckKste8aarHrJDT
f4cfvE5gYSW1Uc/AwWhq7LLcNbpmq3PoFF1qt00usCaKfl4RvEqqtM5klMSGHxMEM7X90CGf1SoH
pOKevB8ST7CU7INdWEpeNhBe4ZJf4x0qOSyu4Shvi5t6dQ0xgyxwGi++S+zKGcGqBzK95LneC8wz
ELlkngMZTG1h/CxAtZtNO+lO5k6vga/b0o7lAf2VSM14G9Q0Nm+nWxpFxvQnuowdqYkig0XG2s/O
5Kpe4srPYEJ0jafoZjwUkz3uPwUxK5vcbrHqlJRSB4ix2hLMn/AymXeC78hQ8cN3XNng9oVCNIhc
FSjWDP5wit4Uu/xpvCs7BUXi6rq4txJb2CDEjpq/myT8U19cKJOms1pe600QOWGkzuFhcgw/9S1X
frjs4GX/CN8SZ+FuQqMO6pa6SW+LMNvXcf562cRmOvL7E6Lj6c/QqOpcCXOmQWo1T2H8M06e+zoV
HKqb8LWywYW7RBs6EB0VlcT4kZYT3g87V9Nq1DxFrTrbSLIyxb7o6hw11S7O1BqZwujUmY1+9mN8
HR4GL3SmHeae/qVj3DFaULlV0EkMGFHV6GeGcfA9xCbfZak9mHozC653omjgzlStnjWTTviMZXWV
B9eW4l8OBdEycSiREdCXknbG7b66Q2blJfrVgqa+XpQbiLYQhwxVZTbpXGILda7sqJBNSzBugMTO
ZxPAQqwVBTiHEXnW1EWV4BGk9bpT/dBAtGbaR6/hE2RbDrlrQVBF9A68vVDEggwbyHMx6fxnEKoB
xoNSDceZFBUuwU2/yFPBm8K2V2cT3FqpURpHRslG1PQMzHS5/hVUuvKhy9LSvRwV285gNJrqOvpL
eSpJksxjqI3oZE7nwdatb1C9EOyibV/OFrjPJbemHMQUNyKlAtCdcvDXisrg232daDn6nxfc9zLq
zFJyEES7Wub03yLo2+QGSLyXh94FS1LooDNXFAVCm1ycx0SXtFyBQMR/OlczH3rq+l3vs8eRbHKS
Z1VwXPzii/l4OJ295GK9RE3Q1DKUHQPZ+j6Q1s0y68YIlOuhhHgOXjSlObktDSigT4ZtJcMhatp3
1VIcPQhsQ+kP5oxmD3WwNTpCh7p8K+pWMAL2F4T+/Rv5q2mcDHmLTJ3t/v/qImD3m1550LD7yeFy
8ApCi7+d1ilNk4ZRKzbqdD0sqau3uNcnsaiQKNgk/AW16itdC4Yp99j1zfzBCjtMYt68H10NQg/Z
teH9O8e4I3Uk8TJJCbA6iXYRCvipkdmp9ine7POu4W+ltKNyrSV4Q9TmGzK0dqeC9OpT3XorI2wN
V0c26bsEUxl4dq8MyTdGEKYrKblTwuVzYjQrSxzQJDTC+AJpMVfwgvoRyr0FqEkPY2WTneFHxyQU
yFWIooIDnbAOaKmmSIHr0XoL0xHiZKlgy2/PKq984kAmHMykyBg5yK++f9AmxLvZVzz0DAu2ksgZ
DluSKpASmd1Bw+pB7Y6T6OV1O/v4jQv8lXOSpmGJJjQZ9Xrl1ADq/mdHKjsbRKRhAkz4cNnEydxp
DfZqsshPgZz7Xa+FthTEgtUX2eEy67CmeV43cCjtvmNg2E47D3QM9mUc2FwVSPma7HDWDP6GMOaG
NCszjBjtgwn5pnIQJBoiA5wXXS2ZxGIqtwq9D2NP/dSU68oBDsggcxUnLePiUJWnSk4xPPlo0KfL
H2kztFY2mI8rhOk7Pdd0qaY4FrOrSLLw1l7aAUlPjal+BpdXpjgwqwntSoOgSq2XxAsa2UnyzJlk
kfbU9im6ssND2QAkayDe4soQHwaUgeVxuidoU0g8aCB+ZuuvjHE4ZuVx2CCxwimqn+TqupdEx+f2
Ahkq2n+phcZsDlvGzpzowIZ05+Poge0Tx5nT7hJQfg5HCYM+YPK9S6ltCMCTYeOHdEn/bZZv/Cn7
qjC7ELFXKIk/tK+50UJE61kLvKTzU1Ok0LsJCCtzXKlcXogWKgpio2v3kXbbtL4efaYtfWWC261J
TK1J7nAaDOZ7Sh7aTLCTRC5wu3VqI3D9Lfj7VDlI6r7svFF9vrxZt4tVKx+43RrNFRjPQCGNC5vi
1yG6nMOv8S4B8TZjwsAwG4aKAnTVfgpJz8HA7dxIy0iuj1gd09wZi1elr5f9En06bsfWStzikoNP
py/3en8dq3dW8POyib+gwtkHbqMOaRDo2YJPF7/0HnpC/Slx6h/mLmBNDs9U9MlELnG5h5bIAwR3
cKmKKfoPaLvTahAjUs2/7JYAHUweHfRZJVqG7p+4zxxFpQetKn0F1AX2kuTeZVsCl/jmn8loMS7X
gKdEL7OHpJU9s7VeOyIaQ2YxfAF5+BYgtR4xY1igsGeSF8Cr3XyyO/i8jfieH7M1+t4CIPyaHmHi
9NJNsWfTV6EvKoqKPhqHCoM19ynaWMH0mCVOaUl4BZ7tUNL+5dpwwCAFjQohENxG9OouCHXXCl8L
U0hRyH7spaVhzq6SBbSCylPK8tDRiZ5UL/NHXFSdAfq3qh19DZxBRLEtCG/KAYM1S2AqDBALSdnP
7jhJXpgEia2Ozc9xEQ1ZbxclVmHBQYRmSrlCFTZq0dvGTnYMh3yf7DmxIRdf2sSR96Kxr+23wJVJ
DiaUQe8wsYlrEOtTJ1fsvSP0Uid4VBwIrX8NbkRPD6IjhJcHAedwRukMLC/eFn/GC4t2lTA548Oy
S38xrYlzJBH28uwZjTlXdV1jBoh52VVuusvfencEjQU0ayBLmwvOq+3W2/Nn5Ykz0nzpoawH9O38
6lD55S7A9sbklhO6IgVswQbnaTPaPi/AYG+abjRotxpqRUsE9vKyET1UiexwQKLE5WSqEyJFnfcN
pJiN+yQTtJL+ZQNYhm5oBqQING4DDCQyWkXD8EzxBsaRXw2Bg11cmdds1BbiLu7lA2VbsQtDUv+z
x0U/HTpJ6wcl86bbzmWxmJ1Yjpt6OboQi8aXdvqV5Io097YPmLNV7sxUxmCWetaAWGdXGfFlXZBo
sv//I0r+/vt8FQ83jyIamCQzNUwPz+52NqVOJT+WafKNjNmuVpo9oFRwArC1uWSVy6BVUoxjy5go
W+galdp1EH1FFi1LkVNS1bm8cNuxePaQS6WlMKfGQBCLQRzdNap6rLP+Jq2Cw2Uzf8Gqsx0u5ssl
kMIhwZdsvWCHd0w33tdoo++/pIfFqW5ynNeiZ0WRa9xBOuUKkfoS2zloTpHkavK9JRRmEQSgzn7D
6hjV9aGMtQDaosnhrbQhh+cfcmf80ni6n2N6VcTZt+kS0aAFpWkGNLN5c6ZEOlNCdh0v+5CepvJV
Rb3y8lKJbHAHdQzLhREj+mR5rww/8tE3RW5sfrWVGxw4dbhfhRKTbwcxTd8d5U6AftsvBCsDHBrN
aCOZjRZ9RpMf7Mrjsje99lT/lB7oE2M1RzPLc+xqiT3djk7mSP6/+4IcKgWpNi81KyRAt13pzUOb
PQ+9KLfezKfOLvIyGy3phxG90WjqndVdP2DCxsTUmGV5USLCCMFy/TqiV0HemdSIcELjup081OS1
jEQdsCJfOBAKI2JO+gIWwLFKUNyLwvtSQWoYlyd5zAW0GiJnOCCKSTfLIWuWj3LwJ+jZa9GKnuFE
7rCfsPpeFph9qlRCMTEkfjof1eJ5Duzic5IHqwjgwGCO82CiOnhpaPeQ9YMbVLdiTdHt/GtlhTm7
ckbTUx01XhwQS+0WB91L/BlTi+7gzardCUXiFLYzP5x9xCAK1RTZlPlJqzYKIzOI0Dls9Xb/EhzN
twLdJ3jLOEm41JnH9m1Ae2LiWe6nqOFXlvlV06fMiNhYM+ganDn+Drlvt04kwcPgNrqe/eMWjbZl
Zg7IoiB8cIiHQzrsqk9NKq0c4VaMNjodlo7g6TGA1Ox7lPy4DG/b4X12gUPvYiSNFBsYktXn1A+n
L7Ky+FZ3UkVaqdt3jZUjHIobRd61Y4I3VHmHThqfzWMkrxM4kbqdOJXczphX1jjUNoIoM+IGNxso
Fd7HvaQ6cac+x1L+hRCkD3MM0oOh1g2/l9OjPKI3MSgKA9JQU+qPkMTyP/OVLYvoUC4lePf4c9/N
WgTZVhXVhhESzqSZ3LyBODsq3+jXu2zpL56fTXHwG6l1FYzwD3VpulMxDDhUKAiBC5HaFAxrueLU
orvr9jY4m+RQeK5o13Y92i2WoT60EtnNdfysZyLhsG1ucpx6//uK/KYedIiymXh11b/2HqjjrrLS
lq4GV/EjcGwhA/VwJ/oafcvv9B/lE+uDtJ4uf93t3XL+BdyGhz7taHYlS7Cnr0P0ZSru9PCLUniX
rfxlr5zNcJu+MWsrqVpck9Mw2MsNtbOSPFmT6tF6dIMgvyaR6URtht7W+EaPom99sewu/waVfcyP
2H3+DRwwLGYRtxbr4wszu/RmpzpgyuhZ88eb1gk9yyOeYRffCB5vphcVVW72X/GjqEwn+hUcaiSg
qYGGM7rV6q4/dEGP6T5F4On2IXV2lIOKWcZgu4wBfigBmb07W3Fhk7J6Uo0wtLtAM271Om89U02I
wLBomfnn4ypNrHJkjX+tN+N6HXtxbZObGCOVYPrYh8IhTrZkF5aUf0WGGvpSSxpAMW0wVqh7+bP5
MF2ZN8WV/BbYSKB/BuhK7R1RNU2wiHznckWCdIQGGe5uxdB5Oo1zF2/Znyr4GOBoAgMe1SjPldGh
6yNrZOzNejkMeJUly62kPl7eFdtkD2cjHxL1wKzUnkl+s5uv9vTe2407ubozPue7uwHE65FjoCe6
QTHBEcHs9mjoyjh3iuAqp04tYwNpXMx5O90JTcSWb9ypt78YE/1sl92UfqB4ooLQJsCvDHNnStBL
dYQHdcCeNYBmSbPrQr4KxT31m4FiGFQ1VA1cMSaHOYGVR7MZwsHhx+wEx3ZXPqPNobNpbxc3Ktrb
o5+jiFdz27ezTQ5hqjlWEmmYMZU67kqwdmoQ1ohFz6jb9eSVZxzIREk5QpgZqmzND6i202N5H/mx
k31rf0jXi4dJJFeEnCKT/LPQbOUQZhtw0esQoeUNE9SO3OD0g4kbK9fzXhN0XWzD2dlH/oFICvV+
rkumPOcNruog1XdzJzyV0Dob95+6lq+McSEpzfJYLyydLM3pJZPIldoOX9p0FDzzCyKSn/wuc7ON
jBSDdfpkPmm5cT0mIg2e7Yxt5Qr7DatL2RiWqVY3SPFZFT730OaJKuvsk2MIypjQFSnJbNsDgayh
QkRIJjq3y9q6oVoXAyiZ5DV7ZauhW5M6rcv4SfHSthdg5uY3XNnjdlg75WplBJir0neaX3qLn6Ja
mDvKjTLbkKRDsVB0+9tM00zNsKhigov91xdYfdG4A/tCnZWgGE5OWuIbBXEwSyiDgOGya5vYsbLD
rVxvaAV6ZRaQTHXfG/qklO9mLWJlFvnCfsPKl7oJKkNXGD5B0sOk6PYgIMaVrxdNeHVge+ZDfrBy
h0s7EzkY9Qw1LiBGdSIQNIJmaHDSdu0BAPVFFyHvZuK1MsfFYSmZbWXm8CyNyJ3UyPu4KE+hmTyb
JV69erBCx+XPywvGYPaSh1wozhCurKvE/E/PK1p2dqO/eOJm+m0oXLnGwX0Jbj19lHGQERWJMzlF
QMKycCBpu6N7MTfq9g77He+8JqdkjUmpq8jVq2le/jHitrsOB2FDuuDj/RJmWEXiLKl6nqosPAYV
TW+SfuiiaJ9DBiGo1W9jEWFApvcGuX24vGiir8lrdY79HKRdjW3G8uTIyY+hF19XHmsMyGpblOxs
ZsnntVO522xhLnVY1KPp5vIhSkInoJCMbp7l5HqZc8Ftfbu2vTLGI4ip4UI7wdh8T6EZnR4ZHode
873aq7cTRoDYiFbpS5izj32Rp9vvfKapaKwR01T5E9tKxinUZawoS2LZ+176s/quVrb0otyjMIML
NMXzEegSPoWbZ7sMiFaRNMTW0motCgZz8dLLewOsg0XmCaKGrdPHvX42wq1jk8ogQ0DFx7P2xUFx
q9vwSA/Kg4V8Cw9UhV2+Xja4DdRne9xSzgmoyqbWoG5NbzKyT1IQxNTPkyows73Xz2a482AkRjpH
Kpoh0hQsI2rrk1r0GsH+xIcvR2UC9jbVJJi//HN5shRzAdYyUdeIOkeJql2GaRNaTu4nPtjZDH/9
neKpyUmFopjVl9ShNSbrlFh1laC8KZJAYGxzV6+M8XenOEr6ImMsrpg6aKvrKFHsmjxMy04hxe6y
Y5tLtLLFhXcvWVibHuJEXSvvIxmF9bE8/DsTXHCTclAXaQaXzoILkZ75QS86nbfvDysvmJerTVqB
jaWV1RDNWLiMYcDZzdzhCrRL19GN4uEythO9/wvCjnCRjVOlaIMIfWyyej1a7+Www0PIZ5Bn5RSX
4gyJVqSpBbwd9PdAftOKn2b+/fLSbOLAygSLxNV3A9DKcl4g+cyUl8XYhSb6yka7EVEfb1cDVna4
XCbVQis3LIDogGfR6aCgkBN6UKa9RYkFYru4OOwZQYvozWP78X9ll0OHSqd5ASppCjKsbMC4ags+
GOmnZjphbFNbcaA5cCXJwu4QQXQYHD1IGGtjPxa4tbRh50ryXSlhZNqQBfGxmZNSsCEbiqzo8q+P
vlq80ezDsq9HvE4Q5ViouIcFumcQ44C2RFxruwHVMU20mbcTnJVVbikhjZS3sYHhS+uxBbnXofDz
3XzXgkjD73ahL5xB3/6WZy+5JZzoRMk4odeseWOi0+FXo/geTodpbzoa6DtkW0OmIx1Eo8fbuPjb
LJ+m6nQcaKUhj1tk/aWeldcwrV8ub76/oNbZBofzkpkBfFVscNaJPR6rg7mfvksvBgITdG3O/CpK
okROcWCvyHpel7mWe1IzvM8t3edFLMLibUg5O8WhvTIrcUclHCia/p6C7QsSmbZW+VUgHDcTecOB
PgXPn7TEOFf0Hev4yvzc0Suwi7HvB8x/DhxRY4/INw71tWSiZWzhvcrCsGlQ2FE/HjX1CgIqgj4S
YWiwX7La26ZVmGOl4r5Z/Vh+sPbD4E6GJlntdh7Tmyl+Zk4sOAuENvnDoAvbNkEV6b+cd9P3JbeV
r50n+xnm3QpHlx3t6fIW2IYwDFepsonZZ57HryFl0BYESb2hp746P1dl6UT5HYF4VPdmaa+XrW1D
ydka91GtfszivFAx4K8+tTk4ltPDOLxctrEdlGcb3Ec09XQc4wi39mW8a+WbXsSyLfKBg98+GvtS
mVkDPXWVtLYDevxc2k7PPnCQq1tJNBXUAFHzcpjzhyYVFCr/cob8NsD38ipa1vfphOhuPQsHh1fj
WM7sIAM9Z+5WO1Fb4/a2PZvjcDZPq6QfLZiL2uprWaV3rSFdRybKe2Uj0kPcrliePx7fy6v3UV5L
YJJw0bTJBJWgSF3b4TM6lH3DDxUbhDfO5ZATucchbhYVVJoCWFSTPcRM+7Kwl9pXlW+XzWxGngWi
dirrFrYrB34VkkXchRncDqdZ9uNoZ4lmVLc/3soGt0PDUf9FXoG3ot6efONI9qWT7jD1kDT4fpqH
653uXnZrOxhXNrkdq2qhrLcE0WE9Tm6E5vlyF16TnXRMjpJwrTbhYWWM277pktfmnOIjhsPDUL3S
5VPTDisD3N4N1TaZjRkZfWHt5ui9mFK7KD0qhaLPxj7Lh4v32RCf447TgCZlDZ4wjiVyyiLbfC0d
7ON/6GP8xBIz6U56Gq8KEYXc9ifUNaS8KrgT+NKeFYFyZJZkZGYx3jCVY5O+X46Ibc/OBrgsKS2U
NtN0GMg7ze5GfyrfgYKDspc/dVhYZ0vczh3yjoJHEEhetIcY73ntHAvuCKKPxf59lUegs4g2lopV
MsfHxfrSRoJEZRsUzh5woBBKZbZMHQpJU5+pr0sztEfQUikujbvD5VURecJBg9kkigQyFgQ28aLs
WhNppIhWnYOBMF3iNg2Qt2ba+Don8z6salc1m33eqr7RBPvL7myC9mrpOSAgShdrcw/QJikbYn6q
kVIu09NQPl+2I/psHB6ofRAuYwq3yNgfNWm6z8zl7bKJ7Vv22ReeF7eLJNL3MbpSyGMXA7eLu3bX
yDa5zk/m0dizbDx9FB3qQqvcqS6bM3omc3zB1tP81iZXjeTEoQOqI3fyqD+l6NVrv4sOW0GYaBw4
xLEaYjQchUC61F4+3Or9/RJOdtre56pg6QR7S+PQodXNrJQt3NZKsJiqj7hEgUFGsHTsb3xE8d/7
V+PwoWtGxVLZHWp0ZKd5qo8lWHsG9IWY/zQ7scapyCX27ys4knIzIfqMSIEsh20pXiJf16I33O2d
BcYGkPwZps4Pp0XaUk3qhBUKMcY4XhOVOHrn4frufOrb/TbEZ7FtZQXlUGNrJQd5x+ZKlCtQat9G
N+yGJgnbhP+SHJ3tcQHfQSi4s3KZuup9cUALOXRbMBOU26yG1u3ojSXoGBZ8SD6THcdMTulA8SiB
x+8cSVhG7tr5tp4FdrafdqyzY3ygK+lIUO1Efn5KX+gxvWH9ZZKnP/U9YhE9IF6zA8vDl8vrtx2L
Z6tc6E9mVYGLGMe8alw1+qGnh9D8DEXJyjEu3Msyqw15QiFfqve5elXhpar4tx+POxdjtAPVlYEt
Vf8TnUjo6kfLZ5tYPiQv5FohtuyraFwQwi8Duo/Icf583HlZ1c1EJh1Xd0iKucRHQcSXvmm7BWs1
7tWHf7dW3Gkp9VOX0wYRguGWk14ErtnSV0y7COBwI+JRuFIUSiyMOEFG8U94KpdSiXNlpG5EOzuT
fciZO9qyj4KX/7c7f9jh3Kn6ZjKlXwx92uA2WugrmWoHkyEYItw4q/4ww539UpjlIWHdopMFgUNy
qssTmUN3qCK7yf//K7S2xV8HekKGIhpxWFlVAtln64ooudfrom6ZjU37hxkOA7UlN/RWAUvSJH0z
0tBtrMpeUtm9vD4bSdMfVrhDfpKVAbUVnIoT/V7Mt8L3XtHf5wBvmg0jVVIsjIVL7XSKRMgt+koc
tPUJGi/1EoXlLD214VFLHy0qCGGRCxy0maWWmuMQ4xOh9E+q2Bu01r28Ciw8OYT5YxU4ZBuMWmrL
FE+7sj5gGnWnx7uhfA+G68K6WrKDSj/x1P+HQW77xyQ06qhDAVRRDTvOpJ1Mqp0qbOLe/nRsstzS
UflUOTPNBPrKQQbPNVE9Zf5exSLBhW0YOxvg4KWt9OY/VP5hcdXWd2OXOJG264XPriI7HL6MjZri
RoZMC8dcuGuolNmSXEl2E9ZfJPTyCRKu7aj+7RZ/zUibTpWXGMwRSUntFpSfCw38aB4EJ6pgeTQO
YkAdAkrDiTXKjdqempDhk/L95cjeyngQaexh0lIopNA5AGiquQE24unOimzlLb+R7NbJbgNXtwcP
TDyxajPC48AhTwLDG6f2H4aZ86sEPOiDsSkolkz/mr6wd4XptXltImcBD5S6nz5Rq/nDHIcSFs1i
WmVQTAnpNJ8QlEgkpXwQpFlbmfEfZjikiIuwLkmLMc7mbUCDewv6UUzcoqS8OM2DeFZwO+7Pq8dt
YC1bip6ASsGVEPGZ0Tha/1LFk71Ykf+Z9VIURituqbLFq1zW8VSkc5Owd6DwxjgWfnDQ8AyzU/Em
g74g0avn5hZbmeMOvqbB8E7GSMV1RfOUaPHLssLsf/6ZPAtOqRY1EPy8UE8F/hCSqAV1exzfZbQf
o5dO/2JMPwRfb/MEOdvhEWPSCx3s6Dhn/zOE0DpRhDc7OwF5CFy069PsYpLkWTp0u3nfjfZl85th
srLOA0lQoqG5Bc6bHTIh6oTNtZbcBZHIzvai/f6afEnCGKesCBbsaS2XbSP7TpbeJqLZyy0iTPQY
nK1wkDXFdDBpWQMWw/527uVD2eieUhgHk/SH2EQRZgZhRCd5GhVeENmX+pAJrGxzqNXP2jzKbYgq
RetjfMym6rvRz96wIOsYcRT8zPRHnT7qoyCARCvIwddYaYmkymAYDhTtRsXu7mvw/+GS1S8icnDR
IrKfsgJmNJJVmcVoe8H6ZZMewlKnQBMcOyIbHG5leSGP4Yy0sI11Z6oWnwaYaa4j59/FPZd+mFGk
oXUJh5vcqQ7NArfVlS9zrHrxIrrhbJ7Vq8DgMpAiieK0DJESyODm7m/64v6yK1tFRkQ91QyMaVmm
wSs7xFafSS0IdH8xJ2ooSxijHcm/mgzaQ2IX92BzuKuF3EObx7SqUJhWwDpqcIGXLtUyTjLepBq3
OmRfUi/y6Um7B5fNvpftT9Q08ZZytsbFHh6UoT9SocVGJaNLdGeOnityrdPUXnpX8EFZjH3Yyitb
XAxCUSLPFwsnTHKAMuODAjDOnehVR7d56cYgHmzAsCRWy9gM/ZVZPiaHLiwVGS7iXuQlBbiJlnIf
paJ5lU3AWJnh4rGOlBjEPdjFsaK9Fmn1ZdBDl4SljyYlwemy7RGaJkyTvTbz1WEaZpVcZzhddPVL
UzR2UrhF+H55tTa3l3q2wf59BUpgk8DoEtNRWTTLzyLzJiLat8smNt3AqUItQ9Y1mR9SVOY512eK
O9cyVPZgZXfQuoJgiuz9OzPcWTxaEFcMCYp9NAPvXEpekzE4WcCly2ZYGH2IbgJRFEJM7Fx+KBDz
L2MzEsBFEn7Vhmg3NN+j5dhJlpPVz2QcBEi7+fFW5rioHohZ4I6Mkz+h30ZMQ4W5Y0yC65DIBhfS
shI26MrBAknkW1zn/jDJ9hgrIlzYRDxTQ3e/rioKam9/hprV6iWtEAwYyKM7Awk8fV924y95IrQ6
vX5imVbGOMCrMmBba6J2mYS9beWHKLyO85taneyyuJmJoAy3GRQraxzkRUqiTLKEAZs4fx8h+rro
71V9VOvu0FqzXVT+Zed+XR4/BOHKHhcVE7o/gRmI9UwPHw116J+XEpS4uRUVX/skWqqD1nbVD22J
K1fKquBVUtPxGM914g6lqbhmqFW7aer0Q6zKBbpL22LfQ87sLSzH4pAaC9mnAbhybBphcM0ZYtr5
pA+6+zab0amOBnn1DS/o4VVZpP1VbQ7QBJGyfKdl2XIMBgJRxjxK/Co0lX0wF/JRqbr2gQx9vhs1
tT5hNDM8BFVTen01SrpLZ4wc2lYWGN+yrAyfxpIkxzbps2dFj4lfZo35hUCyS7XDGSUVyeilm7SM
pcdoGpTe1fUy+hmoBjxJCKbJpWYJFm8cFDWyg8bUa6cYkuyWmEMa2WGv9F7eSd0DhG6mp6WA2iLK
Nf9o04iZzd5qiiPaRehDJuu6mzSKOfgqyMUW21QsXKPLUhrug6CioQeKGSu0xzCCEkRfLYU350lP
DumYhROECUtGdaEM8cOgx5jDozOoi/GjYuunmrbJfopGU7bDVK5RzSdmdlzMVPvWI9eBpnHVTO/S
PASD3WnFy+Xo2b5Lr6KH2++T1S5pjlMaG3HObBVKC2ri6Y/DP0xoQb3BQPWnDs2zRf4djdbBEteM
BWRR+71By1NshvYQtF+WIRHdlTZPtJUt7hzQZAzdDwluhAGdUbrsdn0tYqPYBEyKfIoxpVGN70+p
KjnoZaVCYwwdr4I0sWUd/dEQpBcsFFuID9t8ZYch6vpwrsZ4UAbkvq0nY+Yh9eidhXGs7jVTPOUe
jxfQOrMSL3HMzrHuRJWC7TgBExwlmmIQVLI4803YmUOMc6EDpwkD7G6fgSNncZi0b7sXVa42M6uV
OQ7UmjmTllQCH0RrQHYFXPNl9HXqdS9Uls8cqitL3AaQ6yBIhwVnuNnV/hin/ozRgRTaJoL1Y0MA
H9fv9wfkX0xSMBXIegU2o9GoHLwORiVEi496k9hx3rojigWlI1GRVpho3fiKUoqeiWQuYDY6TX64
B2+Box8qiCyy0X7x3J5g3QwuSguZDFM/WdjcSgRuXz8yKpsmz8KS0vZuOH9N7c9wTLoJMPnryePQ
Yb7E8tIDpA2vRKJDm/hxDg6D/ftq00llJKvyjEpjlwS6E+oSBlcUI3oSxAaDoUuxwWVDkbXEagfK
J9d8ZFOksTfZxhNrgJSvRAN0WzxrOro6/7eReTWt/P9Iu44luXEl+EWMoAPNla7teCONLgxpJNGB
3vPrX2L0VkNB3EbE7B52DxvRNQALhUJVVmY+t3UrgbB1Bo/FjnFdSYvT+JPf3FdCwaDtyvfKGhc2
9GKUK5oiatFzd1gqD4O41/ZVBf3XlimFPUln4E5cU7ShosPGhY9ySCCyFVvI+OzlSUMG0yyRA26B
oCfyY5/Y19TA6iucuObp8rdkC7r0KblwoqtQ7EWehKaSRR0zuwGxhiOnEIg0ICPe+5eNbd89v78l
r7hQJyaRkwnGaLM3JbdOvjRERJ3BTtKFBZncFbrMVWvRHuksdgwp7FXyNN+OPRoXeoAJwqv50ySw
uBlCbM0mpgr2AJNvlswZZuuLDryg6rggoTraOtANSF1zwUtn+ySsDHGHWyW1WaoNEhF9J/tf2Mg9
mo7BQ+oLz9zma2dliTvfWmdBSHdEnaCHIEeyX/ZArSHun2do9FW7TqQAt33qVvbYFq/C1tSC0EW3
8ZCnvZvcSw71QOnihx4pvBZU/KBefxu/e9S+X/ZHtmN/+crKLnfazQWiXWHKnj4VdRc19CXF8i6b
2L7QbBMaTRggkRX+Qiti0gwTRi48kNeObtRV03FYoMcmWdXi4z0DdM9gY/Y/ySdvsOavckFSt2nI
90ix86vBToQjANurfv+LuDuvapWYTQCglts3+2wm35ZuOZA2fKGj6hRFdly06mjE1mvUWe6YpoHZ
dk9GRjy8jQ+Xd2czIKw2h7sW0X7pDV1Dvpsk0ZOUWOeYzi80tz50RN9XzHZk5V9WEc26oiBnstG1
rMEdHWmO0UH9SaSYtnnNr9bDHZzcLhIlJlCkZUJwGuTDFTB+pEeRIo/IDHdeelPWSK6xHFCPHdsA
Ibt+aLQvSniOQXusta9F+PPyh9oOcu87yJ0UQ2l7GUggXBPFS9M1jpYf9OSroYkUXLeuI8z5qYxF
kxgWX9CupxGzyw14Cc34aU6pO0eJG7V72vZOiMf75UVtbePaGHfrSmo3tgplnP1ZoblNWdSeQofq
quzz78qySE7X9qmXpl3pVZKQ8WaL0lVfm2d/3sorK6NbEkVH9OmP+vEXL2C/Cw82FKjV4HbYVz4j
h0/E2Lit9A0ksuAkUIhNsNd/Gh5Tc6GoDaDHeKdAParcVfvqGfwYQIWKmOQ2Q7uCfzTQLODFydeB
zdyMM51Jzbd+C1KChslt7zvZSSDuHe0GN2wgh9k8jd+EL8CtnAq9YmIywlwVuLk/V2nKy5C1BVxJ
I4aTV8WxD0G9OIfHuIuDlhFD28ne1KfDYosEIbci7No0F2FNLdHakGIImdDqwTKar7Ndie4VkQ0u
dBZjFZVah3e8fCzRpygzxzQd9cA6Fd0uzJ34Lr9pBZNxW1FgvS4ujoYzqceygONESecWKB2V8nWb
f65E0webl+baEOehkW5NVaqynGqX3C+H6dQ5+Rlq8Gxw1o1uRB2mrSErHaM6uo5KgW6ZvCpEPtUp
U4ZgJyLcMVqcaZ/8Qpmj3SNKr7YuvbUxPuwoVpWAQxOLM2QvV1HW1MAAWos4QdjP8MnN2gwXXlDd
tEYsC9d87GcJWp1l7Oj5uWkSp7RvulnyL0fTzdCt6palyKplKjwHP9Q2dAxcRZan5/1Nk1luGipH
0o57KBOfq4WIRslE9rhLUFEbqAxUON8q3vCg86Jf7cly+mg4tkV8oy654ArchBgoqwVyd6BudTO1
dCQr8hGy1Y5yqvZkp/kzykmXd3LbQUD0DXoLFUA07mjbELUf7DeK4/BTJEeure4M+vmyjS26JLj8
uxHuLEspCWuQCCD1epaCEdRa0JBxs6vkinVzWxDQolYGiOHeJC7dJ8Hyctn+ZihZmedOeByWzYAm
AO7euHAaO3GUKnFCsKKUAl77rbnxPxbK+ckUNWqUGRNFxTi7Xg54W3iQkrvCZeRGLr2zPenxvy2N
8xNIQA6/ZqDZqyKkr3Fxaw+mM4mKPSI34eJIU6l2JKPT53VKcRipdDKm8bGWqcAbNy+a1Zfi4oii
Ny3NJdzgqnKclCe1E1wqgt/nyTXVWulQ80YWtjSHZLxqRG8MkQPw1FwGWE7UNGH7JBcHas3ukBen
RtFiByPDrlbUx0YtHH0w90S2922qPZTRdLIU9EGaURAkNxEbq2PH67K1w1JBExh+z8bCkv38FAfk
mhFAW58hFfVgnsVDvQI/4Yk3C6ld9ILRT/fFT6Ltq/CWTHeXXX7TBOIVUYFCgRYol2vZS1Z0BsAo
vm2kGDaznLj+PkSdIF/f9JSVFS6tMuYlNqwaF2evvOit7kj09b8tgwu8KmYep0ZeEBMLyKHQqz7V
HbkQljtEu8XWuUr8awgzVTNLo1hv4m2Y6Dp3k//nN/Fd6Na+aB5mc+tAl29DHUdBRsyvzDJzqjAI
arI86fo1bURikJsGCMHwPSpgKupgf64JrVXDlDs8ECXzy2BCZvf+A59m9ftcsLOSFvOUCR5LNv0y
Qv2v74+WLWI22z6dUGwxMZkn22Dy+3MVcpS2ZcLY4omz4HRSMELnR0OCQFjrzR6qI5Njj84oAsts
558ru5xHxMSy+lHG7qm75tDc4CJ2dadwqms8lALRvbH5qVbGmHuu3A9tZ5qoGRaZyQd7fg0lwdX+
1kL8K/NcGeBu3DEuYohngdYKhUrotroaaBKSqwjztvSEYLdrUNCzHLy4wYqYgvr7IzP4urL6Azhn
BD1jXHY61Kf0iBa71MxeukGOBPfi5ileGeE8MlX1vsgmvBlIlEVOKEng0agGZ850QeFX9L24C9ic
lXGRW0BbkyW7t01UJBo5uHy6RA7Id/vwrLMqJQISfmyccAfN3WOxJ/e/YG+FmBh0s5a9+kJ8VdRO
GpvMbD4HEhuDo5azl/fE12uwKEuDWxrztYY5N5vQz8DkOPn0AU1weIihgJVR0XFtcRfWFKP2OzFR
SorKTxTFDk0x7lufSSiiONh2k3dL3KWVyEZuJVOd+/i3M0fSqe9Hh7SZIM3ddpJ3M1zkipRulJoU
xBrG8thgbHl5/YiHmIDE64ah6irfUB/KpQhVneY+cQZQkjOqawyEeKzrN+9Fc3Sbq1kZ486WogAQ
p7D3fz4B0CGhpikLoZ5sR/6KUqYBbidIQYLBmwuDS9IMEuAvkAAImCSHAWqV7Eq9NV6NANAWT0TO
xf7kS+a4oBhVSwwSCqS5eig9VzaKYUY4/mhC8NGGc+TIS+XHquVe/mqbzrdaIxcI5UY2qnBW0ODo
7/PhUZdvJ9Fk5XatBkASm2lF2Bp/lOtlMVqcMQb0mDBlToNhb7u1R9Cbanb96QMioToQz7/NceeJ
KEk2ViEiR5SHX+O0OKODsZ+pCPG3uXMrM9x5ChtUhvUMOZqtek14sog/iaqE20F3ZYOdgtVFXGHX
4o7pnUIB427xWjd90B+jx9Dp3HmvfoD57o+N4/y9jO146pjkhdYeldBbMuQYljOhFnvZ55gj/+Xo
0P1ULbw9TRziP1fVlzrNlHpGs6U+NL1fGI3Xd3s9mT/i2+92+OkZ8OD0cTVD5m1ZiOo0irQLa+La
KRVkntsl7JUh7q7IlWgpZERFpDPWT/JKB+gxMAVj7csMlogrYNJd4DSzB1GXR7CR/ODMYuBabFVA
mHojelS0KdBn+zmiZId3inf5m217++9vxlfpZbU0slJHcNLILjHPU+1CbO6/+QXP5SHZSUUKDZoW
KQBLNnBRilY6xnjbDILHKAtqfzmgjVarzrBfMt9DShrVGKFNi6NbtV6hZ05qocQEMEe5xLiBBdnu
5tatrHFXlaaFaobJXOANip9G9krnxclFKPTtGLsywp0pUsW2bRUQIGn96F6D8J/RvUmCmF9Gzwia
J/qhN8Jvg4rMmiur0BQvoDRtY6QTIHB1F3qrfID4R1dAY6AZeDCiusTFVyPVslbOALTpiwej21Eq
qCptHp7V73OxdUnskHQpcGSWDVHs3qkikLIDHg5exctH51++zftKuLha6IVaDiPikHHHmCYYbkG5
b4MJbIG4//a6IBxtpkarhXF5RNdOCwTO0ftVmqvS2mVjcHk9W/4MuksNs98yMMB8K6ScZ6UnC/xZ
qT8r5rFuameRfvw3G9yZAR96JxMNV1Gp3JWxhrrvbjIEr6bN9up6IdyZobSR1JAYwFSdlaC9pq9a
h3DjmO4y4+0JOEvQfhue3xpKHhHNuG/FoJVxnTs/gFxPxmJ21FfT+FYxFXdAnHLMqQfcFfO/USPw
is1yvopGpyVrJrTG+e6LmchFaqb4bIys13BTLzqBdgr/zXbDN9MvDxbk4VUP3eT76scHiHsxFvFu
nPNJWQ5BE0zw3qYDaBBO8yDAb2z65Or3uTS2zGyqEwx4enmxk7preb5ORP2QrWO1XgLnku08JlCn
SCwvicsUGgqSEV9JsjQLTtfWK2BthnPKSi0pVE7xsDFrzZ1aKQDc310mkJr3iUcwe2v3IraNzfr3
yiY/w5TpTWNU4OdGuXHA+HnmQwosdSeIQEO+qoSQJU39UISEEXyytwLA6gIpulBSqxQt8CoMVDtz
rTEgrUjzg/kVf9OvV6b+eUuphQ3NvwJ4wqqQFWcpHiGt5mnGcm2QRhBOROvh7qvWrNu8i2SWbTZ7
nOyHCXwVxaQ1outkC7awXhN3cQ1Db0/yiINsXYW7KsihzpI/oqjuibqMW6z361P7VgxdfaJeK6H4
jCIJ8trhrHnLvviUBpIL0RLGTDBcy/vUxdRb9fSR5GK9RC5cZLFdp92CQxCiQhcjLGqa4G0gOM18
NbpXR1XH6vBIlK7LuHPMwRJ8J5HrcfGiLKp0ijCl5bXzFyUjbmmGjlWicCDSSRU5HhcxUmJBnoqV
KSr7kCApV5u7ehD10gVGeDr5ztCTRS7x2lWLU2Q9S5Zbi5ihNyMfvrplqeCJQHX9z7OahZ2S5gOe
GBQZhVGcuvoIwQ2vS4LI3uFRL/g+mx7wbo4PeqlVoYDEuopWne46PALiwRKkmJubtjLBvQtlSzcb
qyipPxSRK6e9G/bE6auPsIdAwfGfjXurIqyOad6nNNJbm3EgKoGUOP1u2PeQHtRc6wRwyjcRZEu0
LC7S9YsUD4mKfLbLgyl6CaeTJL1ezv82Kx+qqhMUEg0bDHTchR7OSQqxObxn9F2HjjxUE77rN+2Z
qfSlT50oGdtcEXpeNjiNTCALuRVhjNFcqhZndVSOZXTo7GvDEtzrm50jdWWDC9v13ISzNuBSbT6D
JHB2GFNzd9I7wNyg5IFxhc6tdtqLYB/ZofnrAlxZZStf+UaYgYJ4GnqmPwiKtmTfuoxbL0G3JXMn
d/YanxnPgviq2Ilqi9sfcWWcC+NUJUsLfaMMwAomeZX4o36N3qwX79VPYen1IkTf5pFe2eOcpjCo
2aCJieG4EA3m3HZVIhQX3bx9Vza4sG5OWTiHKhjVzBsU5JzlJB9+EXt/pLiz9hcuHNI0zDS5hJJj
SwpQOJVOSe/bfCfjkXLZRwS7xof2IZmpXixIbAeSZXtQgiqnsUTl5bKVTXDUaj18Q6UeLaszzDdw
FAac9iG4P8kOpYmdCIMotKT+6fN9gXmtsImpX1rZXZq2Z0yyHxO5P8tZ7SuZfNPn05F2xpcxbUXc
If/i81DVtTBViD4399k6akNcRkFB/VcuXXjA62I4TcZgRLET6c5ux63fxnhVL1Q3UyU34IwkvCLZ
lWHu8fEuf7ctIXgdgwn/LIhwl5hmgI29kBDt1R17N2qn0Kv20dEMkqPxHTk7dRoX2hpnDGAEqVuc
03P57fKfsP0+Wf0J3Aedh0itlumtuJU+Kl69I/cdqNORgxpB/gAKv5sPJaAri9yFUNRZCTVyvCd1
a+kcfSIvcSQa19k+d+8by10INp21kIBi1Z+LXW//sEWI/M3fB85CBteVjbESLhq2amKT1Ma5Rgn8
rCUVZLFCQU9xs/LNsBz/2OCi4ZAbbW3l81uDYpcB9usnO9o49UH5mvp01x6Hq8Sjbrm/7BGbfr8y
yx2yQpXMdOgT6ldp/s1QMCKsR3dNmQju7M3L890MHxm7Wk0n0Gj+SkLYONWvlpXI2TZ73atd5EOj
bdbDNEmU+ulhOJt7xihjXplH1QG48vCfdo6X97TrusLgLl6psWruesBhpTLEOLLqXTazpd2ur5fE
HSCzaY1kjAdk10+zm1+3Tu3mu2VvvXRO+AAOOEy9qPvIU27ZyN1/tM0drFGhlKoUTjm6bCJUR6IV
+catXjvDXoXpyf81LgZu1CvQAVy2Ljh1fNM4jvWkr5hxSfWKIXYKTBNdtiBwfpXLqsYBTeJomID2
kB4W/UvcnZVwEtgQrYKLHUQJW60zpMzvqhutAIGwoFiyfU2ujhYXODDPatWz+v/AAd6Ju9gbHOPB
PEKDzRNdIKLVcOFCU/JSi0uUE9r6Wa4gveBd/iLbhZL31fCdxiQdMJjHhNBGtwQBOD57XTuxZ7tZ
889IgjftQGfgtabgS212F/BQYgJ6ioomD5fhNw3gAgBU4ZEZDFCWRUXXcjL3dfAXPzyNe0VQad2+
jFf2OPcL5T7stRhBMT1YR5bUR1+gX/c8AQuu7vWUIbZcwfayn/zrEbMyyXmjWaQzjTHc6hlPnWeX
Tu0zvbQMfRT1kPdumzjmETKzwSJY61uAv2SY81KpJAxkgpyV8S8ymSfDcukrq4FVfvU8/IS6rRcf
paN+6j996DGzWjTntMx2jrYyIuji98nJHh8Fu7p9u/12HJ62ZMiIaWTs7ja+zNhO1Pg8M+ivUg/C
XLvQS1xzV5eO4mp+fiP/129qc2lloSxZVZTITvKfjP2j8CZQOXQnbQeg14Gp76RHMI+JDir71Qsf
lJcE0CuDkkp9q2hidP4u8WOvcyLViffNbpAER1O0wdwdGGZN2xqA1eJaZzwV3enXe+cjyN1VALBZ
9Fs98fUeRAttx24c42cs3Tbp98uOwpz80p5xAcac5BK08rjKo6l0rB6aetOz3f3MSOLUyquVixg+
BKfd5gKMVFdaB449QA3k+1mKnVz/aZiSYycCZxDZ4aJKaDZVR3o8bECc5Nq6SxLFIUDuElF+t31h
vx80Lop0lgXSEODlPMXwZ+22kaHz/Hz5G4nWwgWLqYiKTGPBQpXvuiXQ1CcFH8pQRbWCf7m3f60F
ZEN829+yaZFSBQB49LITsCvVu2TXfh58+wgF80BUA7m0c8waFySyBppGY4hlKUtglE/zALqjh8s7
t12X+3+cZTbUP48PYHfSqCqrIlUB7bTSs/3OR53qlNbO/E1WfFFHVLQ0LjjYVAqpiYKIBzUwRwkh
wQJosFWEh8vLE5nhggNapqGhthEqBOl4U2JUrKjbqzQSNfPYWfm3GME2kf0Zqxg0GxI4UiEL4M0E
w4q3PS7GsHANOXIorf3LS2J/8iVbXHzARF/dWinikQmc1YTizsvl3xethYsLeaVUKFUhwQnLk57e
quhw6Zi1ru5NyRBkNtvHFjodhmwZlsZPE5RxT6mWAURjFScoIPpF6tpJ4tiWKJ//lwz13RLnB5S0
ihyzkVJWimUvItWNAdCNPeXaeGXXbbWLoZckKgFvu9+7Wc4vFLWu0AoFiAeMeQ5IAy31R1sL+h/b
/vBug/OHZmx7owSOA6TG2ieMnZ6XtA8uu4RoGZxLzCBtsEmDNrIMyI78kKmxO5Ivl20IPxF3TVTY
rETPYYRVDlW3CpiSIwWKy/gu2w4DEWaeZTpAKn2ouae/7yB3e+ilLANuA7YmKPkNCnUN86iZor71
9rH6bYQfIGhI0mch0MFeXy5umELOYZcUZ5od5ERwgAWniscbx+EQTxJoiT1l+lQ0Exj7j2l308Qf
Cq3vC+IujoIsZqH18LuMBPb0vet+LnbtXXYKgW8b3C3RdHaFVjjG5rCUrD2qqiAA/Uvp6X0RXFxo
Jy3tF4DAoecZ6UGUzq8SEPV7ML9nTh6luNQhlOQkTQq2wQEDkWndWCfQrFffLi9UcMJ4xgmMj3aq
RgEQis39nO16/T6RBJXsTRNElRXg+WUgWblkog0Te5gqoGUNSTkmpPayrAziRNQhYoflr+tpZYZz
i2zUaRE1OlBl9CxNt3K+H0jvKg3mVc529JCI4KXbD/KVQc5HrH7ObFWyqN99ln+W99CW2Q9Osa9+
Vs/KM/XplYgkWLRCzmds8CNgFKgBhWGnQ618mW5ol+wkIz3PWvRQQqLaAbByl0Tm7rKTbOdqq6Vy
10kYzbkltQAqpYfm0Lr5l3yXYlp7uU6DwemD5ZneVaIprs1oQoiuAzgH9gdeji8nbQxJFxWTd+Xz
PB8HbQGtaSDZ3y+vbds7f5vhX+NppDX6QgD1r0ErY5BrqUmCXgjj3sY8vq+Gf3Yrw6y1mI5E0Hpu
DlDjeClH4L3A3hXUb8316gdSkH3jUmgiOZdXuP31DPQAUaUCxzhfGjXKom9lmgLfDZFN9IO7DPmH
fkCefV8fIpe1CkI3F5z67frYyiqXHpCpaeI+wZM/Pcvur6zHvmZq1hJoUCJhsWrzO67McakCtErV
CQMoppepO3X5nGs/qn4Q7OTmrbCywWUKCWnY7CIQvnoTnmWNBko2C0xsR5WVDRYEVhk9jtowNIyv
dLqJD0sAgR+n/4FHEcHOKb56ijxdIMW7/aXAkaeaNlDfEFf502SDhpuVVRjcaUpn8CQgJNBi9Iqf
0HjwMq+4EiWnmycbqTfm0c23wfQ/7UUqeJQ1E4V00waFHBiY3SxG7zscbsx6ESxu0y1WtvhPBuRJ
DwiP4Q29X1kv/RIUYE2+fMA23WJlg9s/pVmoPsysGxzdL9pe1wRF+824//v38cz7c79mO4M0u401
6M1rE11n+o9E19xKQn7Q+uns6tLnywu6vGkg1//ToK20U9Q1KKApYDEzh++FBLYTEQ7sshdo/Puf
zuYwxComq/USBQ2lcpLqqpWeSCSa89zOtVb7x13UBXj7VLg4Qvzohbt+Zx1KqIKCtzb3qqfQv7x3
25WalTXulk6VuLSMGkAEpowrP2dHJgrP4qy8pztROfey6/0FLif5QMtKwZei6dkozrkoDxZ5AhfE
63Yk6gTEBWqcN3VxHzfPCnRELu+YyAYXudVZH5Qow1C6ac13ijYGEIvYjQkRmNluja4+DB8KwB5A
dSjTekbmWF9Kp3+2g2kvV07/WX7Nd4AbYPYd3L978Dx8SHVDXRnnYgSxTJIAW4c8u7qyJm8cG0cW
IeUFJ4pHVjZlPiRVj1Rmnr5G2oNa3JjaMVJETICC7/V23FY3VFaRUddUEzpieCgDS5ba7pyJpjwF
jv12ylZGxq5NYyiDUj/UjhI5WYageLH5Kn7/HjzyMMmGSm9nQFvm6aWzHmKAXcejlT5IuqCXJdot
LhzIXSbLtIeh0vI03XTIsotGUYgT7Rb7I1a7NaM1rc9A4WFK8HXMns1eFKy3ASer/eICQaKnVklH
fI/4oO+Kw3xsDv0u9l77IAZ5u7RbrrJAVKoVfSMuMKStog7ZBHgGVZ9VyyHm3s5uxurOWh4uRyBR
zH7L3lf7RwgGVWezst6m+FhxXXKNc3ZmOCdgQ4UJuYrP8ddTdbWZXDBIk6zPzBBRNQPXFbBdy8nC
9Ye+nwp2eky4i5AL2y+Ad4M8oIaQspELExkEq0L294zFt8hcDCC55SH9agTqKVuEbFssnl5YJf/u
7xSgGfsE4WgZlfPchl8tRbmezMSTe5zpCbwLenu4/CEFEZBH2dRgljBHA+Nrkn010+thTJ0oulYS
UTtGcKhVLqOQYgzlhgQZM/AaQbrku2o23Xn8UIV19dm42BENHSVJhUNn451PSwN69CJuQNFKuMih
1FO5mArLwvJTo3mVRqEM/yFszmodXPCoC1rEeoZ1QM0K3Maqp3SNAHz0tuWXvI0LFk0W1ymuJZQ5
j8VB8Yqbab/sqpv2zo6c7Ih795kcVW/GxMkt3ad+BPm1/pPooAkydZVLMZaS6rFSECBgi3m3lKlX
W9NrJQ3OaEd7KYqOeZy7qQY1yct+LzzgXESx1Ql9JgMRJbwKjzRgjYbplLj0mRFzyo59yG5E0flf
bNo6w76gqsuXDpW2bNIGA6koCkX7zF9O4Mj1ik99gNm128yTT7aHrF6w0O2b7t0o50p6FVlaxI6E
fpd/ze/ZHCWeykf1sxow2iIJlQyBxe0T8m6Rc6xpHhpzSbG16UF6hfAyENT6QbpiLKTSrr6JvMoT
UeWLTHJuFDV5n0UKuje58ZloN/J4snpBWrKdDWPiRyMoCKmyxoWwJDGlpKhwJTSfZ7c5aIDq2dc1
dGD07zoAvhH8BhKFIFmVMK0v+orsx/86rCvjXGDTYmsxwIZmgLAzT1wdWkGD0xDHcBjzIwDNliN6
lm36zcoiF+dIq9KkXIBc7TpA+Xf2IugibeYqq9/n/DLLu1YLRzQv++5Jsw4tyDtS5U5K3LL9SEVj
ZYnzx1adoa9bAwmQNhJ4+IHvNLW7RSkfBX6/CdlZ2eGcEDWoBQPnQPNPeKvU4SdMatHbZPQl+Q7C
1I5hfYvcsBBc4NvNuJVVLpCBo6QrhqVlr+fBo7e5r3yrPg1IjQowMYZOdWSw5i742Cjuu11+LHxe
RjTpGXyU4WYnz9wXDzEmJYB1/5miLJt4wvC5mausLHJFFqNakP/ECJ+juyBgZ9cA2DECCXINjtzH
3lt8u3S72hFNl77lXRcOn86y01WyK8d5qtURwHW1n8/gFKsCiI75YBbDvwFKuw0PGGbMD0xIvD+B
7IaKWcYEp1Hngs9ShzYmNHuMB0eSUxrxoZTtncB/RTbY/18ts1cbNU1VnMgYkexed0e0LCLnfrn2
BzAGudAb8C9b3Mx3Vx+UDzFGu1RKDXHqdlRusqzZ5VV7m6pjYBVQa4/B7rz04dNlm9vl4pVRLu6o
89jMdotVQvQOvKWZb4aeFqEnM3qFP57LAF9PKFAt2louBCmx/P8rsS79KnnMhbXBzTxqtSou9uSN
nap9D/+IIv0hhTRlS7KgrdJrvQV2wlzOmg0EvSQcIhLcS/wQUdNJIYnlt+hTHAgDArim/+NX4f1D
6LT3NfIzROMwDzWx0LAgxr1RfVkQxLuXy94hCDGECzEdxp+hTohrtoma3onnDmqvSnkNWSHFA/rq
/rK17TrrakVcYKkzybbHEWnLL6aLejenTueAHN5vdomoaig4bTyEx2wSSJR0I+a9oHu9gBzQqL9G
ynmpntt0cWgrKvJvd0lWq+PiyZz3MylTVCOGtE58Ytg/w6IGfodqmmNR6dsQk+c4aQcHHTjdI2Pb
+vEiP4Z4FDjlqA+BYLdFG8CFG2pPs9SMGfUbz76REb/Bno2kX0IMJzvLYQzaDMhLd8KMWHBKCBdz
SgVy7jlFDm4BFs4K6qE3g74FF3TztQzG/SxwLLaSCxcWT3DYjGZZxAAXeAboa63Mxzs7ziLv8n4K
YhrhQs6iq31aIC318up27K6GWVBwFEVqwmU2VaTZoWQiUssEl24RLHsG369OrHpGkGenP+r95SVt
v9AsAwofpm3LGFT48wqcDCrZNRtltb4Am+p1sWMdsnP1KToYjh6oe+M+uyk/CYxub6QNinhQzFmQ
Pv/TaGNhtq6CMDrymtEPrxZPwygmmB4Gd/TsI5vGzL5dNimwyIuXdUZTtXGHSJov+zqUnbJNBc6x
7YG/18RLl2n2HCHYoHUgS7d6WLtL+TNrDOfyMrYjDONoZkRBUGXhrtWBTqVaokP7G2UBeMBLdtAD
eldjokTUod+8HVbmOI/X7HzSSQtz3XLu7QeagCZ3OM3jq2BZrD351/Fd2eEcwrLtEg1M4EYxKHMu
QEJZ+fWBHgtXVH3Z9IN3Q3wOr/QD6ewBdfaK/CBF6iipaCkiC9yBGmYDU8aIR7jhRt8MsnvdZ1jO
PnXIbjz0mRuJ6w/s1vx7+wzDhLoERAN4iG8/zuOw0LfSjhJUrGN1WNzKUR1M3ghRFOxbXDLGhfbY
Gq2xtzHxIx+TfXas9nPASuDCN8i2T7wvinN1pbQXlB4RmRhnrXIzeEvyRswQHqr9cIyvUSgGP4Pm
ll6D+0vIV795nu1385zrFx24vuy+R9ZcnHQLWPNXozxcdvstE2jVQ8jJsHUAHdglunp+xKmZgIMa
ZJuZOdtuKMf1MZLGfVjjmXfZEtsr/putLTGnXVkqM5pCcAXXo2nuFxW62pDhrLV7qcDI5yh65GwF
jbUxtuyVsaFB0z5rUWalyqdBb12t3NX9bZV9hLV+bYdzxFJTeh1K2gAwK7mfmeRcSfHD5X1jH/nS
vnE+OE1KO+oVJqEgJvGYxIY7gFRlTud9AmFCt2m7s06Nu8s2t71CIwTsTRZ4VrgAUun20I+kRk9k
QsVNk/x+SH2LNIL7apOKQYPW3D92WFBZfaYii+iUjh18or4yxsktQDIX2442BEX3VapyJ62ezeID
OJW1Uc7l+8EmUawj0KvZ4saoOZvP4fjJlo5x+VzGX63+++XNfJu4/fsLvq+S8/wBeajcp9jN1HZY
Z8s6Rl/TR3qQ/dZd9rhwXPU1flYfLCe/XY6V88LYugpXBMIQfVTuTKiQVjILE5MsM/lsS1eD1rim
JYIvsLVcWit3IEgKjayoxPNjNoKxOHfh8+XN3OyBrr8edxwsrUj1fppRWQfzDxJtVL/GQA0ap9lF
wYfeEGtrXAS2RoyWlmGHvtOXyQMiEoWv6AcrPI8HFZnpRx7bmmzYyEcZrTjPcYX3wwA2WAnUx5CG
qk+G7pqiUbB/2cDfNnj4BaVmnFQ2S/B3bPwdrYkAevR4Ch5BxH4y7gXfi52mvx3i3RwXSmI87sNi
Hqi/3LBXmLaPvbRziE/RlqD++KkUATq3EpHVHvKQjCZWZmLU2EP2vFd96g175bpFnbIMyItwYlRk
jQsm8RBXoV0AgU91vzrkqE4ir2sYVidQvepDAzPrxXGhpLcrfbEK1H9pdB+Tm1i5i0zBC3Art1qb
4MLEANlHdaR4RERN9WmclVspGwIpX9DuaB5L6Ef3S+aqeeNfdpTtwPHuJ1zgWFD/AVUwamltV7pa
Ddb+/CNyneuVcaGDzFVWKQk2j4mrYuAW6mus5iMauP2XW+19KVzQyGxAtXUI03oMfqLthxNQ8E5/
yAMRW8d2SvVuiHuyLEATd3mD4lKpD84AmQ17KhxinIbpcWwE50rwfXhshlZq1tygSufp5GFZ9okh
6Eyx73shTvAwjL7E9x5GrEXthv2YS35Gcje3QocoopqUyBSXddhNZY0Go1pT+28DNdws6R3ZfGit
l8suLThJPPwiqYFn0ZBdv/mbtmf+xiidRa+U7Xv9txeoXEwoCelTUoEquNeDfjoMyaFdBCmTyAQX
EyrNiPWaohfTy/443M3SUYtF2C3RV+ECQDj36G0ZdubThB6zcPqU9PMPUDBf50X1Hz8MFwimidpF
Cx/wLOtBrU+D/mroD1LVOar1KjXn3BI9+Tf7hZCRBVOWoRCoEnMW1Y42dgzeGbBwGMfWt/5H2pUt
x60jyy9iBHeAr2ST7EXd2m3JLwz72Oa+7/z6m9C5Y/XANDFhPStC1QALWYVCVeYRrQ9e+qw9xId5
V4JVWQZBVuGItC5W2bmu7XJQ1Bol7Y0Jua7ua55+/y/N3uxitvOMuRifoLWK3rD3bKYYMRZ25ou4
mNbzjaulcyAFx9GMcQYasmIEi8cgPnGHYw08lMRDAqsw9W6NFwOUstIIyhALHo+zo3ksIMd+eR6O
smeg8SIIbdEL6erZuLLIJThBIctN2OIGTSWd3gdJH5znWKm+Z3hrF/ityBQHXBCIX5YqRjaqmG1T
7+rGpCALKDT9RsqTWXDvFBnjMpse6qtpVeK7gf3PiczYmcsnMxQR7a5b0Sh0pHEsMEH13zfAkUBv
Qyc4GEqdn8k0HknZeEWYCxbzBoK/hRfl3Q6HLq2l5IS2uGkOL8z9R0d/oGfVwXvrGSwf3uIblx4K
bcv9ckyf2MAz2Pi+iTKDVYi7+hEcCky074IkqtD3F1M8tuzr2KftCxUyvq4mpQqUUwzD1AyUaP97
U80wzpeIEZNRI8HQCqjqwwfIeqplYifDz7A5mNJOynxqfgrSl+2Yt37+3k1zwai25nnR2HtXrB81
49T2graS1ZTnammcv9RFqnQxJrp3YSvZI/HUBczgM9TekfxUvfuxxXBOg7tYJM8hzlsDHwlOyd9d
Zq9WwzkEmKUrM7VgYPKmHWiujlNnd/vBqQ8UNMq2iC9j9aUF+pe/HIMLB0CoCaSWb+GgejId1kA8
vir+4LI8OHCg43sSTVGtZ8NXNjn8l6qRZmWIx+pocOb4bqrPiX42aGbHIL8MiZ1phT2Ogb396f4Q
dn4tlc9XO6qVhTZiqSZ88WH0Iw9V3PumsVn7cizsqljFMSbYAM1HSD/yGrG11gRkog3MtV/MFqgc
emZsCvxx9XFOu7LCBQAVIqm9GiPVG7zZ1dAePetgWcbtAmzObypqg74TzUWvnugrmxyYlGY4WWEN
5DSs+4AcUvnb9pcS7RyHGFpcREtQojoWLm7bfCnoqTb+5kp7tQT2E67KjCpmKKQixMUvmawdEApq
cM9t51Lw3yzzXlP9YhBVu4WfisOOOpqMrM81vPZRMzp1MwkehkJNMluNBng90eZmsNu0K2a7CuRc
Ote1VoN0OevGzqtIVJSOHgTNbdGGyW1stMX3j207Bz1aVP9/Y4JS3Vdkscd2v+ift22IXIeDGzKr
pVS0qP101tci/jz9DT/K9XHgoIX1wtFiwLUkyYMTqKxtic63Cp39NFD220sReCk/f50GRK8LGa/6
ZXLQulPX3RSRwMQ6Ur67KT98PZHBUMmAk6b61aE8BofwUB8KvEAKMZmd2d+yoStLHI7UhjKDEB4f
prhpnsh+fEY/7SGDRm196PzBdESK5gJHsDgMGcMkipIcWYExnQb6auUCDFm/X10tiAMRpY6JSTOA
iOoH/nCb7XJf8c3DsI8xQcku3cl5/NbvRRsp8goOWOIKTNI6u0gGEyagl9DJB5CEoZV/2/nWg9nV
8jgwkZsRakSsbRczgeYxd0tHcrLTcJxcA7RaohuN0BE5bKhQQU3nGcEsOwTHGpTwDUoX6k49iWQ6
RfvHAYQygK5h0kPo/jSHoLyxoqdKiMQi3+NAIi0TS5EHuEY05XtryG8XEnkf+j6/qZ11U9WN0wQg
in/2bnlhI2foKLPsBaz9kfsxr1P4fhkLD1hdasIaydJTO8suKGB2Kp5Ut1e1vXEKP/k86UlSgMcD
V6ZRPg7q9LDQTBCYV3tJ3hFckTlgAK3xbA4KsrTRYQqWED2I7PSZOOB4dGvMmN0KX3REq+KQgiYF
qQo2goKhtmGXP2h7yQ32oP+FXDaYNG+j+7961Pl1eBW+MwL86GNZMYt1e1NOboTWP9Xd/lQCgABR
wH9nODVtk1gq2I3vPDD+Li//UZya2Wa88uM+FT0lCu1xCCHJuTmWBOFQPmqYDIR20j4G/bXiFveF
8+FvxsFEG/dS2iuAWfNM/eQFlTNff1p83W5v2CC0Ntqq4JopdEwONaysUbLCgGN2XtFj8CR3c39G
ByUYm23VAzGQbouWuQ2GyhsqX2WpjaZZakAoHuYoea26xl0qzS0N+iDwFfbT/xz8FX4wurbCtjYW
7GaFYkj4Kb9UHqMUr326w/IYaiFiJkfroB3EnTvrV9D30/DmWVernNRagYjsAhaKx941PKYXoIR2
802H8AcL1FpizyfRpBJzx60l8zCjQGjHSNBDZpUGhkQeLbV3whb+07naKDwczB23rHEQQ1I5bZQF
wBndsGb33B320idySnaS27jBS8kaovzalU9/9RJwtbd8OpIkViIFkAygaoFQR856BCb1dvwh8CCG
JlsL5NAmD+QqKhskqumn6mXymoOxD0vHmuzJSS6seAaS5+foKMpLRF+RA50lrxMloHghCPIu3XeV
XXRa6FNrpK5qaJWTl63ohiG4xin8yDUxxj7SQjx7te7s6k7hWZf8ecBCx92IXDl5XkQTbyIY4JCn
bNMinlUgT3Yj+70b77VT8xnKk/a8iy5gPwaRtbCuwGrUGx+UL5bkUV+gTxsZBRSKjznI1lOMDbLZ
GoCraH3srG3Z4urlMVidK0VvkCs1HvWJt3wOdgCd5qfsQWgVWiEiXBW4DT9tXRLF6KseBhu5SQ8B
nfAYK80yVJBzAE/ZR9+tvpEEyZPgRqLwj39plet40kRE7l6IfQ73hRfaFvoET5Wrv2gYW9Q/S7v6
RJ62z6YA3PnHQLmZ1aqpkO0mh3hfv2lS/C9v3AInVTmk0cocnSoxALVIqn3TZ/uxDx3IsQl2cd0M
G4c3wF6v84MuZt+kQ2GAnjZX9oq671qPDPfbGyYwwc+3zCqmM5QEWNaNxckw1aNBMXNl/N1N59dK
+BmXqivUKpUQdKNOsTs8MMbk2yC/fGwt3LVeH/SOgFyQ7BZ6jMdjHHhTe/sxE1wk7bVpmUIJSFHj
ojaZKjS0cruBbvq2mfUs/X27uBCaNPncoGM1BbCfOsszAkF+J/rqnP/OuW5FUEeH/7ZHvGnPyuOY
CxxrPUiCTkADdSoKwny0GoO6CGLUvc38VGZ7Y/whld+H6uv2Rq0v5N0KlxrHalahnliAzLQ9EO22
pQelEJhYh5R3E1xAooViTgs7IewN2UAbwwhuPHUvSl7+EGp/2eGDkNpAVCTuCeTg0D/lpvvsNvaL
n92xh0K5vLcwB/p3h/LdooJQdZWLdiBurLsKj0m0+sfS91XzLRn+6ry8m+COZBOA90rTAZRRNh0N
CezNao2chYJ3dtsRVqkbwWf0H3/jAw6IdYKyZ4KiZWNnh9k1nf45Py97+bU7ZhkGaTrfOuTfmF61
qA9J4Op80CEkJd0Ug95rSW6CprDL+cWqb2QibKNYh4X3NXLHtqGYf2oqoGhyqC8QqfbS8wAVXZA5
jDuwZuzjZWcIAqrIJJfrNjIov9AKDdplvLBUX3KUyrc/nOAEqxxOVFIhdUOFYQ25+JkMn1r5Lm8e
t0384Tb7vm8cStQq3hjTEHU25TE7sJpH7iDgHU07eYBkprgDTgAZPFVjVTSyLA01a9JlnBuRp7ux
C9Uq0FKAQtoJn9hNT/pu3c0n4TQZi0C/55e/1sqL7QxUiaHxiCDI+j+ZAE3c7xAIHXSSOd2PwsEc
pGB32RnessjBiDnPcVonjET/0Tz2Pr1THxcoY7PSn7UT5uoCf9HYr7kCrZpQGkSsUa4/Ur+6Y+XZ
8AzeTTAF4hEwOpqX+Sh6OBbZ5KJ+PuERFxq/qN8X7a2qtDdElZ61vBK0mQlwROOiPinkvJZqmEkR
bcbMz7N2h9BfK+72F3trJtz6Ymy9V3vY5BFmUSYYeaO7d4en+Zlx0YT3GE11uk+dk6G0jv5dJ/QY
v4ho+FC0Tg5T+mrGPHyo4bqlhU+kUb1RYVlUHzuFImrIF4VVflyvq0BfqWYWxKdmpziobn4sayhA
jfWO9X1p7qTb1k40CytATY0DnBjKBfVMy7cHnyDY6yLKKZFDcjlJPRSj1QdA5XHaSeTVoDuj/xjw
82N6Q671AdWQHETzKce7yzh83/bCP1wRfyEVP2UjlaMS9uy9D4W4HSt+J17vl+jJIE6T2eyOCBYR
39iZguRX8HF4Zg2VmsivTYibR4WXW7dtJ/j/7ONunC6eNmMaqVx2nYUZZbQjB3LqTgvkuYt23qfZ
VytGq45Yrnv9kv++l2zNVyd6hDjClNeo05BmPyY/g+iuzL7E3aVQXgRfTYD2fMda0JtWps4F02Ew
faZMldyGeLGw/NKbvyUCvjChj3BQEYClqyUs+R7+scDhdKi8WLeR9ziNq3poIvunPEhQgowf9YcP
rpPLS1q0+NeyBtz4N4Ynt4niTA/E19zkS9g6k6AuJHJKDjGYTF08scGhkryQ9LGvdh9cDwcZID8u
zKoAZMzH6qC70z47MaoeNtNe/BXh7VUyzlcVglDHk48E8BgqxY5TdDhZIqYHwYbxFYVOapucVIDY
NOl8UAo6xiJi3RPEKYNLNeZmkuU2gCRCq5YurdO9EltOp0Ml2RCVYVZZOa53jEsxJBNDO32MHet2
o/uv4Jt2Lg+lV/jaYdsVBMHD4LBi1jo5DQkoo7pmtLP+keiGY2b320ZEn4dLMWYCZmoUydk8yyw/
6tTMbqiR/9g28oeX+l+wx3Nc1KNBVIPdTuQj465f9vohP7CbkOh2LtozDg36yFKSmPVVJ61p2FRZ
7tB389SNubO9IpEdDgbyOG1BZAc3MBJkX7LiKJgiF02ACp2Nw4KhrSLwrVNofczRea5zG3LObl+V
KcIVXoZyxS2XvrErRbmNQto60ijX9vZCBf7B691QU5/zmY2+SuqdZl2SSeB/go3kVW7auR7LtJjw
FkQfafSjg2J7P/zcXoPIBocPUaaCNUEBQ347Vccie22z5MEMgt22FdHtlVe5UZKlrIoFWzV5jCEr
85g4PHGCR7RX+Jkj0i8RrYqDB+hBzHOtqGA8avZRdo6yY/lBBOI5Ka1kkEk3K2Qn1YdZvxRpa5NO
JAMhSMNMLnVoA3mMLRnbVhunonF1tCWZ2SGUakcPT2Wc7D/4mTiIyK2Ihg27ubGnsvCEV/pzCy14
RhHX+WZoi6p3guhkclBh1BSCtwY2cUwfMdFjL3RwGiijRCK1atFR5dBiqkGORFWEwaqiDqTF/1Hk
4EmweQIbPDmMoc8x0TRU71j4QxuMR+9yn4Bcwpl3nU9eRWOygnyZp4oxC1qPs4wOQDDS2KV6trLB
HU2fyl8tERKtknJfhXbCwYSlFVEjMRqL8ZjcBffaTXyEoubzfJf9v2xZ8lw+imYtBKeYJ7aoCeac
Saujtht/jtNTEHyRtMftjyY4YIQDiiwMg1wh7IAFN0v2M6huStW0B9WbczQx9K0gYvyhdeJXsCds
yVd3nBwvU3rLnvc1dC6NKPBaoM7YEQdtmzeMaQUTZD9qwdjnHzp93o1yKJLOrVQ3bGQg/zSDr4Dx
yCwPLHGeoAcoqjOJTgEHIU0oSSFlSaA+PRfpz3IR6daI3J7DjLpvaSGVuCbOSuBZper16GnrzPA4
0Utctd62gwg3j0MOSIYssUHwxbqd4uGOf6Ptrct0lPz4RdqJ2gJFlR5+9q3CYKsOQTv2UIP5Zmc6
sTbY4tR77QFPAl8CN/y8vT7B5+KHHgJ0v8bjjOyzUn9S6GCmH0yiKYccdTKbkZJj3sGS2oNVUI9U
saDmKFoDd+8wwhbTUg1cDjJQp6JYzpin87e3SVRupBxQaA12KWbzWPlP6k+H8mwewdBs58/mE7no
9viCyxuuodIOOhIBqsaiDkRRvsuLwGumBLUXHYtUlB8VOY/WIwVZURyczWHfdF9z8qXSwUEvutML
IjTlsCOE0lcTvDGtzIcmvDGlxJabcz6JRodXsR5jrpqlY4pQ4ZeXjcY8xIqUurn6ms+VXUvnpBHM
p6/6yZUNbi0WqWRV6jG71+nfifxkieLVOlZouk4MJkti8EyREAEIuqBC1xh5HHbhHk3ePrm0/9QH
dY+pVVFTzPqWvVvjXHIxOq1LNTSlJstdNnxSxi81EVUo1hP3qyVxAasBc5Gadfguk/fvU4wKJWjk
NIztPb0Nclv6vn3ShJvIfaWphFIpUl6QLzrRU/7Q+9MpdzDnfKxfI5fstq2J9pCLVtVS9b2cgKw7
lsFujRHW6pm0om7C1YilEUtRwI1lWG/YchX000lNx3KA37WFq6JXUc3Re+q3tdu0VJBgsGj0W932
yhSPttk4ykRK0RSRtQ4hnR3lYL8rB0fWHhf6WDZubopeP9eP1fvyOPitxnYOmhSNHmi9sYfgc5QL
itEiA+zvV/vX6DFY3AJ8pGEC4pp0T/VKkCOJPhHn5mWdxuEkR5ji7K0nWv3oysozl+BJt2a7aCx3
2+vW08Crz8T5OFWGoRsT5DB1Y89OctfaSMq8IXECDzNtYFTVP2fPIrwQbSPn69lYzdGQos8kH4qd
YmWYRBG9bK4eJx3dEESjYEr4TUmzl3WpjRElk9lTE5C17RUiCPYCE/wUF1ocM4Vo6I5bEnCLGcG5
Vv+RpUxQtF/dq/eF8HNcqZwEZsQIMsfq00QeVcPf9oB1VocrA9xBHZal0NCUgJvv/bCbduaX2Ynu
JJu8JXyL37jELy27cxUHTMpHTHn5krf9E9bfJa5+AndumfKegaFEMFWp+rnvyq9aJn/qu+wu1Gr0
uEGeZRwOpln5DcZTo9ntyhkjKk5tyLFtVOlD7xhS52z/KOb4v+EXQhrVNENXTYPz0XSckriPcIcO
dXDWapndq6q7aCeV/JUuMgts/zHF3SP6cQEj3r9tlsEx/yI5gx1dhosMVaS/uqlfmeLuEPLcRfXS
olqddP0xVq0HszPOLdFOhlycyzEVjOSsO++vlfF1SbBExpjswKVWMRScROtOsYRj72u0mle7x9cm
yYxSTaPgGKa4yMZ7Zc/my9gkh6hEJFoMd1A6SRu1rEdnhmXpn8pxfO6HfLftdCIT3EFYTFQAUgl1
fm02bS3JLiQZBCFM4Ncm+wlXIYwgMwsJKxWnBmriEH2viT0st0spQMf1a8K7q/FlSTPKZQlj7EhB
O6c6gKYTzX71P80nHN19v//YvnFRLM+jMGwV5DW54pPqSETUN+up4NViODRAK6xZy22Jq76Pqif4
voKdeTN66KDH+L8oe18PLO+nhsMDWlVlEMtYTWJ+l0l2DHqIdiIkb+/Zeo/f1Zo4LAjlSk7HBHcE
/dzdQGx6RzzrM3sNHhzJBXUERk1Y24pfg8pINIQqcHS+QlkOgU6qBoe2Ua2LkujfonIUlbgEns5X
JXst1CXahKiCKpdBaZy2eRmQGiatKIcSLYYDhkJBrbrssJGTF/j5ESRB0j48DC5jUSjc2KskG69C
219PtDgOKQo65GaWV2RXKFDVBCtLVD6m9FkLvm/bYb72exiEhDY4pinGNpmvXsFFm8YdVSJc9ucx
eGkC6umIt2EU3VpJc7Aq6llzIAga6+7/bpI7zBp0uwNrhMlcP0mRYkvZJY1Gwf6tf7N3I9yBphE4
ArsQDhipD1N316Wx4HiJDHCHGNPcE1GbFkwUkeLUWXM2mvZ5+9uITHAHmErVjPdaFX0B6k2vPKYi
6h/B/+ebH8OsTXGLxBL0gNpaKJ/zJRMsQfCtNa7bMRyVQs8XJujQGofSKJ+WuPe0ovv8oZ3i2xzn
Ge0nJYO6bv48SvsoFryPinaKO43pAmq5uENQhczpLpNmt48Kd3sJop1iP+H6II7jsqSygaAwlF5n
xV4uW6C7IYLr5x+iwq+DobHfcWWHSIumLQWyHNXXj8quxdRP7UNT0nDjmxlDVeB/urV21Wj/DzVn
0Rq5k69nvTWMFnrJltsws1l/UvgleDIxR+oFt5Q9StxmfvxB3+CQYDFauZ9bJPpormmqxyL4sf3h
1gtX+vuOckiQTt3U44UgdfujCZphBf3Sxb7B5ZqJ94kJF0SbyKFCt0xZKY2YRokHqPbhpqTM1U5t
x4/hG9/RmLXhkhUWwGFhsyKHKRPkqYJl8P2MyyQHQ2CBC3eZLlLvyygxF9WD4NMweNmIbnzzoja1
paoxhItKiNJWXnAoPpMvjEs49PQPLojDCKnuSWxFRurW2U9jjm1aH6TwaXtB7NturYcDCS3OFrMP
kn9b5VuIvmNi95AcRW3xom/D/n6FEQsNhgENcJiAni7GWz8aCLhEU/MiIxwYNAsEnuccykogPrLN
CgyF6l01/RV96/vh1LnTr1oJ+NR1nH6peEL7bxx/ipR7QzQyLloLBwEBCWq0r7L407407eeivMjS
6/anX+/euloJd+4x9JjHhH17JmPBRC1DMHKyFFR0PREEO74d0VAnyVIkpE7z8G0pj+UiUnZdz21/
ASbfjEj6HPOurG2rbmPt0M/F4FlVJj9HxtQfJUyfuNtbJ1oQl79HgRIROcfXibPJ1o3JRwgShVV2
un87mVAmwFOMjFyaJy2ajYGqQYt8nQ2S5BhgkUebPjF9IM2tfPNBEQ2SrG7ilUEOCpoqlqpSQSlh
mTEFHRNblkBpFZ+jud9tb9+qc19ZYn+/QoMu6YZmnLE0mh2o9TCE9/EsepRb/URXNjgwmEjV1TRH
UJMwyL5cSlEVVPT/ORgooaqQmgGkN4Ji9Nq0OQ/R7G9v03oecLUGDgTmZRgl0uHcxD+ZGhaToITY
5im/GUHaK35QEjkAhwfJLOV4UMdoT9piqKd8iNWfVv9gTsnf3KR+LUuXWX3u6vPLLe37lrV2D9On
THKNXgBs25/mN0EvCJNMtaXizaUw3ArjiIVQ2Xx7p3Sem6jVyzEI2It6mOj/5APKzVl67Gv5NDa1
IGsSmeKSAC3DbFc8YjEKntD3lPSdNxlgSTDQIDrVg6hKINo79verb6OZLVUlDck8Je2xjuXdlMW7
bbfePv06T0hERmoqUQOq/SDV9yjvxhDgidyc1F//xo4hW2iWNAgkLf57KUWYGBIUhSBH1klHIzXs
OJtv9GD0ts2sf6B3MxyYJWoVR1KKZ0soGdmqBina5iCnr+P4fdsOA5Tf48G7HfY7rr5MlZV4i+0x
RFmPi13l50zNwfl2MVU3VD64cxy21UMjhWB/JDu1vCTyVyXd9USwa+tO8L4aDtr0Dl+tiJB7RIGX
jbOtpHZDC8HZERnhAG2RC13FicQMfOzQ5naAwlQoGLBm/2Ljq/BlycbqZbVhVbXB6w5M1GGEFJh4
pPWtarZlh91Lrr5+Bi4PLY9z1sTYfqVHY686rd0+m4cfo19BNxctyZ3b30yXysGserIfI/AY6adW
kJUInJ3vpcSQk5Qs7OEp6mZHXpyiv1vCyS4jwVuA4Mvx7ZPWrKfhgIeg3bJ4i/JsGV6ofszJ+fZJ
pWp6aWkBrJMKpUJXAsNNJQjgzIm3PhoHDbGU0qnv0Ly4WOE+Dh+bMnYDo7WtwU3le0mUVok+DocQ
qCdHuT5LeD/RU0dH0pOhEFrP6S0RZqfr34eCEFTVLRONzv/tjlYjo4kc5Hk7i+Z2LOXg4nhMiSRI
FNYfUYxfZvh6YtfJbUpkiMHUGC6Bmo6yz4Kd5Bi+6U0TxhNFLTUsJPz+wd7tcacsgS5HHuTsg1Hj
MewCfwzVl20YF+wcX1jsddUieoVBszRuEC40R+/9oZ4EyLceLN4XwmUNaghuy1nFVL8aJnm0U0zI
S7gdRa3MztM5qP1ISxRjFwxS/+lj6+OirlITMisTmjKJqtoTtI179aaYBS0Ook3kDpYslUueSigC
FxWB+Lp8UCZ6HApFUO15c+Mtf+BOlIIXwtxq3wgfRtBvtU4W2N2dgi7a4nHYY2J2F/v5TbSX7eg+
858Vf3GWr/LeeNWcdDefRLKCIvfk4rKSlLkR1UDfBVMhsaQeukJkYh1D3h2Hi8sTbedBtyD3l0UA
kUr+3ihoKk+K7NJ009PHXIUDkUyrEmtWkNFE02PfI9OM7EbUJC/wFL7oqFWTEYCvgNXxI8dMBift
DtAYFgC94LjxpUejmK0yT5DS6vJrlr12GrWL/nY0HiJNUBMUfB++/pguWkuzBAgVYxZy6R4jJbMt
2u/aSKgtttom8Q6+/Bz10HXlsPTouZKPy661l1PgMfL6WdgmsfqNTMUyNVVFX4bFuXUkG5NUE9B1
lKq1NzLFrpJydqylE/XNrMZj09AwFQaZWGpyhtQgDCRqwBno8LXEtF08P9fLaIeBX04vQydsQF09
r1f2uMMUl9NCFBkXXeNx2Ble4UkPCoHYO7ln9ByQPLhMolfK9ZB5ZZM7VI3Z0aBScTVtSlt2DK8G
D3Vcsm4saCxYO0UwN73+7X5tKZ//ErUrSZmj6N52ntkcA+BjLMg5BbvIv8qr+axocQyVijxBNJGO
4ul90SK4cl6ixosZWshm0Fqgdq9a4baBYBEiE1xA1tq0rkzQaLt16Vvjd3M4BprgKrI+gPH+6fmM
lqIkFVQ57u7hVxnTuHDwaQ9Kf0c7RvvGGfeJK2JeEnkbPxO0LHDxVoG3MSYT9vZXOqmj3TOKWkgd
CC4F65NcVwvkwvGQp1WhySjzdrv4Qo+4AJ3HBwwF1Xbst7is2lCsTPAQIyyNCoCDcMBRhFpTpga4
wbJZvZfL+IcxBc5YwFtK2Wm7/EiNXpB7CLeWAw8adY26MCkb1mhT3LV+pjigXHckH8CROKJJq9XA
crW3HG5orZQqEus+GAMMc1UPVXepU9C7K8/bQX+9y+vdED8mBDJMPdNCuMwEKaTWznblc3HKD/NB
/iwcPGGn6rf87coWn89LkLBImKj66GCoIbQZFy7mkW6AUo66l3YihjC2SVv2OCAZomKMIm35l7SC
PYRj7vV/0GkVfCvKgQmk1duuToGIST3tO/qajQ90hgx4ImohEEAvPzmUVrJe1SDg25V1Yo/06xAe
tr1BcLD40Zlu+Y86GwnCUzyf9ZI6cQy2uheTHKQktrfNCZ2PQ5DGJFmV9zhUoyM7yGqc8L47gjtl
hx5lAVqt5oRXvsdhRjXEsTHJMNXnJ9xgzTK3afZaDA9hL+pbW68OXdnisEIPG2r2M7pJmLZfBpal
9KK79TPdxbiioB0DJF2Wo96OO8PJ7nMsVn0oX8VtiCJ34TBECnIrxgM8AlB2jKRql1JR7Vhgge+g
n+kcogtVRwQgCSh9buLR3/aQN57CjSPMd88bfTSAww04yGYmo1djLw1eRO3UN87jDmx1znwix9Ib
P1c+Y1gL0USMnyJELoYUWz+DQxK0J0d9M6MEa0I1ERqh91ZuLw96Bm2ucgfpNpGGxFvdYcsghykD
kVrNHBBbJyYRaaMpcd/7yk11wHwH2gK62+kb62ElYGZWHHrKvyPQ3mpo7klvG1Dvg/rNTWpb1Dcg
AFSL+cNV2dPsZaPRGFPaGwvQ0XJHj+Wxou0WnFWLZW9XZgrMH9OcVijKqOoZDU1eTuebev5JldRX
NNnd9rH1jqn342pxKBTVZUDwdMM4tquDsstAYV54LHManPJlhJx45xdnTKi5IhYi0To5TBqD2Oyi
BR+5mB7H+T5R7hXU05ansthvL1EQoSwOkNpAl0DIiSqQWYVuH+7LqHXzwBeypK3PolxtJQ85ldmb
mINDk9uNeWxwZLOb5OkN2I9MWtxyKlf2stPimC+BTb6KmWnWH2l//QKLf81sI6qiQIqeSu1RwtUV
LWiRl31uIqTdaOXFWRUVKdcnsExKNbBLgJda445qN4bG0oH1FA13BaikSl/vdhIawxzWfc2qTwo0
mx5EI1jK+ll8N8udxRT3vIUw2n0WO/H84Ei3spseU/DRM0n68MCGv/pbed+fRIQlf0iG321zB9QA
+09U5hD86I/djj20WBfjoj4y5UDYI4I0gf2337Hw3Rp3Pvuom9LeQHsHKdtdUH7NSOtUmohdfL3/
5uo7cqdRCedxjDVsaDDTx0VTPFnBa8egu82gnRWtOoaG7E6V6pB4zARLXA2kKMHCgVBxMXkRHyNV
koTkJpZY3RvkXu4O2wAg+v9c/ApMKpka6wJX8ueW/NMWgv+/CjBXv587A+EY9KGyoGY0aveK+hXZ
Y6V7BUR1tpex6glXZjifr0gip3ODK3W8QBPlYrb3QVgJbKwjyJURzrk1Ta7qacKNyJwddotmLLXl
S/KpAGtyAv0cUWYqWhTn3lAFLCDiBHuyUuyyYrTTHgS5Qe9s7936kB6e3mU4GSWWyWFzh+lay6rb
zDXPvVu/6bxIlyiCxGhnN590PJRCyOZIL+nnbcPr67MUXZMt1dR4ytE47YO+SEHbUCisjyFyS63D
RXYQuOAfvtu7HS7I1Vk1y+aAa1h26A61U1E7ij12l2VtulVt52i5FixtHTMwr/yftXF7CgnfBToH
6D4sB+NWIdYulmPo+Q63SW39E2pgHxiM2Un16ZCZ0uOH9pWvpZd5ZnUmge083avVcxGeqUizfhU2
qGoQSzZNnfC9IXKahBWINJlYhqeOeFK8317C+gXwygDn+6HVQuIoAy7NR8vWnf6cI+1ib/bZ8a9G
zK5McfBOJ7zSBJEGftUB/FOf0uGHYC2rGHhlgPM/I42lUUVgc/OfwX15gao6dPmgKXqioBGWDLu4
DH7oiSQ+Vk/XlVXOAyuiW52Rgo4qzn9KbQhNqme1+7m9NPY/fgvA7zbeTsFVPt5QKLJa/xKtNwdt
bx5GDyVMYdov8LY3Z7ky00L/b5IpnAGTeo4Vvai9aGpt/RMhvBqyLmvQ5/3vi0VU9trQJWgPseIv
EJKQY9k2c8fKHrb3a/2bvJvhwpRezHjTtRLUnYzTRO6lwLUmwYzV+l69m2A/4WqvoB9gTVqISDii
DTF8mCzBJ19P8ei7AbaVVwY0DMcvk6Wixgo0jd3yWbsY94xTvPKVV9Ek/npsurLGHU7LKi0jeBtl
9FMMznrs8IT3uaN9qaCR640H9lginWJPOEQpcgnu1KKEUY5Di8bRPnen2IZ63X5A1xA99F7sSo4G
MlUndKB89LrtI8IN5g4upa2EqwroUHAVu4A32JNf6xfALF709Mtfce+87y9f5YX4NEbZ2Av9hJpF
mZxp9HU2NLsQvYcK3JLngAozNCMlGSqUcS19scLxUmmiLhTB4eJZoBpcw9LWYkVQvbQb0NQYzV2R
uIKvI3ALvqZbQiEh0JDn4+uwEh60vnZ415gle8C1znBAu3IcfOlVpIcl2j8OObIsUJquwVUnJOm+
qsOvfScahRbtH4ccath1PUaHQRiy3PbTPSGVHQ+iCQCREQ49KmoOTU0BT0Y6OK12kgf0sJv+9kcS
fSMONCropxgSk9LMZiuw/4+061qSG1eyX8QI0IDmlaZcm2qrlvTCkKX3nl+/B5q9KgrCLez2TGie
FGIWgMxEIs05Wb2gPS16bDT1XnEc/7osmbnanJ9oNcDdqhQz3b1PvPIhObU3dL8GSLjtpoOscCFb
GecbyqGYq5miAlpkJ6rBaD8X3V0tQ1mWHBKfvbX0NVZBaAIdz/dZX7mR9XmJZVVQdgh/xw6A4gIz
rYHHLVfz6fUlWZ0SS2F8QSWaxpo9di70WuIu3+me+MyW4kPupbKpEHEB1r6I5h69M7LTzUiAiV38
NE+63/2YQQBtugn4RjQgoaACK3li/aK2ubZYLr7Q21azhhpqr55Z2n96TTOM4qfn8S27a29QDwCp
5fxqnYxD5Bv3NToOYH1yvHGx+lwWznkRNVoxEZPC24c5aEpfErvxMvuucyRFdPGLa7PBnCuJB5LY
ZIYryc2D1T1Whu1a4V4b9lr1qimnorqt12OxPhvjh1mTGL/QUzqabZsOHrM24UxEAcM3eGUgOzLv
i/V+rV4lBi9U3IsAPui1hwaDBiNyXMa+hf93zuwOAHfNcXnQzmzCsNznj7hJJTokNMqNWM5eMi11
jHKAWHsc3CjNXI1idlf6WGa6/5embsRwtkFmawBHMECD6HkBwmzyqH1yRp8R1aCYcgDA+/XdFGrk
RhxnGLOSGs6QooE4yk56dazVL9qIVP7bdSnMB19bFKf3RbykymoglrOBEq24LcYAnmplNT2wr1Ev
XPVT8S0cRkm0L9HEX/nhTaRMZ4Bem6kJmAotdq2ydVdNYmiydbHd3Ujow95cUhYV6El0n5fzt8Za
P5cWjkzNdm02H4dhlhyYTA2ZdWxEGs0YKzlhIvv9qvtx6JetpHdO3D+yUQruSlV63Uz1CQmb4bTu
6E49LJM7fu3R2MZQosd9ErsrUueSlcnsmnMcdTWnc85KefG6M5OHNfGj8AAq0MJ5V6R6WR9PYZcC
83+NWF9Abs3+SNWdkVVHwHRItF5sW6xbD63fYBbkjqrU5ri1DMxu1MrJCj9XYeOZOnjQnA/XrUus
Ehc53HFFTUFs9CwDrWLNznNaPGQ6sMXGZv/vxHDnMxlpZxUMPIesd5EVeVNG3LaQ9R6Kjfb3YvgH
UZiUpp39kuIgB5DeO7as9U8swbGAQapTk/LMMASsqFExwC0U2VsYEzdXZEH2fzGgiwjOL+RRkY0J
cq6/yrHDne7PB1r65DwDJjwCa5VyLFo3vlu/v+eELmI5hbP0FHwCLQbhQ70G//nSAeowfypU2UuF
fedvd36RwymcTsC6NDEfNCPJOcXJcxhFrVs1qx+2YJsY+931dYnjGecikFc9YgxphG/77c7chyf0
QnmFFx6KIzYTtcP3XfW/xfFz2E4UlWOao+DUm0+OM3td55d9LYknZIvih7FXYsV00dE3HB/Xh8lL
0IqyHqbJJc9kV/nFs6x4L3ZHl1VxkYUOH9HXGk6t7A7h9GhnX9f1Lo9M//ph/fKeV7SDR8hNiTMp
Sg3NMPbKWfOKIH/WPiVee0Mewh3dt0AbUdCckYAf234C3Ml18WJneFkls/7N/TgrytQU7O3ZtZZX
ocDsRPtqfEc3L/KUqmM4BP//OtqNkAgs9eagAb+2DMen0MDQ8TDfTUksuRFFJ7YVw62ljPrJUFFL
wBQZORFj9BKt+ILKutvVMpMWbdtWFPv7zYpWtVGMMQRaKVkLV9daf4g+t6u0lMt0jNeNrRjOMTZh
MnRRj9NJ7WG/9mnkasTw6yL9pKXVjV5XnpKj4LW0BxBK34DXyEsVGVGubKmcl9RJ6/SE9crkBjCb
E+eAoeQPa9U8//8VcbtUzkkqWWOEZY13kJrdmtVdl/jkPcOhWxGcW6z0Vc/6EJnKqARpSPXa0ad3
AWxsZPCxErVoQrvJQixokNy+q4hp78e6qslTB/gdmfUKszlAUDZ1grYCBoz2px6yFnYzthBkzKzZ
B6RtxT7xyDfWzBTfaZIHgtAFb6VxLnGMp3nudAAIxcfxI2vkYlUu67PpzgFzULKOFHbkf2v/ZXHc
Y2st+nUBVj4CNedLkz2E42NnH3Tw7+btlzR/D2bzdnGc97DJ0NHJxuDmlHc3kbo8W45yvK7j7BPX
FsR5jVQ18rytUE8xs32m7B2Zqcq+z7kLqlUKCSkiW9JHRwegoHlGJO2nYm9wORPOG5h9CDTaEG+B
AvO5+fTDUm7j4sO/2ybOFRQ5WDCbpEG+q7m11L09S9Ygise2J835AUADaF2jI9y0USsZl9ifosKr
49Z11sE1ZLSskh3js5Mm0aaCDDj0OAlK7dVGS8kgmVsUlp02K+K7S1sr7zOLJVsYqIvpobPye/Ij
YZj0QbFDxhrFrtyLb2VPUPGF+1sZHM4f1GEzLkYXoxvHAUpa99ZZszsbN+3y8bpCCLdQJfBzNrVU
0+AOTJlNW1sslkuqvynNPptb8Jb++Fcy+CC2rPqsViaWh1MftewhU3a0keid0J9dlsFHsJqSl3nD
0MbRJlnTh6n5YmiFn1I/se/NJnjPenRKNBv8DuSXymwilDbMo7ZZMKqrtJ86zCgAJ9gdpDTfQo+j
XqRwppqseWzTHrOW0/RE1o8zkaWixUd/EcAdfTaFU7/GaRHow8nAMP0Mqkb1XWzCgP3+z2bxtzYA
OMNBoQSvs9PoK24JuL94R5/0R5P1Sp0wjC5rJhL6oI1E7uKu+3RyMgONZpb5tdQ80naHLnoghoUh
GUlkJRZlOroNAHpb54chalAbDjGpbD9z3hwCYKnwA1jMgzk7TmBCuK517Dj+uuHUiyzuBloyGxgL
SlwE5iMQsG/qm2Vn7FjL8XUxYrW7iOFuodWiq7MqFC/OuQzyxjjSLNxdFyFbCafZAAQ1+mwA6ls9
3yQOKufWzQxAkbyIXGN4bJsHNe7d6yLF/uGyKk7XMQC2lHaMFhhEWPmYul32Af10XkyAZWTj2Khk
F8W29VsefzMhb6lPYQVgh74/TvngVkhog07v+qLEQeNFJfi7qaHWpGYOVIK6U6B9YONL+l4/RWBL
wXSM/z6HcVkUdydlujNGbbkA34ycM+uWWAcqI80RXnubFXFx6dDUdjqbBB1YznmMXnP9EMavSZtJ
bEnYVGZs5DAr2LhwCuwhI0QjpB+3YxioWhvEs/IRfgN8Q+GhjIxD7oT+XNe7tCM10EYySWZbYmb8
/AJ1+qGgOu6QMnvVyb6WJeclnokfWCBUL53Eamy/dbSHIe09ANuf5q7+pFAae2OdyXhYxYHSZks5
xzGMNUFHBJ4UjJDQCMI9HoOBFcTP4W71Qnd6BjXMAakWyUYKRzO2R8l5k7VpJzWs4E3GXfqieYZH
foLEAYAPCNJ2+kl/nHxymwbJc/X1uvnJbJzzKZph52ZkG8B2qO8mtXbjLnPBa/EOIRrRLcNCm6PF
p7ASoNLryDmicoTq/vC9QcNRKmuZFvrjjQzOGJS27Js4h12vyS1Sn+4yDX4CU9BCL5/BRHyYJxkn
jUwk29uN/Q3haifdineCo3vD7Eer4dJ4tyyVT9WPxti5YSspkAkn7ozNKrn7k2jxYFO2SmOffFXP
5dHarYfi1XpKP6C4iT4uw2WDUsahvJkB2Ui9bBcGxp2sqUto+JufwZkJsAf1MrLB/WPqXTDi9htl
AFfCaRND0wHlblGNqjwDFBoxcyXJoJiTl31ZghIg627+ZrjRA+5aYPDYEYCdZcMmQmvYCOUuh95x
+gQALwD+iZTJB+Bd5RlxpbvGqMigcoR53e0CuVuizgatAycIjAKNNgoa8pogemIjRKlvfhojd8aA
KAte3MrPMM4juwfFR3jZX85eGhWkA4ARQ0e3c0/Cn2X8fN3mxamnzV5y1tFMvTHa9JeqRof+eX3L
UGKwYg8sAMAIy2Uwz7Kj4yxDU7UB6DyA3QNC9ouiNS+pmu7ryPCvL0u2bZzmO7RTO+BpwQDLn5X6
Q0klqXDxpc7wrUwLQwQGzwelRdaCxzpC1+VUH4HRdAOCi0BDI0/tyVDVhFumI8OoWXgA4un8p//K
a93AVDwuuyI/pNaL3flE1joj3K6NCO5em4CUPq050p2JQmYN/OKV1SG1GsU/33EsGzncNTZU1jxl
QHPxSbSkj+ZQop1RV9fguhRxrKqDptDAlIBNeXDcUqtXEhMMbC6P5l7z9F8zMxH4VYaj5soTnGIb
MoiDsQQNUQlPGaRTPKCtnjGp7oaABCXaddX7GcO42gFwE8frqxNeZxthnPObw5A0JcXgQH5MDskj
IKaO8x6sKofrYoRatxHD+b2hG8MWHcHoTTctN1o+RjR321k23SSTwrm33pgBilDAk6e5E6ho/nPV
1PKUZZAQZAqb74zNctgP2QQBUZpEPcZ4f4/2u+mu713g5bpdgpu4QptzJvPdUr3gnB2SRPNShKj7
LPvFY5zI6lfysOzWgHVwy4JTmV5wbiIqywIEpKhlGSAF+Od5xrAmZfVU8YkZjMLMAfg0j+1nT/1g
YcCDURauu6FuPTNz7jqaSA5MIobH9hvqnhRdh+GLcgVI4aNpfiMyOhKZCC53owASIVZivJvz9iPt
g6X5aCTBdSP6Lxrwe7d4PD/AsTXpwLrDjUf2XEhOyV3/K/RjJisjFBNLo6AoRHurRQyds1mytHlH
c0S6vT9iUpAh0Cke4ux9tVN86dStcP8oOnwI6sFISnH7Z9cLiB5jlCkw2uy4yaE+M8C70bNO1mPy
QFg4dCPrRJbJ5J1fDQIhm2CFGlzGvABd/aDa77mkNuvidpHa/aiZUwmcCgx+kKNWSBy48LLdfJ/z
eWu/WKGVYfBxBBB9FlveVCj+db0TbpOJqSLNQKKQ8jOOTVO1qRljmyimBGgDgmOcEDWL99wRGzFc
2KDkmZFoGp7DWYLhjeotc/Yh1WU2xBzXX8nIjRTm+Daue9GAdqEMzIb2ySHfZa9D79sPzbd/eN6V
IyC5PqlH9VMlWR3zzlfk8gONSxTphTmx1Hs2ukX32Y6VoAZwo1O5109LJogzpD4inRmx6KtfVE8H
FDXRx4fSmty5yyW6JxZlIyoyAA3g8BOUlV44Y/kLISV8VGi4H5fk3iqnvTmFkkUJVdBS2SyqbWKS
nLOiuTGGvkiRBaXK+lSRyFP16FExVIkYcay3kcNZkxmX81SEOKURpXNAcD6Xb+tjH7Ah2+VtcKUz
e8JrFrkRCo5UlLL4AQKqqlardejXTDGI1gE+rw/+L8OHwu2zNfyHuUBL57soLT0xkjmDTii17eFW
P0VrGoBv/j2OYiOGs2C9iEmXJBCT0V0Vde44FnB7rUSKsDMQVCK/V8OZcDEO8WBBm5E8bhPM05Vo
DawPSeOu+xK0RcZhessREsliFfGFaKPd0UZPBbX4pkegPNJSs0YmFwDBXucmwXyI9um9GiRn2YUo
PrKLMGZ7Gz+VxpNqdxlKjw1wh8Y6PEc1KFdnWdFEaMKbNXFxHiVZo9k5MgJhv7qpvboqOYUV+PMk
yU7ZcjjVKMykMrsVyynjJ3M8hg0wqiWVVGabf3nYzVI4tbDWJoqzAfCQc7FLxjtt/nDdsYrztRcB
fDW4Nmyl1QgEUHf0SQCUvCPYfh9SP/Yb3wIQoXoHOB2QZslAFCQr42vEepfqjTOz/EMff1wamnuo
fn+6vjrJAVEuFiJOaQNbAR0Jc/lJzc9zPHkVlbUksLvnyhHxOeG2HdCYrDto3tnFDwazHoSTPfKV
k5t719cj3jPWWgiWQUP95ek39pPMU9lodAEIpq0E5rgAwHYKrov4Lw7hIoP9ho2MgrY0bpHLRISc
3K8+Kxu0B/P5/QxdhqOBoQe98EjRc/f6EoP5IU3g9WZ0ww96dlNZ5z5XX6+vSegPNlI4NQCNnz7q
KbYN5Mhut9w1WeVm7fOSPl2XIzyejRzuQidh3yfNUgCrbll2ALd4qepSMkUu1OiNCO50aNtE09gg
b1MpjQuwOLcfX8vk2/V1iIVQxzSRGSc234VCnKXG4CQyAdQ2Xh10s4IL6i7LZTer+Fh+i+FdD2Iv
O1FyTOxm2iONb1PaeiCQRyblXaiFhnORxKmZQoaiUlj2qQXdOvDCfPtTeFD2KC7sZRirwlB8I4rT
tTjLu95OLLTmOnbsToBHcM25cKMx9JRpBNRILqOrF20j1VjeEzRXzDP8abBOPOSg0kLwXyyzZ681
VCLcTc7ByFb/ul6IArutJPZLNq4hzs25mRPWIOvszXJwi/L7iEhojmI3Tx9tjL0SXeLxhHCCW5nc
XZ7XRqdFOujTx115TG8ZijywDX7EXnYqvPZguLabHsiOIpgtUWUgqKXIgLxFR7r9Cdw1P3XZuM4F
fgJ1tfVMk9pVyu/tVHhEEk+I/AfIY23bQcYQreicmrZjYzZ9h1aZeSx+6m0TgONLclvJRHDqqVeO
2WUdjnAwbnrtZbFfrquIyHVsl8C5QMU09KUwWyQR6YuSmp6dvdpmKNFDscZf9oktcqOHKVagAhwJ
1GRVDXdxjJLU6wHUIuPBEpYwtqvhTKsc66gznRIsEHsVg9DprkRF0tXQdRyf6lSyKuHNu5XGmZdm
d0nYqMgW5cfmfkD3SPfxH8ZSlAcDM7h+UMIHB+5dXaMOprwpn6WMzLEKq5U59+eZUXGaeHjgtQYY
jW9wwss39aQBPEv5JKtMCg/vIpdPW1or4Oq1FqvshifiPNCYIkQnLpW1igo1cSOHMybNidBTXczw
+ajchaV534IVuoyHo2QfmcXw4d9mH/n85VwVfe6g9Qzxkr3PP+Vnlr9kOP/h1+nwbzePMy8touAY
TJAymEb0jXTmEBhz+VhOeCcW+hfJytgO/bUyVAQwr62bNi6YP82sIlM8OhS+ovUxeOllgQkm4ls2
6ZmegMNzXRqz2WvCOMfUhW2fjNOMQgBALtL9EErOSfZ9budqtQvzmAFqOkbqWug5U+rd9RWI7Xez
X5xbMmrNipLcYXmW8qXcAVnaNc6s2YY9n2RcrUIzMixKkCYlps5jw+lp6lCN1TKs9aFqXuP0pUgx
dpllklUJ5YBmzFCREEPenLt/K12Lq5bgLV10t05eu12506sQtJYfru+e8Hw2crhLth7iDJTQGA6L
iGfPD7XMlwvdweb7LLbZ3Bl27OhlF2G/eutrRB3XIodRFjdL9opPh1bOVK0oO2YBdV7t5b6t36p4
v0bfru+UZCV8ek0bLSfVphXNOmt7q7YlKPmiMy0zSf1eJoYzyFHpy2JeUURdaO0Ntu9My24aZBOx
MimcWbahHalkhNnn63PTn/vocaxfr++XMHy7nLzBmWUyAnPV7oFnUpL2TZ+mG80q97qx3tdzEqxm
93RdnFCRAVgLGhZCHSSROUXDoPIKRjv0TKZP7fDqyJYj/r6BAQETKBoaD6OhqXqppRagQlqnfkTa
3wXihuSRKRHBA2mk49IMQ4RZqyiNHxylu1Nqx7u+S0JTsVSK1k4NgHd82nFUS6UbGRoa6XNkoGMX
uMoBSU+zzO7FXnkjif2SjeE7sxoP4PVgtxhLcJX+CrI//c7aNzuogeSWEarzRhjnLZsomggtcxT8
stvB/jBZh2WVEfPKZHCeUleLVJkZ0QSlT1p0AvWPiy6h91zHOBgHKXxV1/lMU037jpAGQuLwWIRn
WwaXLjTKzfc5o+wAytymKozSGp6drHFrtBokJHPj5lFTZL2GRBRbbISxHd2oAGBuQWMN/AC//AhS
n38QpsPvo6eezKPzxBCGGPJyjk7tzHf8SUYJK9Z1G8R0GIpUTT7JVUYDUYcFPq5SOi/Wcjdtc0Si
GICQlbdlkjifbceqU9kJxuEdRXcn4zmkC0a9znr84R3W62gqyuhwciqf8jRIaqarg7SdU53tYXQ1
B1S3nxSZGGHlim7kcFoy9KRK4xW+lD7be2cXP0f7Ae3Lc6C57T7yZW8ioWU51ES0Yxg65Ts1cVAT
5gTwrmxo4dnx9x6mNSzfr++d+OGFRigDGVxbxWP/T210lsWpaxMVl8mLX+qXYR/7ORAtvrcBW1cM
vOLxLnySxYtiP3gRy89AEHNY57pHu8iyN/d0l+9CP9xlx8UvfOVdQAl0I4y7BEuMlNRTAmEkT3Z4
7u3MIXRjGf+d8H2OsULkjXVHI0C9/XMrDSeitV7ghaKhoac6xTuM6R6N3XgXSZlpRLqxFcV53aqi
Q1QyAPWJrC7tmpOZoIW3bCXoayIL3orhlCNKUSauUmycPt4oo0vrt1C/HWTeV3TBb6SYzGFuHGJm
NqlhRHgMTU3zkyKn59pmtJPouUwIpwNNlWcFyppoyHdQWrJ26pvt9256r53HwNwVaOcuJI5eJpFz
f+U4AtRpxZPfTI9h+EPNJJG3+HAADqPrqOfgbvxz28x+zGLwIWNSatRvxioLXfSjgjdAaX1t6jv/
+gaKV3ORxv5+c0iana3WuDaARJiGQ6doQR9GkkBPtiDuYqSKmhrmghpcuK6uDizi3Ay9ZXwwp/5f
Lob9ks1iJqBiTKuCPpi1eeyqF8OWaRvTJj5/gJSppuHVi1cqn85qS0Ox4gphHqZ3QCExH8oDPQFL
Jyg9WdOiKHbZiOIzWKtSzKVT4gE25ZnftpNr2DetXnulRoNB1tosPKLLunTOioyma9qaJqguts3O
ykp3Ij8zc921y/66ugkd3EYQZzxNafVzpKFrQ1fbIC9WX4XpZnEdXBcjvIe2u8cZUR0a8RoxhPLJ
Q/YKLBjRKdob7v+tA09oQ5tF8TbUAk1S61GhX63zWv5Yle+S1YhCS8a8iQcf/oCK8k+97sx0iZwZ
GcYRRYI90Kuq02otOkBZSvOG2qXh9Ul32ydOu1O7pNwlcyWjdBKqI3pgwMiJlhvD5IxYKau11RWE
6vZ6MMcDyZ7NAkPqs+429D06shHFWXGH7RwHC/OA+LNqAck/DbPExwpPbCOC21AHCIdEC+H1GuNF
6W4rGQSt7PvcPT6vuPeWkoE4zwe9eujeRSJpbhbA3eBkTp0ODZKACmiAVcKGrKtTFGRe4bjZ7eTH
NwARldiU0HQvInkO0diMRqJTmKu5nvqmddPpi27HvkTVmWH+5WE3UjhPpJWFEuvlzNKb4b701Zus
8qLXNsgeeq/26ORauuQRKgyVN3tpcT4pspViRMPuP1C05Kd9QutVMLpxiipMcyyAzYrbd7fIHLzQ
525WyrkoTOClOqHIRc4Z3QOl4UAi+jI3K9iVl+fru8rU7e9NBfuRrqFBGMg2f/qPzLKtPq0iOCin
ztwqtXOXRPGLPjhfpzHd5V13aMNKdpRiI7hIZX+/vY1ty8rhSFjc3HzAW8CPgujOvG2D7qj5taf4
2dfryxRr6EUg56MsRTXWZUbRZ46SY17DGgrlYFmORGHEB3cRw/mnEM0RehQjq1S0SdAMlTuMz8r4
RZNdysJZCRP9/f85Ns5LDeNkZ3GDnhVGq9ae50PjhaVHA4bjp7naVx39U+/yvReRnOOqE5DELLmT
BXX6qujneXy139Mns10V57pG8OVNVINvtNoGXIuZi6lQr669SrZ/4nNCldtRMR+j8ZWluk9yXVcq
QGB1im8ZhteAcQFUdb4+LRLfyH7z3wZ2EcW5kKY1o0YbgDOQdZZnA9PAwkRigbpxNZ/MeE80II1l
j9e1Xfwu1S5COate6NLEqwUca3LSQCQMZoSABsvO3CU72VaKLesiijNlratwJzsQNZqhS/PbDpmf
SpY8EApBDZC1nBHd0TnFqDWlqSMbUQ50r40+qdYNeU/mFGWs/4jgayfZPOPmB6NWAGd4KBvMACur
Zzfd7vrRCFdi6BbWYdnE5HuuV2Irea8D1Wlpd1X8PS73HZXM5QizVuhz+C2DO5LW6hV0UOU2niLr
jgRI8OyiOyswXNZDFz/KGimFVwgFtDWm65Bh5PugizJUw0gHhnKi7ol9aw2JO5a+3d9TZTfL2gOF
N8dGGOeFLLpk0YBOfL8vPyWx7ibGl+sHJHQNGwGcqpX2GCqNCdegpc85GmqVxJ2c10IWZgr1AIek
2Ugv4ublgpk5NzNFS9HKba3KGfkQ+IVpee3XUtJvI3Q/Gzmc+5m1KRvTEB2obORMvWH8m/Gh3lvH
67smflWZFoAygO6OTkpu28w5iprOwvM3HrxwX++KffnW+fmXxQcVpvQFLFbxizi+dY8u1WLmqV4g
hzkFIFxzw4fQ/8ZecYx5U0atLT6s34vjW4WVMmOIhkhT0DgH7NbnWn/JMt2/voUyIdxJkWxYxq6D
4g3reQ1nz6yPmNuXBCgyIdzF0JA5yXMH5kOnt9J50efPYfN2fR3is7HwGMWspo02Mi42MYusXEES
DhMFP3jsYRxon56tACQ9pxSPDxnuhtBgN+I4j9Cm0bIMOiLYemzu1gp9SzU9OtN5TCQFaaHrsYxf
lwSalnh0p4VUoa6GgBloqngKhiKrAkvtVUmYJZPClrsJjXs7Q+MuZWhIaxyYjfOUtaXsgpDJ4E4o
7sCDgM4rNiCDcS0E323p5mgWceN7gnT8gpyIT79fVwuh5iHcUk3EiRaowf5c1xw7K0jj8Xqzmx4Y
rvmNoTa7OZW2QzEN/ive2sjh909VUuQpcY9rj2CMP6gH8yFWvAldqRgCqve2LeVTE0dbG5HcdpqV
vWY0m9CiQuM7w4TpavkNMYyzFVKv6erI7fq3rk926HPah3oh0RihAaDZhrXuUeSCOJvuSjL2SYUO
mbG+a/R9B4RtdT07UipNodY4sGkbc8UGJP15gt2qK+k068B7Kv1J+abb7Xuc00YA5wFzxRx0ZdFt
X++ob8SJn4/W7TrIprDFmnhZB7dfc2VOc9GjqbKt74hxMvTOHbKX69ouvHY3S2F7ubFiBYSzEY3Q
tcJG0NRDD34wUMgcusN1MbIj4YxK6+baUGoYVR6VaJAZX3Qj+XFdBFNe3p6Q8UI/CYg4MSPBXeyp
4uRzDigiv6x1L2yew9I4JAnxnfI0tzLydokwPrPdr6EJxFA0SWmDGbsAojipJBwBOKDvZwsQPGHk
X1+dSBc2q+Oz20DrzqKqNxAeIdWngd3hMw2frosQndFWBKfVLWYc2ixVAagxhj7qya9zFr1cFyHy
AFsRnEYXXZzC/+DGzTvjzhq9Sf1Ize7GamVdM+K1sPZwCv4ck0/1FmEWQhJilBEZuPVgyepBwoSb
RS4COO9tVVjFwlhf5m/hXgXFHWN/Gt36wJCPaecynvp6b8jqkcIu/61czoWTFMQ9PahFfQbrWu9A
4AYS8MSrd9kp9BOP7hkj5xz0XnE2n5pjD25BtHBeP0Vh4LT9EVwkk6hxbtk5AUibb5xUTD6hQn5r
AVtWQ7Uyv3vPpMhWHGfZrBpvDRYUM09e8/6gUCCkRdRTnO/Shnmh3sCFoNmbGjbhs4wVRj+bboUo
oKwH81z7zTzsru+e0JI3IthP2HjcvtDnnGS4nbL1zowPir6vLMlFK8y6YY4ZCGvALzWsv3peI6tK
57Sz/Sh3jcxl3O3Iu/mD7tojdCQ+kEPzVdY9JN6730L55PrardlcNnjqpCCVsm97TfJCFG/c5fvc
tW7HSRLPVMP3nUOlHIz6vFBJmVcmgnOB6ALSlmVNQIqdT/dmldyOWX5n0loyviI7Hz65UtTW0GuM
+iP6MAXVk+qm/uiS2m38yR+OBRA2nO/XtU54OBidN4AXa6JLjfMbxtpHRWHgeR3r/tg9KI0sVBfe
iBsBnE9ojdDJCwuvG2B6/jRaF5jW59kNX0BX0brGC6OH0w70U1x5Mkx44aWykcy5hxz4bWHNoAbt
pD5W5eorZX9DlP4OvUPe9V0Ue76LLD75toJrviUNsiHwDv50n52cwH5WwaKKibyjI+0OEkVnjK79
f0+Nb5GdzWGoQmB8+Hb6vBQH23kznY+J9l2jH8Dj7uqqdIESPTE4C+hrwAFnBfQkBCowqkiNl1Qe
eWAcAoxBbdy3lScbrWeq8VfkhqowcjKU8Rczq9x4RGUwlrhTAJ6ToMU1nzp3GkpPbT+0BuKEY6PK
hoOF7yA0PrDeYwBX2BYnMJlNLakYlmG1BL8Q1w5Nct+7E7DRycGoJE5FvKUXaVyoYIxNNoPuAaY3
Yjpqak6dLqXwZIHTX1uow9/buoM3K68o+tphLnxEfE0jH01KbHKz2GsvYYwZLEylA1RX5lDEprAR
yWlKtmQmmrfR4zPvrG//BAE4NlALP7DevNzrZXB/Qg+zEcgFj+usRY7ZsozqAucyL8dFnQ/E6A/A
Ad1rufWe60ZHmpAlqE20Ov6plUVdqWVusBnl8iYaSvRdf6Thh/f4E4ArUfhkRwfW0p9C7Ngw7Jbh
LQ9z/abX7bm3Sm/RaeCsSdC1mrv0mWsap9XRPGu1bi3buVMcIORc/x1CP7P5GZyKlmoaOUaLPEup
hg9LUT4bTX1uNBTplnFnlu1DbWRvIEB+vi5WaBkbsdyl5GCHVzRUFUFWGd5kpkEaVft/J4K7lqIZ
HptOuJZ07bYfv4/N6/XvCy8fADc6GMvXVVQy/jzAYarrZExxgKp1zkbiZvDMsLxMhk0jk8O2cuMj
k7Zu+sVp4JCtZzp4mpb6TvQxnx6vL0d8IpflcPpY0rRAyi21fU0BpO6j0n27/n327//yU5vt4hSN
KF1hzbRFOhzcGlNTumP0cVqfrgsR3icbIZxaGQ7gL2MNWXCjaM5JXfvW0gS9qT5a5npvGNMejCWS
lKv4SkGwrYHYHNCafJnE1ArLrEqAD5KT47LJaxDy7pedHmRn2XUpLGFgnu23LM7ztuoyLfGCvNBy
WoIiSE6xP6Vu7jJmgnZPqXd9O4VnthHHqXiarlVXdVDxKXpcxsdu2M+pRC1+Dcr8pRcbGZx6Z1ad
aQugpvxq8vujfmjfrM8ECAeeHHRQHHxvZHE63kTmAvThEqxqt9m96pc7MPqmrn6v7w2wxmV+tfqy
EFWcLtjI5PR+sBKDzDnADpocQ8vWrvGqvfYwYvBx2aUfZoA4IoCUAt8Lb8yNVM4QlGUxctJAKXt0
d7S+vqSYqLip49lN6llyhUiPkPO0+TIXJO2xxPSWeAA13tsP2a2y1w7pey7mzaq4i7nXm6LIFgdI
1PlhIbuUBIXsjS4E+9mYGD8DAEReR8lT9P0wKOopoAls2vxFkpxhCGYZEAq3T4hzHmWaIjE2nhoh
tFSltJHG9Jv+yRk/lNqjJcvzSbSCp+jpNAVovKyX2YlstwYEHvnYo+VDsT7O4c9/5Tr4jP+SARG6
ZRgfZf1S5o9jdNcYh+sihDcWZkVN4BMCgYWv53ZzoulqjqiQDLd5CKb33pRotjjndhHB13B1A2yn
XcEc4P+Q9h3NdetKt7+IVcxhyriTsmTZZ8Kyj2XmTDD9+rcg38+bhniJeroTTVS1mwAa3Y0OazkU
+at0E68IgE3eHuTn2B9Qjloc0QWkmi8eyBlTUeI/IFj6lBX+s062tDuoZAAfHsCTWnQrDDLxqzD0
hPwzQKZApPu/7WSBoKZIG+up1tGQk5RPhjjeNHN76drc3z+1Taz3tRzWqWDARqs0zOfX/2r/Lq52
6QLBmb8pN0AcohxVmFoqbePnvtTNwGC1OMbLFGlSt22E17sOprJG+KkVZ6t4UJLXaAxky3T3pW1q
po73GHCc0XDMzn7FnZELYoOQTRu6IApVL1N4+M08EcyCkG2TmwmPC1cTk3tNnYM+mjhzNjwRjLfM
2sYoxRAKoVpeIfzbK1ymJXrUH3z/ap8Y32gWKSlIjFNpv85OdOiCIkh/9KfJodFM5KLvbP9cNh87
K3mMV8RiSn3U6Jurkx0Mo0xCZRe9ZafawUA6RzuYBY+3hS5hb4mMb8zMHhMkaNpydeMJNXlnaTKv
MA/cdsHtRzly5Soa0ETwfDG+0apKudEarE2/0QNonBe7qrucFofC/vADjM2tNFQZmBdgkdLZsbKy
FmsDSFuFJ57owVEaH3po5DM2fiWG2b6SZADfmlQgoSStPRVvFQ88cPN8VgKYbYu0YcEsOrxuWd11
/T/WhGmE4t7SPkOLbFzlsONk6EAbBF3CQlLhNDTB2J963utgM4BYiWCy5KSw0NemQwPE9JBNB3V8
XaRPTI+tV8G8P7QhAzwEasruPEiHxFQeWr163r+jm1YHHXqSLqJRDwOLfz93QR4YxSbQwV1Fle0w
7pxP4S9BwB8JrNXJSENiA5O52XgJwdsliUd14ZUh/8t9vEphbE0Ty0vSkB7T+8HgLnhrFC/ivRQI
6P7qzha39Xn7bbNaFXtTFlAokwrW+jfrY+JlbyLIRdzBo+Aq5VsjObyW121XvpLJXp4ek8Bq1YJB
BSVJyW2CsLbVoxQsju5jhMMxLmXAG0DeNDymJAFtTMFUtcU4viFU1V5tItPFSL7ZBqBlk27HFi29
ntwXS3nI9VSabEEsFbdMUnmwQ6UCDtu+km6/6lZfwWhpl9Ygse4AjT06ePJccje+k84mKE+c0VUc
IOfci6GTvnAhgDaJZIyVYEZ5AV4TkxkIZa45uHRwRkX3dO6mADvyeru4UCidAuMJ1QVUhZjr0x/3
F74dEa/kM2qddy0GPlKomf5g2DfVI6h6JhvABAUwtS1PeVhQESlA/1tiUjty9FfQZz2qPD++aSNW
H8HoemJqimmENK+e/ChAYohQiHfA1JJ98NsmqA7g4IB8znYSqf04L1pa4gHthoFxSDzrtj9pv33c
efm2v6ub77KVMPoxqxQfWQYhHAk2tZCOfYjNRAlG7xpfKx9VQf1fl8YE4MM8ta1Bx0DpYEYdowJZ
n/NfBpAB60B4HnmHtelhV4tjLmwiC22YCejOUdXCKcOgL2Y7S1+04TOhwkoOcyXjHAxLpIPjCDU6
EK6onETfpntd/T5z84DbuGh1CQ+OHvK0vFGyzm5nHpPJtmZf1Y69XoKZK2kLek6jSoqAxMVyDPvm
bV/deCfCXB9r6qJMNEN0l8lA7Aa4dJDFQaVzil/bSg0aBbyD0EDO9i1F+WDqagnUZBUDBF1pN0Bv
r6TLlAeWwKMQ2FwRQOKBpwCcOcAK/X2Bks4qWn2pCs/K71ShsyPJ1rUHU+eVujcfLCs5zM4lvdG3
4BD47WSnY+YNh+mRDjTpqLSFnvK8f1CbW7gSx/jX1Gp0rQ8VjIQZma1F5yK57WKYhJtPkZEbFhrj
ASXy3j359wYW6VgKY46F1eRUGRe5+Ex1YfX7zOUBGpOaCCqiIQntAOQmCTkWVN7equsCGA2Q+iIs
xQS4BrTbHuGWW7vhzeQqlwlOkjrIDlDTdvn9N59cd1APcGFo2JJt8fypTN5qsYyW9PoglDmGB90u
fMrF3JaBxvqpAtpKBqMaZhMidjagGnnzUMWnXnjaV71Na3f9fbalR8qqrACcCCAb5S9C9izr/6af
mabHYwHISZYoYjCb8UNhXYwVIIfeK05D95rB8SUaD1ho06CuhDDeJywzsNKZyDaFi+Zls/aSSp9B
M1uvg3E8lZBPQzYiJFPS0VVb424eRo4t3T6N61Yx1yed0zFrQxQuOuPcRImNDIKBhvjPHPlVCHOF
WhLrbUQLmkYH+F7zuQcm80zk/1EKczm6dAbQOY2cVbA+5e1r1ox2M/Ew87YdwnUtzPUg5gxOmQF9
HlqEgOO7RRwtbZzM+pRZ+yOGbQpSqw4kCqOB/sQwEM0bPf+6fySbr0hgVhs6hpzRz85OgTaymgnz
iKqpcKCccIU3/EgxtIQahN3fCG7xui9vS8/W4phAtNGTcTIIyvKimHmTJR1mTbfRM8mp42zWMddy
mKsfLbFSGAqdB/AHyqjgDK/lYXJkH3RJvsDxotxNZGyAMKHuEabd79YtNMj4DfCk2gPx6ShW2tg8
+7+lfCYQekXFpF05bA/m3BgoS9AylTTfdsZrMqZOjGYOpZnd/ePiCGKNNMBnE7htbGMrLEErjYfW
SJ76cHbMjoefwBPFJJeKEPgcU4QybZb/KouLKVbAOP2FOSDOkjaLiSbGstCdRYle2HZFQLNJSi8A
qr280Lng5aAe6VRwHfAGE/6LWlwlMZZoKXtZaUPYCP2msFzhiU6CJR7mIdCtGEieeuZJ3N7Dq0DG
KGXzhJaEGAIn4SEhP+J+8sb2mZ9Xpx/Ovl1XW8hapaEHX6BSovbW4ZGlh0/hcDRBPtUbKPqV98p4
2NdCen32xDGqoZmaacSthlbF7JD396PJMbKcbWMbE6V6TqMkRtPDEqsAQKztJb4zslfAJXFcE28h
jFUy2yxXZTppMbYDWizNKvFAKCZ8RooMSGI62g/IYMbNhnWEny8QHS4huUyS5TRay2HE2UzMYX7t
jwxGtRMT6OENuB7cDF3GlFtccND/cr+IzoARgRL4ebqFQXXOyrhiGQVfpD62xgV3FzzRrkqL5m5/
ln5kgCIZXeTvb5LS5iUh6XZ90L7rUk2KPrTKnYjCkA5j0aM3HF0jxQjkk3EG2KfoWcopGj4znGpi
xEjTMFkia2zXXlfXi5EJ6JJKrKdSO0SybI/j/yqEXojVkjBqrSD5hMeY2C6O2p565Zu6cA9r81qt
lsLo4ZwZJLdkTCNYkg3+JzOgvSnFS4lZS/lbdDE0u7wtgG5l8+oUm6nq9SYy2tl3nSSZNRJQYuxo
PiqkL8qNeuyAWqniGU07SMOOo5pU8z5qyfXcGM1MKqWr8wZaQtn/uoDOmKuo2fOW9p7U2JHDNgxE
IBkh2vKeIFAwpBP704WCV/6bgFTnsTrlbugqj60nBPoh9siZYvyRs2KD1/WgHCnZJb9St2nVrufM
tg8YqhQtISV46pPHZb5ZzM8Zmz97yzYODHKmYIIf74b8qPkIG3/Iz+O3DvMM6Ezz5oP0bbkTHz/h
clZrYiy1nsedakwQKYUvw0zsJfnMnMZKRzW6q6s7SMwKgxOpQCNUlDYwewwcFkeAISsSu/2Cc3NL
ZxiOn1iWguZ05JuxOraVMFbAOJ1OKOqLbXpE2H/GHeU4681bvxIh/72uxhxBLiHRu5f/suqjhPtd
C09Z+IlCIUXzRT5OF/FsYYzLokmdONcEUCVoHqiLysEMKO+I6Kd+uGsrGYwZMdpI1aoRd611Z2++
hfG60TDCP7vdXR3wJnI3b9FKGGNA4hI8A+jYhmuTjvk824VaOfuHv/n2ukp4r/ysNE6sBy3K6cO4
W9ITpvbtNrWCKfP2pbzv/Mddw+gDxi0ALMT2phhVbsSCCB1r3ej7DHRB8df4GH6rD8Rtv+uJPaHB
TXMSl4e5sKl46lUuc6EMsOj1Hea23Ro8DNlcK/aiiQ/g7XZIkfDqc5t7qWFiwABfpCSxKMVGuzR5
okPLo/EikZe29wfyvL+Rm3HHSgRzkfKx7FNE9CCXiB4HMbar6ru4xK4wBzUP1YEq8ocjW4lirN1Y
pTLYsgeUu/RctYlFPCOJXVnPPaWWiG0qKminQ46h4G0hc151VrZq0WMeUqmWY54opyQqvqXd6O5v
43YqYLU4+h0rtV/q2uoAYfd7rDV2wAlypvTP1bHy8zfey5x+9N5OMpEV3nuWGA0zWgbzykuq2Dea
mZPb4O0bY/kAbTj1XSECI6W5T8m9LF9MblKTpxCM5ZOnpJ105J3cqMnsJXzOhmfZvJsmkFkfel7T
6ObFXR0QY/mMbAS/pjShEhq/WJmTqsTp0F0w/NxXBM6a2Ln6rI1iOVVxn2rgBCzl0cKYABlu++KY
Nr4J+Pt9cdvHpBsqJm8AFcG2S0WJZKo5Ve/IHO2kEF1FeS5I9om8rUndHzjnMJ3Fdkmp4DYHiDT0
bbFy28q+q+3sDIgFP7GWlRRGHYwQ7KTyCJXr1RhWFeBm9QD+tcf/TQqjB60gE3nI8V7orNtxep6T
x37kxD+bh4IhCg1Tqkh3WsxCKmnpRkEf6RDuUQ4f9fAuD9/2V7Gd9VnJYJYhhZImyD3uziLZyaPq
LWcldVBeo428/UsFwgteq+bmBTKAvg5wCqyMZb+qgJVNzBEbJwygoSC3HThJorMRcVa2adtWYhgv
kZbLvGCACynvUQUMQLdgSH8h3Gfj5j1diaGfsbLXUhiOc9EveDY+jV5yzu8Epzwrho2mSrBeybZ8
JufMt0A8UL1+5uhWoqn6rESHYpvUZgLkBfGBeLTrMDzW5+oroRinQR5kPHmbLh602aiJWiayNYwp
V1QY86rpgaaELkfJV9zxNLj0wRq65iXNwYiR/dScOlA4nQbbOgraXSDmgFxaZDEsRrQUi+YInygH
o9c/t0fdSX3jVvhu/psfUpCgcwRuaSjIFjBlA1wLNIAzGTxBjiR5KBv4ev1oRjepdofJVbspOK5x
S0MtCVwYmPUFwJLK7KeVdU1RlTSRF9ph8T2ceMrJE8DYD9KDT6FdOmQiC48Ib0bxg6OBmwIMsL2A
tkjG5CZzx0xxLsdWok9dyj+OaCW2Abd7SoL4y+IYp/oUR47KeedsHs5KJnPhJr0cSgBlAoZvam6I
Zfzo59GN1ckFMtUnniAW9B25LWiBKLLLk8JGKHQUSsYhsxM9OenIg+pzG+xv45aZX4thVqTFfboI
wEr2ZvM+USU7B88mmkP2hWwGlqDXABqaivvygWQqawpS1wRPUJoD1fzklDmdTzu4Cjf2eO29Ww2B
GqrY6J5A/4mhm8zWhSEpEz1Cgml02gvBPB7GAOV71R482S0uFJYFMPs3PEuxoRt/SWV2cqRJBDGC
Psqm+tB0BPwhIfIT2WTnk/H//6Sn91YBf4CBmIbNiERKO1oxEHfcQfV686HNOb+/ZfUgwJTR2Cvr
kMF45kivweOeoKWh+0XNLBqM0VRuOIMHwDegwvIoaze0UBMNYEpbsLT6B5hTwUzVMBfRBpwOgSxE
9tgf5U9Qvf4lgzmfrq/FCMxKOJ/iRISjkh+KnmMeth70f8lgvGIyznISz4hkaeeLAHvUvWUv4U9K
sFl6SyD6sivC3NoaD1Sft4FUOVfuuFSzPooTjI7Pomgb7Q+z9zqZlxXZ1orVMTFOY2gETL1n7xnV
GTCaCVqu8h89wrX4IJ9zBzNX+3ZjI775azsZH5KVkR6pMX2/JTHQxqcUKNlhjm4iMY2OFvqd35S8
yB2oVc0xi5uXebVSRv/l3kA110RkKhMptSNhOUbD9BaNgtO0k7e/yv+yrbDyGrqJQYnAuPxZKfRo
TOFVsi/qL8NfDrRI034hPm3bBaft8768bV25ipP/1pWmqYial1gbnM9TqhmXQY6Oc9twAplNMXQk
RTIwdaWyyA2A1hRavQQ7tNBaQDSILkWCqdt49vdXI9PPZfIIiMD+yHkvYq9UHxibUrbkCfo+LgsK
XXFiW3eK3f1qj9o5QiO2cZM+pj+iI/rLLtJJAW8ar9KwqaarL2DOr84xqTIhLgBkm+xW9Wz3Um4b
NUon0xklo1bmWGfOzr5729WKwXCf9w0FkCQ1GCFn0zHGyKVWZ39nt/VytS7GjxIJQN31hHVhhLlA
y14/LYEmjdp3a8gH2UnLGhkiyWjQ3yvqidNYieBEhoJGXNBBNo4hE/CSob/I4HUUbTUm/HXmjC23
wI+JGQt8WZc+jdEpjFobTTJq9VyU38up8jI9sEreBD7vmOmxrLZdJU0JylR0eDTFm969NOYvOaq8
PEr8AeM9LceXUFu6p9aMRV9K5NNJStW6ru2s/TmHB0Wd0fD8Upacg6a7tSeKMevgoQp/p/1SPKuS
26z4ylEkegH2BDB2fCK1YhAFqZfRoXMSsTOdy4OIuQT+SMqm4V7pLGO4E0sSYllFtlkfpF+l+daH
4j+xjn0rG05Qy9m1DzUCtaS+C84p6v1a+cfEnd/ftu1rrmhoS5At/GF2TZoGq2x6aIBCAhK9SeQS
K0/7IrYm7HGRrjKY7dKlOI576f1k4ufue4aHvOmGh9zGhJIAWBB79BWHjixJqst7029v4B/ZbLfA
QqS2GFPI1nJ/Il9q68v+4rbv6/X3GbO8tHLcD2mEjiyrqw5TaF6Ap+MQHb0JlTz4E+gn7UXQeSVY
ahU/KvtVLONekVKMWkERcq/5JeFZSt6Slww0f7qvvsIXfobob32C7GMHQ4AVcloojrbT9DRoRZDX
8guJG46N2L5X11XRw1wZv1bIdIqcjQmC6lyomm0VBwWMG8nAOTSeHMbIRgXptTJE3486Jm5rKp7U
vem5aadWyTGwnOtl0i9Zragsu9QsEnjNdG7tHK2HaX0/8qAMt16+fx0PY1uJJFR12FIf2juSr4IP
SP0233dfZb/yoyftuK/yvPtsMjYjUsa2HlTcKTOzx9bWT4q7HJaDUthJZSdHsJa50RPljeWD7PNO
jjEl9Zinllgh3hsn1Z1ygHXEgxQMQuynOfH218mRxQKDIPcdZUMHTlIV7BvFOP2LQRCwEWGopeMR
Mm+riY5ZFkNURIy1/K0my5ALaZPgzZOTk1QeihkkFQ+fWI2FDlVLR7YCaem/RaR90TaCkqK/wVj8
nBzm5GXJvi5pz/FYm0tZyWHusBVJAMuN8Ugc5lszvQ+lL9xH9nbMuJLBbJcVa1U7RNiu8B+oO0qI
y2FAHVsEJAhm3yMuuM4W5BPI0q+bx1zjIQzjlIx41qdHxV+OFRpD6MNJcfg9o5sOayWKucsx0n9a
miO2mCXgL92NxuO+Hkj0inxwHSsBzO1VUVxu5l7Hq/PhNxVCfy5NGwl9jBkQV3Rbx7oHrLVrHOlE
b87rhuTuJXOFw6wTSE9TqjR9oTpAFD6GBwupi8jn8edsG0ZLQWck+jYx5sR4527OhU4KMV03B+FN
e+yC4RBdRpxc7iUu7ymzfXIG0C11WdU+0I2YcrG0gw4IpmIAwmsbZMnz/tFtX60/AtheM7kxO4WA
8Nc1jMjOCHH1SrSbnAfYshnSAMrkP+tg+8dCUwhL6Ijp1u/2Dk1d5KVsvmjAolMqwTa6b/vL4uwb
206WZH0u9QZiXCMV7Ui5TUNOAMoTwJi+TNZ7IaR8lFIyeuWUnIW2CfbXsHU0QOFAyQhFTHRbMbe2
b7rBEhoLreXVl7q4qZIXfebFfFs5iLUM5uISpQunmqBfiF4cyQUhhpfcIMN9gpP3LY6ubTm/tTDm
lqZKVVMcS3TvaPoPsbKCwkIZTGu/V9Nn1Holin3jGBMCipgCcVvlTT6hDCU78hBy3jmbWdO1FMYU
WDJpsiGjjbxf4hjFxNKP0ZlZF4B0Kr80aD6BQTi2TunwzMKmwVtLZmL1sRLBcgqAUU8D5TPQ0vAw
DX0jaHw0ZXv7avgOlsEa97UsRtUV4BWjpQIpdTVQ/A5FRNVLvCSgdLIShrvujYCiV0kjBiFbmwZo
2j3G1wC9Y3K+ZMuISMgyAu8UoEgfiGmkedCTZTGQrgqf9AhPvOIxk35Fwh2pe2fkVYq3r5+hIYJS
ddB6MssGSv3Qh+B6csUOmeLGy0OsEIMD+7u76U4k8SqGGppVNJ9lBpIYMnjzepe6rtzNVDtzckq7
6eeI7TlGhRqNj4d5FUdXvRJXTXKiLAOeKZVZ2y2J7HDInLG8mavYcfeXxhPFBDhFHGeKKYC7USqV
+6FGoTbU5/tJMk/G1Md2RFRnX+BmRnW9l4zFTFOxMa15/g+ghjsGejC5/X3uWpVr/hQym0Jtmz8i
fw5mmxwzfxRtHkvcZiC5/gjGpFr9qGXahGBVBjJCL7iVk4v2ckvcySN3/dss2v3IUaItZ7QWyRjW
sK37SJGBO28tt1n8EhqcOJ9zkizukDDF4owmKBjuUXLH/ouKN1kH9AXjKeVRv3NuHQuZIctqPQ5W
A46hGZB8XqOiRp7xyjNbwwPaasN0xnxKU15m2YSM6ELe7aeOmS30FwsOeM+MQAH4CMo28cu+evKW
xhgUKx6GiWQTXhhLaSfRr7p66xSODJ726Yw50etYUasMnOnCYfHre6CTOpkT/6JjkX1gRja3Zk2/
esegfGgzkTqrVCII7F36bgKfiACJAxqAI2d4MUauBeMukbErY9eCKULE4VEQfdnLfeEW4AYAKaPD
GOTwiTEBDZ0mQHDR4HPgeP62mGMcpplQ9GgDztG1dlKU13212I4iVgIYZUz0RdTlCh1Cgx8dhNfc
L3/ET8mLcjv7ot/a5QkpjzdLsbOeYzY2ky7rpTEaOWoAsRfAMPge/XW3BfrY+h/Zg3rfesqvCGTT
ZmHXNwK2lUeyux3ArBbN6OksqpmyRO+iB9dCZl06tGc6o5meeGHD5r1biaL/X7k8ZMtqrUQqzjXF
O9PMnBrDawXvCcoTwihlNJq1lTeAs4+VyY6MxtfNf/iVnM0IerUUxsHVZd3rvYTLFvcHeUod00zA
H/wktxyd3JajAgZQtZA+YjFeh2yIIhQg4MP66ESyn1WkH4gxuUs+cXw2TxKjgmQsljDEnKkbm3e9
fkO6ARwHL4nEY9zathrSdUmMwo1dZMRlS1vtMekDyzgGkSfeL7EzuhRsKoq5E9zbXmYlklG8GsFP
kesG0NseogZJ1NqfDl3p1C1Qm0OklcTX0ebRD3LXyShiWUxLmHcYnxydydVBwZHHiCfBWIsWjv4t
8nkc7u9PqQ8OYLVKRieXVm0Xq8ATklLA9RdwTD/0F8HuHOV1OAxo87ajn1PQgUW+Dgiq2u6++dy+
eNdzZcKtpEqVJJfpSyh+VNK7qXwrxi/7IrZjdJA5op9Yx4QO24FdmiBhrQhek/GlxyheeF+DZJqe
YI0ZF+6GbnrUlTRmRZU1VCM6wXIPpR5fDkSnuo2d1MWNP1qaXQX1q+aJqG7hqfWWOmAyCgh6WDhL
3t7W65KZkDIX00qvWyxZz+zJb/AFuW/eK7f6RXhZHPToHsYfn6mrUc7M/2wzG2aWUmGpwjDmniyM
w4kAWPW0GNHEK0/+l3t5lcN49GHC2hLx/UFbPNKuWPV+ckxbBkaAeBEPCCx48GX0Dny8I1eJjItX
ClMNw6gCK/X0hIltm2Boe/iyVLo98HLy/8WzXmUxFtUUk3gBxvnv1EByIC+hS2HiMW34xGND3lQS
isqlwFPQjOjfnjXOx8yoFDjxIrwdFkTMVTDkPziaSE/jw96thDAGzbDmPq8yCAEzlCddpFdABb7z
45UPJqeyRn3AnijGlBUFqaJUQ4Qutd9G40elfN9fy/Z+qYZqqYCe/MBgusxWPxMVkd606B4yvnh8
y0jpcqRsawB42/5PDOPqJjkNl4G+AWiA3N53mGkc77UToPluGs7pbO/YVRSjAbK0TKmRYUU96Vsv
R3GGhKF02N82nhBGA8ImW+aSQEi5pI95F37NDV6VeNuLqRKa9NHlqn5g7puzqta6Mqaz3aNHn4OY
jTumiW84sy+gLzu0Sy+5U1KbONkXLbWXn59Y40o+c2ZtihdppwPobqwfh/ocKZw93FQ9FeDlABwA
wROLAbTkA5DtUhH4Ugo6f861+VBbX/eXQP3Sh9uzEsEYOZUIcqWGKCVMk3IuRO1GMkdHGuJbGRgl
TYgRdqsM9kVuRzsrmYyxE3JUVEmMIlp8XAAeC/BvZ4rAg/cbAz53Zp4l5y2SOadZzoUx6xBGWk2N
Se7KeAUE0VGaW5dog4fep9dEr/39Vb4/MT/uLFBEJRmtxh/5GHUTbc0dHFaOEGu50wPZUVzgKlHW
ltkfzhbyheFde0vxzptDctdwlGfbY2pA0jFkDC0g2Pvb0JcYS6raGa0h2hNmzygaga/dlufikt23
du1EfsKxK1soIJjxuEpkDEupKmVUh7THBtF6GCCqRB8tEjTAjx/e6U4iV1BsXuy1eUtWUhlLQ7pS
Hi2Cdm4U/kP5qVSCenjYP8xNETocAKpPqP+yyC1Ll6GUV6JU2WhfBy0g0iXkcVrwRFAdXj14m1Ef
6gHdrSgcdefSUrxhAkRVKnAu36YYQwdKPLiEgFHN3L2e5GbVL1Qr+1Op/1OOLyKvqWazXxLAZX9k
MIonN8s0GhhueoeF0M6Fg5nEm/gQn2LOWBFvMfT/qz0TJDIkTYpXjGW9THNmm+TcTZxqG08Go10z
GfM4kzrk5kJbV9wK8BYGx1RsijAV4J5bBpjXWToTAxhwzaSpOPrirenvJPm5Wdx9BaZb/sEYXUWw
FeMqCi0tFQek3EB7lDZvn+oqkVYCaEC4OgodWPqAAx8RVS7HQbtEzT/99F0zv+wvY9OQr6Qw3iqL
wkzDMBlFUDrlU+QI43koJCdPO1vRz2R42xe3HZSt5DG3pRhNYjU5Yst0auwJM9ANRkfLoIleQ/mV
NP5Q3jftA+a+7X3BVKn2jou5Qfo4lH2uoL5UYOC6E50mF11titxk4aG7cXRPo/9fnVunmLHSFdhR
YBplxfe88bP+1/5ieIdGF7sSYUYdYNsJUr+ZBJSO2ngujOomR8ApyEqgzaBQT0jIYTDZtkFgp8Dw
pgquivf87UooSaoox9Tyb+8rAVgAwG4OIF8PPDe7vYFXQYzdbovaIm2YgD061c6mLnwThOGQSAXH
bm9260irBTFv+z4xuyIkDQq6D/CsIB6fEfGmruBQDm4FSxvQhdQ72R2/1463mWxhHphYoaAJQubJ
AXr8Dv2hcdEo5IDP4LCvKttJm+sq2by9kuZS3Gn171cQHWlKgZsU+ultCTyhT8xXaqstfa9MrnSk
GKMZY0smtjQ5VsOlHt/MvLJFlce0yVERmbEiyRgNRMrxTCDit1Sx9earweOr4h4RYzF6kE4MJIf9
VazQHjPLMeYzSStbt17a5insj6L8S5Y5j9btm/1H99lUgg5onMoUzMxr4tKvBTD5qkT5TpbSKY34
pwwIIyJ0nHEUqucfTeNVJmNNNCOdoxbRkqthdeH4LQJV8ZA6pfY1kp26e5l7HoLYdli7Ukomw4Ba
UiIUdQtMPbTuHqMD2J383KdhjY6ebie5V4Cfz6v5b7uA6zoZu4KYdojEGBmUsL/oGZphzNS+7TQO
rvl2XHCVwliVQosMuVywm6SNvoZVe261kjuPy9F/FuCj11Hf79uYptTzo+iI3xsnvTO86ELc5jjc
gqTonvcm2O4quJ4Zi0G/VKJVLRM8t2Ynt9aBcjngAeRisPShekm80I1fiTucYDS97AmjhMgO8DwD
Z29Z9AcAHXWy1MOJT5J8aMrokSw8qB6qeTuXgZ1Kj6dKnZIFFiwVAeSU1a9kBo6pFgZTNJzBfsqJ
t7eflKtdZazMIsfxVNAxew29Qh2apwrwkA52OqPpdkEvpeDyesw3NxEo4QqGUsD7YTLxSTH0akcG
KKg4ZDehKSN4NXmudfOqrWQwJsUsFzHDHPnv8nt/LE4yUCaSQxO0Z5BpAz1avIBRJZC5HQ08wYxh
GbShGRsNGWbliTaEScDY8QUn/7U4iiPiia4CFdk6fmZ0nAKv/9+WMpZlyhdJSgyC2nidudrw0k9H
Uj/PKicE27z1KzGMaVEtzGERBScXGl+RjLbT4gm5JGc/YNhWDwUTfqYlWR/49gpwdcvygCxjLEI1
RCWYWh7+2/YjwLrKYJS+mdN8KDUsRNFagOqaD5jttkezOqRLYg9hdSv2Q1BGadBGizcrrbu/xO1L
t5LPXIFajky1NRpMWz+kl+hXeZQ98gYG9OS4nGiCuAza/3VbmRuRVOUApG60T3T6s6z+i3FTzgNn
03Ct1sRofqzHIxAFEJ4XymDP+UkUwkBPY1frHg3J39/AbUW8nh+j72MvL6AaTnLPSF+G7lwpX0pe
JMkTwej6YjalpBWo3xrqmxGWtgCP0vQxR9l5msjW2rKlrzu5x651nuKTR0qfKR67yn6nzux40uhj
+oNzuZ4R29UFYGdL7htIkx8WP8Ncj/mc27TwPgQJtyK9bQr/HBLb3BXpZd7IIWIs5A/EXvIUo7A7
GeTMDU+3t98Yq3Ux4bg5S1UmCzUNR3Q0x5Z+2LvLw+R0x/QkfJO+7WsfPfq9XWSsBxolWrmacJVo
5CidLY8ijLf8lxNvAxkrgWFhLRt6JN2S3F4qm844WI9oFwXXpafcEDd9lOFRxt7mUdVwdF9nbAUY
noR6wPCBN+m/IrM95WVv6xEPIoEnhTEYkSGFxpBj3qtKiWyrUim7qjB9X+aWc15c9fhgLoRsRrRG
S7GjZ55QVjrN99LJ9JEyv/tUm9NKFxnDkSSjUc8JtKNov9ThcxUVdjb93NdAjmawXAGGLs5qOmAk
QaElsPnSK6KdA49YfNmXs13XuS7GYHKAYtNVArATME0ZvMMBn0WAWQTaPwbmAOeD9ZyOHBPF8SIG
kw6UZg3AMRMslBqJtyCVkewwnUoXE+aNPVqgrZmysvP3V8nbTcZ6pEXTzHWB6ElLOidsLmZy3zQp
CknBvhyqZjt2w2DsBgA1hrGNkAkJm0dilXbZxV6WTJdUrm7QrXy2+pqzm5wrZtD/r9MhTat3mYmL
3JHvVXwoBVyAiNs6v71/OgUdA3cs6MH+lqJNS9dlEQoQ6ZGyPJAb84gGBAMM66ZtYhKiO4v/jAeL
k8XfvNUyYl7whYOX4wNJbt/qTRkmyHMCENaVweveOLEvYgxixnQbb9xsaydXwtiB0aJKFCsyFnSO
CCfB9ENV9uI+5ygIVQBWQUA0guqAiVaOjzy8iy5jFAdlr3mU9GMY6ijqjaN+2FfD7aVcpTDWsC96
EUD7sLsFRsrDxzAOJOG4L2KzjL9eCWMEZwuzDTl1kWogIdAARwsdXnayk/BoObTJp4IPq0B9gyTn
W/VjXzpngWxM1QDKqMpzmHupfi7U2xDtFoTToUK/f+ek2ECqJfUkJSLWJ54ShFE0Fy27bcBtz+Ut
hTGHuRX1WqTjas0nE8XXDL4LaCXPlKp++pIf0Ml3mDiwO9tKiP5qoHYBfoLNAJZoCwMkC0i29Kr/
N7WKf0xU8vcPaDP9hgL6HxnUoqzskpAmsjUkSOXItRMGNCXcvrZoUhzR7NF7eCOfIpfHGs8VysQb
wiDVprbAzGOuXQZMUupngfX/SPuu5bh1ptsnYhUTSPCWaYJmlC3LvmE5MufMpz8L9rc9NMQ9+I+2
blXFHgCN7kaHtWQnBihZYDfoIBzvpHvRGMrmbiqyoVPAwCuaxfkWqZ6GCOUEIJfoGD8xM6Lt5LBp
BPdtU01WUjjPEmH4u6BGjoYpxAPm9N2QOtsiAsXYMvPqSgj7EatDS+I47poa1yoGlnnXVLtwVpib
9lVT1GmxbdtXsjgFQc5ZydMWcUd0GAAID8LlnfHcur9AD1z98bo6is6IUwylLqtCk6EYk+GF7Z0x
COGG2Cm/MRcKHJVuaiC0NDgtyJds1qkcAcThJvhcHRjMZHWTNABU+M2uHIqqjf+ygReJnEYMhVWH
Sos10TPdaW7+kH6wFrvzzKO6D0xbRHq7vYUXcZxuxEOVL+HCurrbw9yfZdE8zbbuXb7P6QNA1FRS
d0idW8qLnr5M02et3OXl/z/CM9oBL1I4RTBMZZb6MMMwcfTB6E5BNdpyJyh2iFbCed92TPvJDOE5
CulLZPm0+DQNLnlPT8h6JZz/RZCpk5yUrIPyWYvugnZfSYJbs21z/mwW/waZKXCSUgklgL7/2rTp
HRnpcxmJQiKRIvMvEIPUQ1Y1iPIwGNng5rD6KEpEB9DLwf2Juti3T8cE3RvQcyl4O/62cSpyV0Sd
kBhsYEgRRjDAVNuMHub39KCowBUENitVjTckt6kWLIYl4YDMYbR1gu7xkDpKIMqMbD051mI4bRv6
MmsGE9q2VM2+nWI/XdRv8vyzjOXzokmI0kdBjnjTEqwWxu3gAHiSgfTAuMiCu6kDll74/R3W+o8A
IKb+fURRGIRJY1hAa8M4VHqsRa+06wsAiOnf3w9kvaiTEL7UUJ+1/KaV3eu/fzPldzkTInMxnRVI
bdSUKPuzyRA2Mx7dFQDJYA/qWmBsNt/va1mc45mLFm/aDsl0+Sjd/K6YdV+X28mpD8QBuvf+P66N
be4qRlDb0CinELPGyaEBo3J+Lkzb+ozF+dlOagU7uX1SOsDYAXHM3p5/C4tmXU17FtCF8l1A7zIR
F96/nNRFAOd12nyumlgCD3HRqrsslzzkp+zCoMdJM7xel+5N09xjavAEZyvZ1iiC8NsOWUHJ+c8K
OYfUA2CqrNgKpb15R48Aw7lBd8iCDCC1raNso9HUF7bWso++CVZWQjmbESMbpxMFyVS1CtymeBiU
RreRCt+1Jm71lIleA6Jj5CxGVaZJMwysQUTKdlTNjkQXacqmr7osifdV0Qgo/TRH6BqWt0vsW8u5
6v+bMvJ+qo21presNPNQPRqVGxILrtb2qZhUBeUk6nx8XTjQGnNZEkRAlD5pldsBb6xqT1Ply6MI
eX17ty6i2IGtLnGDBrJaLqEASX2ul8oe5dv+PaPsDHv6n+VwdxegLZk0UMCaDe0nrbuXtceuelGq
k6qKim3b6nWRxF/iogN8WowCdzPdNPIHIqLS+JXeentfLgK4S0oauS3CFPYc1FXO4oJ3dHK0r3K4
10e7lYBBQm0Ac9jzx+xhStxoAu2lPX4VwdmzW3LtV3C3lqQx2u4wB+S2df8xI5Xfzi+5Lrldke7K
gthBHNxIUvPtusEXqQp3d2U1yKaoRBgzWDs1+xq26LoS2QeBDJ4BdS4TncQhkph9eT8Nt1kPXitV
2NGy+US7KKTOuf2iGoyCBuCjsPb6MXLKY3zU76Ufnad4uU9NO3+fa/6jNjwTKov/ojZCDTP8Gb4w
YvvyGHqAtc+c+sRA0oWNeJux7WqFXCwgW6HWAUkPSZddaU8upszRyZ8gBXcfO8jn36Npx807MEWI
sj2ireXsyVS1VdrUMPDa3aDaKhodwbGQobuRAJy6dCVXFMWLNIYzLqO2FImEArtrGpLfDL1fW5nf
0Uhg8kUbylmW0ZqqSrUghhEC1X3rxCrw+sMfNHj9T7eM59owLDUxCgNJJEnCFPi30sT4ExUxxm+u
RlPwGDGA7QMGor+tfpnGiWwl0McyS902DXxtLh8Awu3AdwqejiJRXARcyKEStiF8pc7qVu3BGj6P
1XOXCs5nO35bLYnTeIRuVTXKsE6LHH7tw+Qo552rFfqJZtFek5S90mqnPulupl4+TpPpvePYVuI5
ve9Sow909Ld7bZPZamsH1mM/P12XIdpKTtUNKSwWK2V0cvqPML3tQhRd6EMfCV51mzdqtRRO1SvU
AZslQFkOjTN2Wp2s/stk/cft4vxo1w+L0qtonSqV6n4egmeaYtBUiUSKvl2cWC2Gc5VzGoNAnmbs
ATa4ZezIu+pQIR1c3UU+qkneAoCg6id7kalfCydwrp+YaCs5l9nWikRUQGi52FJHGnZL1QGe+/m6
kM3ecvWyxl/NxasYzmwl01ooAVTQN9Db6MAfWPYAg9xrOz2xK4/a7UG3FYxTAhLy0IwCky9Y46+L
uZa+lHEgV8h3NuqtaTwHYMgCxdL1JW4GxKsVckZkalQ0uQZI1RjF7aj5mh676XxbkNpOhUzR2+/o
lTDOkhhSAPY5CTGevmsOipv51m146m60neFnD/3NKIp5tl9+K4Gc7QiooWdzD2s8+BoKZ/mxQfXA
+31kyVH3Ey/bZQI3w775JoRcyWSnuj61NAl+c7/PUhPaZgomz9gSpvbZVr2VAnYqmZimhWGOv6WU
oP8Y9RId5tEhe2ZkFQNCZPNhdBkwKcDqBNdt20D+Ecc//fqpnlvwfuANb+0ADQmkvGI5lvvruri9
cxchnO/s5z4o5RE5qaI/1vRFFw2sb6uDjmQX1cHCi4nFvzdNslKF9iaUXQeYWeGjeOXmDlpMLFt+
ZRSvgAh6TER8BZu3eCWUM/qNSke0JOCk+tYPpAPVvSIR1FFFIjibH0x9piPFiu5ja99od1p2TIGF
d/1wRDJ4c9+ajTYMeAAas0fGl1g6htan6yI2GzqRFflzPpxSgzTAMhYFz9kE/aNuc0BjOrhEKlt+
moEQknnVj1BxFkFBTrAwHv9+CKxez2sE9EUx7bpascPIuk1SEZHY9uIwVkMxyWiiZZuztENuBnqt
soRlA6K0wi135DE9mx4DR8TzBaTTwjz85oVaieTsbReEc17FAKXPi/xoGnBhxpyKAoHN/VsJ4Wxs
sswEdKjAZ0BDht1k5b5eWrsX0/NsL4aiqqCBnBS4NX9fXsOI81yjFWuigmdiGYLEtW57vz0FNvhe
3vsAIheJ3M01rJCqsY5QqpMwwFOdau2HOgiu7r+oxUUId3crIlnlNAMyqvUYT0Hhh0Asmx6jL90L
S/eCklMIqrRpzFfr4q5yU5GkHiT0TbPOy3aXntFL5eqH0Q9+sYFIhxZjHwfJv367RefHXe4BiAIK
CDmhJ8sPeSG7vDYFUxibEgwVV0wDhgBoFf/WENqCaFFO0JKjLk4ffyORKKW3GSwhS44cqK6SN2T0
zaD+byxhBEtUEYLskgBgR8sdLQr2mM47XN+xzVkdlpX/Rx5nMpCxGUHihxHKxmU1jtQr7f7Ye0z3
Qe3uVIHT2cqMgUPkxfbFUXLrG0vgk7dff+hKA2isghYZHjhWGtQkTiYUKFECP5IbA2h61g5oX3bk
iQB4ts/vIor9fxU5FWrRZP0IF1Ogx7kHkqvxPuA0dbUcTkd6HfOGbUXwmsR1M14Knx6083TMnxWP
BYNUNCO3eddW8jgbsmhZHRoqEop687MdqqPSpbs5U1p7nEzBUW1unwlUdUMFhgEYlv/evqme0lAG
E6M7t37XPKr103V13DT0q+9zZkNJ4zaRUiSg5uB+XF7zfjekAmsoEsHZiCwdKPpVYAwtFRmF234B
rbKg4XHzDl9WwY/sVlpnlWkOJZO0x4bsCTGdIvhYNZ819Ale3zDBgfAdnXRMWiM2EPlpdCenX3UR
Avl2VX+1Fs4+RMCykFAH/e070LkJvJjfRICskX42BcvZPhxiaeCiBKYQP3FmgAWrmjT25Ghf9fk1
aI96I1Cx7cO5iOBuS9IRdGvO4AqKk6cFc6Ry6Zh178jmHiSjAn+0/RoFGv0/6+HvSxlLpYS0D0xB
/6I7DC3e8tQn7cisW/ZBVEVmuvvmxbYSx12fTLc6s9exfXOF7jIEgZR6pLiXGTZvHtrxuBvnx+sK
uP3gMS24Q4DdIMbgrN2ih01hhgAL1Z5+P3ki17wt8sMAAF0V6Ob1R7rYk6iVeVtRLlK5UyxVq5OB
PoYyJ1FOSBE95UvuNkHmCVbH1Pvtjl7kcAdY6lFlLjOaWph7lD10nR/0w+RYOzxTgfN6Xdq2al6E
cceHB39AYwh0aTHbwOy1R+Wl7O8ToGs0gqLG5v5ZBtEpUJ2BUMSF7aNJMP7A3P5CvwzBYTZnWwkF
scUmOy9KoDrasYGgovFzwNost3pd4a0V/Jj8srUZZkK+U79ru+gREKL+/w0Ocmtpa6m8xdLDUk2B
JuQ2puQHFnpwB+IG5XsIEzTQmRBDVikBY9DfrjC2YjPpmCuUjK8thuDLYBeKcDS3rLumyIBYk2VA
kPF9ExOqhGFroc1NpoWL9npHzSqBhotEcBepppnZpwyTKDJedOVEhQmybQHAwTLRTokok9unYC6l
KS1nlHiGUnPitE53RlvGgmWo7HfyFxWTrH/EsJ+xCuxoXMV5OzNOqqN6ZDTGkWt5EkhBJ8z1skqW
5DVee1D37JEPcqLd6MwMi1RIEbr9Q0wEskj/YOKGW2/fSVGs0BzELTLAt7p90J07uXDn9+DTacpF
DrfgRUpQk6mg5kO7r4dz2h/nQGAkNp2/BsXTCAXuFtE46zcWk5IaA5p7pZvJ7w4ZkNPG+86bXeB9
nUWwAb+CxzdHuJLGmb9lTtNEDWDTGbGDZBe/4NFrjKba+nfJdGT/FyHSPSgezefrhndTR1eSuZhw
mVKrigYggNLyy5Id9f7l+ve3DPtqH/nCeBEDYdAyEXMo85jaXTf9lDFqOSbGfaEniNczQQAqWA9f
IjeMIhnmGCVyhe6D+L4vXq+vh53ElZPiK+ItWGJLkCDhnW2dB3IX9cjGMLyTZrKbtrZ1EYLW5p3S
wP1lUp3oqsn+v7rcyxi1apJCD5ek+V4DIdouJBVclZml2J1kCYLQzd3T8P7WKOAtDX734spodIOx
7gz6z6kL7W4q3yNBV1SFgAIdeOHcvUr6PF3qEWViVH6GygFaZ/V9rHvr8foxbardSgx3oYZwBEZb
AlNE83n6oAWtgaaFfPoh6833QJ8bT1dGgcnYPKmVSO4mzeZYhYOG58JYZudMAg1XjzlitXTzUN1f
X92mn7+I4pOqarXEIway4RzV6ogxzttMG085asXXxWzF1EDrNUDOqssAWubOqh4zINCNOpoxdIBt
hPdJ8pBae6J8ygdv1PeVCFZkE01oLZA7NbNpQ5rMCmrh9YMMbo3xvsbUQRAAYe9HNe971SllUYlu
c5FAOQUuLYEl4sPBKBrLQlIgk4XwSNftRj/aNzvRxO2mQq7EsJu3usejaYRqIiMgHIvbyDhI+uc6
PiXTBwzZCW7YpnJQgjSdrmJGjx/7StJ5TkAqg/yjZNpl3HqJRG14Of+6cmyJQVyGUg8SPhTA/38v
KBxDJVgCdO1aWuZnXekPjRXamKcXyNkySWs5XNkq6JR6kA1Ulaz607B0dtKLSkhbF3ctQf17JXoZ
9q3BIJCLJLoZFt2ZFuVuNhZXNjuBd9rcNHBSmTCAJtKl7P8rLUjbpmhzFc26WjkZtl7KqPZo3fem
qkL3HcezksQWvZK09JpWgMvbdKu5dqo63A91fgpm6+m6mM3TWYnhTAQOhhpTCaMXmv7YfcrGQaDN
my8pRuP1z5ZxNmEx2iApU7QiFKf2C5BsP7I7Wr6at52HV/a+v1E/1rARzvV1bVmFtVTOmLchadPE
BPQcswra3vJGX/cbIdrWZv53JYdvgdDyfKpV61eOiXHqASHqe3pikkJhpLdZC1nL4m5S15QTiJlQ
ZU5OwYOKjEx0x8rayhFFZ7RYSEJ2AoG28zU5DGi2aRTi6NDfeSPXpqdI6jlKVMFZbYsxMOGvWBhJ
NrlnR66WQH0NEZIh9jukuFL1rDhWKUrQbTLgoOnsjxzOhA9qmRLsIdpVLLs6Ta7mxg9kP30E8fWJ
osw4HWV/fkJ/gG8KzMbmawS5BLwhFXhjqnNLbDMt1iINO2mcKQHIBngl3HAXKHZ/YiO9Ime1uaMr
cdxKlw6IL2PMUkzRlyZ7UMl3bdpdv2Dbu6lqhokzQ0Kdb79RGiANEAKHqO4oJq+lj2HoFO4h9Kjb
+6Nrz7nToOaimrYob7e9OlNBvUph+Qvubofo0zUX00i9zEB1R84cRbqnhWBMbzM5iCc/WKBQ3CHa
r/WvDHBkLWmfsOGp0alf6ts+tVnnLDhuFeBr5e64Lz6D70pwFTazroCkpwQIWFSVeUzfosysrgWc
pRepwAzsgMbS7cmu2KNkB00Boa53/Rg39/Iijwf4pU0+R1MP75yWXqLuZWBvv4tdfLUmwtmtqK7l
EE6a5eEDjIkm/jjalpOfRrfwpIPeCPZQtCQuHFABsaXnLQoxY7ecRzo/yUNxY9aies+2ggAk1tIt
dlJ8QSlC5qFMIpT+5OPs5V8wQIylAYbNtKuXaJ+78V158x7SCszFKHh6IdZV+HKjri2NpCaoTTcY
Dho72dEUUSfG5vatRHC2I5+1IRsJPCdgpw9qX3kGskCx6JC2w4KVGPYzVtfLqNI8LqYEL1X0ntXH
ZS8BbojNXYJ/0xlPqh272mjHH6+r+2a4Q5DZokAYAJU5p4rKqMKDlmgFkrWbZDlT8FReF7AZi64E
cMoXjSMZ0hZDQHOdeglSh0OYHUiiuU011gJZ2wEBIngFpoLIBo8UibfV2PcdBi9zUAMA1hfsT2CT
OJrO4sy4WyW1C0fU6rZtoSghqoGpUqCicAcHbBnaaSMy/RiY3ZEg35MxuJcD00uH6lzmwckMqpeq
lo5ZRZ4Wfb5ZEvMWaVSB/9lUU1ARWNRAKoLwQUM3AYMXSVVMrWmPhfK1N782yTtan/SVCO4mMGaV
vgqQ6jDK2O6i0ZbUT133noTKWgq3n73WJ0tE0fi0RCelwo4RgZqwAJvPeK0FcC+JLohp3KO53y3z
H3noG8FkA45lCm6U4qZ7F0LfWhr3oKgk0uVJE4AYJAcYJXVHC2RrSemCeBcoS+8ZPV5L4x4XGNmu
rY6NRcW19Llul91Sh44xJx/lwXpBO5QTDoWgS33ThFgEr3O8uVF94qIPo0+yNg6g/5oGbIUI3NmN
4V83IpvpZP0ig0+6ZugCDOMFMvD4f9bceodivFfsSQDUbhm1p8YBvEL5dboXVWHZ6bzVFUtFXc1A
ElHm9nM0ZbAitRiamHSMEmR70rX2UH9Dhkq2BOm2rQtMFE0GwQiarfD3twNQlDrI4wQN8uX0uZ8f
RuAHV4iuru/k1mERBTgEQN8GHz3fFdd2fRJ2CZJDFf1mqC9jLuip2l6ERdEpjVQKlvP3IqYlDTSw
ZWPqyNBAPf8xstxCe89gKaMj/UcIZ4cWJRoDsD8Q1xhzO58OybjYev56fac2nyhrKZwdSnKMUHU5
lsLY4YEC5A37cGfYbKw69JXDdWlbbnItjLNJbaelWl2guUBuNT+Ydbscreeoqu7iIBWogEgUp2dW
LbdJSwieXuSTZAIMbT6EKnrfmqr8cn1RW5dnvSju8qCaPFeKhFR/0da+XtVuR84x/UKIK43vaSJY
y+KsEK3HqtbQse0thbQHNf1O0uM7a87eYexWYvh2IGtuYAILbB6tXur4ZTIEHU1sS3h7s/4+F48N
UxjWSQocBFSiu/A2N47F4OgW8mvFDyMv3esHJLitPHB/oZdW0PXYtAGPAlWxG+UwCds7No33ek2c
TZDCRrMsDT100zeArvhAW/VMgMaFu/m+dVlq2jrot+J5xM0R4bVczkyYyLSOAEshgKpj9Fip97n3
ZIeRc5bnuXD0X0Skpc8YGEq/2GkiXyy4aDymVzIZdd0pMfpNqtLW1C+tDGroyi+i9yTI1wvljEfc
VHndaAh7da33CG3AE5Uhmv+PV0zlDIcGjqDR0KCbnQoSn9Imk61I365r5GYIj5ZtNFlpFM0YlLsA
owl4UrQZEGRHuwMq/w6wKIGMbp0rMI6WT6OQ7HPzlFYC1b89VpTmZdlJiAaDEqie2XkBPLk0fpJk
//rKRHK4WxCUvTYFFjo76+QjzW7apHCN4TZWRcogksNpvb60hlyyvmllKoFU+r0o4j0ernUneAyw
77yxVKt949xjnMXEXNKIabfpK6XiFZGoEWTbBa9ksLWu3sRAtakbi93gxh1cdoODTxiEPIHsYGe5
IjStzQTeWvU4/Qby+KjOEvS79UYvDW10Lt6xPr8gsQ0gNlu76CbxrPvlPMt2KQj+hEvlfGUY034o
dUQbTDijYIw/6IfaHV3Fk/fCkpro8DhvGSeVVpAKpknRnSJ5IIXA8286FhV0wXgOo6zLZ+3UoQRn
pY5niDnfTtLNYN0Ghigfua3of2Twmbo5l8qpJSm6nU4Yj9VhKNDQukud3idH5ag44a/JNhE45PbO
XaRy9kmtuq7qR9jaIdqpw0MgAhkWfZ8zR0EY5WZtYOf09iQZD3W1v26GBCfDJ8yqepiNKkPCJ6Hf
8uCHUX3SU1EeRiSDrXF1bctiDFFhDfGSCTpfyxV3lpGoTS2BBogUgLNAmZVHEZGhALQN/LHN93IR
OUaSOyl9T0UGCZ5/9JlwhihVijqaZ+Br6epzRVQn7b22nASB+XbAspLCGaAUoV+XUoyuD/6AoIXu
6p/LYEOvncjV3chNHe1BaWzdr+9mwMeLB8BEB8cZoS5TK4D2LOhADx/T6UFPS3sOP11XQJGCc6an
STtpjFmxQlPu5fGpFIHEbn4fr2gLD1zTMvgstBJnZVa1jGNLeSCqZy6fr//+zUfN6vvcHhESZ0k9
W+ijUzK/Xu4G+jCULiljt9dFQ5TbLmkljNssJYtjQ2thDarXDi10MaZQy1301bqVD4bdvYSA8sh2
tQfYvF6gjJuX6yKZf+gYUWL2WTMi11dUvhJJbhhXd2ZU2131LkxpspLF2dRiVEqdGBPor7zsedyV
u9avT5Xdoa8e3Z3O9fMTLYwzsPo8ttYgwWoEJYpl8Q2epUmYug2ooa4L2iyFr5fFRXxlR3uKAjGm
E3KXdeJATXrFHTzgEnnJj0703BAovspZ3UUeu5xU6F+JyGNn9DYJfwgWxDpg3oR8q3PiDO5AUEcC
tyt8Xx3sAoKoPHBb+N6xu0vYSEL5EFfnaPKuixWti7O9JFQ1Ms6o3dadb8rHIH34b9/nrG5OkCmY
TNQ1u+x5IH6SvFz//qZRXe0aZzCQax4tXcYdLvQfWfqg0kOTvicWX4ngzASZCg3TrjiYUK8eU7Xa
oUYguDbbAepFBk8+1uagXA3YNuEIMGAAtmk5ceXKLl4Wr3EawxlF2QnBwb8ZOWijBall0EmR/pak
+ykW5FoEB8NXi6yAhDPgEuButfkgl5HXqwFaUGdBr4PA4PBN88gpgz84RJLF6ExHpafMqOxcO6HR
8bqeCRyTxt1/i8xakOgDg/f+hr6vJXuto3uV/Gg0UXy3iXOysmx8yUuJkpgEPWsmeqjQfm8Aa8eW
gcLW74DS4Ybo1NdMJz1MP2dX34sgtURqwdmDwFyqgNTojmkMdOMfsv49KeyVonP2QAmNnLYh7qs5
G54+IVskdS6t//OF4uzCWKRGYLLwtcM4ku5kyGbb3yZMWnW78Ok9xErrE+MthEbUKLAKCGvRpKF9
sYrYrtun6xq4nenTkNqXsX+mxY/8WbkMtAwJJQzzzizt5FkF/o16qH72KBV+iG4Nf94HSNA6xfk9
HIFkJZlTCnBnKkFPA+Ka6Qczj21J+3h9bdvG4rI0Tiv0Ok20IEKaKOxPirZXwrPWCXLL24biIoJT
iDkNs3KyEP7H+c5Co9A82XNkk0hg9v4lqLzI4XShTKxxAVwws6s2+k/2+a5C0xc4ZnokOtBsYPjy
3vpORpuC214Ufm12iaxOiuf0yDS9t8JSRlnlWB3G26RCngWzPWCQDOz4dTxhmnIvav8S7Czf5dBr
pAanHUFTZ3geKrdCD5Yu36IRVxDyCZTE4mLLYQrQFV0YKFOSUHkmVfZVTpThtY2sn9e1kR3R20js
zxG+7fEOI9IPSFWxlqjUw1D6jiXSRRP2m/3r68PifMqk5/MAEieWlaK7eK/s1fvZV7zyTmTURTvH
/r9KGcxKnJs0RHSRGAoao8dTHyy2mof7/7ZvnJnQaF/lGTMTTflMi53e6raKzvzpWxkmNoBPxnfh
4Kx3kLMbFrIUpBvgrYZGcgv5iejgojAELkuk35zliMsyaZUOyF9VN52LLN2lxvQaSqjpmZnIxm+7
34vqcdajHse5HBo0r5WNPaFViZzAL4NiihI5+QEQmgBWEeXc/uUl9T+ZVH6DPt7NGKucYXxbb3JV
L3OHffTCHGXgiUClrt4siOLeoqEZBEEywzhK8306ftK0e6t1++CzQTG20Tn69J6Gwz8KAoGczaBa
FEVSioRcJJWfFz1+Klp9H4yZQPOvHhvEcI/RNDOSEuVQmN36vpI/hIuo0etfDgnNoYZqolmCzyz2
8VzMYw8JyWE4RawbG7wyo2/4YmvBLs1b83cRxZmluhiNCYDZsOdW7/VNa5fJCy0Hp0onL9ZFUKrb
tukijbNNgwT26JbVvazqeSxPQw4cVZFPZqd8bUWcYQKWpNbrE1KmrNlAReckowPWn6QdJquFzQbb
RTZMuPxzVJxRynoyjbUyI9L4+Rs8GdB6uT3fLYAmVO36SZx1Ee0hZ6HkOlalVEPBgaZPdfYCeiW7
B6T6deu+2UOJydY/6+JsU5fFVTbJMO/TNxn7mO7jBxBfHUdXcxjf5jGy3zcTsJJpsKTJynP1XYi+
JHaxrPLOXD6hrNe2Iu3Yvrx/1vVmAqqnZp1WIwKl/eIX94qduNpj+S372YPMqwTZW9S517dScF48
jWg9yUYMNiDwmdeRPVBfkj5WrSCTutk5ud463ib1c5ZFC7au9WZvQLW3CxzpNtj/TpGR0WmF0afg
nhmc5RjMKg/kEd6rc2WHPVatR92dWAM77pkqODeBmeJH/q1cLaQSuUYvTPvaGfLiwSDqQzFm91my
fE0TRaD/okPjjIiK1te6GxFEES2x2+kDSAjtrHhfAHBRRs54JDSDJ5HhjBmQq+yhQr+fbMmp3fJQ
eBWATd8zurRWE852lEmpBUUO25EcGJl4t08PQF86Gt5/U3nOeFj90hVFiljXrM6ku9XCs67vrosQ
+Uh+xlAHYtUytlC/InqM8+86bLv1Q5+cOJdsutx32WxH4cModGHbAeKfM+N5EiRzkAK5hCZW1uJ0
TWWr3ewF1mwv1sv1JQpMFU8l2g00IhFDfTKVr2TZR5KoJiK4VHyfs14XbVqFEgLqZXoq1cydLenU
F4D9p2jqqRdZ1FAhuFU8gWi1dJhjbwPUYJqDaZzDSLcxjyK4uv+SUrucEPsVKzeiNbKyhMzgjo7s
lLesA4Aixxr5udOBQYxNtHW4W2wMQMTc+C+p3Ytszm7MsVWG1gi3ae3DW3qEVBdjqWihRzQfeaKG
+c0IW5dBwYO+AB10hH+vNA+omTQ6VpocmKwB6MjjSUzkzKzCm4hqJYZ5gtWGYgx5AnMoFgVQeieI
Onsu7mvq1v2njM6ukglPcNO1rARy3gyEg9pilMjzskcKcy05FAVDncy3mJ9gka9fNNH6OE82gwNQ
HmKWBpXuUu3OsnrbqA9quZelBzLKAmmbl2C1OE49o0QpJUaNjTmRZyk70+qTEARl03KsRHBaONbx
mHcU6fgl9wFmYKdG7Fzfsu3c00oE57p6Sdbm0cAqmOtiJFAFwMehEyD2ASb3Q+xarsiriLSdc14N
LdWlm385L9b6yKbx/09zt0y7rqk7572mLm0UNcS79dfUv6N8DT8kXwend5HNu0lbJ/94fS8FCsGX
g5bYDBW6oORk0S/S9JID2aUigvhp2zBdzouvAJXhIGNWDncYLeXg8z5Us2R3zYOBmZMBwX1+HOhz
Sh7H8Sdq8t71BW4/klbCOQMSWVmPMfNf0akC/F1lH2LiccdodIvHAePM7V40xykUyZkQNR1IJ1ca
gJnt8nfNOHqK3AlTbeceb5jSbWo7FAGyiE6SMyQtCeJUWyhC4nTws7C7SRRpBzxiQXZ702+vtpOz
IEs0xzJSHbBX7b6Ib5LAz2nhNJJXE+Fg82aheiWLMyVRUCmDbuA1nZn0czQHh7rXHElWgKmdOjRQ
vVlK3XyZ3JnmB4HaiGRzNgaEt6rRKwiPZ7X8EBjjXaFJPq0f537C4M+k3JsDQMTl6S4aRIGy8L5w
xqYvRwlTBKyi+br4xI+P8c465wcAvnqSEONdpDecxaF5HYPhBfWrEDDiSGvauZqe0kEXbCg7qyuG
jR/90abWUJMcejOUtY0k07FYRndpa3cxZ4F/EHggHixoSIEcQ1GWc4l5p1tOVvy4rhuipXAWRQLT
UbYUiI3b7gQkNVvOVS8ZnzFT5V4XJLhr/HT9oo//63wPQ+15oAj35cbBqD8GMOrXBUiZ18WJ9o2z
IFKUYKyxwKtG7ZMazX4ROq+AGfR4Xcp2uuByq/nZpQVIIwvp4L2Dc/ulQiOUDjaNxWlBqphgsP5d
HVArcZwR6ftMAzkVOnIV5Fq0Y4E2yaz42Y7fBcsS7R5nMGTAEkgz7Vn3U+sZxx5NrPWuukGAOoAG
C3SbZ5GfEekhZybCTm8amXXOZsExirF79dfGfFXmZ8HKmD5fu7qchRgx6aBGoc4q3HVms7d77tBT
CnvUHAEH7QrECZbFNwRrbU8bA0BsYLxKbzE2NYPlvPIjP97RyA4B+AQg/SObsJ9Fw9uCI+QH+mVr
NuIlwEL76Txi0HcQ1HdEgQHhLAcanc25S+DQIkB6e80BI5BO09nxLrPb0l48ECDmQsgYgYHnE/pG
nkdWM+qAlVBPRHIq+aF817jg5Y4RtrGrRxown2QzatGzJofgPpF1W29vJikS2CeRX+RxbdG8K1Vj
g+3Lfw6/WvEAhn5T/Vw8Vq0SlTIFxpfvFa4qWmlpCSyzVDlq1avV/4wBkRrvNEVEn8fuz5X7RTjL
kdeTNKB17TemD3tbNF60T4Q46796Pa/J4eyFauTxgD/M7vvVc3xT3FH0+cQeuhRu0TmAjhVUhN3m
hfqVM3a2EHVUpIecGcnzfAloCD2Mp89d8UolUDeJ+IcFW8ln8dWq17NGx0tjPtJjeuyQlIj23U6k
G9tL0SyNYr4JnV/cUgD4EzVIv8Hyaicj+DGS76n0et0MbtuiPyL4/goQrk2xZg1QCuIb8s1ABe1s
giXwvRStkhO9Y90jaqc6RFk8Vc/dVBLO/rA00Fulu6yDM3lSMatVq8NJjU7BeCcA/UoPZFfddudk
99+2jHt2Id0aKGWAjFQ4nOT/R9qXLceNM80+ESO4L7ckm+xVkrXbNwzLHnPfN5BPfxKab9w0TBP/
ke8mpiNUBlFIFGrJrC9G6W3//XXnui6FQbmo7uWR0BxAbjgVuenxim2CQ5hgtCh8pgO+lsCb8/5D
sHS1SbdxgawkI0RWY3y+dEKTT+XlPsltC5ciCrIThuhU7ldcT25DNvl/zm0xAVNehqHYQovabaN/
b17XcqrIITvcuS6v4YtizpZ7MNgHHoy2K6h7IPIsnCmjxSLR7WZtVxqFH6kEopCyuNveyD9cJNcl
MkhYypWmlgGWSGltac8eLR/p9nvPnsfri+edZAYssho0vl0ARo+gv53qR9JzGp//kA77bzUS21ah
id0oJBHCluzcHApPuBecwZnuMgTVJhjbCidzwD3/V59QYhss4iHAXH8OpBX9waUcQcHoNHvVFj1U
j0qH1/rF2TIQcP96ECJrVOSKDpQ22DIwnO2qtxpbRrOy/Z5X8dsGR4ntspjzQrBCypIet6VfzhAn
ncH6ObWcgGbbMySRAZRcDBSStNg4pS5tqR8fqrZ9294nngkGPzDl0mlRaGpuWj9H413U8RyB96kY
tAiSyJDHDKGf1HWvaWRdEl3xq6z6q+sKBPm/br9C+sayBjwaB7W1s6qx6+YSybzpTXpD/BmNQD/0
q5VcmCMjqLHv3bfiMLs1dIxTh3wSFUfaRcfeVh63d+cPIdn16DLYEPbZLLQJ7Zc7yA5mH/foiHJm
jAeFu/Cp9QhUfmPPuFM9crHueO9H3pliSR6HJGw1dYLiAOnawZ/qKbDVLIrvpKZI3E4vjftxDu+K
bKgvstwHbk4Gw07KaXg047DiHAbuv4YpKElp13XJAEQhnn6kgWnqG0+07iLuMyflnAvOxQrCvV+3
OhwjkZQBrKlfJofCZuRNd+H5v0tAOWzv9Hq37s9bVXr/9ywu8tRIC2WSceUEF9MPT9Fr5Kl3w20I
Bwsim+yUXepaB7SnjSeFN/HPAYH3Z+nCtpgb0myG4KVHZTxM7up0DNB/EoCXhLeHHDR4v6oWlpRi
qiZzwlOmdww7yx3Dq33TFW+rk3SkutzjiR+M8+6/93aihVEiW1qadS19P5nHCkdHcCDwPDj/KrTG
DwlEarkK5NtxrcTOJ+p9GKfqYNDHFOLaU3y0WhuCUgcFQFHzMuG8z8rg0hiOICUXcVFAEdmOBdnv
FOLkROHkJ3h+wqCRYBhF3hQdGl3CS5q+EZ7OEwXpDXhlhxHlTs2MBrvlltVzPPuD9prhJZD5icQB
8lUJNapvYqgS6ARV9kk9G93cRgJirtEJb8QdVrRD+pTOXkLwBLPMdg9sLT3jOP8j3CUOhvX3vG7X
9T27/hOYPbMyGQOKBETHdRj5Q6t9g467TdSQs2d/ALKrHWbTQis3I/SjIIgAxQZeCOEu9nuvwYPe
ONLb42Nv35/2fntiB9ARFLQaBaDUS8XDrKHBoOOlRDgfj+2UI2Vcyr2Bp9ZYT8hEKHafPRH0dnNA
eT3VeF0LcwlUwViUWoqBguabcTvuQly+tSPcW+iDLg/aRfaaY+pxQ9n1Y3a1SqOQBV61+iCLmoCY
LDlUYEEjezqN4hA0bULO8mDulIe/9EW2XY7UdSmoFoLnPm38zKhuiqzwFCPiHLv1831dGN3VxcLy
ZuhJSzUhikzejcYp729l677SRyjZvGxvHc9BmLCTTnYpDW2bGPsYI8DpY68kXiK199tmeA7ChJ0g
iQhANI8pFy09K1NqD2TnjMPzthHeZ2OQIiwkMggqxvUt8Uc0vWhjbFfDDPnofTdy3oq8z8aAxTBN
vVgFtNskORvmo9Tdy8qHCsQ/nYDtjSNDqIpjgXpLqp3EOLLNRLCD5iBqt32jcw4wZzlsP5yW94M2
tFjOBGld8zHs9jGX+ZR3l7CtcCTQ67I2ddptItxWsZ3d5ZiUMM+RZ+0GcJTrZ+LQFHTxT+MHjuby
OOU47sF2ykFpJcrlCpe/YKGtW/jRloWdI9vUgeIr4Ikx874oxa7FEe7aPuorWt7P5cdiehaRpB3l
p21/59mgvy9sqG0fa7qA1GMXhw5BPU4KiW2OEy/kpuj9W7ihiZBTkwwRXMbM4Y0CxDKWjNySeYnv
VcwwTnfRzb+EMnyppNVFLYwxh9iMIHYFwVQQslSFP014swy6r+mt/4FvtzDDHOBaJ7plgL3clcDf
WuehK2qV3xKLE8ivXlFXM2xbUNORYAwUPIR77aFGo8f4+FfLYDuChjmqujjCa2giTWwXgeBochnZ
rcIbPqffY8MH2OFwQS2rljTwNSWs9mZPnEauDmre2AbSLdCku81k6aIX8357feuP2cUHZO54o9fb
vIAUPcYjTZ8c4h2xVbf4SsmMCofbDk//2tYqmVNbWBPlLgZEaDbGTjCzk0R2jiDGtCWnOk574SPZ
mMXqmBNc9oIkD6GIHkn9FBA/LW6J8rD9BVdv3oUJ5oIPpq5JMhrWShjgSm/a6lPSOFL8d8dJYSAC
oyyGgvZL+GEoH+dRt8OG+GrBoypeD9IXq2HQQY2keJpkZBtA8vKNVtBNdzjqGNQR3dSzXJ5q5frH
U2VoYqmQk2TnSuVG7rIceq5uoJZ2rE2OVt5l0cHUZs4FvF4sgP7Xf5YYz5u6vsxrEUW94gy/Aydj
4Ma+5qPh4fSh8s7CFON0gNc6LA28HvvsIJR3pcI5s+sIfl0K43Eo70wm3mqYRmvP+eAGwRep/NC5
uZpg3G1OVFWVAjywCXnQslfJesh5Fzhv6xlPq8O5kXtaZZWGk6o7Q/cUKyjJe9unc50iYLEZzD0U
Z4MqZrSWPB6zyA2OtU8FHXNnvi/PMRQQRFc7QpH9TeJQpPzhJP33CSHC+Wvw0FZxVdcmvdSf8ufm
kO8on9bU2xkqDyUOE++5+wckvxpk0pK5WrddMAPJW7Aa0QKcCu4fytsFQRVus9K2D0Lp5NfVDXOo
VGJBdJfEX+buNUlbW1M4BCOcvZPZ6kZtll02Ut7l+kePNy+GBm+UT1A3QcfSt9FLv8u2fOr3/JIR
9e7fb6nrl2SwIjLaXo1AvAumP4z/gok5prygb6CRvcyg+esuyk7exy6voYj3TRncGPtiRj0BN0kp
PUZJb0tBCDGLl+0DsX3sZJEBj8Ay08xMMc6ih6UAVoK62FuVDMWHvspuNAgOcV5Z3HPAQMmQBcIk
mHjSR+fiINg5wlvLMS6GTx1z3PO66HgfkYGVQscoMzQEAb7aq6Dsy/A+4BHs8EwwkDKamVjEtNQt
RdpZI6FNpj6y9TD1t7eKutmGG7JVj5YQITMFtDk24UT2RdtMrmkCQf7OCgMb4jSYud4gPxyIe7Xw
LF7/Bsfh2PqFOqZ1JNG29tJ8teZ9UuwLFBF48RHPChPGRsWUtE2EYbpEie04g5w3cYT+PubyK/Bg
lq1REFFBCqTEw7M4D+fKI3uoVx0sH3LlHiSBne3NWS8Z/Ly+IPr5K85CiVBK+gaq7J2bPIq7zJM/
Fw/DSXzoduiE2QuKPb3xNAg4/s2WKXq1JKnYY4WiPti6/NJUk533/2yvjGeEgQWzHOWw7gELo/kq
xRaYnXedonA+H88rGDDQyKC3ydBC2oNIrmJ9SmLJViFQkZsfSVcttomBhJgEwazSVmGz+haCS7AI
YWe3/cU4cMAWJbJZz7VAQvatM5+S4sbQOR9r/e8bugkpMWSJ2FT2BL5RMpe0nUb91JTfJ/Nx+9+/
Pi0P1dr/DDAxg5CNIoQ1RywA2436Ru2UToWhgfQyAEOd/FHZBZSBceaEYuuudrX7GzaEpBRbJd2l
3TlKHwvhThg4a1t3tKsJ+m0XmSJdilMyJSgnVpAybmNnEOVTB4ktDNxuf0TeWujvC0NW3uhBqdAi
inHQ8k9We9+2D9smeH5A17owMQ2J0goS1oIq967LNLsNeDcbbxXM4ccwcNCjaxD82nF7MrXyWKMv
w4g/dmKuu8Ic/6bOQgyadsjwKqdI9qeSE6Dydp059ULbSihYoCkiKE7N8KMBobulOzM6pP9qR9hM
tYWp0jCnw5ChtFf1xpZ0nmw1Z0PY/LSRSJLYCXiMNfI/ZXGfCC+Ksfu7RTCnv6jBadIFKCZ1xW0g
IOjkDO+tuq0uAbtEC4O+MrMZBM0DlkB7rmPp1Qz9ipfnWf1E17/PZhr1uTRjPcBYdmw+yODrV0Rb
RPV++yNRx/8t5FsYYYKxpsBgRhjBSFQZPik1f+xMvxAFv27kvWI0nGuLZ47ZEzQGtIGkgZdFnAsQ
OIhOJB/H8Z84LuxMuN9eGu/7MSjcBrWo1ZWECndxUgJIBe9x/rdNrL81Fp+PgeEyGsXIoD4AmmQM
IR0ND1PRvniHrtDJk/Ho5pZIeauivy/Ask6sXGlMPDfI67hr70EpcppudbTJ1Hh802ma5InXDcUz
yeBzJmdRlc54fozaKRI90fxal4ftD8kzweBzKQXaOEd0iBjBUjLHttX3TtDyCMgp/m55O4PPtSwY
ZapjgCaEDkzxLEqDU6i5M+WFk1ad3fOowFfxeuEeDEQEedc3Db12iqqyx6Zws97DXO9Y8ZL564+E
qyV2iLAT89qQakS3yu3sxaeZKjndUkogZNV97iOBHtON78jOEXZmKWSgfkGLmN8cmtvSoYK6kgNN
Yn868egU1jn6FmtjQaOs6iKiDyBJJy5qzJJ6X6lngbxZrWLLY+2kr2bHAXeOp7ADhsLUDiEoz+Hz
HYkctQt3vTLac6JH9qyGTzkU7i2Ru1IOPKoMnBRi3NGBbNqvLEDZ8VB5yW1+MR87O/o6fs4Pulf5
1YjWFe6Oci4zdvRQ18pGwlg06iQPqAK9t1vOexPEQfV5OlOlaeXz9olfD84Xu8qgSmfp5tjRlogG
7LCUTSK7o/3mpTN91j5JjvY12gX3vI7z9ZL1wioDNIWuRETTgACdF/giGg6p/kniTp/F2+xkPrxn
25zoiOTEF303PCGPyXn08LaYgaAq7wM9RzOtKxZQ3p0qWx1PknQrGpco5jSdcEGBgZ/YyqeilEE7
Lx6t1+oWU+Ku5JdnlOS9+NZ43N5Qjgexw4kC+gtkY0Yhpy1aWy+/DMLztoH3RMcG6rBDiEYZN20O
Umu0G7Ro4XcjJ0TxcM7tajc7iFiwKB4JBO+CZ+cSDaGfxJhe8J1LuaAyNATbyEFDb5WmZYvLh+qH
V/9kRxLxSC7FUUA8hoZrJ6qPQoUOr5rzjOBtFf19EUNA/VqN2wl+0QvnMNpPCqeYw3O838YR8cer
sppp1bXHFAlGZPapr9qGX+yKi+Zu+wVvNQyQhKjpQe4HRB1t2j+PI0RIk6AQ/tIIgxuJqclNOwAf
5blUL2qPurw4jcTbXgrX3Rh0EMZ8ypIQ7hadexQBqBa4sVNBWqw4+f9BC5z36RiAaA2hi1UD3lZP
kDW4TU1uFXQ9UlA1DWqZkCu2mO82T1UXpSkWpF6EW6oRAfEahzRgXmqc/8OENI3pf4eIqznm+4nQ
YSzbCW8+4aT7Mhyv9cOLcdHtf3lbP1RAgQrof6tjvp8eVFNJKpjrpUOXH9LC0w2OS1Dv/fOKFLaq
N9eRUjQtOtQL8tDnbyFgQSXfh4r3EFx3hf+WAnbzXzFhkNJq6CgLRa3ftP0xCTmY8wf0vhpgojgt
VyqtEhAzNug1pjd9hOm58hKjvZNOlwkHiRdhrD8qrhaZB6DaxfUgQQjUlR5QtPa1fdm7/WfdbiAr
k7rpg3Kw0OG8fYLXr/erTfqZF9Dad3phFQ08IhQGcLW5CuSNhu+VNdpK+GPb1B8iqKst5ik4W1FX
ahE6nvQMy8t3oA/JnfFOVuza1XzVS47jqXxLb3k9s7w1UpddrLFRAmOC+hnIOpV/5h6KEpJNyG3c
XIiZ7Dhr5Lklgx9VqspJTYt5dB5xPkh26TRvsUPF6qBSG9lokefsIM8iAyGaUcy6JcJrFLCayYdE
fdheEs8rGcywcqGO89ZCymCKcGWJ7vvoEFa4bUbmAAdbzBt0Q8bwEtIfzWv0SFzFDY/5znqY3pV+
0YuyC1z1MDjZc33IQBkBbvWj5iu77hLx+vDpF9uAsPdOmYW/hInWjAmdZEWqeoCaRvijOqSnxBOc
7lg9mwfzUbWTG9nNjjx6d943YDBnUiYpmaiShjl8neI7y9yNmLMZ9tufen2C6ec1AA36Xw+EGkxj
3L63tDk0SOz96tzJNu2rbE7Sp8Z0zG8ybu/sUp40TqmBt0IGbyI1iXuJcpUmpVDZw1zbBJUAQhSq
98JbJ13H1kYygIOiQ9UmBL2PwYBoWPEqzyhdKcRAUTrY1T1tUUg7e/vjco4LWxucZT1skwQPcRmt
sGK+F6AxE48//s4IgzKx2pqNODegNyl8zXpsxL0wcjKf6/1gCydhcKWRW1k0ByTuzMv7uPolRBFX
cyqHX8TlOQUDMXEZRbKSIKzL8u4Q5fpLRhSkW2v9Rc5bb/vTcWyxRULoE4J3hD77yPiPQE7E8AIN
svWcDfrDi+LnXcdyas6SNA5dgTiy8ehdDjTDLJvxRGeqQ4+HWByfe08iLABrbqw8JjWMDWB+COvQ
lbTRbSZrt/3pOPeozMBG1uVZRFLcNEn4VTE+RerZyA8I92XeNA/PEAMSYdVnWkZwxahNZhfp2aye
ckwOjfNdHn+IYuzq5qwmtBH1VkIKXG+NdkC/d8EbYOP5G/19sTdDi3flNCNFBi1Ju7EeJQGkafWx
5yW9uR7HYIJQKMrQB6iBtTuKdejfPFA6LupxxYUXUnGtMejQKkWZDT1wXPRNP9/T4dcY+NDYEOTl
Nnms+7eB8RxRFSWdpe3ODD1QZbAvuH2yJ/O5nu8mXsvS+jZdTTDblOZtkyQTKqF6CfbsyLIF4gZh
YQs9J87hrYXZJmkYwMoRQK3Smu+CoQRF7KMovm0fVN5imM2RSDSl/TCAIDnpXU1E8JmF9jycP6bM
pV+/GgPceRyjL6pDvFKYsa0WX6P5C0GNYns162jw0whb3BWkNp6lGamMQf1WG15o64q5CyrX6nih
NGdv2CKvNoWqBBELjG/VyY1auCAucSqLG37xFsRGeWagYKAAkNDuFG+4S7zqJVbt7lTtNZ/KPVTQ
0lZPUMCUvL/7kgyAq6NpzlUSZTsI+3yTx3wnR/lOmKqD0gynqBL8bXN/yA5dd47BcYP0tWCNIDkf
HfkISLJbn+w7kJnUj5Svldeox3F7g27vAmrlKZcNIqJRwgxerODRMl9086kaeV7yHiL8HlZel8Vg
hRUEKlrO8D4oztUjRvtc81igmxgaqX7gZphBhgZE6AzEHvfKIfS4pKL0+G7ZZyAEJxuVxxIQUtE3
plvBLpzHyyK720s3yXN2n4H2X4cG7l36sr2lvE/MIIulmqWq1DghOZLmYfXFDI8C9EMMXtXhD7mC
6zdmkMUo6rAo5xJhtC95EJo/GuCruB1OlO9X9hC5PwT34xvvdfKHa+2nWZPpSRd0sy6aCXRgaIZx
6CUKUjXQhrwngn1eG+EqDmCmXdZFSYUAEHMcy7ZqNAVSQztpGkLXUorMKfIu8cBIqroixkz8Wm55
TDX0w/3mPAujzJmcGlEo8wLt/mDR94gw2dmQPVnGcAtUPeiWflcmYKaFGvS24/DWypxNmrUN1LHF
lEF+GvuzktV2U3zXosvYypwX2KqPLlbIHE8NBAtgQ0EGUiTEKcbIGYl425sdyubBYXtV66ZUiLda
pmGqbP99BWnKDO0hVJQFI01V4swhWJqy/ceGOY2rIWbX+t7I+rhJQOgqtkfB/G7m40GSeLpK65t0
tcJski6gCVDtUeIUilt0a9oJJjqj9i2B7EDNawyh/+Lf/fBqi9klvI/yAWE5LkEIFQ/GY5Xv/25v
6GIXt0FhCLKiUrkBuIArxW5YgVl+8Jv+cdsO/ShbC2EgUTazIkSRNN2VxW62TnLuBLylrCdsFtvP
oKGWla2mNEDD+Nn61rxODm2sphlpJDMUvzxM3+pH3DhPscvT2uB4OJuVS0fQGskRtgmsZE5vQUMx
IXah1G6niv5ffUg27aaqStGFNTYsni9Ze2nyybZ4WQ2O173j/8IpxqmN+npA6JXoo5/HJggvZk4V
m3OI2OSakLZNh2EnHKJWNH9EavRizoJ6TlLdN/QC2fwQOkrbX24d03+eJbbjHrR0fSWX2CTVDyDg
ob+LvMlcnd91TzdRFLN0STd0xgslOTPN0sJTWezzY0pEP27JRSt5E2nre/TTDBvvRzI4bosAezRq
wmNUTo/ywPtgPBNM8ahFq2LXzwa8OvLbDn2KlsC5hHgWmBjfSorRQK4TbcjtoUg/WeLr9pbz/j4T
OwypKWl1CJFCKU8gTJv5szV52ybWw3fjuhH037A4LC2JIc4Vg1RM/ESny9Kj6YKL8NS7VNk0c8jn
bXvrXnw1x9w+I5SCCPR2MIocS+CLBJtWpfsz5GjVkJw0HWGuicG2UnK3za6HmotlMjfRbM1xrCro
Lui+USZnyh8W+vU3a9e6tGsisePbwCGcPDjnLBnM7ZSA6aftCNrU+0iG4umXUEGH/7DbXtqqEVMy
FNDSaZrEzkRbZW5JYqoCipRzGad2Bg7d5svf2WCuv3ZMrVlDhc2demH0zVH5nuYEdDuTOnGOFP1L
v120i9Uw8JNnsm6lNA8gE/2A22KPACJ1NRUjq+14lsGjYYgFrxa0iuZXo2yfojGPIwjCTN19faZ6
6hD684ht3cQX1bUukDHcTftOsFtO8ZlnlcGnLAw7Q1CQjeqEL1FwaMvOi5EG7W/EPOXcHRwfURmg
SlK50dseCiem/EnAlF4GXhTM63P2br0ncvEdGbzqCymrKzrklmBilPbrqXf/lnx5s+XrT7iFJQa1
9CImimnRKx5EjIJdfwlQt6cku1DR9Hgph/Wvp2GewBJxxkT6+wIis45IXZ/iCRdhDLw9xcFx+Jjm
jnm1weBTJFVVqKiYcBvQAkhlyNAbfhIu0q5BnsjgtEKt3isLYwwukaAsBr3oka7WRadOZzvnqp2v
fjNLFlXJ1AxRZptxo1YMq4k244KrbadTyt4b+sruQLo3uXilvVkuj+OPZ5JxckOT0gSC0tluGqfQ
TtP+MHXjoRiK79tguO58i7Uxbt5ZgihXDbpSyCtBvx+V3DVuMNUOQvbhiVctXp99XFhjXF00gym1
eqRfB6+hrQZfIrd4q3bpHbJr3oQMW+XzOohWkckCIZ9hgi1dFxkQrsdCkmuqKSxF91PcuXL+PAyg
hRJrpyP77a+5vms/bbFvD5C1K3EKGXLXRPtkJpxk/U2uOEj7hx27GmGgFprtDZR+UTahMn/dYw/5
O3KMbmj/FeTIOV3avBUxfigFyqiYOUINQZNtzfhcZYFtZjUH0tcDt+smsU8QvRGSQKTc+e9NKOfM
CwrH+l9akmoJpx8So1sYZBxRBUFOm874iE17DEB7l/1IeMDE+3T09wXShm2pNJC0AZ1V+4YIw9EM
5JF4Uparr93FOhiozfMmqksdb7epU90o8KzoUUe3UKLxrkO60b/FMgtDDMzKQ2uZ8YRxsvEYPdK+
yepFdXvXOjaO/DG6lYUxJkQziCrnM22f7ZKnTnwaUk4sy/U3BhTiNOmSHi2nbp69sxYVbu1r95S1
vD2Mh9T7kEL7dUFsDR8pTFxRNdwtH79GxWFsX+WU0/6w+hhZmGBgAfOXcgCFbDoxEu4VdAMrYMKR
97xohePVbOW+zXM9Mid01zfZFzX6lo1fDYvn1Ktx82IpzJ009woJoTuOO2m66+YXYVAdU/N7wVMm
zKFwMJvnCzIDBVE3hs1Ai1ui36M4UaDxQf2MzIRd3BTgZuV18fM+IAMLoiEiKVW9jye4qnAQTKc2
OK5A/8UbZ/W9cW2BPPAEUuYp+B+UdnqVu/I1rT7UlLLYIgYONFms+4ISCiDKy6RzMThookWdkxeG
c25vmUECrSDT3DYayjd67pRybM8GUhNHUnuF0XAwjrczDCg0StMbllqC265HlbMEl3IiOqEQ/6XD
sWOnghgUZjsgSih/zB7t2BZ25FPvmWhBp32CvABonXPnulcs4V1mGCTJlPfL1fSFh+YxP+qa02dQ
9lQchK/7eq97lAosfNkOh/4QqpiWpJhgiLbYnEEvCamltRPEKG/VHzK69WLMKEQtFkqp6HhlxnVf
uVpjfCUY2qyLDZT6WnHyerG5Ablpa5cksINC8hVNetxe3rq/XO0x/hKEk6amwEO3zx+S8LMq3ZUd
76Jav3Z/2mDLe3PUIP2r4JzJ/uwpLiULMc8qZN2oBEvAHSagyPo7clzNMZfIaEJYSGmxJKpuKzuF
O79YeOdoVPPM7U+8x+h69HI1R1e/ACpS61oUUaKAsb/vstdBDRyrh6Scuvv/3yldRPUELmhqCjt7
N2hjMMp0JEywMq+XE1cXm11gmN7fmWGCsba1QpOEaECcytOY3Ol4Ww+ft02sFlaWS2GA1yqb2Ezp
HK96+Zdu0WodIu2yk+QXUHGjMx+J0z0Rwe7feAdszeGXtpkDZpVdQEIB3amD4uJZ6qTxTpZ4Qng8
I8ypkpS2GLIWlaN+kl0j0E5DD+HJv3UJdpiujJQpyigBQ6xEl5xkF13vLnkqc7ITq2mkxTf7baRO
b+SiRSkFGtvqc5N0XysC3qxk9Ix5cqA6YWPc6cdgzDddMvnbvsL5kuxkXa7qVV8YCh6K2Y8wceR6
tIvxsG1jNRe9XB8TqzVxoWZkBOhq6DynNIyYl39Barg4ibcGuuuosoT1XRU5L8a1EGdplgnaArlE
5p1qywzWbaeDbISzLt63o78vkMkqxLRKMjzeivYgKbfl7GUfeR8ul8CgRSKm+VS3CNjz8gYMz0p8
aJsdZ3d4y2DQokqDMS7otFu7C/wW9DyUZH7Yz/et2x7UfeWE7sSryfO2hkGJUio7M2/RaDkrZ4mc
B52Tkli75pffjQEIWVDMLslQI4jzH5HyJpkvhf5q5W+tzAnUOAth1QaKQg4TM0PmKLBExzDjc56N
nNIrzwRz3wp1JVpqjclKYr5NwynQOG7Mgx+duWFrSU21Ac8bt01eTN2T49tKepYEwUY/387UZUdX
vss86qy1a32xQzqDCXJmVXju4o4i8nOp3MTkKCmPnfG87dzrvq3hQjc0WTHYnFGQQkIhsDB+kyHA
RDwd2vVYxsiVWt62ofVNuhqivy+wgECrEJ16WA44Es6NVB1Klff0WI2UdfFqg8EbDUFJq9A0rIZJ
unAvnZq9BWZKTNru+NMLq2nYpTUGepouEQNNw4r6o3qkrF00NhecBmEECim0AXvaNxoHsv/gi9c1
MmCER4I1RCbASDxqXv4/gcwGiV9eWMnzDAaBhFFPqoYSlafSwWjvDIRG9QeKiMsvyICQGMmzIRQA
oTF9MfsBquxPIU+bYX0ZlixLhqxjdIUBh1arJFnNwA5HRFLbUEbcWz0IHQceO9gfnO9qiAEJaSyJ
bBFkQMJQ3Wdx5nddUNvqFB4Gxdgb0XSvR8O+xyM/C63XckYAI5u8DCP9YuzTA00aKErphmKiHPbr
KROImAmmgmuDKikVHk1qCz5aQjiIu/oaXtphnKMlRV13g4oX1SX+Opx737xrRzv3+8/VrncbdDMn
X0YDnbDcLty1t5wuyxaI+MD6qLHMA1OpN1ALwQoHFD9UnzZrpp/+TTgJIEyvz4NDaYZKEBiXIJ7U
Ept3MFZHpJb/BAbKhgwFzQZBtSvsKQ1u4dEZwd4rbuR9z7k9V/NqS1sMpImVOhf9u/DLcfbkHdIc
/xOGFN1kF7q83tRV/5F1jFtolqZY7PwS6pqjruHoI9odvmboM1EV/VFW+nPeCGdMaR4iITnm8Xz/
gcthYZY5OxqZAqOmulIWQSk6A+kRx8AqCiwMMJepPlfxgHcyHhDWYcygrFTfCI1pb69C4n09xjFm
RYohWIHLVLGtW9nvn2fXeKl98qIfml17GEDrh0EZwc0wDMY7GPTE/XbyFytkHCXE4J4W6riNJG1w
h9xLNdGuK+JBEsyOxqeq5EWo777wu0XLVAxNB+yxGspZO4IRVcAxIChQR2CnMe4h9ooiv13604jh
btHrHPVk3AluecBZ9PK37e+9uqmKIuP1pSqizmqEddUshpJC0M6VD14Sqp4ZV/uo+witvA48FS1a
jBfZUTHNqMJOIBhDKoyDTpxE+SJVTx9ZydUEE0qIOamIRSDHkAvtvkksN9LIIdNHjoPSP/Pbji1W
wt4OaqOnGsEHk+vuk5DFn8Yx+BFq0kHJJnd7RTxT7AVhTEkUloge2kzyDaU6WPHXIi5i2wT3LGdZ
68/nxbqYOAJ932qXmdO/CTfBxvMMhbUe4jpn+ZYO4I977XuO/8u5BVcnQhaeweagG0mK9Cn8X8FV
3LUg+ik6u7yYrnJJn5CmvY3vaPVj+IxWRmuv8o4g5yOzOelU7kUI5ckgcA1eiHHftwES0l9KceYE
nesH7ad7shosem9MfRBDytzQD7noDNYd4qltf1kPn657yE5FdG1SCwHlJyde+0ylCEZwUXyhHRTi
fhZsniYTb0kMVEPIMEoqgqcCuH1tQblN9Te14T1IeEbo74s3j4WiWCHqFDkU2Z7RbCrVpVP27V/6
v8LAR1WUQkli+KH6afKN23hffkpcayffqp+zZ2mXeqVXPPGEv3mLY8BEtqLZCCErglfjbVtpjiGf
jDnhwAjXLRgckYY5FqMIb3tKbKUilx4eLTAN/TuZY3KSIut54YUTMkASB0EpVRqlkvY6aGLTrivj
ZngTZhsSr5MX2Biq9YOvc2XzZ2vp99oAZ7blsNH1YQ5SeKSY/xNOj8p8EJQvfeRLKa8cuB7AIsZT
NdUSDXSJ/uqXnYK2gDHDRx0dqp4O3DqKh/pAxQv13fa5XvWShSnmnNVEHohKiZXCcnaGsnOEubeF
gMeYyTNDf1+ctDbD/F81IL5TxGeRuENcOEX0/e+WwpyyJpIJySnHWgsCa3KQoovMe1fRr/GbDyy+
FnOmxCi01KqlDTVibGvRa8OjN+J9J/Y4dVKuGXmLBhTJt/p/BPFiVJxH/eqltFgDc4bCVEAHYIK+
A6N8zJQnq/uqQ/KW16ixelp+WsEY3a8bXtRyKeLu1V1rLN2keWyCx6F/MqTbRP9IlxN9Ef17WvAf
v5oKZm0uO9p2MsJ1g/Gxw40h82a3tzdGZXVjAiIkEBwbMbudh9+CJP0EOhp/HgNeY7O86WG/ja6R
JM6EgRIVtUfa3I8OJBQmL9WJdspWvsmrMPCWxRx/TL0XIWSzUewywK7XoLgR5bamR9720Vx/Ji/2
iDn/MSQSBAEUAq7x0JwDqL6DtAdkpLQbAJxdXGaC9YhzYY/BAu3/kXYdTXLjzPIXMYIEaK907cdq
RubCkFnRe89f/xLa901TELcRMbrsRRtTDbCQVShkZUHFtiI5bnpR/O/ANjtxzUP4qGJUk1dlmNtG
vWoXvQg3dPOKuTLMIcSgkKTJWK2bEZQUEJQYnVrei9r0tuPuyg4HFEMDvO5anC+TvZCisFntWX8z
4xzgDVuQwIi8hIMMPHMExtgjf2mjxZm1yF+an2ot6tpkP/m/wVX9VVldxYi5VaFUTtFMqZc6RJRN
5JfFclImUPqp5JFeR0OiHD3f9szbiK7y3W2tJSdqrrDvFf8odS/rBGOEBFv36zuuFtWAf1kNrOBH
MFO8gvSQ5uEJX/B9RO7OvxLMvT7ncsxCnzeCk3sGowd9QQFuWL5ynM9kz/L06EgPtzdPtDgOPQpa
trk6IZTUE2ZUo+fcTBy0FItWxwD8lmNw4FE0+qQZbJbl6Og4Vekxvoy+6hdHsVaByB043FCg/0kM
HUnekA92v2Bqar37uz3jAKIcG7mdGDk8nHFZI/HBXKCYH8t/+Wk4fNAyitp9hjiCnuEqGu20dmsq
8G3RZnGwgIbJbLRkDNszq7tuujdVwd/fdi+qmYqKlmODH+wiZWigqhh7oQ7ugvExDV4mkQwQ+4l/
utbVBAvHq+OpkLZGwoum9Kmfle9qJfV7GSN+crvU+34/NdKYnIscg8bsSlLnDkg0qsJ0n6Xzt34E
l+7rUqNQlTboJJnTMXR0qzAmV6Pa8CMw8YvspM1N11B6q7B1NSP35QwKVmqWoRMMHX3K06l6As+j
EWz/9m1LvW4Od7z7Lu7UehmZtPbid9/1R9aFJ90NiaOfkZNg1mqG61a7N5+ECuZs329tCXfk1USS
8FCCWBC1x8byq3HcV0rsEO0AtW+3L/elvjdbZwm+qCKv3s5cDYw0VqmpKvw8DrUK2liPUeiImgsd
Qns0KxskqlxvobEtEkXYdvE3Y3yFqqNFPYVdjoEy5eu47Hqk4sl7WgF19WqDy49HK5bMmh0jKZft
Cvy25IV0H26j2jYUXG1w5wjP1CmFOCNoHmZ/GC3zzsrfM4dlvQzulPR5OVCC7mB3aj1Nu3STADE3
lWXXBjh3N+oxlvIYJdHB/zXlCRrDyl3lMRYiEjgHilre7U0TfXzOyUlASRhECAV4bPQmCa8eEEPV
IuL8nRkupnURdMKRfsOh2yM4bWX0UoWCvROthAtqVZLGocXOjDwvdk9bqEfuTf3x9jpEPvZHSCuy
vtawDiN5sayP0vSuyHz1YS6c5YkW58vIOHlVahfafZdjcPYouuAJVsGXkWQUhfNwYJ1az/JR8Vnv
KtMnav1wsAO7dMXjOUUWufOfpkWbGixLG7p9HKX2GItetUVHh+9WrdQc9y1MnMeLa+llB8NH56CX
uM1+2eUHihEMf3l0+LkadRpHXbSA8WNOX+r0ocme22p/2922ryNv7qBycACkIOiMBYG9mHXPwGiX
JNNeR7PW7LpP7sZEczOJ/LhtU/SpOESY1LqT5YxxOiY3VR860Syozb+vq4plUOjIWrxURN5GSqSw
bRsNqLxmnTMSUTbD0OSPyH01wctEtJmmotMXVL+0+DEA1hT0t8uFbeYCNBDZ4bwa+tjB1Kqo3aPV
1zHG7ijJSmGTSPWSVhepmm/i22pRXHizFKPpWxXP7dN0MtQLIa+UfLz96Tcz0ZUJLrxVjVSGQ4U3
HJIcrHFys3pnJYesf4i62O461SatgHa/vYOGjhdaZNiUlyEoFzKZgYJFNZbqWOreSiBeM5wNKRIE
oO2lXQ1xwC0NVjMFrBVE3XWHdpfu2O0NqtiCILSNQhBA+d+COAA3JistdDBv3Dpro9mjdYjJ3MHY
mrLb9aTB3K4QszamoX0KykRtfExrlz9kYU9zG2N64sSWI10lNu3rObJDtVcFAWabG3b9gTz2L0aS
ok/XYtwwNlQgPjb7f4fxCBmRzPv/PIVvW8E3c4fjMBpmM7JGxuas+ZkvJ+Bt2Krf7My7UoCUAkfi
0R8U5VIfCAKnEQH/QWRoC79UF1zb/NtnZPsYXlfFnZHe7AOoeSHN6DrMiJqfWqyqzj7dNrJdWlt9
JQ74kzkoijxEDT46sNJavWsTvBcbO+LOe7Toyk8Ce+xX3/pWPOgPiW5aMzGgjBDvFVvpbBRuNMwl
31GnQd/9HDiiBovtOHDdSPZFV9fePiinTsNEDa+FXkfbTnuoH3m3lyVyCi4lBLdA6ceqBZ+UnKsQ
2seofJnpp04WdYqL1sKhS0r0QJaGmukwpHfLud3FYPV9Xp46T8mQT4Ga786ievamTUORwavRNGLw
+hKaIsulniHI9fWdGZ8U4YyizfvvygD3gSB702OECzSd//cCOH2Ld61L8FLcfxMlU9vV+ZU17ltR
PS1LK8DlY36cHXbJn/a5E59Hn/i5G4uHD26i08oe98miQAkI6Qme0aCInO+ZzMT8Wb+P9qmvFILg
s32cV8a4qFBnvT7lOko8nb/4hr/sI8WRoV5ko1oOBnDxrmvE1R5fxobsbhkNhomOeLOrMBxWRwe5
lgUnBsiiy4TATfjqdVJFzYJx1KlX/7R+jcWRPO0y/WQdUuJ7xH+4iQo5FfA7FTxM/44aYUBntWQF
+n+Fp1pcW9Qf6Vm32YeDfIEgI9quahtXexwQV22cFJIxsAt5uC9c0KF2bFpX4uZOdmpeqdemTvLP
ux47VlY5OMa5lsc+wtEj+W58QrZgl4aIGLQZyFY2uOPdQycykChCTDccG3pvQaNWe88z78oEd6bV
WdYbrUeuEfQvAQYRaBWS10vY/XMb5reTrpUd7ixLCzQzmgoPo933+GN2Lg4E081MtwJH7k7x1P1o
i5iU2/SIlUnuRFc9hinm/cjAccCcDLQG7uXD/2vB7gXL2z5hbz7It6ZW09ylpYbCFuO3dIfCnU6s
NZWx1pJ/RK2HmzHzujCeCx90NOjxHIBKjXWp04NJP0rFwzJ9uL0mkRW25FXwr41WMXsNkblsys+m
stiTEXqNIfuWrDzdNrXNQ1+tiIMMq5zRPqzCO8yXhTo6KO/JM8QxS4ghDpi1l3nR12gPyu1nkWQw
c+8/kqqVYQ47msaYtYK5ZT2HbpC6U36QjdRO8FIhEosQ+aPJIcaYBoM6tzJ786U+RDYukmOelyN7
952Fj2Gb2eJqYRx0GNmsdHmH8CL/G6rZICOpteMzBA2PYNPHQmFr0VZySJJjVIvU58gO5C4+ZUni
R3J9UqPGqYz5OOmDgLUpgn2TQxRLCtLFnJBcSfve03yQbl+UfeSmzvJoItSAqfysPUj+bU8VIDJP
lq7VstMjLQCMUS/Re7w0RHbRiA64wIrFsWJava5Hq2HxetkT5bTku1Q0MWE7NX0DLIuri9C2Nstc
xYuCKR8m6yMRPY9sk+ivDmjx8BGElWKhW82lz01pMzmt5vyr4fKkeemh+Eru2QV/gSpLcLcIShb/
kcxdV8fjCSmtVM7xnA7p+sY2ILGeo6kkHsAjYdNlhaFGgJUWByPhnHThAOof7PVedxie48ke7NYv
D9oX6RGXUCd+tn7UovxAZJZDFJBtM0nXoXee6Mt9aUqfB2twVJQ4m2ARVE1Epti/r6LBLMlmaKY4
bXU+gqAfu5WhfZlVy0kaTZSubuf9kBdRiEwsla9KDEk4dRFTX501O9z3u7C2MQYViXj8GXPD3Nsn
evsgXI1xftqFJbHmEcyOTFdaO9DjziGJVnq3rWxzzI2rGc4j67waIT4DckJyCDAZbToh//Gtu2qv
PrOVETd+KN3KsVzda0/o9bht/j9y8qt5zkGHMEF/gAHz0qnH2Ip+FyE7xh3AYZp9sf+3m8o5Jgn0
tmvYG0wkFbaRnVJdcJ0XfTXOHSFtoVWxjlrhnNpqXtlQaxZt2TYIX7eMi2eloUPuZmasFc/EBChl
X77g/nnfuzN0Q6ETjz4EURf89iG7muRC2pBjuKwUAbbysbfD9EDi0jbac6AIvFG0e1xmPFnF2AQ1
4CoP7+n8TUcL9G1/E+wdLygxxnUd9owEHagnuT5LdWoTUT/PduPu9UjxahJon01DlRE6NXucbfQs
DYfkHkfKMzTQ9uozcSOv34u6RURHiVeSAOeTQqcF6GTcs0ni7aWEOl/l6ffzudsF3nukhvXVKjng
KKxJMqYW4g5J9xjRe6nYzUMk+FwCf9A4dMB4i9QaTRD3ou6xCkdUFUX9zsyj/syz3zybH9EcQ8CZ
UrMBnamL91q4HLJkvM969Y6MiivTycuCwbFya3fbDzfHUq53j8OJqEB/bVehIys69D8734QCKz3J
Xuqpx+GQ+ebDd9WWdtojOk19aZe76QOxcf19HzVy9RU5MMmXkvYp4qfbxtpXCB24SdVeulRybq9X
6Jwcgih4wZHTYmIMP8VPwQuWcps8QHPA0ZzkWCqOCOkFkKVxUNKpbaTVMYr6SiMf1bg40gXCi6Xk
pBX9O8znJSiy0WxHqQIgW1q60xVyF1rjX5rgsmKj7MN0KWeshkRuECAuq8b7SgVvR4FXoQjAkE0m
Nle+9cqvqsd6NjovsENH3eMKKnIIwcHj5SesKqdSayBva9AKA4yc/O5QHhOfPOD14HvrZk+M89ns
okv2RXTjZc5249DrHKxUUjMEegF2daA8DupXWn8oos9l9WEuZVvPRBVcdoRuWeNyjsXIw4TEyDk6
XG8r6RKqGNo3O1P1rsqfCT12QzF0w+RFdPu5V3QNK3P1udi3mMGVFv1xskQz4Dd372qGLxCrdaJl
6YwbvGqcaI6WBXLM07sp+jB0ma2JJhJsX6dX5jjXtwwtCgt0zqKKyqoT8RFZd/JsPCUyauCLI5+T
o5J4yT+ySOByM1dYGSa/3yymVMbsgCmDAmCS70gtu0WCgb26KBSIzHBxdBrROj0tePUlkI4ITpOC
ECSINiITnL+bJE1rWYEHatOJjq/qcjctn24D/CbcrjaLc/JSD/SOgvjpxoiXuvKJ9IUTW98S+vG2
HdFSuLgZVFUqF6yDbqofU+tsNd8KkceJlsKFxLmW4r5UkEdVqY/5S1n7lJkfdMwses9KVOyZosl4
v+HMFD2k7joag59T9e6iynedITt9Nwnq6NsFbvNqhx3n1QV57Gv0x82AdUYLZAPnwUD3Ih89h5VH
/GE3Lq7wQY799j8gb2WTC75Z1M/UxMxiNzrMjgwuVeASjQlbQVTNUXaTF2Lgr/VQJRjFKggs2w7y
tly+4D3OFjUqRkEiVLbBFIsw76eX3dvfbrsufF0gX+mWmrQL5QRWkoPxfTggknwuZDv71njsylw5
xa72odt1L6yfipbHgVKvNDq4cKjVNlrnFXJ1svoUHILOu71Ahgg3PqDJgVKgT3OrzwBdUjt58DRY
r7f/vmgZHCJVZjWnTQREwsxfRX7Sw69TKqrDsq24tQb2G1aO32dDCS1aVBKl/eKr4EGgyPBV2Q0e
a7IFG/r2igQub3LANOTg+is5m3AQfTIaX61eeuVcdvtWyQQevs1rXzkfhxx0wPhsaJqyAoB1jxEp
kWN9Mz9DAhTnme762J4hTZO9tPfitG0za1uZ5sAkLUOtz9jVNjmw5r5uz6hQzU4UsP4j6F9PMQcg
JsmnuGdDu1gbmqxC9SNzgSEP6jMeXfapm13YwHDh6RK4PV/fNvRujMclNVyDULdL2i9TJf+87ScC
z+fr21qRoKjHHqHL6i4fH3v5IROJ0Wwrp1y/El/iTjKTBAQP+aydytPOqAU4bW1jften5WlEVh0/
dFAg1Q7yo5XY1O5c0fcTLZKDD0q7moYWxjLWyiGwfubWXoq+397H/4Bgk6gWBLbQO8sdb6pk8aRI
cMXl/t8xUt0pupc/xy/ZR+uu2StH4sr79mOcCarA20fgapc76EqsBT2dGY8/1MkhbIvClUNpsMMM
Gfco68XPhRov4OuVDh55BfdA9sf/xLSrce7o95LU9ei3R5qFd0j5wRwOtJhtoVrG5jmwFN3UZAuT
s37d5lfQmU8GbVSmvTBMmae3w07t3vVgtTLBRYA+yyrFZI3CVb/P+0NnOUb5cttFtlYB/rNlUfzH
REPM7wEgTHWpb5MQbOEQs5dz6Yj/R5D2bjn62gSHh2Fg6HHeFamnQ7ZYeTGNvZ4KTGwFlrUJDgqj
PInaOMWbmx4kDr6Ks1jPc3q/0Kcufr29YVveBTKYCq0l0Ewp/xCcTFM5WgGqDEStzrE12m1gXMJF
cg158P/OFPspKw8bI5RiDRU9Y4b6IxgPY1M5RniphJfVzfR3vSbOCdQiK7JMg3o1I+8a34aTTt3J
CYGAZF9crHN/FKYCm9FrbZPzCrWR8zyVwIj8t7DX3FeyLYW26bautOvQ4hwCcSvVfo/o6tou5ypW
knYZZQ054eRJ+mMVdZiweowaSAorop6Jbc9/8xU+VEpoNkLhFGPTIMT0FNfLueiGZ7PORS+mW3Br
KEjWobGKqxKvGKfH7YxOcRQ15GO8r53kvr+EHr1r/eJndtLRcsKyObTVLXhusd8jzrw2zmXbkaxZ
kTzjuUBtwIKTPAX1QykW6UttbuVqiVy07OQwmwuGU7mce7SKjnhrOYRq9Xj7yG3C4coMh7iZNI5T
laB5IsfQozwaPWuU939ngq10daqrEYPgSYCYbLZnTX+Uy8Ptv7+JhaslcKjR97ME2j/YTItEbSV/
DPMnoiDe+rQQSIKLvgkHG+aydBiPC5YA6InnSaJ+B+2PSA4E8ZwhAR/P1w7GIYURDWEWQjnQTTKH
oCG0oS7tHiYw67LKwcRwwSVF5AIcQMyh2WKWGBiJpeXF/aUCKN3+QJt1/tWC+IZQIvcEg+XGf2dE
KW7sDa3T2fEB12K7q23LFVEqBB+KcuVBImdKUkCmwGsCZEKW2aeO1vb/oJlGRF0SWeLAIC9JDa1X
ULI09KEGANSy/4SZc6IdZD/4hkvwQmWyUddKDYaKK9V7c2f44XEc9oZTHqTFEd+0RIviQCFupYhC
4hAXulaz26a3STk4RBcVoTYzi+vBpexnrIBhbNsqUkYcp+yTvkMHuoUOO8lrPPVDegDbdze7xBar
jIgWx8FF2RUSHnxhNYawQ0uQzzSfhkn0IC84VHwf0hz30RiqiFCRnjmZYnjLJIIJ0UI4mOjSPlkC
FZzesnptqOlXA54QcldwdgXoSjl0QE9d0I4gMKBql95lD2jsdLo9JAc/xuf6PJ4ZW2g+WZisLnJ5
dnJuuDzfV0SypI+DEbDUevqRuok/amBFmTZrXI4uQu17wW7yNJ5CL2XIsCFpn5FRL/Rrrsc2mURQ
KHALvquIWLibJhOGrVKj9ftgPOmJaMawyASXOBDocGQkLPFoPJvNJwvjg/4ppXT457ZfbFvRDKpb
iqaoPLWwUCJJH0o4nzbXJz3X73JF1Fm2/UXeTPDJZA+Ksp4nAPHYRNU0mk+FSXekkAVXd8FK+NqL
0qSLFkHnFa0NHwMS2ZWmCFx50wIhumxClt8kvJZrDwTFLCxk/o10rOIPWfl0+1ts5gurv88h2pIE
o4p2IXQlWVlk50ZtS0Z+CMBMs+u23Wdj4UZylwhWtYneILyZkDeXVUxp/x29p7SKiBLBz5ZmdgLd
b7LjUDa2FL0nQ13ZYTixihKSUVdzMqKvZhqVsyzHDti5n25v4PbdDJdbtD1BmAXjrn63UdVzb8Ua
Rut2bgM14QwkTOuUuZEbY9JW+QNCQPJZtiNPxEfYBNeVXQ7Cx4AUUZ5b6I8tMsew6n1LA59Iut+G
4FKlIkzdPFErcxyWd1GDIUAN2osD8qEeHqX5XlVebm/lpi++mTB4iTxJhn63KYFhEeNipEJyYkif
8NYEzYHZq0DEbPrcuW1xk6kOHPr/j4eqyO8fj8zBWCs9LvMRifvnKkJ9nWZxVdhhMj2ToouPUVF/
7IqhrOxFHXJ7mIYK8ykzoWIVg9Y/QpZKCXgWsmai+/j3X2LWqSzRFIsfnfBpQYG1W9wBD9IjdOG1
GsL076FbQdHlzSBDntXZKJZwWdIQz4VQ/pclDNOODpUlQPpN5traCPOqlZGl60g1978KF/1Pzaen
CBoI0tfslYn8G4cYNBBrf/ubbmLLal0conWlnhjViCv2FH+pjdPSTmh2Tu00/vweO7quy7ph6aj0
/b60yFKXNrNw7gcztsO6ORErc7oh8WdRZ//mSVevljgUkwcam3NQZh5J49TFwAQnl4+pPpj7fpzj
nUEkEXVnM+poqJDoOmSVAGq/r21qqqJbYjAykqT09SX9FA6xSLqW/Y0/HP5qg9dFyLtemqC1nXqh
GauxnZXS1NuNpCzflSxbZMdMKwx5IpPWu9GAdNU1mrEL7cnS8wsZC7zCKqkyUycwc8k3Ipwep5Ib
5dlS6ugOSmVFaedT3b9OdaJ3u9vffnt/qEYxoQNi7nyGnuhj34YhHsziwrWSxzQXBJVNJMTO/+/v
s39fHZsgi5RcyQG2pnTGGEcbqsJOU+R2Xeya+KS9Z9yzsTLHfW6lSGQ096M5frbKR2Wqz6E+eGUg
Cz75JjV8ZYdPy2mvV1U9BuiyBmev8uPH9iuSc1dy2s+DB9qel1wi1knmyqds1wuwfhMXIPyvYxq4
olh/tChD16xZJBTFZLhOA8UsYi2HKiwciUYCoTCRKQ6CsqiQSmiiQLVkLJ5JOPiQSfaqKXQ1M/He
44nXVXHZh2wOjRGXuCsSU/JiWkHsY3TfYUKXVRmSc5oMf//dGUlXaG3Q4xZXFpFN4lc5FJRkN5Fg
ZYCLRKZemgVUflGEIz/1+msfP0H7wx7rC5g4bXuWSkEpbvPz4DVCxcsE0mr+ulbHSYybPIJSnB7G
+YIaBRsxm1aH2/smMsPBdpl0qjX0mJTbZaVNdEdPvtHqhzELsGITi1ar4T7P0M2qZDItdUJLG/Pj
bRVSzLdXstllBHGEtx3jvpClmEEZ/tI7xcHFQ/bzsg/ObYwmIzYzahoF9jYDnm5AWBKN1cgDOTwa
ZNIitIIwpTVeHV8KGvpd/1Ql32sIN95eGktA/ohCV1M89zBpWU0nw/kp29jTJculM0QtplRwhrZ9
4W1FfF+6ZDZRAwlodNMNd2V/GSbPSOwyEVx3toulhox6KS5VCEscGsSYAN0ia029yrKDXeVHPinQ
Jaij9BE65X1yKUWcGOZdf+yfaZgWBmtpBmZW/Q4OQTmbUm5AvUul1bEYBlcl6AujmGGGC6UzhfH9
2EHSYM72ZKR2poWO1Ffu3E/vwcHV7+AiZr6k0kxavFtLyTnAQAuRSunmKVv9fc4lR4VojWEhPbcW
RULHCh0QPyzRxNpNN7la+RVAV3E/qXLMFysRo+Kyvm80BH1Nf0GnqRPOi2DDtt8xV7a4/HVQMSd5
7pG/1p5xP8R2+7VALEY6+UXb1Yfpq3iI/LZ7rkxyiGi1YatZBjYREwIUPwIFJ56c3Emd4pW+pm71
T/Se+szKIIeNVWHFZjfgegf1+EC9o5nA/Te9AmwGYkJ5VdP49+2BQJChNzEGtdWXcwfVAlSsRWW/
TYRa2WA+s/KJGKmgFep66hWzX0Y/k2q2DVzXbsPgL5z74xxbqqGrFNqHGKXFWUkjRZoHA3nEjgFH
vgv8+gCRV0coSrWJGCtLXCyRqaxRDP8w3AzqPsbiyhrec6Ci7eYu+TbKdgielGB121t4XRz799UW
dnmlBGqNLZRzdwAjuvWpiEezXUkAt0WWiQkyF/+sHOQhaZICAx0SiCQpGNk9fIw+jn60by7De5rO
jJUt7hxFZAiXWoWCy5xi1Mwp656s4cNth9ikfK1tcA6RkSqLe3bFqT4NruZHB8UnmJQ1nTRU8Mmh
PIy+/KN1R3d4Srxsh9l5t3/ANj6tFsn5yZRPtIdcEjpU7slx/iWfGFB7uVMxLI965f14EglPbbvJ
9RNyblLmekgXCiJWFkFVKPy5ENMuze+CdYmscOe5jcaRJmwAMLpU3OSMh5d/eY8PwX5yon1+P+5F
k282w8pqK7kgvUxxNchs8BlFjbrNvlPoW+T6S4guqduLE62Ni8JgbFA5ZbNzy8Jb5G9peBcIcxyR
DS4Sy9qiTlU0oO75RbmvDhW0mWrJnpzRrbzFYeRRlOMFOC+wyT9CI4yUltynGIOX6X4x908K1mjm
okMnMsOF5FjJF1OGG7pTpKg+WpkXGyoasZ9BHUdwvESmOAiB6N9SFSNS7Cg/J6j8K+SkRYJ73XZ0
fDtPfElTCtVCL4LIcMMCRfBA/7jEtShwCVybcihhDoUkVzW2bMmIV450p07SQ9gNThv2guVs34Ku
x4h/c6aSgutKj5PLNMhY69C01+4GB3OIfOkgveeSujLGwUSOUZcdreFmAxlcWuk+xk26SV94phYL
Tu12XrayxeNDJ6WJ1qJnk+kHJT8sv3ZKCJDlh/Fgfit2IhEJke9xKBGFaixjVCrCsbXcDVblQ03l
TENRkU64LA4plllpjcyITNfaZ2CXp8fItzzp9V+GeXBnCb6YKGLx5a0MU6KUkKLyjILPrnuI7lOv
dFTo+hi7wJ6+SAdhR5nA+/lKhqbXHa2GIvMsSFlhkrQrJdax0gnEwN9VBbr6CP/6rEZ9k2TgPrik
Suxm+pJ2f+mFvIRxVnZGE9fIoAZ/chcXPUVut1dd1rac++NJNKuDedmfGe8bOvFyxrkVd3h9BHIM
KqgiJPTDwHLr3vgQW6ZjRhD1b0Jp91fxkaeYE6kfZlSOwT3UKqcqD0xRO0kEFDDB8VI55AgSqbCS
AolTSMKdZGaXLgfbR0+eb69FBIcqhxqpPPVhp6O+FVzqO+hs+MEeA2Nt4jZO6IsGIIgWxWFGKqX1
bOaAKFk5WEoH+eTEScm7kBBPOZiRSXSoWf5BTRhMo0sR5H9BvAyxU0gxXsIdo4Vqr9HxPXnFyhxP
U2j1oUBfI9h6I/XT/Kmhx16kR8e+Au/maxNcThHGEKUKG+iH6FIIxe7ZMfJ/Autz2aAg1AkK/Fsf
aW2LSyqgcUOMvkHLkjE+tMV5SvcFFdGEt5KKtQ36+12unsqEDhlTAiovsfZgaqKXWJEBLqNIFRUh
SUOrSZRf2v6QCgl5W6BtyppsEEIxzpCfAjxATJe2C85n2vhpc7dAcTyPVbsPZwGibhtCywVAzjRU
njsS4llAlg2GcH3yVBDtwZoZDVS1Uzyq3waD7S9/NcVhTqfO6L0rUdmJ9VOcvVp4KdANQXVTZIPD
m3FoGqjF4PWIoNFTdqfitYjeAZ0mHoegxGQSzeDnTIZ6NtEpRwgKgtaxFK8P0Skmz4LN2qwVrM1w
LtYq1tQPEspSrRfsCrfc0dlddrIP5vlltNzbn2YzDVpbY/u6qn4kirTQJG6YnHI1gJ2y7FOndZvX
+tDYOescELjd5ndabSLnCwWhLbSNwVMbWhAl5+yDNkgvbSBSABGZ4dxhJvKcRpj27iZT2zgWKt5h
heGgXf6eq9J6/7jQI/UZSZXRYqFnV+jHJt1HohepTcxRNApg0/AexfOh0PpL6rDCg2Ez15ckby/W
UIqcbhMNVjY4cJ4Uoy1piv3CPEM7eqBucW/i6TUEbdZwxk9MshZvEnknsitaGwfYWVIPrYHWNld7
Zlqo/cuSOPSSH9hNffyo3oklaDYpWeZqqdz5qtH0rur/itSZOxMam9Gz5JAP6bl3G/vrc+TFnS19
uH3M2GXijzi7ssmdsglj6wH6eMSUj7gaooAaH4iv7tv9bTObaoMmGtngJBSj3flpTGWfJmAcopbT
O4of71sn8eNd7sWPw7522fjI8j5221P1+N6D/Waar4KYBTQ65BSs2oScteFh0D/MjWgC9baXXm1w
6Uoa0CnqmjDz+rLBE8vcpPagkdyFYLV6VJu6cG/v57Z3Xu1xp6JqwOPB7BTUQdSzah2JSH3yP9D3
aoBz/yXAi9zYo7BeuUwwMfdCr/rY2a2rHYdd6Fo/bq9nGxWv5th6V2BfU6rqcoLqWJ+F9tzaRv5j
FM1PEu0Z5+qAsKDJGb0hlOkBrXBuVQjHvor8gAsi2VgZFql+3aXRr/0z+azYoWc58WHy8gd6NH2m
bqm5f7d5XEjJOrmlaQphV9O8k/AkFpg7kny4bUO0eVw0aRaoiQ8908ciFzl+qURcHqHDcVUPopVj
mMwl2ol9a/Y1X9lb4L5D7be0h9fQyX0hJDEX/hP63nyOr3vQTO0XNfn19IEhIy4iypPljA/KkakH
xm4pfBoQGeRAoomX1uh08JWS8+jF+2U/2Pp5cipbdpnuumgkuGhL+dpH3VTprJqU8ZYSlkHVO0TO
l9btXeynKz28h9q7wni+ErJkNTVoBcyY6JMRfc3rHQq1FLy/JRbVTzfxgoBXTkDElk2evTymUx7k
FH/eCC6DDl2zF4k83/b4zUIBqOtvNjiXxyAZWcX3wgvmWfFzbzkFH5bH0UWpwI6OwSJIODYvvCtr
vP9Hs5UFEw6Y2pCXUAN/kWTf9EaRHTX93Bvj6N1e3u0dtHjWcpjRKY4MFpCXL0l6H8Zfx1zwjL3t
gG9rguz476helFqtUgNrKj7R++6cQ26n2Vc56MGQ83Ori0huYTOZWdnjoiKtyDAWNdO8UeadRIPX
Pm9PQyb9GGb4uxV86fvlgK6Xb7e3cvvTabppylAQJDoXWMI8iipU5BBYutSeshLyUo4anQr53gpF
OrWbOEyutrgAI4VNPY8GBn23NaY8VfWxpvnu9nK2PeNqgg8ns1JElQzRA3XxpvSSA3o70ZvEJhSu
lsGdLaKmSa000NVpveiBtUcuJ+1JPrRutO8uIIOJLneiT8SdLgz8BIFzQuzv0iez8PE6mx71BU2z
glMlsMOzg7NRXca8wiVytsIPcSc7bTCe0dsqYxxoZEeNqBF4+05+3UiDO2JTk/aWxIR82zY8hv3i
dFPgt0XozlR3ugzKq6rpQfraXqLBNySRBp7QPnfk+hFTCZMUQVSze2/2Wjt7ViGXqPvZoyhgC/yS
J3SioGEGKWPIB20G/UB3hGz5PP687fybCdxqP9n5WyWiaQPRkkDCfagLFidJLU8eGw+KsscuKAS+
8otk9kcCsrLFFryyJVMV2j6MKtB6k8uUfcrarhRHfVDu4kP+obHVfXXRW9s6h6IXb9EyORiB5MQQ
URVnvKwTe6n2aXGel8aGWI4grP0fade1IzcOZb9IgLLEV0klVVVX52T7RXAUlXP8+j1s70ypaU1x
tw0M5sVA3aZ4E284RySIcyZKnZayykpTQ/k5RMtbfbTmL4s0CcRsNrFQ+/rHB1ucQ4mGpVhohqIh
EHg7VweCdxlYOzgYhBswSGHgc9xLg3tZWbZf7CupnFtBo64yMtYYMVOgBw2n+IZdI/X70el9xY1c
2Z9PuS+Kc4KPymO71aVCqDUh+zFs88oCB4GktLuc9jt5EYFsCRwaD/CmlnEbzzHGnmqag5I+xeb8
FbG6oymp6mmSzdHPK+FrenP/ZnWbNudV5m6JIh1+zZMocytftf2wr741szf6M/o0lZu5+uvQeZev
UxBbebA3vaiNqIggFVNEAbFjr7ab/WURm/NJ65Nx/iWp4iVRZxjeFZayMF8NOLbcVQ/VfnBDr8MU
tKMd2XCyetNeGY/jN1EgFJ2R8znmgivLCDpFRDuFJHLkXITn+B8hgaFRyYCsB4vje7emd32XWgoy
y1i+tdqvmFZXhsjRlR+5dJ0hcx5CJ59vaxHi/HZ4OIvlv2wvYXbXwJdNweWmzy729yshTPZ/pLRn
Kdz3G0Ps+OQNUAnao8qAWMARE/oLpng09qQSFqX/w6+d5fGOOgvLapIZksi1jrp366A5H8QBlvkA
d4W5q/62eBY1Lf/D/M5COadN68k2qh7T5UPvDH51ANn0M5WdqXGNoD0w+4tuMSUtgnwQ3SDnw+N5
iMJwhK+Rly+D8lXKI0dRRJPz277zfDbOZet9V2K7T8eKdfGLmE+Dvi/sT+X8cNnONwdTbSCG/a8R
/FFcoCSvYlYaN5zBGw7L/jdF6LyngUAS84V/ZhFnSVwGODSqSqUcaZF5/UazcwyfJrcAwU4DbDvR
E/8/It5ZGueZzTIxcrwPGIwUer9X7XP3zbgp9uSeYVTXV2TfXpW3ouHbba+pIdBiTJX9jzuj2tQ1
pvhxxuY7JQ6rx6PBHUiF1yEUOAi0x+qKUWWwKK8c1GPx3IiGcTf1ZvUncAfHW5lqCcFbtqoieW9g
i+E7xsReSDJOfm7UH7KFlTjOiRbZYKVKhXKYKnVP7XjbD+QpiX9d1p1Ng9MMQvAfQc+JswUiVREq
1UB2zvLpSIzIGWnktbLu/5UY/lGUlHpZLB2e5SX7cJZTN7ej/XRZxmZcOx/lj3eQEWlVzuaY5XLR
DkZjjse0zkRKsG3WKzGcFlTh0qtJvUDMcUHKvlxV+9lP9hWQt/7uPNz9V9KwUL1BEKULyFn29fRy
+fcFV29x0dLE5lq9RIiWIy2D0NbBjN67U6ELOtPbRbTVB+PiZZlLOsVuM3vjoMvJzNaNA/2W8UYT
T/3IIMdKGLPh1YOqW6psMdkkNOmCcryn8oH0gpqW6LtxoXGJZSOSFnii2DB+Grl1nev1FcuP/+56
uFBYDXVY5B3E0ER3AMpfqagBisCIRDbDmb9hpFWfm3jr6kH9orqV70sPjMdJ9Y1jcZSEXAeCb8c/
W1R5AghwiPw67J4NyVPDL2YjiIbshv8IhmcN4J8rcqkTq491bM5IALLRAO4tK+ErdkEDM2sFbm07
F1wJ45yBPXUZ6Wxsx7HBWuxOYCICte5gcUG360f+X2o3/zxZaNO0DYOyKA1yKKKaOrrUeE1qPFzW
ve2cc3UuzjeUc1vLMUXOWWluPDtv+V+QXndO9YtmTnjLOOFET9rtnHMllHMUUaKjS8C6MfKR7Wou
e/NgufRWAkVsfdJP8l6NnFaEDiJSF85hpOOIt5qBT6qH+rENZ5fO8k0/Fa0TRbMIE4e5hku6ybmO
lGhJXZa95RmF7dLhU9Li+aV1u/x7IwKwYJZ7SRTnPhp5HlINq5ZedmoO2r65GkGe0wS94DUrcCD8
2GFGTJqaCgaCsDruGPRJzgUmJhDADxpSMtKWpBj/0iN6LTUhpgGrZ4G2Myu98K14MCQtoljCjKF4
2YmtZeB15fY+CRon/b+850TSOJ9RpqDNS1nFSA2kW323YFJ4OY5oyLHGsOght+1wkdkpxNKwAc9p
HAizJyOOgPM0j18nq/KUbAcGM0ERbPuOzkI4XeuT1m4zCaFqsA+x/hiOgl6B6BBclGrTQsKqJBJv
yf7WZ7lTWJ+USDTuIzgE/1zDdCbtFFY8mKIrsz3OuiCd255/0f79Sjr3gskHYklhiVMsj6C8YbRk
bvlzBhJf8lae1L78hnAd9+ArJT+0HwIlZ+nin0p+Fs+p3UABRtnKCL0A/vNUl/F82p9Td8IWyAJy
Z9GD7T9C41kel752+hIqOmY63p6Jbzz0gfy59oadsgOU3U/j6fL5Nq8PcM2AtNEtBWN6OP4q8avm
wUxzAAN6bXo3Z76UP1z+fXXz++mmJmtEBQAv33ugdgkM3ATYb6NrB2z80XTLoLpdTtWtnTjGg3Kj
3vYeaiNf2tcCfPT0aEmOaEZi0xJWfwT7CqtTttnclyNFjZu203U4Va4ZTjfy9PPyWbe/5fmo3Lc0
pdGS2JPRU6bHrn615vvLvy86BRdzLTm1qo4CQKdWwdGgObl+MvrB+YgQeD1i47Zs3txqG7OJgwyn
pJf5J7tK91NNn/qECMRsf6uzGM6sqj4aNXVgFSt50t12auhOKiYRWMr2qxOZ6z+n4awpbMN4Tis8
oogZvo56AlCvdj4t43AwozF1rEg5SWP1lGXdPrTsX5c/JbuPP1zHSjindbUVkkReMF1Eq+uwQlI9
Lm6p/2oAaPt3gjjFm7KoSQFGhQ1FkPMW+XUNnu8hf5Qy0agFi0iXTsRpYJfnAxr5iMFyHXtLmrvZ
fBqR66bh84xdJ6MWsbtufkJDU4C0BxgfOJD3hhvN02IuBh4K03Kyiu+9dcyMXSX9uPz9Ng3rLOVN
i1buoSy0Zc6Ugj3pVScZboZJcqiQTYYFqj8+HkpwsCrFBEYhd0uF3SaqzPJ0s4/RrpwAqRKnTybN
3DLFMG7TnOoETfwWq4Z1Gxj5LKgobJrcSj53ealRDBVhlg3UTwxb/AxTgRpupukrAVzSZLbRVI8F
exVLO3m67mkHhO0bnfhR9Xr5wjbVYiWJy5xQPZ6tmOWCg/prRAao3uqFM4ta9JtqsZLCKZ+tlMtC
J3RCI9mdlK+25A4igontcH+WwdPJTnOcWxhwgOk+mwFLL9IvU+68TfoobndDj2npXf52QpFcQkVt
o9A7AjoIFo3zfR1EP6t9dOg9E2C5teyIUMDYZ/pT7wH9StDSAhoXJ8+ekngykyzdKTbGYOXCUaUX
sziR6rsNVwWopPZDtQxL1lAS1cBiqHMXV6Vhk+kZqCHK+qWdZac1E0dvTdA1C0xqUw/PgvjbGzqw
XMkhiiad+SyXsRO3thPKv0L7I8SM9koQ9w2LOBuAG46VhCY8ytkdLWKHUIEX3HTuKxlcSDbHWW/a
BYSyrZJeR0YcpJEZgHHSLVp9nxV2ABRLET3vpomtZHLxeZCA7ifpSO7T+mrq74x5lwH78rLCb8vQ
LKIgwcWyBeeWesSqGZjG0D8wdut4B430Sp7IR5wf8LIIQd8We+HcDWXDCHj3EZ0/w04fy7K8M/vk
06wpO02S3Yho/uVDbTpzm2HrAY6S2HwBoQplo8B2FEpaoX3QGjj1vn++LGJTuc8i+BKCSVINS4PI
Kubk0RzgBSXFzbAm1RqCyvBm3CAysRQD+MBYw3of5EuQIY16irihyXdtctW23zoNvQ7lrkFsvHym
TV3AtpdsGXiTmvyGnGLEdlyV2L/EFMb1ZOr3JoU+ZOMH4COQPv8rhn3aVUIxh0pvpDNcrBXdlEmg
dd+oJgiBm151JYL7aKjtLLmSAYI87p+LHOh5qm/HX0hxkBhSveQW8l+eiYu5dJrCQssBrVzR0E1m
YFRmrZPLokaR6IY43z0athQDLhwDLOlJLREK4/uuE8A1bvdWCF43wAG2dVAVvb+fEsDGUp0jsnf+
4su7zJ+ucJBqx/BYMMEumhnbHuxYyWPWvNIHTa+SymJRngIryPAzv3lNgBWkI+AaIrLg7Q94Phv7
95UsILKkVZIhN6qiq6XA6n7qWVTQLtpyDRhKVi0CfEhN49fXjAKNvJxWFgAcu103Tl5cT703KIBt
BjudwGY3p/3W0rjA1BlyolgLwjmiXnXo7xM/e5QeUtc+0Zfey++w4lDoDrkzBAFxs5y/FsypCY2n
geoxaj+sZV94y5X10PuYUMYiW+SXu8gXhXmhRE5R7LpNLNuEYmoK8Pxy7KIn3zJn2KWAFmedv3An
BLFgh+DTs/UhOX0B/IxsNynCPsMCMWJnfB72WqC4yY3sqfvoVtSg23Jca3mcb1zIsCwSIIZ3dCCO
PSFe3rQU7l77TumvZbgSNrg3ZyDWEjlXmRRhSToN11h9Uu/1ACL97MnEuGEeABbJbf3qSr9dbFdm
A3JB9ixiKt+ySIJnH8qglqlY/AYf6ZrMLFUmf26cmWI2R9Udq/p6ObRtOrWVGH5bTyNNmUVsP5Yx
XhZe+5OBaXS/WN3QuBMikQjF8QlPVdlhRCe8wfzkCUtAR/PEQN0MNuPkiZRm2+FgxVPRgSCNVOG9
UzOBZzCZqHLs5PAuJ7tyvivKINf2gk+4lVURUBT8I4aLcZKtDLSJ3vq6zcF00/sSWIXxyXTYRGr3
HPkiPAjRubhop4RhtZg60rgkr9zBvp/lzjWGh/JDvYbzyZQ/llaqKIxKKwEBAyay+wzJPdb4Ln89
dgd/OpJ/Pp7CjxpRu5PrfICad5WjVF4Nthw9+YLVdycTJT+bn01BugiQA4DU8nsjIQD8xx5r1Z5S
XEuldVCme4Jd8EZ6uHykTctdyeF8lUHlPOoHXI9daz7oUl0qz5j5sAQRTnQcTrvrMDajvEV6ANrP
JfZMBWwyi298CIGdrI7Dqbdp9b05VqimsRmc1lH2w6vpJp5B/dhdXNOvrptj6odu9NrvLdFc1nYY
X0nndH3IukRLCiQmheZqsWOikxJ6MnrVzG10IPVW/eiN2VAYVdm5/tDMs2R+jCocYkZqg3MDhhRb
YW53C0gE7OXGweQ2L5PLJjML8BNkgWjGUKBA/HBVW6EjXuQYRpKWm0J5troHc/52WUc3+/+rW7W4
9Cgdu94AjAXeNEsSGNib0vNyBzR5T2L0uSFxqsIMournZMuPWj662pid+hFtGCxNtLb2cvnP2fQC
q2/N5UymOmVtL+OWywhTtzF1VfUqLyJ3SE3A8wsytE1/vRLG/n2V69Z10k05g8Ju02NETmZ7f/kw
26nDSgCXHGlqEU8ZhWUO/nCi7ngdjk4eGFgINQ9IOcHRniLqaehBxx79GT1qInAakQJxHijsp3Yq
TbTPiPrSFl8H9UlLBQokEsF5nyHFqmHWyFiMs/vRr+aYeIPU5FdxYQgxKWSBJXIeKIlMva0WFBOS
A4BQgOQYAVgUW6Ggkr58c5vjtmur4L0NtuRULPuzcYF5dqK9cmpdCmojhzwP2ChnDKr2VREogp67
QCP5SS2S0kUHcQ4UZpZ6x7SnY1L3ouer4CvyFVXs6+hzFr+lKdFe29sHExPt7DEpWhwTnYZzLVpP
ZporuK4iPBS9r01Pl29JEPj4wSy5lMa+ypHW1cvBqo/W8txikbERjOsJXJLNeYmFynbfSjZrAn6j
8qm1f5VIxMP+JjKFoUb0xTiHkc2SpGcZFozULwPGBXS3uk1/EsDvxD+AxnWMhXsOIoGcg8DjrWrR
DwG5s3KgylOvip4VIgGce6iItSjhiFyLzaFqWDitWheY14zsSnNRNLkuZSf9yFTJynptzk+EU4Fc
lQ0I6rknd5+t+PvfKR7nHcaZ1iOWj9F2aTQEwbuq1Zy6uu1FLwqBgvM1VEOxjYEuwOcf0feIl2My
3cr2N7P/9ZHjvNVi0GQBNvn7ONhbGXROYkG37p6ncXLUxn4YBhQtIiEWw7Y1nWVx1qTYFmkStAh2
M+oF8ldlb+VQhvxUNW8LWEUgYwFL2oe7WlCA3GxcgUCQVZzeTsnZFi0rK9VlKMXoGt/Z/pfkxqOb
HpC4BuNeuxM9zrYD41keZ1pJK7cJYQlriEqnHIEtT52cStSWFR6LM7CoAmWdleKR0XjjDsVID3Mx
FkqRDNunCyQvF8R7ptt/ZsPnY3G2VSRpLlUlFiSiJnOK7NnOf/Qpysa9t4z7qK0dYxKkUZv1z/XN
ceZWgtNJkUPUfJLDdOoDVmACpjf400fhvvr2pdm6QTQUXFT+FSpbY6Uqpm149QjMuBREqnq4PIRq
/nLZ5ERyuNCIkUqz1waErko55dWd1gHxtX6+LGPb9Z7Pwpm1hksCjCeGZPKwvx71yEmIIcKw3Tbn
swzOnHPNmEhuTMyoFJ/BFcGsbsAB6aN6hKxCc5fnJHKBROxePtu2ZzzLZd93lbqPSRaPo5xYDKIc
1F87qf5eVYGp7y+LEV0TZ8NmO41mryNVkuX7sb8dyGNc7/5OBGe/lhHqvdTCLQ1m83OuWwz0VmDK
0Yvgspzt4rBy/mSc4VpVI0UUuAGo1FYH836KnTewH4z4epaBEpUGHvviI9QDoPv51544000bu8or
A0NMWXVPBkdaPquxf/lgm3ekKjZIKHTW0ORE6BqgCQpWSVSVGvxPAG8e81tlsAXNeoEYvgoQzxE4
LVt4hkJXnXn5JA3PkyVI/ze1+nwU/r1vJLLamyFmfCYrAsW3NOZO1ta9q0dL4oHcQJRvis7EeaG8
LGpZkeAhyuquyq9N+hAPgiNtztABfPyf6+EnOCtQ4WjK/La5ZfjGvtvnJylIjng/CVyC6DCcK5LD
OVdph4eoYj2rPSz2pRUC67AP8kfwWx2G/Q0rtyMbZlOFEoqUg8+CrbYPD/rbS745FoFo7HS7Rr6S
xnufsba1hlX+2+ME58rYMI2HJHPeOkhe/nrZjoTiOE9UL3GrFCBJ9+ajecz30z52tYC9r1M//uvb
4rxRXkzAWi/hjah9KOLPdXlrkJfLB9qMf6vPxzkGgCwNSZ7Ds87acmNp0s2siqBZVYFC8A/2RYpt
DJfjJdDuulN2WLzKDw/RFSAkQVxqngBnbAPhurtedgyNQtq33z4CQreyL/413xSpFoPREyWewgZV
eb4z+vamiKPD5Y+5nWeevyYPDVHHRFJsBTt+0n4CiybKLwxUagTFC9au5sciEHGFCeyZf92XdYN5
ZbRTvHbSGmdarMg1SvqJkCnzLp9t2+3aFnjdCCbN+Sl2M0XzIWtGFNBBND8dRoxhkeyIJWHn7+Rw
9hwXud6Fo4YThfJdsqSDk2dWEHfFVUKyx8uytpX/fCbOmKVUUu0oQW2zLAMl/dQi3F8WsF2QB3nR
P1+Ns2BVTalEW9QW5eNwSI9S5ISVo1fO6C+7N2ziAER/1SfMaAsLS5sXBipiGYSnGOzlY4oezUC8
w8yP1xWy6sbpj5JGd6OE9TEVoz+CczI38YfPXwnj4krWmfJQsXLZ5Cv+9INRdadBdJR2xd58w1OT
PR2lQHKqAvoskL15iyvZXLxZiJxl4wjZ7THOd8Uh35fX3b7/ZJ66xrHAfCrGNRB9W05Jw9rqSV2g
aDdhI6/+orbUI6zxEeqCDys6G6+hs0yjTu3QeMiDIn0KF9HbhL1vLl0cp6BSnhTDqGKmrm6cDlzB
J3WX+JKry77plIffjW3BfW1/PAODqsCfsGR+/cGaF6WiMcaPOr86yfdsr23YK1fdvv1elsixVad5
jrzl82WxIqnq+6xENWWSTSEyYDusygjDxsC5cTrbXDyjVFosyYaTFnuXZW7HA6Tb/xyVff1VKoTV
t7iiLZtY7Nw6cxgFebwju0F2wd6DpUe0NEpRhrIZEjSC8TsVnXxMS76X2QDBp0t71B4ab94xxCfy
UHyLvsyfjS9WgBZ7ML+GhSDv324FnIXy4/1R3mCHK2c2CDLT8pjuFad8NgsXFoLWn7o3/WQnVzsR
iui2efx71reiyOr7Zk3TzFmLCgGplOvRlA5lIwkmJwWf8y0hXIlQ2jYGURVL+MybKr5NLN+IflxW
k00RoBJQFGBQg2CUM3J9AqzT0GKUcZ7y4zB1xzY3Dmo/CLRxu9O2ksPZepthvmOiOApyIGhGet+9
NgfrirWmh93AYIKA7RTdFbvKHYHlLVoR3y5RreRzmkn1MKwLszW9nrrNoYDVyxqoaBRXgdxqFDx1
tt/yZ3F82ll3kpJKJYbicyVI7vS3XrhxoyIZmx31E6tooj737fJVCoVyIztWPM0jYBjYLl54D8hB
2LvkajcZMkAL2L3SYRG8HTdNYHVKzq9ZrUXMug2TnUKCML9VQ0FJeFs5Dba6aKrMo7x3J0DRMkHe
gjRCaScf8JEnRQLNUy6aF90+xlkMF1F1s5J0pUZ6WZHencOgrYUofJuhDkWWf07CmVkdRRnBrDUu
fdl3KJGiNVpKDkKO7dzkP5pAhBog+nKcuS1S18oaSxLi7Di3ujOo170iaB2JZHAmVUpJ2/QY3sEg
wj6XfoQRrudwWaUFIvgFDDJMQ5SaEDHQB3UesEoSuWH0+bKQzeh8vhuDMxsK2Lc2nSFkGdSARs9p
fEpouJt7gTYL1MzgrEWNtTkC+hvMczks8W3aBpfPIfpYXMA30Sc0tJ7NEiyn3qb+0D7PYb77OyHs
kKuQRME/U0ysw28m+97eheRIhR0T0UHYv69kFHJXGXJrw1ejrGL4bSDtGkyKv/bYa8MsUQYsq6zz
YoH7FF0P5wW0pQIj9oiKtZp1J6Oxr+pQoGjbKdlK0zgvQLrMDCvWb29AFfqb62Fy7FOGSZMhsD6L
piq3C0YreZwXMKpqpAPFEsHoyi7bPktAcahj2ZztYYuGCYTSOH8QkSgd5o6pBvDWMJGxl1wZrLIM
/y/G1NllPWQ/9sfb4Xw0k81QrHREzYYpkUcstusBA/JIAy2QMOIlPJRIDuccqjHTctuAc4i+qq66
G2vHPGpemjoxCEHovjyACN3PAPFmo00qPOV2brs6Juczis7OSZ8jic8xWuyyFcIaQ6txEALS9BH3
iA59/GjdjaL2zbYxEM0Ge7SJOMv5ktaaCZEabIPMGDsYnu1OkDls+9zz73NupI1yUqnY3PZq46qn
sZen30jz0iead1lNNs+BJRCFKDLWqPjim6Uso9Y2JRggsr2BCfsP9Z8Mgu1HxgWD6e/3aihHlRwa
EtAM6+JqAjWkekiixw8cATEOwAOyoWo8kzeWvYG6WiB16ED2W5mLY2SCy9j8SCsJ3GUUURYbkmUB
gqM7pvH3Ohb4vU1/vvp9zp83TdRh6wG5dxaavrnYTmrVLvBeP3LXJgD7wHqAZ9nbE2TlEtBmQsVr
xF3nhVfHN1Xycvkith3cSgBnjCMBgS/DN0R+/dud1m4OLGUrQG7tJYK336aFrIRxFjjqXbGgxY36
IAiwIqwW1a9pAVxv0eW87cT94UlXgrjbz+wa6I0F3rHtbvDqBzCrPjCkKWvfX8c/s6sWvA6Ra7/2
XgFvV/rxY4QVgNj/kMdZ/RmckujGWBaYCMfMt+rYybdZNEOzrYRn7eDCe4YuWhhSJPmyDLzrFx0o
v+mnywoiEsE5gzIy8rYn6A526alub0FLL4lmvLf7GavPxIV0At5MY6409saTXcVTnBR7DEiKNYdR
F5en0Glc+Sr/lnqFm7+CSQKqqYhmvbcdxvlbcpE+jtOI1hWCrzFRR5WO4/Dz8pcUKD+/62IZ8Ujq
CKXHNEz3cpKfooTW7rzUx3am95dlbdfJz59U40K8rhT5ZFeYgMuB9UddS3bob3IijWI+At01r7/q
HnK//KYcBKLZT1+wPY3zKH1NDEZBDc94qG80ILsxlGtMejqxJ2xWCi6NHyJTulmvqxGaU+9UUJox
LuP4J1oqQXbTQGmMxJF8wfGYj7p0PN619P1soEmU7jpP8XVX20+vbCa/wOQTaCUfRQ0pkYPmCb2H
SupG8LdAL5Esqa7ptj8pijz5YQrkV3snOJ3og3IexVInLZtNNoT/C5t1fvUYfrYrJ//Eqi36KdnV
MggEHIFQ0SflfEwqUTJQC/W6FozlDGupu4qC+PS71RDulh+X5YnOyLmbbJp0u10QU5e4ckxs4/QC
ExAJ4FzJAJefWxoEwKUAljwFCnq0/6sz8BBmamIWRsSQyassxxKW5huDHVwWwT7DBUXn2wq9rkcF
yt7JblqU72hrY/AuigKS9DeV2vRBGY8vC0bVLgsVhBuexarJkFbNIEb0mvLzUHSuqp86KiKC3S4q
nr0jz12VJOHS9ZQBhwLLE1BObvY4vNoordMH5jaK61QW6LhAJXgi70iKKynBo8uL6eQoyzfF+Hz5
w21GF0sDzBoB3yJIst4n7SBpHhS1RKEkMmQ3s8BgAlZyuXGKsHb/ShI/H4xKCUmbCtZqhJ2zLN5I
Ui+LDgMVZPDM6v/Qv/OJeKhGuQvpZCl4hvTKfT+Pu6xoXFvr3BiTdw3IMS+favOCMIdsyeB0snQe
0MFQMS2kI9EBWkkHYIIbS+TI2QX8cRwbjX4T9FsGICPeXxCoNbLSANW0R+mDNPiG/FRLP5XqkaSP
rfbcxbL3gQOt5HGeXClsCc9HBQphXc3ajZUKrmfTUtFdARCfBSpiHo8g0ac8LUIMoejh/L1rOneZ
qOSQ3Hq9fI5NNVjJYRe3egFNiaFFkY10ojQ+EeuaZPdm/9TZshsmIpihTRtaieKuKGzGrsCeM4q/
RDmp6nArhZKTdYtjle3L5VNti7IUy8YKJlDuufxsTCowbIeT5aX0OgHGy5Qorh1/TutJoAYiQVw2
NtTSoHUl1G6SEz+yT7bycxyJUw+/Lh9o+5rOB+KfdmpY1ow20qvLYCmRYsqlX9S/LPJA0uCyqO2U
yD7L4lRCC1W9ArAPnj1Bc9JBkZG61U47sk3MwhW94Tb1nMigbgU9IJwD51iHDoNAqdTDc2fHLL4l
6dHQBabE/t4/XMNZBP8yMGVtUrIapjpK7S4a+32H9tPlb7apBisRnL7FiT5iMgHxp1vk0ZXKNHaa
maqOFObGTo3Nb5fFbWrDShyndUsa9oaZotTWmPukecryT5L2yQ6/godK4LcF18O/AOJBH5KWstcG
IJxJitX3MGQz5wIzEonhVC7LUBMrU1xLI/VSQEga+rqe9ndZIssCbRB9O/anrBxebdlUBis5En5L
W1zJmq4nbdSdrgmvJbPzxW5PdDamOyuBSqMZSwUn5Wn2F214MZMHzO8Lrkmk4uzQKxldSVUt1zBX
t8hh/AJk82zyZ02Xpt1lxdtMWomlYz7LxMINv2UvkxQQfrkM/GBLmR/HRZZ2UTfegQ8QHJux9qXM
9eVKmhvRasWGfQERD+5BtQBXIfNqWJZti+WsGQXNzriZzcG1l/6xtPtAXopPl4+4cV3vRHGquCCT
IK2NloQFGnb90MbPdBGI2D4NkIaYkwUkFOctKqWJJ7VukTs0+Y6Qr3aCOpo5el2WCfRi+zBnSZyj
KLMyJw3LUvoY0MRAhkJT3BKhxImEcLGpsfqZpBO+mD3ErkTzOyvC/n6v+JcvZisu4WbACqqjdq5C
Ad8redKagE0ZUBNma2ZsNqm8xmyS255qH6v6/388o7UwfjVAn9TM6lkdYrGPafUca9SZBi9SY0G6
v/VYeieIU4bFCvWKdKww5ow71fUx73Fl7XSnPlAncUC0J/iM27f171fksQEMFVXw+g0eri5dPDX2
LQad4rbcC26L3ToXdd+di9OKogL0XUJQnKWnxe+elD0e0rmjXS9H0099DQttT5clbvjAdwI5w+3x
NmioymJwdJVKQSvaehB9OPbvKx/boOPf9ZNiedX0mGuvgxIsxcPfHYE5jpWIapzrro9RV5el1kVI
L2XRhK/oI3GBogWjLtjNoW2k+NRIN+QDkHDvLoEFkNUJTEvJgD6BANGY36oMaBLJqQpfLn8l9hUu
aRbnB2hi6JJU4yIUpXPxoUiEgqt8U3cCFyAyTX4iKwfsT6KmqPJO3/VjaDrxjnrVrj3pt7LfuU3q
iGldtobO1h+Q7z6admPqsYLiVuc3WL2b9i0IZLBT7X4o9X4nigsOumoOU57PBjBQHsPp2JDHVBLM
rwhshp/3N2sFoQEonF6i3pXWyQDKVWd/AN7OlBWsHMlISBSFZ2YIkykbSGVgiABctoVaYh4Ls83k
A2tv78Rwqh2Fg9wOGcAvxwzkXunNPD5mtcA5byG3vBPC6bbalFrYNBJi3DF0zWv9OAala3v0Rfra
7diOkOVZgpnqzTtSAH1pmho2uvhNicYCHA3jAfcA6ufqZnlKCGjtS1N0NBbI/jDblRxm1ivXUFht
2RU6NJux+LGuSX1d7a1AxaSHqBG66eVWojgvR001UWMC9O4ufY573RlbEbD1pg9aSeCUIZ2UKcSu
E2AqdL9PvVihTjG5Wifo6G67g5UcTh9MNTX6ni2cq4F9LPwcZJWMHlOGQxDN/wmOxM9Eo9MzwMqQ
XpnFD1LutUn2pskhjf2RnPR8pLcjr/SgHOdFnVqYqyHf0XF2bH0fys+XQ4RAAd5SyZWMNirkgYxY
bFrU7IdtdfFJT6tYUEzfTkhXJ+FSHCNB5SKWEB9YocTygSCFQkl9+s0/IyqUiK6HS2+Aly1lEXJg
r5D8rtnFSHTKNlDzTpCQCtzBm4dafbo5Ab55paMubC6zlxPbMRXVDwdNIEZ0Q5w3kECVl6sMYJ+W
EBGFfm2IwBqYbVxwOPygTRFbJM8TCxXuZryx5OQqlGzqRGl6MIrwRCyKBwvjUYwFRiu6Kc43RFhG
WyIVymcO8qHokrtp6f1qMUIntrP7v1N0zj9ocgaoZMYgoKW3A6Bds+Ev9U6V37vtLpOSQa5V0HqN
ktNKtauqN4l+X3+gf4/I928Y4kdxLDXE+ijBSoauyU6+PI3aa5tWrpYI6j8CxXublljp99Qn4NAM
UcGaLQC/ydSVVEHSI7j/N/6blYSqAXhCX2P+T0+xGxR9tiUNRB9fh0Y00MgU6YKCq5xLsAuaRHRG
5J7klxQ8Hxp5sqOHotzV+ecofLqsaaJQxHdY7ErDyFeHF7EGxLzf8TsO6I3p06Po8Si6I845zFqq
R0MByKRG/Vlptz05XD6L6Pe5/EAJ0yI1KF5BFWb86hw8B7nomS0SwTkBs6e0qFmJNgsPnXbbUdFL
jv2Nly6fs3xALE+AsMJqfEhA7J7m1HYHpXk1Mg2r3bT4CaAheXf5s/1HdvqvjfKV9MZK5XqxmI0G
g+oUnnKVg+FtccFL4dIbxiaPIRTBm1ikd/ysjaaFdQu8RBS7vd95Y3RUD7Ov7bCbGQgOyJ48Fz4q
P1yzVGGVqhFksb2wtvBYxlV7aRTUB8ZIbhPvssDtYGsrgChCRcvmV6nCGDAXYBtCohrnLlU7j5DK
qbNRkHJte6SzGE4ZUyrLA2VDLsiK/4e061qOG1eiX8QqRpB8ZZokjaxo2S8sRxLMOX39PfDu9dAQ
d1AlP6s0TQCN7kaHc3ZpESEuBhVlXHqoyLzLr19EcWq5mHVY5mCyB8OcFNBQR5OzItg09hNvD+m3
CP5ZniUSpm9kZJZYH3e7S3d9wDDaRfHw9vMf8+//Hg7/FK/DUCIawa6Fz6AXRBsDa0VqPcupzhrr
ZxRyum7bjItApp0rx6FiTDfvEjiOUBucfn7V58fr6vYfd+kiQftTQl0P+TBSbB1mWZFdWPbyob1R
8ZgQQ3cIdI6H2JOyMKLjDEWI1ZccKFLq7ObRzVSK+KCEx8Tu2GrX9NK2adxg15KDqThsUA9darem
Gx2mn2BXRV+cCHZMcGst3j1NShSFI0IiYp8T65Mp75VC8Cj/j7fF5aQ4F4W66Ii8Rs3q8uBoZ2Da
5YRCLBC5/G5XA4tdcG+FAjkbYSSzuiw5mnYwNhDuqiDxUnf+/s80fIG0w3VNFG0hZybkLGxK5PEM
j2Cgs/pIZE8T8QwKbhPfSENnY6osgkBPlWwfs7ahIjJEIglc6r4npLNGAqidpnscUsW1NTW4vk2C
S2RzFkHXKjVPBg0ZSCV1yyS8a4n1PYvNxJ3lJfw7L8G3nMz6MurDMOHllxmYD8nz0BsJAa1BVzRe
pvS6QOUEOmCz7V1dXDNqLCtnDEZ0BKBeN/p0Hl4yrfl0fQ9Fp8TZB8vIgDMdYUhrTnXFD+VovMPg
lqidT3R/bM4oyFQtrYE1ONMMhRzFSz8DErNzek8NGOOyJnjGiDSDsw+SalOFUNAk2RO6nGvZs+tA
RwKvGwSvWZHPsDnDoID6DnjK2L8u0I+sHYSgdZQ1g4x7UeegSCM4qyCR2S5mC+liybozx5em+lCK
nhbXRaBX7E+lqxepqPJfTj39iMGVVvlgqgIve13hQDPxp4g4zpOsQw+Ir+g/ZsDK6qLCxPWzt2XO
Kthm0i3oO0JTxhh9SsfkJSukz/ZM9yo6+69fHoF3tWXtz8XMUttMJIaNy4HJt9MBkW6fp5N+AHl5
fK4PbERcbwWGSHRGnGFIhyQx6gmpLjvRX6pI3y9GtY/RNXh9bZvnpCqGZmFGhKh8B66hNopSAprN
a+qnuH1oRMZ7+/fB9qmDkUsHYMefW6cnejhYCSshG1KQ0dmViyG4voTNnVJ/i+BztkqnVL0do1VL
j29Jf5tPp0wElbypbCsRnDYnk9UMM7AyvCG3bhfJ8oxxuC3S0h2nxb++mi1iZyKvZHGK3Q007DI2
b9C9jv7iFZ7sEzfy0518l+4GPDQZQKgVSJ75SQSbJzgsfnpxHoxQtisc1jSgX9Ca4y+V/j4ZINCV
AWuo2vxrD2Wd3hwAd4hGtLOU7PXyINg/tj9vXkagr/q/AM5U13RorAXzZr/4XibAC4MlyAZ+LFA7
GX5EUgqi1O1Nu8jjNBzMjQW1JuQD7AGj8MQKqkyISSNYE//ai610iGN0uGBNs1949Fh9rfadzybM
4qMmqiVuu/HLFvKPvlKN6l6SoQdxe5uSnV1+krRvUndWVerEURAnd0pym5ln044EVm/7ov3eTB6M
TW9IIRMDGSOgGiOfsyfZDJrRszWI4jzBqfFFWZq0FDhlSDpYaffBBBNEqYn6xEQi2N9Xod2SD3EC
eA5kJhWwS0y6hyyywFhsm77LdrG/r0Q0qQ5KOAstYXMXerbRoBUMw7qDqGwpOhX295WYKMd0eoEw
2MNzj5Y3tlFhnjLocxHJnUgOF8/ZYUPz2oaQFPDjoJRJ89zJ66dF//geG6EBvpUYoDUCvOqfC5qB
wWQAxJqluMZ0z6AScrdzcnPPUBKKH6KH3vaFWsnjNrCgat5HNe5vdmPtxt0CBMrGt3cGapiYgBWE
K5u7uBLG7WKW9bFhhx3apMNzDMpVyyzcdqEOUkYCSdth8UoUZ2vVSpLoUCPe/2eyt3Xq52gX3pFg
PokKWVtISGh6vJwZZ2fBYErTOMEe0p9ToAXjA7qkIye9z5ERwGvDU73sAebQH08Mk9L2NIFjYWt5
41cu8nlMlSVbWstacNdkknh1fw9seWcxghBTFVJfuSUyiQIt3TQgK4lc1FFqrYaYA48Og0JtdD/x
JLcv3PSmypzqS4MBSzFvwi8f/3aZGP1XdUz/m3wMYNNeo1aPLtr5Ho3ie5ZIsv3uOAaMjCj2RdOA
28p6EccZSQVWRa8BVeOp9lmRU2fsYq8cfmh4QAp2k+3WtYVxd76b5LxE3MXG2YATrXnDgu3UHTlQ
B0fdixKn22d3WRd348e0N6SiR2mVtuAACAGVOqmC27e9dWifBQo1Y4jl1CNv6xkFFoTuNQHg5rjP
m1ejPpNGUMlj9+rtvl3EsNhkZfwreaRFOaK6mhyYofwHMSQ5isoOm65Mu4jh3lhy1y3hBKwIz5A+
Z/PPOETrjyZgiBHtGKdsoS5rUtP/qhV2bt5+LsxP1Iydbtpd17Vf9eBre8bpWlKhj19D66wXvcRP
0422j442ItDem472QwYQNSSffYaaCOrv5DZqBZoh2ktO+XSpb2WQK0LVx9gviuJGpwCt1yLB21Ek
hnM0TVdQGvZo/ejmU5h/WUCcJspfik6MczByM6p1VCEdJ4dRe1r6sDibNIVxiIc5cuQhK4LrR7d9
by9qyHkZWwVIfTij9yzT1T0GgI5TYQhEsG25ohx8Trar6qzRAMLrTeOHzgA98SnOj2370OsCdRcJ
4gzEktAwJRVsEMjnLTeP+4AWadCaAwZzIuV+SERxokggZyr6dOzxsO0AGo22Atr0TtTbjizdjmOg
Q+j1kxJoH5+pVTSbgiGQzbBUt0t0ky+diwlvgZD/iHB+6wOfny1lRNN9icMyQB9jWcW9VGToOUoW
LzWkh0RVboYi3019pTl6bro0Ue//bpmcKRmtDmgHNgVHSHROxu+mutPH738ngjMXqVGBsVSCtQKY
bErdsr+zjP07ROjIM+l48xNd566VJhUj9B4xqVLdJwSto82rPLxel7GdprsI4SM0OdLJbBYNK5Ir
geZlXuiZbnr7jVETg1Nl/w54WuS0DAPssrKGaImzf1LTJgkGw5C3Hz8PSurU0blob4pJ0GK3qegr
MZwNBP6m2qJTDE1vbfGQaNXXWgK9WS1iPBaJ4Y6oL5upRScfQ3N8zvLbMXlOjPc4jMtK+DYqGtet
3UsLYAnNvdwXTtKbTqKJCv2bJnwlhTN7xQQMrgXYY3BL57bFhIyQXmLTK60kcHYuadWwlQfmXxXi
VvmrQpi5OzbCAuj2UpDcJoCYxUuAu/wKIW0zWhaLvaK9/RWI57lTj4C+yw+qFx8LJSieRRE5U6c3
7km/yOSsAShB40XtWSA2jrMvLdqHKD+X8/jJnlPTMa3oOZcWgYpvb+hFJneT9KaLbJsgG1PCjhpW
6pR95mnIPdo0E8RGoi3lbpPaankc1qgb1JqkeAP6h/Yhsd5V1lttIneZQqVosnFZoINGG2RD5/XR
h0QErCVYCh9ImFnZKIncoxk/BbDjh4gIql7bYexlFTw8AlUaaVoomjjlY/aBEdOyaYzEG07Vfjgp
u8Gvg8kn+/lU75tnUYOBaHXcJTNmUwE9BN77kvI9s++jRNQ0sWnwMG1BAA4HLlMeIC7J9IUkHQxe
p94ow7cid3T1cN0lber1SgRb4+rtJCnVpKHmgruE0Tm9zt1IDdT0LrN//p0czk7E2TiPaoJILy2/
T5ILxXDBRKf0T9fFbJqG1XI409BOc066HJa1l+iN1sw3mKTywsp+oBlo4CJtvJX1XLCFolPiTIOx
AIs1LUeUQ9vwNGrFfdbPoJbog+tL2wxd8Yy2LRyIDcX686TaIVS0ZcZd6nVae0SeTbD0ymEARuCv
dbXIPiDaX66L3I5XVjI5De+xg2qy5MieHScPfcW7/BlQiMf4hbFMjHvjYIpUfvNOrSRyj2xbCZMG
HbN4EcjpUz6C+NWqXq+viunAG/exEsGpfB7aY9KOQJ3o+y+T/TlWNGfRS4eOImj07UbMlSRO6Rez
6IxEwpEtjwu6+cCCQI8kcdTvI3WKF0ZN36ClS5RdFW0hdwdCNZGWymYoO2XkKB3mlgWvtu1LdtFE
TuGLts+0Fu9Qr9W7B3WcDqU6eW003NDoZOaZa+aioa5fFdJrZ8b5xBoT7Xk1d7hjJHVADziDvEV7
6od9m2uuke7n2ofaCByxSFE4F6n2ifkPu3s775dqb1FfloNoElyybfNha6zWaFkqj1lkAJMipTJ6
a4Bdlaanej5b5nteaOBV/FcE74bTtLH1kvVY1fFY+1IefoziZTz0wNvwrt+tbd27SOKMFDGK2dAG
aLxZ+1b8QZ1EBRjBbvGtVlXWdCj+odGBGh8XjHlT62jQSLCK/7B7l2VwVmiq49gOgYiNaW82w644
XYndOjHqXEzbeBYNFOUkP1zfO6ZOb3X8IpTt7coVV0mRNjMDQNF33UH5BXwc78UMPtu39yKGM0pt
FKeSZaFlsQUat99nw/w01pLplpM8BAmQeOJBr1y1lEUFzU3BRDVNGcPrmAHlzEbbkQS9XYR40dQ7
0vQ9xcBFnD4l/TMsVFz2/vXt3E6MrORxNmOZjToNKRrX9B34dNGa2UtOH/Tgo6h2tagUsmkrVsI4
W1FSkEnKCcZO4bcw9jf3z0mfJu4gJ4eSVQ2ur23zml2k8RjZ5SDVc9ZEWFr5UsYvwyjYu81bhmYb
Gf02KEDyQyRNMkYYzsNkh4auock6akbu6qKhqE19Xwnh/JSyACl6MGuM+BQvFiXOYN834eCaPWj2
yAH9RJIICF60LE4DI4UCMhBPVq+a5xI84rbhmiVYrCT5y3vO57J/nOrJ49BIeopX8Zwe+qx3MiGh
2XZssdo9TuGGXkbyNCwYH6ISKF69q07LiXxvA4YdLjvJZxvVfIHabdvFi1B+siRvtJ7IESqMrR/u
cj8Ooue5cLNTeQBjr5f8mD4Ju8wEWsLPlXRh1bT2LLMEAwXyPDnkv2ijRcWd7Rv1+8T4kRJtGbSp
kND+oBWfkvIlmwSxhOj3eY/SWxKAilskZLB7xagdMHa0v65029qN3CXGwIG9w6eb22SqVcBhwn8M
9iG2G7cjZG/Zoqz2dv0VDb//l8P5KVCjGuCKALmj8cgmfQpv/DHtO3DnulLjMAoHIOD93crYylee
MQvtUBtH6PoITiHzE3qQI12QSdhWs8uiOGOUDZqcxilwPoeU7ob2tTOL3C3N+KV/GjFirdTD84Js
zPV1CbeSM0gNSQjQ2VGfkvbWLjrRIzAEfmo7xpkEH7WfBIH7phKammyibq5juoeLzvRxioaMNe4C
gCySvqnC1xv73jchzEqA+udBmZMt5YAFNjxT+Ua74wwSey07ghrWAbHde5RiJYu7UTEGmCRlToGL
oTzJ+mMet0h0vkvzVkI4Xa9rskQ1uka9No+dXgeve47SQC2a5t5WhJUcTsMNjc62PiDvrN8WN//0
NGg5+tKJowbNfey/r99nJZDT95aqeqrHjKFVir/3Da336UALh1iZdgN723mpuoQ7WaeRg4JFeAQC
5V1tVagHy1kkuHvbzUerj+GugVksjTkPcJedN3hshCtWfdPNLBckHLAn0ri7fu82LeVKHueeu07L
8hK1fC9WJDcavo2L5saR8pcKynnoSrETqYxxplORuKhpQlG/diLUxE27dVkKD4BVmkDQjJMZfgWU
UwlyXrGf1rOnk9YpkWUAz71jieihBGaE58oulBzwN2TGcUUPtvWJUsHxbMbSJkBidIVYssKDTSJw
mhLJGgGHVlInqm4W+XnUf6qzKIreVoPfcvhoJo5lbZFqkDxPUop2wRetu1HI+7TgIoSzub0yyXZf
IX7R8sFtKDllknKUje7+ukoL9oyPX9KlHG3JRsEHgxPoi/5kDp+JQR1T+nFdzn/c1ct6OLNrh3Nh
zhkgTovq1tqZQbmbE5+6xrIHZY0feaJu7O1nnGkD8gb6YKGJ/k+fomRDpBiMxTynwMDOFgxQk/le
Momjt/aD3qm+XALCf4kSJ4wkR85EM+LbanL5AM5aqH1mhWWPGZ6+eUjBD1SRyonq5l3W4iKFsxZR
2KezpKL+PIS3ZHxK6yc9ebp+dtv39v8iDH6oBlzVOs0bND/0kx+OldOgKfDvJPDKHi9RXLHW+aiy
74cqe7DoOzBIiWxpmkVQEQEDMTutVSw4WWWYqDoMXjQNrwBzdWJN2dXJIrhPm4e+EsP5x6TPaGL0
6Je3zEd7OedgjEb55fpuiWRwmj0pXTlUwAv2wP1uumNbfg6H5hmOV3Aq242pq8VwGhyHraknEu5s
9c3o3cXG+K1xylQHWdsz65ejblGjPAxH5acHlpbOA3FaetNCrT6CU/BO0kZkhgjAY2GXUgXMM2Sv
WSdxYLgtiDCgYgBlqRpvoeSBwbowDVE/LcYXdf5QyXdF9PP64W2HbNZFDBca2uVsLVUHMflL/sB4
QIdT/Uoc1oSaetGjCEVk8/KuxHF6D7AaWyknKEsk614yVND/H3+5Ik7n0UVpxkOY/AOrQNwkyN3k
I9ryXPYasb354bo80Yo49c8mK+njCQG81j5a1oGKst7CE+LUfoqXJFZ1PfFLkNi/smnpyCcH66aa
QcuXe/F96F9f0faFvqgEp+JhprLoGE0C4RKjf74Oc8eW03tFa73rggRbxxNfoJ02JABdBgF89ljX
hywTLET0+5wdn828a9IQqYQFNW3bfJwGwUuUne2bh+JFm3mGi2ipJPDT4V01TQGxvEr+YukfDflA
OxFhr+BMeJaLObJKtWiQBc6L2ZlK9KfbO1mEirS5HDSHoMmZaEA+5vZr0fu6s9Dq58nIY87UdHPt
e6UdS/1zI79eP/rN9axEqX/6v8aOl9ooEbTmzYPVBnaKsraob3uLnBCDkJf1cCYUI5eqUqo5gtbI
7w7aCWMMOvqB4/0nekN3OeZJ5z2APb9fX9qm1q2ksr+vXHs90QHQrQakGr5Fz6r9dP33t09JIzaa
4dCa8QaZeMTMYJMiR99JthvL33slfBr08GnW5/ssFGGsbr7M7N/S+JeZ3kphkmFu69eU3z88lgz/
RMRjua0PFzGc6mXdLHeTCdWzcpRAP2F1tNhf37ftmH+1FE7nJCWPbDVE9bX1MeWBjN+wL06M27QM
RnTWCKQx5XpjG1bSOOVLaNQC+wt1gfgwu4sHR+QxYkzAHz9B706toLNLtIGc1qFDO66qBEmxVLqJ
R8ekxK+a2bu+KPYj19bEPmKl2o1d61GUI4NJgHnSfihDUTZMJIDz3ctih8ZSl+jjGY5UvdHV579b
AOesUQeixIyMxG/LxEnIfSXqzN6M2lanzjnredRmk6pQXyn+CrA0p2o/WABQkft3ja2vBHFOWhrV
eE4TvCfN+i5pI6eWbpte1IOxrVSYTZIBxolkPLddYA7tC3XMkAjtDkV5NOneCEX3RCSD27Gk0GdS
LgXmoNyp9eleO3UfU3f4CdRJ1Kk1N/PVr61g1Gb7Nc6Grv5dGL97dqaXaIFMfCAm/KKa+6FXqKpK
O3IKEyHcjWCJfJxjKEtFYwlVk0VL9vKsnqsa08u1aIBIJIazoUUfV12nIrZW89KVlPZQLb4pidpJ
RFI4KxqiNpPoBprYhyVQwhOxDstwf/2WblpqBcxKxLBBqWPyKMHyWHVLPdrApvo8u+Ch3lne+MHY
Mabm4lb0JNkME9bSOKODd+UopQt8j3GXfFC8fpd4zUeWtFZcxiA2egaGv8k7ng1rodzVysNx0fMc
7oGE4bnVx4epmIPr27hli9YiuJulLGGL6VS8TKTacPTMdOP5s2UnziACdd4sqK4lcdcJqCSNEVfA
0NBv6Xm6aZ0MfQpm6+jYwvGQB+PX91imlUQeiyJSlqS1LTTQgGei6V/k1O2Sr9e3b0vR1yK464S6
zL/TGhadXzDQNjtLPlOnl0WcqZsvvLUk7krJZahm6GbBQe3/4ZM3HxqApXV+f2h2oYsBrOsrE92v
Xx+08uMg9LFmUK8hk/La+/WZAQ9SyaEuSPMQ2xkikyFQxF/qsxKn2HSwJ4Bgenn+Q7JTx85mMAZ/
q0ToQSI57ERXcsZEycKZojGCNL2Lxrp5ik9kDEK5cf9yA9mXrCTVKeBWegsv1/cYqG1F1OGqbJC4
yCYXScJXoRmS8UPWFfCxlbLFwE3U/kgH3RAoxlb4pWDI5v+S2N9Xy5LBrDOBth6SauvjjNEAqjUP
17du6z2xFsGdkRIpQxraMXR9OlXGHQhJPDKequXYFmd5/Gm2n67L23T1a4HcUeljaEeFMjDc7Nmd
GcTLMf6ImB9I8Mbhuqytl9laFGfT56SuOlNDxUeq7ilCs6p76IrDrPyksyo4qf+4wpej4ox7rdlh
NMkZAO7bxp9I/aWolwOJ1UMcvja99EoL6X5KIx+PbNPpCuACScbL9eWK9JKz+qNujRXV0fJZSx8q
qXQAQG2H3/9KBg/IQuJ4yeIWeY86OWjyF0l3elHj+7bSg+rJBGQe5uY4O5+blRUWEkJ2XfIX8iRb
Ag3c3qbL76t/XqoQEK9oqlPYm0Z1hpw64/AhbUQKIVoFZyT0oh7qucC4TWID70I13EoRjbmKFsJZ
B4N2S0c6zMG3y12jdo4cF85MeoFtFS2EMxCWielFNUEzyZS3rm6oB7RhvuOtrMiXE+FMQqKg45vW
eMYW5n5sPqdLMBuCZoDNvVJky9TAnKdZPByXbQ2zWU6w2aPl5eRmoS5pBUN+25btIoOPgfpRKcwx
xbPC7NziUKGGOZlO/VoeSq9617Qa3oD/X9Cvj1m5BnuMDasK8WKyiiH3c1X7KmNa49nqszaY0rF0
e3Q9OpOkioIHwU7+MoQrwaECyqjYRqQHvrwW1dE6vhnT1+tWZrMxf7067vbIk2G3LQZqGRMKOgKn
fbg3jt1OjBkjWg13h5S2zcelRvEyr8+ZvktUnNk7cLLWa+EuUN1EDRkr5Di0dt9nX9r+5/XN2ryg
K03gbo8mGaRqEJH4YXqkysmOBF6U/T+fZFp/P+dFyxDtjSWrSBV6+tgQ5dxSOBcFtaIQdDvX17Lt
RleL4dyoXVR1W1tYjL6L9q2rfA295Cs9VA4ol54j5W/FcS6z7Jc+VwYl8c1H1VU86kt+cZrc+Ven
nAhIR7CR/BRwj+pNZydocMnqxK2nwVVM2ZnRxa3GovYQgU7wU12RlHatwqK6Qr+hut9We8E5iQRw
TrSPc0AehBCg/erWzH2tc/RP7afWY+ge+WOpuKK8wGY0d1ENnlmB5pEWVlkKOikQefRoMrDA9CQN
rdvJx3H8u0vLsyvIVaaGaZ2hp1EhQW4tgEsT9fYLTA/fDR+OkmbSCe57mj+oQ+XmVuTkYeRfPynR
QXHWwTRGBn4JLCWpar/EY343g8vsugiRXnMGoifWYqYEPSbjrNwldedPBUq7i+5ZwrKbSBRnHroG
kdTC5iHG8TM1LccwTNcyvkWTKJ272Qi/snpvusVKde5IjzfyfLR2DIFbe6gN135mfAeZbx/0c/Xa
irIoIr/H946pM1HjVIaJGAL6UAXTXn0sDyC48+qP18/sPwytCXhSy9BlwL79GQX3UUpqM6pwaK4S
2AHDjIh26Q1Q9ILwLMLd3b66F2GcEqZZ3ctZXuMFplQ7Xd1p1cc8knxD2cuiqhLTgLfe6iKKU8Zl
rmoYdXTcd9azrn/M5sIrw4Oetk4re2P1+JfbyCmkOpWdbKaD6U13yaE69CBsS92odCafgYaJ+ms3
TQZmZ0BtLiumyiNfNQ01WynCTavbb2M0O6X5TdxayHzemx1cCeFMuzIvsRyyBoriho1G6KDb+IUf
uhNs3aZlWsnhYjypIWXRseZkaOBr7/YoCad+VDvyY+91Xzq32pVfBSK39w95IKBKGAbh0VjAMKTG
RghjaN0OnhGAlnRnPQ2nGblsEFs7zbOaC5lJt7OJaNH4VyiPzpImhYp5MdYeDwWxT7XLIBcxl/SS
4F6LOxu3t/Uijns+p3Zh2AlBuKZnpyI8p6JazaYJXi2HUw800FlhylCHw1E7AzM38pMyDUainWip
lQLXIjgwHqpg6JbIiJYaQAxt6oTDQZoib2xFzRyiLWN/Xz1p6klD026HPJEKVrq0bG6mSORPRCI4
cxvPmRrbHavUWjckC2wRYopoozgLW6rVEncEv68awdD/sON9LgpfN4346uA5yyppKTy9hXdMM58l
I3VkywslVLRS/13IP4qm6Bbgs9FWwQMMqZ0G9EfS4PlnKSeTLi+JKu0kNRHVtZiJeWPqVnI4613Z
4MfOZczsM9tNCMokcaDsyhtLdZCP9DKX+AILxG7HNYncgyOMyVxLlY2Ctz/7ukt9oBp5EwCamx0m
3J+uS9tUusvy+AdHnpSg2tDxuNWsuwIz04kIOmnT2a4EcLam70GlMKjIT5vE8ov2qa2fkumbBCo6
S2kcuxed1/buWeAiBQG9bPLmwIxarettVri9M++0oN9JD7Y/Bt0LgwZ/D5Klol2EcVZhtju51hKg
VFjqvWl/mCtB1kvdvFArAZxNGOu4HauawWC4MjpSGLx1s48c1e1eJ8yrZMF0im7pITubLnHiBwMN
oPPHzJUf0jsR9pHoUzjz0faLTVH4RFwdyp8ztRqPmrwoH8LOXu4iIFs4qZSWgvVvmqzV8jl7QvM8
LtF8iudw0aegPFaLeHKbaBi/UWU2Bfm/7Xh3JY2/6nHbNzlF6MQw0hRgpAHCO911Diux5QFSm9ev
3nYycCWPu+gSJbYklazT+5ZhnChO4hkPI+OquhUpqmAj+bFtUzP6Uc4RSDXzyW4ex3afVV+uL0ck
grvo4FeeGsqIvcIk/jwnABZL1C5Q1EJwTAI9JFxwIS0YEJVMBBdDfZsDZ1gzFicE8FdeHcZs2V1f
1HZkdjkjwkWgtDNBbZnBnLTH3p887Qax2c763jnmTvOHH6LIadsc/zYohDMow1IjL53gyVUaibu0
QJUqRPPGwiVxNqXSRxp1bI6mxYJo4+agbJFcBUO0O0x/gMWOinJoolVxpiPDSJXcSGgRk+YkaCXb
Ucz87ywF4SxFG9mgobEQ0s4VwLfkcd+E8iEzLMGdFSkfZyLszEjRmIwrOymqM6OdG6D8jtKEHqpc
tf75uvKJto2zD2UbtSB6w6UF2JcjSRkmuF+vSxDcWb5TVOpmoPVkKHmQqMmOVguIoDEL05NUzvu/
k8RZByPM8pTMsK3oAcE467EoJicSjaJt8oOs/LHJ2YZSVdQOTXEYEP8XPSU6ZkG3z4+RH7HZZpfc
JGfVA6iO5JDFub5EgW7wNf+kCSs0aOO48uTW6H1NupWlB1mbHEIEJnDz2DBGbZvElG10RP/5GJGT
wk5LivuULUHVv5jUtVRBm7xIBLeTYVOMcW1iZoYsh3K47Vs0EwbX92vb366WwdlWZaKa1iOyB3HU
EhhBFpgP5Kb1GCBp5ooASTcv00oYZ1kxmjpqaY49Gybrcz2UI+qghsAIiWRwllWPjaxvTTwS57y+
I5Z9MmNRHxAzMG8eByihotdf1028fv48+rRDVbqU4CASNXaq6EY3bGdQ7nslqObbuooF9u5XxvyK
PB7AiXZyCVJXDEiru+oQu+kx3U9ejJkjeh/dElALMKh9+2jex/sYKc95j4Fjwa4y73DtE3htV+ak
xCwrAk9N9noM2xeN/LUPTSfTRUXFba3/vbs8xlM/yYvVs9aFKfblDoN3hScJ0fZFQji1n5Zo0pQS
QHMt/cmonxUUmjXqXb9c25sG2iobyRbkbzl/qBsViVudAvKo/JBixA/8hmQc3TZ6V/+RfhHEecQh
LhFYNjDsleTF8V0XijRetBJO46NBLySV+ag6P1Hp44CpW5QOFFEb+/ap/F4HHyEveldFCUWxfOhO
kRSEkivFgur/5koMFeRLhq0Cw4QzD8nYyXZsTUhZlNF9ldInS0qCUKUPg1LUAme0XZxYCWMfs0pY
tUmexmGFxrohQHn82D7UO+tQmE6ROYov75fEiZ+jO1FwubmLK6mc2llhi4YqDASg7ot4co6A6HDU
lXx3XbnZkb+xCCspnM7FxaLNsYYe97L5WmedkyWHQX/sptkx59umOtuLaOxNdHScEs4aAEWS0kSg
pAeVvh+rz7G2mypBwCfYPb60E8+lmdkaHhty/kjRAFyhvFM8X9+7TQdiGAaQVQGnBGi+P/Ui11Vt
6hkypB4Rp6WlT5vK0bqztZyj9Gkgouny7bO6yOP8brOkDZUoylWMIgODAvsx6A9ibLntjvDVurjL
hcVKgC5FVwCI29ECLuen2sTkmPVTmgbvoJTW81JEh7Ro92Y1nqxEDjqpok4LnsIo7XdFNX27vtHb
wejqi7gbCKSkKs5hnL3mlXGq9LfKSf80gaQOKYx9Czg/8Co/q/sIXY4ifOBtRbpsOncNUwtItBUj
pZLTU1p8oUXQTJXAwmwGO6vlcZdQkQn82AwcF+T1ujx1w6UT+LDtHvWVCO7WpcViFVEEsLnOk10V
6CwmHloueP5+MvzSwiWh+67y2W+RhEcqQAqUUdbBnY3yfWSc5+FkWIK+geuH82ZkU9G0msRsUoIS
9dkcx11MpkMRLY/X9W/bZCE9bqJ4KyMM+POikyGXu6zEDPJEIpBNPE3tKcv2qSI6pe3lXORwLwWg
BoOiSE9SX+qtB60oQVFED/FM9teXIxLD2S2GFyiNIx4k5mw/FXG/G5vY72oRMoJo1zhzpVZDIqsw
9l4T2q6ee6OqYKzWArDJw9+th6135Z/rKK9bI0Rmt62pU1svdvGYizoa/8MoXs6GM0GEhBEmhAEg
smiAd0rbwYn7sHsuY+ncUyRU0f6jIaweLSc0k/3YK2daq/ui1w6VJt9hFDJ1+mU4FjMRhELbXuHy
YZyBssemj7MGX9CM2s9WSrw4elZ7wyWLfSxb+W7WzZt66QQ69B8G5SKWs1lmNMqFhoZvoEpbR1B5
fowx4im533SkpPw0kCpHVP7YfuQCsfj/15CzYRHNAOgGrnHEYc3gtOcaEhGyFC/x3tAd2xOhlAh2
lk/pxFkUFnmE4V+tfYrLuyW5qwFc3M8Y3wB9mD0eGnMSeAJ2WG/Dsd9LfIPKNBWlFLVQ5Wi+izXf
QFYiTJ5p0blq+nT91mw7nYsozthkMZx2oaAI0cIrlHQ5LLR9vi5CYGj4NE7bDH1CYh0FqzzxJn23
pKETLgLXJloH+/vq9nc1nEwx9CCypbLiKOrwP9KuqzlunNn+IlaRYH5lnBlpFG1L9gvLYQ3mnH/9
d+C966Fg7uCW9mH9sKqaJoBGd6PDOT+tXpSrFKmeyZkYqR8XzILj4TwivyL7mV+ExofOA2rDKQ9F
ir5rOEGoiWKsBeRAHizJhp+jXYdoRzfuwW3tZspL0syOJnoO7u7cRg53hQezk0lZIeyosoMKeI0F
WGPXFWD/6bQRwV3ZKa7XOcsRsnan8ggmvJc0SP6yvMQ1w+oB5GilA/41XyCU+a8/LtFvoSYfeHT1
MKPDHd2EfxP0NKF914IKcwU/TxFohSOyE/vh6UYgFx/Ui5WmtoIeHi2cPsXHNug9Bv9n9Z4NqQRS
pVAPZS8/TUjqXF/t7h3byOausZYupO9ZC29XPsTSZ/CxuRLNRFsqksKHDFYPYCsDK+yADvrKIMMY
P4d1m5wZ6NHr5OUHCTWC/7g27mpbhVJqvYSDnFZgCbfDUZ3ScCKa4A0sWhz7+8aCkGaRojhGoJJL
58LK3GQKcqCUveecbIL+P9TTwS78Vkgn53qj5cgiJYp0k1jtA4gmPFmfgv8mhgtThii20yZHVcUg
xiEyNadc168Wrf3rYvZbJ43Lcrioo0z0UpNavOInF5UvEA+Cq8VnEEPvSoNsBHFGSmljMBwPCRL0
6q3VfbZQXhuOgsXsGgwTkzQKyK01jQebmhbNSu25yvwIjWqKl/nJEpLPrQ9SaDfqwO4wiLqR98On
jUhOtROqqwWpW0zwMlzzAMSNdyuYYYDTpAXyIT0rqSPqKNo196bNKAQsVUFPx1sNBMd6Yi6dgSby
eXamAsmrTDSGtXuTLiL4iCnKVaPrB3guJUFTP+riqS75Kbidrh+YSAxnbzvUPuu4B3H41H7P51tZ
OmW9CCNhXyd+7xZf/1KadtAzRr7V+UrlLH6HYLNwl9phkCmlv8iOCHhq93wsVSa2qoPHgYebAATo
aiwd6gMtMdwqT26r1BCsil2WPzyjZQAOXgWAsM0jC9RS05mWhCYQSZY/qSN8Ya+WXkvTMGqGU0Ui
P7Wtw/XD2jcVG6GcSdK1kXX3g0FRPjFKhAItu3qo+OnpXZ0ZG0GcTVrrwpIRPTM4XL+NPzfGx2y1
BS5pv+Rv2RjqVwEZTPiYVs6WyQJmBzN8RtgeWW9Lda4xxaK45qf4JALS2X2DbMRxdsKKl3msC7Ro
MOT0LmyR8zMCsGuKDmlfMy7L4tzTiJe6vWKkGsuafPJL21vZWV/y7qY/za7lMGx4y3RmJdAnYevc
vjmEYVJhEkGXzk+h9nRS9bEEBVj0V3kLyhEfu+panvwj/2SH9SkJ3pWc2gjkwqahq5tIo1hvUz2X
/XSa6ldFF6n+rp3aCGE2ZhNYgPlURXcwGEjU3pcX6irFt0FUXd5/mmyEcBrSFjqKsRMGdVpv8f8e
qlLu1JBpie3NAsu7r/4baZyeYB4kqesYRirP3eQOyLHnGQQZbvy1O6ZO4g03IujYXau4EchZD0DH
IHBK0AtV0vEpzaNjv/SidoNd5beB0o4JaAJQHM4zyi1gIFUVZjGqnqOCIp8/uOP6oZd+pulth8Dw
ukVkn8xbYSLLREYS3VDQHP9WLSJdj0k842flEnCdDdodV3Rv4m2pvKMIshXE1r3Rv6XMkUhkzeOW
dCtPH9TsebE+XF/L3vFsRXBbV5AJDDssqED+K5wj1Z+g7tdF7D4iNzL4Kfi419q0wijSL8KKIfz1
/HZHpwJQpxQWQXdDhR2ae2Z3K5KLMJY5qZZ1QX3xl9k92351ayAuE1n3/d1D/4Gu2Da6r7nbVJdV
XaWMaWlMg9n8YCa94NWh7Kk2yiO/JXDXR5WVnGoNMuTZp+UTgwOdznEgPzRgqyVBfrJVp8QEYY0K
gOhhKlobp+VlOylmXMIuRXF+p8m25kix+XJdNfYMLJFNkNIrpop/OAPbVVaHMfD4FwaDQTPHiL1W
FcjY9U1bIWyhm1uUy0kOog70devPa/B343AG+MT4hUUx8iHyM4FE0ao4rTCUelLNEeaoRUsy/ZH0
x0k0Pb/LubldFKcXQzIoyUSA0sEG7lpv8PWgCyXf/lrfJI/WQxICOMbpnwDAUzjGUy9iANtVDlTv
FVPRTAOkxm/3lKpAzpg0HFwiLS+d1f3UrUTQ67J7hTciOA+/KkPZaTPCzlRVvllkNN0hMUKrqr7Q
VnpUSfWxTsmNltfhO3RyI5fTydrQZrkrJ0w9yUgEVb1fE6DfJ5XIE+/ebNCP6yq61jQkC99uodTU
pVrFmIXrfDUwg+TQnKW7+B65Ll8KwS3prH7hSZJj3b2Lvw2cqP+I5mesmmhCFNzCOi5rWLeAr0EF
SfBSMfH1f/jIjQhOQRa7SqeZdQloOKimUx7NfnxtMvNxlAa/nIigiLKvj7AhtoxVEX4ExpI1retG
VHkTY3TLqDtTmX69rhe7oRODs8ZYk2EjmOSudZE06qKBTBIhtuwaJ7wcgsqVH5aAeM2zLcTc340y
0BtjAJOHAC+e08M2NgmNGcFjbK8uMhyOlh21NbvNisfrC9tVxI0gzj4SC321ZQecYYz7uboe5mid
m8uf1sGWnhrRkI1oVdwmGpNtVmoEf5ZrsaOUeSBV32cJwwU09q4vazerSzbr4kxkN+hd09VArkmP
Q+G039FY+cwQlBLfOtpn021v0typvjMW1feBKW2Fs/uxcTrtqGAghiEek2E5dMsAKhf9p7aa4Wrr
YSqpr9cXu2ssN2tlZ7wRJ+W5htkYtMsU9kud3Urjg5771hg262tZPYDbRRCX7N63jTzOeIH9tpWj
lrm4NEckB87vg7Ea+Ts6bwlhFRQZJCS41m9XlaTlVIKVGeFBRF0zb5yhBs6liPJxtzS8FcN5mkab
p6YDybOvfZmD9th7M/Buc894SFz6If/KwOTFw8n/Yk4ui+PuNwY1CSpSQIYZA3oYQjYyb91qDiDS
EJToqiNi0Ng/sos87poXk6nP1YqHGMEdbycCeppe4NN2tRCpSRX2SjbQ1fv2vCYrVvI1h8tm24j6
yVENWQezKNmxa0MuYvhGXDOaUr0dEHXT4i81f13tB6n0K1G6dT9u3IjhtM9WzYJWDHqNpVQ0N/PH
G/MuxyyyxODXPPHjXLB9fMutFY3qAiBPOBhF97XEvJvM+mRYKdAhqm+qPJ2B8nM0ijy4bjv23xib
hXKaqC12tuICwtPcxsRB+gjtRc0Z/QDgHpCP+pfVHW6bh8IbvgkrbzI04o8wYSOaU8p5LiwJzxso
ZWXEfqHZNLCtrnTarskCK05HZ9HrDH+V1jCyiBpUafqekRyy+QbOJWn9qigpoyi12qChP+xVYJtF
6sr5oQU0UFGXYDxXUXoUL7vivNT0RxktN0MjGtzbveSbtXBuJ4MTiMgCvDy1TrCBaWO5EE4FGsN2
5Nqpcd5GszCStShIvs0AwZjRixa/5lEscDHsR64J4YxJCotdxD0qLE1tVF+6GVkj1BNbn8rp4nYD
gDglNMXd9zT7JrgPTN//XfIf9WcKcGrdLiTMLsz3VshymTMmmjxMP2YnkM+5SfCut/bvY4O3wxdt
3Pdomn2W1yqi5YUG+ZgeF6v+T2cGkpe3IirFIn1k4Dk/KF9ka7mdjE9pVAqi/n1V10AJBBJHXeZb
7c2lqnSdTrhKKPWVoK2wrOJhVE1feQ9YKlEvkjgV7BpSqFGLdi6j0NzaDpTEdhdkr4r3ALhtBXFq
aLd1m8YKihLAJfMGY3LGLvKjXBSt7r6XLuvhe+6hGy2NTDzJcvujVLxG3RhK0d1SV4c0D6/r976N
+L11fDekatNxrFYEHo18TDF7JgNw/7qEfTWwZFmzUarU+O7+NWvMZmQUvwqmwIKhbI8LJV/VLG2d
8l1YEQQYhf8IYx+zuTszleMkblhNTOkcojWOOYs6Ifd37CKCs6oxunfWqcOjZaLr90hLHpdSE2zZ
v0QbFxmcQhvaivKdjT1Te5fhKyx388G6bXNPc4oPDMg7D/Uf149pd1maoiF5hxQE8EPf7pzUDEo3
zTDjnX1bygcSCazBbmkDcFm/BbAP2ByN1OfrbJaIoHqPRVCA1fbNuyEgQR9Gd+9pNNgK49w46bOB
JoQVlVXJyZrUH8Y72a6963u26/o2S+K0rVeaqa5iPEmy7ECzh3o9ROvTdRH7qrCRwalbZi1FsYDk
GZmh9tj52Do/DSS3+m6gdM26kDCxcl2kaFWc8pnlMOYmexuk0pdc8uTxBVHodRH7753NqjhDavbJ
WFsonbMWpAmFLoYe0pwngF/cR47u5pmjC54jAv3D3Xqrf0alGVE6IwPQxYjaCUDd/JKcivqrQjRH
zY4FnuLTc0bDTtSStH+10P4HjBe0+/E2FgU9XR7YrGCjhJLxqEmiq7V/YhcB5O3SNAw7WnKFpM0E
8NQ8csxgPbQHUGi2PyePeHVIqCN5olKOSCpnMQo7N6VVgsVICDinyXio6td0FU7DsnDnjwBMuyyO
sxtIBajWjFYXz7yPwv4erWrOeKo+gC1M2HMgOii24o2JUoZ5NgaKg8q7Q5fcNNXxutrv/z76ddA4
hgFyHhivMTpZTgpofVS8DNpT/R6oCaL9/n1+TmotIp00xYLE5/AU54qTGLHTiOZ39o/9IoQLT5cy
zdsyxQNRlsYwLmrXlrSbuHwPdvJ2LZxO06RCINzB7rWF4erzIx1+XD8M0To49R1kOlQ9xWHo9lnW
7xr1R0M+vkMEyiKaBSVFGMzZ7s5obPT/4u0gd8sBDe+P+pSeYrV4T2ZsI4Yz2LqVzZnK+nKr7CVO
Ps/LvS7iVtzdrI0Izl5X9VpUU1Nkfq62t7E6uKqc3FRFLLggu7HibzE2b6OXBYzXsYmVTLN1ynV6
a87dUTcGn6qAR7h+OLutTGQjjFPkYeilea0oowOrQLpZhGAtPY7n3BV1PVzfPNCpvTUrYJ+r4zzR
0NQxKk4/gge6O+iYN72+nl3jousg5LUA70T4ntS40LTWzGOASyevRtR+tBPr23UJu6cDxGLdAAIg
CurchhXLXDbdxKZElMdM+RiTp4okTiUaB2a34g+Dj9tCQBCB//jWuSiWx3Fo4c2W4Xbu7qrl6zSH
LbpfzVhYUd/dNJOgpG4AMwKFvrdHY+OpvegDyjhoDAzojXKQXFDL3lpOeqhDNg4zHK7v4e7iTLAS
omkY0KF8x1mZaS36SPBAmWuw12bFeIzQUdnL8hEm5CRF88t1eb+KXX/s5kYg24GNT5OBb5T02sDS
M1551HzqJ+HsDOF4GF370fw4ux2YWYZvlSAo2VX6jVxuZ60k7+K0hZvI63ti+pH2JJuPgrXt5mY2
Mrj4u7bMbCYSnknovAEmpXVC761Pz9UrRjn8pESt+7rAfW25HB5nz4eG2JJpRowOMULDhWIkmtPb
9iqaud8P+k0beonxPdXiO+iogr54WsD5pUdy7r0W4KgzVNP8uHxnTTK2pwii4/3TugjkTFSVrq3Z
R0CZHedgGM8ESFUAKr++e/sR+GZVnMct59xO5gy5VfaMYRXTONCOtW8CnZ4GohUxj/Sn3l9WxOl9
1PR6bYG2ziMknoK1UTw08M1Ol2JSMgIZm6WHU5W8qLOIcXvXSm5WySl+PEkj5jYgOFkP0/S0Lt9U
46YWstjvN31YxDAxrM6YlTmXvCywkymr8mlh/lB6zcfkkPkG6NaP0tly/h4E1kEAD2Cz2pluRNE/
Cyr+2N+L+F/edWNXjHEGxl9tpr5ifeuT+7IMY/3e0A91clOkwXXN2dXOjSzO8fRLodtzipqcBSap
+fu4+mn847qI/Su3kcHdAKWOUgw4YT3pkfXMpgHagj5KLr1VToxIyiic8fN1kbuKAsxXGSgkcKp8
56BFks4axgTZg/pmnKiToFAWPTRUNJAuksOFh5a+0mSwwYGcz3djfTYe2zKYrdy7vppd27hZDaeO
1khlkldQx2b+2Eu31SqYDt9vHLwI4BsHpzIyFkND3lU72wCwLNFvsdY+QwzApBtx+jAJIr+VBEZr
f/NsDJIA59uy+aY+1SDLtPZ4JYyy4afSB3NaAin6mavhe7bvIod9x+Y6dWNtLDLiE2+JlnC0xlPU
jv51Efs7aBPkAtChaILN+a0MmUjU1upfqNGs961z6uf+uQjBWuVUIyxGgUxBJkRz3HXSNnvuIsbS
kJh9K9UYwOOoWAjnmp9roLmKE9/PT+B58sHr49JnUfVkv4B5kfdHP1Nb0K614Mp0J/6gPPceoxmP
juRBmp3yhsFoFcFwYPDRhSjW2i1gbkRzdmoZyrxHZQA29yS7sVve94cV1oMcYgHQGduzP4zvRhBn
rJJJMsoabbSw/fTAmIwnDCW2oXm8rjG7dncjhlMYOvYkSWpcObUNE0zLGNpBKUT5dJEQzlE3yViB
3wljRnEbDS5p0p9KbKYOgE0Fofd+/LFZDvuSzR3Ty6gexgZtksVP2WUznZJLjvmnxUMuSYg3v2s4
NsK4C90mC9WbGLHptA6OmvimforXL4P0+foRicRwIelSNoNtsBZ+5Bab9AZIEK7SOHYjYhDZNe+b
5XBOhJh9LTeNhNRSJzUAXOyGo6EuveAGiVbD2YpZbQciFSNGziLNxTPUUawHcxmQwRfYwj2lU2WV
WBZI0lAo4LbNMie7RlEq9XP509JFH2k6eUMnvV4/nL1rupXCbVrcWKOUUgS8Wgg6gJsEc8OMDkDE
1SdaDLdrA5iqejlD6LJ2ijPXp6h5LeTg+lL2zl+VEWxiv3TZ5PsdI0XujWKBDHVOv1gAqjStWnD4
u/5JVZAgl1XLQlMlZ27mpjTLBeRcaILC1FA4egymGoj/h6Z0mR3VDuok7Gzf9RdbqZz9aZs5HzB0
A//kS88ymIxyj/hNSCaHHOmxbFw2CGu59kMbFN+ubyrTMt6Mb0VzBgmBfQ/saDj9nBZulWVO3rQu
iIiL9W6SRfxQuye42V3OIKGBdAaOGzDoTUIO6O58NBMR2CzT52vr4W5VCu7fFcwbaOCJtcipMgKP
280klBKauFGpUjeWlkDN5Ci8vpGitXEXrY4pUq0zqthx9kXSjp3+1/Xf331sbU+Ku2IacKNi08Dg
MnO46z0bsMiPrCEEnfa/ZknHwkmkoDlqt4gsAvXHdfm77asI2HTbQMSJ7B4XWQwARuwXGUqKa3Fb
gnfRlxz0Zf2VhEj2PuohQLO88pF6lit5ItO/W6zbCueiDX3Oe1vRAF7HmiHZ/aD02fI6z24Rd2fe
0D6LHpd7fmArkbMEFOlmo8Gee12WgNip8lJUBAfE+cv8dH1n9zXnsrHs75uYQK0WpZ6NmREP6rdN
mp/kScTgIxLB3fI1nQylTZHM0bonKT9LVJQGY4f/57Uz4c5QZdBhOt+uwSBpnEYMSm5yMfF+24UM
TM4OqZueRK5m32L9FsV3W6L/buxxo1OfFDdm+9JJCVDiKifPMBQkYiYWyeJ0flaBN6YU4OVIjNpp
ZD/PXin5q4gCXYQZsOtAwRj3fxvI91oaVWPLE4VpRBq21BNXkj5N6juKNCrBlDEqZ+jh57uh7Gig
9BdcJwUlAkL1tnfS/j0y1F8jOCYKS3y9yawL2xyaHuhRfesTupzQcuOZti2Yr9i9nRsxnLXFbJak
6AoSCqoCS5SeNK1y4qTyFl0Es7t7MBtJnGYnxjDjCYKkwgxymQYUrfFXRqD4DhPwWwjIy99en7Xq
k37skYfRm895/V2hIuCc6/sFF/xWgNUv2tTXEJCT26b5GNHHvKRBbYm603YNzWYhnJ2OdJrHao2X
rz3dZNXHohC8OndzZJjqZiNe0C8Ahr9dSIMCtmlmeHbqjgE/2N/HnuXlgLnIfsiYF85dEVSTaEWc
dR66PJHyegHJjHZbKc/D8v360e+7Ng0pOES1qgYohbcrIlNGhrWHAN1ZFtZgEwLH5aHxkORpMSUv
ZkbZ1Wgds1CY19NsQEO8FQi+TClLV5adsJAqnZzEPihEBHIrEMIjd4BxIpnLEh08HTLP2v0qP64o
Ngm2bvdsLivh0c0wwzZVUYyGdOlQfEqeYnR01d/qA6atB4+9cmggTMbtr0uzwKSEfhD03HObJ6dJ
vKSsB95CODB4uVk76SIYNdzXCf0ihTNvjQJszdmCTrSe8ai8UiA1RN700P5sGBvxWdSqtmsdNuI4
jSi0bkpsljgFQ6OTZd/HRPEb4qLN0Lt+YoLd0zg7B+CJms36sdfGDVXvCKiiM4GFEKyFr1ul8WTQ
uMIrEaUJUCZo9Es+j/7QKpKjS6rADe0r4O9z0jhzlxpjR+YZ1TiZdg/9VJ07exSV7v9FGVAX0GTU
ZVW+QJyMdmmvcgHEAm0BpHsv0/Mw0i9ag/5So0ni85DkSoDursktWqV3lB4s2bmN/2fXdh8slr68
JxH+i8YJU+asbs1ZYVC8zKjUAQhADgd/9TQ/f7bvMrc46u7sE0c+DAdhv97uXhu47TrGr4CVwrmw
eJQUy8gAmjrEvzJnsYfa5E9nPbH2TQbWqIrMy25Qu5HIny4xZ7JI2Pg+YCjB9IS470SRMhYPt+9q
7UYUt6Gy3M6ZoSDr1Fo5RkwwaqIeo8lyLevzO27gRhDb5c1jQ5lHqiGgxS7O9311yPBg7N3/JoIZ
gY2Ibi3SwWwgosiex8w1py+6CJlnP09joGql2MgGoWH4rYw01ZrGNpFHJV+WUw229hhYoT11ypcB
c+bUJS+R/x4YRbRQ/SOTLzfmdtZHhQG2aSm3XNrfSuhBMrXXjAj2b1/RL3I4RS9asHiRGm/dKT9V
adiKOpx2jfBmHZxaG7JZW9WC88nab5Hlm823whAkQ0QiOHVe5ayeJIawYZdjOI36XWw+T3N+eI+i
XTaK0+V0osWYSDGUYLa8UasDCyV2uxc4FNFxcOpc6CYYV2YkAoboYSm+riJnv/v7qL4CPwshrcnX
YPNmQkc6oLnAt7yCQbU3c6cc8ZR5x15tpHARRVxnyCpMKLxJlRlExXIupBzYlSIql92D34jh7mWn
NorasUym3utOZCFqjh+VSVTQYx/7R7bhIoWvwwIE1KD6gIOv5Oyl0TDwRTXg45MPUXvQx0NrCRvS
953wRiR3KXFCYLvVOvRjIcEhOais2YGlOqwF/tSGtA3tH9cPbNcjbARyt9Qy6iiyJqRsMOF/YMnL
OuuctHimotZtwZFZ3F3VzDzpJwqzhgeuonxsy1CePl1fi0DFLfb3jUfQu7lDKIIGMGLcKPLTrD9e
/33RXnFX1JZStQWoCgamEzXI0B1Y0gXELZpbWpUg9BHtFvuUzVImO0G31wh+C7t6tIBTIYNr1BY1
X4nWwz0ySD/3UTpC2TRahatZA7TCq6fcyxojuL5zouVwZiFP16jVGfKGZPww++KpLr/HVimIkkVC
OKOQ1fNMyIwsWllkNyUFcG9P3EabBO5AsGt8YnAw1WnUcPV9NflYAYYmf1KU82h9ur5j6m5UeLmY
NmcJLKmwrBJj0Xib2ff0gGHMw0qd9QbVmuSxP5o31DcQLaaBina5OnIBmerEh9SfDkYADa19Gjtr
46CyaNgCI79vFxniKGpXFgZe3yrnUCFx0jP++aGUnowsjV2ln0HPoJDMWUheeHbRPJFRVQRy9w/4
IpedzOZSyGAuaOeiAADZ/FXVvsT0gy3a9n0TchHBXYm6GCe7GSECc7ChNJgO7ahAf0QiuLswNGnT
a8x3SSWqb7XkmM17BpVVkD78c0DcTZjpNE1oCzQ9ZflkTaeOPlARM6HgLPjekzXvpqmIgdgcARe4
m2Q3LawToJkEjyO233+64N8r0blbQIc5VQoJ+R00MDbLYwduKb1B70Q7O3EuQvdg23JNGOcL5amW
DdRHWRGbpUJYbUHx21D0qhBtHecJLTTJJzPgpYA9F7Ygnun7oOtFk1i73dAbHdCZGm4uS5UNgzKY
8CATENLd/pidoqP+lJz6Qw7UT5TvbkpX+lE9vwelYiuXMw50USp5YInsenmptDt5Tj0Vpoiaon41
wT3SOWuQaPZYAZoID/JsdJLkQSICdy8SwNmCrB0WvJHwQMqURwkAao3AxIt+nzME5jSX9iChHaid
n0flqz0Lvl+kZ5wV0OtEt+vKRrl/IO5qf6RkcUfj83U/tTtbsjlvfoK7zqRyMXVArDN4KHqTnChA
5hBHnEWVUsHt5GcLBwOY6jq4tkH+9rklP9I5dvryLlXOcx1Q89Brz9dXJjA9BmcNtJQUXWFhaAaj
TCgxWV6DhC9y2o8AdrwXjBD8S9z/287xJMODNmPehMClMlzt6Ux90CdMwGwGY6m/HICEJkJEFfhw
nmaYTCmDkkV5swD/b5nOrhQ1Bwlp+lIhJyDLv6Zl51/f0H19t5DOtgyd5YbeWqQePZNjNGAselpK
Z0UWZVYErnVf4y8S2BdsbJ4kpXJtMEivpdQf8nG66arybogGwcVlluVPP3ERw5k4bTDKhJZ4M9Xk
E8nwjh6WwNLuo74Mru/Y/iFdBLEP2axn0CZljiyU0wjNPKVwUxm0DPaPFHgc0p00jAJnKzogzuA1
Q57HZYTs4FDUQa+sfr9QgQ6IToizeUY0mcWAmqrXZJk32dVpVQhmyofw+saJVsKZvqmwqWHUGHYy
28+xaYV5Khr62bcOv4/mVxvN5miiOm/qjMUKnV47Y3PWqo9GqbvleC/Hglr37mIA8gPsPRXUKjzo
ZGzkUWsvyEhb9Gy197WIjUz0+5yhizNt6UcbINaMJszQkWGvdYEt3T12ZNAwswdyM8J3RoNBPSqn
CJPN8qy+rHn+1CyN2xFToMACMXxQKvWG1CoNPOrQflrNxyT6mIhyDL/6j/64/Jel8BHpSMwuVVb4
O3AqGWiKyoM5UAPGIpUBbxed150XsSb9M3qjQFEnBs0RLZI7rlId83Rh6cjcDm25d6T+qTJE1SCR
EM5WR2ZiD3SC5UHfnlcmqifRn1EkIhfZhaDD/NE/esEHqXVJCo12v0DAlWC9Xc5J5kQP9U3t26Hq
Vl4bIqlnHy3/unnYNeAbsWz1m8trt2UkpxFokaQxvTH1FQC8udcpU6h1s0CUaCM5E94poDZrVfjZ
pXyY80c9PeixwOvtmqLNajizPWQJCJEq5D2y+ntq3NPpgyxTZ+qPxRQJLti+qbicF2e+o6wEYTxL
4snqh2h5mKfj9YMR/T5nt/WhncoVvQuebSyFO6pV4ZJJmNcVHD8fspp52pK0BzJyqxrfYoYcYFQH
0ltPvdClijScj1qbFV3e/SQjI8MIU7z0WXqiZxuNAwrwq+UDBlHc7kY0b7W/jcjNmKZlAoWD04hp
bdB9WiFUHla4viNJ3uWRLr/PqYFmVppWjLCzhvKoVgepeJe7uPw+pwaWBdrU0pIYgMmUeBJaIj8n
Y56BIlCNg+sat38/f4vi/XhG6QI8Z6TZDBqU/V8TrLfxrjwrS5X9fRx8Sytt+oQarI6Q9YlbrbI/
KD+74pU0huB6ihbDuYYxV5tlYYySk9L4ip34a/spFfamsNP90wNelsP5BmVdW9qoOB0UKpycuEWz
nJX6IZ4qZ24sp7M/XD8igTYT9veNta7ntpSTGtqmRXemdh56gbbtm4PLetiubn5/SJolbVZ4A00i
x9VUMVr6GEc2HHwruDe7czloiDIIMqQymzF5K6qYevAuV0AuaIEMtYKxqXKT8xraYe5LniTYt/3q
Nboj0cmgAiuFnzIAuoS8NrMFVERMgIH0IvfYCJx9Vk6Nh65JAACXoQhu9V+WeBHKnRZi+Rrz1cAv
lA7tsXkcDzpmdFlEFCM1LRqB23V9to32MoDpY2SDSw9Kgz4ZkwqqS51IAG+OEY13bmSD5jyV7yhQ
E69rIrM7f2j+Rhx3vyi4ZvCER9CfHns00LEEIQN6FSUI/2UPL8vibti60NHKCJuoAksZxhfdyu1v
NI8+VMF0KES5h937tVkVd2JNCgwMDMRkfnybfGXDYhH4/0ASEDIn9f/BAN41UxuB3C0oO9qqqQ2B
NDs1mSfN99UoMOuiNbE7v7nTGXKfJE5Q2krsyO3U2WNg29eVQWHKdU0bOC+rUIy9yeqAcsSp/VAG
Rdg7S5A+tW7midi8d03UZsc4h5suNMlojT5kWjzXxbmZQJH7GClfr69IpN6c203yqaRtBMSO+hbD
HqFxZEwR4llLwdnw2E0kS1b0ITH/od4WU+1YtYhxXiSBMwtFa1eaShj1RWEd8kQJTXr8T1ulcpYg
jgYg/MU4EEYOpt5Y2Cot6M8iDJX9vODl4HmKv2hckhR446w3jA2JgdTPr19qP72jruxMh1UAjrGn
Z2j/s1XgjgPvny86Khiw1HN7zHwrD+thcpYVs9I62Knb9xzRVhK3gaqExgM9j0zPpjeqfdNm368f
0J4KaCjXAOxGRwmeH0KgZmLRhXEjjd256l6XXlBsFv0+dyOrxVzmisC3Nm3mmCPmdcjTf1sBdxsB
AmAuJGmwQ/axzxPHtkWszftrwJC8inZPAOHydjivbXsqMPQMhNLQJNHZEjL37TlotM39FsHZYbzg
osKqcE+mMg7zePQMM/UqIGsVS+NryrfrW7Z7XbbiOJNMgao1aBHigQH0MOjLADogEum3ckBhlMVs
bLtjAlt5nBYoSVV1AyCvfBJGYeHTU+F2QXtAb2VgBfU5cldBrCo6Mk4pRvRVRugLQOuJSp2oq92q
UJzrm7jnnTdr4s0zhnfGMkpQPC663okNcp92xVGSZEHYsbsSQOarCFA1WeFRWJWEqKVJEEtN9Jyu
t/YouD67QZQGtF1EL3h36fzLO5YpYC40KfO18xwwfxZ7UWCfVby7gZ/hXt+03VhbI7KiKAAmA+8r
dzDZPCip1aLYBqZtgHT4YPhwdV9/oiOIDdowd6XAehKFv/v6d5HKn5WpqqOlgVrD074sLgOFir3M
VUPljqEk/EJPEvi93VPbCOQ8a7+iO7WbkRdsMeyK+uiBarloK3dtBvgtNEx/An2Nn+1SeiXrFJws
GBuc+Z5lV/uH3BsP0WEI6k+l7vwdlpCnRmQ+yE5Ep20kc9dZLmc7gmtk3ERRmNxkp24CReDqMmeb
PI8inmjRQjmdoVq5FtqEgpiBTlynkDT09htBvE6hkUiHaKpFIHDs+/mI9bI+MAa+jYrHZchKgtKI
hz5QJ5uPUXuKpKcCkCg2iKP70RNciuv7CR/zVh7rnay1BImP+MgA5ZOT9UF9NBxGSRe5oormrt36
fXjgo30rrDKVOAOQJtQmfVHp59x4HZNP1xe0r/3/aCbwDt6KADMcHFqFyDWKizDu6TGLRF0NuxHY
ZhXsEzYPl3yJ20TLWQ8KiqRG+bFdvufNnU1/XF/J/mYZNmDKbRvYa5zrr5W21RRWWcyUzwZKmFN0
VlWBrxLJ4Hy/meaWWs024ND717p5wTKS/PG/LYPz9zLqlXVfIoIBKoTb13isZkeS6851KfthBZsF
sQFjCFpC7tzVdioWOcO5sx4HArybHDzykp+45v9I+67munWl2V/EKiYwvDKsJC3lYPuF5bSZcwL5
62/DPtuiYJyF7+qU36wqjQAOZgaDnm5IoqCpLwmywpulubHHOYFGdatjWstBX6YeZGe9zjgUbe45
yaeqOurtebVar2h+uqmk/hcnzY1lzi+IlmnapLCEApHg3m8Szzkut+69tevOJd6adpKdFUakjT3O
R1aImpcGaAAConljOF2vu/LB8ts9+Gqe4jPTFTdahF8Ub7fSLovMNuc80bpCZonZZl+1ezKCej95
1SHbgbIS80XUh3EQYsTYhuDysllg/ysOb1bN5RlCwdhXtYjDy4mRGg1Xv/tIstujMJZszPD5ZVL0
DFqqwEPbj60bFumrs+zUj3TQN87KD9tVpdLlKXRsoFYzEa9K1W9KN75OhEoKRplv8pNZJAXiPykx
BUdu5xASvvvcb8L+2oB3xMHHSqu3zeNn7oa0jDPqYKpcJZ62MwJ6BS65q+5Kf1z99E47V/tclcUZ
ln8v+IXJxZlK6asWyE0MgbtnZfjUt9dVdrTz+9p8iXEAykdDyjkuTNGbZXKhplDrOQeqijFVarvk
Oz3oR9MjJ+3M2gu6ZMZF4pA8cHhYhyxzKxjTx8zrh9mLrBstTw+LokpyD/uz/95JPC2jH2uz+8X7
NJqQ1YwnwwRN5KycFlPZEfsjo8cIT39McPVGoY1ui+kw4A9xFbPTXV6CG0D2ICrMoVAXB+sIJBih
YvZ+HYOJ62U+oIJSnG9jDiaU9ZpKhX/EbvfHCD9EPWdOOULK7jfulVwl4J1fTyCPu5VhQ/9LIn2z
xH0WHbqferMUqHjPOVrN4EUNous0hfobiC7D4vyRh37zbfts/huBm0xxZpQgS/+tsPZu1uyUBGC6
RqZjIs4lbwvjTq4y6IWWlXCGLnuO6l1PHqbivqgzD22OyZAReou9+80ad2jNiqZRxvi853pPx12d
S96phL/fVCFqD8CRDanv917nlkVHtY7gHqS0HtG/au2PDyTAjQEuAaYuMHRxpLP2KdlpUHBYgLRW
D7LPL/Y3TG5ajJSegIb6/UKoYizznGGj1H1zNP3Wp4d+R3329p4HHxuvNTfmuGrGKqYq68wFqJnx
Si9v9ejk0Gs6fqToxeUYhTsuc6ANf78osNONGu3QdEqbu0p7NuKzVj9f/j5iB3gzwTkYil2zx2id
HcT5y6qEYysJz8Kb72YJ3HfplWVq6YS5PbfMgr74bsYPjnswoBPXFDK2eGEI3djiPsocj7OzKhjp
GJfyenGil5jaQaPSp8tbJsxtGzPcmVGrAcfSwmW+Wh/T5ms+vSIv+GYl4WyQmeFOzoqWY28D5RoU
5CHqnuP+tDY3tvLP5cXI9oxLO7VGKFg30yIsp8IvrAZi1JU3RUZw2Ywwar7tGT9gmYMG01EyPAK0
9eJppm+n91VxWxqPGFzwuujlsjXJongcZdZ2GOUm2Dq9SwNi3Tv1U15LKhyZDS7hJE5Tl2mEZ4G6
vR6AyjPoQdVkjAEyI1wAGMoCig458nVCdFQejacBi1wqslvKf4mef6IAP08J+pGxN0A9/6sd5l6l
YaN62sO8YyzRyg8wl8og/jJ/YAvfND/6ch4jowBlzAAK4rLddfqhab9nSx+2040Fxu//zSHYWduY
A1FV5QLMbwVrtAIDnx1WM9+lrgzzLO7SbtycCw1WPFiYHIXjtWCDV8Pe7zQ/9y3PPjHYR+arV+3h
AysjoC2CyroFPWauzlJ6EEzaFQGHqUn8bkhAIIDR9andXzYjZJQ0N3Y4d2/d2GiaEUPl+v434zGa
Bl4WgDPjx+BVX9VABezDvlMCGZWMuEWyscydgaRzCxPMTb90A9CQafcOhCqZJnl2ssLLqxQet40p
LhkazZqDbkzFU2K+XCdTfgTn9PfU6STBUHy/3djhvL/MtdZMc7iJ+0gx+61hI8071hmoTjEYpy4v
Sjgftv10nPM7SVMOVo9nHtb9SA/jOf+Znqur+HoKrd1ygI5WCo7FeCeTrBcODG0Nc6ehgmT3rKfo
F6QNRkDc+9Hp/dWAJHl0qtprc0B/v7tb9OfL65V9RC5vljOdDRc8ckFcaWEMWZoUlJ12uUg+otgM
7pyaDk0fYLzehxRDK+xupjVC5hz9GNTnpbFeofEeXl4M87i/brfsZvvbCk8RAkYKx7BjNIkt7ag4
N6Mpqf/ZX3np93PhI00SvBKoONbZkeGBpkN6/L/gnCSb9etAbONvtbrgUsQL3ZqMXk+6U9LfrYWM
DJs58qXFcJGiiJU4qhwcKxsgby1ygkjLPzWjHTaG8nj5u4gzJrFdXJ0sDEfzJBto2WZdOaGBMwSq
v14zprDS125WzFsaYXoro4r5LyHjzR7n1UpPJw0C5wwopu2YYm9U+S4yC3v8I4onu08J87OlGQDP
GDbDFHLebSWZoteAJPS9+43o+p4AY9Mnna+a3dfIUXZ20z9LtpSlkL8+38Ymd6JIaRkRadQ8pN+1
HRQhH90QNNnank3GNftqlsVF4dl6s8fPkNC+WKE9Xhch21LTH/eZu5tNnGcvxzdkU7NtFOSWpKzX
xct0dNBJOsRU+eK0apauqdbYDvR768TIP9gzQ3ar+Na10Xl4OQuUZ3tfYRiw8LVHsGxLmWiFpxGw
n3//Ai6X44MPztLhAmOOK+iZP5M591pXJrkpPiI2QTMLk0BYJxf+58SO52JA7Eq7nbM3gjR00T5j
JHe+umMi04W/SMoUYTjbmOTctk1BdDc4uPUxsFZ6SqEhYO26vay7JfQcIA0wqaVagBOzDd6Es6lf
lQVAHZSTy+uknTIaXj4KbGf+OgmO5hJXZbpnPJzXKSEkVhKUq0kX+xPtvbk9uiUGZrIaQ/GyjpYY
0eAQw2XqXcTlsbUmREtTq2JPM4/VUQ3rU+snAfTASQiRoVD3MDMag5DOu7xI4SZurHJemKZuYY2r
nofacFVl99Uka7IL3XxjgEsHq65NBYijcE/Hy1Z13bp7q5H4m9gElBA1qLqZOs9SrJIaIkZGirPs
Xqflw0gOff7p8jYJTbjg6bNVxtbHw9vAf1RhsASP3Wn9c2yeLe2fBhzVl20IE+fGBndsQD9r5laC
4axJORXG1wW6hJgNBT2eJOQKPzlDcAPqAapVHoamzGBaHljvdGnvzOq2kTFfiSvOjQGu1AVch04L
iLF+w7bPw8E9M/K25KRIWHtEO0awAPCdsgTJQ45A6VaVpYpLyVLEXpJcrZGJq+y5pjJkhcwQd0pq
SoxSMfDuXVmmH+MtTCNeBiBiM0tijujbbFfEnZZZUUda0wyzoYrq7GNMPoejIVN+Fjnz1gj7IzaB
0+zAdROBsjbIyPUS/TMCsJfLWuYyG+znGxtJnhax1oH5rI3CpDnozTltJDlcbAKyxyoqP1QQXNWc
Iyx3XY8EumQYnY7i59EZQIpjHi4fS5kZ7ttDCQ18uwPgUfbUeoyrPmkYODQLL5sRXhABAca+I1Wb
Jg/DinWjcFo65pD40b6nZYgGeojnQcNrwqHz2uvlEw2ZNPHHuJC3lrnAY0IRE7T4OK/28ClZz5ms
bBbv4NvKuJISkOHVTYcFJWX6PMSfx+FEMwk8WFjmEKgfg8HXJDoID977m2ErWW5aK+v5LNCAz1mV
wzSZ+qN+cI9NINNJEq5pY4+LcTlZTGIUOKhA8Ht9p79O3ddh1F8lTiEMPHhO0TCG7mpg4X+/LDCy
GhEMof2cejQwoJCQnwuIPw2h43UY8pkD4qsH8yNVAWZQVChCwBVt/h0ninSlWCKsLnNOcX9QZWhu
UWlFDGChHAiXGyr/pIKH6UGZdYxyxN23JnrOitavRtuvl8zT7JfLeyj8UhtbXLTrINRbEAUQ3mG1
ICow2SNtvdxNNWM/RKkl69GJzVl4K4LCJjaPi0q6BiFP6iBVmMkQxO6yixMMITofIRHAd/9jhotK
WlVBFS2HepwSnUflR6x/u7xrwqsuLkaGDVA/E3nnDm2Nl9xcm83fzIhroHmAdu+hlIs7kSIdEBem
vTdjfIOlSczEnMoZl9tuvsnXwrojRW9IwFbCL2NCZ0gHsYOFGps7S6jlW4siRFBnPRideSR9FwAV
ISmvZGa4yECjdGxiBwN5qfq5UYMVqFJNk2BzZDbY+dpkV4uQYoRPkSAeH9ZM88zka08X77ILyIxw
aUGpo6hTEhZSm3JPSXNH8jzMm0yyFmEs2HwWztHQE4Uci4E03jrNNTWWu9UagqmsbhdSeUNtyjQT
/otn//EDvuNQ06UgpCEYej+sOzWcz9Oh/9wHyr69jUJbUqKKExMxNdD2QXcGGkXvP1Uz6V3V9TWU
M4IpUMPET79YxxRYt8gzD83zRy7FAOCzt3doMVo880fhzmvaTvhoiguYWzUf6yIJLvuF8LC+meD3
b540skyUoYpm99iW5tWEh9fLJoSutzHBbRpAJCVIWJAfIDV+oEvsZfH42WxciesJbyoEXWPHwuMF
ZMe5c8Q8gSZui1HMY3eswdgG4tf8TgfP+QfWs7HDHSXQ1Tv9ZOCrkFHz0J/2ykr1IiJ5DBW2EIhl
mniBQg0EqNR7X1stcEUQdHTRS0tvgDJmzWTn2O/MR+d6dj0X6Nn5UMhg9cIaZWOVC3gkT1UFzIhQ
06lvsnTfmJ1P6bNVyK4UQr/b2OE+1mwg5MUV7sfOUPikso85XSUOIYxFGxPcd1oBR471EjV+bUQB
4Nqh2yfXpFwmCFR2oRmbktpEtiQu9tFyoNNswZ7lzvcKXW51Yw0vu57k6/D0qUOF2jIxAf3Jh2sH
Qx0RHu/sUyllsGF/Kt8t2/geP8po4yXNjNEeC/vY8gA48e3WRscsnOPZG93c68vPFv1+eW06+x6X
jHJVkB5nw2Is2L8+HK5HvPYmfn3qH7Kde5M0eAooPMvTfAuarNkZExcrmvV9sAQDauZiP7/KppJk
e8BV62aTaxD6ZY0oI+q9YSA3RFmfUN2fs2Z5cc3mRlHL4xzLIrJQxG27+czPNvWAMZIRMy0zMDcn
5/y7l9360efhgCvQJwtRzfXaY4lhdjp6Vi+pE8QJ1UInFs03Nv/FL1tTCjW2cddPX8aQ7PITJpnD
9aQG5kEJZJgFYWrYGOOWakW2FTs5Js1V2pCdnbf9Lo6Tn2hy55IkJP6ab8vioqk1tX3Z9fBo9QSN
zYONPqwF9RkZLl62IC589ism9poUYS2Lp11S18E6Zfuxk8k3iI/K22q46NnWTbqUM1zExPlUk+M4
3S/lQ5YfMsbhL6l6ZGvi4mix5nSmHSjOgANd86eY/HB6SaiWmeBC59LTUe9AlImXotKz3ePUQOSy
/MiV4c3ZeOai2lWoYsZIqGPz4tLcM4dQlSnbiBs/GyNcsaPa/RLNPeqp7No8VUGN+eZdfDIx3Uoe
Bs+5ZcQhc+UV1AMv5eUAKs4/f5ziL85NTPNYdY/1JY52NKvkypqj8LIJyXfimTbV0k26nuChzWnr
fVdC6pliXPJD6iSQ7f03BvH8ml3apYZSw73n4csCspXxKpfp7AnjAYMAmKaK2pp/oJlbzL02TNGB
vdL3++lg7Puj/FlLmLA3ZvicNmf5TDUKDbw6v6KGFoIvxG+NaddWH2oE2yhqcM038bzMnaGJuLRH
zrKCyLULv6N24kE892w53Rx8wAveLPFVyDwPma4oWh4q/alMfyzWgxp9JCBsTHDHiPZOG2sWYg5t
x9OaRrdukXmdXXzEnzdmuM8z9HY90AIQANWcPaP/JyGvcSYrdYVwK2JD0BZcCg6eNrlovSpdpgwp
nAAUwoHp9x791u9UxiB0lk2/CRPDxhQfq+u+s7scmG2FYpY5ujK0zFOzL0nxoiSvoO6ThBxxtbCx
xzmdCSaCru0wJeWOXrSv2KDPq3G2PMMfb907mUSqeCcdAuFn3SUO4efeR6dU07hQfg9boAV9ZT2N
uyn8Jb0sIzQXhtONLa420RqlKLoZyDV1cbzRbIOk+ggPKpbxZzks3G4qPUVtweFYobsEaldv0c5j
/dWm3ywrgz0Z7lW2HK4yicAApTTocwbNcM7aH7ZMHFVI1rddDO/lKtX7tWLf5jztfgsPr6/Na425
m++/G43T7JE7GSROmJI2e8h5fO7MFrhjIWaKKdZrI232qQbdaldWPwoDuYu2vaqbAIbyZAGKArUP
gMYw79jFXl2te7XCDJ2Btkxr7y+HV+GX2pjiYt9K+rRNK7wddTGwOrQCMdzzZQvCPdtY4MJe4dQ6
GVJYwPOVl4+lT6PHtpTFPdk6uJuE7eSjrqf4Mo61m7rHXJcyoAqjnQtFTjTnbfTPOZcDD1KyttAy
CodA25FrILiObpgFURAdqA8CWa87Q90Yo1HR18sbKF7am2HO6ZS6pMSN0HWszHzvzv1xUsfgsgnx
edosjguthq0hkBsADbDhQgYhcW/BZnYfHbW9YwATV4TqN/f4Ee5a8scqABLvQ5JZpBAwH+DnUbmP
rbvU3duyLqrY+/7dPJsfL7St0h6ztcFVrDh1+T3YDzv98fLm/aI1/KuXsFkG5+Ftqw6dUaIPXRwh
1Af6BGhtBOTBeZrAa5PsBm8MTKCYXHAJ/qIZDtMge5YhGmQL5Q5A1lBlKlxgM9ryZxtn3kq/9B/R
Ctx+L+ap2xRSGwmYKVp0hKCuPORP3VB4Svb98naKg59jA9+Gd0uVf4+lTb2u7ohqLE9fo+wqckBx
p12R/vP/vxlwH+I1RzMcx+Edg4A/y7RagE3b2PTLtfczM/XnpfVi+nLZkrCQQAsX/zQNz6L8aOi6
9rVFJojfqXuWqsa9cxx3MyOflhISirxgY4ofEDWdxap61kfquvqLttLbXO1CzfxItN2a4bKG7mSG
4hYYn+sgrKZP+9h5kuyZaNJ1a4E7U+tqdz3mRUngnJunZleeo0Nx091X/kc6b1tD3LkZKjpm9oxG
PmOK1A7WsTz+XwYcRUF8a4Y7OrSLK6VlGsvu9JqQW2k/WPbh2c83R7PNQdM4DkgSk3bXD7cQJW/X
b5Jvwr4qH+csjbgWTqUKDD5no5gddzUaoMCLY3Qy8KgLglLkPSazbUlQGaIgsDXFfr5ZjhXlo6PO
wJ461VVVH0msexOEFZx/PrIkHS8euJg7qsW/uXdRqff5ysZOT8h3QO/Gezbgmu/cQJbshCM4GPH5
Y4tz6URTKtNRMVLNCKaTpwUt5/5Lhl7zfNcsnnHS/DLATkLJ6lbm5MLt3JjmnLxbCm2Ja3w5iL16
KI3ASu+vIKtRjpf3k5UJf3nIxg7n5WTqy9HRcMWtrn/RZYB2lcFoZI1PVmr9bcbSLRDzanh946oV
x9LiJNKAbgctWZC0p1HNoCQY2uoR78He5SWJt+6PLR5gMFjLFNcriOoqzTjZauSVsR64YG3uI/0D
sDQY+ndZv/LIxumVFkI21YR5G1Xbt9NZWQ/6R9qrWxOcD2pR3LBnHUS76Y6gLVnRJ8P5eXnHJF/n
17v2ZhlrVMU6yTDAo2kvdPlZZ9UetAg5fVBB0nXZlKgmx8Q4OMbA4wYwJ1eTa8bixENtAw1EJvJj
LkqItCWrbj9btHPKq8huhl2WGvrZTaLpcNm20Nc3trmyPO2akc4LQOTTjhGL5nvlbO6ykyE5UsLE
sTHD+bpRxi0tJgv+1x8T61QZkuaX5Pfzb/JZ5aQNorodFEXttQBxW+vL5Y0Spqa3FfA6HE3b55ld
YgUYuAWgBcN/zvP8kUEocIiikeqqBjATXIQzCyhAKRQJg73HjwBmGHtlb17JIo+wB7W1w0W4VlW0
pdIQSc1zdTRfGNKePFigxXALr9l/5MnKQmpCiWoDdsJDQLqi6lzdRMdrijClOT5WmMAzpfWp8ANt
rHBBAcy+YxlPSEzJ0Y4xvZPfMAKGZAfCjy6oOrz+m9c4wxLMgcwq98XWfkznKEauaIrRq83uczys
AYm1h8veJ4zfaFEDMYiJTYeHtQzjUi1kxBRBUUd+0l+jmhhm28vMPvifDPEHKdUgBDrgnh44xq5s
Ic81HyNc+6any2bEt4m3BfHHqS3SKNVnEOZE5wUTyukX6Jx7bBRUf5V6u7Di29jiPIMpdmf2iuj9
e84J45+H5mDvIRq3l84Js+/9V1Lf2OL8oanjEjCoX9Rt1bF8SQ/tvsTKUh39XTBo7GS8UWL/A4qU
OJA50n+Va5s0RaImokAeAJ29pPsuNkvAajBoqqayV26ZIS6CW+VQTVODRFFaqqcUlb+QF1P2ICNE
8Fhoof1nObw8Rrs2gIoVqGT7cAqyHw0aD8ZD8khCE8Ep9tvbrvXcH5d9UXy23mxy10DbTIymZMPr
a6p6BegNQEbh2WtYzPeXDQm3kOC6BzV0nXUg3l8H1ja3CSYaEQe726o6pOtV9REORGtjggvslbHg
Nd2FCUd7KnG1qV/Sj8wDIEOBQRfoa0xmctuF4NBUc56gA9/c9c11a31vFEm0E+enjQ3uxE6JooMU
GIh5iAI2R3gBaGbHBixR5NSCzFOWoIS1HjIUqLtdU1P51yYwn2bmirHPYJgwb0IfaPZsZS+O9qiN
maQQEjrbxhRXb+XZqFfQM0EZ0cPhMIZODeJHyplGksJOyAJhbSxxB9au+n7oErTS2MC9kgRmGB3b
oE89cv59S0vCWPMve7gQULgxygMGYprM2lwA/R2DRk4Z270bK8dyzb/iCdxfnRIjcManZgL1m25+
k9hmTvFX6H1bMD8N1cV5gqc1vE/3GIHQoFTNpE6gKQE6ZDf4SEd2u1DOQ+0YzcOezRBp8U3fTx6J
H9Xs0+UVSXyFhw6kaPiCix/PQ/qcXqlMKD0FIUSLQUxz3v1vpri4oVU41S5DyWnzq2rt8nEOJihZ
TJHs+VjqISxIbhKWQ/vayRSctehMA6CBT871sjPCJJQBZMRBZOMPbHs3lqhaRAZVwd/4S17Z176R
zm+DKdQD9ZD3vvpweQvZFl1yP+4WV6NrEGNYBWQy63VnP4Fbz7tsgB3YSwa40NFTrejzBmWMo95r
9nm2v47zYTQf7ORsaKlXZhJWBklU5Bu+2kjXBlMwqDmV3MtqNHaMn1oR0uYac+OStYldHTPTjEAd
jsZ5RUGJ0isUvZAhVkPFAl1a5HxKywY6wuuHIvCbKd4tFsOqu9YFtCDBLKPyQy1ivzJ2biLBTon9
4c0O5w9rNdvNOtiozKzkONTqDy1xJZcP8Rd6M8F5RIIXz0QZDBBaxA/18o1OpySiPkpQr5AOmMm+
EJdORpo4up6j9TsEGMw8oAl3SE+KX1xF1wa0E4uwML3k/BGBEAap/I9f8G/IdVIk66INaLyka2hn
T87ahV0R9oPkY7Gd+vtsvdnhihobrw257mB1Rn3fW49z/pjaWTjUeLhOP1syQV/x7WezLC57uJkz
5nakoY9uLx4ZD+vnFQQ4vXJM1O+2Gup57VnADBf5y+UQIqxAN3b5CpRAsJToaAOW03O6BI32OZZp
VslMcJkkjsaMkMnFpAy9jZRQnV4jmW6wxBUNLljMRTzFePQCYnQBYsf6Ydm3FBesuny6vFvigPvm
FFykqI1ypYrGCJL6JGCwFrwWhWmnBlUB5u8mVJrhs9b3khpKuDpbRXmNRj4aQdw3GqI+ickCNLHd
HnV9l+sarnShtcrI+YXxaWOH+1BFZA35QMC2Rujjmj0lMuyobB3cV5ratjDSNS7CyFQ9d9pZ86do
vjKTz5c/kvgsbdbBfaU8GYDsBe8RyK2HY32fBN8NaCO1t7H07UMYbgEUBG4C3X/oXL4vKCZrdGvF
xhSLPZWdhym6IKLTQ2JjjqpK/C63JZ4gPErQElEB3HLZ+NR7e0NkKWYGvuRwtZ8xrle291keXN49
oQnM1mqQxFVdNKHfmwDzTrtWNe6+rnUgSlDPr4kuac0KTQA2CfSCg5ch/r2tdNMpS9A5DZo1fW2T
4dZYqD+oRFJ+iVsHLiD4BJdSYDq5fOso2kxtBTcr1slefkZHKL5Xr5hnevpF3OPXB8PwZAzTwkO0
McplYGcw7JmwAQwa31jNfSkTHBDmpc3v57IuOI5s25zZ98mfI/dnVp706UBTv8NAU/J02RdEawG0
BO9OTMgK1+D3vgCk8jpWHavMF3SRkudikRgQzgJimBq8GwagCvhG7y1MdqxWBevuDN+TJ9PXnlJA
vNVb9fvwYoTZaZIRLopC0NYeW/HmBtCpSTnYLipmXTtNywtYpDwj/27Vr5c3TnjT2Nrhdm6o9bQv
SnRdktqzb5tjGaLt/KS6Hg2J/7F++tYcF/G6PrJbjWAbE/Iz776QGrBlmWCHMKxujXDHadGWIq9z
tA/KNg3ydvXH7mBRj0AWrsm8eTx07c4sbwvtk2QzWVTjS7GtYe5I1U6nJwoUKYJ88fBSBDa4csbU
kgLNUgfMTcFlc6LotLXGHbBOb1KlTDF80DT3Yx0m9QuAipdNCGFp0AuFOhJgkDjMXBzX1HKq8giN
Ceu++JQdodx1iMP03H4CKz31q68xdNurvdFI7lTipb2Z5YrMLJvGCOIaABo7mWeOT2D1L6efkrWx
X/L313ozwh/pqa6thgl4lP+o/5QPJYjD+s9rB82d9hFco5KtFFVkoCEHcYLmAmj31zOIiUdsI8LX
slsr9ty0TMK8JfTUu2se9NNI77XYpFcApJbg87Wab5LVCn0T+iB4hMEHRXn2PqCQ2ljtdQAKtMAI
BNjkH/vKp77jOWCwVF2Ja7Lo9NfWboxxB4FaywxpcpQbzrDTC1BVg2zv8npkFjjnN5OpNzITDaa5
HIKK6rdLMUiuqL/awX+vwmUdY+D4Nb7pbSumO8fsQWn0u2vDm4KJhcfAsD3rRwcWD/B3eNVeDbIw
DrQ7edEmXuObffbzTQ5wMd6s9TWKdxAMnvsi3Y+jJjkEwjRjGijZVfAwgY/tvYncUvrJdTpw/eTO
DuKHQaRUX6uqOUal9fXyFxOnmo0tbjkIjLSeVQq+ssfFb44jxnAQRZi6chHGjzKqLGEI2VhjP99s
3moqSpOu+HhTfJNnV+l0ihfJqJxs87hkpkerpvc6TDjdNUFDplJAYr164KaVhEOZIe7sGp2aJvo6
YSav/BnHj8DTelV3M/cy7hjxnlmocsC8Bd4a7lA1UQ56BQqgQMu4kPFQZmfRNUoRSVktTtAIAP+x
w48U6ZmbJHWGiS/W7rb8bLfW4MqbQob7a6bwst+Jj/HGGpfDmnkEnm40wc4HEj7f2FnnOTSg8J3s
qlfGioIh+7vmHzahowSRX9zLxuiEx3hjn0tmY9pAXrkucOc3gsq9qprnywsUFdp4z/qzm9wZNix9
sacYjAt03A+g4SnifK+uVxDH8Xo9HBRd4o3M2/4Kixt73Dl2taQ1uwHJGVc8L8u+jeM15J2DXqPe
B4+YixgIZRpGF/f+FLtu2dWkgaeoVaiXipfbLwMkl9csuLyH4jW92eESlj2Avk/VQPWhJVN3VNxo
Dfu2u9HjKjqBbrcM4mhNJSlMfKcgFhhtXKZXw7dLnDYBTwqD2M4+pMoYNbefPNohyFN9bOwXGb+I
8FkNDLd/7HEfbrbKtXAJHNG4tfb2br0qfbPxoBUZLNeq1/ikkaqWCfd1Y5KLwq5bZSkotjDdrnTH
ihTPdQtWhna+6ZvW78nykaOwMcdFZEohy5trAPCVrnVjr52PW6jf6pXpLRYwQo0xes1ifb7sO8Lr
+3ZfOScdXHAAFwmgv2x2owzVF/tq0Pys98edjfIgUr12DZTPMophtnd/ncPNYjmf1SHi94stKdD0
aA92+UM2ZqdCLWWjceLEvTHEpQXVXUmVE4xXoDcagLX5pjbHu2XRb9S1aD3H7PYNtfdEm3y3dx4m
Wvrj6L5e3mRm46/FWqC0ApcqQAK8aOy6TFlmMrlt9iJW7fL9CLZ3ObBVuKdvZvimvT5AglctEG+q
dQdWBm9cr4fx/vJShPlgY4PLR31nQAVuQid76s7mdKUrkvQqWwOXb5ZYr6KxQJ2VuF9M/dUGnQMw
f5fXIMw5mzXwOQdkiGusIHQNteuhj3lrtNfjMOyscj5W5rSru07GsSoOX9YvgkUUqyCgf58LygjN
xhycv8H6OAQUo7XjPje9UUEJybj0hp/27MmqSOE6ccl2VEZ2h6T33qatr86oT1GGJ4HSy8Z7M+38
shm9UYsAfzC9UpVVC8Kvh84YYwECNzo/FtMqk5LGLm7cpv5EzWNtvFjG4fLHE9dfGxuch1RRnrqE
aVEw8d7fWtz0gewtUGRAae6yMWEGcH71NW3HwNPA+x2ccY1XO0bdVlu7yv5qWlcOWPVMoviq9nzZ
lLBM3pjiAiIZqixpB1AfplrldWbhjXUfUOtukT2CCb/RxhAXEIlbxeU6Y02tvUvA7GA3dxmRvZmL
ey9vVni1SKWbnamrcL3Q75nWJ4YjQhRcqFaPFUgk2UBb8jMCv5akLBEvDpS8IM7WdYPvpSZQM6iL
BiApPaGeriWJN5R1OIwyyiuZHS5XJ1bRTynqkQC1n1831O9bDHGqslaS8AQDvPvvcjj/G5Y8jwyH
0d/NqW/oqHLmFZtmJTeDnZ56uwBxYSuZIxAfsI1RzhOruHJWbUIjsDj2Nyxb6bcMAwh2sivZ5xKf
r7f1cb5o9QmAcwZkNNqo9Wx6hRPg99Tc2cOtHaWSwyz5Zn/NYtDImDoXI+wLbQ9DX6G543h6Me4v
H2Rhhnzbvl/bu7m7N8pkJvNM0dwZrgvteZbhXcQV28YAFwBXYmdr0YEfKGEgPSOARLFPvpDe62e0
NecA4gFXydn5WCW1sculTeJUVWYZSM2zz6huIXmxb67Ymx/Declm5YWeD/pPC8P+ADzyu5g4nbos
FZ4Q+t56aNX1PPfZXW8mYZFhIhbMzjZZPhA78DyCyxpY+UCCwR22dOpMo4nQlVPIsSmvXLyWyfT2
hNWog/4pXnpA0gpuxvcJpYAKWjtUGCgm6Milh/6ZgZTtfQamsGIv67GLys6tMS5ITYqjlvXIZuf3
w7E//9ZDyE4fuppt7XAbp7dztDYA0Ac18ejO9gDER6M9Pre4zv+C/8ufYkTZcmuSi1FEUfTRpcBI
lcuhBS+26ibBqldB3JaSy7UoamwtcSEqTuJ+mTVMeNLsIZsSr15fk1RGDyBZDo/+j8zW0Qa8Ewd9
FRZdqEBQlPi5rMQQRabNUnjsv5s0lVLocPBhjG6Xyfred5kMiSrZLsIFJ8hmpd3MfK7X9wo5ufVN
JztEoqSBkhY4DWC5waLMxSGa5w6IHxfw6Ub6fTtWqj+3JQ26GIx/+P9TQZEsL8d08areTLKd3cT0
tYqjlipOFlbDQZm+6Kifmy+XTQgbKttlcaGhLEs8irFak3gzwivTVyvPZsAIW6tTtZdJx4md4W1J
XHDotN41swV+XbXnjJynQpIGhVuGpwdNB7gbFxDuojjNVHdGe8bkWbbL8YoyujsghT+Q0gGi+GOE
8zY9BbFXTAF7LqAsVUwY9tBrr5fqcIm/jQZma2j26JiZ4oJA2nTUJIx1HfiTIeiOOkZnQH2DAKeO
nv6J7pVjI6M3FV4ZMe76r1E+KGSlZa+OUYFcpQCtKp7tvXqvPQwH8xcen6Fp/x9p17VcNw5kv4hV
BCP4yniDkmVblv3Cchgz58yv3wPNji8FcS52NX7xg6rYF0B3o9HhHJEn3z0zRQFugob5bOT1Xqt5
tKLG1va4nSr5aNJPWftJiwXNrbtqp+oAvgUyK5prOBFJlRbzWIOl1UpM87wkVf4pHPNaYK/79+xG
DHc/LHFMmzIHTHnnscc2nome8VB7sl/5ycf3zKLRjTBOOyazs5a+QZ6wRh6eqDbSdhHqbNf9g2Dj
+A5/MsdVXlEkrkvtp6l/kAvRljGD5JNUm1XwXVYaDdNpVJBFVhVHujf9xKOuirIh+rYzXxSa7FvU
Zc94BMAYwCpm3qBre/RXMJrhdag7jwyeOj5kfvwZWGDXt2/3ht3I4y4NYiagHtGh2lQ9YQrT0czH
vvMSRXRMIjncTTHj4atPA9KNNWYuZcSoZg04WprZbUUFHlakEdyFUVd1iI6NCBmD6Lmhn9P3cMJs
FYK7Ifoqm9Y8wVIW9es4wc8Nv6+fiVAJOGdQADBcnouUYZQT33CgcQ/t2YQSsDcFGg0k/7pA0eFw
XqFdw6YZFNQQCutLqh268Jde/5To/B91jfMHRSUZ6tLAcWtdZkvwBKTDeG/pJsLg9KXx4YrR8ogt
YNHNAHeKkSbzY3vD3mTJAbVB1/RGR3PNFlFk7FkgbxFFD7s3BRJiMqhnLYDtcLo36qlRpRpu9379
bUW6XQD2sNAFx/UvXvwihZ3nJuyS1a4E+CVqE+xdQU+MKbU9M6ZU7SAmdd/XRk1Blykahgw0uryW
hryDYXU67ozpw+yjaw36yF5nc+wsLrA1fFEJZNd+N/I4bYyBAp+HgBhyx+YW9GGGqML/0v/wRjk2
Ajg9XFGM0Est+vuxCYASJ/KsR/NLmiG4zJE0kB/oR+KAi8+1HijcbvOlCl2Rze0f4p9fofAwXZNl
9XLRIK4dQpDY6Vl51FuKcnJmo1wBtG7NbTE3boaFXYyNs0qVj5Kl6HJjgeC/b8WbxHRU01KKU/iy
zssLR3WbIApCLB5VUjsR3m671rFZMvs1G70FUAumaZMVkE1TdAxxVeeq6ZFc9DQVaCy45l7LiTPw
HS4t5ES/15/GibU/5r2t3k6Vrflo73GaL9cd6HWVRZj4WiBewvJYYsbWNSPJnsYF0FeP1yUwI7t2
UJxjkfHUBsAIDiqZc3sCjwmcQJAbmMswuvMaC+mRd6+EzVFxLqY34m7K6wG9Q5+L8+jXR8tPXaQ8
j80zdTVkL1q8vUQ2IdpGztOMY1sB7Rcv2DH5qhW+IYJ2Zp7j7SbCfMBKBdxgvt7YqTVwC8DV4Mbq
DYlKrwFw3IABbnoeurtcCDi5v5w/4vi6o6moM3J1cNNq2Mfu3Get24O2UGTDuwGqdhHDvSh1Y6z7
SDORWD2tvu6Tw/JV+syowPEQKgRXuGhJnAUvtVkXconutaYhhzJPjwpZReth37hySvwMAGkWDSw3
OKX1vnf7I+u4pcCIZQ23Ygynf3HDl93jTBdsrEaUDegu6NA/ZDjk0J/7E4MWzPzINX9dt2LR9nFW
nJOQtEmKQCsDi29yMyZP178vXA1ntgsej5004K6Oj4vD2G2ik3qHgNsH/bKvC4bUhNI4e43oaGA8
CGNjjCvYRPdV5Zh3yc0L+zKaXQSKsX97XE6KiwvoSIqIFtALsz+VU2wT5SSPom65fT97EcLFBrGR
Kl2kIPSOzLMGsOXUCtTyNMvftM4Q2NK+i/0jii8FDgD6LhVgKbJpADn62JetWzXe2Ioe/btKB/Y4
DaMogEnn4zdNDpHTpHBDoXE2jBtzErTUir7PnUufp9Ji1NC5NNRuaJd9GqPocF2vd+mhKRg1KNhe
qWXwJfu2WeJKtwBfmaOnClGaL4HsO/KQdbwLf3U9bqTJZTix6Wf5PHwxHlkEJWgM3Y8qNr+Bs62k
LZsQlDNw5x9XPzmU90kQP7WHDqlI1uMoLLILBXLmhds3beYUb/PUWidgsY10wGD/UFemLYPapbTl
ousf08gYHuKsMIN4TdNbWswA9dfrzrqtJFr/IHUtm8frx7FbatseB3fkiCNbFFoR76DSdiN7pV81
toT3XGQP/uIqdnwijZ0HoSxwAey7b64G3bIImjsVKvNXQ5+k3RrWkJuvD3MYyPqJ0BMzHCCSrcLq
w27FF9m4P+KY5m/i1TYfsqTMEATJp/qTfjaOvV0cpaAFda5oS3ed20YUdzPI6dB0CoB7XSkZ6Dld
V1VyyghYHBgnAPza9fMTCeM0uUxKpVRbeIQoWr2mKP0608/JJGru2XcMl+3j9NfQsrkeJpyWpPaO
oSk+hmSD/7YSXhETraiAaok5/Xr8ADgiLy6lO9RBBLYvWgl3KzSqlZVVw7o2yh80Oc+T8CEmkMBf
BuaYqk2CXlm0ccq/I9DbFE6IFubZiR8N4N9FfiNoKBMJ5KJGS2trRZvxyq7k6pZI2rlbfv2ns9G4
WDGzKih1ooICZD3E1orq9GBn5Pt1IfsxyMVwNPW1jYYxnikYctJfUDWqE0Pm0V76MhiAqvZ4Xdru
piENogOsnKGtcJtGur6S9AaG05HJI2rnAUpecNXtRgUbEdyuGbRU13hA9pI0z+HqNDHcav6lVAVQ
sPv7tpHD7ZtRFX1bogMdLpz48xHIOA5g8fWADaeCDUQgTrQqtrEbT0r7qozWAXmxqfmRJ+5cnRb6
PY8E95LoeDgnajVVFI8Djof2ut8m9GSkIn3bdZ2bbeNcZzsXulkZEbI2ieaEiuyp3XJIEtGYkkgM
5zpp0xZxygbLplEfjsso5TetLtdOEwJv77pOs0+9uVM3K+JcaEWVKSsGeJ4wmm01/iqtn831tm/8
RchgKtICzo32SjpI64KXKl3D6qZaybdQA0hvOSi/EyMp/5uxEgaGvdG5lIyjXpToRZswj5I+1LnA
g7Jf+3bjwHGEYqSM9zW3mqqZIq1nqqAqQLgDwgSNvie6MwOyKzzT/LaqY8FR7e/fH4l8VnuJM2Ux
GGouWetgUL4BYMpHsuvQViIkl339u0jiHF2mgZpsZhlmpJrP3Vi5vWZ61vIeXlFqIqbXCDg5CN9H
2iZVUysDWuqmCe2CwNIr5ictUt13aPhGyhsNbypSVaiGr/00PtSG9qmTjcHrUml1KJTEK1f5r+si
993rRianHHIJqLO56nWwE8ygmWXFB+2BgKAqP+WBJbgz9gPVizQ+epBUdQBJFjq3oyZtgOk9/1Un
BVBh1dssTx+Skbizkrgr7U55U3ipsLLDdvCNKWzkc+qiAlQh1cIa2cJR/aINmd3H8VGVHVjArN4m
iuYJtpfdTtcEcrdkluWaObSIzIfT4LFwKWpsEtSH0ZNOrO1uEOUFdq+WzQq561KKw5BgMgMll/YE
WJ7eeL6+ol3T3nyfuyDNGSh1qgovrEQZ8tVpFkR1+DWj5A5QzAJ7EMlixr9xjMXQRPrKnjWK6sOu
7QqRfwV6WFMSkRyKJLG/byVJdKm0HLtm9NExqf086T3paR1EPUL7clQDcxzALtdl7ro0mr5TK7Vj
Q1eja9mAcUNFh9UyzM9sHFr1MA5t2ovggtl1kiagXtCGTNAVwu1jr6WWNCEcdJcysRewg7TtzyIR
NIbsdoyju/SPFG4PTYrcbrQidGL9T0h+YLIyuY0+9JiVcc0gcjLXSm0ghda9QE32Vf4imNvUvp2n
WGERYkRu4x4of6MIw1UkgXPMvVXIS41SO0blSyB8tCdTKQXJKdEZcX6Y5DMZhxFTtnll+mGefC1U
+Ska9J/XzXdXDJV1FbUfhnzLOcBukQ2S08kEvbz5Cz3Uid3K6M/NRE3Uu4q+kcP5PXWe4xRMWtix
PgMHsmWv43dtvckN0dtdtCDO30VaV2NoYAZNpDraUtweVDN1etoF1/dtP8e1WRBTkY2HWIswKacV
NrTe40b+3mFcsj9MxJZuiVf4w9n8dF3grspt5HE226JXKKzTBRkkJbWjRgm0IRG8dURbxxlsQRqj
J2xekRjoIDxRahvTu9QN0Lnoy0Y2lKdqaIxBIklGAPOj/ewiILUpN1X44fpO/cvRmBpISRjChcmZ
jqH2Vi6DRxqQ2Mmj7BG7cvTIZm0GqbccUfd3BAKZ8r651OkfgZQL2I2604fCZDQ7gPQznNzX7+Qj
K8WAHdrR36MIaMDE4tBJr/Id55o+qL3co6Bq9I/AjRkXgWbvWurm+5wWpM1apTVFykhvdbsHlBX5
a+0fjf49yrYRwznpbjRma6qQI+7aB0X6ma3nFBeR4GCYsb85mI0Qzk/XKqZp+gwAhN3v7vt434AI
oHHD+/WpPRV+JFQE0dZxiifXy2SFGPB3deDcJfqnrleCrnMHEYGsQA7fSFr1NR6/GhD6MzSsDvGn
KvOnqrLbXHBGu9HxZfv4/vJ1KZLO7HGRatmxLJ5LGgwVcuOR3QLYqpk0gR3t+p+NOO6OqNA6powJ
y4kCtnGOeoxpO4UIC1gkhKnMxm83ZVesLWguPWNZ7X4wbKlrHVVqBGth6ntF83Tuemh6VJYshpZS
DmpsazU5ZcuE1QzHPB4BR0j8/6bqOnc/UFC3l7MBtzD6oBNy9PN4ThwSMEam5j4PRPSh+9uIPgv0
/AL07sUHb7bRkDWpz+cFoBm0PcoRqrS0+z2q84/ry9rfxosYbhvNaVja1ESftqY9V7VDQ8z/WQ9N
6PeNIBQXLYjbP2ARVWpZIEWB7NE5TZFVIp3da5V3fUEiMZx3pVnbDRUoxr0u/kTVR3AUTbUoBNp3
D5dN41xri/Yrq1h06F6eumZo1zp1m+prJVUi/7oblABl+B8t4PyrZU6IThfEwY03vST/q9v+DGjo
Fu1KbZDeTmcRL8QufgpAHP+I5HwsozjuiwLJq6q1l9PsEtfA04Ie1W8TwLlc7dif1FNrF+70hTrT
ofcX0Yt6P0Vy+Qk8t0Iv1fMEtCyMm7ujGx1iJ3Xj+yhQTypoMUVIXYItftmPjaH1QzrpoEEBt15o
owPDbt6pLiZgpQAuCd4z7gmw0nSWKZu5sNb5VFZ9gtYszLKZ+kGf5EakMvvKeZHGOflclpHlwYwJ
VCa5M7zZjw76OXR7OzvWnvWBFWHF/XsioZzTxyQ9zSYNszH5Wh5rI7rR+9BDT5CvtYZ/3cD3n73W
ZYGcy5ola7IygiCATSogGHTNR2CzfzW9wY0P/bfEDT31KHrR78e8G6mc+6I5bpzUQFMmG6K3zk2Q
3ZZfdK97oRrtZFvYf7/vyC7LZFu+0cso0/OxyDEjIedB2p7T/CClAucvOjXOjxGrypt1hh/Lir+6
8SacDKRaPSP5dP3E9iyMcXFqSIhTCmag1yuxZEykphTtESXYK1FTXkSY2OwDfCywEcCHa0mrl3hi
49HD0EKyUxZkRzAD+O8Z9tmK4ezYnMo4k2q0juvLR2n+2Wg34/j1+lbtHbrFEgUqNRQDZHuvt6o3
5L5USzQZ5WtxyPXkMK6mTYGef13MXty5EcM72GVahiLsoFvRNPylRMWp0IZbqSTBLCm+PCBbNpgC
kYKV8W42lCrMQsdws318LpuPM5AlRSSm+yLYwxeYRzouqtebB57wZJII0Du00Iv0j6v5FQPYgrBz
1w8ghP4jhDPLfh0aadIQMBmfezcMGO8P7sX46e8RjFDcXMS06q1yXwRyRkrDfIFLRyUkrqR7K05K
pzdbTNKN4z3mEUcPHeu1Oylm+DmOVsVTerO8r4v083WNEe0tF4jkkzbOaY/8Nlk/6miQNZvzMsQC
IIU9f7TdW17726oZlwrFilEmrjZ87dpbWTHsKXqXlf3Z0jeAdEOJefOMxW/yj6T+lmmHVAjit1t5
seD0dJ0SzHzwcJJLbzT61EBRpMOKFsj1UJ4LQH1l4BwV9T+yfXmjIkSjFjEB9YlmlteK30p6ODUK
EsGdOXlJRXFI6rmMJEC2YtKpA0OUNUrB2hQfryvFv6zxIpiLNYw5DqsYE8duZg8ehvMDycschiwj
nrTc1Q1CgTJqAp4HrX6v1xj3aWtVI0AiuvIByHrR2DkLeUhEE1a7en4Rw6vGotaAK4vx7DJbNx//
WqsgawS7JhLBnVY4p2aYzritAO+4aHdtekjM4PrBMJ/wViH+bJbFnUtfJrVcs+YnJZ8wJbKk3w0r
6uwittBf3N9MvSyw3JeL6ZpEPgAM9SQbZKS5tWC8GZ8ZU14ROePBqO3RMWziZKm9HKwbkJV5ka+7
19cr2lIuJBymlobVggdDU+efEkxmg37UKetCsK0iMezvm5CsqpR0XnrAAazD89J/VePWrqP3EOBa
Gw3kLphVGlGXyGHMqao39lCGboJ+KTepdRd9C4L2NYFV8R3AmC8fw2lELK3n1T0pFPSqlgelUvwu
I4IzEonibpBipMsgD3j/t4kGHMnWU5unOT5Fg6h2tPt83O4g5yoGIk+yXrYwsNOI52vmFQEbE9D8
wi+D9zR+weOaQEcDkS/Ag1/rhCWFrUkk6EQllwdrAS2p3Ayfr6v3rn/fyOC2rgEGZ5hUaAEtlfVe
J+UHLYsfZK1KHeS+nuRp/tUq6lFVE1GVdn8rgRhhAcRaRxGa0/hGywtLqQpWPiXPpt8Av8bM0OrK
2pqlm1kwNrBrXxtpnOp3Qy1LcYXUA2pM4NE55L3myoWg7idcE3diGPQZtYLMmDULBkx2lH7ktWfy
wQoqZKw1QYZ3P17crIk/u05W0MsCcx599SfrR8iCGpifDCmycCX3XZ4QtUaTgFwRgB/c5VLrSkPN
FJ4/nOejORg/UiOVj2jDLwWeY/dRtxHEXTEqRQ9LAuBgt58Te1g+NsOv60q/qwyIm2TTUEwgLHBW
jBRV0w7swRBrj70erPRjNfrXRewCRrCZzv+Vwc9hdQCAbFOGtGygEoNOx9CNiQOUahUhDEb4v0q/
rAdRsLbrB1X8fNWQCWAjOPUrkrXr1x7GvEr+qgf19HNUfa0WBBn7ercRw+ndJFcE85QvObQwUDz9
HPv1l/E0ub3DWBhc69P1vWQ/+00AsJHHHVdN9P9VPDqio1dufxXW9KRXiSvLxVOW1951cbuDBtYf
eUirvfa7mhpGQwpIVDj56MAAIi2E2OROumXgkKDN+z+E2fvhrqaopgXucwpnz8lE7i4bV/in0S8/
1f58kD4zsBkFYLqiudFd7d+I4lwh8DzVbh1Qzo86Uz0NyjrYVppMXiNnxL6+lbuWvBHFKeTSVZoh
pzA0FbMao/w9Tt+Tk0c698++cbpoaD3mLjVUPOVFfo6I9i2UDRDr5AKXJDwfTgcbgDNGEWrjrlbS
k0qiygsjNFyOY1AYynNilQ9dxDCBh2J0i1g/lV0r6PwU7CXfh9mmoRTSGEHOGuvHWDI/60p8uH5c
+/fXZTdNzsWvXdGRVEHNdToZsGzcKI7ukRPj5khcIezIrrvaSOP8fL90IfJrKHtpAWPBXM+5m34M
j0kwLjaLAoaD9Sm/fQ9awkZjeP4dSxlqgCoihFOyUxOd5uqum0Xawp4kbzzWZmXsLDfRvGFkpRZS
PPXIR+VDf8MQ2NDMcmveklN6WA6igt6/nBuyAbquUYz4ck8kWmbtSCN4LNRyPNnDIKFHj/qtiUq5
9K55BIAF/RHGL65XQUps9oC5iEd/kukRqKzudUXcd1EXEZw3RL5hDBWmh1lUBUYCYowethWL9o05
h7fHdBHDecJ1bWnSsn7Zur5tRtRnwiclQp5NCSzze14F71mUhYANaKg6bujXStGkxpRUEVxV0SLx
ugR11TqDiCtr964EB/o/QjibypNZBvsvqnpSrj3WafkZAzCnsh0PaxM+LjERxaDse2+38CKP0zyg
GsbIDeKNQr+xVFR+bznJMbz/OxklmhrYPS8dyWsTk+eqxbunqmjxIDEhDMczRB8I/dquuTNU91Q6
6738nssLFHeKquF5goj39XmZZpKDyY0BOqQnRXss1+fr+rD79Np8n6124yRMM05qEqNlKwWPjorg
XQ3iAyqv71G7jRju5iLR2EtzDFuigGOT08xWltlGYV6wW7smexHDd4MrcjWk1QBUPkqOpvwZqCK9
FP9HGZwF6QUl6oSXibtU6V9DIT2NsINDE47j4frRiBbDtH5zNOVC6ni00FquYDwlyVZ7Xb2qFcXR
7CtvbGezZZztpFlohkqHWwJssoWn+11AXRBqLo51QtwXCO/bfXmWjrYP1pjP4zE3azTPsjWxW4L4
xM194+HvVrf8FHqiyeXdy91QLEsHQ5Ql89fs1CRIB9YU2m12tt7/7gxgv4E+WW6d62e16/E2grjr
KG77tjYTtGEnqnoMrec0B0FaPHvLfBdn78E4tECyge49A9l3vgeyNlWG6a+nnjqeB+opqjeIEiO7
uncRwU8QlZk1DVOdYKwhOerkB43vOmApXt8ztidvNG8jgzMkdEH0EUrAQGyd3XV+pOPT9e/vH/6f
bXqJVzb2E+VWE6a4NNxoaRMbh3OKIiWzF6n5MEqiSZvdW2GzGM6MgPan0yjHho1oSNDtKModGSZL
2+cM4HlrLfANor3j9G3qaFcbrNmIal8azbGKx+t7twsjttGxl+fpZvOWzMjj+YXu8iOjculuY99E
t61PXUpsE20BCoATraOyuI0IaUWke1xANEh4upgymhPr8FRlT7J1X9EP15cnUg3uVl0iUOIqPYYM
kUd1m6Hw43g9KGPuY1hIUDkQrYa7YPtlNtQCAxMeHQF5mj6pw3dFtJzdlhFQearABVDRTmdy6xk0
ZDbJDCFaoProJM/s5g41JE97oF81ADbqzpQ5gNgQXeu7ariRyy1OmXM5Hzp4ork7jvqp1wWRnej7
XNgwyWlo5nkGYF+jDfSlD+LOFJzPruFelsC3Xs+kiaXRKDE5a95VpdtPnb1WiReNo62OaIm16HtM
dyOQc3uGDJZQDO1guKTMKxB5zhgaU/M2EVjwrt5txLB7eGPAtNSjGnx7QDZMIhTTU8fMVXudRXwE
ItWjnOPTJ8sAyQfGJeQAw1TJdwKkMfQsxa7l9Avgd0CaPXuVm92LdG//4HAHWhifBNUw7yZ6MzNo
gyK31D4P9fdy+AvNab4S24NMvLAQ9eOKxHEmVihhIeeqmnqjotjZ4lLDS4aTYsEpGo+DiJJjP71p
XlbHfs7m+Ea1o2AfQleEdDA+RKg8h259Rk3p9DfyoCitvmtoaBgwwdOCuaeXn7MRNyjpJHeY8Aft
Ag3SBPOoydQ9X3e6+wkCuClg8ejIefMdA60mtYqWVAyiaUCkiSm1xtY+TX58QDn9S/blurhdH7+R
xl2RgEaIar0AnEBV/QKcuh3ruZuZtyiAC2K/HUsDA6psohlCRRcY350wo/Vx0RfEfqFyG0nHafVj
0Sttb+teyeCseSiiMO5z42+8KQW5FRUG7c1O8aBhQmQQ5fBFS+KMWi3y0UBIi5PqTwlea5l1qDpB
KnGvOPFqTdwBdbGl9M2IRvr1vr1hLFiSl0xObht2e5eeLMzCKP9/nwiJGpI26Fix0Nbx2qgozWSd
TBiBKq3E7sdf1foxH0WgU3seEeTdIHEHYjbgevia4oyh3yqr8UBMj6i5OPl97BrH4eucOhpcIUtj
guZGLuxRpIh7TuOVZM4lFt1E+1J7ecsRtPCrhwojZbg8HcXvg+GHCK70X+RpQEBFfKHpPONfOtdJ
ntchJPjTC/HleAADH0OkCm2MZd62IviefTtAz9E/EjmdkWs5VvsYdgD8PYSl2QfL+wkQKmcOloMI
k3HXCPBshD+0gJjIlxrlpgBqJ0FmeB2GwxLX7pBFvwa5FsSiOxcLDu0ihjPtsVJKadYQuynrwVI/
r3g/aujUlgI8KWxFCPO2uyowjcgGfCMuTs4GhjSpVSNEyEbq294I2hi32fzzuusVyODLjo3emfXY
Yeynbp+VGQOHuVObwkZwtjHc+xEpsT8rUblAypJT8AQViNz6F6zo1C87IAct/kvW/sck6trfuSJf
iePOaQbF3aDNcPNSf+rSn8n66z2bplHQCQBWGKfz2jkRRaqHMERiZKxVZ9A/5sj6dKqgA2HfgEAg
8I8ULq7ox76Tc8D8eekNg8xMTsZRDSYXVFUOo4v9b0vidM0qmyrLSqS252w6phnIOVvyY40XQQi/
fzL/rAke/vXOTVEGkOYcEHklDl3PDmX4+z3roGAbB1EfGIiYvm+iowzjoObSIsal1hetfMQD1RYi
tO4V96BfFyGc8+5quckl5geWU3uMGbJ1f4hu1gUE7nVARZTm+7fvRhynboqOEby2gR9QRrc8al7j
FGAwddYPa/C3CSmPotGb/XO6rJDTPWUZ0e3KCO2MOrTVpr6tCtHoLvvVb33CRQSncXLflHObwIgy
/HM0TfWnGlOhSxIFazJ/BvmRe101dqLM7anxBVH0qOhtmyCIURQ0vCAXos5eOZm2Hn+8LmjXp6oY
lEPYAjoqldNB0hXaauaI0NepPLYxSE2o4SuRiNNrdz0bMZwW9hXt5YQQDLyWaGQDyjqNnIKelDz3
r69n3xNtJHEK2OkFHiMpXji1uzgsfGicylEfiyPge8/vC1U20jjds+jY94AITb3eXX4vwG2MXYzB
r3eG3RwrX0rt6otgfbvavpHIqSKxWjjbHtcTYwVfb9SDcVw/YMwseGmouI0/FwKJ+xqCt5VMDQq8
UO4+NAFYFE5hDt2vjMRJ1vmXvJTH0hJdvCI53EU4lWRI44zNd9eVnSW5HU3B0ooQn/a377Ia/glC
57wulRgZaLlR7WaxdH8NMe14/ZREa2G/YuPZ47Xspd6EWqDP26bJg6Y9mbPgetqXQcFwg1tXJTxa
Vmjo0YDGbrgI+T6qS7AS3aua6F5n2vTG8WnABgW+t0FAKfx6IXmaGOaSo+mvdfWf9DejKpAc5SHF
o6pzrWA8sfkNBuyvT46oB3B3gRvZnG3NmLGN5BVNtkUMDBp05U+JhOkXVeQxmAJfWyNnUWFrVCbA
O9MXqjywF9jrGax/wO0rA9Eo1F7+28RL8Z/95CuJVTnqo2Rhijdr/RBkeazJVr0jK143M9KpxNFf
2lFyR/T03us0fyWZM+N5HBNlCROkE25RtkD/JvK4mPhCN0VvvrytWKy2HLpj4ZZBJmJC3jU7DY85
imCHvWBf69HaDVYjx4hyZ1TSw2dx+XT3gtkI4C4YMzeypSyATWe1ixPrhz5uvUK9MYzEvW7aopVw
FrEAICIsCtxk7fzb6Asf/IuCDMa+BIr7GN3RiDk4F7XqcmpqLOuuDkElnxsRXce/qMJFAPsBG+/U
KVM11DM619Kb8hkXF1DN1S+hO3wNP6mPxk3vscxZ/Nn8tZxFdVpms29t7SKa04O6ilrALgK/KtJk
x4BdN8khaSYAx1Anoz/U6cP109r3IRd5nFpAkqElOi4vWgFTkNTSM14qdysRdZeJzozTCn1K0ghs
Z4hvOrCgWOTQdaLa6R5kNyz4shbOH1rLuCrVgCnD5jdaUzFc3tx2HyrE1wlmhzJn9BirlQrM7sRf
bzOM84owR0WL5BzlUtVS0zNWo1b3JkAXNniA/6fj4qsm4Ewt1GqEerSAaTNbO60DHf9dF8LO4ooO
8nPlpKm1NU0QaAxz7ZDytLT3lflrtX5l0yIQtbtjOvpr0CPA8G05U87yhqQrQKdBWBHM6Ye4yN8l
QMe3MSaPbl7uSCTDSolcY0ZeKu4V9UvXetf3an8Bf77PF+wnhRpoS8LsbhkFlnqs1+D69/fDdf0i
gLuWoq6orAzpWvRtjO7qlm54jILW+3uqoDpclyZaDRdiWkXWLgAZxTSmWnvFXHuRsgo0eD9Nu1kQ
d+QNSfJ2Ml6ANJzobnWHx+a2AANShiHG1gFhzuoBScAVoU/vP7w3ctnaN049Je0wInvMNnL18wcA
N/u5bFtIDrOSevlXe6sfr+/mrm/VkbpA0xobmuB8nhTJ8WwB+BMYHsGU/SCggxaNFe4f2EUE5/KI
NYDVrIH9GMPPUG7tOH26voa9fngTVzQuWpC8EpNHrTLMakRFCbn79AawHA6bTEbtLQHyZXakNkg4
byVXErTQ7sYqG5ncpTSEOuiSJXSQ9B1w2SLVoUrsFMUNEfGJ7G7fRhB3QmadZm00w52adXM76eqH
pBTVL3eVYCOCO6HFApZLomkYslObo1yNd52W+jSKBKCNIjGcn2vKUgInMoiMAEUPZMgTNTrbeteD
47IWHg9BrfomslqcS0PPWnyeZH8dBDaz7x5MlotFhxVebtxCZtpOgBuMwW2u2+vP9rjcvgCso7ZB
vvWF3XuarxzCO+uXQM+Z23lz6V3k8msjtdGXNAI6vRZMjcOqpJIzDZ6BshgDKB8rfxBcTfseaSOS
c+0tpXON2Uhknn0C5k1GMZL+6G1WV0EL4Oc0KN4TOG8Ecu59JFMuGYwewcAMnPQwiaDh9gtTJgBR
KerZ4PhkWrrxsb1USPkQozDVusV31U1OmYMQggGilgi6uoP8TXBqLMX89tQuAjlP0Zd5XgwhKh5I
zLUgbqIPmLIyb7tjG6yT4Lx2ncVmcZyzIDV634cEGqIW6rPcyE+dYgkux13HtxHBOYuZpB2hFl70
aXNr5LltdpU3135vzb5g43bVHYPceHGilmPxPQGlkUQFZbEyKIC+s3bQGEg++rcJ06zK2XJFkfF+
GLORxzZ3oxlrbLblkEEzphPxNa9i4P+eGaAI5kauyLJ2T2ojjFND1WyNJjEwfofZVyfvwgPQ39/j
bzciOMVbVgBglyqyqKXmkeqYWfftKBooFZ0Rp3CmZHVqP6KTgkUsQPT253MGZDg9ACEMEKdFTbui
XeOUT56XsF4QRLs0792uzu/VxRQ4IOa835jrZtc4557UodXFC2BozEoFtmtkF9WPrvQzXFZ9nTuK
4pJSpOnMqV2RaXBVKnOtSaiMmFxNj1niZAWonBgt6+zMT0Bjlw+iF/z+DUYNcK0jPyGrfF8KVSOS
YUyStdukn2SvOTVO7Op3oB34mzGqdqQbVJY8gUXvr/MilnPuoNlOEwWRNSx6Quab4dqOh/DQ3ACL
+kwE1/RuuAHMIsUA7BISrNxBpiOhNK2R9pSWh8q409TC7fR31UQuQnjMjGQxJDalg+ZurTjVSuGs
YPFV41+RaMBPsBqLu4hlk67ZZOARNw2P6XxvKG4XCjR/P6e0WQx3PGOnylZkIEBbf5KPg8fSqPqZ
4ZqClZoEg0s85TB8wbCTJ/aHhJnuGxvYCGeeZuN9x7noBgMq65L7FhflM0UUD2Sa8VAe2IA6ua1u
GE1p4orzqrteZSOad/xWNcjpCLWcqocOWfhUfhYo/q6bROEe6EyWqWsK57dI3wItvcYzS/8I9LtD
ExROeWYTycQDUvlRNHS6G7YRtDOpmgr4TMzsvt7MtKOjGeYYgWOoYMTOTiH6jBKnxlvIIw6ekkEn
qhrvnd9WJHfboGsVdK9WhbbzZHlSOgKI5/U4hMhomWjjy/tDHknB9W3ds4mtSO7yKQHdoNQVLmwZ
rDa01s55lN9GpSm45ERiuMOr5rEa0EyCNtYqWPPMWZOToovigV3jI0gxyYZKkFvnm29ypZ2bOcYj
jIHsAbvjfv3Jhk7zj8ZDf1pPUvA/pF1Xc904s/xFrGIm8MpwknK2/cKy1zZzzvz1t6G7n0VB2INa
7bOqNAfgYDAz6OlOLhdkPh34VmWRkn0a/uhtTPOYnMpRk9VmTYCV3NRL5PYG2LlxzEsZfP/1Xjln
iYtiudnquRFD7HzCs67idlDItNG3ju5etbO96jG+1jxQioEnR7tdLuzgEw6DlQLmR3U0YTmHMR1t
7vJZBf9Ad6rn52h5qCPJi54olmgYyAPUXqUObtf3J6+npG0LzOb4aQ6lUW3xy/LHJxZhWpoKCWdw
WfItG5q0BuSP4PW9dVPZl2a0z2JZHSFEnGjgPgGEGo89AIO9X8Y05QUeQC3U6nT0wnI8tVV4YWRl
7g4UoE/bMQ9gVQqyLvpLG+OHKh5kr5bCU7f5BVxQtqvVtpaqcnx6GEE2V7KWTo9HvdmzvzB9h2in
38voyWU22d83d1BtJYNhpmBy6tuDOV5p2cM63p3/esIqY7uznINgtKRPVJUxGuGKtU/Dnhwp9DgW
v/LjQJboCb1xs4mcw+udqVpWjGJtMC7y5LHpZXKtMgNcbBxIkbTUwWxT3zSg9i/dyfx5fsPYT/wQ
MjZL4NI4PQ1TBW9duDoL4tbgtjLGnR191+LTNMlqW+H3BywX5JO4PDEs8/77J72dEKdmz/HdD6MC
dHT+TrPPtPsZ9vd/RrgtW1at7EJkOlCrCJ/yPr2BaM9n3mC2NrhNy3XSFqSneA7XXaJjQM8rJkkD
VJiwbWzwRJrUAtn0DHpTSLAUz+z9ERwyhos28tcBE2D2JWM+K4PpQnmUTtS9Pll8cIq3PeTrl85Y
Kc1mPAKkeCmu8yHIlhsluSnm1K+GfRL+SvLRHZXDeVcUOvvGKpcfl/GaV0MDDHVLf3TDldq/nP//
EvfTuaA7dt1UGgtGlM1x2bWzdkxN8PxKUejs45/bPLbMTZSb8sS0mUibryM5HPYQVTqyuW4ZTkKY
VWx2iwumuV3RqYjAwqOvV6kKKiMoTw77Po/887sms8MFVBquoRL3QL+p9V85WHartQL4LQ80XfJ5
hO8M4JZyQDWJFML50DpMm8EaLOCOoucVzdD6IXoyj8klY19mozf1L/te1g4Vtiu3NrnVTWaBCT4L
p4ylheAo3oc/1Zs9hpl8iN25RFbPil38bYlcBMTgVEkqFbDcMrposyujeTr/scQu/vb/ueBXOWuV
hR14aif6soJzJzN0yNvJaPDEVsA4bgDshnYQd5DImDhNZgHqqYGhXgsfC3DuUFPiDmwrPh6jNyPc
MUoHCD3UDAY00puxr12cXZQGz5H5TAdJ4JGZ4o6SXddGUzpA3gzpEcg6P8sxd6Psp+VhcFZJAivb
O87hHGhJ50uP68kyf5pGDqKge2eVcS+K3ext7zg3S8ZkWsAsiJHoZfFIHf9kYp7ueVeTbRrnapOi
FmXUgx6jTZVj2xRfl8Y6ljlmDnPzUM4ypLk4Zbbf1sTduRj+SrtQ0QA1v8xvh30UsJpm9brHfi/T
xRaHvD+m+H4hJfGsxiVaWzVgNw45QkLaM7PL3gnOb6E4WXV0i1DCOvD8PUvTPqkgYYge2qE+gvkd
QBXjCsO86EmWUnibcFUbY9z12qNxojSALvsGvembU6mPbldezfMXyaKEHr6xw0UHaO+ty2ShU4EH
GX3xzFP9SoOYXSnfpy8rG4i6Vw8yViehx2+MctHC6leM3TJSM2J+Sa0nFBkSd2fu/CEcbQxwMaJY
K0xATQ7IOOcb1NgegfK7HfYe1U5L/9CRUmJPvCAb012MEg7F9PssotDMLm8WYJh19ahZJ92WdF3E
+SW6038b4FurjVUMyhLhtmU3X+lXe9Xyqqvoarlx9q3betGDcYx26n31QwYxEW/lm2WuS7FU+t/C
ie16nWRfGqq6cQM0ePmVqA+q9EVSvJN4TQaTKrVx2N7vZNSB0L0o0IxnVH4aRD8AoLnN9voDA33k
T+jD//vReUcj4JF2HHQIYfG9wRnU8LbJOJjKeL5YtPknutj35w+Z8IxtTHC3iKGtdOpyCoh2j5aB
lvrtcJ8YsjJHnB1tzHD3SGalVrwkcMLkOQdJUYdkdr7vdqxVjdrnq6xJJ1sV96XAsAxqwgLJ2Nzt
W+NbVu5W8vv8xgmD4GZF3LGaK2JGej8i4pro6kzVA24v7KCeHuKu2Z+3JXS8N1t8368bTXUcLOBm
6qbz8nA5GZbinzch2TF+EE8xLC3LZzx+m+VFkl2bUAuJC1kFIF4H1LrR7AZ0gO926z0wGguk2KAO
j/Z2XXlxWBzOr0P8Wd5McP6cJ6mVhhTvPGNvBlGNl00r8wdnuBzrWvJsKzPF+XQ7xW2y9Ej2cpK5
tD8UypGmL0v4+JkVURZy2HQ6P8KajqpFKYDQfpOHl11zT0p6P8STH9eyQlCcRSDa/M8Ud7GXShHS
Ui/+X4iWzeaycZ7ysOwYakU2SSZM+zbGuNu9nPocWEQEN8OMfhV54TM+cdMBbmow72tpJiszx3xz
U0w7nUr6yKoZ3fxDFh31cvHTOnM1qmDWRoZ6FZ+mt41kf98Ym7M1rm0NiAikz4/GghGAurgxoIFx
3jWEa6IgOLYAd6U4Ue/N4CmgXrsQej9RCXGDmT7Y+XptmNOdNVVetqzBeXPC4/tmjg9DYIkp6MDy
vjkd3K5KrxvSS5pVkhXxYahZTYhqOTChkGlnZCejuy1Hf4wNF4hE7/xyhNnDZjmct2PMKnESBaMo
ba5d5jnA/9F0m/SDX5jUI3bxvSn0TGJTXHxsjHJe345TppoROpcteuXKSxSEj93ulYdJcWWSpEIv
3NjiXd5ylNhhDEkJQu1soxFfhU9DGMkKuNd+14eUFkqupgZoJ7jM2FfduLu2rlmsYhTwdaLfxIsR
QEB+DfaAh+SuVV2UqHfxgVzUIG1z46tolwftL6icSxJdYTze/Aru0idt6FCjR+jvNcULs6DtwqCH
XH3x/bzfiHxUZ2QhYC4HZoGfJM7NfFLXDPNma4RxWy8zQKaF0Z4QOhKfKPG3lrjLzCmyJkeVnwX6
HLThTm8DiB6eX4xo07YmuE8362mbF1YGGF9x0RkXZv+1Cm9a6YOizAz3bUxTWak2MSIXw1pv1iKi
xO0jw/xrDa3+V1lUMs1Ike9v18WHRqPsVZ2NrVOMo+YXug66jkSyd6+dc97vN0b4wWHTdMKpC7F5
k6d60MHy1YDsy1vW/TO/VngevU7vwRVyB16Ly/xJitIRBbCtea78mfW2zcDHyV6i66PmY1rwHjOj
wXzRHtpXaGv3Mniqq9yGkotA8jUdLnImS45Frwk6KNngor709OZuhpBzSmSIZ9GVs10iFy5jxC9I
ZeBMKzlxG0M/LrOscys+zjY1Kah0cZdyuzhoiBMNozxOlcqr6OWwpL49ll5rooQMJTFKCPjQwdvx
P2vc1kGiDy8eM1KsMvfG3RKYnvUDzKBXUCPcq4kbur20vy98hNna5DZRb/t4GUd0oYZR+RU34Qv4
/Su36BCjFwI+JeKrZepZk76ftEVy4Yk/4Nt6uTsIXXGt0hfM1xXZ0TTuSxnQUOyKb/+fxYHN1bMM
2gAhDlziZt/fTKBrB59NgKToeplySdwXh5Q3U+ynbEyVYJijXZQC+JQ+5Ql1rfBaXWWzm0JvBLMR
gRiXCYotLm41CmQXrA6FcmGBakP7VtBf5vwy0ZNWy+5LiSk+eoH1h6YkRckXkQd9OpK+81bzy0B3
o5ReS/iV3lbF8y3HVYfk1eodP1GPwP4EqrIzmxONdYm3CSsYfWOIO17ZOM1ROGEEsQkGZCGdN/Zg
umTkSXmwvMjmgMTLwtgopsEcyMxzl2cTWWnLxCkxYGyBDrmbe5dadPCSkDa7iWr97vxlLfRA7c0e
d4uCoLRSVQXBY4mv2vE35HxNW/awJLPBOWC+2gWsoKq11msdCNckdZPx5/l1/MNn+rMQfjI7cZZ1
KBy0DPMFk9nQJ/QzL4SqJ6MZ3JXSm1Ls6W/m+BAf2n086/CKrvgF0UWd/l4Q66f2CgRjwfmlCV0C
vHi2ZYLIE6rY74NE2pAayBEUMI12l6ynJUv9PDpiTk1ykQjvfgPvm4YBJiCLx/1gqGnUswismpNm
ukNvuJne+d3y045Vd9RPRpxKDAr9Ao90RNPRckQL9P3CBiXKFsdEv2u17id9R8lDmkmgRMK7YmOC
d2+7mMZlZqQUYeZay5Vhv5z/OMI1gM8NzSfc88Aav18DcAi1k42YqZ2aKGj00cO42y4CQ8p5M+JL
Hoo9FhCCcAP+WTPMxqJydOSFHcD2egDJQZBaEX8AS2K7jxCbUkkPXrywN4PcLYugs2Qd3sH9lhzA
4WqkR5Le/cdFsd+wuf6MYhqIlaKaVPfzrsTDWejnL+v1AJ44qMs/UF+mMyt0h80ucl8rVbMkiV9J
2tXSLerJd6SQBGFg2JjgnZr0CZ2SmVEw75Q1cTXlYrGflOUbqT/FlaNvbHHeTUaDaJ0CBBbyrJZe
AQzhVv0lUSLXTL8lwEMo67EjrTuvx8oyD+e/nhDQubXOhXWb0XQrC1y/A2V7gZmZ2WeFSnkD8Ugv
fG3xLYfyVD6xmzLxZa0I4SPRxj7/EloZfUScBR4aH8l+9af9Ci4dZrvxCYZmmeooYy9Lr2ReJAyU
FuAFVLMRLnmsTqMo0WiODWbx9FNkvajNN2X93mm3Ky29pft9fpuF0X9jjDuHkaW1VTQA4lIok5vq
rbeqFVqMgdFKGSpZ0v6h9tyY4o5jGSrZkOBABvWXuAuS7/iefnTSjznw6oHuZztZuSk8KzaUWy0N
gDuVf+ZT43bsFx2ZaWuFbpMfq/B+0H6t2cs8Pp7fRXH8hDacrQETgqky7lhqSZb1zdyiNXyj7OZd
/sjYiKur+qIHmRWIiM2XTxGZMj0QMEUCRkv4p7aUjmk5rXCTrvbI3tmlvpN64aX1jbCa7I4Jtsu4
KYXxbWOSi295GKpjyG5UaDUHg9NBm0Z27IX3wsYEt5HDmtbOxEBJcXdsTAqa42AZP5UZbIxwga1J
FyQ8GbIrx3IOUa9ArwMZvlZJcnvh2dqY4SJYFI+FUzV4PJoScG7M9pF0MxpvaON/osFHTBuv5UBS
gO6Jd78aZMCQicCu2TTIiodB34HiyusGN0cf+ryrCz4QKj0VlR5oK8DFwi1KGdU+zlfs3aqYl/aK
od2ZHjG66Z83I3p/3drhD28/292iOCXoSn7nl6qnBgW4iDIviQKmhFzvNdnCRGf4nUUuEXbKSS9o
AYt6aD+19Zq7+qq6q1MeCOpNVVcObavdQ5jZp1AYnFbqGrbiGtbklvogSY8EJ+3db9Hfpy5hlacd
3gJxuJFJlFP+pDrTw/kdFngnTKBsB3803uo/+AyYbxS1Ai/ipHWntS49K6sOyRgHmibTjfiHj+mA
5RvYRuADuNDfYJRmVEvDRNuxPUbXr8/pv0YX3eEjfQbH/vH80oQ+irEnHRO+LG1mN9Em8QPXTj7n
Sp8G8dS4tl16tH2qEknMF+7fxgj7hBsjhqmvTbwAwFTQ5CHpFFc3x5vSqk+qmkrebcWuubHF7d+6
6FZpMmaSyasvh+fskO/CY1r5LUau7F27z21P//dIDrAfve0hF+u7vFyqPtRNzIKYnkazQ6qGkscC
oZNDt8igKkVE4fuYITAPSURxnXRqQJsfzfAJ0SQQ4L0Z4E7RUqxWjSdvZFIM3E/VyyGpD/qwfMbd
NmY4dyO0zQ2069GtVFlsv0pp5K+TJCIIssJ3a+HcbezzfhgGxfQVx3xeSbEH2f3o5SM59V2/i1sa
uuniSHxc7HibpXGOBxBgrNXjhJejh6J1WZrReKEfXiZHCBarO8uTZ22iw0scG3PSBNP5kHJ9f64S
dY4TwETB0AmNvVpN3VwZ99CdkVzOEjM844Vi1XgXBuWFbyLx7YbRLbCiUpeNOwlyUIIHRiRqiHvk
w9xHqMy5MVK0YNe0chXd7UCMpSbfJt2LJllaIwyzhICsVQXjE254zhHbuVXMHhVbgBnXu+a63M0/
QAiR/mbkQgBW/jBKySaKTvDWIOeU61KV+cCkW+3JOOhJ6OXKJDlc7HNzVQM28G1NnAeWg60WqoUC
BcJAL3VXenbYPkV2E7nx0O81rd31dQtq2kVWrwgdBOOSkMNgHREeoDpaeTeqCno7hj0HYxUf8jh6
wQieJJ8Srm9jhotRU+xE5lrjm80Ejyl16s7L5Zri2orvozbzouzSCn+dvx7FfrKxyfmJ3ailRbMI
mQ7GQdmwfBKMLrk0XbrPQWspazrLdpLzkjyJq77V0zQoVd9cDc/qb4gqS99E1zHZrInzk6iMjWGd
cV/N9Ak3jmdMjheOp3D4zIMYMKlvjsHdjEzmPDSHlvqYlYdSbHPK/dDHtEbl2mDv6vfpL9kG6sIo
sjHJVUV6Fa9D03Smb941AblOWte5oS6biyLHdFeAxQvUflflRXbVu9Ex3KXXaHF58R3GDXeyHyP7
mlzxpGq1Vdt0SIKc2F/SuN4nRefRmsoElEUHA/AxVr4TwO94qFAMyMkwhAy7apiVaxTUBUkjMqDI
Oipx7BZN2bt533qtU+4/cT42pnnYkBYqSdqkmGOfd8ZOb9zKs79m0AhhItj17EYPMgi3CGSDds+f
xfIoIgVogwJcZhT0q4wgZr6YSq8OKrBSo8clq61EX3BrjA85haqUdlqGvoXAqefoIQaV+kOyh6Lz
uDXCxZg+6co2xmsF2mfRveZXp3SX/Ip9FbRpmtfcMlVlIDZlXTvZ0rhQowPtpSDbpH4/7CcncLST
pUguJNGdt10YF2jmgobRWuMlKMnRhL2laIdKtk5mgQsw86rmVjyPSPUMvZjdsjb6oF3H5gWCbhoG
gjrrwixjc6818+/SWr6CnrhwaVI/9oBWXGNg2twta/dy/lfJfhQXgpploOYEXCdQUtdTeTPIkPHC
S2m7r1xcQTarqDkguOj3kj3YszDkEvfuCPYsLUCJ+FX2Di9KqLf2WPzZ1G9QgNf7bmhMXyOHvkEX
u1ygdeqm1n3TX8zxX+e3T2KNfz9cdEhrkQYFPdFKzLc42RczzC/pOB71GiiKvOi/rtogoV0Rn0EQ
yUG6RlM/4L6gemCtIKthuRNqhCY00l1XYLy/HiwtWNe4kRR0wnKBam8GOc+1gJdeKvSpoFbidc+o
G935QJ1d74JfH2JAy0XTuzJQgNgx32xyjhlXmLlB+UN9LbuM4meifz//5WSbyPllRpQFPHW47yBs
E0wzev6kO4DnPogmWY33D2fgbS2cT4ZAyRcQMkuCGDop4xHXux8emLIR4/1WfJn+mjha/jHH4ylA
mq7kaYaLoHNu9abwwiFycSgk8UxmheurdUOZdkWKaTnwnnrK1JyGxdoXsyL5ThI/4CFeU9GAUj8C
ItsAn0Svj1e1dLxZRG6Fa/ptw7hLTdfLeSBql0DPQdvVX9tHw4dgyg9MQDWXqOtcHdBR1Y18GbuI
xAcdtvZNrArzaADXPaJHos05goWSuJCHjzD6Ml51qa16511ehHZ4t07ujjMiqpRF84rTW4KocBkP
fOZBg5Xu+30IETj/vEGZi3BxI7bTaZgJOkFhMt+NpuOqvXNj6qPk6hbhyt6t60Os6LtsIiVLStqj
5gJ/GAy77oicff/fFsQFjWWxGyUv8fQUdbm7Agm4rmC9aSXYc9m2ceFCU5JZsXukyHZ5MdunPD/N
1e78QtiO8OX3xuN5yu2cTo7Tg0fadzTdNXS/SvfJ/KLFj0l+d96SxMd53u2+U41wUgHJbuYbAxOn
Q+Ki/e8WUryQzBCX/ibl2EVqhscSMgHT+IWAKlNTfum6jJJIFs15kdIkVYYJWCuW0TCWmSioX9TS
G0HFDi7kg1V6kSTploRAwoWJse6MucK7MvLS6npAT6vLZNnvP1Qqf0Igz1RAQqcLkxxHiCGI+8fs
NB7g4d7wmJ7+4yHiwS/UWvVyrAEeW8P4WMXWjiyAXUmJ9mS7xgUFu+pCaPSQJEjIRVse1PzxvGNL
TinhYkHshEu2jmiSGQs9FUr3pVDafTvEP8+bkZ1ULhgog5YnFppIQa4A4ozmYpb4WXkw1hvHlGFk
xa5tWhbI68EiavLE8guYvfFfs9BvIfd8KgLtor8oL5SnNnfNHavtPkG+DMWLPwZfI/vmBlSHxnYS
C1lYhrKubh6G9mumTJJgJ/SEjREuU4lMs22cWCd+bQdWcVCMh098IjQzIJPEFLP5JzclHO1lrXvi
W8bPLJ4xqZZlyYG2KQS88k7b4c1F8mogjHUbi5zvJWOhrcVsUj/OLu3h6zA+DNOvXkZbLbPCuV7X
0XyaK4TuFQRoYG3CM3Sy79RfztxKXqWEZ+ltPTwoJ+zWeKymJgkGS9nrJDvFmuI2WSxLFFgi9+Ha
oyBTsyiDc/AjjHmpZmMfoTgcdy1UeNaLoffBGBmgTNzHd4MbyzRGBa4HYiiQ8zmUca/xA0mDWTpj
plDia3HpavN9RQ/nfU+wc+8McJ4wYohrXUwD36bxssbyoPYJniNJ4ig0omsauCExcw503/s8dYyV
ulzLjvhmcWtByjx+NGZJNSEKPRSkzX9sMGfcRIIk1eyC1koMoj9tl1xAffNo+nVgnapd4ju3so7S
xw9j4wWZ2lDacRDq+Dak0dp5ousp8Sk9KDmUeyXfRVAzgw4A6o4WOAIpUBzcnq1ZaYSKPccBeVog
MDDsiye9dhcmMBuoB3KtSudYP36l9xa5HVRqkPR2NSpm3QASN3meM9PLpr/+rb+9N8LdqkY8N7SK
dOqb1a3ttK5R7RdD8i7+Me68t8H5dEaSxK6jyfSHcvXCZfQs0CjP0c4xPnHhvTfFhTi02rqmMVfk
wRHGIAvochWpP9UuuVH9/FQ/gb5ZhmsXVGHvbPLluT5mjYHZAHT995CuZDTlyV7H0zI01RjB+ydY
Upg9pr9lI/Qhyr4/WXaf2WE8kziwUvpktcX9NN5H9nqTKnR33jk+5iqwBD1sB3PA0IjhNazCEg2b
mgBENLeaG2YvQ3yAPJKXKE9pJamRxLu4scUO+CZeEDOh3RQu6Ce2u/rICFleafntGxXKdNlOVsoK
EmQMZak6Ri0pg7vw8zCFCpmxzm6AOj45u7J0lYCMnmZB8bHf58j7/v1VBXuIUCZkBzDbyadijlqP
q6EVpp9f1kfgZK+SMaihkMOeDpofy70tuYJFAXFjj8/EEseOMc8CnJCZmy95k48gLu9W/7yDyIxw
mViNBMrSWNkZIkQx0thGhqkRxY7tMrgqMFfKvpuh4uCje3oL5tzbqGp3iZLjdRJY/vOrkdniDlY1
W1PbLIA/5dlToxMvXg+D/oNYMuIcwXjnO194vWs2vh6rsWlj2tdExWkwKfYL5966sq5BGBXE6MLi
GeG6u0zxNDi9AOore1cW3SvbLeVuMkDUOnViHCal0zzHGKM2kvBm1YvgE7vJ2EVxtiiGL7ibpTcw
g+ZgEtdvmtsEQX9xTll400hflEXLQTZmQ2kXNz/Igt4HDjvWiipjLGzhgArXxNOA+dinsrEYkadv
rTDf2Xyy2mjbVUFO45skKBAjhq/nd4vdge8zWYC4NqvgdkuzxlaNCGBqU/89y28T7ZLGQEPjEbXf
m7NM0UyYzbwyFNu6aVGDh97FegqmyRio/XFXPuIh86Afmda3/jj45XW1mw7VIgkV4s8ETuS/LbIN
3mxgOCtDUSI0+otNr5ZBcRc121fDJx6F2Ua+2eHcQS0UujQ6NtJyBxBMx17qxzvTt9GdL0E2InsP
E8WMrTnOLygpa42A5MYn8RpA1DegXXGxWJpfDrkkjZLtIOciQA3pTrxirNJS70l+v/QXlgygLLwV
t8vhUjUzN9RyZG6YpIfyaO06020UdwIZqVv4wKpLChGhHxII3gFuilwGBdV7r9DSMHemGoe3/DJi
yB2DoofsKoI6rXVX3jMJJamCKruS+IO2sciDBsCf1mSVOYB/0pt9LNCLTvlFdSS76cKQ3PmiD7Y1
9eF2jFDSjzPwrUbsDhEapcnR6L+dDxwyI9wFCUoKmoLHCV+sup7g9SZgLrkm+U4yI9zNWKZjmueD
gsObP5h26y7kCCiy5PoVGwHpMtg+HCh2cP69qnMd9x1Y9jHEtGQGZCMTl5bfz2+XgMLVVgmjdv7b
CufhlVnVJEEZD641bWf41MXz5wEv2Na3wYdIO8ChbugZj+etypbGuXlJrTmZVBjN/2qo4WeKF2el
JMAKXk22KwMm8/1ZiuypzCYFZyk9JocBimSja+3NXX4na/hKLXGOnVhLYUcJdFJXM3WpgUHe5tcy
R54WuSvYKdbpDuSULpU1tZkDfDy6mDZU8fFQj7Bd3lwhYLzsmtwBFF5RBs8xvhHQYznZviB3XSqD
TLIvcs4WF9cxZ4mBEwvTyksx2K7ldIAyrTbZd3nh7Ip6hVZ2Fy6AfoTjvtWiL+f9RXSrEM1k06TA
sKGz8X6lpJiatQFpXhCWkL2fQkzyjW5DTqUpmYwVB+CNJS58KINCzLGC01guvZnAGsGGvTIvfq6O
kYd34Ftp4SXKdLZr42JJOup5avQovPIvwMYg/U3/avaxPxeuemOdxn12hLIciiL7fpYslqUYH77p
Zq1cClJgKgqaKFCWa4303u4gphg1kpAvNIGpfTada4Msjothg5mUSZ3CxNDem/EhCSXhS3gENv+f
i156MRRpsi5gvaif675yzTWokud4veplIUvQwEM42ZjiYhYYAbt6LEAoZdz8vxiag+GeHIJojFRq
OIA1a5A9aIt3z0JdrgIHg67De7e3kzpbI7qCw6rSXC2xvZb++5kTtirWv0MTjwn6vjfhkITEKXvx
bYxH27we6kdL+X3+8AqDPQos9CMx1YCb5r2Jacz0JO6wisF4NMxvoRq7eimrvGVGuHOrF6NaRPWC
qofQYC28Fi9Jpl3455cidoLNWrjtommpqCBRwmjGHdmjUj3Mh9GFVCIEOGqv9GT5oNABMNYOCCWM
gvDr/da1c6KQWOvSgKiHhP5WEhkLinjb/hjguyJZkSl5Bto75Ei/kvKH0uzy6uH8nslMcJ9fHcvO
qRd8/rhIvarO7svuezJOEgyXeKeIA3kWFV7Ga8BYdHZqHSk1ZjsfkmjfxF8/s4q3/88FmsKpx6YC
YM1fmyOBPDngtd2cSDI+2SK4zz31ZKmLGtfcsFpXLa5YzDPu/9M6eGCEUajl1BE8TtvVczvt2+JC
jyTXymsn48O9YvzZKx4SUVZZrEUOhv2X03K33ppX+ik5JN/UyY32+g2Um1qXSUhSX1rMsFN+zjIX
BRLIGRVLhq5EF0xBctAOke05Ab1inWcjlcpTC6/uzUK5aBCvVqNHK5uSAYq+dE7x9Fd9qOfMnefB
pd0SnP924uRkY4/5zybhMx0r1gZIegTjLjosCD+7bk+vJ8AVPWe/BtqTcuwk50p4eqEOpaIrTMG1
wv6+MVm0+RjVbY5vOdZ+Fz2oHdJNKpsmEW4k3itNqM8aJn0Nuxsrc9EnuW4AnKxgOPEw5GDUNIwO
dZVTtT4k5BTP1BsUqEs/eef3VLy+N8vclvbjbBarA4Y1Uheu1l4Q6+Dg2ee8EfGH26yP28VOGcOQ
TJDsGe3D6OueipoeNCW5Z7fBstOC+NRcyIDCwmCyscll7Epj2Uuv4KpSrMDo7udEgtKV7RyX2mmA
FKKuRPXhTObVZEcXfbOn1sv5nRPmd5tFcGF3bOZi1UNUVtY8s6zBBZBrti7a3yp4PM6bEtYYG1Nc
8K1WA3l/g/3KiXnZLs1OWZILE2/1aiqbEZFsHS8UNOoQGLcUkDSO4141rtP62pIBtyVfnx8D00lt
R2MDAdUEgJD6oTFkDeB/8GmqssFoB1OP3L0OSOkyJg1B2xz6kw66Y2aQ7nCCEf1aYAd96AT7yU7G
iCjeujerXISHHGZariauSKL2P4EtvbTi/Eods+N5Z5CZ4SJ7WzV6TEdob5aZdan0s9/02otlx8F5
M2Kfe1sNF33wHkAK0tg4o4V6guChq2ro1OtD6yazjFRYZosteRNjWzLYHfhA0XMJ52Ao0TFw7F94
DrwZUqOSnCXZ9nGxxyHjFGklmFtnuw+6brhQ+sG1LRkts9jJ37aPC0HDrKoD8j6E1dX0UrRIpc8c
soVw8QcaxBodc+THSeu4S/uMc+DO5uN5LxAHubdlcJEH+KrSnHG5+3OyBHXeguKWXKVWcpp14Pra
VRK4BXBw1HzmH3s8R0Vl6qkyg/0QWMgpGI/GRXRivC+hn3j5M5Oxb4hL7mXJmcT/eL1eDcd2IKwM
XMCJGXfKzVCSO00ZfrV6LFmhxC8oFySM3k6VJAYH0hTfJfalE8km9GUGuPCwDpMaxSCVBD9g6gIh
4yX9dDjvFOIsevOV2G/YnNdsyjA2XICGpQv0E5SH8XAT+poL4OLRdMlfTPBjccN7TZK9y5bGhQlD
yYd+xqC7Pw7NVaqPJ215PL8yoSNYYDdyiKpp4FN/vzBApPoiM1jDK0NH1tqXqum2s78W9//JzodR
+QL4CVvFG0AYQRyzXoNFJcekC/frKpNIF27a25Is7i5Mp7Ke6gGDANpc7mMyH9H18s+vRggIIRsb
nFMvej84CUg6gvyyvXR268H0DcieMTovYHskaTH7Bh8KKYYiNBwHnfNXbd6N840NhTZJC2IoJpfM
REQMdM7Tk4zqSuwKf8zwiVCpOwhESYzHBwfnKE8PWtYd6+dyHXfnd0/8gd4McR9IaexZrVa0h7oc
pF2WA+oR/T+a4L5PXnZVa5dodab0joSnhnw9vwRxwvX2TXiCtTJp8Zbb4gJvMfzOWKj78tgY150/
vSqlQumxhjZ4Gpw3K9s59veNJ+S9ti6LDiIDJfMo5ExB/O6etyC8Yzfr4iJOFmdTr4Q4p1R/VpyT
PVDXiX6etyF8yAVv0P8cWmeeuFnGChnygcw4oZM3+t21cSj22l7Zr1fysyO8zjemuKwExWti9CXe
pRPQZYzGrUNcC6gFJf4SSlmM/2FdIFKDtDIhoEV6v67IcbJu0nCChrDzGqu+naixz1bzwpyGL42h
/kgHkrp1Yx8sZfSUSIbPFbvHm31uX+1aw3hAgiowXX5H4yNADP75LyfezTcD3G4aUV2je4gCfY6e
7epS7Q6ltdOaCzX9ct6Q2A3fDHGpHqZrIL/ogEs0WZuHbrIKt4+NY16tsslPtiUfY+ubIe7+G8px
rIcJTDGT+qj3P0qUUDr5YWJC/xMLAk4R4UzXbYenVen1JTMrUEX6s/Y7U36znlSpSM6V8OvYtm5r
kLLBuAkXV+dqmNOczoyq6DJd0x1F6aIbQTU3bliowfkFiRPXjTUuxFYtxOKjtUVRm7vlZXssd/Eu
1QL9gXEHDuC3bHblnj7W/54NBwnzxi6X7k023mBw+ND81f15vFBzPPRGu1W5Tmkjcff/Y+27luzG
kW2/iBH05pVuu/JSlUp6YbRM01vQf/1dUM9osyA0Mad0z0SceVBM5U4wMwEkVq7Ff4/f2KIJtylU
oAFQKtNGNZy8ElyTkgtCRi/6PkHpvgyhcUC5OwWbvdAmU0Qcm0z22I5ZoNwXp+REO1TE076aJ+mF
cvDkr2kolECSeVmw8ZMpHEqM4hRPwJ3ItDl8lrxvBhoG8lFkiJvWGztM/TCjCTI3BXZNIj1k4OCz
nvPuw35cchN6Y4KpHGsSq2a+4rDUpo5Xt38Vzbc4Pif9y74ZkSdM3QDD1JQqGW67eHcP7ExzY2s9
DEUtiEAuGtOmylSgEJIx9MPYyRTDAn8JGmHOB/WRPkmbINpJn+NzfKtctDvrgJFQ1wRQ6H86efK9
/GWdvZw22QySqBStg3GwvYqMH+VlDe20ObxnMa9mmMJVFFmMwV2APsmI4I7rw2rlx1IxBRg1/qHt
upjsVTQtohjaNuD0q2a8ra3xhx5T5KkpedaYnjpND/TFCBOl9cgyggRg/VKo6m1hzadiFGmXilaW
qWJDXU6GOeKAOrYLZmmsQO1bf6qFykv07/y2v21cZiuY0Y2tbALcQ9sLCq6s66U/UhQv2IfDyqu/
7n9JbvaBxEDTTLwt2+x02jrOYLgH6BZ3celuICkGxnqv79rjGCWC1OB/zY0tJtOtpkpyg6BTYz5T
SsgyAHctBlJSbz0rgfYjCSIvedcLxcYmk45KMYD3dUBxluaQJGepfqhEACZuZFgmAMgmWAJUFjIc
N5o2xkoL/JJ96KNLRcLUDve/Ev3ovwUFmOlwndRwCGeBjTrmQfJuRcdEMn8o9ucxE4mM8Z/mrxZY
IKM0VMvQQzDALwav95cXCDiG+WG5lx138eswvxe1ovk38o1FpobEY44BQh3EJApFhHjKxXzIPQox
69wMDzr7C8j9RhtjzNlnarNkyQACA+Da19SjTo4yEYxIiEwwBWKWlW7pwbnqr9qTVtzkwFgp7fO+
G9wDI50VxCAEMpYFNZZ1GkENBfewWj2X7V9qLwOmkbjOeBqF0g3cyrCxxWSrNvdyEbWl6Q9SEKdl
MBG80qapP0uJt+8VN7o3lpgcbVfNWecO6ANw/gWxKgdS1glqD/fj/DJhsWjGya6rClpHgFEsHVqO
XjV8T0TqBvsLZrEwuwqNYdlJ0KKN1uMkPS697NXDayc1wf5y7QcBBhXennHNSiurYgLaflnS+mIV
eH9Y8rQI5WmATMmYTC/gPxfdVPkN1c0KMuGN2Ry9WxNAGOm+pOOEWz4Rr/mQ3DfHfACER3Ubr3hG
G0XEV8MvFFCt0TH3YdGhybf+gnEnW/uuyQISLAG4V0IMfZBw8rVguTgfVcHwtNAc/cybKwSAyU0k
ocqD6a/H1N8ANKH+QEdNZbDVv2vv2PjGnK8Xp3YGCwSQQY5Beu045h+y+D0YhI0JJo8VNdfkIoE8
uWHnfgZq1UktQul9aLuNGSaJrSJJTAiGA21HRSq0GM8vmqBO/Oyb/rYNXm2ws5F1umS5WWKeAEev
6qQGIAY46Pj/9O2F4q3bG+t2DP63ax6/gvyKQlYbCoQR9VoX2IJlRfU7s73RIhxXZiKYXOQXkasZ
JrmHti+LZEHbIUme+vFulu1wbG/qSfSeya+5kO02MLMNKnAmnach6VdrBhgGgh/hkJpHqZpP+3WK
v2JXE/QnbBIJoqVkrmV0aqzss9Orbrx+oJSuf2aELQ6r4SiERLpvRfeVeSuZr4PogipaKqYgTKak
lxoFfS3ydBPN3VFZRFBV/vHLua4VUwfAA9nHZgSICwlmnz4nxoF114Nb9Cc89iIJokxojykKeaOC
T2FFmEVyi0EtrZ/dLhqXY5otuZvVteVZvYI8BnulV7VV5ctQRvmoRt3qVxogqFAHFG1r/1J4r2vA
VJAqakpc55DdLZhzqPaL+rDcUx40SpyDSbz9wBF8VZabb6y01WpbHKW0WA2itPFkXSQdzUsA0C+Y
KmgL0F5mDwRaN5hxtRjgk5g+2NPjXP6o1td9L3jlwgGLugE6FvAls1VpNZcO4H50NfLm0t6t4xCC
yN81RxH/Ld+Vqx2mLNVyXtRLCQDnYstuneSYzCAudF8FH0VkhqlKWtsTxSRUo6MGJDgil3qZ3N4U
3URFZpjKVPZ9q0om9qqxIKs7JCWuOFhdt47HONj/QNxL7/YL0d+yqYJK1ErOpMAl6TgFRkhvVfUt
yHs/5if5BvRJGBsQLCK30bs1yRSsvHBUuyw6iLsltfVa1ET92nayHo4gwfIU2YGOQN69NmvkYAA/
GYMl1bvHalIcL9L17KAUhRIQuQdHbKWmaMlBcWp/UXi5t/2BTLUD31vV9UgcqNj8mNaHpDi85+/j
wKhRiRy8wr5dc7vLmkJRcSOfjXvJ8pNRcEak/3v2HOLI17/PVM9Ukoo4QWchKOvaS5S72gqSOoYy
FtiCu0/7vvAz/GqLqYqTFcfgrquzwHFyt6i/lTMGo17N4fu+GW4Xe+MTWw8phWe5TLiE0Sc+3cMg
zYcU5DeuDnng4k4DQ/hkuSKUJbfmb60yTYAhwVRFOs/UKu12VYAPugYeZdXQPA6KkHKQH3i/FlNn
ypiWxk0kU33nlIRy8jKKuJ7ox/gtMJBBwMobJsXSvw28tEtbHBMpjh5Dc/k5PRgH8LlchFNPXD82
dpgMJ1aeqmQBUlt+XDzVa8IscfUKfC7e7K2Yd8r9dvV7Q3D+5pbNjVUmrayu7dq0L5FQC4Dh/SUC
mnkVXVdErjG5VY9LbS0jgBr1cswdP9de9gNd5ASTTzjMAFQzgFUz6eyboczdlsiHcR0Ea8V9Wnau
i8XOhgySLCeaDuXLynFNkKXVh/gAXbB/yPZFVKHcgrQxxqTRBLUES5+QRo18Y0zfjDoBdwFeOr72
otLHrxMbU2wKqZE2q06O72MDGxb1HuRVzmZXfxzVKgTc4c5siT9Y5bFLl4s8Eoz24uW+OWeQEokq
5/Mffc2f59zN7rpqulZDpxp9vaE65jnmyufBL8nwjju0g1McxN7A8gLA7tu8NuQoXSO0JvBOr1W3
NjSCFxcCnsmXsSTR132X+CeGjTGaIRuf7NFSzKFBco8QnZ0OFBY8H1NveihPlBxK+i5ikORX4Y1F
pmzZTaSMQ4pnFkrvSMFysHcYPRmjeZIvvHvQCPm9SF4XkyleTlQYDZ6hdb+GlsHk62eUL9/2q+xo
fqMwKfNJsKB8gxQvB9ErMLsw2WFUiQVpLRzBevKqaHhLGX5A5rsGn+6Qfi7su2kK26ZzE+emVo/7
tmm1+t3Xq2n60zbfsqDE9AZ9KFvkU9Z9msi5qVc/jWpQWnZ4RpoFFzvuaeEnNPAfV5lABXiugWYZ
rvXTfG80n8f+h5FFbqyJ3gu4VVRVVEg0WCAaYUfrRnktxlRDjBbda7W8ODlx7eXb/tpxL6mOCok7
KHopFrB0bxdv7ew4HtMOLSXa7cGRpPDLW/W0hFqgXqqD6CGfu3aagimdn8RKbC0xF8BAcNPHCzF5
1YrWtTWMjUbgdTYdAUqUe0zYWGIyvJtw9jbrBXkdmmftKAXzGcSGR9F0KndX2Jhh0jpOp8heo0X3
1eU0FYGFyXbnLKt/26AB2v9U3E17Y4lJaTJB7jvvRtw4dOlsjto5y6V3vOBgjPPX12GCQdXmIp0I
sDKT1cReZQGXFRlyH+R1Tv7QG+YIAj4ltZ8czI2qCsSGpPFSk0qQp9z82XjDnEKmrhkiO0FPqRs1
f+i/9G3v1njJ+aPPwgJE0XrAsyFZTb8uzhb4T/7vup1gHrt6weKXIrwaGnqCs0DU3JjdfdKHNsb3
9n3g0kM4GGuzFdQAiIgz1Xsikm7NClocxak/tV4cOD/FIN+HddkaYmr1YDSjOQw4sZVz0Do/TGhg
K38JnKH197f9YOMM/ffNfqAW1qBMGkSYljPlC1mP1h3tcUFXGD2u4Vi87tvjl7Tr2jGFpkQvPQU3
J7aDuvDk5au6ej3ILSJdRPfP3ec2fjGlpjZXQNKHWfdl9bCMj7X0SSaF75Tf1fx+jaLDvlv87Lm6
xZQbKxmzYV7R4Ihl223kxAMDz3EpRGNM/HPRxium5sxRvjTJIlNmNXo7TQMoxdGmLAWTTXh72veK
f2XQqF4caCXojMnb4OiLyDYiCcExl+FoPUIZxXVkELcW39Cf0clnsuBunlheqb9rPX8ZZrH+tjJL
ujpDVThagin55uRB8555x59sheC5xf345/PiJvBbpZpKmUCpq8ufB+eHVQVZ8fU960dBLP+xwdTt
WquiSrHQKikct8FAXRykt8UCAl/Vbw7COzitO7+l8sYa87WKAaU7XVHCMzO9jYbB6/q+cXMLdy8j
Wp4g3+lXpnHu7aL0nMV8iWZy2neYm3TXX8CW90gu2jhrIdVOKtAnKfJ33QB3vpNKf6WQKbKy8ixl
2fO+TW7q6YYKLTQHQ1UsYhqkecCh4Orj1yulY/b7yi+V97zW/3zsNWTTpqjzt4mg11NhzwX2rakP
cyfxteJuXGPBLs/Pbvqk/B8rTHFsK7U2WxW3HtxD0qcEujXlAcqJKXiiDnVYPIsihntI2thjamSa
jrZUN1TNrDYuidVBe7d5BwZlu3BMYTR7R61JCv4dLQFV7beIvMbEFGzI/Ai4LhtTFE1irU0b43RU
dffj+M2GvJ8sItbgb/qbtWJSmeDQUYwmKlKrxCBXGUPZWs6a04RaMUHkAPuM2aPq13jUrh73I1xo
m03s1mgnJ8LpfLWfSPuh6E44nQUjeW4xua/bB3vGNTkVQR355eTXsrIk53pf46QT47KjH7SwBIfi
0rh0OOUno6sl+Ib0G/1Wu0BaA6FVXKtAj/I2waTZSKc4QZzY6SfwcUi5eetMQecAGN4LeRfoH9sz
xuRZnjtSOdGmaO9T5EjhJ7719M10yUnFkUdEk8fNso1rTJZha83mTodrUBbxAde7M/Ts7/0I4WbA
xgSTZSoICYa6QjdIMws373RXj2t3xm1x3wz9M3vrxiSaI3XyIoHLxFfMr1bbe6p5Uxrfk1E0rcY/
d4D9GYoOmCjEf95Gw6hmTgKOU+xkNfTk3XqQnYtNuthT0wY83ouR+Hj4dS5KRCZ3cnB7VBsC9Y+2
7cL3uHz9JerbX6KbTQGlPRMfb4C25fStSko/nhJ3kp//zBCTAFHZDcYU0xFr+3lefSNTPOdHXfWC
PebnDej3b3h1iIn9AegbxanBsEUCSk7Wet3Dcpvf4RU9HI/LfQlaNNmdLiogJdDPMJ+EbWi6Yns/
gEmHbCxmW+lxA5DP4wkzsJkr09aeAvx57kdPziA4k/CbNptgYpIDmnegXtQcdGRvzQOgfF+lp+xr
f5782Ft/LEdZ9NrJT8brCjNZUjVlkQ4GcDm5cgL6donuy/bDfrDwS8rVBLMZlZHqdE6L/NBT65j3
/WnOLEGgKNyz3GbZmE1niAs5NhfauNPjj42knrPIxguY8bQAbgSBl5t4lM/QigiXgUCMSfFJTkJr
MY5ZJZ/74UtSaTeaZHtSWwu+qGCBWdCVpELLrSOApsQA3ZVPC6C60fEdC0w7iRDMRoOHhTfHoB5T
jBrOV2sH9GR0NnsRwxl3x7uaYPHNS700ql3hrJxIvZ8436p2PTZVezYirFmtv+e9YGONqagEXPdj
LOFoGae3o1W5svVkz1/3F41GxG+ZvbHB1MquGOI+VYBsp2olZTAe6URmfxBNAPF3h40dplTKpR7p
lgXodDEaR82eDybU6KJM9+26P5FGOTuk8huDeNMQewZOS/tu8kvoxj5TQuNWGjJVxttWcTPiSaS/
KV108v38zjgmPqiNMBphyV55M/lgPKpc8N8LopObAJsfwJTQSirmXrGBFsmhblLEYOmEBpYugr7w
AxRYIRU3HlyvmDrmyBFJZAshU05favMTOo9gG3HBfORZ0CrbX1N+6FxtMQUNL5/dkvcV3ia70xIY
cX7IF/mwqJMX64WHd+3LkrWiCidykP6oTQdAdZpx0jVINZLOrU6Knwf5I8SQLoU7B8u9dbBu5bAK
pgsGbfe95Z6jrP96i8eKt4YrSDJZ64jbZNz07tRcCIRCqvYu1QWRyt0mNnaYpE+Wyi40jF+BIuak
W6dpeU/PePP3mYRvkpzIeSKBuGBtgnUBKnRQXGDCBI12kRtMviuJTBZHLvDqotbenGMU+tv+9+Dj
kzaOMBk9OWUjz5gY/e+FIJRKt33GSPlTHyy+6kIorXUHwAsEYc+/8W8MM5kMvUktNoExRD9vCZa7
wp+bgPbzyKk72IB4CwJCFHjMUUgxJYjvNnj8k+Kbzv5I7Pux8tVRF8Q3vz5d45upHNJcQnUnxxB5
lCtBatreQBw3U0SvIv+yETgmnZRHh43F4etdRBzSo+tKdSamQxKCnLkLKH3C/wDP/JdvdbXGLF6X
ymBMpviJ6TzAHhUjbS7rI1UUloRCc/w3d1D0/dc3Zg3bUZ/LIqcb9ssUrFAV9hLo7hAMRXfkp7hd
5SmCR0BunoF2WpXxPAxid6ZcELw1tnqBx5NmSj6lyvAwkaIRhAY3Ajc2mJIxgoBpTkeQKSwQKqos
K/GkQjmPeX/A+5YAFCfyh6kb+dzP9WLjELfUQdHfpNV7smnjC1M1iDZEo9ri76P9FHaA0iC3wtlo
vLF62i9QdCf67WS1scSUCV2NhgrIftyZOiUoWoh0yVXYTlEYUfBrtH5xuuVopaJpV+4GuTHLRPwA
tj5NJmgrGGqOZ5r8w4TxrnxKArJWt1Wmi+oG/6pGRc5sDBFBK5zxE0x9o54kaMwsj70fH8EHAE1o
FESqNSUf8SKpCxaWG44bg4yHEfS0yqbGuaNXbwr9vrV/dKtbCrU9hY4x2Twl2ZxDSCsL6ABPicqh
P9STR7tpFXCMoAEGRno/ZLg1eOMZc6ICYsiCtlqG7p1yWKXataFZCl3tfSPcANkYoXG7OUFFmOMx
hgGzDo2mgiT/KXe+N9XfUfLSWWqwb0rgD4teQ1u+n6QUU+yy0gZEh6KVbaeeHDXP+3YEEfFzz9m4
pOLVsLc1XMuqOffiRXez1voyKZ+0JHvZt8QbHlIgtqhCLgu8fDqL4VoVtN0B99Z9qXLNACNrh+qG
Yp3yL/ZJAvT5aB3Qoggwx3YgX0U9Ns56wrilgMZdBSaZxcvoY9uMlYWSgn5ekBLt6JR2mPeKoEZy
avDWDPvZurVrlSSN0KmwpmBoY38xM8FtiJdcCgjVQYtigOMAZ+e3UbgsEcFrHgCaYwHlQkoiIq2u
9ANP2F7mJo+Fp3zf/3LctVN0WcZ0uoIhQPrvmxhJ8xhEqQ746JSk8I1mvpms3rUj1d83w0M2wrGr
HaY6jbK99FDt/WfyPr2U5+J+/FQdo3vQE8sgD8EM+fdYCfatchLgjVFmNRsZ1OsGfRSSG/1rW3a3
ZozyAWqJG92yBV0JbnRAuFfX0WTBEY7ZoaG1riSQmIC0YAo4yKNdvif6qMaEDASVYrJIjXTUpjZp
sJ/k+ctcB8Jnat6ZEJJcVwPq20iIVQBd856ykfzspqaBYbm63wd0u3Ie8q/7n4a7XBtrzHJpRmaZ
jUF7t+rBHmpXiUXCWSIL9N83kZ1AciSDNghIgOWnOj6k6vO+B9zg2njAZE5RzMYwF+hcOK3hzvbg
TVHvLsNl6v/vZ9k3H4ZJnT5y1iFvMTOr6yEUEdxZetn3RLRSTJroJa4DJX1Dskr5os6Zp2SqIDs4
u+sbH5gtfGjVPE0M0COR5pvTm27Xx27fD16Z3feR5v+ZP8xWTpLG6SazB3F2clZS8FJKQsZDwcdn
qWCcpNUqpUd/kAT6T4bSJHEhxxI4nn5PG4UUxFIcehERtGAZWaLS3pKqFFoflq8bmUdI71ryc9Kl
Ybeei1QQdvy9SNUBNMVDpozXzLcJNKeZphANrBWGO4LsyQTLZ4znTDQF7W8U9FGL6H34m8TVIguV
UYhSdEUS0zF4cDZ7ziUDwZR9I91SEq350IBNMv20Hyv/4iW4P4CFNSlK562XY21XSxXhYiAfmpPm
17f5wfzu3LUQhTXD5tDUocAgraPMBUgByYRi2zrw0pBIemswieMh6gbMNw3nNTRCDQw02hfTlQ5l
CP3gp31r3IDRdAj5QUXLUFiwh6MU0aJSwqS2TNzRenL0+xnKvnV0ag1BitPf/btfV1NMvdW0Wq5s
HcJjTXzI9bsxOyWiuyO3UG28YZZOlkk5xBpMaMPkSha5NLEICSsywRRbNZFLvOzDhJQcquykZIIG
IH+b3fjAxFutZGs+Fhj2/P/EgIBYu34Tpuw6yph3KUVdN+MlkcH+5WnD6O6HmGjFmDJRSl2lLgtm
z80q+4zpFTzIDJogjLnl9uoHi99YnQZQlYV+lfhiS4jk6gyZ0qyM/X1fBOnCPtavkOaZYhPH76F+
0foAIsrJmLqt/vdalYJlE5lS35aB3gJz6dDR7lGB1377oTS+NnhqsVJvnl/3vRKtHnPWmtKsHbIK
m1XRPdrTR5AtgCPtNCyOt2+HXwFsGYq5lHKQRSxP+aKTYQUjedIYrjL23mhO/lA7gpXjB9zVDLNy
oBuK9UnDeL1dxWGel8dCEjHLijxhVqyS5a5oSAm0ch67Y3lbz6GzCkBJIhvUzc35dCBlOksS+jV6
f7Pmjpt0maugKbX/TWiG/16Vr4vFlMzViZyE9Oi9dnUSlu3NstyZ0t959XmJnmVD4NLPzXLPGlM9
0xpwcgkMa3Qu76d09kFa/OICBI92UDzKCz5dOsldH0RAdlFMMFVVySdLGmtK8UDG2o2bFrRurZ6E
+4vJAxKgnl5Xk6mnmrIQeR7BQkQC6X7Fg2n2sYxdxa09tNJDiP+pH60DrupB8WwLkotbL7CJO6aG
1whIDb4Nl1TrFElNAMWQ2tGr5DHU0BlIF8wtNwSch23zed9XbtG42mNPuOgJ5JpEt45BPkLsyyWS
6VbGneyIztLcT7cxxLTqyxywvZ6gOtULho/mKlQ6EcGCyARTMcZiijRHxdoRy4uGj00hVByhz5y/
BT6EUDUVzGEyaG3ffh2SYbSxJhogT8tDqbw22Sv0LNws/qxCclMCL3WEQlL0or2XHxRXs0w8WqYE
ssQCt2i5V70qMYk7psvjnK5nYAJfoOIrCAr+6WXjJxOF5eiMtTVjs6fk64WfP85oEqCnbYbypXg2
vu/HIPe7GeD901UbhGwsknLSswq05diOS/NOk085ERzGuDG++fvU/qYEd5NOysVE41BxdE8Cy3HW
hx1YonIBcph/ydgYYqpwFMWaOlIpQxKYZxPsf6UHMHR+QsHwu0Mk7OrxFw5XGhqKBr7zW8fqWddJ
s9Bw1GvDm6B86K0J2Gb2Pw93bzGuVpi0qvI4GUiNV0TfHL/UhSuRD3nSeJ10FCHtuHvlxhKzHxta
tA5UMsFXpHvTeJAGDcbeFdsbI0w0xE4bG0RHtGU3SqgGK+QTLQ9UVMDySb6IaVvkERMRZqoQDOqC
RUMCz+rwqJjuLNIdpLn4W03a+MNsxpka67MqYZqgrIM8nt3VKFyrPujK9y75ezQvregRURR1TBGc
VmONUhkIAKP4LC9nq/6+H2//kkbXgGPK3epUlbSCKRbYhhGC4KDRCO1T7sGtQxVIn0Usmnx/bLxo
4AEPw7hMsYtlVZ/0BIBZZS6CcSHnbIgP+y7xv9EvEyxybtYTObNHPPtPSjT6yqIObqx0euhIfRUO
XRq74N/SXF1PiAcYoyUwL/BQY+qEVUM/C/UDp8MBFGKx30R/7/vHrbA4ryiQ6cNjPAu8yrNyLMaO
stI2OUihdbfO67A2g2Q87hvigQwUygb1X0tMbKSzlc1Z7KBj7VNNmspvD/0l90zXdpNL4y1HEbsg
t/ptDDLRkZpxtkY9mCL1Fkm1SOemq7xYqUE0j7GCUb4kpYj0jb+ahoE5TcyFQxj3bVknTZG3xMbx
s9VfC5ANgl3D1dB5JLkAbsCtTubVEFM6OhBSTlUBKbMsulX1u3m9dURsLtzQM21I+yoYeALo5a0v
jpXLk1KjMzVL5zK9DP179vbN36f2N3t7mdSJmlDM70DA4WLeV2nk4n4KfgLRIUzkCfNVwIe6rv0I
arU0Ws6DMtxgztDfj27+h78uFvM9MATWrnMGtr/GHAPIsvlxHxQzxtJy9T17+mbZmBrek7LsjTHJ
g3TB9OxYmG7SF1DniPKHRCW3UNQ4FRL5uO8eP9yu7jG5uxRaY5kFNo7ESt2ZXPLlgyG/7tvgH103
njH5iiv9nAMITmeA5psySEJb80dvDkDD8TCC1k1w5hNEBUv5VLaO3Dc5np+GFZigE16k9/3hl59f
a8bybhRlOkyzjvgmev2cloMXrdYxJqnXT+vnpInurdR+2Tf5LzX2apM58EHQzoy0HDnrHM2DAYXX
/pN5Yz707uCboXo0S9zsBSbpn/ztEHP9ajpTJpTG6qDEAI2V6WwfFH+4bb46XyiGpjnEvnDeQfTR
6L9vioZWDYlTmHiljudAV+80tBr3/aHps+cOUytInBdJW0LJRV71v7pQKe6J/TLWUBvLE1NQAXmz
dtgSr5+LqRpoZQPyn6d5UMuqNy1J5Uqq4vdK8cXsNMy1Rpei679YffPFGkWkm4KU1pk60jRtlcoR
2pt2E5bVzWKdF5FOAv35v62lpeoqSGFNcBczh5fGrmSlqNAUbpZLO7SQK4VW191Sru/JtI0dJurT
OpYHKW7R1FL7AGBDfyzzg1WWN4tsHa0sCnJNlNz8RtrGJhP2STZGqmQj0yh1W/pCiYMGnGeaD7D8
nNzpr9ErJFdC+R1cI4q8scskQF6VjgJ6P+xlxmuafUPF349/Hs71jQEmAaKqNZ0mxsCDdJxDK1SO
8oMB1Q4MaIUiyhluCG58YcI/m1U17SW8mw+xeiZF6st5/H1UVUGh56b0xgwT6Qn017ueEPRxW7Vy
11U/oBV50UzyOCbtMS3Wl/0l5NaojT1ms8xSUinGiNftog/q6kY3BJ9ItGzMPllrU2nKPULAtpUL
+rmuhPETDIoLDhqC7GXRVOhJLwvYwE3fmZIqcYdFad2eNM7nhZhzYAyKSOma7xeG6k2guDCzxvgF
cHqLhiY41pfyRZdDqevddlkFXvGD4ZcRdp6L5NCnNFSMQ4z1aXJmN1nu67gHnhD8bIYW7EcCfwmv
xpgCWOZrry8JEChq/bUpcy8rPtXkg6yLui/co4YF3kWgqXUNQ81vd0VDr6bYUIEMiokSzI58kyhL
aNS9R1onVDFrXyiApez7xo/yq00myhsQOuiQfYK2GtS0cX7q02/7BviLdzXAhAOxlmQeS7AqaYnt
otTJeeku6ZNei+KOf2q6Lh97EgS3cJSWFmZzfpL7v2BEOzRPmKvCiwgGRoGtEnEhcCMdN3cVjVNb
1VjocW8g0qcYR8+q+ig5tTt2zzM4LN6xfhsjdH03R6VIq6SJ9JREAMTWeLqSkzxMZFCjiZDU3A9l
Y3IazUywALLQUnNO+6Resf2mneb20ufYGcJu/mgL54m5IbcxxOx9oKtcG7NEk3atGw+xFwKocdxf
NG552JigX26zaGOjSHkJIVVfri5A2LvJ/K00n3L92QQeat8UH0wDtkQH/0fJCJjqUORVlKUGfRIL
OgBbxhMV6O2ObeXJ90tYHJfjOOHSIDDL/1pXq+pbD6uolpRWxe6xjp8sLXdHyvXmQDAO//2HDjJn
JC0Zc3C94UJn3vZ++XQPzuzZM7/r6Ksvfv7ao+eD0rtvlJtaQENpBtXnwkz/W/cgpRtV1oRNZBhI
/vcqkeaiD0b/SV6z/vGPTLEbZJevS505eOYuhiBrP/QjQBwCE9xwvHrDAsTlXNKVdsUhPQFVe5mR
czw7n+ZJU/y4Xe5qJ1YFy8eNjo1BJjqsZrCtPoexYsDgRxy7uQNqNu2vPBXBK0SWmOAwu65sIahL
SfNeTf0unYqbAdT3w3J6z1cydQtPRBrw2szemErzMqw1Gpw2wfT47dL5mQjGz4+5qwlmK6y6SW0i
B6JlgGd6UMcD4+DklsPo/5knTGjHmEIu8gUnc1M9OOtfOW4bsuBGKvDEpq+om/IHpsxuJT0+Ci6/
hgrVeuIrURHs+8G/9mLa7D+fhEVK50Zfy7VpYdpfW3BkacH4ZR/zZPbTQf+h62PQx7mXrsPjVJJQ
YJu7h6DgypYDLDggd289nNtmqNfSREbdVCc5qB8TP4t8SvSteLIfo7vvG5ogqbgO46IPqhkMOAHA
zVT6VB30KaoTSow9nor77mjfJ8fcd3zRBASvXmwNMek7mhgSSGfcShOwwJ+0OfsA+UBIm1qL484t
lS8flUKQYLxE3tpkErnMB0MfSpyeykR1He1ZKh9a51kSUS+LzDCbPwTG+iVXClzyV7yURWG9rqA6
9ud3dYu3/jARYuRjq0YLzk1dqy33kpLKpxTEat5+IHLdAeJaMWzoL6ssdjfp0FKKUqA3sqhw2xzU
Q9EzgQ7HLByt57YqlKspFrQrEbUCYg6nTXq8lVyIIBzz249GWIXdBeqDnubFr/0PVXS+4WXa1iwT
9HU1D0DR4nFusS628mOtn/dXUPT3mVhvG73NIJpuYB4szg69uqY3ow3o7L4V+rXZHtbWCya6wfQ7
jfqAM0wbP65D4sbzJc1FXEc8lgdoyfyKBoMJbrm1SlUqsM//Iz9A3PQ84lJ67gHhqG+7Y30w7qYw
Oc4/HBzk7dA6iZSERKvJRH1epktZjZApJvpj1zdgGBNFPO+SuvWRZsRmb1E1YJVWE2GYtRNeL9Rh
8jIc5N287J6sOs9CQiao78x99Z4W9dYycwSIGzzKFTk2Tgru0DAEAELof5QCkjO5RH/tRwz3EXxr
jjkODBWECu2lo61B2cu+o7166N3ixTlQkbj4/j3DdQpG64BeUVTM9jHeDbiHk3bClYUkAP/3L077
o+sKf98pfnhcjTA+GWTQh5mq+0E4yNcVObCJiCKDbwLMn5ROxcBE29v4oPLEuTmjte9Ek9dk8lfD
EjYt+FX3aoOJwdQxqmmsgbiQ5g8zmLUk8rUZ/Xp82V8tftG4mmE+SW3FuVTIAA3o2fduupmc51R4
Gf6Xsn41wnwSbVXHxOjxqik/Kt/03LU+YNAFzHkO5hGBcgN//fC6Bj2ItZzv++7Rg+bvNfFqmTmI
Om2pjYuMvauB7GLyQylvTKA7JsdrMzDQOI846giqMPe7aTI4xzFXhxlIZkHXqZ2VesbcCeiu3aX/
SuqwMxt31D/ue0b/zm+ebewwa1o51WQaeOr0E4g2HBQIjRzztf2slDaiXoYwkKFH8mHfJjdYNjaZ
1UzzUkNCofYP2nnVS1dNDuASEhxBucl1NcLi84d0Hgu5p4/5JH1Ah/p2TWXRFLhg8VhMW1TPEJnV
e0BJ1vHO7MfnNU8x0lIfJZP4shyHf7RuJrP/p0rlYBQW504jui3HW2u9r0SYFf6q6Xi8+n+kXUlz
3Diz/EWMIMH9yrVbrd2SLfnCsD02933nr38Jz/vcFIRpRMhzmEuHWQJQKABVWZmAWpgQU3obkuCP
XZM2C8KF2TtykV7npiwoTnBNaIjfNkD5GlLfb02g07wzhxiIKVstnKw5JaI0Kte9dgaYaZKKNJ6a
xMb7l4CrtMiD2uwOUyzqHxaNg7knDcZk1FuCnTOkvhwtTqrVH4kBu4HQv2B3f5gqXS21GpmdRL1O
psRZJdOJ+0+RsMTGP8B3lphlj+sEbPsqgP+9/68gyPbdOGrgxR2PpTcf5McPOPLOHHMoQeJKgSIP
hApsCUA5Y3RKLXZ0YT6Yuz13Zujvu/mLu8he8wUPKDtuA6JLX+p6cW2l6txSte9JXYhENrmlRCBX
AXBF3gXFCSaylWqtq2sC1ut/+xN7p/hk+u01bU0UgTm4B8TZFAvTQ3oqG9QeJ648L246zX49T9ez
8VOdRNVELkxlNyoWkle3ca5DOvFf/iYwEbrTgRypZtcQZjciaaP/sAbxFgW80gph8XmplZF/5XAo
aZMC+d/pYF3nR9rzXbjL62VP5M/i2Rhz/EVaRfLFAKl3DzFMGcKTSwiBVGTofl22ww0WOiaRNnXa
BguTm5YuVRoLWcaq6O/M3jxESJhdNsEdys4E/X3n7Yu6Wpo64RKuVE9mfh1rIOtGOwZ212U7fCff
GWK2VTINllRaoMdcgrH0iN+GaVj3/uYqfheupsgcwd/97oayM8csUdfJHWlyNKcmRwq32Q5G5a4o
F6h+E46HUWSPe3rszDFbOK+zCBg9BbQh2eqic8gn1kPaibjjBFbYomy+1YmyGDF2bz+DHk9fWvCQ
56NjjWiYuLxeIlPMeZvFqU6QuQfsJb5J9dtYTZxOCCLinyDnaTPpKu68b0oU0wSXND1B4kcQajmt
G3nLY3ILHg2nClXBvuVWMJWdPeb0bUc1VzNlpu0LVFgjC9QxmFxKn60dJC9ye98SAVH4E0kZw6BE
AbgpY1KxaslKpSj1mzIB6n9xC0t3MksErKT+/N7fz2aYU38YagCyQGHvGeiPtssW74ubtfxajJ6V
HXs7uOwd/MB0tkYHvVs3KBhGi0G1b5JBhjBofxepIpJ6fmA6m2ACU71uhVErA3gSzdzJtau5ejYS
zRmFV37RAjGBKR9w5R9TCSKC0BIeHwrZNXrB5ZVbwoQo0R8nYKNRbde4IYNVqPfLW83t3fqnfK85
8T0ldpa8zEWbnf93S8REJDIWeTmlWCJJMoJigrubIqV1wcyxeIA4VfNVpSJ/80CLX19U+SbWBFki
kQ0mDvWNJo8WbcqW5Vc7vpZ60+lEYpL8ywMSzHgym2B+YgF4cmxLhgJaDzSDRSFybg9paHz692QC
0ek/lxeGP6KzMSbmmXkjGVoGoiJ7/LJJNzO5jdcvf2eCiTn9uHRTkWHts/WeCsKWaeGk1uNlI8JZ
Y0LOBmVDtewQcpLr0R+OyqE7VYfR2/zMTwORO4tmjf6+izh530nRhky2n8Y30oZqwBdF9IqlG/19
CD0vDBNxlkZXJdMGpDUjP5VZcWq9xfOicEGC6JTZ0+XZ40fQszEm6ijjtundDP7USrqSaiAMPl3+
Pj98nr/PRJyyixV5iMHobtWpt9ov0/h5nWxvjLzLdrjjQDIVLRYaKpUsGC2JC4usI2LA2pzU9CGa
fl7+Pnfdz99nrzykTtQ+nXHVlsvxC0m32zSaPjdF6182w78Z7OwwccbAcRblCbJL2TE+mN9jv7IC
KjFcX0Pa3odGaXVYRckmfmpyZ5QJBXldpJq5YfKoaNlouKvpR2CHOehovS6DrHWqn3jiWrGTfjJi
ISSdcB1+Z54JE8UIOFcPlV4vel4B64OKqAxsOo4npwNpDWQUw/QKRMjXvVfdKj6B7Gbv6VfIjpzs
e9EDjuuvyM1DP5WAVIaF5kmWvDVZDRmLpav8xIycttBO6XBlixj+RIaYjTHXUwFZQMy5UmbuUNfH
amtde+o6p61yARezyBZzBk9WqxmSBlxjQv6xjJOOVjiIFJnKR8K9YRngj4R4ls7C5NDJII0FJcFN
qjs864fyBBjH5f3B3+ZnE3Sku/C71HjfqnNke7T2FCn6sbAnUfmJa8PUNbRHQ66KsDivYVi2HKuP
rstPDZi/q7vlYOAJv/i0HlSEDdqLLw+K/ybdWWT2X5bLajNOyPlpYf+5PCyH4oRWJHe+o28BgS1u
INvZYjZbJHXxBqwF2lyQ5QFg7olKlfY36XNZuBpQBxilDFBFIbArMksnfbdwQP91q14ib5pZpTMB
JmyVrmn3oWB0NDy+OzsB0TRBTG9rNoseImmqFhWy2r+7W+xgO1Sn+kg82UnFM0l3zXtbugV4v6Gq
SAa/HZIhTdJiVBAY97Sv3bXkjGF/E/sgxnPDxYUwvJsHK3D4iS+Co3K3s40sN5TpAL1m4Sll20Uq
+Ng0ryx/afl3LbqaLPSDiuaSet278dkGMlmKpYFbi40aiTkOU1LTR7EamIfUN2/T68VNDuSQ3Yj6
krj+cTbGgh6aru77eKadyHOZHiwDOHbSlZOXotdeQKrC3d87U8wR23SmPY4p+DGS7i7vntZWMHGi
oTC7GakRS4NeFfoJups+Br2gEWTby2VHF42B2cXdqhljvSBdtkRzIKvtP4bSiJCnonEwW3acm5aY
A14jUVPcSOUWzjEubovIm0VDYbZRpa1lSkpN80x9uNLS8SouUem9PF18RBdgu8jJ6hZqkubbvTqB
3o+YE0qgVFioD/NQutGCzq3cD7DoQzKS2BbYc6EDzVbFx2lLYghUUYrgAvRQRZBN06mSupPZo6/4
8qh4C7S3xRyGyUykGSkdzVPSx7IeHSN7HEUasHwbhkYZtw1wQDGOtjYFSYwGoGerIp6yNac2iV0b
9CEfGQpABDb6vRTENWZ9ukHL5A0grkxLHWX7PsWdk2/fLxvhxU20zP8xwmzMaG4nfepLkLuQGq3L
DpE/58unYRT0+1BfYuPm3gwzZXEzlzX0bnDUxfnka4n9DOzYIU3ie4C5P3egs708LC6J0t4gs1G7
KbHmrVKhcfN18mhWJwuO3Zcqc8sXw6FSVrlXPEOfQsieyX2t7C0ze7cZlmWKWsgAgrFVeaH81NtB
ctXNya/lAFd15E5FnsLdygSby8YFEx0MLG+TjpAqq71le6p5qPSbXotvzLUL0yIsQAK/jOh/t2+V
qRCcGtyNoKBbArAvCnhhIgiA1nk2Z4iG2xiqeevk6+0yiVQrREaYR4EkEaPqUlw9NahVtHPm1uY3
vV29yw4jssIc7OVWNFKm0U6xAlVS0tzStH222I+XzfACOznPGIthWA0Iy+pyApWKBjLrSuO1m/x6
2QR3R+9MMGFjs/q1Kan2wTB/aqfrFmJx5LVIRBuMBoZ3O3pnhgkcw5pqmz3jrYa83BVEvRfcnH3d
XwPZy3xTchbTvzwu3tVyP3VMCIlaSCtrNqYONQndMZLsftyKx9mWvNkGIy4Ul8omcSPLcC/b5RZC
9oaZUFJscm9YG+pHVNezd9ubCA+FgF76utBunLhykg/cltCGhNmFqAiUHaiz7h4GaZ7rs1Y3IGiP
rhrZS6u7SrR+3IBMKI2YjfwQ+u3emojMJVm2BMVmO722mm8dEhox4LPa5OqGqP7BdfqdLWYC5ynp
iUHrmIXeBnY6h5KaHi8vksgEM2M1ZLfSasH2LZYlJAuIfQ0RVoebESK7YTBXi3hMt8HEcQkogPQJ
GjNPRWCXTukm4J/0zKvY7Vzp2J+2exFDGTc27QwzYbarlySLeuTZq2b+HCXL4pp9/ZDPOK7/bhaZ
UFusW1XnM7KsOtr4TfNqRqb17ywwYdZeDGuWG5wYrTGXjqVmsdOR0btshBsB/8wX5ADe+va8GppS
E4SmxF7RMuDHuD+R/rCJktJ8pzPB1YhnNXTBmD1Uq02t4OoElP2onqCx+BxHanB5KPzgQ842mL2D
UeoJumENlOajcPHodSI69q/ay2+ey0P+/bI9blhQZc3UbKJCyY5ZH9LUUx9luKqPQFrl87FSoM5X
+OV4U3aLwBe4KR50jv7PGAt4GaXVKtEToXmZCh2KJoiO1nUNHV6/9sQJAu4m2hljjkVg+iAgaaKD
fpWgb/Tcgd5DBJnlX/12Nshbx0vLQh/kCIUQSlwYGUDVKEhTb1BqHaBM0rjNcynqFeRWesAHaSsy
FAfBn84Eh3XQ10lKUqoxvPhAe4Z5ProxfVhJ5uR0W3NTjcD8K0brGKNUuJk9hvOwHS77DY0M724D
u7+CiRyrqg5WMaGI2k41So5fLe1+W5+bMXXiMdSlX5et8dfSBFczdI8sXDzfzrMFkJGmzzgfJdI5
Zfuc942TKiK6V24YQeX1f1bo77tTeLLHSRkpH1JZ24fakI5xlDwkyYSO50GwzUUDYhaxGkw1ifvN
9mL7k927mvwz7r5cnjNusNqNhlkhYo3KYMZ4TUrlHVG/9J3/d99nIodegIzeWOPIy3XZL9HYpKbD
R54b5yGw9aZ2iydTn3GP0HDblGzIT24BaUSEk/+xo/6su8lEimw0E5NkAB1QyB8NuMshDTUIyNTB
epAEK8/fOGdjTMiQ1L5O2wk1tEn+pVtfSXOfVo9RFAwQlG7HX3+1RmyX+6IWQzJRvEtCIkeZi0OT
yA+XTQg82WTOq7TuN3RAmjY6IK4M41pRwmIS3PVEJujvu31ZdFqymbQTMVnucylU9WBbRThwkQ1m
76cNSIvUyIYPmAdk+uTpUwbRsctTRb/xPmael57Z9O2aN8s4DpqXb1/b5KD0t4tyoxTfL1v5j1P2
bIbZ+I0s2aOcoprd+1FoHjIkXr3tYQ0MeLOmhZetieaNiQJoO0iTaiO4qlbkmM5yWKxDOJiVwIxo
UGyTbzkXuZwlY+oPL8YV2Jy/SC5tA9y+DaH5d+7GVhYg39cAO4TyGhp5LVnyydw6pm57lydOEJ4t
Jg5UfZ8ag56h3isdTPlKLNlKL6MXvM1iL6vrnMyd2Wte51F9zMoDDs24b3yqI7/9HA+i4gX/5nqO
1hYTCQaSyVUnWZpH9FNzbILYn0ASAmGXliD9RmVWhDhWQTBlE80VeMjksoar/yZBQdIv/9mg+zAJ
THe7ovJwQAscAFKTnsyny8snHC0TMArJ2NT4N8fq/zeoSlYAymz1q/RAcJtdsjBTgss2ufFD0yhP
O3LqBouMgng4zU4rcExQFpNfVfGwaj8qXYRC5g9tZ4dxzUaidPcxOCKWYPUNN73Kn7WjeTN6FK8L
Zeta0MAvGhfjqWmRb+owRMh7L4ZroMVngHhFZwRyLchhcd1lNzDGQ5W5pJoVeL9F6hI7pTzdapn6
oNXkelYGz0YXEDEV7/KicQPkziZzeCGXFK/dgDplTLP5uiPLhtOIaCjpH/5ur++MMM4IHAdoNGly
ByW9o9EMQaHWgqgoMsEcXmMjx71M4e+J5mr968dqLLshsKeWIdkJpCs0D1BWt26CXiu9SUipL/IA
5riKuq3oQOKB6ke2OH0jOev0xTA7J64V1+5+SI0ozcyfNrRi4QpE0C/FGGzB06XIHV6IaM8Joqnw
21r0FBOYYG/JRtwmSbli5lLrU6cdlvzLRzz4zxDY63EDrsRhptko07or9GM2fivHj1S+AFj7/1li
oeetrLUFiIWg9754c3pvoMomYgkRzRITZMAPMqNMg32YV7nToiFYbXT3AxOlKzJ4OqhmqMqsdUpW
rdhMnEZqfm3nlWtIV7Yt6jjmv1bOVligr6zkWVwDtQNK6vKb5tfhfE/pqAeXADX/EbZDAulJ4CyQ
VjNZNBPZSF2nMWox6GN1o3X0lMJ21f5Dz2EdYt6Iryqmj1kcO4aGGnrxMl8HU0H12JArIVjgP+bt
bIM6yP4V0erprFPd2v+1GyylQ/WFiZddWe76eNkX+PXI3ZCYuI/m1WUtSQsQDhrqiYtj1B9OBfSa
WzQQOeRI6aTqYD6ZCWSTHIFxekK/Ow92xpnzoJ1bjeTgxPQkGbzlmp/6kgs9lyhxBt8I8kDEWs49
5Hb2mMMh7ha7g04JCuRlWM7HVPmpJh96PUHtHekZA/gFliSrT7BhVRlguqn3C+lUDLjWWddR9nJ5
7rhDOZv5XXnduYm2dLVidmUEBa1fIMMOtA6tG7kgUnBvPDsjTMah7LasQW4SIVVGGU1+lJRXS7rL
G//yWPhl4p0d5ibXal05bnn1bzOjGeTA0q/BeEweRIhwbnTdGWI2cIQi6qJGSEom/U1t3Wnz58sj
Ea0Ks3lVY1TUPmtwixq+V9bmROTzWohqFdzOELQc/M/Ffv++W3tImK12Exmpnx23QPFyP/KwUW9S
8P1LITkZj3FgCTxBNDBmp3YpMAukRN7BtuxTVPyz2slzrIrakPlWwKtIHwhQo2T2p7IZgzppeNIO
0k1k3BcqVLuBlfnAGpkoXxqGDN0jFgoog4Nak2wE2EW6KZRvVXk1p09/Z4KZrWrNanB4INnUJSU4
9zV36W5BSfSXA2Fmq7eGRJMoIbmhams46Uvv13YLTdmi+HZ5PHyP280Zc+sdTLKaVTog7XQXH5q7
6N5cvey7fDRDICe9+M56rBvfFiChhVaZi4psSRLCD6ZRvqJ6S8Vd4v2oX8jr9gC+Fw9571pIv8EN
EOeBvoM2pq1eLrj/eaveX0FE6BgB5H15MvkmoDhuUR5ewuZtgJqLrSQy0E/YuQZBzqaSBBa4gvQA
vvwxQd7eIaJazZM0RTzVwuRa/lV/Jq4JwnrtPgkmZ0HvYon6x2t0yiG6Ktpe/AvMzjgTY5FvN+1m
QajoXmafuPlVBBEwF2R37vTYhaIjXTSb9PddLMzHdMzVAvcXqX8wq9PSCJyQbqJ3V5TdaGjI2n0f
qqvTXG4oPdtRNjpdDwHJ2e/keXOMaXLj6UNJZAtRSdbBSwKUxVt7qdJJygiaVK+xJw/A/AI60bKI
1J0bZ3dGmO2cyc0oWTkyNKT6DGZoB9Ky7pZr3mVH594eLPyHHh80hLNZLyLPmZSNqFMN6rVq3Gxt
6Wnk3qi2v7TDRFsjsdI2TREHO/uKxEFdlBBhDWvr9fJwuJ62Gw6zMiPRcbK3MJMmpVfMdqjJItEq
PpRjZ4NZGFvPylKZ8YZdrxagA6sj7XmPvB940Ljja+dbjuJDkXAWnO6ioTGBtmiMRU8HoMeh+Plc
G+WDtJQCE3yX++MMNoN9MJuqLHvgw3HVX5zGCAEHc+NCUOShf+e7zUoBAiizEgLtprebZ+njSMlW
BIPsaF1BoOM0BxqkOcbDZU/gx9edHTqfu6BQ21VdphPegRlIeHADdxSv9ZN74hcBVQhXrsYjit2b
u3rbTRqI2kK4U2mD+cMCew5KysytXJKHfhnQsO5JVeaRJXLNXAm7pBKMktDZej+bZzvsKbJAczgu
4fDVy/KSPK1+4i6QFz2YAYQ78E4EuO2TqTuqWwM+Gt8reC6i6UZU5uCfJ7vhMosKOFqxLnKMyb4u
b82gDm1XvzGBWwBY0RMdJ/z38M4as7TAA4NylpYjtIfFyw/6HdVaUw7Nd6rzYqFLJJCvG2DR1VfI
KV12K+4u3JlmjppGj9cW7FRADwyhkd5atWBBuUfZ7vtMnLTbtIuGMcLFo1AOSJ276zqF6qZ+jqsl
aDrR9e03JueS/zABkyavt5LuRkqvouEiQK6I293rhygs/fYR9Q9vBam5TyFqZZDcQizXl79U4IaX
veE5DoRd+6IJZqJrlzazlam0gN4+jEYHAVkRcb9oazKB1JolpVxiAEASfXbjqvVbczus/d/uCRah
NMk5Tr0BfENLUH/TXNVL/emwPUZ3UCKSnV7gONyD3LYpyTPYfTUWxR3PhQ2xUPQFdzBHbpb1hwJ9
19wWXR35s/fHDntGZGsup6sMsntiWAXURHrbuO2RzgeJ65YsoqwDzxtUGe1gMoqB9Ib3NohPQ9TO
dYHwVm6I1WMDuK5IT0xkgnE4MAYrkpYB/SlDqNh4sEQNH/TfsztsPwTG3ZS1aoe80FAPiuRA2zK3
bfInsGV/m/T6ISrIAc/cRXCQ85xhZ5NFiscZaBF7DdSIkzR50/pLGe61VnWtfhAY4oWrvSHmmFMK
OYkNBetjSl8XUGbPfmU+aPZdOf+8HHcV0ZCYg25MtaKcCJZp+TH7UHG46TbP8kx38kE9BYgmTjXp
dTwo/1y2y3P3/QCZg60fp9myB5T5hhQ5/iruFMdOW8NFDUuUWOE7ooGUh4ryBWGB27k25QapkVhR
osDODnYmKIzwv48uDwrO1HQWtT2tpVEuFWZQjzYPYOTDEKmCVl/+Ip1N0D9hd+dqi6Iq0gZ+146P
bV068XZfa9dVJ8Iac7MOqnw2RJdtZyipZNJUM/JDDS47vWPfDWhCA61f4o6e7CW3qlv4zc1HMpOQ
yQYYDVofGvqq3loFbGTqtwnOMBfoH7jNRNwO3BXSoCVtyOipstkKyZZLm5bk+H6WvS7yUzaL2mH4
87azQBdwN2/zoIARpVBtVBIUpPIfDTfDCV98lz+BIH3zl1skigLzn8t7SDQsJoiD7pZIsgleRIv0
fptKodKL2Be5mB51NzAminf2amRZAhYy2o+Il7ntt3iQGRDhU5VA1HvNjXo7Y0xI12YT77AVbKxS
9D0xOohCnuT8QU9pUV4kbSSYPLaGUGU1BP822p1lxadtW+66RERMzY1x5+H8ntudUyxGN7WWalue
nstOUpfeWF4XouYlkREmfut2ViyDtOAO1HiLXfvElL4rVSOSGhAszW88ym4ssi7F+izXmrek0a9K
SQ5Gl/tqH5/AlnlMN3QPX/Zt/rBUECjIoGwGUcPbDWVmybBVC82Gq55kPJUGINSC9ke+B5xN0N93
QwL5VJL0MmryQDx4Qwvy+iX3Lo+C+35Tkf753zCYeFrGbZbJMn12gD8NQSGYTs2h8SefpjIGISqI
JhLe3Yl25tgwNNZy1+Aei9xnelAPxnENKJRMPrSCW7Fo7pjQk/ftUFfIwtI8rlU92dE/lydO9H0m
7MzbbA/VuKGVX29uTDk+KmUnWH6RhzHBpl/0vComZOhUkLdskashUmvWR671uHagzxpMdgZ6XN46
WV6XeGx2QP3MclyEUTNnd5DbMdGftMYvl+eMP6CzKSYSEKMgpbLkOIOawenya0nbgMN//TsjzL5U
UH0rlBllidm+Jf2dvR2ECLD/2DTngVDn2G3MVQZP1pqaNIPfABINPe80NE3cQCjz5QZ2f8Flmwum
2y8Ss0szc1oMMNiixepOCYi/gQkVGm0+pCk9EYmAaJGYHbpGS9MtDUhetaH26wQKMRZeL7nqXV4m
/v45TyGzP+02MuUqBmdaPZnOOCUHUyo/FALOJpgtainj2ECr1PLSpvX7Jgrh54ItKhoFs0W7XlZ0
kJKm/mLaYErT5s3N+l5U6KdfeRc0dQBaKHpGl1nQAtma1B5L3G1og1AV5KEaSmEXihIJ3MGczbAX
DjQAQ8tpQF0qscM4u7cMwWRxPWv3fSbSVFEkqc2sWF6cfVLyawRORxK9D0RjYEKM3jRKn/QgsN4a
6BbrvZMr3z/guLtRMPElmeaqbym/wtD5xfhLyUTEs6Ih0N93wSWWF3WL9Sn1VzS8Okqsb0GEQlp4
eRj8GLYbBxNS5EqOqO4ysvHXYAjzt9PgNH59/N2P+iEEmLozxgQVyCOqmVmkCMrKUzcQ4AZSp0J1
9fKY6Fcu7BO2OrelNpVVQ7NeXSN9qiNORijg1o8rGssvW+JeNnfjYUJLFS+xXdpYo6UwHzbZPjVV
/jmyhoO2Ge62xoL4z3cJTTFs21JUlUVe9LVJurgsIq9bPmfZp0nIlsD3BqjPamAMsfHOZbx6itsi
y5aCZoNz0PZS0Ir6qN1Rau/qWZR75gaCnTHGw/UcCp1TgqOliL04/aHrt4YtQINzZ2xngvHuQtqq
grQImar+SzFe1FUAAueCopCXJAT1ckux2WJWUswx2CW01E8n+yUDbYjT1+Uhn8YAilNBq5NXBOwv
UN9ze1IIDjbu/CETQTX9QK3HlpjQ06muBS7Znqqs7lhadwAke1ozCNJG3O1kWTp6/RU0ibIp2Bgy
tEYxArYp1+ZTR4ajLEs3fUTuc3FTL/eI29liNlQXV7nWDiVeU94KQXHwJYTSbX2To2tAvZ2uaG6n
c7OvUuaQ0hGRv3OdZWecOcXrbuiBRgKQDjQQz1an3azGz8vxQmCBTcsWE9qxhxgP7bT8Yq/A6Ak8
QvR95mhtpTGhUmuWN9hgOfmSDw9/9/czx6o85enQRMAgqK2aeJ1iAaZifL5sg+tuKC8YwN0AX8Zm
QQvVaPSxQYuU3AQ6OViQrDKf9KfLRrgTtTNC/4jd4dpCy7clqLX5W3e09btRNFGiQTDX2kprtr5p
0WFGrGsS58E0Rm4+fpNEzEi8EACJV2RzdcCdCdvLnC1KV60zCCIHLT4VbXeAZvg/a5d+vTxd3Owa
zgRNV8FbB9oAZmtEbaJ0S49bQudRGoHCA3fFFrZHcJn+FKEYuYeQBqlSGRBcAOBZ7J8ydqTKKYZj
8EyHop0zL/J0VBytoApFCQKhNdYVmjwepBGdZoNHMx9tOC3Xg2M4w4Z6J8gpRb0DPNcAoy74PAl4
EkCI+tb1pq0fdUL5UK2ydvM290gC/YyqCic7Fty0ue/FvS26DXZuXk4a2OxMM/HzzrFupDvNz3On
OwyOBgZCYAIr9yOwB8CicDdBmDHBC/fWoqajQVgykauqpdEv28LLTclV2tkXOCSdJfaOt7fDRKJ1
aiQl6nDHa150kNqO4XQiR/UrRaRnV5ErEiniLtpuWMyibXpibGmPYcHi3H9upZ+5orhdIqpF8jfa
zhCzYurYx6mhw1BLLNyPt+HFnOzTRNI7q8/DFNKwaVpcD2RwVsiaWkSYCORl5rDNcb8kBGWIdxyV
QwGtR0BvvSV5nuVDrOoQ5gyW9Enrjt38hLut9ZHG8p1JFs4pqYa1dLjzAhp2t+QPtogGhRfs999n
fFJqUGyJQXXh5UhnmFocyJOoDMqtq+xtMP44dHEyqZS8Q4aC6cvi9c78nGNLeyMoS2tP8rocHLCi
pB0/eJ1Xi71+ImnX9MVAYapozzZ+s86u96MHJsaweP5IGWc/RsY3ezPuLC2RUl9Rk28o84Xt8pES
5d4EPe92AWsZND1pYqShk8KN62dtEaXr/2OD/fFvnQn3catNcaNCa6q4jsIxzG+mK8uJUD5OvUQU
fqljvQ9SZ1vMLWCZ41XXOhxk8pX8WT0kwJ1RrNvwIGYh5l4Edo7AXJzjKSsqytXlTXZ9MJSvxUq+
KmouKO+KdhJzDSiitq2LHh3Dc4vGfHRvlY0telHxJw3HB72eaegveOsCBoXt9Whg8JIj3Ubo33S7
kx7STiNRpot/PupnW8yszWOexrENptTi2rqqvw6n1ht+97R3YQSpA1H+lj99Z3PM9IFBBdAjC/4g
NSRotfwoE1Flkn9Q/TFBaHjfbaBpKrtSiqrIi5bKkYhvgUjIVIO8eBEcwPxz4myICar9BlYIW0Kz
QXbUg/oqgYJ4euyP3Y0QRiVwCMKE1m6hPFkU+NHHaOGNe5BuRvL8VZOQZa0TsrnDluiOvlm1k2QK
WKN19MRZU2U4l4fMS/ZACQFQTuh2gfWWuQMkdgfW1igFhaANzv52y0BNrWYzWEqyxh0UJBlVyKYI
XnT8CL+zygTdlMgGcLQ4HK2b0deDAlq666v1CYjZ03gwBTh6LgeVZiBOmLQBQGdTConc48cUNInA
s7vDsQU6t8WMvo6BHQ7hfNJ6Bw1Tl+eVf3bujDILrChNPG0SFngK1KBEVaOQwR/n6P6AS2qF+qOW
ufY/vSjQcK+QO7PMehplUegNFBu9rHYoqYXcOlHlShBG1ksEAdWXjqkIzsbNF+0nmFnOObasfE1k
Cn6mUF1Iq0ATAhWcG1H9hu+t55VkTtK4L4tZJshPS9adnQY5GiLa7kUx7hew4l9eQK4pE8VnMMnh
GcomiNBwWynVhtJhP9bPZlyBOzS50bch7HL7OMetiPqNG0Z/ayTLkEWAwbcxrq4JwI4W7SMmrWup
+nPcih68v+Pku6N7Z4O5Joy9BEJq7TdIvTkmx9HfJsfAUaSjVczR7vprmoyyguQBkA8oYopSo/yT
aWefOQV7aGQt+dYhgWDG9620Fc8y0iXIidSrT9Dy5KpQZ3HbSX4trC129dxeT2TpC7dfh5cKdf6P
nPx4FOBBTpmCWexYUrVQjm5xrvTbQz49IBHkfsCJLM1EboEyfbMysNUEGHvd4dhX5Hsd4qZNeYIs
Yql9a8zPly1x0eMATSgoCaK5EP9/6z9KplQ1HsaWV6QoCzi1P/roXEM3NfQ8wHfsbn7pSQ/gJ3FX
2Yn8y9a5B/TZOAsKlmdU8OwaKcC8OMQj2AlCeXnpyPHvrDCn86hNzVJLqBRYMXHsOXL66dR190Mq
yK9zr5270TChG+nvKAY+kuL9vkXx6rTt6qKfSDBndEHebcadFSZSz3E96OOCslGsTYd26F1V6Ryp
KO/HkYRmPoZZqvo5aUWPBdHomGDdbgvIPxMd5Z0tBuNZfN10P5Cdfrq8VlwrtgLIH4gW0IrObHVw
7qQaJBrASKYBVpqq4RytqFk2ApfgdopAqRAmLGiwWKxeYbmmRIUJ5Dx/GGH22kMRLXGLYDgtB9Ri
r9Mj2NDQJZIHOBF9LSiD+SDi8ueHtd3fwMyoGmVq1SYStt6xekK3gb8NTu6CgTk/Aqp3Y0RuJLpe
8KZXBwM+hNN1Q0Ujytvd3hnQYTI7vIzs0dVlsD160/hweQV5/rk3wewCs291EyLZSCFK3+rspJR+
VIdTDzj5fOz6K0hDXrbHnUaaHtWJhYiMRPnbMa1Smkdjj+ai3m8g6JT+LtMV6H2hjVTWbRdctsc7
cHfmWFKYLY7yzV5GFEYKtO0BjUZc3EiN8LIV/kL9GRRLDWOO8qbVYG+BYO1dn/wjJ499++WyCdHE
sdwws6IqhtKjxNP9TvbSicO75fpfxE7kSh8Ij/uJYwJXbiflnI/A6+T55pIh6NvSLTrBpV20Osye
iupIbasG6S1cwXovSpfmByn6TVAFFFmhq7d7WHYZFKZT0IAAT+XO64siZFPivnT2k8VcuaxkiM3K
ROax7ZwRPcmVl35NcONx4slJDvJBrQTbiAZW9ljZG2QCr9ZraTmAH5ZekdsmaKU2aKqTNL02cuYJ
HI+GgPe2LBO9lbi0gu/57fTF5pYtKV6XcDz1xYSMEiXaUVzdza4qIU6Mv1ZnY0xaoyySvm5HO/WN
WXb0/Nii6+/yeOgXLg2HCUBRkidtbiGLNmafIgtV5+JYqA2aIhqnUW7s8fWyOe6VTVeQkdZQ60bM
Y7xPz+xmUvORJmqggXYXQctufM5vQNlysI5QsvOGb3UgzY50LaJY5YeMnWnGLSd1q4GPQcPfvw1y
oD/1ugMGDpBf+X+kXdmSnLqy/SIiQICAV8aq6rnb7emFsLfbzPPM198le28XVuPSuW2H3zqikpRS
qVQOa2EyX4R8uLt3G3GcofSF0fdtjqK+XgDyOWoP6tQJHMauo92I4MzDUgeyViaaIvqsskfSgyJg
dGK1E9n8XuJmu2mckUgF2rtTNvLNUIsY+WD0UB5kv/SiO9ETVLBqfM/amkhtqC1oIwTM5ki+JIag
ALq/ZDrK/4auUHCW/H58B92iHapZGK6LpGMxaVdaSwJaFaKM8a6bwIX+nxym58bLLvI89Akba4mQ
JkahdblJfeOx6gP11PiSKxrXEanFHSsazaaUMrDifJ1tmhh2mVA7FbKB73qLjVbcEcqLpCGjgbcd
NTrTWY3mJR5T6WgMNPeTProb4qm7mcr25bLX2DeK82JyR6lIUfkByD6aALUvuVzasyLqNNu/szaa
cUcJGIMKBk+AJhx9WV1WqM5ucvDjgdzDKQNRUkC0jNx5qkD6HPchditeo6d1ajwJFCLD+75+nMvK
IaJJZMHy8Si5axzHmt4CbyCezdtBtk7mgj66v9oivlw8qUutKTmuRaV86OR7+hYyXv28PzwwrtmH
eaF2QIrp1a8Yo7A1ibqXNRCZAA+NW5TGkE4KqmJyQE7JYT2E14O/OozIpnTewu2y1YfzD1LXD9SK
MfjejM+q5ErKO4wX/6VCnFOwhrbolxXwWATTWjH9HIMAIFc+hY1mT0kZ1JFt5F9K+Vh1V7OQtmx3
zHOrIecr1ERfgCSARJN+J4NHszpFmT3c1F/VzywxYx5UQBOOmis/XtZa4AlNzlesTT5bPcPQT9rV
liovHCebVqLM5W5+fasd5y/iIVsLpcHtzoALcCUG4L2ybtdb5UH2Qap5yJDb+PZ3mnFeY0i6mQwd
4PTG1E8kPzTtcTheFiFSi58JL1ZNXyVgVLhyMHgJcmlm78r3rNbZBtVXZNPeuF+WbFGD6ADh4V71
6K6pzfIHKyCJ7aUq3Sb+gjH+N7mnsxR2XW+uYyIVck4LAJI3GDgGCGE51m95gyhnCVxgoYHFK2qN
BcPn41Rd622C9G7bS3YG0lwHTLqNN1vDx8vbtW/rZ5m8E8HsTZiPABYaTTQlrKMzZM8dDPGyFHZQ
Xz0RNppxbqQu03ZAJQmzKuB8TvVjFWEyBoFmnWX+ZUl/cMFnhTifkXdxo2jLj0Bz8iSUjP/jXCi9
SThRJtKL8xQqadWqHlDtWNVv6WTHiiPFH/Ts/Vt0wgy4StD5gokP7tjKgJcNhwhzhRR1v+TQBLFr
DocfRBIuYMhF0Pvsq1/t1lkcH0AXYWhMI8o77pTVVxjTDZphcApjujPl3EecKMgm7JrgRhx3fGOS
Gu2aoXE+7w/lmNoGnlPp18tLKFKJO7xFjn7/uAKM5Go2X8vi2qz6I7hEHanvbqUwFlybIo24gzyo
5azinZ16K+CAw8kMUjofdUuUQRWJ4c7u2sigQ0vYYEtLPGVJPoYzOfZzfLi8drtGTvCqMRk/I97c
vzs+uZyHZUxU3R0Qz2RXazM5xXQ7IgS4LId97muzO8vh7sOy0BJtlhDSLtZtWt4uiX/593fbffSN
ItwxKvJOXZou/fl6V90qgBfPrkdPBZY/aOIvS9vfnF/a8BEzGSTM72sABFf0b2Y92PGY2235pkvp
rBIfM8/VMKllB+aPpf5upSc6CUp9+3tvYR4ckHAg0GJ/31x60RIhl55XoRtLN+WKG8K6IZ2rR6JJ
7R/NBK83/yyIM7KxiwvgabSshWS+bq/Ho+rHjv4VfY3GreEsPuvK0j5OR/mAfv/0oXwW7de+9Z0/
gLO+qDfCsrbAaKPgzKLw6fdUxCa364RUYmpo00Cb4Y/s0mYx20yP9GzBGGqPqYXQpcqLEnf+pKp2
GgqbENn3vlrQjTDOOSgkXqUuX5GjdRRf88yAgMWicWbTX3/QM8uHyUZHnXFqA1k0riZSlJ2NjaJz
2femhRvf6zPNjsLuEFvkBOSUqy6R3VkO39K9gcvx18JyVqpkA+nlGt0484+mkdinx3rwO3cGR27m
6p+KQeRKdq1lI5Ez13lIF7W3sJWdN+BcA28kBU2ak1wDUq0CwFp5ij3QEl52KSKhnImioyIGKh+i
qGQqDw2JbmFNAhH7PnKjGOcj4zjv2lnHOQxvMHJjNzf94R8jUD35StRwt+tazpL47jT036bSmiGe
VpoH3fqUWpE7V4+NFLl/tWp8G9NAiz6OIiScysQ1zRsiBGTf637bWB/fkzZJVj6PI97I6bFH8zkb
xZ3c1iYH0YrtXimbFePCijokqFEUEqYFluhk5EYADsz7GOzXlxdMZAOEcx25XM/G2iwsVzsi76jY
0YkAOLj0yuBNOYyNSpyn0AbNCqMwYlyKt/qS2Uvxrn7LXMx2fzjvIAMLLVYWGAC4pafkVp1cqxPw
ye2/OjZ6cP4giZtkRrscA+WfgJzXObHLGkirY+NHvij3J/ADhPMD2aLFg1QA4bZIbhrzTknfXzYA
0e9zPqDVm64mOfwMaVsM+plBPryFl2GzJ3zni9lUqlqpwEEbK+roQNyfwtImQrwcwSWo8k+LaVDC
uELEtyg3DIJKUj60oR3No5NVD4AaF3jPfZeG4SuqoxcNTSq/33tjhEmUCHwjbtH39mo8DOHnajxF
kYhTbj/Hop4Fkd8FLSl2P8zRahMrLm52L3crcBimrgGUbeBrSUHuiSk79qtfG6mc/2lazRrzEuol
36279hgjnIhd8smqneZYwc41wcNQKJBzRJKRDOPSAStKvZs8w2+CDNxsE4YowNXpiicoRNvHOSOF
hJZulhig0+k3A1iWK9qml/mqA1nDWw4YRmiJjkYUdLf/vn21ORryIKNSQOovdAxSUevu/kXx6/f5
IZowg2nPM/rK6vmqpA+pCXB0QcwlEsGZemUtWqsQFKcaQKogDmrXU16KRlpEQjgzV4zJQn6qQ0mK
ZMdypHaTV8dVNQTbsR+unpeLt2tp0ftqjIHgPc1B2puD0y5SAPh8vx8Kv6vUUuAnRHpxdh3pAJoH
Z7vmmg3gWpL7eiyg2sNlI9u35rNW7CM2QXi55BGKNLj2jG6yp1Xy8uw0Wf5iihDDRILY3zeCCPr+
RjXFOFW0EARZ9DSR5NTQGYxkzeNlnfZvprNO3DVbLuBPKWKEWlr/WQJOq/z18u//4R4/C+CuViWS
sqlUMHC8DnZ9nIIKPeDqZ4BK+rqToBlOIE60dJwjiKU2pynpErTYA5X6PRoZIifytGPvxYfMTZ7K
x8IVw/nsNjTr6i8tKYtoNzuWZVRpoxG4aPQmfRcHk8OYL6vA8AbULNHeKB9nhzX9LVfxTR2IgBNF
i8y39+YdbcK4HoFs2HWlbS3lw7p8X8boCODXG9WsjkmU21rbHSZ1vIsq8oRg501Xi6YqGkD1McP8
arIoaeq0rerEi9IDA23P3cJRb6fmsPjxoQ5yRzRlvl/M2kjkTAtk6IMeGaiLWBAIRO4nM7nXAaqm
Ouwu6w5sp9XJBkL4ZSPbPTMaBfY4uhUUiwf1H5WqNpUIWUI569HijH4qc/Ivi9j1ZxsRnAeIe7U2
ixWZuzm9jvvvFrU7Ee7d7knZiOBOvpyl6mrJiEnTsHKK2e3pauvzYHeNd1mXfesEohLBvKssq/xo
D+bNu1iaAUmE7qwf6HdGZJMnmMVVfAJer+hRv7t2G3Fs+zZnsdQwv6TqoIVKivu07p14vLZSESLm
rg1shHB3AcnDJZ0XvBh6uTkaoXpYC5EIkR6cDQBDewwb9sxul9uEXJXlN715S+PNRgveBtaUFHKD
QkE0XFsWSmLFxzl+f3n7RWpwp5QUhjbIM5Cz01xGeSr39Zk4oII9XBYjtDLO81fREMoZxrsBbfIT
3GQ9WE4PanAVs4aiQsEfpOE9RTWqmgafA1kHY0ABCb6HBKtvYXCMNcrp3uowzDBZlErdX8OzNC5s
K9E8VE0WmhHGLnVlQ3lXktBVSClokNp1CQCh+E8pLmxDX+WilhG8DjAMHX1VnUWpP0pK7QJfO3jT
dp1lcacULYdknlT0y/+XEkm8ItA9tl3SUZTn2X/3bDTjjutaRU01F8hnjn50yLzkwYp9RkrNroqW
AqdhFr4oRXvGHd+oT4tZLTAHowJNMDuwhgQG95+BMWLCWMyxcuugFc1UsMP0Kke90ZM70JXaWXHW
wPe104dsfDT7ys661Cv0Q1FetYoIaVRkMNzZznujymloop3SCu2YGIAcC0wZ+UeBn2Jn95Ja3NmG
CRIlYjTHSuexgayQ+GVyN1k3WjLZWqTZgKPzLxvovoP/ZZ98PmWK+nKSTMTgSR16gNA/zUSEJySw
ED6XMqSSWasFoEenArCmitrKSAyaWfKsFV1RveWFhMcxAIoAH4JpmN9vxVyLqVaSCe3Y2WOeL3YI
sH/SOpcXbd8efgnhO1VULenqoWHPsHqxo+FuUZ4a+q1fRIdrf3POcri38oqmtlgLQZpJ5/SYJ9SL
ulZwn4hEcC7X6MByrDbIlEzSd6MEANn7y0v1hxvkrAPnbHXMdc51gxlIluBU3MRrvzYutdmMSXoj
mjHZl0YBY2ay4WqNnyIdNTUelRJUtAxiSAHFPHuHjafqyHLQyvGybrtmsBHGuYXR7KIIDeXATUoG
N5X/odFzNltAWXy5LGf3AG3kcDat0TSZtQXzTlYp28r4XpqeozkWHJxdQzgL4Z92TR5XsobUhZdN
hkfM5T6my5veThsZnD1jZNmcpzJimEzyD2A2pTpkTm6PBkivWJuNVgi26EfJ4ZVL3Yjk7NuyhkEa
arxY/8uvp67kFCfrNpntwgHy7efRw/yEh6n0x/Yld0ig3f4P73XR6nKnoBgqJQk7DOD3H0c3OnSB
5JSHtLf/Ye9lNOCKxzcERkPZF22eB2qf0GYeJ+oqsUez3O5Cfx0FmSJ2zV5aXPYNGxnWOEpDk2E/
l6pO7Q5pcXmgrjU2jU3mLDD0xr18EgQnjrK/bwSmZk6XfETWcF3usyS2des+1U5ZKqjK7IYXG6Ph
wgt97KoE8zcY8KruaDo4JMnt2PB19LCWyzE0E4ETFu0V50gaXCZ9oUIti6J41vaq7EtKtdqaHIqm
/kRbxvmSRl4jTe0wTLaALkbSAmX5XEdPoGuzFevbX20WP/CXWsUUDUUE0Imq0L0mri0klOUMwEmy
abd1JGpp2S8/nreNn/2b1xLSJuZeED6dMvAkdSXYKLuj8hJ7whTc/kqqBgU4JjBzeACBsMMbgho5
GK0PbDClje35yqzt9UG91T02lqXiymkOBj7hTe8kehbNHYMqQqNdGULRzhxcoJqYNup6V/Mqv8ku
AQuKbIZFFH5ef6aIe0mPDFAWaqd6HE5rW2W2LlPBxbBv/2c5nK+aKmNYtG5giJOgl6MV0MFip59H
wcjSvvc4i+HcFVmRuOkzdEOmqAxkwL2l1uo0XfA/MMvsG8dZFLdD3RwuddXBGdbgGcIETuayjtLI
k7zOD59CW/WK+8LNSps+Xj50+09A9DP/t2ec7wqLQTOyGn6fPQH7u+QUd856O3pon7XjB713G8F4
KvMYry+Bs0DOeRG1rdJiAkYIOqdfCsVw8qV76gwNKBerF2EEabXyQEq+X9ZTZDKcH5ssg7ZKnwCb
AOjPNH0PtGYnUQX3ALO7P6uGJf39uim6GZ06NMJ47+SH+nUGRIm/0eLVWLm1FrVRsGlVKTxZy7dc
utem6C9lcBFQRay8zpYCXSbmcaqeSe91or7fP4Td/9kAYIR/Xyh5WKZ6BYQLuppUfy3R95Ffrc5w
TezKXw6ySCXRvnD+om+A9GNOE2JV69ZCD0BkCQIboUKcq1jwaMlrGR4pDBev1Xo3oyjGx63kx/KA
ZHh1mEPFNmvZsZDms5Y5c8LpLZjJ+q+jDIym31e1DIc1MzM0ibf5cJtSIDlq+ZfYrG5xvAUeeH82
lpGxUxXcVDpfWkkatSe1kSQYUGUYgNUjkn0/0zjI4VjwWs2xD2JM0XwQgX3ur/VGNGegJIrNZh0W
vAzd0W2SH92GxiMYPdiUEKpIgsf7vofcyOOMVeqMQaEpoq0l6L4z+L7YLb8qmAwiDK7iqyiHunsV
bMRxxpq3ZRwPepx4klTaWlXaifUFN4Ndx490EiXGdk/GRhhnt3OUmOnaLqargGxT+6ymmcCbMG/+
yiVuBHA2uRK0DScW4keaLu/DLPk4ppNblumVYfaNk0ej1ygi0JF9pTTZIKrMEgmcrzfTtKErOGcQ
HpzC+bBWL5e9sOD3+RyYmqzFQE144WG5adLnUUTItntXGb++n0+AKYU0RH2DawScOEXyvqf+9MaN
P8vgDhGVqjjtakC+plnt9dULeJi8y6v0h3MKzhCTmNiLVxAzUlbNYQ3ErJ+wF+qhP4SHn/Xe6VAI
oopdPDdg0v+SxoUVYENSzXAArn/2neWN1KsVMEoAcJ4wFlk+svbc5Ik8XlaRGe9r4z7L5AytrGR9
XFW8WGrrBhltsqSOXsLtSoK4+g8u6D9BKh9YhOOgVSTEBTac+mtG/F04jasGeDM4rRO5Ihe7b+Bn
cVzepbPKPtdmA11fU2NroXLT1YXgAtn3cmcRnP2B7JCEOuC9XLP7mtWS3RITpBwnUtwM/ehe3qb9
LrZftoHi/u8XI2YfDWWukeVLj8nt7AKAyG0qJwmUE/W1r/VJvIL7R/isHlvhTeIhKcJoTXJM2IXT
aBfKtZSA0rwR3UyifWJfsZEiJ1VvTh14wMqPVW7PLvGKh9hVbxlXl18AAVj8jBXtG+fPB1rpg8wy
Kmp9UxXv1zIYlNge1OeBCIxepBz3MOkohkijUjYBfe0v+ac2+yqwCmZifz69qsx5DBVNANZcINXX
ee2xdNcrIKKjH4XRjlj3msBViLThXAWistKMUphgJh+l+TpqBW1yuxiPOoC8gIiIPDblQfnbMV36
dgHTYRwVvhrOp3UdP2TTcKVWkz8t8zWe/Q4IAhzQQbhvWcmNbM4our5PlBXzhO6/lGQAWAhI5K4/
cpX/AyXZ7mJu5HGmQbOoaXSKui/SXw6a4u3MFAX0zCW8Mo6NCM44aIt0yaKgc5IBsACg3wFer3Zk
w8Xrc+KyBhdBsmHXY2wEcgbSNlE/9W2LRuVSrf1aXadAMyvlqPShLrDF3WvrLIpPtCkY5JpjC/SE
tU5HOzTJsRu0G3XMXWMSVVgEW8Xn2PRqSooUPFJuWUt3KB5dZyIku12PtNGGHfONEwRnA0AjDESY
5pDZivnFMEpbHhu7BY/8HAgsXbBLPCTLkqg5+skyFJJ9eFzVH4L5A/lUH/TPg4t+b0f7irtElKgU
7Rdb442G6CDrZbJCqA7K6aUM+rDw6vrboIngMPdDts1achfKaPW0WBREnqCof2RxBkoO8wNoMoGH
iyq5CA13XzHkQ2XCZqp4cMAVbbBWlCD3RLXaMVcMGCieVLixLhgu/INeZ0HcCmpJRLpYQUNPlePN
iAf4FSvrdGxuYg4yX9R4uG8lZ3HcMnYUlEI5UBFd0HMO+hNlaAHLP5dNUSSD87kpujnjXML1WEbe
hCQKEngiCoP9sNM868H5WYW0tB5bhJ3SYfZ1Xzmw1sUOfl12kaB0Rawo+77iLI73ucmom70awgU2
d1H+OTP9v1syzsWWwHkDUTgeu6bp0PQreiSM4d1lEQKL1rgMoMry0ksDBoZ0rtyxnxyji2zJAkDZ
22ZAzpvDg1E0wHPupkRG9ULqGULUNeYSvy7mchfPg6DPRGEr8/o2/LUzGudjm3bSVinF48p8Lq+j
R5abDu+R7/HLr/VBeVBPkVM7hoTR2cRNBT5XtKRc8D7qudKlCvr9NGB0q89xfsqQFFHbyb28dfv3
yFlHzkdIZSZLZotsf5UfkuJlpXdV9Y5GskM6Yl8WJfJHPNkQ+BlGbVJQu1OfVh84CzeSI8t+6xGf
tXll8d8ZPj9cvXaShHIaXuJx/aCjFZt+lFfB6u13HQP9T8HIMRDzeMRTay1rTU9Qse68/prV68dj
copuDG/xrRvgUAKZyDoqny4v5L4TPAvl7LKr+gUE3wBxj+pbSlu8VXHti4yfbfxr4z8L4Qyw7NEl
ggwyeycolc344VI3yTzwLSLVOXZ260goaIvWk72xL0nlzDE0+jweV/b8MZz++ueFNRqOFSzHOhAV
J/fP2FlF7sIaLLWcJvR1u22Sn4aoddOx/1qiRKnF1dPfbRn7lE0wY4WDmioJkmeKldoWnR/MCY9w
Sfcui9kv7m7skb+7jNVKZQb623jZrepGJx2WCPNAIkhEFrFrhRZmrMDHCAw9Hhg3NxkWfViDPK7p
3yMnVLjFEtkoAovQbXYt8SyID9ylXB/7YkGCH/3JV3Jp2kk6CLzt/rptZHC5H9C6GTWasBi5D+uI
yuHipRvNlw+5I0Kd3L1VNqK40zsbg9WsDCS5nq5K/XnObiyAW6YfiSTZjf5ohS+XbWLXw2/kcQdZ
qykmdLMc8PbV+3EMCgCLLDSziwkkGq2gFLjv4jfCuPObVkvSzA3wjrLvi8OYk4ugPJhPi9tjvkeU
sNs9vxth3Pmlujz3hFE8VomTAmwhs17I+KJ2om7J/YhwI4g7vbg9S4zHRYkHEKf8uj4WHgukpRc1
YBOhDMX78pYJjhYPCUN0E6ivIEF1h+yYVX4d3xSlIM+0L+LHFK1mWQoPkqumpQmGayCbDIWFhGo/
Y4BFT3V7aqbce4s2Z1FcgNsN9WBlFSCtS/qYaB/y6qWNRBWdfVM4y+CC3C5Vc2IqAOFXm4+dhdT+
P8Xq14r/V5rwcW5jhS2pRuzL1F8bw/3QfdSit9ztoLcF3hhRkUnlbDpvlmTUKBz41D5LsWWrllfU
hcC+9l3CWQhnz1lSrVNo1ZgaKGVnThS37Spnpom7KqtN1VnwEN23tbM47lKaiZxWco1QQlLi95Ey
3BQwhgVwN5d3Z98GzmI4Oyu1IS+6CMl1lGmvjdgybaLO/hiO9yt9k0ugDA8e3PCGbvIpkRLZJHOt
i8Rr1kMLhwB+SQfAxSBpxfQ0rsDYE7FZ7OY6tyI537qAUWDIJMxoLaEFpPs+roN16t9JaPAIQBe2
eBnwyG2rmiaQNnUAmdU1VeA1dutN22/gzFM1oyGSdXjC6RQGKp5CxMvQroOebnqHmUq/+or4RtTI
xRTjg8KtUM5caarXI4mA/jBTlLq7WzUW4bKIJHAWqhEprUx04CMV2NhF3QSJoYmWjpnfJS0489Sk
GX0sloaymbv64EEq/5mWn5SrPt7mgGeI3Om+uUawhqtS+nb5bOy+ZbdryDlIiaKsALKt2NMwD+X3
x+wEfpnUViOQsCzu4o/O6DFUTPNxAmWeaAf3PMBGOo/WBYCQ0qwVFAvD8gWMAPG02sQQJa/3vNpW
CBfDKZNZyBP4XtzuZN6017pf3mXPOXCDvA6N06YvBb1jfhUrtxv0MPpOUNwYigbP/Xtwn4XtQjJN
ir30GsxPt0CLcKJg/B6hSilmH9zzclthXPhYpiSiMQN4zjTDk7OrWB2cqH3XJKKxit2oZyuJCxzj
IsLsgMzOOqanGejKahc3rBGdjSuVN6IOEJFinHsbwjIjtQpy4Mb6oHV+i8Jhpl6bYIG6fBT2z/p5
tzgXZlaVaVEG7UzkI8Y1yyW4/PtCc+DcVZMsVQuCBZZO/glWEx6jgNqzx6Yr3jTpuN0lznVNWi5V
BbAI3NlXgOnWBIAjyO0V9s7maZMPl5XbPcgoU1MTNC+4+XhpkjynUQvwd0mTrpty9bokQ2fhugoa
G3Y3aSOHc5b6mKWKWqSAOKuJN9XDE5jQBaUnkQjOI+pxFE+6BGh+ZUI2cTWu20Q9Xl6tXZd/1oJ3
e2WmW7k5w+nixvaKRHOtNDnmsnxvxtl1t5ZHbTQOl0XubxDYvNF5T1B85KxbVRsZ/L5K4oGVyxnr
2DaBKi0J9BIJ4Sw8UUwErhKswNKu6zV3DHSRmyLKkP1zBO7H/1ThbA2xjT5IMqLtNkJijTjZVeSh
AyRyrSBHqPGWjCvdiONMbg0NukZ4dbljMtpNfZv2002oOImZeZe3aDfZsJXEWV47WDSOQLL177Qr
MHSvfpI1JL6ouLDbBLKRxWPV5ECkJilDkOld1iAUBqWLPN4Lnkh2elt6hWmLyk775+rXtuncbWho
bSYB0hJ1VupNw6HJ3gmWTySAuwEbcxzqrkCrrhbk9+nH+UC/jQi7FeSRGx+Z+BtRz4TA3HnIgkEG
elbTwhC1qQa5tP5kytfWaAhc3u79d7Y/nam9SRHSqjSJgrsJ6LyPsZQei/RaAWCFnhoC+xMJYupu
BGlNPi3qgoJTUl4l5ntdclZymkfBNomkcD7CsBq4iEimKCwQ24g/YRzDKfWnDI3Il+1BZA6cm+hS
ki5zBXX68F2mvAxCCrD97ccTDwEeNUCY+Pt69UUlSwPrbw8zQIQbtd23uhOGHy+r8YeTehbD7b8Z
txr49nBS06Pxj+7PTyhAeuuj+aSgjJAMtuQqb3iXU4L0LeDUZHDicSe1LJU4MjqCFH91m4D2qQ90
Ebjx7uZsRHBnlS5WaoQFgrp1LR0rm3wd7w/BwrHfePWw2sjg9qelzUTyFs/D/NhRm3gIGg54TAHm
2muDQnkT5dN22biNGsPZSKYfgIf9qejv5PUtgclGH+58JmpraoOGeeauqo8L4HviXuRDRdvCHc4h
mq0Ko23IQY+nDmS8i1KJdoUZz6Vd4Y5lixZrKZagBTAOnfCUnepDdmQ7ggZigQfYf6lsVoy7uvUu
N03M0TFeEBowxq+6t9uQgdnBBuITylTGt8tGx77+tXYYAADZoYZ/3BWuNKapahqS+PpInXL1Y/1O
bQCgVr9b2+fLovYdA6Ds/pXFX+FLluSUVCjRmjejy2ipkW/5JHnszgOmzSl3hMARu757I5FzDATJ
raiMMeYwJphSSZHNWv9JJXA2hwLddl3rRhDnHjqjtOoOwbFbSrmfLUg/DJ2bVZLAGEViOA9R6yMx
BoKIwYxamxQlWiGeMbgtkLIfsG604RxDFEqyFlY/HFEd2myK/4cj+tkQ+D84ImbWr43QwsA5qO6Q
3uaO2IRBmxSd4SboETpbVk9WE1S1ZpfVoVjfj7HA5Pd9xlkad8ha8AfVYxXiEWPcVFpiF2MiOsf7
PuMsgjtVjZJO0tjj8cJYzKJD7CQn83pBd0D8IIr2dylaKWi0/108Hh85anu9bmLc6qxqLwOgDO0d
HjCJ7hnqpqzaPXjJid0HNZr3J1d36iB+QX3z8tneN8zzR3AHzSh0UM5lGmLl5khKb5Xf1bp7WcT+
a2OjKHfG6r43pAGDCu6SA8xU86oArnE1HB2w08sB+cjL8vZ9x1kl7qylFZGbmDJvBcpnvbTr/iUa
AkmEoixaOWatmyBWaudctVa83DtZKh1lKRJHH4zpGoNfsqCoKRLF/r4RNZuJucys6hPmrOesiDxh
z9n+dXJeNO4+tnprlaYcmdHCDJ0USCx0/DBXwRofVlGv1g+vcMFrEN5rrHKYRDNaLJYTEhAeyheV
q73TH5L7ys+D1EmP1NPvgdQXXDaM3WVUGRuySQmSItwyUrOy9NyCt9J6P6EjUGFOlAwCHywSwi1k
XvfUiFY219uMD1PRNXa9FD4eVoJofdcZbpThFnHN1rQvRnDG08hR4ruBfLm8WLsGsfl9ztkOKy3i
toB3ivpHdbiVQ4Qw+ZWqfJBFtG2iFeN8bpKQuWk1wLNMZlXbcg53a5oPspEKnrf7QdpZJR4OCHlq
a9WTEbWO3AWiP5rL+w+ZMykI1CmYsCOQZgm8664r2kjkvGtuSvpYpGgAW6TIKcrZGc3J7bJ3Y/TP
5d3av/k3kjgfW1TFOhkDnjnyCU8QxUUBKTDAwfTjCYJRAFHEKzAPHnLASOiQJsw8Klbf6IMmDQCq
kJaprRPBvv0Ar3vlLza6cZ42JMq6yqrCWmNGdzgV73uMjTRO6Gqo+XXXqMod2isD5SPWLm0ck16w
i/sGqlvA1gS+gs5nX6ZMaXSzSkOXzIcR1FmTeejEzxW2Q6+1tFSdTZMYFg/6XjQKsUgN8G0rz49R
ZXorRV67nr0B+H1607rZOrhou3OtNXqfzP1tBUbIy1a071POn8CdxNxckzWs4FOGtjxIcuRGs6hn
6w+G+ksGP8SpK0urGkWMpq2H8hrzP35meiC7+Ngd+5sSyObfLqu0C4VL1bM87ggSKY7MggD2QA7m
j+EL6E7ZncO6Z6g7n8oD+dQWtvGQ3WN+0BsORDBvt3/ZbeRzB3OIqjKv2Fi//qSdCq9A35ODyw68
is9wdI5syx/iIH/G7D31Lqu+Oyu+VZ0LhMAdREjTob6gBf1RvumC2Af2L7WtIDwMn+AaHJatjIAx
74smDPaPzHnVuSO7VIMiF2xCcy7vdD2Y0w+JELKRff6FA6Oyb9hERcacZGaOaUZUudJ3LKok74xb
bKaGQlflSkf6Fhjx7XpyV3uGWSGwGTB+UeU7Qgh0lNiZ0dqR/i2re8HmiRaQu94TjRiq2gI+tK3X
h7ayTtKK+mo46CJy7/3H/cZAuYt+BKEpBUEDW8bJiz/1R8Zs+466KmDyEaBjsF9ErsN+8dXGQQFL
Abs3JTz2H8ny0mpYfj4cvtBwccbOAMvoVV9cldGxzqW3uO+zOP7aN8x2wRSAiqyP9SHtr2hyvUju
5aO2u1sbEZyTyWkyVWYrGW6Ocf7lsULxXf1wWcS+49zI4BxJvpjJSii6XRnyQ+nmd9VN6BqOcpIC
7WqeBGHsfp/NRhznPNJ1jrvWMGOvvNYrmx2v7tPL7DAW+9qZDvnJFbYX7d6AG5Gc05BiRWulGNng
9AjcBdYD+/8bZ9wPCDcCOQ+yzGmvyDIDg1fs3sWEt1M9hMfyMORO9g4U3EfhbbDrszRk8VUw7aky
D0Yld0lc9KuMYYfv2a3mlbGNueHCnh+B9nKccDe9qIIL8A92cxbJea0hAwBWZ4IiYnowbyiuoMiL
nqMKt0DlRk+ijtj9x/5GQ85xobm4W1s8vljNtD7+rJgmulMdTVRMRW2qzCJee5KzbpzvGpIqJVOC
Zt8kj8IjSsIDdQDuXXdv8cYbpbjAiE7KOhZjg+4sTALqaPRN4kdrFMAd73dIoWxpWYYM8jg+pi5a
GVdMHsZe78++9BGTlZ+JQ7wS6VYliN6tnoFmB3v1MO3ji9BWdj3YRjZ39tIlKqO5A2S/rGDaQa+M
6TQV5je5a0RdPSJJ3KFD9bIj1gzuuLT0G/qslfYa/3PZVzIbe2UWG2U4ky/L0iolgvn8kJw0AAGM
YExPZj9Gk+Dcfbosa9cEKThbDUoo1Xi0jSlrmsUyLcM11/gmp00JpqP+4Q0yDBk3pm5oKuHnNbu1
Szp5nVMvUT6l3felPF7+/f0YYCOA2/1+ikY5xf//I+3KluPGgeQXMYIHSJCvPLtblyVZluQXhk/e
982v36Rmx01DmMaG1q+OUHURhQJQlZXpARVYQ+IsfM2/zwDmOiAAhBKP9MmqbejlXLbK/XI7o0wg
5CXFkVYCLbuCcEcjL/EoSkYiC0wcNEVbYRwAN8RlVB1TWW4VzOVfdoKf73ZeMPmuMKFNWDdgkAMK
yrEaxclz60mSDWLXShrEQ3foLMR4bMgHrVMDqoz+5V/A3U+7H8DkwEqa1p5kKQWO/jZKr5I46IVs
QvxDBJ1nyJmDX9BiR23WtWgnXYmhznCs8XyaD72tBNVRd4AydkS5iL9sf4yx4zaDrmbdso3kF+pn
ufYT6/sHvhiQY1C7xYSGwoKiNPS4h43JwM27U2c52nIsEveyiS2y3mWgnQnmQhg3ag9ZKHTncpLb
hvmb1Dfp/NmYVsE1jZvpdnaYS6HRmjltJrRRQZroji0FNFIzrsJZc/pWu96Y3i77xV2anT3mVtjk
YPkPtSX15BzakerPWKSwxotmCjFanH4KxLBZqMOoTVCugJiFR9qHJjoO9KlUBRuGG8x7G5uTu4dj
ViZj31LMmyQYEaqPtd8/G0cwnFtB4Zc3IgAUb4n21pg0F0YRNFnMSncBKPQay6lTy14S2c7XuzwV
HHy8l9XeFpPw+gkA1qUEw/6cX6v6SbMOEFVxBigMJc9VRLzLwSBaKyb1ZVLct82Al+MKprRstfP8
tIY/L9vg5lcKjnAF4SBrOGD/XixQ6OkZLaAiOkL6ta9t5Qq012iAACsOFZ9KFBtcn87m2Fb3NI5r
nnQmyvc/tvEx1EzcmdpF7hTHyMnc8EH7NJ1EJDW8bLHzkQWsGdVMwrJHz0CSYKh18nR1Vt1vZgGu
gzssDIC4RUDRRkBjyaxYHy9SXKoKqgovm6qg/j26r59/4MH1pTuWp9qRUGJwhJyFW1Jgk+HeKnNC
LaTI42hsEJU//uF0Cd3lldgbc8d8838AJPM/59lLJmTMph9Ss6QG6l5YQWfAQAUQCk7qh27zVuvv
n2gK8q5OBOx+e7699xT9JQ36zzL4hv8OVnPOM9MaS/pWcXub07/rD8MGinZi33LSu03dsL5VD5uS
kg01VGe+jb3ILZ4v7xp+FJ9/B5MHFBppStquqactn5LsVg8/aaL2tcgEE0pxqFJwiyBmK3RB7VVL
c2/s60/9nIhGY0SWmPDR1qEouhU3rErKA9PMTwrRncyYgsvfjHe0QTjHBJ7GVEzKVvnlal3WGUAX
N9Z+jUXj6LmojyCywJw7UTvEUTWCplmdKo/W61Vi1R/KX5iI1nFT06E/yVw8tLirUYxUUq9F/rIs
W8Z01AjlofZ3+rsCVWcbRC79/JEvd7bJXEKUdemWLkXUd/INKb6V0ePlv88NgJ1PzKVDnaWyNpIQ
KxMXzjCZtlzOp6gWDTKIzDDL00TL8M+1QLFyv1Ez1a7zPjBn7ekj7pi43KCjoxO2/DnNCnifV8tw
zdZPlKsuCqxB8KDj3gPUPybYkicmMsyOUNygk7E+pel34Ifdqp4wYCtBWK2xI8w0XHaKf6namWQC
z4hnq04VPCHjo4m5vOhkXM/ORs205bcPQUqQX/79hhYTcqTp0pboBLzdjer12qc2NQ+mNnmZpDhT
p3pxC6Xp0V9C+aaZI8Exyg+Us3EmHutJ0bt2IxmU1cXVVGwuVTvSD9Wt9z4y8SjFuqkBw0hdGj+g
pOFU4TGPfl9etu1vvDuwdt9xc3V3FY6WBhMOEWSFRvlhlj+PEDP6/xlgTqJybrRBkyBp3sjV/Rjq
V+WSCHKeaDmYk4hWehuPUkxdvdAc2hhXJCufMS4v6ORxzWiqolIFjFkmK1mTlEQL17CnrgGJQEX7
Gg6Ogbvv5c+1/dZ367Ezwpx1ZNKnJVE3FcROsVX5RW0PYfmUFqe+/wCmiO4sMZckPS41UHUgqUa9
P66Q3xnujO4jvOkUHW1DkylVVbbcTSYadwqRDJcqrW0pT0rzHQoagm/2hhd6/9HOVpgYG2baZqGE
F5YabHL2hSefND/x40DDBatHOWsTV9MC1U996gEx8Focw5eNMgm3MM2+vID8PLhzmYlGsuoKlRSA
FFuMuxAn89CkuR0w+ln4+Y0kCP3Ns0ueM+FS6kqOSgnu89XwTamO9fBL0V+i3hA4xc0SO5/YWDFN
TOsPeIO1ZhZ0tL9pRlFPkB/4f9aQhQXgbUxUM8Ua0raxx8SVrMxrmmM7Q9N9HAQRI/CHJXqe88Gw
rAbHI13Aryblx7yqBHVBkT/MAaU3YZWtGBl3uyKxczDuZIYjG0+t/DJbvy6HnCAI2OrwMFfZoJcA
GenLr1p+SslrTTFU+pG6PdVMy7LQnEBTjDkq1Cgd5zrCkbukJ6LfDt1JqT9ysO5MMBt50peo0Ouc
gqejszt59OlAbfCpCnYNl8dg7wqzRxvdmpoCo3aeDp32IMmK0snUeHAgpx25fZUnhyRF0Oml1dnK
EMdBHKMTf3nV+MfJ+XMyW7cLSTGG+URdLS5eYzo4YVS85upHxIH3rrJbd9KLoZsxBCWvL/H0o0tF
hFn8vfSvHyCj+PsGUVaoGBsWXmeqMdlyTD1EjiAstt/4PsudTTBXy74Jp6JWEupKWvUVI3CZnabE
xni2XWbVK+pr7kJEjKP8TXW2yexfq19CaFinCJFiLcCzXB5KE9PnKpRVpUXEL8VtRFPM7Wu6DHiq
xao6gJROUyQKRzbYuepobhekfhYkaJuCwA3+BpeDj+vdzh7jnbLMeUvmHiAP9TquD5W+AGl2WIT4
R6FjzFW5V7tZ6Qy8CvrI3VS4u6fYrVJbOc0n2d/I4UW6OiLPtnDdXWjLqq3jGvVld+21Ex7Jjtyq
15KknIYuE1A/cyN/9xGZhJjotZSTEt0lM7uCwo3dJKK9JXJm+/+dM726ZIva4euVMTBUg3kc2v5I
ysxZc1XgDPe82jnDpESI78V1XfcbE90AXS6UKEZHqT6ZYTCJpCa5mW9nisl8aFdAjlNFiWI0j1X7
1VIDyFJcjm8u9G2/oZi0Z8lKRJoYJf6tBJh5xU353Pa25YFdaMOwAIzrTwdMLWGi4kE0rMuvsp4d
ZPtX+mQ2BmhyIJY42HVih0Htx778mmKTfY6OE8qeKiSetFehAv325d4lyp1hJlHmmlK3Y4542bwG
1/5T4RS6MwTjYRvV0jwr2Lq5iUtwqRJBoP7DaxARAb+AGVJW/WMY+llLF2PTNO6+qE7tp49gzvgR
4QM8/qNsHJ+q3k5aweWUH05/7LI3RyUj4VwOCKciP6nT6yjfyYPg6cff6RZUTSyK6ap3PX4oNc9j
DgBypJKfgIFcKeCd+FDEnm0wu0IBq0WnVWg8LFM62nWjxG63Rse1mz3MIx30ea5s2pPGUdvoNjKT
a2VqErvOqFvL0V2mlKcuBbNuFks32jCrQKlUgq/A/9DnX8jsKVDoqEuctTCYpA5Ze79N9Md6Sn9f
/hKXzVD2QjGPBJO0Zb1djB6KCDzsD61oEIQLbqPkX1coS5pKItrOC1GhgXkwgI0FFdFnwNgBKP8J
cKC/sSzjcjGLxt5FnjGnbkWghTauKvogA0icaQ7a9Nzw11U0x385XCkruzFUWZdlHZKfmTiFdpuP
r5dXiH8snb8ec8ZCa74tZgmBsGSGPVXfSL84+nSk1v8zErbvuTv+JPgRyj1et0k4uVlMn1X6sGbR
w2Vv+HcUXcVxYREDY+iMGbw867xGvx6Xr9FNf27ohuqlut4YI2OvexYxUXFP2p055lDv6LK2c4fq
YaKONimDYhzteUFiNB6MRBEkR6FzzLleVh1t+hC9t/Vu/LEN370xmGj24FvBpuQr4lDi1z8wKgwC
KBASE/Y12httVkVVjGmet6ssOJsOlkdsGoxBGYgg7txI3xljIjGvLfSHNz7nIku/h4r+lOiGoIDJ
DfadCSY6yhUaYIWagW8o/FoYfkkjT+3u50LUO+Qmh50dJixIPrbN2uCMqWW/iqhNkJjMWRQO2w3g
3Q1hZ4UJh0EhUwzhL8Mth+amX35TDAXXheIVpHuolyUoIskl6uyuze9otERDQ1ycGd2ZZw65MFIL
C2ry2yRPGGRXDeSVp0/zaRuSL9zSIQ+y4MwSBQhzZvWTrM0SGCDcZokw75fdzHEfXM4f/IXDmw0P
N4KuL3PpKvM1ShfSouOme+262PlwHVLRlxMZYY6O2Fr6fpoBi+kXwyuH0GvlOyG3Ij/Uz54wjzWr
jfOVFmbq5XULZbq4x/QskHl9MTktsQT1Z/7KnI0xWzfNGm3JQzzqm3I6oNbzZSWG4Jz6j3A722D2
LtHzRukltMH/eQUk94WDemIPbjLNAUnkvS68gou8YnaxNZuqukR96iny7RDeCHsd/MPj7BGzf2PI
L5LJRDknWmdHJ5jmmSKnlE/J/JyJbr3c14R+tsVsVnnp5mzIt6Nj7hBwraYERW1itibW+8NURLhs
9hMJ5EXJP1/eUtyviJ4BqAMMTImwaEMLDK3Q28QgehVSb27M56IpBeG3bfx3iRB4XfDIEdDPsOzD
UTH0arhW/zwQtYN51IONPVQ47sbdUzs7zEecyZL0So8Gm3RFFWBrNRdKv+6EbzfhJbp1BcpA/9QG
ImQ8N2Hs7LKJD3KnqyzBblW1rmoBxTQod6o6CC5P3HhEsRw6MsAboDL89xUN2GezTYG0dFcg2lLz
xwBaC3IwrRMVQVq4ljDzhIce8iymn/621FYQEOkoBlylSrbnsLLj0lseFw2YaBFOg/vtdqaY1KTp
uNhIeAe645xeNTS7UoboIVEi/3KU89MTUKiAYxmaarCsnYOEWeQuxe2ld8kC1nfJzt0osy2n95LC
3+BmpRBby/+MZ5vMQWJpsVFMb8PW2WE0BztZZ1tTcrsuf0fCMgx3H0NkCN0/KP2Bp/jvNSulUlrm
Ahkkmq41tbJNScSCzF2qs4W3Sv/uiaCClX9u2xQNxmoBt2oSp9dy3VKn66NCUCHjZgzMq4GBS5Et
jSWezM24mWQZF9tY+RX+ou19VH+LjZuy/tIkW5PqcDk6+N/ubI5JHB0ZyyWagBKBaEmwVrlTQw/y
sgn+xzubYJanb9IildFy8KRWt2e1dXP1phl+XTYi8IMFWycjxH/CAbCqJpW1x6nZdMCVNCo+0iM4
rw7LJGaEzZxHcpV6arBJBY+HbmPbDUT5nP/JEAAqzg1KWXJLpQ5nCIICzjDNxwTSQrpyrGQRcxXX
iKVZFDBolRDWF6so1XRaI8wnJ1Zs59FwJS9D6syzSPCW/1jbWWKywdJ0UDPqMYKx1eyyQ3QaMR68
gje4dkpHNI3BTT07Y0wGV8Isq+sSER221E5yTGQUyXUqJaek020qi6YIROaYLN6l2RKHkYETvlqd
FloTk/UwFfeD/nPNhEO024d6d53Y+bYt6S4PAdyittr2Shw8DNGi5AqEsq3dqz4YTYRdf/6jfmeN
uWXKaVK3QwSYN5Rx/E0Koi+PiTO4sgu+58nGiKho7bi7GAGpgKUPE7ssCnsZRoIKCT5mrh8KesiG
DxAB0vPfZ2HXGKFq1XXBO00HEBlU5IX0TStEjyh+RPxxgoVZQ96XWBOdUH+TVdtMn1eV4oWTO3nt
kOzlctrj2TJl2YSYKZ6EgJX+HRAyTcLVMqEOVy6jN6/RtTmB1EnGtAFYV1FKDi6b44bE3h6Ty+kw
WFW64MoMMKZdms0BAMBTu6qDPa+pbWw8NHIFNc20TOwWIyKQVn9JQ+NelkUkErwb7+6XsLRWRdWN
JWjm0UkqXsGppmtfk/AuEYG+uJcnUwYoBFBXzdJZqHVeyRNYJKB9Gh/bI72K76Kn+HsWEFuGamJ8
ihsbfI+Cj8y7AuxtMvuuU8aoplWyESpo/lza4W+MmwLZXR9aSC5AFhq4ZICKzEPrLM8ytS+b5x0L
e+tbyO1yTF+g1QGsE44FgNCgBuMv1nroO1MQSiIzTOSCVEExcmVIvaZ7SsHM0R2K7ENlyb0vTLjm
42xmkK8g7hS/TVlEv8rD4uve6sSHjVBwfb387Xj5a2ePBcQaEHftU73EVaeSr0qVBFnSPVw2Ifhu
FlMHCkPcosoBrAkrEK8NRnXbUz2J8jB3RnjvCHNiZ1EPUvS42Fanoqo9QkSlsymoAVo7pmS4S9Vk
DIN1yuVfKfr5+D9dk54yCok420owGGArdW8d46SUbslCdb8aJUWzW11NX6wsA96mkI3yU92voYgM
ifuBVIUYKlE1wLm2/9/F79wr6hhGKHzr6XUqf1fXW8n8cnkNuLlnQ1CYGmYUKTtBnU8g35pbDMpm
ctBlR6pAlin3yCxYam407cwwVwtqtVWtaThI0Ga+11p06Azdv+wJ34SpaUTD1UdhESFkKBNdbjHY
R4iS3tG8MHRnKVRQjly2w/1imkLRJSI4q1goXCmTwaAyrhKDtrimhIKStDq94Ue64LHBvWuCP0mV
DU0xsURM+srjCXSsw5uc3yZw1gT99+i699JDHVTfRcDILUmx97G9MSaJ9X2smBi0Qxeif2jSL4As
VlLm1NOTSr+WieDywl2rnWdMMgvpWhTVCChttTTBUE3HuhA1qbh7548Ji22KGg3Ad+Ymiz129203
OUTNQAYj2D3bCvz3RwNG4u8NGkGHq04XPNfV7HHuH2XMsuuABIWtOw7NR06ZnUNMHotItCgr4t4F
d5jSPOOUsUTLwr8T7WwwDw6rarMFun0oYKLz1UT2egUFP8xmPdJgK67Q10UW3BAuhx3YFP/+gv0c
Z1KtIzGYS/4QmpkDto9rkma3hf4FwMoruog4if5jW5kGUUEPhioSk1WVJRwL0Nu8qWT6BNTTZHKU
28U3/OKxecbd73K+4MY6RgepCbYDxWDbe029NUvLBIMXpIc0GJp6vSp4ynPhmebOBvMV83I1zBj5
z6W6dIeZEslpRrWxpdYyjlIVx/5gqpZdzRYFwUMse2G9jAI3uQCi/W9gPuu4lm27hqif9j+aQ+vG
nyx/PhQQLvBMF+Qp0Wdcv65CR75Nf4kerqJPvKXs3TlZpa0sqzE6gcpAK0ifjo2HgomIFYnLqrf3
kMnHXTnWgArJ/wLVO6dyCmdjDKzuq0D6tkKUSfY3wRiy2gRzY93hciRxT57dKjMpehpmUs0STh5D
e+nB6qfEh0T/1bWi8QB+GtgZYtJzpvV92ep1Ck7fTYACY5mu5YA08K36HnrK8bJf3FR9NsdK9Jlj
YRXRNkFsxooTVuBywTBSUpuCziYXwwJpWH3Te5Lxj8nWax+idBejg9F5ENPcWvtbZ6EHbXARNK76
soLpPBYc4vzQPNtksjaQxLWRztiZUxR64The64YkCIttNd4dQju3mKRdA8CpzyuGJOWT7neBcew9
CAMcRAhY7lm3M8PkmDWmWqGDw9KLqzvAvuwl98C942jWAy6WgmTCj3TTArhXwWgw285q5iw3ohan
QlWENi3v5RivVP23UOyHH3l/7LC4w6zPV7WJUQPtpvphkOfvcgseiMQSrJDIDBN4FYbyaFnDTJ51
jqa0Tkge6tEUfLRt+7+LA10FVS+GccHUwaSnpp4wfRniBmeEt92YOjmU/uJAaq6iMbaTSoSM4DoF
6k1w+EOsBvMNfydd4Nqabh7hVAXNzk41HdKZR0sTjUlyN9DODJPbJd2EfIc+41jpSsdIR38CY9zl
/MOvjOxsMF9uypZOySq0r5SNgav2Iy9Hb+55bu3wMHpvlNsPq+gdweW5NHdWmXQ+zkukDxqqE4sz
eKpDvPzzBnuNAv2GBtP1NgdqHZeDqM/Jz+47u0x2LwZDT+QQUHbp8CbpDkjJGwekaW9ssLkjAr8J
AoXtOJl6PPfpVpxvddPTCXmGlrLd0lSwivzwtyC0q2i6Rth2Z4O0j1emgpskRGUdMqNS1ze9W4eU
ntZyNtE/njOnx/1WcIXlJkb9bJhJjMWIK2aIm59bpl9L6GtiMiUxrtPwuklEXC/8zXA2xey5EOWS
culRs6zX3lGM6WXORFOO/7EZzjaYDTcndVJ0BHl+9HsVnIKZB6SEM2j2DN7ENmg6J7kTxuSWAd/l
LtCBWaiXg02AbeyquTyrGCAHndZRsjdFPAliV5tQc+J3AqQ7Nxx3ppgT2RizRSpX3MfXxvJ7fQrU
GlqsYKIUJBVuPO7sMMcyXh8UTQ4kFQg0eysuUZZ2SJ6MY5n4cmqbR/P6H7JQokL6L7X7D707KEr0
qrzBsNnGm5yGWm+EIAkn3Q8KrK66/BB4uH2pd4u2s8BEilWNq7k0gO607lafUGwUQyRQoDVH41AG
ykdqBjtrTJLOTdqj+T9BMqgLwulkjL8vu7P92vfeGBAGR1cDZR1mvYoFdBYU3K5eVl6ZVVC3j1b/
fUwFXnCTBT1bYZJFo6eRDB0y0FzFZWFnjXmawjBopeXnaCxXlSl6tHCjfWePyRh6uDF2bmP/5Xw1
hY2z1j8tKirzq/xIOHvFRMKKZ6+eE7QW5GDwOoinOMBleO1hjOzx1DiR92N24gfVlu3IV17Le/pJ
1KniZsadn0x0dFIt6+0Wi4v0ONeZ3UxCpZMtAC4FCHNeS1NrqXMHE8bN6lNfOUiOfDRs09YgGis+
p0XxyBzTAzU6jDOB27UyrhZyO+a/hvoQq8+Xo57/3bbxE2ujFmY7550WJrHcTxjJWj6XyvxpmRqB
Bf6BAuX7f00wCbfpNdSuoGMMfPMMTdrSna/MTwk0abepouoxctWHyz5xYx6FYIzV6KqKFiUWclcO
kKc0pj0GT9yo+VI3rT3Nj+GHIE8QjPrXCNt/zc0kkuUe199hORnyl9VwtFCQYLkRsDPBPBtQo6qo
OYJCUCdfJADdyXxLusdOFU3gC76XziwQSkdNZIWoK4z9Kcepn50ycry8JNwwAzSR4J4E5VuWRqtJ
p5TkeZx6dfdSKp9HYl/++9uSvtubu7/P7E1i5Y3Vbi+sMDb9RUodtaeHXi39aom/SW1kl1rj9lPh
XTYrcouJtDHTh0SPOzxOQhQUSl8RDajxl+bPd2Nbw2lBGzXCo861IMlmSK6UfglHEV2UwIt3DEig
MzHzBh2y2TrU1RVIOC9/Ja4TKI6DJGobdGMbz60lFdh/BeaTrHtqVXZPHrVcNA3AjYCdEeYIqkya
jEWF8WN5ku2sUr4kdQcA6fKYD4U75OlXdPlejS6M3cvO8dPbzjBz8tC+KZrMwHOqB030w1b0rA9K
EN8un4xH4hc+RKsFhSxuXthZZII9nY25MWp8z3R6HopPdVy5mZnaUl4KfOMvnLaNpmxwRJbgi8p1
17cxXjY09jLrV1v7YfeR+5B1NrHF5i5XL0sBJGQ5ASMYlbZlHrsCfAID6GLU+7kU+cO9ku+Mbf7u
jI1rXM9KjWLc/EPtvlfzaFvQOixvS9npp9oRBMaWNt/lpJ01JiJBQBQaM2m2KSnFH392AZhA3NCy
pQBNdVdIDswvb+7sMYEIumMJY3IgBNlGRUiwKYsXpyrInOi4+M1ob8NZ+s/LTm7Lc8lHJhSzjtZZ
1YHILI2/WfQ21/zLf59fJNk5xWRYvUxItBbVNuev+ADDgmnZBU4sUB9nh/g9YHdghgcM3fQuG+aH
PljFoV5PdVD4/h0qzQyiH8jGgEGhPw3lN0X6JIlYSPiFmI25/H9tMOcuuKvjgcxoW4x1V9t5P9jN
Kl8PaRoAb/E0LoOfzOFnOdQbewjLm06LXYPqpzgRAZB4zqJDuqEAtnory69Womk1GglIhzo1/1qM
vV3LGcZYDBEEiW9HQ20BvoHbiInQtdaSIesxzASMs11kV11c2m30EQolCwLk/1phYjLRZ7T3FCAL
oc52oy+Kr9S1Pzeil9X2Y9nQ35thIpNApMxcjG3koiuu1xgpX5McpYdwVFIGS08FjQTuObOzZ8h/
R6SOsm+/ahhV71CW3Abk3f5gXic3jQuWOre/ma5EL27BcrGIiq023vWWAYRcfwzHyg4hO71YsyBP
8lKIhSSPU8awAJXcfsUuKatrPZk1BYEXmW56KDtkjUhKlLvR9iaYTNyEY5QXKo7oyjMDxS39/tAe
aq/3pEA9hN5HRuj25pgwb3Krm8IOI0fz4tf9bZsJKlhCf5gIj1Wwd/XlsjWyJs/AW9uE9qW9oVl7
dOm7q1VwSHN7u3uPmFinVvG/1KWzr6A7ZyezHb6Oh8ShGbpnhp+fGj/2IDpLj+EvERuuIEBYugIz
zxO9kwC6tyTLmUjly0MmiEHe5XHnH4vpsVIzsZoQF4MGUJ5odLoKl5HsYPWVna231fg77AWflLu3
FBkIXkxR41qs/R31+gzN8jTDWKk1LQ5wD1f5GrotNQ+XjzHut9uZ2f5/t7mqyNSHabIgUhFbcZBS
cziSBJOXl62InGG2sFbI2ZJn6GToKEsbhPrQQXwYY+P3ZTPbNn2XcXfOMNuY5q1S0kyCMFhs2mb2
BW01JyLXUy6qZ4n8YTbwUst43CfgB5NT/SrTyic9Roe4FXGuiBaH2cZEi9EU1ECqprezv0KRugqF
qY93CYXcNRQwqLKx9zNxVqdT0qlrs/ErY+dCGRp19eXHNuiRQDlUxOHG9+hsjQk3iOaUEkgbwKLa
JdckH25bWosmB/iLc7bBBNtMM1PKBiAW4673NCVx5wLyK6qo78i9Tu+/HBNtTWNmObVGgCD+AdxK
nvUkHwEn7CO79WYPwrKHlHra548E+dk9JvYybdaXvgNzYAQ5gr7CabXMR6KUTtxmguTwVj14v6HO
tpgApB2GEXMTTGTxUT3ln5ab4gkUzpITXa0H002uZVywB8nJbytfciHLIXqzi5aSOVaMphuaWsP7
MrXuaHUAk6gtpaJ44R9euFwYwCHIOlSTmRzYdq3cbCXw9Kj7mZc+RkH0WTkYR2JvFD/SMcZraZsc
nF8vLyXXPcjmyhjzIAQSlX8bznQMNBghDMvJC+o4djQ8AnAgqHxxt9zOCLOGq6UUozXGmQfIjglB
i1r3SlMuBVa47zBrZ4b5iEmqxYRiNhjvsMnbWnSp33+HgOCxCH5YX0dvQacapXHRVeryJ8RA5N+f
ELwfK50HIJFya8UmB5Ni6mqZe3mduERMZ+cUFhhUxQUqYDEWKvoy+8mhfjSPaWyDAyp0am9ypdN0
RGfS9MCxKLDMTc9/PiuG5P72r49bWclLvLwmsBTZOpoKSQBdjU2EFvcdV6SscTlYwMr7tznw8JKm
KcHi04zLweyBV4tCwdCnaMW2n7C7cYx9GsXpADKiargusJnr1TM+NMRqQdwJc9IKdANYIctVW6tW
W1GxDgnwfnXuI2n6tNMECZJ/BuzsMGdAMuqxMhQ4a3R7dOOfGEX3MJP02tulrTjmoX+yjqJ5Bf73
O7vGJI26L1NDGTEUkQ6HJDro8jGtny5HncgEkzIsGbR1qwmSB136ug63lfp7rQSIVJEJJl3MZqWV
9UAwdJE/UvO+yr5W2efLXogWh4UNDsBDAuSN69ObaEUwX4329Bp5QCr+Q1fhWa+GCK7M3UAYxQDE
xEQrg80UWjUDekWQ6MxYvpaM6sqAftVlv7ZP8+5Q3plgUgJ2Z7joVo6OXBQ9x7J8h/Epr4pQ/cK9
Kq5HW1WN0V6r4utlu3zXCCYVQUsAyhlmycYxmYpmQCVWz3OXluGRhrGAQoL/cNX+2GDxdrmctJOx
DWRtD9cMhHvq5GSOYau+6WeuPtmiqQahRaaO11coKbyhFjsvu13dDkqthRMF3T9kTs8i1Ac37ncO
Mos3WWNPCvCyuDS9nqoVxYy7oXi5vFDcZ9DOBpPEl9SIqggUsi4anSdlnG29Sl5KDM8NZXz8iClT
BUwNPBIY4f87mRdEmxYF0mwu1a6j9klLASDIjwaYpi/b+Y9lOhtiUlIVZyZVa2S9DqwOzW3profC
AW78qJ8AqEZdwb1skL9OZ3tMsCeJlCaVAt5kwAXK5C7vwCwnCRED2+d5v5X/WGEz1Jrh+UUrvCN7
NwygWfqi+ZLdPpqvxx+oPVFUa+RD9LFDXjtbZUJetapwXcEr6Upjc5Pn2jUIJQTrxQ1BdHFVRZeh
rygzcRE1RkszFZBjLewP4RTdmkp7mOoVJORCRnx+bOyMMbHRV2ojVZX1L+wesQFeUiT59ktrt04Z
UBEyU+QdExylTjFBAEoV0El+nXD1A+ucVF+t0Uf67gC8/fsVWWAklUI1CgkqustIrlTanpqhcaa4
FOQL0Qd8EwzbXcnUzAQF0gg09QhBMAiqBxYufgkg72AmApmONBzVVnCIbWvyLvIJFHXwJoAMGQvG
7GYirwo6H66kglaC/LKg/q0rnpF/Htr7sBLcObkjPUC4/TG3nW07D/WxyHs5RKW60t9w/StEglW8
1O30lvhtIGpoc4/Knbktu+zMlXqW1msBYEbX9fYcvUrL0wfS084Ac+/UUlXvN6l4V0NEjAQpvok8
pXy8bEXkBrOLDS3ScGcGoZiplm6iyXelOQrugdtWuRQHzN6tINEWhUaWeaU6VL7SyQDkao2TRKYN
gnKcWPKVgon7pSgFISHyjdnDbdtn2kCAvswSyZGW0Jct0738+bjZneAaqG1TEQC1/B0FOVQd5QnM
AG6HNondqvNrqjbPZrZcQ1Pn09Asx8v2+GnpbI+5W7Rpb3TWm6Ko5qk4rPSV2Fl9TCRdkN3fEsL7
VTtbYm4YEpUT0m7itrH1FFqRDQSaXlyPhkcTv6qJrZLYMacFl9Bvl13kp42z4W1VdxuL0lAaigZx
ry/toUxKO00+gxkzWGh4NaBFaZM1Ew6u8UPlbJTZzYM1z2A5RXrE3Te6VZ3YSTzJk1Y7LG3pKz2h
ReRkz5cd3f7muy+8sWKBmGsjQWTCM0ySQYIWycbxczTnTSr4as0fLtvgxsvZBnu8SE1pROWC6p5u
LHZIY78IoYUNceemFs2CcNdtZ4rdCouF6hNoP10lDR1Qn/mb4k9WlYqttJO/QHkuHDVBQ1TwCd/O
hF2sLGgcxq0CZEA+LJDxza/ybHmlhiyUGhAZYnZDLC/hBHYhOHfXXmM45N7y5J9Lav9TPlwO1XN4
K5qZ4Mbk7oMyGwFU1HKqKgVaiGEOXY8rTTSXxt/jOwtM1EsTybUm3CpPOtrJm+KPcju84Ebg4kbl
Xo5Efu9aR41VJ9Dkxr+/93XeYmhhMtCF2G4gsZPdJ5CswQesv21jxdIxvZkF/TVuct5ZZA6euDQX
4IfwYq6jBiQuFfq+eTfZmLW/K9vBsWgSXPaRv2JnF5kdjXm1EPhoVCOSPvqkd6sNskaBCYFPLDFY
0UgRgPwtlkw5RfrtSG5Ifd/K0J4XlXv5If/HGRYV3AOoQRsLLddWqg5mo5zyITloSS2IC5WfN0xg
2f6HtOtasttWtl/EKubwyrDT5JE0Ci8sBZtgBiNIfv1dkI+1ORBN1B350aqa3g12Nxod1sKeE/Bg
ucYrHy7pyMjcJHiqJKV+rgsWf8ldI/uWJgpem8vS06g2hrh5IlXSclroHLjZRWN9motq0gMvy4Y6
jLsiDQFfh5/HqkFPgt50mi9WafagxHHA1A4euF65qevmrmy75i7xbPJ9NOsUw+negFjoJXkPJ7DK
/l1FzelHZdpMRpO7bR5XTQV7dEq4G+VXaqpG6nT/tpqedf37ovlhe2ZZaqzJObPtVyMG8AvdN00q
yUG2i25XOeLYM53jtNJm6IG56hnEKySwbuzMV8/5eQBMXVCCYziOJknhSHJ6Ig6VVmee6dXI79nw
1RpeOiPad95Ne7d5kxR8Msi7hXy7L1o1cxLsBDWNEZX5X87A3umxLCbJpAjWjt61hfVMbMi76aXt
73vlvmokRTyZCMHMEnMZAJKJnLQCJQLWz7pMAUz6W27e1WkJtsaszo6HDMlLUlTZszpie9vvbOyz
kpjKVvu3De4qTJyAHqd66fMKjadpwD1lov7e3yRPeZA5Pn0xInrEIGV1bCQjNpJzFMf/xrpZshKk
B2Hlnb3O9p3iZqokye5mfrbSTMjnC92aWVKCjgIdGR+4mGb1PgZLUy19qGx6z0qQmMCMGKABCSyq
x+aHhHzt+r//yHt0Ln8VxS0byGJeir9vF99T79klUQ9qsH0Zm3ffSgf+wVYyqjxDRWbC9eooblRq
VgBMSQCgxD8sG72Zujj+mTghIMxYZsIuFob7sL2PaacuyFvNr8BAPSd4JxSy+aPtBGmlnhAastkz
KTh60fW5XQ7t+yLMQoRyUDDy7iMvcsloM2UGLgSKplp6RVEHjBkAXbSyHuKK+nUrY5rZ7qyu9BJC
RaXGXRfPGO6bWz9/1qMC9ScwZ0bFDbqc49/VcxukyJh8VfL2kagnzoypNe08zK5j4i/tb7v5s5GQ
89w3EqPcrjtd1RPnxrpxzIiaAC+HTHqEfCVq8qzyFysOlMTCpr9+GROwRhgxkPTjo6ubAfisJaFq
u7xnWw7wl4EThu3m165BdLvCGxbJNW/NW7cLBjh6cIVVUXoIZc+G7ZGRlTAhaHU2bSxnGTEpF6mt
n2CD3DjwmcoUrJ3xoY3Ks62h/bagfV0c9Y+yseztUHbVVQhlk6I2AI5CGOhsINNr6JTHh33P35aA
1p6neyhdistjnWH1dFjQ8k1AhDze5TLS9P+wmV8CxAwKG8NdSjoIUI/mxTk0GNDvDuXZQOqkhNLr
k3+P3woN9lWaYBxOkdUZq0u+8jCGHB6kP42XIdQPVkCl77ztG+0qTDCOZFEyNclRF9ULgMe290V6
HjzAbjlvKe6tlBKsYEiq2nBrjvfDDp1zTtp3+zbwHy51VUS40fIiL9GoRPWQE9xo6Boqz14wBtYl
wapncXQkVdLtaHUVJ1xuoE0cq0KHVSvx3eQ8ac5NKRtlkIkQL7S6XJQS84GhQQ3iz6wIslrRQoeD
Uu0fnkyScJWVSlJ7OcHcnNIBIu++6g6VIVmA2nw2rr6/cHkNLeYM6wJ7BDVZIq9WDotbn5eqDlu1
BKPZFOV1/vnPtBIuMhWkoJ5TAkY0nyLDeDC9Yzx/2xchiTzigD9WVuuhspBzonhgOi9L/Nf+3/+P
JOOXmYnz/IntdZM1IXZ3ET3bgQaaIQNwQdbRPKiAGWlD2eS2JB7YQjzQFapNgDhBFuXd2c19Cb5T
NsxBPsroliU2J065kokN1ZLAIGw9P2RtcVC0Lur7XnI3yMQIYaHzelakBtqedVwexsKOtGm+GZ1C
Et42xTigNwDnlQY2EcGDlL5VSk0DdLQ6oIwEKFlSv3hEYg3cYH+7GFZCBB8qjBr4/DliDnEwCaYA
5DT3qYmSXP3clX+Z8U06SnLqTa9dSRRcqGOV0hecyiiz7cJPNEQewBTdJS3BhpXqq8342aDdD4nR
cxvb0VN8P3rOZNVajBEGVvf2p2RelJOaK8RfupKWfkpiI0SPvAZgXou50JTZQY61rKAkICaK21o2
QCT5tuLDcoi1YgYQmRnG2WXQD15z0D2JlW7fXteD/onWsHortYM5ToUJ++ki8shnXkDAxXwzdL8n
georZxCP7B+yTCnhPq6dKiXEgS1p+Rfi3NX1+0WTNeU3o+NKKcH3JtqaalWBLHOuH1XysuiSNFqm
A//31aGxuiFVjrmJaLYfAedzJNxi3kKGAELMfz1bF25hVlEr7mO8ulLtc1beDViXsSVexoPDnr0L
wSOLW4wETQC5K/rmMFZK4VeO4+tZkgH62LrNW9f9w68vRBIjz9p+YABzVXLV10yQgsd3Gd50+zYm
iVfiFLcypKRqNEy14IqvHBcISM+ZBwbFMkJZz3eHS5qWkjRDYnLiI9JkpaJqmB4LW2adSOt+yPrl
TSJs4BXrJpYixdV41hk6CDJ4dUt7ZPRpyCSF022rvv590eB60hcJ5z2Y6F3MniZU8pmkGrh9SlcR
gsGlTdYjlQRujllcyupBm950G17/vmBeGgbAE5Sc8YJRnqa69ueu8btE0i6SnZNwNylA1nRygHuH
hU58k95WnQEk3/O+CfPD/t01f2kiQqqXPTAt8eBE+mADa40sL6aV+EngqsXTviDJJxGB1Quljycy
o509FxiOqotU/6sw81zWGZUcmsev3lXITGyLYhARRTIGnpILkKpfSJ3bJ8C8/ZkVi8tyRVI4eMPC
xObMDIaa+G1lYC0nCf7s2IQrZgEWveNhwxpUtg/acp6SN31/z+ITXx4QkYRrcnIBTOLwV+Vktqea
dScrU3K0JMubvEklgWXb1q6yBF3mGsDH6MoDddgw4ZnTe6PpfCWvz6MU6Wzb2q6ihJtzsFOmORih
CFvlwfae0/nH/mfZNrPr3xdimAvK+Ek1KHCXhttaI75KQ10G5L3dDsdW+r/fRohiuMNSR1d52edl
DJNTd9Q/07+XCKRioay3sP0OW8kSIprBrNYrLRCzGe+GqH/fYSlPCazOn55H7NLSowZCmrdUGFYi
hfiW5cWkFxzmvzL/yocH0/mWTi/7n2n7CIEjDew0jETBxl+HAzqa9pwRzNT2oRpwwLvx23LkfD7K
WZGos2ndK1FC5KEMc+o2wwh0Tr8D9dHXxtKnRWTLaAtkcgSPbaYZAZvi8YDYDTzVW4dooeqV/jxK
Dm/TxlcKCe6atnOWE4qWWuFeUELzR/ve7CV+tJkZrmQIfgo6aD0FUjiqJuMHLGgEjh0HxvKl6j/H
TLbYtBkTVrL4wa6uhmxuwantItTFy+hXfeGr9Zv2JFYiBI81O5raIx+hUpL5Flx2R2tYDpkD8B9G
ThNRApBmhYtCwn0z3/5StuGCZRNohCJWhttjkKHn08h27gUtucU7MloGGZ7V9rf6JUVMFQZbqy3P
wkNhGd+NBMwcSWgsd5NxSKWzW9uf6ipKcFu7U3KMv2PmjhWPqpn6VEZKvl3xdq8SBG9lVl1oOlZO
QvtJ+Y4GxckDSOQCWMCfpGnSYSPJFxKzhVFPqjEH9g7wsKdbOwA0e6C/AyRYGWhPY6Te4gkcWork
bpcJ5ae8MnjMyasgGcPCUzd8VYBi4QAmXUY+J5PB/30lA3zXdOo6EyUbKzLox76K6vn5j6zbE/y2
o0VpdSMwixwFI63jo6dVoTvIosO2dQNsBpi8AP4TcWCaosgy0K1iEGL4wNTBrx3Pdzs3gLC4efcW
ja6yhMuWOqppoEsHa/A+luTUKVrgqeNbMkeOnvM/hYTrtc0LlhsUX1+bRgDlOi0JjEZKaS05NrFA
PMUZaGl7LJ8VaEov2YONiq1+z8pDpkjM4D9c9pdCYqlYX6bBKlTM789PPB3iiCnVqcfWOweRknrs
dgi6ShMChDlnhdd6oFGpbhdMLUXTyYlMP/6O0VHsyJAojurTvlXIJAoXuzmDH8OpABZN+ijpHmpT
8mLZThyuGgnhgFi60imcqDZjDZCOCJrdeXFvVfljTzVJ7sAt+Ldn5dX4RD4T0jocIB0Vnwqz0Yl+
doGbhvFp23nKdYxn9TJgs+0wdNVNiBG5p9DeBbtSOC+npVjCtg2yTiZEaoHC9a5N+mQjCKGN9BOl
fDnFP2LyExJ6Pi2fZQj9sjMUosRE1HixCQBg9DwPk+S9aoExiCrh0n1pJgXokZJqo8z+hIDh9Gpb
VwSlgN47NOwSyzhkJd9IXLREdB3GWkfnBVOXN6lt3bKRRFSTtZf5z/zN9IDpb2sI49wiXt9IuZX3
DStRadZSBTheQ8zIO7yiGuuYJqz5MqIw8Fmf0yI5dKStLF/rrU4S3zdPcvUTBGtUyyxmg4umlsmK
m6V277G6G+0Hi83DXIkQTDEnhl0vC3roSCaxEO5P86WdPu3L2KTwAQzQr6MULLDOOjLHHE4ssVgV
qlUczipmHCpaRt5Cb2IjP2vsAW2JuzkxD/vCZQoK1lh6jcoaE7VvwPn5agl0fuxD6tqHfSn8S+wY
i1hOnUtC3S4BE3DlmtR3+vmQmEbu1+Z08LK3sMGtjlOczFlIUQ4JA4lypy2+XmdhBW6ufX0klmcI
t5al90qHJw5neD0vzqElP/b/vuSriMRRk075bDQA3G3FHs/gz5nucE+C+HeSY6Tw37r3bbiuq9Qy
MToDLCHYVJ2QiV1AkHsAA4b+noX0nl4wffambo4HSBZQ9WFiSczRM3XRZzB0YTdlaiAqvSPG/Ja6
9EqEoNIyzJU3NhwltTz0AHO3Pu5/nu3Pf1WBf77VkdnVUhFa4vOgMXHwNPbULYuk9L2Z8K1UEGJb
OVlJky14RY/JjUI+M+Vv0zuXThq4w5siwFUZIcTFVewNOd+BovpfVfp5qD9b7LR/XtvmfBUhBLg4
KbpqwiZNVPaG3/SogKcAMmTf96VszwuvzkyIZbVuJmUbI5aZx/5chPUHDeWax/lxCv4B+8EMp3Ib
y1B49pXTRZyakTZEceIB9pxZKfHLcsA+/qLk3YttO41sGHbf9H5DoeCPgLRrEXlQf+iUc4lFtf1T
lKkjhDalMPvc7QHrSucDJpMHpfSLWDb0KtNCyMEtlVpdzuGR3JQ9Tp7rd7UnSbO2r5x/bQ5Q8K99
NE4GxV1mzGdSelexAwWlqwboBykI0/ZY5C+r00UyJKWb1Q7YnOi4PLlP/Zk955cyoDekQDMJe06c
pLd88MIhSIBzoYTOj/3vtVVShtEZQO1QDdvE6OJrRbPYaysFMyNYsMrvE4zjg0IludPPmO/xl6jC
TkNgnf9MpnifD6VtavGEJaHqEwvio4HlCb9T/DHwjvVh+Kj7aShbvP4PPR28PFWgF6Fo9FpPO+ma
ljX4oIlD3YiNWXzqiQ3wSa10Do7H9OMS6+WxZ5p9izGLyZ9bFUfeASZurGpQ1wyYWh0r4AfuH8aG
w+D8r79LCG4l9qOSZMb8tu5FifnIFDCbPu+L2LDlVyKET1x52lzPU4EkLX/REstXlc86w/KjbB+W
/1QhFVjJAX/M6yOebRdojh7SNKd6r1sHB9WfXCOBlt9N6FVmdrCv1v7JGSKiTlsA2kYjIGvQ2ve1
1vhUeWms//89iiCpcgw2UAvZ4gt5zGOPmcqIdoF2GepvdnxQ3LCKH5dcBja3qc1KknBjO82cjy1K
xKHdxD6w/G6yESSRdibpf2yETihkAGsIPO7weyF0wgHMqefk3E2xRKwtD7TNJRnBprlpDmbUPc4+
LH4XQCiriWHB03TtYlbgHwi8+UuR/P+TAihylSJcNIVjgKS1ByBpN5N7lnWPauocKle2fbf9Wa5i
hPPC8sucdioq0FPz3ml1vxyPVPoekAkRLps2Vmc2xOgMNLMZVrZzWyTDx8JM31A9xeI4cFew7WfZ
jvi2t1IXjOb8UmPTF3V+n8Q9mNWeFvcDGWWDXTym/BYLVqKE3kBTxqNGStP8H8RWf2IHDSSZ0rC+
GXNWcgQz6AvXGwsVuTSfWFM+aeFwl3FsKHrzD5ZX/4UGcdRjVTOUIkRtJNmvjlOwDQwjKnOOQcSo
jorb5qtzis/lJQ6T2/l78cL3oRUg9NSAV37LlaGbnNmbN2ZFbKWiRX/HU1Bqn6blRjWiRPlW1kQS
+bZmAaHdVYpwMU1OzQBlj9KqcnKPelRekmjKAu1LedaxqalngYwRYNMLVgKFawqbz0O5dJjV0Fog
lQfafKfICE8lIkRYpSY2F6rqGAUD4R7n9XM+KDJAqm2j+HVsIraHUZCF5B06FGnW+p7W+8y70+0f
FT00WHPdvwG3Sp34Ro4NJEMOsyUmjxky4cHiKyfqJT8NAwjOAsDKBLFvBeo3a4ykAwjcbX9366tA
4ZYyZ0tJ84bE6NSPoeLbwXRTneozX/1/W5a4Uk7M2KaFAhISLXRLwySSb6O4kIARmqigJPXJcx3a
3+LoDdttr05UsHpWZRXrOBf1Ysd+nXeXtNcjfYqj/S+3bSXXcxRsPW1NT+lQAwpNJQsnJ/GNsblM
dIo8I7kUbvd+X9y23f8SJwJ6qKrX9qYJgo8BVSCzNm9cvC8cR/v/F07Wh/dzzmNV2KBxUw7GRIBx
2H4byAfjr30tZOb+899Xf38B2hxVe8X7uVxjBhySr79pQo4yXB1lhf3tAGiYeBO5SAERmF6nszoF
fFfGMD1E2U0FbleO/zeqQd2GnH6sxYNMhuC5tfQIzsWrSOE2q4ZeSRrs4YcLX1kejlgJbOFb70io
3fdR9sxfRjOAZVUprN2mQa4kC3cZSUDdnWe4R1slDwfzna391cQH28GDSJK4baaHK0lCskN7sypS
FQ2TbnL8xGVnt9GjHoOmudad9w1mW5SDDwisfNcWsXIWF1geZYsc0TC/Ez0Hq33hN/HTUkmS6k33
woTf/+SI7hXHDSmaGjRYC+jWEnqsSuUytzmRhPvN3H0lRjDIbGJLXBPge84KC/Us++A13cv+iW1q
AoxSQO3jwICS+9rm26LTq7IGegxVlyBlTdCZJ2WSJdXbjrwSI0RZ3aZqYprILf6liQcJlRNhtAOw
cqTxs2Bfq60WCUo4V7WEcMtRvIFSxh/Zx/gISKEzWCXZbX/sJLa9fXwmHlYOSGqA7vX6+Cq9Gu0J
PyNcUCxaiuQhSeKgKKkkN9s0BPMqRriFPTLkpQ1Oi5C257ZofCv/vn9gm45jurqBApgN/H8hGnja
CNI1C+gqbvxoEMunQM7AwqSULmFbkascIRYMXTM6po3KhAuWz+ypG/7e12P7e1z/vvA9qK3rFP1M
vh6Zo+msHseJhi2dw30xMjWE74H54rmwForx3EqJapJ+i6vir30RMk0Ex0ROUqseBYRA2hRB6zG/
UM9E+/8XPeEm1+MS3LIxvDbXAfkQYqo49EjUWcvZ8iJz8iQOKdNG8MfUAG2PPaB0E6uqX+TuveFN
Z8Lsz390aOIGVzp6fdeWiMsWO7RWeWbx+3ksj/tCJB9fHF7NrZnm+dKAjwVBrEiVWyt5A4jN+ruI
a1mT1ulZ7+Dju/03DzSIsy7bkdmOkJh5xIqRgxKBCAWwjJnSV3wBW2MdwPMAwO3XffbFMfqTXbEz
retTS4eIjjbxO0uGK74Zb1bShbynGWrXYBQORDGIoivxe+xRn7QxOWhT/mX/c20XgleyhNhWlbpm
q3OHGP0whnpQ3bbn7ug9q4/q9+q5D9KDbJd109hXAoUgR3W25GkGgU1pHPLcimJmX7JYBiO2nTyu
5PDfscqO1Y4Co8hACueAgeC7eTHC5KlWfo6Iq+90D5QVQNIIvceMSbx5a34bjYur8QjxL2kz3Hca
Xmos4PPbgHHAq9A5An/5KOMhkMoSAqESq1UJUE1M0T4tIQnqANR2t1xWepC9dmUfTgiHcQasojkF
BMngxsGczgcTfO9UJZKk4T8+HIBA0bc2UWsWo6HbTcX4s511N0ElDXUkL9LqyDmOAefbcc40HCJb
jfY9YTNwcfzRf8SKcBKdBXU6DelkwqagSJlPK8n1u53nrUQIGatBqMEwIAw8ZIBz/4T6qFCgGEIO
rVt8KD/uK7TVwYUdXjUSwohnkhG7Cg74oosw//oPZnt+rFoMf/F6oHExuEVKLs3tY3Qt0+Rsp664
c40q+5CM6BqFJoZu3Gk8WqMj+VLbhngVIRhir5OuiFPPCj16GkD+PnRHTMlLXhebQmzNc1XL0xxN
XCh0Whu7MiOKw453Z06Boj6BtVXygTbPaiVDCBRGHyPBYAhR2W1X+PpXza+B1d6F5Xv6skS6T4+y
ObPtcL8SKcaLtp+L/ueS4ZG96BEAWoP50brrI16OLr/JgVNk5yh8LLNI0gGExshtqsS37foympeu
WiRZh0yKEDOSxeh7c8TYjblE8/Dk5oHZSRbB+Mn8Vuu7npy4SaAMWJRgGQyiaY0o6z/F3o8cVLsj
OCQ8S7JF+R+fyUKPDbBb+E+4leOyHhRizxh7PVeP5QUcQScPEDfhGNFnzrCUasEs26jfVvAqU7iY
DTt23ILg9aHx1c2+OTJGfYs9DwaKOzKMju0PdhXG/311O3utoQHqCdPk2ALBGnL7SR0tn/TT+30X
k4kRPEwbCMPgF6opZlPeql6FEhI75NKFR5kYwatYmaVgfka3stbOdvxs9mcrlcRVmQjBj4ZZMauK
8Z3HUjlXLTlP1L2knfmW2g3QZf81PMGRGt2utbQB56teYKUWI39apR1N9y0vkasUcQC/beq2s2qY
N5g9SDNGpfFBS1JJHrZ9Yq5rofTggcVWuG0TgHxVJEY/ygH+9RJPgUOectl88HZZ1L5KES7ZmXpq
PZVIG/rvjt+eq0MceiC78u74xH16kI34bzvpVZwQGEihNN1Uwm90s77BKztKAJM+EvVuGr5ktf0m
97lKE0KCmurj0PEuvEWey+XToNw1lqRILvtK/N9XgaBvQYwxTPhKE/Ddmo8xebYAlP6WKHBVQ4gC
laPopsOX6GoAbPYo24zK42jItrj5Yfx+QVylCEGgmKvaw5gULAE8K9mCx+GbchKU0iBDQz9fXJnj
tQonAd5LmFTHnPQ+KULLe94/K+7gv2lxlSFec+qiAhVqApcBH/vjyEbswFGNZJ3qzcNaiRGcs9JY
nCycGVSvbtTyeZH1azfNavX3Bbcs7Ng2SgVmpTeBPmTYQQgbW9Z53nTGlRDBGZVFNUiJ9YpwbE5V
9bk0bgggsSnoQGNJ9Jcdl+CIy5z3A/ZaQWVn/N2nZ7eXPbr4T9377IIbFtqgADAaq9Qc0uqfXpIS
gd4p5DNo1Z3slbD9ecAhibKtowIG8bXXl26aDI6JCke83CXsKe4uNJPkUDIRwoWZJXM3kB6v8Bhr
BnXvHr3OuANs8HHfX7Zf4M5VFeHGdI0moQtdTPSAQS3mW6flJjl6T5zH0ZT4pkQl8dpUCqAslTEm
HfJlCqbqlBu2H2vRvkLbpvZLH3FjrU7ruDGnGHdzPkadmp2Mcjjvi5DpITin64GbjZaIlBOaUUXi
hbranqyklbyvZJoI7tmaOtYVc+xps7pCZ8UBewK1SPU2A8AWs2qip4b5g9e23Bm2mlOMtKLL4dOz
AcRZvKk0Xz3oofz+3z66qzDBqg09ZXScEdeWxDp7dDq5tHpBKUpydDIxglFjyWhJRhs6adPjoheB
g4kDpZTR1v6H7/zSRpx8JTb2wh0XuzqFEdXZUwL8zuQcW2Poae87vIOB7Z2UAZNREku0E3da0Pm3
RqpB7NhVx2XWDubMzpYjQ7XlacXvMfWqnWDm9jy7KjGQqy1dewv2PD8nyxmzMEHbDNFbPOoqSjB1
pk7dRDnsMc1rH4Qe/pzezsrnfSHb/nQVIlxCPWBQTD3HLhz2+oCCc2+Z1dO+hC2KYUyvXUXwL7fK
BguLdKTiMMc/qSgD7YaEDkjsyIFfRe1XHRXb5KDfK9Qvgn3RMpsQcsR6WtrFcHFdZJVehpgWnEM8
UWigLvYgiRiycxQDxmTSzHXRXFD0cCieU/3rvirb3YvVKQpBwrKWVol79F3VCxBYgFqXH3kWZ97I
GrybmmBb0QMjh+nglfX6c2ml5ha6iteiTZ8t81NuyJjd+C/9zYVWAgSTqwxa90nG3+8FPVjL/Wze
u/WXrMSKZP5lkkHXbZeeV+IE8xtnQlPW46HAC7TFd8xXnes64ATXY5QE5ncOk2+gMmyG+19Mdo6C
8TUakGx0FxsclB0a98VuJn9fwKZ1rxQTTI4MZbIMBaqyA8em0Hyj/UClyHLbWthYJzAxgAdG4dfW
QMwBvBlWj9YfOWLHFRDdSbSvxmZExeTKvxKEiJrqXhtjzh25iTFeKKuQdQ/H2M39rNIkQwXbD/uV
LMG2s2WZ60TnTVknGDldUYQFKP398H0I51v91HxMv71FOc+0kWdjvEpcPZlSL18SG21NrGzwVcgm
y4K2fSmLt7y4wZX1PznipVsWJQZmEobP1EateWJASQIg/1vC6UqIYAsOK1XQqAPhNUmmkLnLWat1
HzgwEoPYtuurLoJBxG2RFRMnvu+bB1dlQN6/s6teogt3jt+D0FWIYAlUm1uAmgID33A+ZOwxa17m
vvbZGMSpJvHTbRe6iuL/vrr/rHyAdY9KCqrW6cihV+xCOlXHz2RPHX6mKxmGV2fG3PES0nE5cCYB
NLfT2yFc0AFIHhbJM2y76bWyBCG2aVVljQt4LMPu0ofGgePIxBS8o7xJmX2R1RW2I8T1AIVAZxiF
46pGAqApw/WpmwZNAzRaewlLTUrhI/tYwjVbp0VZ0gZ2kZ3TUx6RB/1HeotOSsA7vfa9fkw/7keI
/4hJV+2EtNyzl9yzG8Qk+ymBROBb9XHg5H55dv06JBGjEXZC94VKTlQcEq+9cnDanyY53eiAp6DL
qfWCWX9TufZqJ+J8qe32cx+7KAlo2JntbR/hEPCEikQbmTma3DtW1r+khuIUC96dYxJZ33mloz66
t2N7mLDdh2kHSYDaTmB+fTFTiB3agAngfsDMjQ5Y6Bir+jOx/YkwMHWWJ6DD+I0r0VASrUwhhGSx
ZShIJYAOQLIga0d/ruNw1IrInGPXZ80bVkN/cjwA/seydVPcJNSNrtWWBf5dVYB/ucFidYZNt6mW
PRY3Qz0WMv+VI3ibWyykGmd4G03qQ1Yd9IFGqaz9senSKyGCg1mKGesjAUVhV9xYxieg8Uq+zr4W
ALN6bX5Tbir9WCChjWflmPXdu2E2LtjBkMDm7OuBhOG1mMp0HNaBsQJwtZdcOdSyBs72E+PXQVmq
4EZVZhg5RuiRUNb5B7BKh2Nbn5j9kmslQu/gL253MynzzVRW3/bjEf8Ev11fK8mCR6E4ZYx9Acnq
JT11d+nROrqYn5A9bWQfSnCjeTYdrXIQjhKMKmWt/sWe4Lg2Oexrs10CwVSpieVDFbMn/Hes4tEI
PM4u4SPG/8z+dsF4Mu6UYxElhzdgNcFTr6KEm7htLI4bgtG8pVPCuB+PeiqbL9g+tasI4frFMqVS
AWcYnZbuG1Wfl/KYyeAotr//VYQQB1QlqwpjwYb4EnvdR7OpP9B+nEzfjtUkSAgmtOc4f2gSF5G9
qheJY8kUFAOEuiS6QzCqbSXgoS/iJ4sBgr+r/kyMuJroxU5fLR0u+lGvQ63JL4O9HKykliRn22Hi
11k6QpjQm8Fiag5AnkUPO7f1GbD69+1bJkGIEzFre2YUKKvMjhHYk/LY9srf+yIkn0SkSC/rhKAn
ijWb1nhu+m/m0geDDMdhMwm6uo4jRAOtLZxen4DtiDU2I1Bt8NnHHYgbJyc0LGlM4Ifye4i7fhYh
JjilFrOJguDhbSzssgMU4kKZJ6rW5Wgras2djm1eZ3j2dEnqKvFacZOC6TrxDGCKIFfmA6YuABWA
5HB4W9S+npwQHMyG9ESPUYIY4vt4fKL0nrnv981tM6NbmYIQARTAzJdZi+oduF1B4P1xqn4o+ocu
78LGKn0Fu9H78jbzuas8kazWoY2jKwT9GFYXz1rehFk/saA1mk990gZx45qS5+72K8PDtgvK75ib
EJfiXWAwaOOAJCh94fOr1k12yO+MY/bc+m1ALrIn23aIuIoTfGtM2xjmDiYPQ/um6TUws6QYeDIR
gkNl+kCI3eUcy6Y951F5tG7KYGa+AcYe9kCiJLRb2Sluh4yrWoJX0WVG76LB8hoLknvyaB2Mkxt6
na89DSE5tUdgBvtOJl3ukYkVbmCjKCzTKOBoyVQH8wAn632a+k5SS+bhZIIEVwOE6th0GZZtXdX0
J+3eboHNWM8gAf6x7wCb9ohxaRvjDZaGWrPgcZNH69nU8MJgAVo1QYF2QH5EvzXqzuUhjmQViy3F
VuLEuxcYW42aKcidY234OhvtR0LMg4sXI5tksWQrKq5FCfdvptpJ4dkZX1i2DtqJ57J82IIc909w
K8CvxQiXsKYts22CtSfEXuNd03pR63gPSjzISqZb99ZajpCal60+sbQD1GR7GCJeoCCHKfEHtB44
/LtsvlmmlRg3xlod5tjzMH1R+4qlHXVQRQLj/g3l0rVSQuzwzJ4qvYGsuatuNOs4KJ2PHTH/z76Q
ECzqbGCLpuBxayr1PbGXS2wWtV9qdS4RtHV7rbURwoPnMK10DRxaj+py4lrRMFMaJFZ847n5l85c
Yn/AuNy+dlvhdy1UCBWZW/YF6+BRpH5Q0M+TgQxsFnXWAoQIUZkdxpodxPfkK5g7QQWZHu13Y2QE
+D9S7CSJNuKF7FZ5rOQTepTM7gK7AbGsDBFvMyxoeA2aWJs0Qab9+k1IaD30WoU2h2NZTWBXCpIm
arzMVT/7+ZKxsCnyNhwxV+OXTlKG+19rM/7p2HwCyg8f4hekO4B26gcD1z9N7m3jHes/p945UXuJ
mE33XYkRjKJVUqVuVSzhU6uP0ql+rlkT6lP6FvddiRFMgwLewhga5NJpFt+6XvxSdsO7pZG+EDYd
6ypHtIrZVjuLEVTuJ5UM53ZsvqnKkj+CLG3CgnJt+iyZdd9NShmKzaY5rgQLd4hTaBU1dEzSEc17
qQrvYRxl/iv5VC6P+6saRYVSLB5ACBpW8UUFeHC8fGzS9/tWt+3DKz2Ey8Mya90BTA6/5ccwvcFg
MOZoxoCP0eQHGf2u7ND4v6800lx37jMDq53ekvj5ZDyy3Py8r5BMhHBvjBoD8FMOEUY/HZy6Der4
w76EzTBh8D1uFYHC+5k3rZTI6r7VOxWNnOK2Pxs36R072Gjyy/Lz7S+zkiMclmpTxRpyVFwYqv9A
fkii5IOOnnj7oob6myZDtZU04dxqZjJV5RXzRdcCrUlOzty8JR9aiRBuW5oOChBHYmAgGYFS9oGt
/pXZ0gVEbrDiK36tiBBH3Z5hzZrh8/Rhfm8GedSfhgMOEelQe/RCWdq66aQYY4YfGni5iQtLQ9lV
Lumw7aV1/0fad/XIjTNd/yIBkkilW8XunjzjcboR7LWtnLN+/Xc077dumeaKwDxYYG8WO9VFFauK
Fc55qucfhQoUlap0j02Ou5ii7KQwR9eXS0H0uNpuaXI/g7O6dKsgduNPrZd9ME/SOft0LJF7jXYC
mVOc+6gf5qGnLkjrQQgORMZWNA7GVwoj1XhcAH4bQfVPb2CQLorJOCRe502e7jTOkDilX2DfcHIV
YD66iUsFryfu19qJZM4xJEDwXrdh8Uj6tGYfMPxoS6KHk0gGc3SmES5zmgCAsNY+6lMESIEfiSHw
ctyRGUXDocFngrCI3bJouySVhq5LPNSqlgvFN3IBg3TSPMkDgTnW8jZ0mNopHVEfm5um7AQzQWkZ
qqWSQ9RFlJVciizQQrDwlrEThol3bIJcP7uTxESmEFsDJA1xjgDTfCoq9dJbQD2c1I+0MJ9aS3Wr
vr8rS/LjWCw3o9iJZdxuM7TDGDcSdYfSciYFL6lCXu0kXDJ36pMAWaGfziJ+K+512wllrkIR1m0a
RarpTpZlGzR6XdJeiNMl+nSM8S+NtBRKh+80D3bxy3rYVlMrp+8cy8uBbeXD73sZXozKO8rde1tl
LkRPqgEYittWXd055trfVIWogci/c9frwGS1JfLNluQJkmf63Mmfm3m25Whxji1DFX2lzWJ3kb+Y
aGZIVYMaiL/6iqucJHu4lP8AvxC1VZDUnpWv2nMHcvrKHz3NSS/gDnNFIz6Cr8jOEWmhMdamheIF
LTWvDJPbXCq8wVA8uRgFQYAvylQwDAwXTdk5w86Iu6ptNctNCWZbjSz/ZTVw0RL43YUPBn66o12F
MfduSsDDV2atBSpRNwxqP/YpvNdJCzYMwzKzRVy2m9X9lSfs5DFXzkwHzRxD03J1ur6Ao/NWlixP
At07+B4uVm6dj42H71au6jGXT5XIkBcV1JuwatyWmGOKAjnz6+hT3o82AJDdY3n8G3GVx1y6drTK
ZZaohWluP60/ldm5FS548b+ZrugqMQFmjOHDPy+E2vRxU+RIS2hAf22fLLrFaoQd3wAdz39Pk1PZ
CWPueEGzeRzNKHTb7i42PiTSBaj17ymZ7GQwNzzLhzkZOh3FrfwzdpdyEc0W14Nc/z67SlLRBbXa
CTFNk76G+B66CK+Qa9U7AcyzdDLTJWo0LF/k2XqWtQ9KpD8V8adMTu8sTVSjE31/nUkGVoplabSd
Udb63H3UfAACnMbYWYGgtaXaRHCF+BXpnXJMRtBNk5Soa4mWxYMZUC+6GF7jDm4NElpsZwciT/sf
8gBoCTgC3URR6E/zTtWuG4oKwBGavYG0AH4bO0DO2Do5YEyIt5yE2Ef/caJXkYyb0JXRmsp4xjbj
5+LbxuMZuwDvJA5xege46wInwTfHqzTm/k4FMOJQ598WqEsb3IqnxKKnYz8kEsHcWtpKjd5uhaCu
xNh9JHsjjQVde65r1a9aMJc2GfRpKjVcKpXGxJlo+NoAiQAhaptARNyaDFvvSkHVna+XSS0Nk426
xsZGa17KWdra34n+BVggj0XcCtTienADfQ/FAKyHxc51y9E86WpoUrcq6UuT9/Y4pD/VVDQqx1Vk
J4a5w+Nk6XLb4A6vymzT5kzI07EFcGdtgOXxWxHm2tYIqkOtt9StMe/aE7/q7vvGI1iZSeePZoX5
yfUxR+Fzpi/HkrmGsRO8qb7L1xpFbeaiQotTkX8VpmzL60UdAU4b3q90dGgjUFR0koy70KQ5i9ts
TrzIRN1xTM5amwner3wRJmZpgY+lABrxT42iqY8BzYitR3AJL+Ep1wQnxt0EUuDqCIiidRmG/acA
Q6l0HXQDFlYxtjd57vbftXsD4fzJuAd4NrxQBL7Dl8S33Kxyjz8XN3btZDO+r+nzLpHBierW5jmK
T4v6aVnup9rV9FYQ5rlXayeJOcaKZGMeKsCfj3Pi5NbspGPuqGEi8H3c/HknhvV9VhTBucL+hjTy
NV0JpKEKkjly4+bb8dHx6wE7UYwPHJNhCBsJA9hAqHCpY9wosh39DG/pS3FWvPJp6AHW2rqJCGGd
a5BXuWzXNlFrM15SxMWkzp1abh25EHQS+CFxJ4JJaaxxSgYggiIn89NH8DIDlIV8nZ2tnJfeVYKN
b37M30lj3OGQNkmetLgA217x9kJuHEBLeOPb4Lz0RRSBRR+OHaPKKWgQQPiaAIR0dlcXWKfZvXFq
nHYDtMDOC+AsMFsX5nemJzAZ/iUAAr8GxhUT/a4/r7ppSVFVtVjHlE76UxiUfvQ0Pa4nyRnwBEJK
hTQnUN4z1g5Up99CN3vauWS1BJZ8I7ea2xgv5XwTKh3YYEe7LUQT5/y7dxXEOLIqotVAImhXhJii
octs6xmO0ow6ezRE1NSio2Q8V0+Ncum3aqlMuktRG96yokokhAriXzYUS7cXF3hMmC8m17QbogJj
nv3yqZtedNGkKo8GSFXADP2vAObrhOZaRmHTW/AUxG8fw0tnb2vVmgcWoPAk3em+egqdFhh30hnz
EoKbLlKP+WQ1MMHMuMEpFvTLpCXgofWOTZ6bD+zUYz7T2hjprNV4ateJp0uJvZb3CfhZc78CA7co
K9087l/1hZ0wJsYUxdTJnQEM93CSPwMQ6RSm3SXtyP1MgBwvKcbNqqieZIjwUBSRYCbqmKE5xnOE
R3l5m92DisLTvW0spAvq7603euYtQIHhPdfX9KeoOMxP9Sx0zw0NhNhIUP683v2YZZIBfH70KWQH
q4jOeqJnI9i4Gt4zc6hYeJoRDdDAGtutrztLNksLkafXvEmKvWJ6oc0aHFsM1yR3QpiznLpRGpXN
i5RjGSQYstebWiCC66h2IpgjK6e47rttK75Ontf1I1l7ewlRj+11/1gXgSB2o0ga1MVKugK9j1Fz
NOOLrPysCsWO0Q05FvQGNviX6VsWxeehmgKWlz+tYOrbaUoUFYMUil2epRj4DIUHHvPOLm6Vr+QS
3ytOuu2Uu6JlTu4N30lmbji20MxctkCb2ei1PYYPOpi5MYDV5K99+BhOP44V5Z/oVU/miidaOWrh
1muWQDDXIJTVauEM2tkMVdGRbknO0ZEyhqiBqTaRKUofo9+eY2cb5Z3+kYICebj6fKwVN5jtzpAx
yFrLEyXcmvRDdFeT7zSR3TBOT8dC+HnPVcrbpssuESAkSgxVQfOvdxeHwlMMmmueR0e3iWOelG+y
DcocZxV8MX4yuRPLJJMkxFZdt5E3LJfNKNOHCMwXTne77Q52p/xdWchOHJNNyiVRQEVuILtbaleN
TpFxbuJvfRwLHjRvW8oH9vGW1u6OcxmnNe0zOP34vPqyFzuTt6KMrnqI3/dbyqwAgjdzyJ0MBqT0
XvcTfzip2F0M70GA54iAhijHXEHCYQJDEfdfZbNalGRWwDhg/8DokNlZuWncGlJUvKOxtJey/Yqd
0qoka70k61Ca/JyNF20S5Avcdau9AMaRrVbddiQ00AA5ryCaSS71jRFsaATvGRXdC2L8Vg3C9blW
McQOpOm0vkSojQDRW2AkvIu9F8K4qyaX8ygDmIi7prdycm8VXhkJqmLcBECVdYzFbIwlOrtOuij9
alGt+r/n04a1K0vgj5zRWSx8zM8fOxG+QldhzO1KFHmV4gHZRrN+DTUwa+ggZhXYGC+bwvqWoYIC
AKDkLHsH+NxKEOKh55e/bVBsFGIUWbBo2ocXSnZiWHeY0GTK5R5jeWjqmXnkmmUNKsFfDRVxr3Id
714S4wHDvq7KzkKrtPP0S+zUL5WjPZenzq0+aJgYCD3Jn06F6Fkt0o/5VHrSST3GZDbSnGmxwWy7
zZK/jCeguH5dneoRFSYXO9WiETq+H/r99Vi3uIKlLK7WBOixy4OqKnYa/XyPCV4FMC5o1bFmrK/A
oUyy8ziVfhc9qkrr/m9CGDdUWpnZ9XMRumaxLS+cjPze1L4eyxB9IMYDWaHSjHWPdujSJ65GTX9e
FdeS8xsgnQuKmNzBn70JMo4oXPRIJjBCBOHJU70msMDjVthdamuB7LZOWznSD13Eccy1BUwbYU2J
yngvMFK1qkkbAxQZGBx+VuP7QRc8X7m1U3UngMnRRiJ1FlnRLt9GKbeUJnWzu2i2SepkYCmzTaQ2
ma9DVyAJP6AzcfwFRfoxeRue7lGX9bCSSGrsMCV21otE8APiVUV23HYCrK+VTphJTM/b6y65tKcF
CUUNdPhjZbjmuBPEeKmiMiVZQSHJTRSK2ZSLFPv60ouri9ySx+6jsUO2IV6RwAJH5O08y7bAJafc
RB6QMpqgCOh58PNvsh9hoN36QtBK+tEJAiZfT/SP8IqgxKCMURprZhrlxomG/hEKHrkj5d7Qp27d
v6ObhI7Bb0GMcdaFGpuDiXKE1qGbOJQPdQSIzr4R6MM3wqsYxgg7kzbmnCK/TqTh3NHxlkyLQITg
yFjGAH2OiVZMAIMCD0k8/Frlp7Ty9FYXXKe32MCm1LsT0xgTXBJtLYuZmuj+kn/G2+qSvhSOPKD1
G33BbKIPezi2eW46c/1EGhMj5XSo56rbksDZAsjseqonAp48UR2AWyDaK8aUES21i8JMwaNka2tv
Je7IS+7m7xlYQwkWDmUX6xsx4jH5MtyISozcjwd+ZhRsTFNV2ICsD0mWL5iidQ2jOpkJ3rPN7Lfy
+LOjk8Afc49zJ2oz1d3rQFYjc9sdNt2mfS6Wuxr/NgUiuNa+E8EEZlOtqCZLGNszJ1ePDTtNRRtK
Ignbee6UyIYotuQS9cpkfq2re1k4hLsZ1V9WrgJGDvPsG70PY+VWkxojrfPwd9CC93M1D6jQnuSK
plP4n+QqjLFwC5SxVfJGOAn6l7mvTmnR3aTh+vSOi6SCS94AHamJHv2fh1aqXbJWahq6A17D6nnu
/Pg9Q77qVQTrhJAp0RprW5Zbro+69YwRvFT0JOA7oJ0M5tNokdEUCzBOEZoUn9w2geQ1/4yOaW/L
iuaz9uH41LZQ87cl/D411v0g9zObbEnATQHm4ij+RSLF7lvDrrRzHYnsmv9Q3CnHOCE9qaQxS+rQ
pbnp56kK1unmlMidK1m9v4zd07KMQWFRL2vDYEFv2D3Wln+xrtpu/313sYYsyZa4xNhDufpF/yB3
L8d/X3SajGvQihCQYlWMKSjrIW0uDfWj/mtt5W4yi8BtuKpgZxwtvO2h+hf3C4pMjWWCKa2e7pfw
IRJhxW+pwV+Gsfv7TOqglN04rjX68qAHCpDH3K7leptmi0uXcgVDMlpFUSd4dnMLdepOKHOHm9CI
1rXHnHmOCu4txX6XDXznu/hZdukpckWY4oIzZEna+qmL0RyCOKOVXJDQPJaVCH6ZG/quGrEj+3G2
AH1ZwwtrMO976W6BSWf0Vjf/V1UYJxuTLq6tEKMAK3Hp8CGzRI9q0bdRmbtrVdTKNgQEjH3Wob1V
efqTim/ibmw26+SIBvFEH4e5qyQve2wnIZKv4WtfJCiM/Dy+rPxPgychalYEKQFzWZWa6mmhZ3g6
Raot9Q06MLGdt9/D+NuxIL4mV0FMOO/TtddmIC+4IPvwVQu0b9QUiODGWCyv/qsL86JYdH1oLCM0
XWN+RGc9Gz6Q2T7Wgv/S3clgPEKja3lHJfSsFMVdFpAEb6TYWP79oNsKqveNW582GlXzhPqydyxb
9KkYv1Blkg6WQMT2fgpoBNh/NRjkb/r461iM4ENZ8p/hQR3HXJMIWu2NVT1VSvxRUuTTsQiBJhYT
3ns6T2Uiox4xo9pL5y9F2LtUe41N0ecSWITFOARVy8dWHYB1JefLq2H2D0CLdfAeDI714YeJ34bH
TkT2SasvakMoMIemp5hY92RcnUIaAiUFUGKJyLcagiN845z8OzRdZTKeIalplWv9NhPupo/R/eqW
7vqpdLdWR+ePp9CfMB3co6y5QXstJyIJgT9EhsK4jjTPQHnQYA94juMb3Yxuolm0aszPlQgiOzh1
APfM0lIZcd62a43m33IZt1B4WoP4eVvvilAzPf6IfFu5imIOVG3TQW47tG4XQr8pBFihTVkCzzD7
8A45FPOFiortNcIGwzWtsXnc4OU0Vk965Of1CyH+sQh+mXEng7F7GSMCczxitKrzNkCdjajdfNyG
H/4dGH/PdiFAmH8rxcTFoZUtbB7B9caZfJrn/IZmqPlpg+DVye2v7+UwH2nGxKKmjj22xd7afEBm
eaCPwys4KH8YX41gG90CF84o2atofItrHjsNGWsvm3FR1xH3rZpPtBzsvLuV09Y7/nDc1HknZHOc
u9Rcp6oZTxXqqJX6Za3ic9nodhE+FdhcM97nHHfCmHCp6qUqIyXHUnJXelk32FpBbtu+EBgj/+AA
0G2AGxLLBEzY0lR9arHcgqg8BmhHGLqPDa7jYxOIYEPW0phprShIYUHzas+Waq9S8TXPrc/HYrZf
+pfLxXwP7q1hYraDOTAJsVebNMT+vox9bQntMpMe8qZxFCJ/67T8lNAhiM1YoB03WmoyBmXgBQ3K
7mLUmrYkk4K5zALbi7Oa26byEdMDi4jyh6veTg5jfCGNW0qxa+2txtc+feppbBeZNwB+zlzdAUOL
raDxwvfuO4nMgWbaFOVzhRLP+Fl2klMThLflR+JsJUbRCpXoELcQvrtZ9QJQWrJijVbtsDAjNUHT
bKSrmaPI4zsY7dSdVozBhyXG3foZrx3SPCnkHFf3pvF0bInchOMqgt2ElNrRWCSgumPsxrpQK3bL
NH2SMVwH0EN7WayfYf0eAvSdViyFyTRVVhI2EKlXNwDedybiSamoUcUv/OwUYwLXGpZALaljVGJO
+Xmb3As/6B/KT8hovG3rKB0Fd4ubw+zkMXELGGDSlAPqAjgw1AUnurdUsXv8rfhvxp0MJmatMgpy
Y4PGwPTW88s8+qgDtbs7b5ti8vOxNL6dU6RKigqWKzYVTUAcbo3DhEWx9lzQlwyvual4asOfx2K4
HhdIQf+KYXRaunWNYwMZfFTdZNnHkET2XAhU4cswTKIAmQj8kMwrwWqRw3Q9kpihf22aj1jidCoR
/L1IBmNvhZlPYF7RTXfQNSdWFS/WTdsoRWw5/2HXV10YO2vKvF+IRNAcym09MD+i1XaXnaPb0VPd
8U56FA3X8+36Ko/5Pk1SoeOWIhTJKo28USk0ryvkWJAyC9XajnfnVdOeWgU6eybWwjeo/cLDzt6p
xAsYm8u+dRaRj3O/lg7DNuQtDrI+aF2zJi4q4IbSxgBK1a+yo6C0EfhW7g3aCWFMYpJGEo+mBUag
RXaV3roh83SXjponN5LofcrN93RqyAT9B9lkl5oGNevTaMWqMikiZ21BlK0+UEwfgGMtLUTVMf7p
XYUxIRDch1Fj1sjR0+ZDVt3W67nVRbXL7U7+lSLtFGJiXwN+2LCbo+3hEQbZNvm62urD1lKZTosQ
8XL7FP8tzWKxzS2jC4ulBfTkO6tx/Jb5b/UsmXFJMl1JKwGDwG19LBc/68HGqg6w0sBySKB1dutt
8+WZn95tUz3ky7HT5V7qnXTGMvWEFpLZYIwZo7cvetSe11ZUUD+2EYvds8DDZspUa8H3M1462avL
H9S0j7UQiWBck1IQRaoIXCEAnuy5N+7UtXEBs+8fi+GmSLqpEAxhKhZi4Z+uqTGLrK4NbN9S/WYY
PtZaCnSiyNne3Ut5GgZNoJZI3uZWdq6wgqyozTCRmY8vlH6Y59t5/CaByTo33Uh5D5adutOOyZx1
tZJKAowYF5TWdjyia4VcUxPpxHeF1zNkPEad6JWlm2Db6sbyRKrkUQ9Lr9GNoMoN0cueb9xXWYzn
MLsyS6LRwErsJT+XhROdlFPh9DZ5iu9JbgMJOBC2GQXfzGBKnfJa6qhbQab5ihnHwtGdBC3g+kbH
pIMS6PbiViijYcXeF4kWaMvioJc9mTVrjPAojgt7bZWzoeSCZwg/tvw+UIPxFnKbj+kYo82nhV+7
PFiin2332NDbVsgSvH2av93wVRKT3KQFaWjWYRFFXk89mjpL9NREo7/+xEPIbsZ7Yv06vtui02Nd
SKaZeK1i3ovS/GY0a59ofXAsgu+lrjox7mM2gLWphuhyk/JBkl9J4WXvocXa3WGD8RiaFSt9p8Eh
0WJrV5BY3K4Q2QDjJuY0bpIpRn6hAwVSWTu7Xx6m6vNUP9FYEJwEvsJgfEVfjEZSpw2cnXFjzGAk
HxebxrWddaN7/GlEX5/xFPUyY4kvmSzXUls7s0JQTwomxgQS2Fk/RVpnABCmyJTi8CZTss9m2p6O
lRDYFzt8siSKVNMcD88KzX/wT/q6iqFTKxFMjIk0YZxAmcrJ0K84q1T6tsSvk2jyU2BgJnP1uyrq
kibC4JY6jStQBhK3lMdL0hlPoyn7a/muWb5r3DM3fXdRNjKmNSpL1KiM1ETcAzIoyKhWKtwk3M7l
wKWxbVGw7i75MmsxdnQmr3ou3zh2m8/gpnalFPvkx8bAr9cbimZQDAIBS5E5RiOb9Doq8m0VGvMu
7jZDOwTp6k6PvRd96aCmU4gwB/gTrTuhzFmOS5am0wjn0IyvZfgPODydMb9r8stkBFP3lBcyJlN+
HGvKNfudTMatSjXmbHS0okHDvTU/0volmv1jEdvP/uvT7UQwbrU1pKyk8bYWOeTg9PoG5upjAdys
YSeAcarhEtWVpmbbZtO5KC4Dwcyx1tq6GUTKc5RnAnH8R7YBSiVQ6QCRhH10SPAOSqoj1yOKreCN
jSCbYru087MPspu5y827eDVVAGiZWGbB+ge7YCqnayGtPbITPT91UjBWz8cnyC+J7QQwwSLKlFya
WguW7m/r97HfknPrTbdjUAZabJep4IJxzW4njwkZC10NK12BGUnS23H92CZg8hrW97j0qxB2y3SZ
EkPJcLndBgt1IFyWyFOkJQJN+K5iJ4V5giZqqS5hgoGN8h8KdNzb7BRdACncFrZ2p34GjKFbO9Wn
4+/FvVI7mUwU6bVwygoV43hUCbr+S07f9fdRzzHftsbZrVl9ykzUDDAxNtKPa/U4ZsHx7+dfoQ0t
9P8LYHzCGHZKYxQoKwO08Kx6CpZvDIA9bGsJrZMIwaX45mYCvAh7YBZ4iv+MUgVqo6uWAj2rbs96
82wai53gDfMupa5Stq+2i4UZIHfUkCK2jxsqLtBjQWlfYqVTBfnBdKpOdSSwPZFajPPO27BYjRgN
Q8M8jSA2UYJEfRUoxQ285lUp5kv1Ksi4ZRB2Y/ITngFQv2th95fBndxtTxUoK8fyRCoxvrwsJWqE
mNcGRtfPgtzMANiXMdZzLIR/fa46sd5OXiRNrrChulgv1eQ19OPx3+cGpN2ZMd4tq8u+0Cw0GJBA
DOYnzJPbUVHZUQiyR/lRNkUcuHz3baGsgv8XCJnsqmNdJlq3xiCnkkl2MqP53C+6jdVIv+ySO1nB
VmJkXYzspxRtGJ2jHwFi9Vhl7pHufgHjkXK5MNs+B+CUXOS21dzroilMkQDmCidRp2aagQNd1kvX
ndZZkJjz/bgFAktksyrmz5mPRrtoKPMJPm99+D8U1djFMmLqbMzfb62uO1M4TcO9XFeZ7KplaaZj
EdWYU8rPnW6rHmbrA80AauGGKFQAmeA9t2snj4lVerdOaqmjLz/040sik29LBVwEY81FpW3+1/p9
mG8Gu3OFNLGUfpiw4jNOQ5AV+UWfRXucIhGMQcyJrGLICw3kon6c+9imyz/vMemrDtsP2OmgtL0V
jhoQCU0rysHamn3S64wIIiHX3+2+COPCFZIq4TbE6moVNq3GsLALSgM5FXG08iPuThDjx0MtXFal
QvOOBuHFDMAv7sZu/SnNMcJf+GYqROcWacZ48jCSrCgEpb0LPOa7oWo8g1Z3/VKdj7/Sf/g+C97M
QHDX2F1KWa+iXg5R503PmADeKoZvE8D/d4cyxXmfaV/lMcGjADV9nWYbyr7VO+rc3tJkFThTbluD
oBNomUC+U7Gl/qfpRUthzMWE2SY5mDwZBN34VKfWK33pvrdXx7q0QR403rJNZriiph73RPfSGVPB
dLNm6gOkL4ZTnilwG/rv02CHLyAtA4y7JKiLbn+OfR/uxTGGkvQZNcMYXZRVe0XodJUW6/NRYqeD
aNFCJIn5dNNaWl2CiXSXjLW3ap4yprbZNXYuAtLh+aa9SkwsWZekNwhFepvUN1MKdVqRFXJ353ci
2K2fpUqqPM8AKCNryo1idL5OQ3td5tuujvxBHW6VxFzscaS2QlY7HMYPY4tl4PYnNllvS4sEdZF8
P76KguNltxRbLG8lK1D43Lw9FRmwkX+tkUOs52MpgrNld4NIiNnesIS5EAuMJ8ngqssqcMqbxR1Y
JDvkCj62ZaIEBYW0kjVbzcLCL1Z1cIg84UoWY/Kkd3PycqwXz1/uPygbblaM5JUjksaiVAICwrkU
C0+lnAt0U0RyGN+SgD4XNJUIzZjgdZPTthoepnZ/SrDNtYLJFgvG0nkQcXfzbQPYtHh8ga/mLTzt
gmmuRXOu17IJstTvqfISV3qAXYCk6L3jUxTJYU4xCrHanGY4xSX7ZWVOnd1162OvvyOPIsBi/lcb
5gzXoQ7rVMGbP5y+mrMbl6ldiNaX+UZ4lbFpujux2EwlCavaYIxcfxjREESZPyJPa/MgEZa0+HcK
rDEy/kEHkckLU5OMBlaMwSClpjdVMj0AT0swicAVoagAKMafByEk4xJBwLVqTYICblbGdjV8MVcR
rgcvmcYA978SWI+YNHpk5g12z8pbvL8LLzzPl+bcBycMjb/n++9EMec1m2001iV62WFzuyQf++Z7
0whBMQnPC+2EbPruDCCpS9OsomFDR1F83Un9/ka/xbCpDX6FU3Mjyqe5u9j789t+z06eOufVmC4o
5cdn5bOWO4tnnFQvu0hO63W32aPsxwAg2KZBwR0uOFCBdWjMtSV5VpMUb2aQEr7WckA799gtcJ3e
7iyZC0vVMjPlEmXuXvYnRbc1aquaaBmN63t2QpgbK2ONoCNGabkmlR1Ef6wSSK/hIDlEawW3SSRq
cx67bxUXNImSKk0Am/RtzZ900BzkX1P15fjUuI+GvUkwCVMGdsDCqlG6Hy6dt92p4lU/Gw6INv3c
mz69ZycboCgqxXQIkGDZ7dE4T1Y5L/E8nQqPThUGJb8opahbwDe1qxBGpwmLEWM/4u7WelBmn9tE
tJjwH6d2lcC4ukTDYLPUIn8270ZX9jAzC3YslDffdhL1ZxFqOt+2f4v7a180XGgbZUWCndtcd0DF
Qu9U0tR+YQgn30WiGL+nz1pLzC1HUYdvqfzdml776HRsc/zPA8hvE2BamFRkbqoiGQDgxci2m1iD
l0vq6CTNMArcDXfQnShXKcxVbWg698mMHQhNdfpb6wbQdA5VHSvIT/JJ1E3kRnLsKChUlwkoxhjH
aklhZUkTiDCmEA3yAgDSdmQNwSxVgYFVuCYS4VRzz3AncPvvO+9ggYyrNwq0/qfs1CianY+yffyV
+G/EnQjmMxX1ljIk8AzmXfVN8wEI4NRev6WPW/3+XeFBtSwTfkG20DP4UyEF1FpUXqoN2io/qUN5
ztNSYHdc076KYFdWtgBkyCOi7QRoi57aEvmgr9+PT43/XX6rwa5ZVpZVzYYWAdMEE1XVfVgJapii
v89kDFNWN7RSrMQzl4cwPMPijn8/35Cvv58x5H4AvtjcS9i1rb5INLPD8FQ2FUb4vqZAVj2WJfoe
jA1nfVUPsoTqmxJeaHTq5bu+8o9FiI6LsWES0jHHxgmKlPNNW18y0ZY997gI2Sh81Y25nAnSi9FG
mPrGnhBJXvv5R1/EttY9yOFFTp/eoclOEhPTNCkJ+6nfqBKqoAgvRFgc377sXy/inQDmAqIn3bcj
MmzMlS8O8WNnvtHPnS/7pbfYeSDMfbcf/Lc8HYUm1MB0nV2xqpKmnouNp+OGPlmntxqYu57KT8rJ
REOt/ijfZm7yop0FBs61CMCZ/yuWCQutCTCBasbmSRzd6NgMaISICFyz3klgbGIsxnExUBrF8p0z
q2d9tHMiwLQTKcEYgxSSwWp0MEqEY3HpsNxflYpgOJSbfu60YMxBy8IxkUZQHY/NUDm60epOOOqr
s+ghUL1i9eM7zJtuhVBqoCjK7tDgcg2rvvU587B5lEj9cc5DgS/gfpediO1QdyHTwC46JRRbfEoS
n5IUPJaJ7BRmfT7WhHtwOzGMyxmmHIxeEbYkRsXGlpg0PEbyPeLZsRTu7dlJ2X7FTpm2mgorMVEb
pOFjkj/G0ZfFOE3aI6i3bAkLSMfSuPa2k8aYdELnuk00XJpE+aw0qJSJ2rWbNf3lDHYCGIOutIaU
RonoH4/Uy01ia2H/aI2FJ+m132Trw7RIAQkb91gvkUkwRg6YqiGjETBqlf5Sl6eiO1lS8D+I0GR2
X8JsltrK5gYEiuQLaJzsZbqf69djGYcmBxlMzr5SAPAXE9iU9fBFA30HxqSkhyoXRKDDw4IUJvUo
GtUA+ji+EVKci9ovSN+Bt4/lx2NlRGKYDGSVVTlTNmxa4LrbdTrZiZHabSXoSPCL6/9aHLRhvEGb
hxMoOoAKuk0bbsTN2U+0CSxnRo00csZABemE9kWUXgnFbtrv7i2Y4pdpCgEZ37uGPZ5TF4idveLl
34FIWp4A9+zQm/Jn19/3qeBcD+8wFGY8hjmZoZKp8EtqEdl1/isRgbuJPhzjJDZE4aIJQbZCwtIf
RgIg7tU1R8s/tg9+dXv35RhfQVVFBScwEBlHXwEvauqb5/QTTe0ERM66v9xY8B7n5X+8xoyn2MiO
aLk5qKkeZztUsaygabGDhfWTQL1tAeJvV0gMrKdRTKWyK5gdleO5tgCopPbfxsbrW7R3lk90xivZ
CgZg0LQkGIjo1vFfe8AE/Vcsc7uJVepYWcSeX5i7i0fc6NJiYO+Nh8hU0BJ8V311J4+55nGdrcZW
/nZV08nn1J6JP3WCNIlvkVedmDs+1mSsug4fjXTuNF36zjeGD8efiy/CUHTgRIBW+A0pf3ef0amS
12jAUm7Z4BGePczFYoOT4X8Swq6eV7msY78Y1SZL7e0SlB0puUkl4XCyQBd21TOhWrIm5QjCYTf7
NoPhuwliEFJJz9NjmdvduXyyHrNe4JZEQhm7G6UpirMYISuOvSb/bmHkLBWYAdfzAQZDBs8cBaY6
45ialjSYS87AvxYZHjb2b035PeifZCeC8UltavaKPmDKp5k1r4nBJtRjW3b5eWwH3AGmvRjGC60z
yaZ2A+5Pfi1O/WH7OlmQYrDjBRMe7mJHroifnO9tf2uGrfA/A5Yuj31NZqRIya/Bm93mmZxiH1xh
/4+162quG2eWv4hVzOGV6QQd5WT7hWXLNnPO/PW3Ie/6UBBEfKW9++pazQE4GAxmerq/iPcd0MO5
3/7gqqKRb/4uBK5sUvlM3s3yXFUEabYjT1G8PA7mg2pbu2kX+jxr294h0WlNNplpb4ioRg6918cX
gfhj+6Mxk7PVYqhAt1Qm+h4zrkUzR8Ol882ws3UZVzBPP4L42PtdU0WoI6O0qtLTl5pVd/Jk4sU2
YyxEaneG0duCCsp76/cS3BQjJx1k7xsmzfFoknSTnp8YymVMk6IHsG1u7EqCvGbobO8czwL591Vs
Tco2hIwrFhRZDxPRqLvb/vsfHKfzEkhsWhkAl9BiLQYenRNEo46ghodAPRbU2XFso9BJqIn5fbAP
TtTZKpWIgfsin+rAxMvaFx0gfyCZotwNPyyv8qCEh6ntC/1KFDl7yQyzmHX592tRMVADUqTt4wzq
K8tFN73gKgx72ebsJ9vVz0aoKBgkszYGZYR6t9f45VPxGqAiiBhXqImf6gMGeVzrkHLM8tyECoqZ
nMrlCHpcNwjHb0Jb/RSngHMBc0zQYwaZ3oVTaoKFKBCvU+0l0T7T6zt/HRrcG43q0LU5HFHS98Hk
5Bamjwa7lB63PxBzGbpoSSJaFBrylbf+LqSSgqEnFHfF8DYOfhnBZ5ROlZUB+a0BbWoAn2lr9Cxj
Lxd+Vphmn79sr4E46rsotzJBhVMj1jFMSzTf1Kl1pOi57u476zqVHQGbtm2K3eVb2aICUN42UzQ1
DeIDRmZaJ7sW7jLIcv8D3tWmHa8JwjxAK4NUQMLMTJVAL0WHjGTiQJfNW6rUjiAAZMWc9wx3bXQU
WpYcRTcIs/TH6IGw/pDB7/BgXgdgMORzQbHfF6ulUQGoVNrOsEQo24TljAfNvd58U64EcPHVbj7s
ZvNl0nZNDSY5HoyOt6dUUDKqWhHFGdMNk/WYab2Th7uk/WZJ9xxnYUbY1QKpMNSX5jIocM/X0ZDu
GuxxuS3eEKEbGeJi1kE5mHc8EkyOTRpcnpUYJ+zRYHVnadcHUCFXnyxj4hwDzga+NlrXt+SozbI0
iWQS6aHU8OEAT+k6Wy4Ezh3Fbtmet/DVh1aWIkmow1DCpxqdxZedFhN3xasEVuzznlQ8/3/995Ut
aailucuRXEjXxn2wqzAQ91JAFMMBAQG40Hhfir2JSJV02bQUjZaqjAcxsJIYdR9depiku77JMLW7
r6bZ23ZDtkf8tUPTK0imMjagroNHLMdouUyWXc/DmfNMULdI0+dS3TS4RTTha9P7lXzoh6f/tgrq
HumhwDnOCXgUlNHX0sjuIWfX/t628YG3nbeKukmmJcrDVgPTBqkjKaSOVNn6qT7J7rzXefkXc/JX
0c/WqLtkBCJmiiT0a8W8bh+WNMKkZxJCxboAv0emzAgU4WTYIyY1fCtYdAcjQC0PvsT7dOTfV04/
tXEDVCuAtZr6UwcnRdS8GFxqCnaNc7VUchZWVhZFy5ahRIFuwpgN2HpOhV873TMGvlzlKFyq6CjG
/hxywtQHJ/q8w9QNEzVtFg+EyFO9FZ+gpH057OXrxVGcBcxA456HyWG/HlbLpC4WXVUbNenBk6tf
AkqXX/UAAVkOng7GbjouXufMXJjJBz6LVhXUIABueT8lXCWKMWKNiWWrR0LOq1yh20MozVKf16Jl
e8vZGLVAbTTDSjZDzdWF+26qj3Mu2nr2qdkAEL79uyTq3hR7TUjnBiylcvcN96cvqwbG6G6KiFfi
ZGe/fw3RSXwwVDoRJUJQMQ3oHU6HzFo+8yY+r4XO48cgwSerA7RIgupg9Ia9WPJnniIrE1Ro7OpO
UjMVjGJLXVwWjXY79VzkD2+nqMhoRXFWS2UH2epLouUs7bvnOoGwonRsbNmO73u7551ejq+pVHgs
pEIqjRQxoyxuFOvBWC6XkbNzzJeDIUFyXAbOB9jut2Fp7oVJDxZkoIYaOUb/s8wHOxF8Rdwn5eP2
3cLcwJUpOgJCU7GrarznRPXYDd/jlONn5P9/9wha/X0q1DW9XijCADIeTYGmYlxdp738LNfFRbgU
/n9bChUEjBAzCvGAN1BpXJTW01T82P77THZ/QGT+fhbq/EdSreuFiUacpnhkUBw8pF4UuESoL3XA
GuYGdnstn6pv/B4EZxvp9Fm1qlRtCszUzuZ9bHlRN7gVxq/6lpPYcjyPzqBrNK+R1TaxVxuGF5jS
ZVBN+wkcWKle2plucswxz9J5R+k0ehzSxDAWeIeiegBv2HrkitML57ORGLDhgnT+HLXgEU5SgOkU
wbdeVCdzh30T2i1UkDywd7n//WtRIaIeYg1jvaBZDcygtcWgcDtp/KKk+RdwlnJgdjzPoGJFDwKi
sVgATqrjQ1n/wqwDCM6f24Cn2Mx+Fq++Ffkhq1ypFcIq7UskoeIx3vffQs+CJnX2PdqLtuBKvB4w
O0damaMCByiS1a5qcdkSrLd26g6ph8+W49kj+6WfCtzJPxIettyECh9pIFnIkgg0ofGL5j7M74P0
qU9Eu9W8eebJdfA8n4olVdtjeD4hem+iujPr7JAIGmoLCecm4cUsGo+tFKFWiz1ilroL95nb/5JE
aGDaoIPw8H6IXyGyCP65HUd2e2FxsAts50SBH61u0dRpqotSS+vFaID9mcy5sFWpfIjQt52F4ABx
Nd7IDXnNvf+AZ2PUqRuioovDHh4TQ9wCGubTvkkcMnXTXqc+D0bNfiVB+/jfpVHnzhzgGhMporRG
/NJltV8E0r40+hs1VA/TEvpG2j+JVXRIxdDfjmhs3zmbpk5ibc4ZRrFQfJjBqdA/xeq+4801sp8M
q+VRx0+r+ja2QtRHOzd5+KMRMSCDH8jpc5vL7JLXZWdP/BgmyLMkEzS0dEYqRnLexTmSXgJzEezU
aw6tk94CJQa1ki+z2znCQf9HOkd52N5RdhZ0tk2lqtPQhF0vqxDVSgw/jONTMEyco/DBjp5tkGtq
FT/lqBPafsAjjJzE8TI4NHuQR/jhDaEuAVX2FY8Q9oMQerZIHQghr4pIKnSwVj6OTnco/OEi3i27
0TeOGWzyJCzZbnk2R52IGA2dYeoxt9e080kKxO+W3vmtrPBKA8yPZULtQJcw/K3S3BiL1WMoowUY
e84QS6rIUwaesht768426HxLH+NsCtoQVL5f9MfXsXO/eu4r20rxZpbd6Fjw7lcS8N9Fr5VFqlbV
CcvQQf/zT6BW9ik+0/+ip87USFFWdihXH5JEV6cZdDPRIdihX30k1AtG4yzH2ddPBEOdHNFK/IXE
ZfuMMd1jZZjyfwkCX5ne4jkohCezuZbSm7bhXQHMVG9lg/L4NhzVOIBUhjtJdvSgoi4bes1z/7Wb
bWEHmgInf95eFDNfXhmkfL5O9LJHXxZMrcopbjp/yY6LXNuxdBd8hpxj/eGoqJ/NkdQ2Gl7sddTa
wQJIg2U4sqByPhPndNFjb7Eu4pVGlOHzOdsVpeKprXa/vWnc00WlWmpeasqsomianf4wSuiCPX7t
PBLk4wLYkPTHtkVmHrL6TFS2hdLQYkgC1Jvy8qYdLksFgtbJdQuilm07H5wu1QIfp4K3O83/MYkQ
pjUSYITq36NHaE3Sx+UFU3cYmMVzoPwyeP1DKbrFbhh5ptkf7mya2tQ2BgNNsvTA/YElUgXeRoFi
yk8RMgLAanriD1Kx4HUBP/iSZ6PUxk6hGgtqgNdHcpp8GdOF3cVg967oE7n62OW9F5k5OqYw/tle
mnoV05/zUCUiJjGs8LuQ3OqWU092Fo62vPAydM5+0mPohdQnqpoCIqBajpHvx4Z3CthOeV6M/DYh
yCLolwVybEBHe/RIDyk2vaaz584Nd7OveN1OcIvSnwaPR6rCWxoViosl6tM6HHW3CDLIE3V7oZbu
tk8C+zo7L478hFW2E2kNJmonjDAowrfQfJq0/Rhi6OhXqCOg6HbDQzfylkQFYhnzGmObA7weSl/7
rrQtHm6OZ4AKv5baxn2cVwk0M27lwRtDDvSP/b5e+TaVcedRN5XRaJEEwDxCK8NHzQ+8obbkkDZP
yRMa5nkfFS76plrqpMCUViU/1fqNHF0Z5oXUH7bdgJ31mqZimRJIkSSaPCgphBw6MTOBQJOR7cTv
E4ipGzswtjvhtXEjX/LE5tgx4myR+lB1WuRN1AOVnCmNp6TlIa6757wWvw6FBVHe3is6Hpn6B2Hw
bJP6dnowNX0RAA0R/14A9M786bn4IR0lb9iJ/wPjwwe+crZHfbx2QPNZVdDYNB9Bu4R+zrSXD+ML
aeXEfrvf/obMxM2CuJgoEnF6OhAakaoGi4bCiDEcp+5q7I8ZT2eWvYErG1QsnHt9ArYRbwept4tT
8aCjSqffAJh6L5c2cB67nrMorkUqBlp1lolFATdRd+DHdJP78HG+7l3Fke35B6Liz/+2iVQ8tMak
S/PKQknQEm90yHqbuXIrdLyGCPNUr/aRCoNJFUBMOWvQvDdUu41+FfO+6AQ7TB+2l8Nu760MUadM
GrrZjDuAbaMDai1gmZ1uBw+hyo48gWOL7X+mQWDRBhm5e3uVzKmRJlAMT7waGk9j/HOWBaewnrYX
RPb/3fMLDGf/GKH5WoayHrRQj/EOFwXbTEFHFOecSi07Fq5sUE+8Ym76epgwSDA6GZpTULSTFbsK
nPHL6Da2aM/Pc+T//G/rog5WpiRKNdYNepbGxThfWQMnwLP2DRMuEmYKQN2p08+FxLJCK8B0rDt2
meIH+iCiOcFjo2Ie1rUVKt6pltRGo64gtz0Gt7OH4+obV9kz4K+kelLbvASJCQxQRQ0Efpah4fKi
zlEm9VPcaYCvi8fl1B97j3wtwTFPyff5Go4OPW/9TuJgK5klsLVV6lA1bZ8kckMGn26z2J5vp5fR
W1xUoZ+IgC8IGpwgdNsG0LfFy32D8ylZb9m1deoSqxRtAk0m4OWGuGDm+NRad93izeLvgKcGwTrR
a0vU5+yieoYyAESkZetZbR6NMnNC7qAmKxSiOCRC40e1ZIUmughqTcvrERlottygYV+30Pyef2Uy
J41nr+VshhyQVaJbN+Wga3mAF1DvyahQZn5sPmyfYeZ1r0qyimljWREhQvzWxjx3xpANSA2Nctkb
o+mUXXOlpYod6cFLZ3R+KN+hIJ3a7QC0qWx4VSP83v4NzGWufgIVRyw5EoqmQ79CCBZHMAtQUsgP
4vIZYq71SqlbGX9UbBMJRWBN/tlpGA7QOGk2M16hboipevDlQ1Tt7VZOgtp0I46Zl4Y2mW+YuOAN
9k79tUBzd0CyB27XCKZbt2hZWYZtJNBraz5Dt62eF0LTd0xBaVplhQpln4V2XZ1mTHVZ/dftr87Z
LVohPQ0DJdZn9GfjwgPKxxa43C08C/QH7yQz0yfUJpT6QZq+KZK/vQISSuh7HfxwENLG3W6AkfXt
9x4yq44TA8S8ZpU5ReMFCAMVToisXSZ6YEfT7bY9ZtRZ2aNCm2oqbStbNXA1/Re1fpzRjgWnrq33
vHIqM5tYr4zy5DA2cnk041fRyPQ7miW7yA0vC8NWe9u6BXDtekns7Mv28tjO/Xc7dWrGyljCSgAZ
q+nC9Xy1d82u9ruQW0YjAW3jq9GTpUIcV1EidqjXiU4r7krztODO01BJuE60o1HGtrYMTlHwejTM
K1DGWBqmklQNLClvvUVtERoGoSYZGhm1rnywvetHw1/2qWM94vIdgBhIvHHhigKwP+fKNHGs1T0C
5mW5TEi5qdTsFuNrkTP+Cg7hbtBQAyDTa7Fb/vjEx1yZpM5GJcVIDsVEd5vaLS2vK66khFORZx6H
lQnqOAwWxshrGU0vBVIro68IN5Oyr3ROUGc2Y8HThnMHOkdyKN5uXoHZqzB4rZ1oyKszH01DEa9h
DEVxtVPZl7GMEqRlWCDToX0z6ms9yHtQs4u7ySdpoYauaO9q4JoSuG7BDI+KIkKsVwfcnB7aFdVi
qOYG15VhHAPR7a3PBPjz36fndUGtnCeihi52NNp9+RgPv7ddjL1big59GkNB9kJPtArG1GglAWUV
J/1YuMuzcaVB21b1wWz21XjYtsaMTjCDwrukYMPo4yuZwBy2KiY3uhSpw6WVPKNSYm8bYZ/UlRXq
pEa5JTaCupDKQXfI3PISqbmTO8HJuPyj78nlhmJeYqqC8XCdcHDTA4z62IKvVCxjD0MUYAD+UWd3
cePq+qU8vRifk9mGlvtfc8QpV6GoVaa2mxvQ405+9kDQbSjpK4hCsy+74j7wkDZtbylvfdR3a4qp
MqWw0N1E6ryiKkPbUKUrPJav5mH+opTjjamN/rZNtmeuVkl9xi4be8iF6ejHX0Ilojr0uD9TZ5mh
Ttw5kBBzt+0xT/LKHBVsGySbVTzPJtAvV4J1o8uP23+f6furv09FWmEU5GZJcTND7NAcH1T5t2xw
ggXZkXe38soElXHUulRhRhi5VAo21vhrFxwN/aHueKN5MnlLvLOjgXFew5NeNugJFDORrLLEbAj0
zkSH6Lz0+3nXAw9S+CkhPuld1a+vI1clMH3n9WMdtjeT6ZDnX0DPpqTdjBnHCo8pQxvcVjkG4A4v
mju9t+y29ype84JZTVNX9qgHnjYJctFOmHYg2BeCtgmP3dGALnLs15wbmZniaAgkEhlfQph8e7iN
yKy1PsdbskJ6aCwTjvbsdONil91BbXveKSM37/tveTZHuWUz6yDnqhVMVHjDiXQ1AFtSWqD4pNcP
V3a2KXrbH499sldLpPzUEjPRGjPIWAgEpwvJAL/Zg09TvTeOuR/68t22Pc6O0mh9IxW1MUuQrCap
thsLEUC3SHrUyhEDAp2dapPhbBtknsPz+mikVJ9Vfd+N6DZUmfYAoIqb18a9MJjP1cgDz77iAze+
n0rO6uouiPBsSs0cCRw5i0itXMErj+Ft1dkYrKsuZj8Azj45jhcAxXiJate8FjP7KP51IJVK7ayg
M/QoztFI7Gq7Tz01fEEZWOkfccVnxtP2zjKDqGZIkoHk39Jo4L2atGORW5AJqevMqWsUUiLZBikg
51TwzJAPvNrUqpHzcSjwdMvDxcsgs6It0ZU1VZxr9YOwcl4OddYBaeuDYMCdgOpDd6qPhFg21pzy
YO75iEjeoqiTLratWVVgFQUt6iE3ToV0LIdf25/ng5N9XhB1sttZAsOMiqPWvapgIk5+wxQrmHK7
nfWVd2OzEz0dVWAFBNCGSaNX9SyXg9pAaW90JleMHQDo9qqtZpiqbsh0CcbiuGRDzLO9sknlXuo4
6UsVaageAVRR6aKfzJEjLPnB1BPOa5dninzQlRf2YBstBB3z6UJ7O82LM+FZ3aS7usw5qQ/PEOXu
Q2IooRkA7oMmbJC6ffCtaH2Zx5nLTLBWO0c5eyt1TSqKaCGKRtkehDGwrmMIGuy2XZC3FsrLm7rr
08yAEIIRFfbSX9Wm7qPV1pQaJ8gzj5OO1oOl4fkn00G+Bs1kGg/IiYu+vE67woao2V5NeIga9q6d
zVDx3eiXbgRHAZ5MgmYDQWWnISfh4FmgAniN4YQ+1wHX7NKTGe/Uar/9RXh/n/z7yo2zRQhGUY9j
r5y8EP0gKNxsG2DeQOiXyqB7BtEZjTdFPb7JLQltuzI+TM2lMT0l00sDWGvSXmcaxxg7Zp+t0chT
zNxqcDDUdUcDZOB/YvZgOKL/v8Rstjf/Xdrrj1ntXaWCWbBMZNUVO8U281MKno1ey12Q8nmf2EQD
MwASaNRRBqBOZ5D1Uhy0uB0KvCHjq0X4bqWXRv67HK9ihafvQv7Yu6QFq7JQ8AUQjwadTJNoBSXh
f8x7QGiaIltsOaxluxXVQyiFYN2LeEAXnkkqxtVGpHULoSDPoitpVh1JvyBD0SrezAlPf5r51VbL
o/ZyLroC4A9IG02yp6b3U7EvwOZsSjwNUZ4dKtZZJrqRKtoMbmTs9fRpiR6G6iJWeV+L3fZcrYe6
1WMgJgtM+6AIdQpuSfnO/Blg3Cc8xpfDUX4JwDQk7tuL4lG7me+23ZLdWQZOk9BJaxbKRm+jxyLG
eRbOSJFSUgNQ3P4xcevRKUu7eQodESOkiepu22TGk5VJKmBp0FgEfB3Y9UUobGk8FWDZsq4HiIwN
yJ8/o86rmtC8t1CyMkUavSPkddzlATRM5fw30CCLyAm/zHtq9fepCyRtFj3Pswo079qXNt3NHSQc
VU5jnOmIKxvUR0pLJarUCYwEc/5Lr+5Igm7Gd60ZcoIUc1pqvVnUpwnEaazSAByJ4xGiKYBk1oDI
tzuAyPfRU+rI9/khAHAtgohaz7NNNupd0Fotkmz0KhaHUBQwqh7Fy7fym3+EOv4H+U3eppJ/X9kb
TUOtQMGBKaJCtoFLtDPpMAk/ZZ6oOzMyrtZFRasRJBKhuHR4hGTfhvGnFT10KmbQyr2KyZTtk8Uk
LFt/PypiZZkcQ98CojfktVrdLKYt5HYE9qUdgf/joVVcqs/CVx5FC/k0W5+OCmDtEKWW1aN3Myb3
FhgWEDidWOWpEbNj1Xkn33WWW9MKZJC2oJbSnQgRcORK0D9GZVb2u12k2ryZLOLuG+uie8xZKM6t
levgusbcyzBhQnCROPkO2wSyKo2Um1Vaps9SF8w16Ki0hZnbmp2dtSbHwgeH+myCilDh3GD+t7P+
FNcEUBxFtkKUcDAbYkFNanGy3F6Oqh+AVcoF3SHHJ5m9TBMiY0hE8DCgEVLQDBIlMcAIdXRoMJUI
zeqddgydygldHoEUezPPpij3x/CBmMTQHHeD4Ka1QoCgHziLIXv13iPOFihPz6JCldocFogAd+4R
rZV4B+eYfaID1o2cRxDzqjzvHT29OpbZaDU99g54isgOVRyrAs/uJt1n8PxCr1s7xpP1vy2ShtsE
shZPQqJgG4GufW2s+/oDuEvI5Fe14wsvMz0EICWMjFga6O6o6y0WQbquN//U2GY45nJR7ckEQLVr
OY8xdq61skVcaBX15bIbNW2GVlf7W/0G+hnccsI1uekiN3fwIaXd1PjAEe9CDG/wyAPZj5uVdeqO
K4rAhCoo5K4Kq/EgVSvYDbg4h1Lxu6w/1YlwK5v1rRZDR7YV7XDigfjZjeLVD6AuvXKKZOAIF/C1
HjU/vbW8zB5dE83Iz7BooTCoAHqmm2h8UhX9JTPTqCRBB+PAe7wrHQiWOEtS+KKUcQ4J89SvTFHx
bVHHSItllKnU6i5JHmK1/I8GKP8sUnHOZE3A/FCsfNUttbABteE4JjMbWS2C8ss2xuyS3ANwCdFW
V46yCy3q3G5GQizwwJ2s25r0o00I4cgm7su3R2CZxyLKcgQV2bwykutJ/roYvESEdaRXNuirGqMi
kOGMIfH3+or/I+mFV/z/JunFWRB9TetVGA1jhEJeNT+DUNPuGy8efm4HRZaTrRdEORm6OGjINXi/
WxIIdnIgqbrCvN62wfKBtQ3Kz5Qyt9JURjVCCx7luPX7sb825r63x2Fwt03xtoxyt1hXMrygkbFN
wW3R/ZaHq3Dh1Y14W0Z+wyrU5iB3bQwLx2bJ/aC5rnnYDWY1fL1fVDADz3ttigEeQ+IRI1WKi2H9
vUGk/VS/2Rmaw0sveJtGZfKRlqZmogFRK4NaAUT4Y3qnt7x8iecEVA6j5oHRlpB38uTyZgLL8Kje
1OKVOQWfycvWu0eFgQGSKnkug+26AfNbc9Pv0p1+HX4louI84m4mnPxsCyyeb12hM8O2E2vUKI0a
Izt9YxcHw09ATp5/iWbPvEeZ3yZENLzmGXMedW2YuoYkQQX4phw1t4S0Mnh6v4se4VEZb1BtWJzQ
ya5Gf/KI8YijykS2j84U0UCToXEByQHgl94uWZ3SGJwgOXDRB8LZSubZyRss4SRrbJ88m6HcJc2X
wAxlVP1RJDiRZCIWW18QU287XrC98myGchYpUQcxi1GVDYTKbo3GtvCKEJT7NuLEQM56aIBlpMqB
rlXAWCwoQSG/3U9Z5pToXm+vhx2b/q6HBrFlplGlmRSC8MJCKwYDcWNtckB5vJVQNwa4gZPaNLIA
XZ/QTeLiUKnlpTVxZ+/I33nvaBBjhHidCAwF+R2rMFu3kxIbJP0hE4YimsLgM+jsAGDlXe7XErdD
x966sz0q6nZhozTlBAGFsu7sxRSu6nk+bH8dZudRQ7H83zVRhycdozwRJtShSGwyawBRp/3L5ECr
M7BLN70XuE9H9nE9W6TO0SgkmRVYYHci7CTkuPav9BO8WULe5lHnyAK5bBOMKHIZ0V0dvZTK4/bO
MZ1OkkULyr1AKtFA0CTqzbYj0oB1ZMQOmmvtfgigAJFahbttiX374rUm492GVz19hLROwcMeHKVe
+jS4Bh7CgpP81naSl/qBwyNSYj2EydPwX2PUYbJGTRksGdgZvVx+CmXu95V0nKzsChRLhzgXIbT4
qTQZoxa6JmFDJRp6GqD7qGU98HFJ5/Xi4Kj9ztR7Thxif6+/Rmj8aRblSCp6DBjU5Y2oXHTwPuVu
+0ORs/IuPpzXQWvF1KI1hIU4AkASQB20bNzGEOzBuICMpB3n37aNsS9c5Kio6bwKN1InF1FPbxeQ
hIK2TPLTi9QL3OCEVjGp0hG5rtwtvNQN77vR3rbM3MmVYeoAq1PSdA1838tU6PpkGGLs76Vc5Hk9
82GzMkMdYFlL5SQDg9P/38PmrzE0Hd+GdnFK5HyOkL3k8kOfXhiYdImb58/sm2aCaFOzdATAtzaq
KguURCBEV0nuJ7p8VKTAzQ2e1iI7XMhnO9S1EUIsrq07CNonp+IgXobHFPR51XdSCIxdXuH2Azc8
W6PccAzbMB9Swr57UFHiIFQkPqZmL+aX8PSnowDw0UX2yE04yRvt3WlbLZNyw0Yw8sxAfAaqVt9B
8PlSr+zM/jMzKe5FjCpxCgdsvz+vlHLIMg9NSD+jO78ED1F0bek3GpcMjZliyIivCrDXmkzjr4VG
M6x6BO2IuqsCm+xlvJNRvn3VUF/Gz6UYK3vkFl2lNEVjVMHSZGjwxo+W8bVYOJPI7D07r4fyebno
Wgnk+KabZd+lIUGH5CbAsN32wWLG3dUiKIdHTp6EkAIGksm6j0rTTqPHfjhixNDWZB5qgpm9rGxR
7p5lpAKmyZFHuDOUfbcf/f7Af2wwXwErM5Rz5xgerzrozbqmcKot2TOsK904RlwuMPZ7UQHjgiWK
aIvQ8idqlWe4e8HlI+zNHanOan4G8JnWgrVU2Mn7/qJyxj3vKLHTzpVZcg5WfjehwB7MIyFdl2xC
NJ9VrnkQbyYwkwc/CCx+3vMItNhxEdqBGG5FawszmW9tZsUQjxAhjr34SbheTvFRcHpfa+wZkkZ8
AqEPdvavORrZrQU5FGwyKwK2fPS6m9SLweh21ezna9Cf+UD3fJ0v+n3KuWSYjnNepEE9w+OqGUKj
NpD2NpUtxk9VlYCY+hTz4AzM9FpVRHT7ZRMDj9TBrjCKpy4K6gyF6KbtMUwets80cx0q2nSyBS4G
uObbj5WK6tJGihZhjPLUNbtQ/wEuhir+TEiHO+A/A/yaNPQNSoWR3Id4/ajIo5C12ZlMWFt4dxUz
QK3MUN5eJ12QtwNu/kT+GY7fl8aw8/JxyhvUEnR/e+OYAUpTFAjVaJA9ozFkw2gRXo4J5JZR79bB
VaNd1uqN2c2OqtxkmackPPAO0xXOFmkcWRnEdRgMAN5HmtbbamhqHqJNwflUTIdYWaEcW1CM3OoG
zI/l43clvxyqyGnCZ63klR55q6G+lQ52xCEZq8AdtQdBvYw13ggSbyGUZ5uVNUV1P0LkE8/GEeOD
FspjY2ynBa+Nz7x8gSfWRRP9B+kdEq7uIfIoDwALpAfxoFj3Mw9rx7NAXVNpZ0iNWYItozVvhLmU
7aHvD3Ekfd/2afZ1sVoJFbpR+11ySw9NoLFFZwHZXehBG3hpoEwsobaYupBDTjp32yrzQ+FGtHRM
bYsaje0TclHRCl3Gs3s5VD3osaznEsJMFU9LiLmJKzvkd6zuwjSCYoE2oA4dKJWTBz+lYLR1/XZ7
MTwjVN5Stz3omRdQblQaxDiQicUyFOt//jcjlDvUc5PLRg5OoKXCdGwrAu+dekVacT4Ms7mrrXaM
cofegqhaW4NRrPVmb7pP0FCWbutDATpR/W57ScxwcDZFs/UImonxrDIB/5U4GxdzPCu7uF44qDOe
ESq2WbmkCSFyIiCwL7TyueGneeT9+u6xtFoGFdUENAn7ugANfamWT0kceZIkogEqPeQxir4J4GZh
f6Mszb5rzN32DrLzrpVtKuBBgVapM9I8Gnz5twpYSvQ8ORjmcfN7PiE+E7qEaT4dyaWBWgwNs2wC
YR7DHAkQKWiShBbMVynixB8kjEAIyDnrY+/t2SL5uqvz22TG0OhT8E+id1guwksCqRAveB0IdkA6
GyJnfGUISqZNBZwxomD1kNePYjrYY7OzGk5jgO2NZzNUPAJnqlrOWY75zvIglw9pzyNdYKYoq09E
xaJFrYWqKVMTJQPNB5En3lDRvuI2bD4IE+eFUOFoTMPWFMaYTAQSCBEmAkVHuSwhuTnvg9LbdgN2
gD0bo2JSYHSWOEz4OFrjFbrXSA9mzTlJnA9DY5TSKQnQsAGCbQw0R5xLvxJiznud82loMEkRdaMo
1LrphtBJa93avImHg9mI9rBcS+N+qXnDJx9EB7ChAQWqGTKNGh6bLit6E8pf8i2h0q9/6WAlPU1O
tG92cr3j1avYn+lsjgqEpjVnTR8YhmspsS1HP7v0KA2cA8Q+p2cbVMCb1CrNY1S1vSX43smlI9Q/
Uu2XGUnutstx946KPKU6dSGIxSJvutZvydByvpMrO3mS/QwivZ9hx0MO9vdLUeFnTFV0WTOAQgc9
tJUy3FeF4SQdTxiG94Wo8JO0eScVGjAmkRbanZjZATSJCqCGtzePfZjOq6GDUAkiTUlA03BQ8102
QzglMz+Tc+FpLKLBb2lAQ76N13oS95liNYE7Kbod1J2fCc8W7onthTD362yFzlCWlgi5Cyj31qgo
17mriJdal3FcjWeEylD6zIQEhQAOy7EoUlvBxJir9iHI6sJO8LfXw64orxZEHVFNW/Smxo6CEX+c
bSIyWzvWVTrZ6S484KE0uzlKU7kb3fImGJiobhwYwuihGzJI8N9+sWAWo9xEVQA3RrlAhxps2q51
NSrQ+Vqc+gGarHbdOrzJOPbmnq1SHj8Ap1jFsQ52nGF41NvkUZ9kjHNPPG5ynh3K5dOSSIdDio00
Hewl051cgj5f9hktzPUmUtduuqhhMmqmAUqDHzKayibAJyFv4pi3FupsgSS2leYFlZs+n20jPSUt
1I7lz9Qczu5AY+tKxSyEwEAPOZ4fpek0trWdBU/q+LLt8Zy10Ki6rrKsIOwxGamNvwzzKljcvPu9
bYJ82nf5/2ol1JnKe72V5BmDT1WhOKYMyuJIuq9akJWVlTP3+cO2OWZwXZmjbsCwXCxLGmHGUrJ9
IKZuV3zftsDbM/ILVrmwmktzbAVQk0vbUz/hklBydxiHz1wSq3WQX7GyooyLNEiVAo6W5Guo/WoT
zg3BLmysDFBH3zKysQhLtIzzGbQfruLrTv0YnLrc635jyPQVu89D8TJzvJVNKgwIcvZ/pF3ZktU6
tvwiR8iWbdmvnvZQuyYKqIIXBRzA8zz762+ae5sywmerb/HQcSKaiL1K8lJKWsqVOU9Wz+DuWllu
msPzcSDHvq3uS1U79yV6FivlW5pDMOPvPpmAC1E6hpREiDun53iB5jiDEK0mq0bKEkMEBjLRblls
5uXR7dgNDjH9ZXr5m5Ho4msxnmFKKMOBS9Dz8H1Rs4M1089g1ksO49eHgof+37MvM/QpAq0u8q1m
dmzyQbO+kkT2mr9/iPyVDtC+/T1KmbSJFpo4EXeeGkQuyl3ohVzP3xBgcplECWD/TraJJiDDwIso
ylqMaQr0s+7m5+HYB/0F5YCjjBYmWVw6ETCiTZjVV0q9Xsx7f/5IPUiawqYLj6lQj87O6Dvw/y4v
BLjI0JtF1Bq1Y6LemubszsrXypYg+XVo1YmAGG1RL62W1gyy3ucqfSL18/UxyH5fQAedTtmUlNiM
FDI8lxr1cn18+rsQAhCkNIHawHrK6lP7tq4LVwPx53qI3faL10PIH9ZNhVnYNacgdCR1m5/YPFZO
xdQb9Jm5RgICNq3nk1bDAzla28LHw/XwkkkUn0QalXFC88X21HYJOFUhnSoboQQcfi60zdakFYU5
9wu2JmOGD2PfwmYGHvTV7F0fieRIDMXc3+HB1pMm0U2TokVpeKFBCsreynokL/zCn34KH3oykUXZ
0ASMaIp+nJsGTg5hF1iF4TLTXXjnSga2/sq/H4n0n+ixmcByrIhRWxOqKTl3SGe+FAM9T7r5oCc9
pECTAwRpfYu1zjyHndvXltMtIdr71fT79b9kd7hrv7Rm4gYNEfDfZzibGnvEJoJOwUH1ada5nClu
m1aSnNyHw02cNWk3AwaXOCmrCV8yu/BD/5ne8JP+MMMMafQ0qH5aoHu+BUs2EdeRbyKmmlk0czfj
LTLsfnQGeTJ1U/IZV7j74ytuQghwGCldNDQcnQJmcRPVL2YYJMPsDFyyb+0u6E0YARW5HhXqSqry
YmXSTnTSUXxj+iwZjCyKAIxKk7ZqvZJxl5Z8SuzumVXSavVu2m9GIpyPyjhU8kIF+K7mqrE/Ecix
eWtvGnWrc4WWBF2WeJJRiUTzCuI/6RiDAV5o1js+0Zt6kAn5SbJAZMiaeWxaQ4RDn958G6PEscYS
vTBfOxZ519fq/r7yOn2mAIdjqCpdX2Kx0nv0azq1m972QfwAosxREmn9pSuZbQqw0EdppA4Zmnq0
A0yboI1Z4gXFtRzqJvBvaGWF0f2Hk83I1s+4WayT2cRNYuaRTw6DN/uol3vWg+GjL+5UBuONjAIk
QT2RDTkxWycUsukwN+eQrruzy498lr00yIII6DDBXJMvU4Eg2QFKqlAA/JppEpDbvU5t5k2ABrUe
OlwS28hfaN++s5Y0DuwRZdhqzCuP5WBQjzW6C3W1LR3QUGQSfbLwAmYUNTwB+srC7oH13B7Mk3EA
u+jwJjr9ZpQCbOhareiKvt6EyY/C/NEPtmxlSb6VyJcKlSYzzT5Cb+FL+pEfKhSz7cYFVYYe4MxT
esopfGYnGY9JFlW4Y5lhS3k4VAAnFS84kL7K6jPLk772hraS3UgkMMUE8CBVgj6MhjNvGW9aetPE
pjvnt3ksq22vKXcFOkTyVDXrSrlwrC2ShcG8ClZp4zt0ejjwwrjTqreoBBmvucEE5IAZ2hhNBhSJ
qli9bZcM7zaQ3i779wsbP70JFXWwm8Css1VNQEUrU6J8zlO01B6SB+JnAQ0d5cOqhtwcoBdkyLJy
f7t8jSeMLZkpHSe1WMnU0YMRqLBLjd3ON86AYbAGZUqA++n4Gm799w0IZ/HQTe0Moos13dvWeyM5
JpXkKCMLIWBiDPuhJjeh6WkOjDlq2b7jDLWerCeSEt06NX9m4etYBGBkEQyKJsgaerz5METvCZO1
dOwvp9cAAvQ1RQc5xQmdwhbpnXz83NiHWOmD1pYRjGVTJoBfzMyEkB5bo42HHMIuk/VkMwkHZB/H
fw1G7E/Jo6SGRqJBf7VFra68cmLxv9wCXuMIgMczvR8agrF0nnUgEDuOj8W9+e1nWcSvn2Kpf7lk
8qgAesZQjmG4fqWOfifzJ2oMDuskzTCSTBBp83nKl6XG47LXK/FlroazaTeJ05ofadd+lSCQJK2p
gAgz1TJCLFSw5nPYOiwo0Y4FyY7mh185FJBQuI2sRrcm8pWVRAVUIJ06qSzrQBkEgDvZAtlybUkv
4Vyjmwmq7MZCT2VRuJKRyr6cgBQzFJwjvQZpSHvsfVz9z91XxTcv03lxV1sqdlJOk2QV/Msp9DU9
BdBQFpvMGsNeQu+tQ+RCx/8IWtRHyzHA8sNKl4xR9jEFCOnyejKzrOSerdxmy60is4iU/b6AHGpT
Z0xZadLx8pJ2ri57a5P8vqgIPZRpn5CK407fvQfTdzFlqSfJAZEhrS1GlzY1YInrN5Hi6fWxlVVi
ZGMQAIJoGYjkKvhG9nRjKSdt+bsNTxeODMk0a6W9YAsf4i+Mnor6W5xJWtD3Z4mZFqxcwGMRhT70
skxncz0lKPRC++9mc6JSYvL+oe5XDPExkutIo4alaDiFffuhMSFfWHfaAydLXjhDTasY8jZJ8uE6
COwj62tUYbuApt9o5AtoTT17Mmz440SgDQahKatL7I4OKvEaMUw0dYlN/EYBcr7F0FylhLrTTT9q
ljr5cmmGD10v+Vi7Q9qEEtb8yIounRpc4S1eHDWlCEYILyZRjfmUcR9/8qX+QO5NLGH9W/1SJWOL
WEPQnfIvmmu6IciPD/Wt9qA75al+6J+KA5rjj+lKSnPzt7xgv8YXay94DDNyEsPKfaa9Pw7EHaND
mLdehCLJ9UTZ3aM2kYREqTrLRBXepl44dE4x3GX01KmfDPZg1jeNjGG1/2i1iSZgBu+yStUXtIeQ
g36eTuFZ99Tz2vW6WuPISiO7R7NNMAFAspmbcViBOz3k3AUAePC/eIoV+71RxQcrxv8IPdD2L5eE
ueLm5i7A0zbOFFD+PAWVpvLZUG6qZPHQEKtLL4z7ZS1bh/o41P51mA39Hotkld1PWJU4fSJPz7k7
OPllfQKUiXXsgj38jGzNUKGgILbN835uhqTMFA9Uxi9VZp15kwTXM3F/fb+GEOetUae6YzrzaGcH
U89PvOyeTPa9muhbbjibwQizRhuizXaN4nOKQ2009U6sSM4nsrGs/77JgWxWKc1qeLlQCsd2d6lM
CEH4ocxvZXf/2gxEOHWNOnb4JAX6pmiiJVOOtm7qTvW76x9G9u0F4O2KUWtTAsmEiY6mM2mL6mYp
edMj7GYsAuSCFDmNsYlHhzqP8WRzmc2vuuL9zUhMkQAwWVYaoyfF8oZmCaKudJdCptJ6/ZOAPv/7
l6dp3ZhpOOGeZs/OYhaOMXywYEpzfSC7rhv4cciT6RbwWaycj4ZZ2rGOk0v+Q3kyz7q/HPlBhcBT
6DMfJoYv/GY6Tz7x/hvPsb0xboMLKD4rs54mM/ytIAhyHpT6fiCjVxDZIX8Pv7dhBPxuw6QvG3M9
AFalM0PhC4wOL2qKzyprvcZSnK79p2XhG2BoG1WAIdvseGdHuCfqaIa/65mfG/4ke/7aOzZtgwgI
VIMn25gLnkp7Hdqzdua0duKH9ruiAitueH89WXbJG9toAhrl4Ww1SdOwPyQZ5lN1kJXCdgUkt9EE
UApZBDfuCZWKElft/IY9TV54xPniDD4mPw1o9jcMR3Uhu/45O0wSDvfuu/c2ugBWFqlsNF63DE0K
ajDeWWfVSbzieQ4947A68IWpC3sOGa1xD++3UQXwmm3oxYcLZIXB8fgQ2xakRyfLdBSDB82iSw6H
e3hsgpdMwCIxsPyFYPkMvdNcxwQP7FYvAm2KJeiyu77BpEW3tWXasJcQMAzEvIx0sOymVX/Wi/bb
PCouhdTU9byUhRFWWkm1RKVo4PPsKLy1qzjgSnOmodQbfIUj8TC/EoP/MxxhsVHV6pakhmpgA6aU
7q/yT8XXPmDnVcNU3lckCyestg7Htc6A5CboS5OnoZMp8YYbhtJzGRS3MhVR2RwKi81QFEutR4vD
bnV2iqzx6zh3y1bWnbxb39nOobCs2rSYICCD+n0FX53wGMF/TH/oIHgL5f0biIhIzk+70L/5ZEKK
pzlt5l6H+mJNH62JOdMQOZOuOxr90pEDTU89kzUQS2ZSvHI1NWlBLQdVPsoDw3qMIek+lpKFtY9O
r+MSt23FKkuYV4/cm8/8QL36tnmuElfHM74ZVIcSFq4cprWSyZSNbE3YzWF00WBZ1Vkwipnne3vg
Di18g3+/vpbX739ljYmv3nGzqLURrgrFllvUk1Nqx5qe+4EckhAzaaeSMe3KNGwSUrxlUYsuPZ8T
PN/ehx/XDqTp2DK/pk5+ws7i4qX9qD4lt7JT6i7QMxy8mI32bJhG/z6XNB+TKFSx3qh1D2Mfs06P
qhG6MytkqbKC7B8zuokkfDVzMnlrlFCR0yHc7mp4MlN8WvpjMHsQeVNd7kuVNXev56CMoncaL/jQ
ZhTQpOBLUSoDbEThCjZHgcYqK/EiCLI1AWnacnasOOl1R0ny6QGms8v72rI7uLuVofaULqgIegXX
G5lM6m7+bv4qAXv6Hn0Jmt2BGqzc5SR0FfU0wnb5egLvbqqbIALi6AN23LZbQNrN/ukSzdFKWb/4
LqZZFL2tFjyBmXiFrq18UZkygb996uDFbZ7WlyLtKNtVZWGEXTXUiVJp0EX2ijz8lhN+Zyd4Zq2I
E5HxSHN6UQv6bIdpcH3+9neIzfDWr7hBmbzvwsmYUfZgISwqiT+nznLMOMBtcdGznnrY32UgsNfC
a25iClttGzF9ohxb7QwShYp4MUREV5EWWQvv7nl9E0hcGNFECi2bdM9ktD+UXandJ5pFvKHXBo9r
yjc2GeVBMqPrCv8DATZBhbxfeBouHCoHEISFxfd57YTtFYecVpJ3DgdryWzuj5GhAduC/qwq7k32
AtUnlUC7qLPu69Jfshe7Q0WB+rgkv2WxwS7vP6EEbGvAaVhgpMggdDL6yVIEsbVIRrO7njchVnjd
pGOyjEncGDb3tMwMusgMQvVNuLQJIaw0nXUDWRTodDRh65Z9AWuK7qDYsqLFbpEPbba/ZktYWVOc
zpmdlYq3aPQ+ysO7um3PZtrdZ6xSnQGvmTE6pI1eOaS57KL6L8v6NbiwxEreaAtf1ZYT1VtstPUV
XhKYnpL58z+Dv9odyC6Qsi8nrLWwCvMlUlDbp6XqVZ0aLHP/dH1p7e4omxkVVpZez9pkdRC/a/it
WvnmcGMMkteK3RA2YSa0fNCQKIpjGspYqiokibxhqJ1kvDN71bGN5zeM4zWISD6wYk3jMMCO/NYs
Er9YUnwg0zag/Wkm3t+FEg8+Da3aTI/RboLSXH9cJs/IJWXZ3bOVjRkzGJRMNZFamC61mXU5mN0p
zF4dvMC6eDf/GOnWcxzLCKH7n+c1lpDWSloq41xPaPmobko8qozWCVLsEpjbGxAOU4SpTEN9XqQ3
GHNUVE2OXuVx/Ly0x8j8PBjEMXVJzWNvLNswAg6V1agOTa1zr1E+x83khvSH1slOL7KxrH/EBk9B
zhlaCu1pWAhM3+u8cQw23+dJgcO2QSQD2o2lWYYBsxP4/ogCSI0W2sPMFuYZ2jejgwhm/6G0TzqR
dbbtIQ2jOOyiigKlX11AmqSu58HQ8H0iww/p8zx+/P+vme3vCzAD68xa45wwL+RPJDyb2jf5+93u
lXIbRDi4GiNvzQp9CF47dPco0N+rWuQkRob78o0NUfeMfKwX4hfleFA7GPtWEFrkVdA0/U0p9UeT
zKjY1B4rQ1rbPXhw2rw4VZm/N0fr/fVJ3U2O148m+kE1XRmWRluCnpYyt8ApndCPlH9emOZfD7RL
udrMrCGcUtrRDntt1vHKexku1uPPK5gLJY0Y1ehgfbIcn3Vp345sBoVzS2opyxyD0w2hSig1/LSD
Yq7x2IRwRJ+9zC8OsfQYvQsgmyld/6bN2u76grUtm2DAunLLHleD+Rrm1o72TXf4PX9Zd3lVVjKV
BRUABQLpy2gsIMfns3ngsAop1RGErP5w/SvKwqzptBlbnrA8zKfVS1F3e8iKTgQnd5lHmSyIACRh
p5Z5VMy4oarHBtfy3DxMkQRMdi/n23QU0aRsK25RZIZ5u7L/6kNzDE8LlDcbNw5kl4G9W+Q2mIAq
sHkdFrNDu0kcaffWAnIHzc0vua4dc5vC+tIEMaItfG0xJdgvyX+xDGeWhT3qGWTm0y6EpfV8l8Hr
6XpK7LI7GLUsmOhSZpiido2Z4rwWpnCeGF4gfGw7pbN4RYC+CSjYdM+Gb9+CwglCwuSXHrl5S5vc
NroAK/3UV6rCQF1npPOXPjrH9vzQoJf7+ij3c/J1kAKQoH7aoJ6JR59ErV2WLQFUU7zSGIPrYfbT
EqpuOrSPTQY33d8XGB7slUhdJ7P1R59BhXY6qqGDly2UNMlxloHV7rA24YTZC4t+ageY2niLye57
UwvSqrhNB1nBWxZGmD1ImaDNpczxnpo8Ke1LlHAnkmkSy2IIsDstFlRLyop5UXhIl5c4+jK+hcvN
DFtHpRJSiJDs+P3jdGyEWHkTQz5NYRB9Ie40ypSg9kfxK4TIbxunVlcVDbC0tHDUGBxteCrjd5Ik
2yv0bMYhSm0MU2ela2eBZyhuaD3FXRBFlTOi5tsn4Ec9dNOLJXPC20Wi17mzhUyb5jpR02JBR/V0
QztwEnrZc8C6LYgFnu2ohCTTNWWw9EGhXksOTZG41rJ4remT5Zbnb7iObkMJuQb5GKsNDQymV99D
7tVN06AYHiVfaV3qf4wHPcVwoYBtGviAv2cbH6HIWU0V2F3n5VJAjhp26P4qEYDuTvd6rN2s24QS
tvWh6KE+ttZetGEsXJLT/sZq6aORp4sER3crIBAW+jUqYXOPUc0NJ3jFee2P9TzW1w7W0IjmbT86
ag6e+W7aSAKqstEJW30H0kOZwIHOo/kjKzxtCQZLdpzYTe/NsARoWCoWa1ENcWMjHW+KhR1mDQQy
yp+p8QFWRvi/imCC33RXprdKl98bZXnfk6e0q9/A893Mr1jEaCkJCYdGnlfy/lSV+klpM7fLjL+b
U9Hlg0YGRNPrNvarqThFaAgx5u4r2v2d64kpmVaxbaJqi9kYoZOAB6JD0aHJqf90PYAkN8SiwjyW
CyrDuLQa9HvR3XU5LC8MSV+GLIaAFhGDH1kItq+XJ7jo99yJze+9KasC7yqGMRs0Bkbg6wsLmd/x
wkxnrcAD9sqytc7R++hBcyMYanc3ydfu3Pmzp05O7IX3skfz3W+0iSsgOxQXeNamIEcP4wKdAA57
DZZLPpMshoDteEDs9TpBMUvT2EdNgUNdotiyQsnuBrIZiPCd9DEc7JoNkIU1WkdZn1wPivZ5siqn
sGUVM9mA1pzZXKSGQaV9CmaBN4+9m/f9TWZNEmLLCtp/7B82tVZ9egvKewIkxQCkLrPR9hvb+iP4
+pETqynkzqbISceOSraQvclbfYoNgpZlHUfX3weExrk+rSgEdHSjdHr2QYXBhVk+ltQfUpnd596C
2sZaR76ZvHGoZyiamtiueHvUtNmvzegE/wb/OjbsPhVs4wh7FaU8oVHy04ekORlHfqKHyW+wA7OT
JNKav+K3gh0DwU5vWeofQi2o80y48ULtD0QM4x/drZ30Ua+cGZopXgMTMnJsZCXoXWbZJubP0W9m
ca4LMmQhXfFiZdbM4Nekx8WJPNs1QaHQnDH4X1lx2MlJkmX3moNxro0ipmozsSbJLc2eh0RZ5Zaa
C5gbh+x5evw/C+Zj+PX67K6J/sfkauAIExgBwF5LAI9CBfffCnWE0UunnS4zuc2axunhjkObD2P9
Pgolp5zdBN1EFJBkSKcqSUMOH+2kAHnjpre/6KpkVLs8REjaY7PHE6OOtPl9FbS8Use2xJvIan21
ysHzE7mvT5kfBlSSn/vjeQ0lQHxuxnlcc/i90PlOVd+1/Au13nBu2Y5G+EjNWqfTGQwBUvo+jlFv
XXwuu7/tYtRmxoTPwic1HaoZnyXX0SVhngl5XJRP8dK5mioT49g96MLtWINxh4EHP5FXGPISzRkp
DCEgavexu9TnxFNcZv+FJ/EmmlgqToidN6MB7Q/Dvh/zd6V1DKkkqfe2rG0IId902mRcL9HFV1mz
k5nJU5N1byhXbUMIebaURB+huoU2llx16HK/5LIm5r1N0YJZIcV7pYpXeQHSVVKxIoUAn58mp7T9
nMbEsWsYMhEJwu2uGGoQFGyIbtuihmqaxOkysLUpgvslv5jUVybJJXQfRPEaqqJSZFlUJJbCvr3q
WQlHxK72Zldz05s1xZbBI0GGphXZS/J+PF21IXSF90Qm1qZG0lWpGcPLpwlAIV/FxIcbHmSwG/M6
F8rlkilcr2V/wPYmnJAMPI/KNNLQlZpZB2r3sNkmrskdjkcyq0K5YiklAXcTfBNQgKAM+qApelUt
j9nHmF7iSqJkKJ1AAX8yI4msItVXYV1+GG9Xx4Z6BIN77SQmx7b0ru97u7m+Gc+ao5sNXsnaIa9q
cIiq+Ylz5Zib7+q08rvo6Xqc3acdaxNIOI/FaO0rOhRpvcVqvhdZeMxwWtHT9KFUivPUP2tx/r1M
0O009h8zFRItEKfi0fpVVdmaWL/Rn0lj0LVgYsLSVTj0WloZtTFYz34RO8UDTJhBTzbf195Kra1u
5UoCu1vKuvla6H+h0G7/fY6bGnSOpUPPvVXc0TyI+tFl6LgJQ7yDU8n33GVpokPlVzChkEFyNidT
0mEbfuogBvMFz5FefhiYg/eszl/pb9MhDtpn2UrcXxivcYVJjZWUaRHXY38wv8KGyoLayPUM2kXL
14GJzxT2VIzLQlfbAHgzZby5sbosgG6p5BgjGYfIySoWTq061KAgwB6m5NS/5YV6831EWazZGnVa
JDOKtyPENc0XI60CKqMOyAYhoNQ0hVU9GfBRN/TiZCbpjU4W9/rn2AeOX99bZAP3alKVXRdCD8DO
3DBJ3o2p6aca8exBdqhYU+eP9YoCJ4yFGHqbxSJnqELsKGWK4ZntpR1PVp+4RDlFKXeU9EZd4HY2
v1wf3G6ubSIKYDWV5WCksY2I9XBq9ckzk9GfpIYvu3OITlJ4ZOsWKMDCZyIN4zxS0I5hVZlrzZ/s
/IGMqmPKStH750wDIkDYlH9yYX9HoNKa8Pi7SpnQp+m+OOnQSAMQ3ympg0b1IAxkyvS7zXLWJqCw
L48V7ln6CHGK2ux9VilBHkenMaIndaz8semd2hiRNeEla0Bny9gtU+mhSwev66BzbITjwcZ7Z1KR
YA7xXw7MsiJJBu/C8uZvFGa/Ylm6JAkqBOF07KPbTvuQUj9Do8P8zxuyCbV5Ewd8fGyRmNaA8IKj
MCA5zY6YNCdtH1kqO7TupuxrELGmOxGrKiNYHaPe8WTxY98cleTj9XHsosomhHC4T/S2wfULh/s5
PerW7TRJzj6763zz+0LSaFaWGFoM/ZtaCd0uv+gKcwrlITOchr+L8wCN+dcHtH893kQUUsDU0yEs
cQ4H9dalAST+veIYfWxPmpO+Sd3H2sRaZ3dz0rL6AcJpCyTNlP5smJ/s4pDC0+76gGRJsP77JgYx
RkpT2D15bXZnRZ813W2sN+0tm3EI2KjDKz4p8h4bZElOKs39Ef4I14exy7DazpVwYkpZybhi9BgH
yhammwQLPOwAHgt67bWgDOxTXHp24ZoyB/n9FLd1qus6pbjD/D6BUPyqFZOjFbXit+F4q2qys+d+
jr8GEGYvI1lJFgKJz87TzsPgWI1TL854KA+r9Rb/xz6XEVS34enjJp9H6Fxcn9n9BHkNL0ysaXbW
HFFIZc5FlKKb17qzcZxyVHWQBNrd2szXQMIxdJ54NcFF/qfa7Bw9MzShrmqzdXB9PLLvtU73JuG7
xq4GI8GhEATm2yKh7+a09q6H+BeQ+DUUUW7RiLBHqRluLqM7oPpZu6Vr+OywUrRkvU6S4YietGmo
JDOzuO5lTQF+u3UxUybJQFkIEWQhgVnBmw8KbXPtEuvelkkZ72Y4FMRQ0wAJF+bcv38Sve66RY2B
qSudrj2k6A/5r+TZdrfvTZx1oJtPX4dN3Skl3Hwg+GB+Lk6arx6r57UhpfOVw6zClpmd0X8s/Ui7
NYdNYAEjOHytVY1DqUaHk8pMTrwjTq3AmlR7XrTAbirJUtp/YgBxmpi47OLtTth3W3OYQjPDOyrr
El/j9bEr3rca7AiHuXJN2Hm0Od6T2/aujGSN7PuT/BpayBboeNsat0E14YXfDp4ZfsxKv9fQMflB
ssr20+Y1kpA2RTXEOMJAPqvHhfygRM5w0T6Efvh9LX20owMJdfiXZn6MbiN5B8QuLjKb6RpEXeBw
LOBIludzmI4myiAUxg5l4SllAjYtkWDJfur8CiNCyVC2WQ2qte31C5SoOpBpMzdKg3A6gCSZGW9R
ybZeRyXCiVooxsLAefIN9tVqztVbTG23vy9kR6j1WkELZIc23tpdAAORMJJUe/frRpsxCHkxrbaE
A1xEsGEOHsg6btJARvCf/gWuU7C3Glt3eQu/ajssAVn0JIp7YkN9ReVnHt9FbTAMx+vpLsk38SU0
ZoaCbw/Wdjp9LqgztD+S7O7vQggnDTBNVGMsYBeYTYGd4XTR3zNpW9l+uXLzeYQDxbKEXdOEYNQl
J/QDRk5ROOGhBr3zbvVuJ0etlFwSpBGFk0WvTmbVQgXN6+FVsnjQ+8aGrD3kJ3KJzrXkO+0eYzbD
E3AB4sDDNOkQdjS04kzV5N6w0AxswCdDNSQbsyQlrJWQt9nPqnkcR2jlwI0w7p2p/9hHX1ifS/YS
yXjE98BkMvW84BNWUzY4XXWMyKc+eVfKKja7h4zXabMEYGAWSfp+daGe1Mgd2tZJssP17N4/lW1C
iLjA51prNLDMa5BgNRdyPDfqO3bIYI9qyKQ21z/3jwLUJpYACLleDnDpAumj9e17GqAfD1X5+RsJ
Cr/4LntCkX2iNU82eRCrejXwPDc8NVIe+6QIulrHDZigxzcnz5JZlI1MAAmez6Ueg3OGi5ZiO6t2
PkirMV72iUec5FF2vpUtXkuAi6SkPJ5sLN75sTgxWNomXp84DW4gfnTOXE2CgbK5FLBiMaNK5waY
WzwOnXqaHIpaF7ko2lvEPzdbhvikYNbQEecmdtrChnbASdd9RWYItX9A+nV2EFm/6RRb+UBU+GvT
5bJApaNO7BvSZG5hhIFKyOiki/JYVa1/PUcka1kkAo9ZmdCFgLXYoGQXTZObzZK1LIsgooVZ1Zq1
HjI75Ww251iXgLgs68Q6K1doWs7l6gDkDF7x0ONS0gejx53p9q28lVe0sAW0IGpWsd5GsZV/Hn8Y
QRGwO+0bZA8zJ0OSE0mKy9JCgIvIStOuUwzYN53CY3q2IVfx31y3JLuTLQBFzDua4like11y6frQ
qfJzLN3aJcvVFtABSs0LS2YwOYcAgjchmNmupjiVv7jjJXRRkvvEByf10CbSedeTXDY8ASiiuU+N
aISsQd+8o6AYh4ZThU9viAFeAZg4YBaoVBgd52qPEi02xRkaiLEeH2ztQORWx3vEfbz0/wojDKUw
soiHGjYr/WAdFKc/WKCkjRe578r69/6xK24CCWej3qpohouT4cWEPHT9clPCJLUdlxc71Bw8BlrO
9flb//Ar8UQF5zTnZDATXJ5KtMEiL7SWu1F50/PCiYZLL83G3b3xdXyioDO4ZzPa/wF81oRtX3Fw
Lw1sX5+CtQk/DWR7427yb8IJKDj0NMwaVoL03sUBIVgCY30MJ/MpUloJ4O5m+yaUcHYKZ8j8YLda
LUHf0QUS6ZrlzqNsQLvItIki4mDHctbhNcoz+wvqqs8qf27GT5oWHZTi0M7/lMrL9QTZH5aJphSq
agbEdH4/OYV216i5okMba+qPHWtcruB6rXbB9TDafmK8xhGwkChL24JgTVEQHH3dTXELUe5hgQzZ
u+ZZB72OH8FN861Ac+Igfa4OslvJ/sp7/QMEJJnCmTEF4u9eSHw2Xgard5VQhYdJ7Qx2KqEIy2ZV
wBM49lBDVUwbatbHKPqkLkdb1sYiCyEgCTxWx6m0s9gnse3O1UWpYzedJJ9NEkSksqbtsrS2WSke
i9/VKLsz9VgskgyUfJifl5bN2Z3ZcU3TKlS8TP/G6y/LsIAj/thYl1xaF1nX6J9o+CsHfp55NqHa
esTGn2ANK0ftx/huubFdfhxfJr/wmw+hJzOh2r9vWa/xBMzIJ9VOuhCHNAJV0DMBMeknjczGjUtO
I5N9KwE6mo5o/dAiwbX4pM0HXuoOxJDd6+tYFmT9980M2mZuDnxEGyWZzLvQTkMnMpu7SWMy5so+
sr9OnYAXPB7avCxwVa3s+wGaONzOHJN+GAtJaUQ2IAEWyDLEnJuQE7Kte318bEM/7iVgsE78tawT
wCBRo6RZBfT9Tvs+D89SG7L9WvcmzQQoqNp0qjMwJj2FvutD16zo0RpqdwLnvYhsd8BVuG1LP4xH
ycgkH+kno2GTDbGtaDibgRzbgpoF6RDFntwJxshvcY0Fof0/m5RIkKy5noYtdD28OLtj+SHWPlzP
6v3LziaAcI7Ai5Gi5t2qC+hCexO7k4F2Jbwt6kEO2pfp/2U4ARc4Wv3nKVpdEnHc1P0kaI6Nv/YE
/Df68pIM1wRcUCDV0OkVQK8xYSBx0JtTIqP+SOdv/Rs2iaAOylxC/ph5U8APqV/fstzJvq7sQM0j
x7I+SCZQAuSagA4973uDpCABxRBVVByw9T50jn1bgoRQucpJVl6SrTBNQAmtb0nbmSkae3EZVi/x
uTqq55VbKuu6//lLV8BCE8CiVvBG1eKF8OcrPqQMB3SQ6C76eodL8h68KgjymU8WOlcGqGZHX+KH
9lId89Pi56AkyYp4svUtAEtZhhZtIYbuJSN81UNXg/5ZEd1OsjgShBR5OEahTmPIINufdqnTzF9j
6MJczxjJIhDbKvUxbTM82sOWjOC6BSqkn8okBmSDEDBkMSzOxrqI/UyFi9tQeoMtKVvsUzxeYUp8
Jl7GjA0Er/Z+45H/Ie27luPWgW2/iFUkQYLkK9MEhVGwJNsvLEeCOcevv4vyORYNcxPnyg/btV1T
np4GGo1Gh7XQj24vcKKRU1zLwHlJQLEqI3YWwZuLVo5zHwGaYZjRSYFLs9CPIlT4AA6Vq5/392dz
8SxZ1mXVfJ0h+NOBkIhEQzB16CurDIwJAo94fA9kh7kSwSnCSFiA+BbpijkG2xPSjtNYHPe12Hy9
rURwbjDIyGyCNQ6lSpA+a8W1Tr7n2nFWT7L2HbgodmB+2hcoWjbODyrpOKLcouL9W5s+ndnzWCpP
+yI293+lE+f6iohFUkgTyVW11u+G8tJlzWGOJEEoIdKE83sldt+IRvSr6s1HzTqrqiBwFX0/58rY
0JQlUXM8rMuHPG1swAy8x8W8LRRfixpTNU/LEv2vI4gPy/auqS5S+B4+1pUR87Uoklm0iVUACujm
zdR/bQlg3H8Q8yNtbtX5ThdNcW9f7CulOKemtBYmYRbA5Bag5EtbvHUb+EtLfH2w3FlQM1r2+K+7
byWMC4vKoQMqPlDjvUpSLpKkuH2pONWUeWVbHANdKm1lngQVRKGGnFvQ8jYqpgRP9YXrp7nN/eQH
OidqtMNkfl440od/Ok78/NJAux7REh4DTBucuHfiHB51+Lcza3JuATRaYRx04KjR0trXAbmn6c9q
nQvaDDajg9V2cZ6h0jQ5GPrBcNNs/KgkyXkOSji71iu0dwUIK1Gcd8gHbaZg76BodBlGgL2Whq+T
UVSBFbg6viA1AQVxAi02dbPsKLPIGfrziNbjfQNYVmXHyPmSFPCsrYlGEXXznFypZfNRr6bY1qWa
OXUuZU4z66LeDMG54qtRUzADfyYChhkr7ymAF5PxpEcfo+h7GjwWSnPaV1CwijwgTcLCsVIivDdk
66U2blLzEamCfRECZ/5XbWqQq7JeJqyHEddeJTt9awn8gkgLzi1gZpwZJjKmmD+K7aR2khCRaSq4
9ERCls9Xz6Y4YhMxYuTwFvgm1ZbaZ13UeSwSwbkCvDMbitEwkOA01UnVJS8n6VUaisDKRCbG+YJ6
UsYp0eDWSrk+lr1TV0DJK0JnLr4NzKZiDPilf2/vGHEegeVjIs2Ye3aDuHuZ1O4gBYFrlMGhLStH
w4zLkPQ+qlOOYZQvw1R+37fA7Rfhm0eyuHiCAEw1LMYZhDEhc2RA35v0tklDBzW+cb5JmkNRf6SR
wONubyZm0jGDB0gDvrqSFapBCxlJsTC8j02UcMwrInrLb58tTFyoKgFzi8wpNjfBWKOZD652SJ0I
uZ20qwUeYvvi+C3ir6zyXBVgvQaQYzZ+1qSHHKWvRr+QVnCEtzTBDhEds+IGslC8TXbJJI8tHu1J
rrr9WHloQRUc4M0XGZCNVUCB6LqOAuWfJzitGIqKCVCgU1SSUzdlNorJd/RUe73X3qpfTafxClES
djOvvJbKOadSN5tIUebADQ3rlJl9ZktR6nWYvu7z1qnk8idGfGO7oN0TCM0djN9+2zf/rR1c/wDO
cXVmTIAqAOQnS8KUMtokWZd4iTX6BsMo0r6szUGstTDOhZl5EbbqgvhOP88+eEkvGXrJY5D2Lr2M
IEwSWOfm0V7L4+xG08Jex0uOAcGyva4v2c18MM7atZj5cctprgXxPqzN80qpG2zjXJ/SoH8OpPFg
BiBbGBW3rQKPWLng5tyKPtYiudNtmjma/ecJEaE8HSVs2hzVtdMmyVNZtbKTWINA4GZ8vZLI54jN
wURraAsll7EUvCDQ2dH4CzdAfQje1bu0FsZ1fctSV0R0AAdHGj/F46Wo/JlodtM2ApvccsRrOdyz
KGFWnPcBXEsdnEv9YMVnmgvMUCSC8ywYOAA9HzC03CANImBnmV8bCTOAQCR6+LfzxSeIiRFM+VSX
C4iqo51B/JE4Uw5CDNlXXXBwP+WO0IGJlOP9h9bMbVXjiMlnHRljCrOQHjD9LJ86DPKodsXs4HYW
NZxtXwi/nTWfNVa6qDPVAZ1tals7GtVPcdYLykkCx8gninsCyIrcRFgwBXeg/0tKzdYCO8Rdvb9p
ogXkXEdfAR9jmNFahLJVqT61xZVq+vsiNqfi10bO+Qq5CqcxtXrw8TnJl6ixNewSSxz9NlmaHUMH
Ro8d+yAmTBEox6eDB/CSGlqDNBppPao8hpXLRCzNmy3yK+X4hDBAnTPkaCGjAmREY1svoWe69jfl
sAz3ZrjGBTA8ojubR9xT8ICgpEbltHUXgd1NcpjufmVSRunfrIPPEwOeeqoaBnytqn2qjC+0PMqo
Be6bx2ZHx3oFuSCEVV0Vl9LSgQgiHc0hx75zZMfw56N2goevYSMBKK6kU+Mu9QqQXR1VgevavM3w
eEFlUAU6Gp8Ni1saTTXFZF5UNnYm/eit67J8lkzPbETX2OJu+fcGBol+i1L/DPSUMe8UVQUolHqw
LvRzfcr94mB5rW5L96ob34uofDbPwEoe5/4BOoRhwAnIvun0TGW/Jge9/bS/g9vB60oGt4OYx4qD
rEG+I43sycvd4kCJDUDUKzwwGMBuKj+89KiuifywaNs4769YpSFnZqS5o0Tsen7R2LeRmCjvhzbm
SAV2uun0V0py0aOSR2Er5S0e8o0vZXeNCOh/M4hbfT8XLU6YdlAY0kRuOiVO3d3PoY5xm9bWFdOO
e8OJxvfE3iuBnOvXaiBkmwwvemYeWXyZ6kuPGlAk2qTNm2wlhvP+Yx5KeYRT50b9l3n4EVg3WXUJ
hOdqOTc754pPh4GWN2yMokWLjG6HxwXePHHayZkQe8jH1Bnu921ecKz4VFjayuHc1gDC0qZLqN+V
7cPQCrLYy8LsacR5CsustaFuwXZjGhOmehqP5fpHAEN6YaJh3nH2koLZapB5+5ptP5PeNoxPig25
ArL4aACjWmSbh/5OAeLgVNqV5hUnjAs48RN7TwfwyinyXdtpoXdKG2PyO6w1RIljfWkDUvikkUQD
xQJrtHiXwawZTDgLI2X3lCknpf8xke+hJnprisyDcxbADZXipsEcLmstW2IHEqEZRETDIPBIfMd2
h0rG1HUAuW5bTOC09CIp8kFgDKJjxTmJvkionqRw7dr9LxaG9usw2L1j3b8iYpX/anyctwirlA6W
BT5x84Z9aE8Vxg2RdzkVpwnU3mLeh/19wqDGn7fxGDI96Reu0DkbD6x7SbrYz5IvgkXc3yiFnyG2
0rLuiYEZYmo4beeUp9IPPctRjdOL7C/IbKkjyCft34yALf1Tr8ZKetVaatRpiragMben+tyBll1T
HsLqUaDefkijyFyIAWqx0BoBoOyqYOogPjlSEExJMJLg8mokL0REpiLwUZjL/lO/2iJ90izDr+Sx
85ZJ98xBfxpAlGfv/2Im28mH3z5R4bubY1aXbZMFobdAsSqA8gSn8kvnA6zkqrsSjeTs+yhI/VM5
sy86PYxQbYuTzAHXii2r8ZOcSy8Adfiwv3ciy+SCjkYhSsca0FzpShDYcUsw125OIo757VOmwQxh
HKrGI23OYwMm0KlE4q1/UOWPff0sv4vE21J+y+DxNY2EANHIALlAQj5p1eAy8HLMobO/XAJFeDKm
RDZzlXVIC1nDY1kZp9R40TXRFfUfxv2mCnd4kQUGlMwId5Gmzvht9g0/9iWHguZqAgP1/2X8YTv2
fJPIneCukUK9V4BJj7ESAPDeg1pLN77kc2TLY+WYQP//t3Xkjm/D6iDOdDRRmAlFvx3SenYCZPQb
uUiTh38TtWzpqjSWRTnAhQN0+M1RbhsAF9agTT0b73K4byvInVmit5Y5pDNyX2F7bCzkCvGapNPk
zX12zsEvuq/V9rl9E8ed27aNksRCZdGlypkl92px+rfv5679ZJxCs6yhTiAf5eCoU0Fsu53FWB1X
7p7v5CxK5Sl5X0e7IrBvyl3zatkrGLFhS1tu78aftM5lfg+MEtM2kJ8cvdZJP1ePoWs+iFp0BR6D
RzTU0Xzelyw13NpgTqDU97Gl2FEoCbJC22+F3/bAAxuCeJa1bfIKhN6eonN00A8LUsd7mARWTpan
PSeJXKZ6DjEgJHGnbD6hX19g2duX35smnGvIwyoLMfulu3NyPSiPw8Wi6FoVhLXbQgygkMrgwDZ5
kOEoqRUcVhN5rQgj3tnsa6Xl1zPAx3NRK9+2AbyJ4k5SYRapSlNEKl0QuyMt7lga+AMT0bZsW/ib
GO48DUCuDQAIqbusSRxZC/y4D45Nkh+CKTii89Kjcylwef9xhn/L5CsyTTCECUgS/ucMW6/gxs3S
q20exQhu/3ErvknjSjLdFMRD1GAhKw/gXafUp6f0SjmA7BtIF7goP+17QKE87hZWEAvpaodZgRJM
ODqm5ZmLRNN58l9DTFfUGr4dsb+px13BMsv6NJcY2iOn9Cch8bEJkyc10RunjMa7PBoFLQDC3eMO
GrI/fUtidMoOeJRc/9o9pJmWmaLEF2UhBebJo4hqFvpJiwTPbj1ix6qaHzVQVWOs2TMs82eR6k8B
RWv6/g4KTh5fpVE1HWmzASOQ5lS7M4kcFpQOCUTznP/xNnjbOe4uBvxq0qkZIs8Fc2upQC1AhvNZ
OtSH0M1e/k0pzp0AyZhUqQoPDGIirzKiA+tDT1WtfxTDuROFlrSKuyUh0yV2FPxIlLueiDKDAqPg
yzNyw7qCpBgKxATLCzBJczvqQmYDntNFy5St6ejT1AtRxUvg+/mCDemmbCQdYN66tvaHQLkUc+CY
+niYskYQe26bhioDNwIN6RbGbf8MPsMsSalcA/GFxudfcTwSuoXky77uNI/iRgChQC4M7YNoToIR
3UyjrwAqRTlOkq3ZuV3fZr6FiVXBEdtcy5V+nOk3PQ1Cg6KLOKCazdSnOuidvr+OzOg9UcFKEGf2
tJPVIDXgjHXjCTR4Vvsj0lFbk76943StxHBm3+RAbYoppupJqjKQB+bJqa/Un8AyF4U5m87pTRKf
rh4n2uisLOB9exVtG5/SDvM46Dzb12dZ/79SyCsp3J1ZS5E5j32nu3Kg22CxPmAE19b7+ZxlhV91
It5CkTjuygSAUmmV6IP2DLk7FK3q9PUHir6horD8hDCB8YmkcTfmDLDDIU0RxA3ZZDczMqB3UkXs
UfKy96W4VgvJXZZ6OnVqJyOMWua2pI+ZF5wqt/XYwzInlt4I+xqWldrbOM5xAM04RcscVlK5/E/a
9difB3dJggKl39m3km1bNExNX3gwLH4qEtQ7ahykOFxUrwCIekulq0AVhRvbu/UmhLON0jKihBmv
TzDlo+oAV/bStnaG51d8a/qRa7k6EqH4U3AERMpxVqI1LTHSxSM2od8QAPN6vQincbv+iTfW/y4g
bx2so1OfIwFa0tRvxv48Z7E7TM1Xls9XQafbSjKcQr0FHsIIZOjOYbNhm0F3rJDgU+NO8LjeVJlo
6BwFEwhQx5etWKU8NKNIiRwDjTpULgCctaPyogvhDTf3cyWE88hz2ZRtmiNJFZuxzcrHHBOh7HM/
2tUk4q3fvGVWojivHBMlLfoUt0zMDnFcep1yNya3cyPCOFm26a9D9yaHzxJ0ca2q2SuA85iegsS6
1mcqij62+0WIqejEAgOgzEfCjSw3Eya7mFfoduvm4Nl1IpvhMROhMPBT9UGv8EM0ere9gG8yuahA
rxIlCgoZ9hnFTp85TLuwBrBflrfvSJaN+HsB3+TwhleYcoGmUaRHw89jUtpa7U3UKxK/z44oQCjv
3LE3gZwRtinoIKMCDcCJfKbWD0AkvMc1rnaLMz1jyNVoNCsDweIzkyc3mZ5HKqIa3D6vv7Xg42BU
/ac2QacS2BwuclA5DepecyK4LTeNW8NYpG5S0Lnxiag2SZkSdSjkSeMtkxN7FLEdbWqxEsA5eEKG
Qi4jPGDRro+y9Giz8UGrH/ctTCSE8+ZhPgR5PlXErUMv7q908O3mgm7vbRGmRhUw5iz9QH96T2bA
KbMGc1yNfMPa26k+Bdp7RKBvw8IzBmRZfxVutakKomzhllQ+1k1jK2Fod8L37+apX0nhDgeJUHKJ
W0zrFN1TNx71itppfZsXT/tbsp0oWcnhFiyalHKISzSkAVHrHB2rg3YnPffO7FA/PgeO8n1f3ub+
6DohBL34GPJdPl/dbjL6BGjNwKKqN+eSfRqsy0xe9kVsnpWVCM5fVqYaFwHIyTB55GTZQy392P/+
7Z15U4Hzk2EFbtGmhZ/srfYG+K2g4xyupin3kvY9xO7WShXOCJpea6twRpNPlczUsRb0sykJUwcD
apHAV4pWjbODNB3GPGNgkbLML+PwHDUf9ldtM+LQF3xowHErKt+M2Id5DIguQILl1acePVIqEErA
IJ5Wod2IhpW3dXmTtXy+MjI1H0xjjBIsG1iptEtmvad9aKULZ8SY7wewCsNgZQrU1CQBwawNaM73
bIihgk+T6iZo7jghk6K0ZdSh77ZhwAzsHoL++/6ObAe+KwncQYmgR2pFCAKTn6bh1ORX27dvuiC3
6ZljGc7S+808UTpxO4paCN4tSjAzY3D3QNHSjvagU8Qoh1zb9WlBlaxiW7vM978Sws1LJkh3b5rE
SiRnEpKex3khYXS0GlHO6wlSAglIU/z9JRVJ4fZMowlN+xzO1Azv1fxST4K+8s1DtNKC2zGNZhm4
IXRgLZZ3efoxqu7H6jjMvtSd9hVZTvtfseBKEOfjrCrVFZygAG+ixq9TQGRK9Rc5b3+o5njbk9kr
4+g2M9NMEOds+taVXM7hdSE1qZS2GGwfRl8ax+usMi6FDpS4PhLJWjZjT0fO4419m1CWgmcDbtbV
oq+9UdqqqCVq+cF/CwFNtE5lABfxs3pgI6QgX0t0N0lfSs2wdeqP08dxfEDDxmB82N+1TY0Wgk9F
N5AM4If2yrwz07Zfno4YCchBYQOY+TtQywpeqJtW/iaGH9wLopr1rIFnGo0DcmAseNxXY6u4AcYG
ExQYlqpjdo/bGd0cY0B6oz7+Wtz4Re36P8UNMX/BhjYEgnQLFPHL/3CmXkvMiGDhoYdhX1sNycFs
Y4Hz2diXP0RwVt3KUR50eOq7pq7f9EPua6rm0Sb6uL9uG97hDzHcstVR0LeNhh2x4s8jfTLNawst
axO5rgJR2//+ov3VeZfLQ1xPcQwGEaYegmRwM2B+7WuzVfZfqfNX353Za52RyZPuptfSJXlQ3OJc
gHjnmL4s/Nnsqj7XN9RPXAAenQSil9cOd2r/EM29hqxuRI05XbDa/ORLeFSO6GO0C7THY9TwfXn/
P8Rx96GUkrQJ+wRtk6NnHlQggUmOMnrUBmGTOx1FRW3R5i2fr8KjMAyAlT8XoO5Sf+TxWQsPguUT
CeCuwcmY0m7E6JqXWnZYgR4sd0NPcgrFhevzlqSreJhMJJO7GoO0poFVTsgnDzcFQKpIkHr7au2f
YkXmHEWr6oExqcvdFKu+3phPmmZ+jlks6DfdP8WKzDmLguZyWLcxeAboz5rdhPG3Wv6QRscMwxj7
Cm29/f6wO85hDCBzlTD3t6CMAUjKTbzQy5zIqb2FKCwU0pyL5PEXR5TpSTAQYOMMjnUJDsxJzv2x
tduf1gHA0V7xdV+/jWBird7rNbOyc73EU8mYLQJGmhtTPcfzAwCebfkdHIV/iOGcRdtElWmE2DCr
9vL0QWcfEknkb7dKg38I4VyENrNUIwXmVxIygpkuOxYsc8cGLH9UvRoK5aC1cmprffzZktVrY8of
gJj9nnv57apUXuP61YKOaMJqR5MtgOlLF3R/LL3mejnOoStSWHDYXt8uK1H5BLo1Ewkpj1LTnqqn
xojtcfqwbyAiIZzPiBSrHUm14PlVH9FMYXdh6dSYmN+XspyincuEb1eaklwpuwEYIgs0e3dojwvJ
VnwWtaCIlOH8RjgXEgiwUKIhBhA4P5XaB03//39+/GGEnL8AR3qRZRQ+tkxrT+/PIJ4C1vt1jxkn
3TSP+8u2eXoVIhPQ1oIQjc8UtVEr60kFzClleKnobR1SmxG/jQTB7OayrcRwNlA0VcCGhXW9MR5p
6IOmSyH+viYiEdzFUVp1Es4zxklI7dWBb6ReFQhEbF4aKy24zZ/1GZ0RDO1VinQj9c94aThD9jHJ
vguBQbad+EoUZwQ1GmYaIoXMewVJ9QC66aifWpvaC0qqdPcONDCivonjeb8G1vWTmSGXM+toGtNU
zyykc5V/jclCdGYMIDLuBVOemwd2JZKru4d9gPh2aQkyc6+tXsrkOqN3VurJ6nONlHWsCO5hgX0Y
3AVi1N1QoZ069ErIibvwLOvlDQLQ0z+ZIZ91SfKyK8cBb926644mxtLHjD30GJbdF7N9Va2Wb4nU
Vq47GNQS6BUwd/rZnJzgsMBTKreYvlg6dUH8KHgnLF/3l3tdiVtWdyWuULVeSdNKd6th1G/Q+RHc
TXo2ewKtlibjPTGcn9CHLLe0OgGutvxhmmt/Uv2weCJaYSNZYusoyMXqlRl/3BcrMg3OdfQFoWg2
AexmN7fpgYXRI8sL9YAUiSKA3lx+/55+nAcpQ92syhYX7lDeJY2nSkfTPDARD7LATxmc80DGDdmx
mSEN18XnhgVekZv34UDPqWKdAkN72V++LfCCtffg0Rj7uE/6DiQ2qG7QQ3WrgDTOloAbMzrdtXEP
SAYHwYvfiibvBWryE+mzSfoxGnAXp92xlE6KjuTC7Fj1rQKnta+iYN94vjDUwXSSZxHSxJGDwiCi
TzWwTePTvhSRQlz4CfSzNqvA7gcgBnI9URQjWiMHekZTEkxGKpqdjWMrOHKCg21yfqTPksHUStjK
HH6Rtdt4etrXSXST8f19w6BIqhFlAH2X2pt0UIDuNnt93d3MmoYG3im1B0Cz2UDyuI6V2le63JnC
wgaDjKC9RqQp51vaiIZZGgF6RbPIcbSY0+bqw76yIjNZNnjlJdN+VuLBQG4oCXN/Ass5oVeGfmfK
RGCPIl04P6IOBcnyBskFrbleOE9FubTl3//tp6hGwYQnY6k5SywNDDm1y+UcdYYTVj+M/lvcPwzB
t1w5JbrAKW4r8yaMN0HNyrpQQo98VTxL0rltDcFqvXbZ76mzXACrfckw3UmSAFhuoz94HQBpD8bt
fKRu6Sln6blxB7e2W2BmyLETgg5FNBLyH5f1m4ac6fU06fQqQuyh3ZgHw69u0pfRwdXmxF7oi54o
WxUnuOM3aZwVZiSPjXYeASzx/GvwMzloj/Fj4CoP+iG7QyuSlygCNyIyGM4gtSg2pAR05a5EIwxz
514YHsLkEo4vPb3T+kCwo8uG7W0od8OhYZjqTWi9dgek8gcj/BmJ0BK2z/LvVeTZnAqr00q9RXqc
BDdZeW3NT6CzK0aBxxCZBl+6aHor1kaCS6z1o9sF0EU9JafShsN3I1cUxW3VBNemoal/HgQ6sbkZ
FCRrlmcFc/Rj7CY3hmcdFO8163oSYUAI7ELjHEmXW/Uwy0h+JQAeBO64W2S5WzbjGUMHL7TASDJg
2Pad8GZhY2X/Gu9Pal1tlXrp/zcSw5swtg7mddOyW9beW+NEbKXQv6oSAP/NLNIemJR+6vtBBG+g
LDa4Y6Ma53SIwRqziHHodfSnAtrgKvVNyVau6Kn7lKdA6VFt7Wvoa7flkwJQWvddq2BZMjGAT4U+
uj+32mJRk5nhHHrELI51ld/FKXBmUv3KQs3UmDP02M8eSHNOQ4UEQz2LuJe3z8+bfM7USsw55yzH
hGcfXZcWJiSknzT8UpqCzMK2gb2J4QzMiLWk1gzQC5LifgSoTQ2cikG7K5vrumR2x0Rj9duX1Zs8
zrjqkZEJA4vo327QiIsZtbkdBFsnWjnOcMIiZl2NGpNbW5jPdpPoKWuPVirIgG+70DdFuDupCVoE
mBKGCKXOAtJdZ+sovYTBB4EZLuv/9yl4E8NdRklTolZfUgawWvmKNdql0andJ6FLC3bQ69HG5NG9
Rh+zzvzMVHC6lpo968rz/s8QLSl3PWGIRtXlaQDifWBpjmIZ48ksjejYEkb9tJYVgdqixeXuJ7Oz
4Od6uD19MI+gRb0FitANYDsEagnE/JXqVwioDJecV4SX8dDhv2D0ysTbX7zFpHe2kM/wd1FimLUl
h15X+WrxOdZEIC0iNThXQWmS11lAQs8oL0FUum3jAzVZoIVICOcoRlZQKpUVxYBpbEftpVQ+xNnX
f1upZSVXceYQZqzMSjgjOXlOrAMRNd2JdFg+X31/VUqVbrUY1yP5jcUueF0AWNj+Nx04v5CbcWKM
Bfy22T1EyedZdD2LdOAcQqVkRqfREb2pwwsDo3J3r1nHfRX+48352+m8Fr1X61RXMWZ9l6ijdnt3
8hon/BwdUjv68AskT37YlydSiTvtMZhOMoug9sCq4US0Fm2x4dIfMIsgDQRujJ8mZhZpi6RR0EYa
W05FKzspmmszLZ3WFLGLCnTiB14ULSIsAO2AC+Lok5V8ytLxHMYiHA+RFO7kj7WB0tBCzjWx7tKM
gWNYzb0Jmsh/2iCVO/t1JxdzkcMeUsqA8FffToF0g9hMIGYx3R1HyYO7Ko3U1EkBBmwtKQan6EPL
A1i7blMF2Ht6rdx3qRm+p+tF+W3q/KxEoseVxFJ0NQTNdU4vQ34xR8Et8x/5vTcZnEtQldZUUtS9
3Gqyy2sUyc+xa7ptaI/oYM7uWidyU+ScRQ9ZkXFwnqI36oYUBu4dgwLQDQXYAEZfK86+bQhuN54E
zJwnIinhCJ+dlmfamc5o5od/E8H5h8lMmgCzBUg/DM9T7zSJoFdeoAI/HKHmDUZ+GlwL6nSerJ/5
0AjWSGQB/ECwZowtyxo8JuR7sGs6mTfLttTYkgcAQU/5mXtgBH4wPukf9hdOYAE8jqsZZbKR5Fi4
TrlJgFRkAha3Fw3o/scT/Ld588muXAf+Iq2BCwECA3t2mVM5GML3jAPxcmEuaHOv0JhNMPCMRjTK
2QKZDFDJpugeVLPB79UZuL6Nu79q2wq9yeCreRaN5d5cmKrab707u9bXvrVN17ihlr0gnswiaMJt
81gJ5N6amjWFswqgOA8AjHfM6Q7jNXXmI6jZCnDnKV58399Id6IGsk3rWEnlLo+kr8OYDAHa4/7P
Fd/thMlKBndz6FVrAXQC7UiDI10ARAsaBbs/1hmAccI72Z01Oz1os+Ae2bYRjCDpBuI3i3COL0uQ
FZdbMG1Xs3ZlUBR/x0xwskQiuAcRjap5qNCX5M4UBtIHnpWJquWbwYr6pgVn6UqtBrVSIKrvtMFW
pvxUJ6Anaa3KljrR8PHmzfsmi0/WRWB2ihSyFP8t6ypoagfD8HfFnF6nRukYiiwoJWynWAmw2hRq
UTTXL6a5CjBTwsqetJAX/KAgwQyBa71A+tbHPjt0xDGRvwPGnhAAZftkr+RyN3HRxXNqdphSXHCg
i4ell6y305/SIfXM0BYNPb82zfwV0KzEcYbI4jCv9ArQ8eTRugxAikX/2kLbFQA4VsFfLVv+qABN
MHfISeDDloO1J5ozUDxzBl0iwGRmoad8U52FzUBy4sAz4JgXfLfA+0eJnL0WGSavdYLarHxQfByM
I/AZ82MIXM3cm47hSy9qWdpOVL4tL/98p1nOgESBnrZlYj4BpUnhqKfl2ol8JggRXr9rZz35R3yQ
ZIZe4yXvEutJxsgulR7a9meBhi+tv0kwkh2j2/IdeNDL6Mn/HpNXc14dEwOh1BQYSDdrlnZHO2BH
TZ2gjWTzEliJ4Bx0PodSMfSYK5cB/zO3+te6Jd+nIP1HMYs/XWlC60SbWL4wwCvkW9gP/fWQEN3L
plTYAyGwfL4pT4/SUAmGpU/5RkER0U19XN/k2B6pXT7Po2u29iwqpW+/mAmhmkENWaZ828pE6xZ4
NrgPuvPgqQCYz36Qh+g6O8lufQAZoCHoX9ncNiC+KBZVkJ/mhw/qtsfERg7LKOrrpruvlRuZvQM7
B0iav2Xwx2tQxpBogEEFrMFNb4w2nR0m1w6hdjudwneQav4hjYuB0AE7qHUEaWbkSPS+EzXAvga7
f53glTpcuCNrSRzF4zLUCW8RI8xqnMIxP4wn+Qdz6ffgO2ikXBXtYcOxPOin3Km/oBPIMU7aPbF/
pl6E9lFRt9PmHb/6Tdzpy4YyMnsLv2kEP1HRKl+DsnvuqewMlIj8s8Bk+L5YINZ3RdXgET+dF95w
xc4fw7N+2/nZB/BDO7k3HLG7gkthM05aKbj8qNW5t/poDsfFgw0O2MNBVl441DXvlk68hbTS+lQI
3vPLvba3y9wNjwNaaizHihbKiXbolM0nFGce2vo21WIbVX9XoOGmu1lpyN3xeSp15gwocbfwtPuF
aiE4KaE9I11WncDK+SSCYRStKHexszZEc8SAFVUw9Wh8YPV7uglW+nDXeEmnZJhi6BM3p6h4aqwP
+wu2GWq+fT+fg8vVCSn3ABvELLyqgtqm1f1Avs2tXxrP+6IEFs/n4IzAHNVixOMjVJvrxmwuhcac
uapEL2CRHN6zzMVkKhVUMjQJ9I7jtdIVSC+KSLuXld8xbT4Ll3aWasUJdmYBgWswjTr4C7etaPBV
pM1igKsjm8gY2isZxOjzlUFmuyBPDXJV+1sjsGI+7Ubajo2qOSFYxDxjmV6zQBR8CxwBD82nzYnS
s+X26uYbLXsZis4mBGBsR3O+64UZHpE+nBeYE1CuaA1MYNIe6/TYiVJU20+J1bHhjv1gTVJbVNiV
xku+6H7u00/aJ6SQvs0OQLVt9SpzJ1v6PonmT7efTCvBnD+YSlVnefgqWPEzTH0NrdtitI3601HL
7OjlnwyDz8WZVcrUTMFCluzL3P4w5I/73y+wbj4TN+Z912QppntKM3WUonvWzPnYAwxbYOAiOZxP
qLuW1VkNPYbcs0DLoBUfR+m0r4sgeuATb2WbjFlBRwwfSJ9NOjntfCqqY5AIlmz77fNmAoTzCCaZ
B3XucJRalIOSY3QO/MknXnlojvsKbU9TriQtq7ryPXKlF7O1hAvsZB4sX39JfkCaG1wj9+vMHtiu
7tpD8EDuAhFLnlA0FzjMcY7pqCn8hd9cPUxe7S8MjtF5WPjlMBDolgf5Gvy6F9HLWWQqnO8IiURm
wKbBr9dfO9ahX/CkBoKwaPutvFpZzn+Ap5XM3QR7/LWHih169VHHW7m++ccLhHAeY0ibqlJi6JPN
91F0h7eJJqyyCtaMT1gxs9D/H2tXthw3riy/iBEgQRLkK5fetFqy5OWF4ZX7vvPrb0Ke46YhTmNC
vhEn5qXjqAywUChUZWVOsQkbfXaky9chf2SskRxhSUwXoWXqC92/MqCTq7Kd3YKQD/onEofnYeDC
nS4CykD6WNY5w2dpoFnPRevs0KG3nQ/Vh0PwIOsHbD9Tz14gwsk6TCtrAb9FsmN3bDRQDFZXwW45
oQjFX6mK4rxBQ379rBPBZGOe/xPPlchHNVaN3Vg28CW7okSkWLsUXYNnFPUI8POY48XMn/5+3PG3
nOKpEsCUJOjqQpwwSmZOLcEXSwC1ZbGbjpWTJl+iYfYlviHzcTEulH3bJAAXY1kvci4n46H+ph8n
d/KbF0pI9b6S1tRkDinECTWp5jji6X/rzz5443zFV3Pwu/6iPAmkD0SZPSFY2H0BmJ+GJmW3C29j
DLFD3uB69Hj9V85CyXfswmkTBTw6g9Z2rWBHtcR0aut6BFgqghZ2MjjKrEi+30s+fsmaUNHQp0FJ
LD7ZO7vKY3pb7RKwD+/Ta8uzjhF52VO+zOwHL3WjdQ+4ndPtmSRJ2PYiRm3VMA1dFQ9HZTb1NFGT
Ql9xR4bEVdRDPM2SUCkzIhyKYpqmMo7Zi5EK1VE2HnQqeZj+SxpyXolwHtIRol09eJvAM1XuCSsG
R1XqXTyabgCpl6Y3bmyrdCOrBbzHfEv9Uj/bFo7FQhYjVvgulmDcBL6ibD+WUvXo7QvnbEQ4C2YV
LnUzwIgG/hV6zKVgQslnEv0/pwpDsQIGWi4k6kMK0+cw/t4Lj9ktR9NnexmOVmZSOASm3S9JE8Iz
oJz3Iwj1H1E17upQxmAj2TqDh5lV4qhFCiu6Cie7Mo6T+V4FJakkGvMv/Po0//44hlCqK0s2KTov
LOn7yTOhHoqggVEEqEJFH5Kf6ol4ww3xUs8+ph8um96+cc6WhfQ7NcEUoej4asT+YI6+2it4kztp
LxvSkn0q/vtqD6u0V9OSe0dGn/sI1aXsNq9kSZXMiBAp0LpHt3uCkYk+6OGPMn6am8fL+/Uv+cB5
w4RAkaVVlGc9PlV/Gjy6a90EQt7hNdRyoREt6wxt3ikGwfg3p1sFEdqfu6aEppr0nYEBMGq6cdr7
pNkXwedu/JIEsqrJ9spWxgRXGAy4ub3gdp5PwZ5dla4CJoz0iEojph2oJNPh4eaVx6+MCf5QQlm+
qRoYS6y7LN/F2l2TvF/6L110tIensP9x+bNtesbKnOAZyqB1oBVBC2WaH+foeVBvKhmP5GaUWJkQ
HCOfhtRIgZQFKeKdDSaKKni+vIbtZ9bKgnBPzJquqf2oYEgOiSg7TIdMA5PC7GW+faxzydW+GZJW
xoT7osr6is0tEoyI6e5MDjOEDCZ6XQU12JJ/qrHkDSn5QGLldjFonwwZXsgJ6k7NiDGwvHTokO0l
e7hZUT8vSyzbltAyUkfu5LzO2e/DU1A5mDX7yXn+5oN5q8uSUNnCxMtjGSOblTBYV8MVmaODZQ9e
RWX9NIn3ifXbCmIQpqLhc+nsiqUfiSrj3/0X7wN7pa1bpq2JInhznNRqwG/B5Bjsq12+Dw6QCHFw
KUmpT7azMeO3LTGXUFi4AA2O1RTXDWhW8n13svfTTehJieq3/eFsSUghokJvlxRDp15w097SK+MA
VkS39ez9cKt/+H+wJ7hDRA0FqTTsNbYT384+vaYH5Rbj2Jab3nMGect/k8efVyjcIUlaT0zjDYTo
qNxxBF14og8hdIdmr30s9vXhsr1NfzdVlRq6SUDTLIRBgzKzmXgYnHSgFsCJ1maQAGq73WUz27eV
qRtM1Sl468XR5XYyWVNzlE9GIUiKk4zvVn+0HlWXE3bKdnF7VWdrwv1hDSDjwfyA6bH2OGmHUPOa
4uHyijZNYDU6pZamMTEyFaGldsaUGJ5qZd/rIrd2oalYjqbmmXvZ0masWFkSfHACJSPIZqBoDaJo
J80nN4tl2kXbIKyVDcHr4hQsSuBrMvAaUHflAjX1vL+La6dzshe9uuZmNiEv1FsSv5Ctjf++yjOj
eKg6TTFRV1tQP2mRU3mF0bI3XSOr5fGPuTbTZ6aRaxgm4csL8N7fh3xtujMYO9Ut0eY3ir9cmeCC
o6KVc0sBPaHVxyK6sWXpBf//v8rIVksSDm6oLGZuEfx9oje7yRydBchuI6DPRpxLKpOyjyQkMmxO
81IpgaFs1AelvWbxt8sOvn2UdAvFfMMEf5yQu2QDSyO7h2ZG1k1XYzYdLFq4eOZ4l81sxyAUUCGG
oOFaFIUq2NzNnY2nuzeetBOvDdoP6MRgeLzbj1cy8MH2os7GhE1LkykrtYZTT4HVVL1S00OhS5Jy
mQlh31TbSqoQstzeHB+n+mSNjwGVXA/bn/73KkSNimnBSCFbQIxoDbljd7tukfgWd9PXbnw2IFzo
BSDbqtJyUT8CQHAyuWPUHQyCrmJm38Ymk8RSyZaJwpURGdSg4OBWzUrcMS2dMrgzZCKc26X1s6OJ
upVKSMxyCBrdizNndg1IVOfu4OiPy4ln/xAgk8S3zVhgWUDPIkDqOEN/hrepr0iTqdBCMIbEqkGi
G5VfVKtj4MQnmvk4jHkqiW6b+7iyKNxJFHDEJbVrENGFumOrbleWbiqj/dzcRwpKXWoTWwecTnBw
wlQoWCbAzEJHNXZ4A852J8h886L3f5np31oVhXqdhf/hP2KXJ0w6KDqBnsZLpitlum5mPzcl4NEt
f1+bEDYOyj1BNYSoeeDx7lVhdYQCqWeYoRumgdMbUtFMsnG+1vaEi11v9LRVGiyJsQOZKyecXVBM
OunwmA4gDv5Rk8TprMm5HGr5hxFP9dqqcK0rvZ7H9girVnJU+9ss92e6LzrN0crBNe3cp/TxskXZ
p+O/r254tTJQ285gcYn2hQFKULqfW1OyrK1ouF6WcKfTIEnyAsBmjypPU5k4RSZjOpAtQ7jV2UiS
QptgQUmu6+S5SQ9URjElMyFcTLFa13k/6DCBN1TVO1Z7TMcfl7/G9smluGYhQ6hSZPx/fo66ATWW
wuvz9iG4aY7tPt9b7wPAbl8accdaUo7YfIFiEOi3PeHLKN2i9eAzfzm5XYOaR7SP46sJxT4jcc38
oY+u0lDGX7BJS7G2Knwta1AKg/CCtnLQTuUVp+zK3usAk0a74D1OGagaJr/0YkipI17JujnSRQtf
crLGvkVahlNm3kLjyZur2J17nTplrX9SdXLdMGO/NINnTsZXyQfmV8qrE77acCE0U7PQwznAhne7
4sgR/lng6ncENLzFPjMkt/bmUBQQ1UwzLctQmVhYHUs8sJQRj+Ia+btxTTUHqtZ+c2XcLC5Gop6V
fQeKHFeXdHo2gSBru0IcC+NgbgjI0V6QEqqXedOVUXomDgxAq6MXglkmmRwIqx2Kb/S7ZIv5VfB6
i8+LFs4QQ2t5mDlMo/UnD/RRfvhk+JASPzT7/6A/vPlBdaKaGjT5QFQl5hCBrqp4ZPJ60XLN2+bq
3gKxSnaKd9IqzualtLLFV74K1pY9VioNXmzxWkC+b3fGidPySo/I5h6uLAnXX0qiWV94xB7RpSFo
YqPucKN7ZMfnUAxJPr55PayMCd7CRoyA6IRSz8R4Qf2YE9mh2wzdKwOCR5iQVykq/o14RZm3Mqq7
yPsWXnc+B38a9/OVbC5wO5CvTAqBVW2BhRommBx2nP+6v7ET1/YHl584uH52I2sSbqIb6cqiEFTn
YWIKYbBI3sXPy071OMNYcmd95xDX1JuveEhV3jYPRlHisAGj0CzIZP3plCnoIBJoPfHCW/gwHcNT
BVXl0UPpyB0PMkTq5lt0Ze1VybQLzcHKYI0zmetu4QWfEL8c9KV24wfZ9Pe2Y/5emiGc7TKGSnuR
w1g/t0+52WMURjZSwP3gVbBiuqFB/4KhaCiYUKtSH9oMhVIddAqLaX+IE/M2BLOjquMWvBwZZbaE
8NEHc1WnHCQ3DJo/TTlg4zOgRMdaCi3b3DjGuNIGU7VX4mx91ecdeG7BKIYWx1S7AzLoy2vZdgTU
QxmkVoB9EwdUMTLfz5kS63C7+KECaRkYKe5MR3XB9LlXP122trlzK2NCxoCpj5ZFNNG9ZXDMnDps
+tzNiZv03t/ZEc7SOGNPMWCp45VTOwQi2wsYDx/1SZckBluvKV21VVDEY77XENPMec6rhS0Yah/z
UzuN3lACDVXstdhJ4koyZrW1d2tb/PfVpaXVIQ8d+FCTBb4L6mSQA8ycUOpzW0Fe1yA1BSghFMHE
OATZoCpWQjAQhPljOr0L7cyhSi3ZuM1h7JUVMf4kZhm2YYPZ+WnXHFUnTx2bOeFN7BbPfK7dOCqJ
L+s1bO7geWViGDKmKqcgKAHhe75j9POsf4ia1NF02XCEZAdFAAhT0LsDlAycvYszmb0TNc6cvIUH
RceDg+qqoZlEbJxkeR/Zc5sEXmx+jO1r0oxglpfW5Xl+IobVtRXhwPZN3y5LFlvIysbn3A9PKnMN
rApFywxDWsrg9jKU/+burRYmnN2Z6Hoy9uCRGcNdoXYAgvpNq78l7K0WJjaQB+jEKWVvQZNwl9wX
Xn2juN+WBpTs5JC5MqzrZpg4L0ns1TBtrBHKWwy2UtZ+beJqdPWajH46L50z6cXsWiDg3l2OgZJ9
1IRbKo3wyk6VKEavcLoNlOLeNt4VVIoM3crb1xspZLiaXiTgEjItbwEIaRhAJJMedfTJu7usmBxi
+jPaOPZ4CCPJ+rY31aSMqJqpoyz2ZzzUZ8Moxq6M/ML+ahqqM5pfIbobmYdRNq65vZOQB0NzgHBs
zZ+WaGoao91C8WDSoClqHPT4s5U8XP5a/CC9OmjYR11Dbqnirhds5NpU9LoOr0eTrZ4r1zDf5fPP
guyNcj/1knt4c0VQUgMlsA7VbLHjMehVUHbNAuFCLXWAifNtkF/YhX95TZsYAEjkgs4ac+MMOcaf
i4LbRzOdNMiSuaOPCXwPTP0vM/jFXkYysJUprU0JgUph9qDEURd4Ob0Kg4esk0WMzctjtRYhLHV1
AckaHm81o3Uzcg1dVq8pb+c+kl2NW6/T1VLEnodChimdZohlauaHDtNuWntQGHPTZZcvD8XQuowd
h1qCaN30iPPyXuXPisoaOseGN+HILhZz8nw8sqHeX3YJvkuv3HxlRgxKSUGiYRojP0PPq9Cchbxv
0TYcdnGBYkbwiWaycXjJdxN7IW1q0HkqMd23TLbX6Qdl+hoU6JMPPy+vTGaHO+gqPUvxztcC22Ce
mtknYk+Obd3a1ZXZvYXuZe0e/EuuDC3qBEH1bEBLrKu8pDf8sXtDHWFtgS91ZUFNR02tozLwxr68
nwKyG9viL91NiAyNXlLoc2eKN3XgkKGAkNKfVKY7vPm2WS9ECAr1mJJZD4Aq0Pc6ZsWg1cxl6Xp0
IiBLV/yQPXNlZ0gIEQxvwqYyR92bu85h8+yQMnRbo5E8biShTqSEijQ1rakeWl6djTsa09KZTVmR
Xha6mXAfNVpodz1ZYp9rMIEP58byyJ0BbmlykM67SfZNlHMx8ikoh6qyvIJluIbMfWO+J+18vHxA
N/MFkHShvGii+W4Lt3hJZ4UiypiADHZOM6fOHBTuknZoSV2p+ZfLxjbrVkA0AWKJepgGZow/zxBe
2mlvlbj6ZsNJrqujDhZ194hagY5Z/HB00p1s1G0zAK0sCqF1ZpYWY9LT8Fiwh966E6a3ynzqNRlC
cfvptjIkbGQ7GBE48JE6tw3YK8IDBnEhaZS65qP9jg+RvI09cL2ZQmxtU9DrYB4BWgyj5ZTkKmNu
plHZvcs36NXdxAhD89XUkewJgXU2ktZSF830BlCtlbf0MFylbtnzAj965tLa/uY1vzInRNmxZ1kD
4mkw/enRra6xT4qZe4uqXdEl2GGmMMEYSf9xyYzTEMq+4WYIWdkWwq8+D+kcEUT4sr5aqvtw2F12
/80Tvfr7QuBlpkVDmoDJJw5v1HhnVjexLTGxHaFWNoRom0VDpQb8Ym94d+RadRLPvkXX9bqTzgJL
lvMq4rZaExZLHXhKu9csf5kxr/iXyxED7gx/tLMWxJxFjFOl+RmYubLSo3vebxlkWCTZioRgYSRW
GVWoKHlLY3txlzvZqF0ZdiTpi3IfvnCkRCqiJKFBlWqohBj2Z6ZXV3nwtKTTMcFk6WWHkxkSIsRE
QQpr1Bg/B/rTmbPnurBcK7m2FVl7QLZx/PdVbtRHSPRCowHBZAEZnBm1AmJ6SjQc/m49fL0rMxbG
v+0syCHl26E4WqQ24O31MNHdzJYQ17FeKTLMhGxlQkwYoRwc4BVAUfe7SisM6JEHc5YxYkkCDxMD
w4C2LWvRCcAl1Vr7MJfAW2R+IASFMStGLVFx7ZbLsamODcpuU/lTk9I6SjZLlMnSFstKyxQukGUl
6m4GrFwF4afLTrCdv6IcYBoWxZ0kkiqQ1tTKMdUjv/PSL0AxgCTKCB0VIUF9kjMSbq/pbE04Q70y
KFGvgGq0n5mr4Lk5LE9qPXt/uSjhBBlxk7T6Ajgxn/tW7nSI3U0P1RfNwejpnSwp+pctZCiQWqqG
W13Iw2p9nuoJmml4AoDXcRdh8PXAp5bnYwqi4ybeX17d9h6ezQlxlVb9RKcCzcOYvGv7hzzPnYA9
XLYhXZOQgCGqFopaQqCnhaJYF1luDTkbQqv3eTScatK53TweBjLc9AHdNZR8LIjsgt++fYGYhfw7
+G9tkTXTzPW4rJBQ+wQkwqf0KvEUdxk8trcOqVQGafNUr4wJ0XCsiVFOA1xmWGa3pZBgmYmrVNVO
Vxr/8uZuBqiVKSEKGtSwwkBZbE+d+08TKw6YY35/2cT228BWgUpC+oJhPeH7haCBiquG11rQ0yZP
mGt3v5Fv7OVxlbmj7G7c9hfgCVVmGoZBRIK+UrFR2uHPYBTxfc0H0+l35aHd9d4Ls8PbDvjZ3Ats
aHV3NXq4DKYymGgtLzsNDML5Xn1n7zm1OGArku+16RorY8L5fulit2FieUN3ymNU07W72ERJWNaw
2vSLlR3hYKcVrl1FAdbZKJDRflgs2TDq5rPKIJg1s01I+KKV/eeVb8dGqQUhqsycb4YjmganO5VH
PgoNpKYkCm9t29qYcKLixK7JnKPGWEy2k5Fv/QDh+eiWpl8lvs73X8wADZVTQ8LzLF2E9SS60htF
OP8TJ+yXOBHwgansQA6yAsxmVFpbE75Snk9hSOop9rmnAy+1y90RTHu4MMlhks3QbcX6tTHhGC+N
alh5gqulyZ+aaKeE79JFFup5uLm0fdwtV2dJnVNQrRUs8nX0AZzWAQLsmHiBF15zri3N6W76o+bE
0oi75e7rtYnOuIw9tMRRZGyVUXerRYMTKrW01M2/x6XlCW6oRW38i+t5zjxwMvrLh8gDz7j5bQbq
pXKl2YBsWUJ0L8cs08MaOa75joCG+Nc5G+8Xtz2i93eId1KcjcyikPAOVVzrrFV4C4ST6tRuAjJD
t9GQhPxqoc7GqZVGfJlrCmlwkNT9NFL0/malaZAmLLe53Y6uRrT3ZtpFXmgNbK/bQ7FrCKAE3Vzq
TmENma8n1uCMoa049tAbTjSVUr5tfixef3MMqDND001LxBcUSTEUZoHbKDuCgdqpXdgOPHIcdxFS
B7uTIqu2z9BvgyLUIJ3rpQy7DCoXU+vYSesFzfcYcB3dau4bEsioC/gXvbA+EWUwK2MHqlrAJoPU
o+M+j47FGDjK8IXQL7H65U3x9bw4IeKVhtEvxCrhX8ztrmuoeShuR9zy+F/ysM1MwsD40j/fTuyE
BrNi9HGUW575eXb5QHS6z5jT+b8wodLLY/PwaJqGei3TkHkJUajr6rDPFLA1cfTk7KvOEngsdzDK
4rSxk99zsppW1kncTM+AI/ttVQhKfV3leqJMv6zGh9kHl4JvExfFONcEPqCWCW5untaVQSEqmaY1
Igry/rIeOnn4oyPHJJOB1jZHLNfLEiJR2hnAlw0tf0zOPycM9jaWY96He7oHgWKMuyQ7KcCZOZcd
dDPRADiKGGheq7boMYralENKwXuq5d9nIAOMe7t5sIgEG7XtmCsz3JNW92SYWtCi49Pms8tL0i0C
reIGB7YvQA0oQ/tvu+V5TYJblkphp/qI54g5AT+k29WOBEwC/d62YasclEcIhD7/XJAeqE1qo5/o
QWv2hEHOu8SOvMufZjMuamcTQuiYS81q06CP/UL/pkICu4scUl/NbeaHbxnXMlamhFQpSJtsTosJ
L56xcaZA9YzUAgFVIUMob8ZeDKExEK6gYiLiGqxlIfbCAtsrR/sYgoRfBRjgi5bmTqF96t9UgjYo
agscow8XFw4uAeBzKtL2j+S2rf/jI3g7Lq2sCQeYJtMYh3qHV/AuQ7XkmJ60xJnegTjRBeHqlXbo
D5cdZPPs6hpGHvjIKqZj//TBIOijprKBxLLmGys7Epb4xPgSI6O+bGfTEUEaBICrZUPtVfD1LsaD
OKLIyirzqW2+BtpNl3+M1Wuu4HTZ0mak1XF7YZIDSh+akBf1ahaaNqljP62+Jd3HZJidrJHEIokN
kTW2LtUqCCiGBsNm19r+gnewrEixvWG/lyESx6Ktjd5HBO04c7iO7Ycg6dA/f4innZUvb/KBsykh
SBT5aMR9gx0jqDUV2vMIvpUSkNBZljZtO9vZkOBs06wqXUQq5kXd5JSNtW9yzK+GN+YgA+3KLAl3
RUsUE4lpHfmsvmkRKwxyHEjlDLLx6M0QfnY2KlwTGYtVq2zQtaTDPdEe5zKVePNmtFsZ4AtdXXqK
pZig0MQ2lWn6bGXzKayzoznVXtEN+8bIvBiq2n91gKgQ8dKiDFpUpEGDm34g4ePU7Gr129+ZEMJc
QkZSgMwSxALGY9A0V/l8pcy6ZOxbdkiFQFDTsgxnYP28JvjShp0Tw8Gtt5TvjfP3EYlh9WQywgSU
MSBUXfD2a93poB/5jAUk1XeypETi1eLscFY3xaCOOD99PH8wanZTl63bTzEAmVJgn2T3RKZYlNrV
NqxxMYTp93FOP2c18QxtePdXjiASxC5tOMRl2EA2aHR684lCIrN6vGxiu2C0+kRCLGBUmUs6jsDa
vUOt0lcP9CH6OYPc6T/AXLYrfCtjQkAYMNtdJgTnleyj9yD+gKhanzjshj6YDmSm/Oik9P7lBcq8
QggR0UBABa+gRbkovZNomNvrHjL7Oh9lxNGSK0kXAgO4v0lfLgTalRoYssZTUf1oI0gTDZNrygik
JYFVFyIEGyIrNlreVY78nN6SRuIVm2tBzgOdV4qBT1tYy8iCmLRKhdmEOgddC0sqUDXwsdYQ6T7L
8/cTLfK3OPvKprCmpWb2VPem7SEld8Lhk4XNS8LjZW/YnCc1VlaEsAccc7/QoddRmo/uVYx0Kr79
BbyztY+7VsOwcAGZxDna1QhQkyzN2/xsv41jxvPP62o0iqmjcxZ4zVg76tQ7ylsGIM/Ls8VmH9f3
S0oDHcwB6XCSeKUlq5tvr8E0NeSpQAqJGKEIKalltGBdStPvSwaktqVJLnWZBeHELlkNba8FYr0Y
enQq9dighXjZCzajt0k5CtewdCLu0qSjSV7YDYAztDtmzQRhPeVQlJZ32czmQlZmhMyRVQlUkysg
V6ilPzd9+KwuMi1T2Uronx6V6xamAHIGGFPSfFYwIof5ts9lI2vNbAbR1Ur4Std5Vk6JkitA1k2K
dZs3w6kIlc+5Ph5qFkri9faFtLLFl7yyhV5dP+VTwZtn4QMfup4SQFaDOz6YImW8lu2f4GvalBVz
o6VIUCLlkJvaTjeXfV/2+8uesL1/4N/D4DxEMEUaFWhGRnHYAKmVGT8UeqD1Lgs/UuX7ZSvb72Pz
txkRpUUyxsJQH/ngbgf4I2RpAq//pICTdPG7d9Dh+7tliYitDPJB8Zh24AGo611nHWYbfQTAmatS
EhK2P9N5YcJJIo0OpoUiMb0Cog/Q7wgGoFqITGpWZkU4TBHpiqUpkdQF4x0G13L7gcogRps8Csbq
EwknCbPVCx7lmNkZT/XziHH4bGd9ag6xq9vQ4OIT+KGXf2h2Es/gBYRXJfmVWeFQtfZgdMoMAcoX
sAK5+Qes8B+bkPxzXLImnKqcGg2pSpUf4eQ924Wn6QGkQQ4nayhuZBWNba9nGByjKgGDoqhw0aos
NlgOL9SRwU45Jrkhsu1DEyUHPQSUnd/GgYni5/8sis+apEINICxQNwRLfP6z4NBmIBj63tHuuJyn
HP677TYri0KByFQMCEebGOelj/qp2uHeJaDhuB3Bnde54Oqa9qnXXk13Mg61zcC1siscvDrNckUN
YHc0gFi0qjqC+G30NNKKuFnEZO/5l6LuK89Z2ROOYJUsYGcqkb8gvzRzt8YUbuSaajF8LjFFFWPA
fNL3VZWZ3yMSm/ugmZX7KY+1Bz0b1cechd0ttXFHBUsRfbeqZP7QGV35Q0u76mDTuLqxkjq+VjD9
lThqncgoB19GCi/9+4XjbUAEEmSRCPSGs+zQ3IPErN441kl3x5vlKobCPB8rT++X2eEif8lnOWPq
ZhRbbaFw1MOub+fYnPCgm/ya+GP5NDRPl8PJtglqEZsw21ZF6FMZB9U0lwHEIdgupg899c1Y8hrY
rOywswkhhEAecSA0QNVNzfrbZHDrQfWi/r5a9mWSuLnM8WQrEh48fRRUkNnDgyej5uJ0KmRsMf9z
RzTM9/7d3gnPnHruVTSKwtjvJrZP7N7t8u4WWGTJQ4c72mtHPO+f8M7pUB7NcKGhmBjjGVU9qlR2
pWwGecY0jBehNA41hj/zNEhUh1NtozjRhT6f7sj34X4wnMYHBdF/IJTdjkRnc8LJKqa2tMeMGZ6Z
HoPkWxs9a8VHDZpnb/k8ZzPC6YmVMQyLIlU8uyzuIx3nVlO/AcLmXzaz3a5b7Z7g33ioxegWMRSw
nzivC0h/drZrcLYqw5VPxmx7w3lVontDJCdpNYB12+q5Lx/y4ePl5Wwfn/PfF5w6Q/9kDnVwSEK8
fgTVeuYPMn+TmRAcuujTvO1yHXh9ZfCXYnivRbbPjOUNk39onv3Pq0VYc5TNYLoiReTPEbpLWe8P
fff+8mZtsoatbQiXec7YEEYlKD0HRcFkuPKVDhp4OjDWmow7O2l2VpepTtbXV7YlWZ5kFy3hPjcS
DLUuzQSVESsDw535JSGZF2RS3sjNfHO1jUJwMI0yiLsGVB12l+2iNn9qZ4aKx+KCa8LtbebmywB8
ffYpix8ZldVN/yUlPH9FIViE5ZSZSbPwKg9nDMc/wSP3v6jKmj27Z98vf1HZrvLfV0/WYbGKKQsy
YAnne9oeFYJRBXa6bENyhC0xYIBCsskpjlgFkgbWPUsDusyAECOGkoyanWIwOSo/adAuCKJPl1fA
/8DrK+n8UYQgUSiWTfsWkKw8+a7VkJ2B8rfhUMgKzl8vW9pGeqzcTwgWAWYnoyV/AbDQb/pNB4Xp
fj98iPfoRf7SOobCqYxUTeIFtlDdA7/FhJITQnpejjEUlxbL7SB76pbGrEpuqRdyjld7iQk9S+V0
DJbY64hjkF8uGQrpXKYLcGaQZZVAPgVe9KH7AEl1cNUDzvI5escKN3iQHe/Nla6sC1GkHNu2siZM
g6nxAk+/nqvErXsZhm/TIbE0FRruHAMifEQdrdAomjmwSyFOm0JIKmj3lx1leyG/TYhA7dCiuUIt
PG/mpnPU1CV85vAto4b8E/2zjpeC1yo6BFk11MUcwEiV7zWq3iYp/ct1iB9kGAx7aDipQHBDs/e1
/YQpystbtZl/WcxAdQKwRVxff8a40iadiSGzyFeUmwTsCE3/XYFYWzd5l+1sf/WzHSFKKKmmlVaG
3jT+M/hEDXN/SN6iO4v53N+LEVwrb8N5sesR16ASus24D0bzFFAZtf62d/22IuYSpolcvwYizFOM
LzmYiZhaOI2aSDZMZkXIJsy4bvM0RR4+KZ1nhrs8TtyKvr/8Vbarsucde5U49FBUnkYUkEAnvOMT
S53DMewlNB1lcZRv/qvYhrEa9J10TjvNF7w6L/ZcNnEYWIDHTld1ch/Md2l7H0fMHTs8pVEPWIgM
o7fpdCuTwuVaBWh1QBtDwYP2SjFuSiZptm8entXfFw5PDiLwuqug8VGBD6GaohOYDp9pAN3XZJLw
Smx/qZUt8QDZWtgtKNb/KvX9mjfAXBLZ/Zd5A/4Pv/SthINU0cWMzBpTmsXQHWmjfgVA62Pf6+Cb
s6rPpa5KnF1iT0Qyk7oleJfD2XNWOXMLFKyxHIKvoZlC1uRR4vM8al5YnIhjTrq0D4IaagVcwAf5
wyG+5oSsmDbA4NxbxmpB+/o/rxcp02wzB1JcD4ADDx6N/JACCC45w/zDX1qOkJNnaWn3JLECL4lu
VRABxtqh0j7Z5ZdCPRZUVpaVHCmD/746xVYyTCXjcbxsvllh4izxT8nnkVkQ4oSRjHo2LxSC23fW
XvPzd/HT8rDsJ+Q+uUe+2t706bLFzUi7+kRClAjyyCpogIFqcAYMie1QcjSy0Ps7I0KoSME+mIYq
Wvu2/oM1mqNluwodsMtGJPHIEGIEresqo6xUPBM4yjmZnaRr3Jn9JJ3kvbn9jZhl8qEukB4Il5Nd
o+hAAEb0Giv9GuT5c5sxWb9487UHNg72QhoLEk9hyzhGUzFmBKG5f9JHSECiBZUgMQbXlho6abvv
o29sgfoH4PPlj7qXOOKWW6zNC5tZ6fY4abkFuGO6+Nmw+EN1D4Y7iV9s3YprK0KkJd1U60ELCZgu
0UE2ThXNC+omdEANDCreDs9s0qaN13d97loTe0uWgY+oAg2iYmBTHEQwwf6t5VOLqrLlhUXutKhZ
KW8iW1xbEU6YPZGgCzjZIpdEzVFS1LTagTrDPnA4LqMdnqX4oM1K3Nqm4D0Ty6dR7zIQJ+Cd+Ktn
mnyg+8VH+8iT6VNKrYnOYgT1ZEN6DtNQ6BsBEVe6uUtv6mOG9Sm7y8d86/Stlyb4TKaqRTZxhSKU
DgZ3obRxaBHKHqOb/q+q3DmBCQFO+s9Ir9CmiHIDpfpaJ05EdlUwuKopCSRbFz9E0n4b4UtdXSc0
QGWi0mcE+ya5T5fwBik7KDvC62Qa9uHY7C/vnGxN/PeVuSlkUahWYJgi1XJT29HOiNpjPweSd/xm
oWK9LMHh6xRzqGNdor8GfsBf7mAeldBhfuXXg1PueD/YsiXhf9MvVpspuHypW8pQlyhyZtn7gRyW
WPKxZLsnOHmULX0bREBiLi0EeL6qma+pT2/5QAbRIZln2IY4HaIMWQTtVY5IMX6Y0O/OZk8tesnn
2Yy56tmI8Ky2FFIzk1dZ9P1wjE/NIT1yal5Fgpff/hxnM8IBSsISETfOFU+pjnVwY6XvLu+V7O8L
Z6ed/4+061quG1e2X8QqggEkX5l2UJZsSfYLy+PAnDO//i56znhTEIY4V+dFL6razQYajUaHtQYl
NlLQUwwabew60q8rU0RHym3txIjznw1hTsw4F4DFImha1g7l7dpYF3+mnzKQNGjAyU3hSgfRo00o
kjk8akuDvuhUA/F5isFguNPCjfx88MDqjmaDuQACmGMJNmu1XTaK3urJnB0JsM0ABkSFGr0vfldI
fxVBggQYfeq7+LVaNDuXI9G9yD9Pl7VlzlOjh3NCU2TCqvo8dZ/z3m7VjxS+tnoxd8VixgnmnxBf
aG3/UsyFn1A1BH8KEeSx/2XXTJBJoVXDwCP/rWvtsxjgjUWJydxzdx08lI8YUnIML3iKWnsFT5Nc
0Qgyf/n+SGQTs1Idl0k7Jhh3iOUvBTBSHC0wvpEqFtWolNXi3hvHRRIT7oZSmpTljB7gwZ+9RXOS
whmfh1Pmtjfx55UmVfGHB+1qcabzyl2yKls9VDe0QJeKSGuu8wL4HrB+iEqRsXu7zpVetBnVUIKR
zad49KoCwOwtALnvm/45lsF8VXv7boa7zBuBjJXWrVJZZjcAj7v/FpeZPeStrU3P+0K4K7wRwljP
0ixtAp+MZt2+cUgEgH7AQKVZ4o6BCCxdoA+LQpsFU1uPI9o3s4y8mOp01UTtVRHP/r5G6z68s5mL
RuzsV4kuVbNAew22pnCpcZ+j0aYrrygwXqRP+6K4F4Giq+AjNg0NNvHWJPLBrIosngN3qNBco4NR
0BvS6SMZXPz2HynrFm5ip65TgiJS0R3VIJteKAPaAQU+WKQHY9pSVlmFtFYxjVk70JF8QXuPLrj7
uXm0rRqMOY9jm0lLCkev24ML5FQQ1xgeRg2B/ynqoxTpwxi1jo5RrdRQIaBG6eVde0gGkTcQiGBn
8qRZKvoqlFU3BYMxGqoj6de+bfFPy59dZyfypilYuslCsqwdPlvjr179kcciqg6RDCYe0+JMjoOo
xFgC2k2s50o+qrFg6pjvXy5qMLFYEUaEWgMqh/pSn0ZqoHfG8mOlPGUd5v4+smSmYQKHHJPn7HQp
BvtnfYix7eOU/mpIfBsF2kM3GN6+GL6DuYhZTWNzHo0RJLVmiicnqUd7CEu71x4T3XB64Cxl+SJQ
iluaBIXVH61YJxMOCt7w6G5o1PzGCMe7UEllu9Qf50C3CbDdcfM4nUrsXg5PSorG0DE8haEBvtHO
BejazWDO51lrPgHcN7Ur+lj1scDl8jNGm29kXFQ95PGydMAymnBPyze1g7Trl+ksrdhdbnYQljL5
d/FlTViHFTdGNEjI/8vn+EiuLPgR6gMl7LS/0/xDfhHDuqyqzvSkxiMZT6Y7sG8fF4CM74sQLh3j
q9ShmuV5QWtFBJSac+EHJ6tx4K4CPz+tra9RbWeDwIL55/4/eqkyOzcTTlo5TxS+RZ46u8+/GS2y
lVYqkMJXDf35CmgKdcRMTPS29EPbSqD48tbsUwGfH59REr5rX0dwUMnHYvzIM3wjj3FnTTRWbRtV
qNR016F0bOLj/l6t2/0ustj8PuPLlIomerOA1dmKxx+92n3vR/NrYMyOCnRuGApx0hG0EftCuQ50
I5TxNvoUGwAR7qmrmV3gB5FJ7UIm05NcjZWjFZr5si+Paxsbeev/N95tLAvVKit0bibpNZEzO7ZO
VfBjXwb/zbIRwviLKA0tTC1iYKj2Ri8GGnjimicFk6z1abgBDuVJVD0RacU4DGVum84qMZcSRjd6
9ZIsd1b0fV8prrPY6MQ4C+BAVc1ITBAIt09jfN2STmAJwvPEuAplmpOxXHt45flYPkt2BL48QJwH
Xvs6eASwJCL0M/6q6RQDFqg3AMb6rS0MsSznRYWQrZXulUazlfBKEuKar6fy/an6I4SNpGgXlIY+
4tSuceGMCQ6M5/raCfMGXvokxOtafc6eNMYnScQqWn3GCH3fYAiTxgTzkUrdYcBdfhnzJLwOwJ5z
To0mt+tsovbUjQ+zVoeCG5O/sqh9KbqpoO+bscdBb0NM0ubonlpuwulGaUq7+1BViq5M0/8Rwlgk
wLKkUs5Q+lLM7CrtNCCXqJ1dmcNRibPa3Td/rkaaooNsE+aisXOMcZ4kSx6HK+BP8VjWzauVJhHK
GqKpdP47YiOI8R21NVcpaJFhlOhFpE59QPdC65an9QD0huDMcQ81oP0pGDVlzWTxcscineo6Xqcz
O+v7Ei6fq04XJHD4C3cRsX7CxuEmsdokCOOAB08O+pLYOjlYsWhSViRk/f9GSGvUczwZGZJE8Uum
3yUD8GtE9X3uTaVZmP9EZk1V2ClQKzTSGS2PllvQXwqAM7Ua5NyDYieSICzjK3MRtHqUjTJDXhfV
GOLkosftmFZfa+CiFcuHtuUihLnsMzVoVKWqQVpHW+Cf/eyX4hSboow4VxWcGTxIDZOAS+KtKoUJ
ssJSigMA1eS2VPtWdsyDUmDE/KrIRQo7x1imOXz7ZKGi+oskX/VX7Te/gnw3NschsyOwDIKAVAyy
yz08IM8ESic8ENBx3ipXq8swD8hOuqq2eEGXeHOYCkyBa3MbEYwzSKzSjMDoCsRMJXWDafYb2XKM
OrsFrJEg+uOKoirRNKATg+iKMYgOxIwyGRrDlSngnpvEMyPpUI3WnZESQW8gN9DciGJcgpYuMjrW
CXoD097WVSD4Rhgz+JJNxxg5gLlY3H3fzTeQjUB2p5I0B0IKAA2TU3hUj8G9ATDLFvTXYBbByF9w
i6etityrqCWVa/4bucz2kVRKKiNTLLe32ttMG85LMnmSKgm2br1N3136FJjn64ghnBNz6ffJPJmD
herjGAMeMpxOYF9wunL+lCcIOoxwEB24tTV5TyDjoUAHbaqYoLPc31TxqEk3Vw0gDcWAWiLNGKNU
oyHvumU1ynz+XEnJQZkax6omt0MuUi510eA6P3JfG4ipigYRjW0iRhFXk7RSAXX36Fanyi8P6ehE
i5s6vRvYutMdluQgaq/hmslF6Lu2YoqLBVAPkafqsW1qL7H+Q8lfBWeAe743QhgjKaIoU6W1p7A9
W70dHCofzNrYusid7zQ7/ZQhlRG7ooCUrxqAuxWAlRGDbQOul7Ah4QDeFDnBsJL8OVH9Uo2dfd1E
QlZ/s7kw40ELSY+XpIcRxibw49BrA39fBNcQ0ZBkmoqFDDvbZFpbZA0vZtREyQ+TXplt7qfkOQjs
spYE2nBF4SiD2RDykFh4q82YZ+ZAEgDgTolpV/K1KV/lE6jzyGsnhF7lXmEbWYwnjpdWU0ALg0Gv
Wr2Zs+FeLUXpRO7mmAYArQFUh5icCQHCUiVRlOaRR0HvZvl9d1A7weYIRLBdnqbRAQtUkU1XCTHs
2dNqOjSy9JU2meTtmwH3EFnI96AAIyPjs+7dxtLoXFaTpWEwruqcIP/ZxH6tfdfrz/tS+G+AjRjG
oK2BDlKa4c0YoZM0tlccrPBUnxyw8AoCDK4BbCQxu5MrzdDXcwZ8AVyN3R34r/ZV4W7N5fdZ1lip
l6fU7MLAnRDE1lp2UMfocQGP2EfEaOuACwXlM9tuFk36nHZGHrhm8jIkn4BV5sydKP/OXytjvWAx
KKu+a1xqGw2UH7iMtL5FK4x2lEPjsK/HurHvLlYMTPwjgjmP09IWFJcSKveB1lJ7RmUutiN9yh+z
wCCIjVAwfiprpb1DfgwjcvvSRQqum7mx7ipqzcma0LE3meMhGg27qD90VDcKrgdsI6IYlgyMNqnp
BsoZDBUOehNm4X2wGu3eKjKnNNDVqkbOF/PmRfqsLonhY4DyBwAgEeJVyFsNoKlwU12R3W4RLuK/
HN7LHjKHt6micSo6QD6vxYLcKw9x506Y4y9A/5x07v6WcYdDcavjIUcIMQ22sSml6CkBJiOu9f7z
GNwu6r1Mb4PofpLuB/Uold/rgX7ATAw8gUHaAoZaZM7e7mEzV8C5l3QwxIQzEObuIjyG97XieY2N
BLYDgzR1OZO+N8C26zXJmUxOJQveIDxbX8lEiCKjHwwpkLdKRIFlgYAUj+wZ6Cb9LYiQ91Xg/j5o
icGgo6qqydbOBwDPAkY9RC+YdttJntIKCo+i32cO0jjSoaEtnjTSfEtKMNikIm/A3YSNBswpklBu
7IZhNl007t5LPfXhd7/MUvewv1AiMcxxscySjPGKd93P0qFYer+i02mIPxIjGmSFz5cBQwakurf7
bUpkqTWKeTRqvib1ISJfk0ngvLnNulsZ655tnJtB8Yaul37FQdfOa/46/po6tTv7pi+/tMf9deOF
IlthjLMOm6EapKzFzTred3lsx/XXQAMuUPK6L4dvaJeFYwwNiYIyQpIcgIjta1rcaabgrHOfXMaK
gGlZGE/V2TJaFtAsqGKgqVWvRe/Qs34MPd2w494pFZs4ii0fQ1f9sa8Vf68UcKyspx8gysz5t/S+
NiakRN0mdGVHcdKr0FsBZP5LohXuKl7EsVWAPullow1RKyTmXT4fikDgDrjWsPl95nUXNOgKHUkA
8wZ0l3oCeX03ek32+KFV0wDiYqEcjtFOxsJBWZ8EOTJtZa48zgh/+/GnQWuHJPP1ov+ahvJQKMZ1
WsqPfVM+Vmn8tP8Fv+8z9m7HTPifL2DcRWv2MaUNcGjzzFZ+aY7pZa+zU51W0qQhtEc/OUoeGgX8
8jq+X0evRBEz119tPoAxnAlIh3Gkw1yDzKsCHxPiH8KuuOiIAvbbVW4BApi2KzHtKN1r5KomrjUJ
vO66TP++jCqbzC4kzE5EC57MRmjazeCEPaAZF5t0tyPax7NccNv+fhi9l4dEKQjQFBRQGG8FFOQi
kia8aDq3fiZu6k0yhojs5cXyWlfztavx2B5DyYm8j2QgDOUimfFf9RyNFgkAsTTrvacXy3FeamfW
RZQU3OrlVg5zNPRIneUc6Vk3u56d5lT4pZMe5rsMNd/Ms+5FPWBcM1SJSVXTwJNAZdQK5jki1fpy
H60nOQOpSGXL6af9w8Z1WiomuPGgkhVEmG/tcBgUXQaUeeDOy7dIukeNReD7RQKUtwJIGg6A0iQm
JuQWTwroIbQUwSgtf50uOjD3vlrRWK8GPECX6WUwzm3Q2Vn0Y3+duHBryLz+WahVz83F302FqSUp
ggv5UJ2Uz/Vhvg9O8QEIb7NPnlG9gZuKwGf0ZV/ualLvDtVGLHOoqlGfQml99RZdjRSzl/YPZIR9
NzbqlPuiRDvFmNtQyfVs1sjj1dWtVZ57etr/fW6K3gD5t0EMywDVH3N8xhoNucraCt25CgqFfntA
4HkDalqXRuDLSY7aX9nnjzQAbIUyl4ki1XpcTMiJLmBzy6rJBvdFlmUCK+fezRvVmBujIMY0pUkB
d64Ht+lY2BFZPjWK/lPP6af9ZeRaxEUUizQYW50lz0aNh1P3qlVfpRJe71ovfH087Avi66QDP9HA
jgHS663FD42aSgQ9+4CDt5xljOxxAXxddexFmPB8jS6CGMPLi1xbzFBFKw1qukEIoNKTnPvjeEYv
975K/FOsXUStn7I5xYqe6npjUgQ3s22CWy3xC+TI5x8UQ9zSDXFWpC3ph2iQW7SSjA3GhhmmWgvf
0Rj0fm4WL14GJ0W7MkZ5S0H0xHWGGw0ZS0TGw2wx1QcglmQ6jtrgV0Z/0gORs+CmQAyAMSBHoOkA
zmCcbg4Y8CKY1qaug+qv/jAcjpo9eNp1dE4mwUubr9RFGON8G4moWT+jRirPhSvJ0mOIUl5KA4EH
5IpB/hruiViawhbZStkKrVCDs1WCys7qQ2B+DtRvAhNcL7x3Hn0jhLkQczkPS2lGCxQc+vznVfIf
OIaP4bytpHL/6MTsU6cHVhWlAInK4dWN274SbA3/lbURwOxNPgJMv1SztSledoJz5nd/DdbVOteS
IRvWJoKoVrRH6/83J7hJ1T5XUmRo2zRzZqIggfmYdKLeeO6J3SjFuCQlCk0Ctin0HaXxnSI1z7qU
nzELdW7S9nnfIESiGJdUZYpcxRhgcQPMkmR08ABKmtpDEX1ViKgBgP8Qx3t47dNQFcrWPkF8SKUs
BQSDdDX5HcizEzd3gusVHkoCGW0qxIP+F/P4I5EtfM4jqkaFCYa1/kwP8RU5hgd69/ekUyhkNeR7
JYph9DVgtlCTfGsduaZkXR2tLAjKb+a/9cGvKWD+Axqub3r7O8e9tzbCGCOhpCrbNMeQJq1/yvI5
jE5lS2xDPoGBRhBfrIfondPYiGKMpE26JKADHB7gM46KgXlGSQRNJBLBXFJqPKfN0qFbSMqNB6vO
r0FJKdCCb34bNZjLqU/iqA1aFAqXu6vi1D6mZ6TQz1Vmy24CdoWPbRBd4dURqGDm7a01AEcokmmI
nv54Xv6KR1m1pVwNf8Vx2p0SKSLOrA6jqNuZb/FgQ/hHKuMQVSOqOuAoWq509fcrsZLt4mpYD9jB
zO2PdBYYG3GMyStxkA2DhOTq0td2Ga28TZKdZSI8sXVr3lvgRSvG2JVYycyaIHivgm+0u58itx41
pBWeR8y6okVOV7/sn671u98LtNZRbnMFC2FeppMFpII6x1ifLn2NtM+R9ZJPv/ZF8E3+IoK5iuks
07YD+ZmLrkIjv42s5/3f/xdTuAhgDLDtuyibVljP+WFs0JChoS8YDbOhu2K6igmK/8X9XeQxpif1
agPIr+Q3pnt10q//f5juouVjLK9T+kTJW+CvrkykvzEHv6CRNXlZHlaKSXCm9L7oObxa2Z5RMFYI
MnM9VgpkqpNIsxMkA6X2V2l9DpvI2d86kW6Mww30hU4o0KNFt4t9pZ4cmSbHfREiA2ccblFkmIwN
8WYsrM5Wq2OXz3avn/43IYzHbeQxzHvUosEgd5Kbu6hwG+XpfxLBVvKyMU5pW6Ek0mA6XJq+L9ZL
DLDafSGio2Qx7oAkZDaLaFyJHotPYDHHhPiAWXSk3nI/dEW8GdztN1TZQie4omlsR0s3S0tpgn/I
jZOzTj71+td9dbh7f/l9tp1l6KQhkHq8NGYV3Gf6MTA74Nh9KCuxkcKsWWd0VR8MGIqV9AGjt6XT
aeVt3d3koQiEjXsuAfxODZ2gSs02Z2Co3IpJA/REWfJk6cekfGrIU1AfPrJqFynM6Y8R2EraPCO6
M+70wS6qp1LUzbweuncOZqMIc+4BUdcpmYZuebW8U7WvQZXbeXMKgx96BAiWRfb2NeLaGUavVcQi
xoqVg8/ZvGYSurQjiVZeTNNdup/BIEq/cg1tI4C54uock5daKK98m88UbLmW8ZL0ou5skRbMNZf1
+ajOCobx4voq665b4Rtz/YF3u7LRYv2AzTKZ1CBzgCI/hiVNvDClx0IGqrx5h9KhOx+B+B58298X
rj1vBK7LuhFo6WM+5tZKcqFq95nc2sWcHJC9cdtWxDMgEsUYdWolQQegFHSyTOWNOndPuRQkqPUD
lLhsbvbVElkDY93TQAE/ugJAGMPVslzJiWwTUdDDnfYFvNsfm2buNUVBhSQC9AkQLxqwkjvdHbHb
0lH9HNFPeOhWngsQXvjhk/qtfwJSmWgmXLSizJ03liHJFklF2Vy+na0J9CRnYz6qvahHmusrLoqy
Bd+FLAOSbcACskzAAVT9SemDc1p+1RbVUQvDxjT18/7+rV++cw7YifrY1K0ya1GPDKT2mCflZ9xS
V6VUHZS4vAr17FgX0tmQzOO+WK7ZoKhn6JpKMMjNLOiMNpFmaUDe08SPLcZDGzrYjW4JrniBFDaO
MJV4BM8X4qFOJk7fKtdjAq5ES4ThwXVWF2XYQCKtsqixCrBbyrNHyGc5e9hfLH4QvvJ6EQ0E75RF
WZH6KEwMEwk+5bCyOAAX91yeFBtT5I5oJpSni4lhJUx1gUMQ9N5v3RQ6O2mjjpjuXowfk5XdVpip
F2izXhCsyW1FMK63MEmpjDEGKPszaqt+epaATQeSIS/xwBLs7kvjnVwTeOjgK5Tx4mM7NjRt0PNy
kvGiWI7L8EMGy0tAAC8tCld4praRw57cTjLmIEwAD9mRwR2z3rYKkIfrkb+vDjdo3cphrvcpp0MF
XqS/sdyCc+EGp+bYeCvZbf/XR3KWW2HMVU/KWY/RE626VqPbU3pXxle5mdpFKBp54TJmmgQDcuhg
MNGfui7v5nacSNgscol6u3QEvZbbH9qfqQOYq0PsoKHVjU/rdPx8lD4NX/YXdL2f3hnjRvBqPxvB
9dwg5zcBBzrPMc2T3PXxgbZ3i3kVNYIAnVusNDHNgD5wZHLAkfhWlAqYt1I2gfrxG0lsRS+L3OB6
egxPi7Pil8V4Gdqy4LT9Nrz3Cl6kMqctKGg5tQMqRdG1diB+fkx8I7dB5uUUd62HpX5cMec62zg0
jxrCn86pDrVsr6gVsq34uSu5oiY0/ppfPonZ7DxrWxWwBEBxK0BtVvskvbEAjV9WJ7N62t9e7vHf
rDmzvUURaiHq7JjAUH7lhi8ZCFRCf2xFKAtclUBnDkgHauE5wdxnwAlMg34IQOg0PcyACVz0r6n2
WIMJ2FCLw75OXBd9kcUOLjY0npJAh06jZj4lvXk1tR+J8c2NCMbLqHQsFRIiNbfU43NoZp7U0kOU
gkZ5XxWu18So93qzqbhy1mXdnD4NnD5BHrcoJcmfetmj5KelCURwLWAjgo0du7YfK7OV3BqA3q0V
nui4vJImfE7z2tnXhr8xF20YI6AFSrLZ2OluYvSOkbb2FKX+vgjBgr0r1cdTrIxGhC6HJrlBsfQq
iKUHOSCCiEMkhtn/KbG6uUMC3NXpUU4x1HkbDh+A78S8n6UhJQJER7baG9YBrcdwbbcPfalR7Eg5
Duav/dXitleZMCz0j1HALbHl16rVCz3MgOU0OgPItuwcnAJaZQ/O6Fq/1tZ6TEfsi+Su3Eai8tai
1TYd+nlC7TINwFQWob9KKp1J+7QvhdsZB7YPTEfLqkWAlfBWjGQk9VgSwOBpD8QvQwz7ILEof8Gs
qKM65lXsS9fDbZHalvsRWhYTk3lrVgYdgO9m80ITtd9iDNxc/TL01AbDsT0Np339uKu4EcIc2nhc
elmKcUPQsrs2huyZ1PSGlLUoncV12xs5zDIGC2aJ9a4LXGgK3vGn1DyhxwEUFLYUae7/pBNL1NHm
eRtJQSW5jQRkDUCjYXT6pOlifOvVxN7d+IihTGrhD6YU3toGuLmjImng7QCC3pX27K1cpaZbS/5/
N9HOX8SLPPaOxZhEriyIMLT0Bwm7G81YHpQucsMgAzOQCAidKw1QvIpiUZmi5+utdlLVBWCJb3RA
10+urK4YLI0bFU1jK+nySKNWELZxTXEjb3X6mysq0bpFHyjKOVF0NStg3AxeAWt/2LcNfmy4kcLs
GVgHldwogAoghe78jPkfAHabAGdEFR1wpQfVWeMwRTSswb0bN1KZnesb9DjK6qy7dRs7hhR7uMEc
Q3tShdhGfEnomwf9Fs4bW3pT1RHDVUEQ4gVbXSseORKULX3JidFBZxPH9KNz7MqNU74IFpZvLhfB
jD+WmrhrzAyCBx+w6076MFyB8L08rGxtc2J/XxzqY30119QEe8qlaTWh8Eows2JZMM4F5eCwJIkF
SqbzUNqyp1/3n4NTdoexzEPvzm5zLpzsINvxPfXBr2uH/kcSE5svYGsCRt5EU6gAtqozboLmnFui
8jv3cABCgMLPUFllk/Sy2kZTrYMSKi2r224MViKE/L6i/QeyjHgU/pHDGCqpI6MfV5c85XBooFho
o2+KIUIV5BopulhkBfPaoCFiXEvZDGFR6uglaHvlnE4RsGwLA0QPoAIHbasgUOB2LsBF/5HGOJYo
l8xYiQAYDI5CMPimXvqzB2V2elN58Y/ls+QSXRCfcnfLUEB4i/Eyg7ClgU7N6xWSEG9d6hfTdUd9
YxT0bolEMMetNRsw0uUhjlMQnFs5ztEcS21UC0WTWfyMwUYZZrMAdzmNg6SFoH5BGTwHeAu9b45A
a/26OMvtAibw0s8O1ANXmWjrREoyO0eMQgoVHcjzbXKjpOh3IjZqMYLN4hrjRr/1I7b3Tm/2VQpc
KXehf/XjTdfeh8GdKqpK8hLOGMn5YxLMwdKKel40A+0EgfraTt4wp7aMsTAtdNQyA/n2LLB6kVar
u95oNadxXlgl2glaC53n1B/q1E6nV0NIJbYa2rsgyMCsPbp0kGRmE8xjH5c63AbOMnIca3HXPFVX
o6/5uQ+IpMf9W2bd8B1hbJ65WiwlloLYcA0F5C8vWfhj//fXm2Lv95nnWJMSy5i0GmhYta+gWDlK
J7BEVMUxVp6n8NMgao7lW4VFQUgGJAmM677dpUStVS0i4CDq09Cu5cIGsK83ZLGNHq4RE/KmiKJC
JJCJ93NZiwpMDGpuUx9jOjvEuloxhEavTjuvFvFuEP56XvRjbmYz7gjGvTH+PPjlN+lJ98kxOJHH
uLSln/lJ9XIQzq0ZXBv9oEdRUpWbzTeNP9JZyG9Fi8KhgQNx28hZEVXw+ridv0/e2iwpmlXgnjeg
TGnUAAqdwg4UF1mZBWWHKnpVH8cQSFDGlWx9mdXG3bdQbpi1kcP6kVJWakkPEAgAirvRvpXSYQye
KJiR+v5lXxTX+25EMcY5xn0banGL/pPxTKPneXkK2l//mwjGHLVo0YNpRdK1Wq+VfuTIr4smyUVa
MCZYarSWggCOMB0DHzN0UkEPiiQYoBMIYYsSc5aCYSZHcDtVs5Q5RRZY98sYTD/H2ey+768Z1wde
toUtJHZzAypNpPlcFeSJdYd5Nq0SjKuK1GGCi7lVxr4uwO1LAMPVzeOxmRSXlstxXxP+Ad2owoQW
GtGSPBiBPtwBzymvkP+qUsysRgelRFdp1X3XMXKcSMPPKhsfqnkQAM8Lzqy6rvTmjgxIMFiagb4k
rbhtZcfKJTwFby1JsGGi1Vz/vxEzxyQdlg5c97nS21WQe4Vl2qqQsEFkF4xnQI9KLuklUnBl+r0h
p1xE/iZSg3EH4ahIlRTi6khJeajr9EYPtYNSRYLA9l+MgmqmggQ/GkMYoyDpNI9SCoxUKhl4g9Td
Gbe+XUrloaPfwMnc2XQOcTNOftFVL2UuKjBymyDQtvrnAxiz6PRqCfR2fQP5wSH1FkwsA0zDNm0M
vZ3QxOatrEHabXYqn7TbH/tHgnthbmQzthJTI6qnAg5xNF+loHT1AqN1M3VooT+SJUe/WfDc5CJA
D/6lctGYMR25N5cZsGqYAzGCp3Iy/TAor+lsgIbHRC1QwlTmvprcYa7tGjPGpEwF3kjL2l2LIi7I
sohL7Mhde2wtEMMeVlbv5hD6lsDjrPfJu/hus7zMfbOYAH6JY9zSaNsKlGNJvhhKZwfkic4AnwEJ
5L6aonVl7p6l0PMwUiVMgIKqIUxQ53+hKYCM07u0EGjG92X/bCFlh9KlrJTDpF2bRatPRnelKNdm
d1MlAle2v36UHTlOUiWu5TV81PKfo3YuUuqM9UMdPNP0M3jI/P3l43s0YAmgSQydK5TxBAORBkUu
Fgz5ZZbTm5gQjjrBg4K/QxcRzFlv5wwDUBFEKMqDXH6zAGWTPGTUnyKhya+X5nvbu4hijvak1yUl
awG8eNXOAL//GXrxoQBnC8CzAUcvyoKLNGPO9Bx1JUigMOSXtJZdpZilaZNvzWDFdlKE93mgevub
xb8eLuoxJ1prdXOMkB4EL7p5bgc8OkFSaGizQAy/IINc3z9GwR5hPa51EDyuKC6jt6K4SN+J2/8M
f34v499J3O6hOpiJI3xN8FA1wW/1RzBzmC01qxZahUAqQImLXMdn7bRyJDQ3IggLgdmzZeeRWslC
ydpVGD5MxW1Znv6nnTKYR24yTVVWh2g2KbLrugOZR+wGoYhwR2AOxnoaNkEPyHzDOiOS5iLGujOT
3quiwMsL6nxAFwstVBpAv0EZy2xKrMT9BI+Ol3oRgpkgucuAsapNIjgHfjfQRQ4b4FtZVdCgTdCX
6Den8XPkT83VhOLmdJiPJhiKRdbGdecbecweSaPSVkOG7rCmuqlwE2aT089PRtcK1o9ra2j9RtkW
SFuURYxRlFFCDQHNGtV4SKz7rBElrtcNeOf1NgKY40oqc2xJj7KAdsDM4sHyGk/zlaMIRkQkhrED
4MmpbVvjrZqchlN9oCf9sHrVDzXU/NEGwG5vrRogpk0WtAiUQvXL3OpObX1LFUe2PhHr575h88Pg
jSjWAsoqjBWrwTPPHgE139rxWYFW/w1hFfesbkQxZ1WqKYYNOogy5Naf+/YYyxTIBCIMFpEY5jrP
p64mSYU9ksLDEt9FCKDVk2DVuLfeRhXmPjeq0gw0DaoEKQbc7CGxGzd40ByCSlTxVz6iCNa0fuhU
TuGIpvn2z5LBgi6UBZD6MQUAcOIqtsMMQw4iJGnRCjJ3OpHLAMEttNORLjGuwYK9fKQAtGKnUsAA
oTGJ7Z2bUccKUGOCQ9B+WFrsNuoDVUXlUJ4eWyHMLmWFlZAhhpC8vpWLb1lwO4ei2gHPErYy1m/Y
XEA0CIq4z8DFa9Rh6Y4RvZ719GnuJWei1vdc2JMkksfsTUlrHWC6kCe1tV10jd3Kz7UGwO/qGDQi
jEfRAjLBFrpCSEhHxIx1eo6jo5Uchblb3g20XT/GcXcAbphafd0j4xbFQCcvXhfyXMcfAACyZEMG
hpEGfAv2RSGbVdQ3HZwCQEdR+3Ol6Gc/fhd4BV7ovRXCOLhY1dShDCFkPI+e7GEKxYv++rtGkTnL
l31pPDdgASkP5XeC2Xm2Q3FKg9gyJXSfFtLNWL+iV2L/97l7f/n9d+Fhly6jVvea28unKCscld5S
Eaogt2a6UYKNEUMaDfo8Q0jwdXZkr/AjHz2JwPvxzd8w64G3CNrUBMvGBoydugSoZyIZNynhL0ua
nVolAhHccsRWK+YG0nsSl8sEDlCkFTEOYddOdJc71RV5iHz8PUiHBMkdUDk80kdR6kG4pIzTW4zM
yBUZwjt3BHNM5kaRTRPbcsDn4CUgcratL/HLvq1w49atxowXzNQW6FcdhK59eStoRHiujt/LU+nG
T6KRfV5yYCuL8YAVgKPipYCsUDkQ8xPQ048SqGSG+EoxnVxI8CYyGMYHBjSXMMi0Ri3t9HVoemdQ
wby7v36is8Y4QSM1AFfRQiWi/BUSP9AfW+FlKNKDCV3VaG77YMFR68zGSdFvNVNZkOgWqMF2xMnt
ooV6DzUG64wJo6RI7DAXdI4Idp9tPEqsyWjoGBluqVf2KN801icUkJxGuSLqp0YUCYlOk8m49DKp
lK4dfhv26GkOGo5SD7QhGMX29LPqzcdsOovIwrlX4sXzmoz7kI1E6ZUGjSS0+2a1QG9+MWuUJQ77
NsfNjW7Okck4CoWg6Q4oU387CuLCSbmwjixxlP8j7cqa47aZ7S9iFTdweeUynBmNFku2ZfmF5SXh
vu/89fdA+eKhYIS4JT8keUiVzjTQ6G4C3efUGCaYfbTw+nrkoHheBKlFFC7YNiOlWSJNql5XVTno
iFFh6tQgBJKC/KyBH8DdN5UeUfbjcGspEzHkqM+rvqBwxLiMVYPHuSIGQ14WNHV0Y4WTedgHpGfp
d0AIlYM6FjTnbBt8ms5tV9jIzbGSHwaj+mAuqG9LGXSlGXFUHWMws3WUi06Ayz+AV1wmjqydERuL
gc95WYdwyaJfel17NstEcM75DnqFYUJJkSna3FDPsUFZMSQuesTcJPsaRYISh0trjo7Qf9eR7Y4P
+9BsQw32pCfVBZHyOQmWA9VAFX1wCxaO7Svv0AI0L72EMXg9d6CC5kTzYa1E/Vp8PzQhUEAHS/Do
9PZbQZmLUC5M1If9jDmPv+Usc9I8dkiGoahJ1JnDN+kKxjj9Ylpzn5g40bqOVkSpdKVwdBtZRD3P
94UrDJMeVSXs+4pm49nEIFl4ICva49evcy9kiKah9vdDdUVinHuZ5HhWCxhEcFPxjy5k7MknOikn
eZqohhOhMT5eQm+rBC+GDgE+5YBXFR+fXA0e5WjMD32hqiv3vtmG2AsUkMG2DvmKt74xZaRoDRmt
u8t5mLwWd1gx5IYoO0v3Jb9TKbKrH8W3CVw32eCyCU6xG8jd4KnKTC4mJsutxalFk3Lc0kMFuxJm
gjBmwA43qIm+WK0C26bxMkTfJPVpP9wK/j5LIFZMurHKGV6+FVP+WergGNREXepcN7+a8HqNtvnM
H6fRtLsRHWF18WKPjtyZh3V24lB00czNHBscZjvWrs8k00buD7PnRTpp5l+Dmnqd9d1QoZwEtmt0
ITv7q8ePsppCR09oOzc7AUIw2SLlkwHXG2NMLmYK+N4KJXXlWa0gy4y3o8WszUOhSYXXKUWLPifV
FGwhd7LH3vwI5nQ3pqkOC+ZUMABDT/eEhu5Jchb0c9ML1uFmnkRmcz1/g8ic8NiS+qHu8cg4HtSz
dYvXpCBrHPIIyqD8c32nHuNPyT1aAPZXm5sDrqhsjWySJTTUmb766z/U5CjlEFz6tq6zu5iRvw8l
MJAtlVUjjmyttUNvKPtjYViuNc7BPOfePgz39G0sYlxWruaqUgY8wejaixGdJ+Pzn/19phy2CwPa
epaFGBw+6eEjMQRdSNyjvfn91L7N0a60qcriAdEjKoKouVOGzunSxyn7sG8G96bdhmQQZoVlw1DY
QZesM0arz7LYz6WzNbyM1a0R/lSyZxtcjml2kqSTqfuL6BqH21e9hWXM67tkmSywELwmshWPFmV5
Un/qziuTrdc9Sy9UiFq5LwP9cd9irv/pqIAhjKmDe505YNDIyi2lAHIW2r4BJYcCvQKkHYN9GP7X
xBWHnYogVTunKphhPXrjQUOHckwCvLA74x3Uok8CNPr28lsZskFjEnXYVqZZt2hEpi9Nw23o9U58
p2PeReSXguUjzLmyCtCxx1qCFkww92XTbavKTt69q87ZmMOcrjjqsyZJ8Erb+f1FQ1+15M+PWrD6
6rH5XgtCBT/Kb9AYZ5zs0FrM3PjHGZVLeZiPkku+Go557oPII5og2nLP9gaPrvHmbJNe1YrWRGPw
2nwAcYnTZJd1/iKLCHr439IbHPo7Njh521klZOrp8+PwWQVndC6jjasI1jvriU4kxefZxHSq6PmW
LteeLzLFdxsZiUFk2qSgnGpyo+uCW3PuZQsVhEbQAtfGa9G6NSsdS23QtMhf0wpDVin2RyOUKH3p
v7aW1Tx1aHp1Q6mIBLc8fMOuwEw1UI9t3EuRhVdJe/hkEykgavVx/yCLIJjoJKfWUMY2jlY8KyfQ
WDiVqR32Ifgn+JcVrx2Am+VLurFIswne16XDx0KW/awrP5ZSJugK5lpCFMrwKSugwmScfKlyiCYU
+Eom6LqRLHAoSbmgW5JrCQEzOHyAmDY7SZXhBsxaVYRYpftYkNQJVT/vBM4mwqBmblYrLAZUKzka
jkG+gBmS0RnCBR+ugsXiTmaCs++XKcxqYa3UeEKDvUe5d3IoK3ZufW88NJ52Dn9obopbL/vnO/xg
A8lEhzArtAKqR0hQia28GBi+e1hXaXX6KK0F5vEXkeqBKDo62diRsDAa06G28bzRlDdkeczC26EX
pQyaEn6LOvA1U1dUDZJQzMkZqjWL4gHt1OB5skBfhGiHuXVvdYeL6tWuNDmiK39+3rhCsgM5JogQ
+1x/TfGzJzn1gc7V6V51ag7JIbwTXRjyS4oNHpPkk05bE+2fkqL6poNkgPjamapQta7kidC4nwQb
MCbRz2mc5jpGZrweUq+rVjhGCzr+GzM5Nvo7hp8hwfrv1rFNz9EEMsl+AFSdfLOMSz18194zCLGF
YI7xGFqJPqmIRiuI3JRvRYRbZUF24Gb1jRXMES7bfp7LFFZkdepY5gPUD/0EVPm1iOL19bjsuLrN
nFzo3sVdLAOJdgH2X4xzccxBUgdi0Wft1v4QXQxHc3O0GmWH6nt0EJWA3Py7MZTJ70tOrAXK1/hE
Ja0/JKajT7FX6ZjGVDrPqGV8LuSf9mOV0PWZ1NvFaWHiC4aaTNDymKNEUzU8ydIiVz32qbePR91h
b4WZYKIbxYjGOsTGNakumOFyjboUBKx9iN+6qWZJwvwHVN68plifM3V4GOdR8A3JDbu/Nspk2wsQ
dG2loEdYX1/M0FFlzEmJiky6Ev+9UqbMhIm6mkDdh+lOL7XHR2kArVaYXvBReT82051pkHMdqgcr
k4WTufvx3pSZTwQiVUmDu0nqEfY9NK3Aqxt+1ILp0iIclm4jSGH87SKvF4VgpmWHFZVVmqxugpMv
/SFPFadSVnff5/jx44rAuPjc4a21LrCSBTqoJmiQTclNBaLgOFcF3v0fp+kKxbg3mg1UO81QMtNr
ZMNNfMid5dBAeb3UOsoCNxQsHTuJOPaLHiXQtPfq+rZVPmmT/0cLx4o06g2a2BGOaGPDWa8e7fKc
xXfK8mUfhX+Yfq2ZwTi6bktDWkmwQkvVQylnqNBVbwoHgRfwz9MVhnFrFUcpGkHt7KXNrS5/WsIJ
47Cf1672lvZWKj/nq8Au0e7Q/78pcItGmtecYPXyOJIgC1ZJflXNT/uLxy8mrlbRxd2A2HMpR1YP
q9S0fVKha2za49cplj5ObX6uNCKIraK9YhJkLFulWVKPI62nzavbLD+KVHRzRjf898h3tYlJg2Oj
tVOjAIS2xKt4hG/c8BQF3aX06YTU/gKKdokJDsYyWLJBfXxKQWfS5J4dCWXORAYxUaGPjbIGkxbS
RTB7RuLWmVt+T9zBQzGxeNIpFDFh8L0CN3GQ6sLMJjs2XNV5YUktruIGE1Pf2oyxdnuMnapvz1aH
4Zps9fZXke8XV0DGL5pKKsH1DQvT8F7HBWfX3kbxyz4GP4xfMRi3kKBGIlcmMEDLdRz6+bSuaup0
ZQteMLSU7oPx3eIKxrqFXuLlo0AHe9Z+CgfoogucXGQM4xK4gZ5yc8DNGNSqnT7HRSkBzQvBZOKo
/LVvimBv2CEDU5MwY4s+Sc8ILWew86dBnn1jfA91iI2vw//53G8DxGoTDmaCFQutu1X9VNZ35D20
YlsIJlPAhyMwSWPRovzzYLROigeyuvi2v1z/8fF5NYRJFGm7pBXmMjAk4SmH8ZQf2u/yCZKO9HPw
Nnez7/t4ou2hnriJ4AsBaUe1wK3zGnpZaeIZeeRiTPrPHFqjP2MDY1uYFy7pu0Cc6Qf6aJpGohYj
wZlh1UnjbJVDeIHm1eSkLoeke0+laBILfHl4AFLYciQFqVie0kqx0g6DdFJEip7c37/5+4x7JXph
lR20H7ADEHDF5XjyeX+r+eXhBoFxLakxB7XKkNn0IDoSy0HLsNsXzrg4xoEq3gci8QL+9dcGkfGu
cWmyTC5gE73+QnvoU4iJ1IfloLnNQT7mLlqjf1aCfeJ69AaTcbU5X6aloYFaivx+eEiTj40u6vXn
P69tQJiMAxKpXlJDFD4Vhj6K3A7sXD3WXX+2x6V2GjDEGlrqLmMfu72aBtY0CeIEt57c/AAmHY0o
Jlspxg/IQGsY99969cO5+GFVxzISPWuIHJNJRqAiXRTILSFZJD+1PIB8475fijaMSUZ1ZyVxCeI3
LwQrv21NX9IYckTaKriNEu0Z22NeJoU0hRns6L3R09HhVfxl+tUJtzn3olghMIntNK8jVSsH6h4r
VN6Uo2wcF3LcXzV+IwUkOnBNYasGhIDfhtQlCSeSdhiXyLrEI9VX6Lw1+d/h9BiCVGotbvQ4dMv+
PdfmV1A2m9v1OnXhjO6kYbZPvdZ8XPvCJ7opKPS59ckGRnlrm1XEaQtSH8TC8sHKj3r8NbGPsWi+
ju/Yv1ZQYyLuRNlRlx56CZ2xnCWtvpFUEQ+XCIIJublil22kAMIi610Sln5FDH/fEbgQ4JXAFK+B
UXl22jGMF6nLUmzJbOquDc7YIpHd90AYikpsyH7D2d5uR6dH3apVGerrajjOafF3KiWCNx++FVcI
JqCmRll2eQKI0iwcs7pZwQa4bwT3TFpXBCZiauogN/qc0qZj61SYIJdLl8o1F/k96jPgTv21Wky8
zCytlhQJpmjZ5LTyOdEEh1C0VszJx0RJO1O6aFC84Akuir3EFCU4AQQbK+thadvVgNidGanHLgyG
pQj2t4N7xC2bGIqt6IrBzuRJNpjcNB0IiY0hnDZsPixadkPkqXW1ujjsg/E76zdo1N5N/Ym+w1Ii
MT2HcmDf0ybwyAf9AvhDTQcsxEF1gBLiux7MN6DMsdFAj9coJY3QZHK08q8Ig037dokWkTk19dLM
czMAQWk+2k1Q1R8M2WtCQUXFz5w2pOZNdGfKMnvhXCWVGqtdSyfzcOkS35rpvRU/FHLrNFJggBuv
OpvTce1e9q3jntgNLBOf0eagYgK+oxnu0CU/hgRjiIKjxP/c2mAwAXqqwhnEY8AAX5t1q591vwra
o/yUfpYPBGIGIkq1/1hLxAfb0gim+5kwpGqxWmHUjd5vKwfZN4/FJ/meViH17XsUKyEn8AuKCUSK
MqjFOgGqI4U7V62PD/FLpkSCw0V/8W8XZhsYJhyNhRSZVV7jHpg8xmrudFDi6asfhf4tFeqT/cd+
/bKJbdJf037sOgKbyH3yiLbYm/Q5d2Yfw89BBZJj0RHmu+AVjilE+nWuZegZ0fGv0pH0r0NcuMMq
amsXoTCOnprQR69MpPCyM6Go27hr3wdNpPv754kb1K8bpTO+bk/SZMQJ1s5cntfsSwsFuX0ATjjS
ZRkNPASc8nhSoXZuoqysZHKtLlitQXmZtU8YNPOk/AH/EYQ9jiHAMdASYKLfRWfZ/+NsUss6Ryq3
tKd+8WVF8HHF2Q9dBkM9Jf80FfTIM3aMrTpZFXJTPDSOOnysom/QIH7HWm0wmD2fY3ylJisyktSe
c+MvecBUC7jvlET0+cb77Ic1kBzWTE2RVbYhPtJtDGaA9RARZ/SGu9SLvfKmdBSX8nyISKN58W2L
xrbHz4k2FRVU63HJYJ3RHfQkudJnElB6MSElMS+tvwFjNqoDaaVCLIChyjoqN9IdGIGgRdN5lqN6
8jF1lZ/7uyY0j9k2SzKSts6A2ON6znApe5p8LwXlOTqYgsEnXqx7Yx17XnM9RAcvureJM3oryMRm
KDPAQMt2Kq8OtNLNnvfN4x7gq6u8rvfmAKPxrpY7C/2ZS2XcymiilXv9Nl1cTRMphfGP2C+nfL05
2iC1y2r0YHSHm2SKvyyWU0jZuTZVQW7iG4TJuNepLtAFvj3Jc650dp5jCQfti5UEbf2woo9IeM8l
/54CsVNXGCbT1kSa5LBKqB9SvmCqiUS5WtSbd3yyvgFicu1sJ2055QAi5g8pfMjn074D8HpLtwDs
xECc1qUlxQDofBRDuCSpyf2UeqOrfqEyAmVQ3FsjSJCXxdtH5jvEryVk5wemLgpNqIEgHvaNk+vH
FUTSSSEIutzEgc5B8M1DERIap2/dQUc2X4Yc9bI+VwEi1X1sz4JiWQRBPXLj2LYCtb0ad55eEWWu
ZmV+VJrB/lKJIBinjgepDksbEEsROr3ZHIe0FkDwY89mpRiPHrIpUxVqhoEJGVoUZ658PyCuVh5m
ClyRLowQj3FsPMGHulkCL7zFkK6f3vfH6kvvhw7lBgrd6Pv+EnK97Woe28W/TGRsbIKKqxuKUyxl
/jRMpwqNzfswIrMIk6BKtdZB2AyzEvRheNFRu5mdzI1zkLotXu5HnnBigCYFphrXkeT/dXG2kX8g
pLaLDDUYTRokcRQn8usbyvSZvPx/Gmh4s4RvAJksJRV6aDYWTKQPVnTnim/aoTxA0BVjEd2lelAd
SAlNSMb7ayvaQnpKNgdt7dRcqgzgqt1l1u9VK4hMwaWUCIIJF/O4rnY/wUugY3kxQXm5yNq5XIUz
JSIcJmYoRReGGf2CosOmdO5/GLz52fI6b/bDG8joHfJP4Tsu9d7sGxNFlGWOl8ZGkWutQWb6I3ne
35//8H0NItK4naZyoG83KA8NUFvWWL30RA7TbfeXUbrWJblo5/EuPudpIGJb4Ve66hWRcYmlqwoZ
pDjUFcNA90HEmnqJS/UR07MauqK0T1fo96N2hWPcI836eCYL4GL95wzxR/sRHOogyfqQoK32DxeT
cZFE1tvGlIBFW7uSmxx90MltEiAvH6qDJDmhLwCkheyecYx7tG1pSmMBQJxdH20wznojQVGIziQn
B9F7CbdMg44EMQ3V0Aw2+bdosq3zEr44rMd+hjjBXDqJ/NhoovZC/km7AjHleyOb7aDNAKrre2mI
nLG/FFMn2ix+gr6iMJ6/ZLPWJDVQDOirFX5+H3vGT+IPHtK1m37tnkXpU2QW4/hzVpSqFOJGeNA+
NNqdnH01RYTfIpsYZ69nvY4Mgm/u0FygH5jcWLoqCLciL2B8XLa7OsUrAEpA5TJ3T7iwd9PktJSi
4obWLr+5tqZDA4xgwB+XCG8D05SCpDmfJyRlcmPVDypeTHO8BkSqU+ffFZGMIHdvNMzLELyDWSY7
MFPUoQGuB7SokyGYpB+qfmzD4/5hFUEwC1fWGbhGdBgEucBT3/S+vUKVwhgPfwbDrFudGGETEVhS
Qb0PA2hfmnU65fK7su5mwZjSsyvwIbWiJ9eLlq8QxK7aU0ZE1758F7huClNuximk5gb0vSA3lQ/p
ab4oNRqNLS+5WE7kTk/LEV+lXoNLC9F0Cfcc6TpoWnQMBhF2ZmZOpjg1KGNWoo/HpI4eymoR7BNv
kAB+bdomBmYwjcvOzKxDbkvjoMC6y3ogh+E29mwQ7qxH2x8hcmTgwrQ6dKfqHgKPN+T0jhfJLTw7
P7OCwC2fFsBL40Mv+XUqeB3mf6Re7WMl08euDIkMhVHcMU2fFa9zw9TLv7c+pXHTzrRRPCmhhSyS
O+I9ub8xjMkefWZZo1IAd3JlF71Z97ZPgvimDUS3aNwDvTGQSSCVHDZhROcU1PIuHO4T3bdFX/pc
CAJJeHR+QlKabXzXlyQPSUNbFGb1pBZWoMdyoLbkaT9mcN19A8McZmmGsjm4IFCSyZdmOWQihWqe
sAFk7a92MCdZQ5VZjiuWqrzMXuwun0rJpcT7+Op5raDB2IK7Of0uNuEW0w35uW8fv+a84rNd8IYO
1iOaZV7fc3T03JsR5lcGTz30gfXYCo42v6jewDEflHIbg0CKNuNQF4xQB2J8sX9Gz1F2wjihn+sO
PiP2TRRsIdshv6ZKWoFBHB8K1p0y/q1Pgh5ogSeyjPiL0tSYAoVJZfJYW6WjrffD/A6t6K2bGNTI
zddi1pExHgY0GVlqdLZkvBf1yUFuRJxY/Bvpzf5QYzc4qTnbDdTz6P6gbP5sP4eeibJZcXGPAYpe
+WiIHl1E28Mk/wHXJmYM1RmPzJ9JHzmK1QgcgB/3NkYxib9SrAEvR9ih9NSetCOYK07NST2KhxNF
tjDRwlQVNAXQuDcvaJUxldtJjwS36nQ5fiv+NrYw8WKemrkzSkBIaJPJ2zxol+zcJOSkQKZn/+Dw
HdvCMDumN9Gew0Txropr0q+Y/LExxqffkfouLwXWiCAYtx7luu1Ij+izZoMnD9ktqM+PRd77+5bQ
Df590a6WMF6drRVGsjCn4OXSrU7uzFhD+RI5BK7WDx/3sbgbBOk9xYTqKf5hIlyZdxDutRv0NIzP
tR1Mc+pma+to0iz4TOM6GzoabEwY4iOe7WqQlSYpcnXGV5oSyOOLonzZN4R/M7YBYMqFylDHldDK
Xw/Cc+5ln5bJLb6YQeTSizh0v+LfoRufVlFbCHe7NsCM4/V5N+VtCOCiwp3VkEhORHTbV6bGBIMe
wUu2MujuvrXcbdtgMp4omV1mJA2tqG31g5WPGC1oz3NFbsZCFUDxg+wGi3VHK4/yeMLOjQfrvHyK
/CgwA/NWPlC+tBQrKr3nmG0AqfGbqB7pkVQsdIbP1qZnVc0v1ZIeMqUVfJZwPdKCN2oYmjahXPAW
ppwkW12HAV8+I66Lm+cqf9nfJG64sODrYHEmOt7p3wLIYTqqqQyx93yCRJC0zL5mIaar/ac/w2HW
ayApaSs0yHlN83duW54S3UNmx3sHCFpfKYUd/sN2AagjAnkY2rHfZgddeorLzG1l0S0zd0s2IIxb
F1mrtcOcoS2j86f6oijHfSP4Bd0GgNmStUyL2qaDtiqa8jO/+WQRt0f9uHj6pQ1ytxG1tPwHImaz
TEVGQwDbBjIPRpRLNcSihtYpPqO3D+R/tmt/jb8pLn3dEbY88dfwCsiuYRq2CeZmIn84G0FzF7uR
b5xMt/O6C25mfUyy+/uLStfst3QFgfd/LWTWtMpxw0NiPGOn8t0ItyDj4yKJ2jxFIIyP4/ZXlweI
yXtlLLsTWIFrSJ2WwvYNbly10U2jySZeLNnuDTyM1VE4RJJXt2WwxurJKJIbCWJyzrSK7ib+wzV+
gbHNGxCsGtZ8Ts3/tch37vxcHmf/Uh288pac9neJ7xZXMCbR55JF+nAhka+0p7Z/mNX3vMReV+71
y20TtONKt8dRgUjmmBK3XORLbY8f9k0QbM7rem4g8rhrqiHFesWF7OBVzk/n+8k6lkMe7APxPzM3
xjBnaJEkNWpTRFT6XZEcQU/rjzemb0I7pf8kuo4X7QxzfiRFG6N4hliTlU6xayilbyajLii/+Fl8
YxJzgLShaUhNezPSU/oQ4+HkqBzbm+lH/NyD48J6Rlx43F9F/pG9ehzzHdPEY2wj+BnemK4ntdHd
zJIKp1tE3xii9WM+Y+J+LjpCoFpZFqkvFVrpELPJBVWQyBimWFgzuUPiaMAiPCPChY6uxE5Xv6ci
ue4RSyqlF1pb5wattBBwrLS7qKv6hxBMGFCJUjdSAs82cBs/n6delGG5zTkbG5gyXJOgWNikSOFZ
+ATdVicHM3b8qI/4rlhiZwn/WsmXLG8E2yM6sar2ttYiYziAHwHhTQ5wuYYOCly+usUJTcVg9XlX
O9XGRiY8DKTujWyEDp9Cqeee5e60iIIC96NiA8EEhTYpmzKUMFcXx9N3Q6tuw5XcgjLmZzPHFzKK
HsUFZ0hlokOaN8ZQtbXhDap5SHRQ3xizwDME0VtlwkHXWlNVRTLx8BXtyaRJnHGq73qzD/q+EA3F
8+xB96Wtg4kbhQnbiaZ0RYdqrCferEzHTJ9v0EQruuTi+twWhAk8jWRKrZ5DgbQ/1BdySM5RMBwm
DPr/f5ikeAFoC8YEIMUwpSVtW4gxFh0k3ZwwBg2hKQjZPK9TZDCMEVnVDYXt2FqSfl3mDEmiqWNk
WADF97p1IlEMESJJcGZ5DqFAtQc9sjbYf9l0jrSt91IaS57R5Y6WLn68/KQSf6sifM/nu8MVijmw
ZQhGBlzdRK+Kj+rn+n4+tsfuoLQOVXooA3KqJ0HC5T4LgQkWIli48lAxw/w2InXaaIGTC2Wxck+p
S7Vjclt6lPRbu4v8zA+91nRGtEvQRr+lc7vn0fT3EzC3fXb7E5hYHNuYjsJQHKSAcX0dnrVjFmgB
JsLPYq5x7gpvrGXirwmi+8pOoN2hRx+ydnLMUMhlzfWXDQSziZ1R2I2iYuR8cutTdqRagGBoPU+T
g968A2XdsWun/qsQFLbcg6cYBsZWcCRUluq2wGWsHqNt3Uuy0xA+1t3BaJ72N0oAwfbHrXUqrxIl
oJDI2HttpME5NFlz1aIhAp/g79Mva9gWOatNJAjFwBpJc+0pdUqMv+8bww+L1wVje+Iq1aiVHL0A
r8Uz7a8qbqMgfx37kjwRpYto6Ri/U4pcWRYCe+yWOATiuy05oFdNYBPf9a6rxrieEpO2gJAEnvzD
p8X0s/UgRS/y+g5dB1yvXGGosZsPnFVLlSmaYYwKuu248kl7p1fKe8LuBoTaugGJUoyvJgP156Z3
smp1UuPD0i1upbWewBN4teDWHiblJ7I85WoJqMk1HToyEEHjgx7U94irvlk5JhW3RjM2qgYkSiO0
4o0abARH0yVn6PbdvOe9eGsWk4rbXBuSzACYVr1I4U3c/siIgAaR/gn2TmUDwb5zNqM5V1JH7TnT
NyDjpAXxsRBqo9Bl2YNhcpQErca2wMOABwpaL2q0i5RVT7WGN7Qw8co5/pAMyyg4S4ITyz5w5glR
2iyEaar1pGqNY0lnLRU8copiEPvK2at2PKo0LGj3g4/uHHzqps/jmfI118Egmt/llk3XI8U+d5aa
/j+TbPtejp7SKDCkn+moOZjeEqyeaMeYEJHGXV1qIGT3otrNzcXpi8xd2qOefhztm1b6W3CCuZuF
xxpopyuYeGebtzIF/Hbo3YKD6EMHUtvxWGJ6pDfj09QaH9W8dbuReN2SPutjc6pH/cs4g8oSJUcb
jycSi+hGuNcYyuYHMQfd6PM8U8sOmL5xphSWoUfuxjN9/4+8OIh90bceN2FuAJnDjq/wOQS3OaU6
Cs9jXoIBN4oLQaTkOtAVhP3wXzDd16U5QNpSdjMy36uF6nVhf7taEHqX1B/728p1og0cc+yNDN97
IQ1gSnXfRl+lxXY75WKnkGeENt04CYIZj5gGfMK/vEhV36actewatTOgez656ln5ObnZnU1pfgPo
ccxn6365YOz9uG+jwHPZC4GhlMoe1MzIPYp91OsSDqkfsyj192H4kWZjG1MarApWz06A00OhQP+M
7qiT8jhCYw0zxiBeCvbhBN7Ikr2tkaUuxQg0vNV20mPVCypR0d9nigMSpqmtLHBEqfUM+1Funvd/
v3C56EnYVB9EDSvVpJ5OZwjp91AMkQVaFOg3YBMWBEshGhMtQn1q7bgFWo8WdcNt8MFgXVpfClTQ
IZk/BbbRWvO3bLpxBSZUmPqKG9ayjnEHZd7T56X43jgpd1rQnPRj9KSIGvPosdnBY+lhcrUdzTbV
aCyEvjc4BmHeOhyGA42G+XIWdqlzy+CrgSztG6RqMW9sw/v+HZFsLH98pkOS5Wd8rTj5DFaH6piJ
JOa5LYggJEdbLRUxgtDvW6+pO1kdpg7193iIjsPXIWhcULuW38NLh9avwkMSjHFjWjjveTXZAjPn
wahqSYfqJQYB6vpG7WwvlarDvtvwA9XVNuZE6IPVqqmJGkzqjuPwgCwTi9I4f9+uEMwxqOYcPDMZ
lm82T2sNoSfiKCB5mEXfL/8R6K9AzAkoMYzc9uDN8QzMlUU3TZDdVsEYuiYaRY1Dc5/gSd/RBOeO
n81+gbINsHOjFQ2uLhET0VNpLuvRCmtwBQ7LMTGg42VLL5DREMQxwYqyPbE9aJnQWQy/sIvwZRr1
J4OoPiooX2110T0jdYDfjzm4rWXLMCEuSMPOJmSihznXpgm7V2hQNzHD5jFTY7czzGOWxAlkGwoR
fS7fJa+INEtsELUFwu4K/Q7to2+2NThmkzlQhhREZxEKc6ibSZ7qAg0H3mRAzyDzzBwqv++Q30Xp
cTWFPcCFPsbFApAVgoKD7GRhMMmi6wGRJcwRHlN9VrsBO2Q2t6VROGv0obFf3hMmroYwZ5isWTZq
MwxRluc+lJyUNM7Sn/4MhDm/iZnMYV0hwA/5scctii0fNTC8/hEI+22rdBL8lwaJKMwwWd8VP5p2
ktCzJ5JR5z6wbzafbW5T17CdFnrZRRMkCBEPWaDcza4FBsYazR4i7VuuG4A+HyNV6ABF++TbY9OW
aZY1UUS8dF7ig2qMP0pjrBzbyERzp9wybYNEK4PNAR3rRLIrA3WNMRKXDM1jM8XJe7Zpg8GEHZKH
YAYMgVEp82kgT/IkH8taNCImsoQJNV2rdBVeJKkEtxdONVrnRAiiXWHCjE3qcZhHIFRYooTYXo9Q
s9THfafmabHp6Br5tflMoJmbUF3zDtRGvTd70x0GBtHo02EOJAmKS/msBP/oi06KPwifN7iF5wab
iT+ZWlBiWZjYArvoHHJs8dzgLgcpaIPa8smLqLIWLSoTjaQyI5GdAHFZ/KqHlGIgiTiGRZ7BxKJm
VSO8UuE0jbr004hrF2RZolDETa3XhWMraNmQldiiZqzLX5Nyo3XfCmibGw+gUXYF/kGP5G9ZfAPF
BAekqHTWFkDR2plOeCZ+fIhevSI+iz5++WunWWghUoiGbui38aG3yBATGc5Ib2hkowBZKnkUGMR3
gV8YbNllyZK0zsMMZrcGH1f1IfbMu/h5xJ3rdFg8kMy5mLf/uA/Kx4RyBCb7MAPBjtEoA/SWZPr5
m1r5obFxgW2CiHNdIFu1D8RfwCsQ498zMYq6aAHUh4nbxkpQavI7OjEoSdC/tjB7RGJLA7cg4msz
+1ZU+XkSHvaN4Oe/KwSbaY12XJdRB0QMLSyIbJ61yDEu5NaErnIZaC+NKBLxz9Mvm9iEG2uWNi/0
0iWSokBWuhu1Xr5ppvy1MTJvTpdadKr4ke8KSE/dJhHqeYl5T1qwWLf2PTlAAbN31J8WGk3A4V15
y5Ekwf6iCjyDvVmOM6SsOcaaTlUQ14qrD7P3Zwj0F2xsSjO7M9BriysSgzgFiMJHnbzHCB1SUTpG
wPEszuTEZagzNewRW9e8dkm1Bloun/at4LrCBoLJh505Z03T0tDaS7Uz6WkAtsljquPedhwvvVYL
bkO4+7LBo79ns2qosdB0io4Zr5cvBAEPdPH7BokAmJCwaPlQgP2KeKS33MJev06D/GMfgq7JbzlC
18F5jkkMCw/zb20IFT1dDQWdgFmXuzOp3GhNPzTjCM7f9xDnKBsoxslaqRmh91ygOU9HiX9qRfTn
/NW6msJ4GKmUsFUqyEua+KQjy7lqBc/y/LUyDTS+oGMFxKZv10ofDLOt1w5rtSaHOBouUtMfRlX2
5lGkgiyCYoJMibq0m6Is8bv0Ca1YTmh9M1LfmJ/3d5+/ZFeLmN0f/4+071qSHEeW/SKaUYDqlTJF
6apW9UJrNRSg1uTXH0fN7CQbzU7cW2O7ti9tm1EBBBzBQIR7EquxgrzKT5VDM9yO8ufrv79fnWFE
gaAvJgT9DL8umdkbqWoYaLjBIK9v3hdPisP6UcB/P7iKK3uZbx5177rRXacgfGNZhm5pKs+XXPeF
jRosAFqpancoupuJNh+um9hNCjYmuIPZgDqp65vE8Nb6mKYP1ngn1LvY76R5m4tkwotgF/h16SZt
LiHjEQNdgv6GtRdqt9URohQgZxI28O++mm9sccjZKyup0qVJfEWenaXypw+TbWKqrfNIcx564kg1
Ruej4eM7lhG0hRgtw3/wMvmri2Qo6ELGRfckyKCQFqWsqLgj5SC4ethu/IZxGDWzDbhogf3sVzOx
UmtWhQXGAOVdr8unDm+FTdcnjj6TT0Yk32VKFQuCcPcAGxj1UXVdQw2NC3ySltVc2nnq18mTNgX6
mJ3Gxqmkxr++hLt2TISHpasmGtq4OyjD559hSBk+Waa1dFZTms7x3Jqof2YF6tN5FIlaLNgv/raa
G4tc7BOto6mRYMQILURQbk2PdjUGeb2GVlMfCqsWvKvvHrWNOW4hh2IiRdvniJHoVptiR82fTIjP
/6dV5ElnO4sqKKDAp0z3jey2I89lmTiGFVw3s58dX5zheUcte5inYoUd+WRWDnGh/RjGH8iz5Siu
+bUM1XdlxxuD3D0CpvdZjynCY4jXIDWjc6MOQYrX+6KgYZ4TAcHLLvRuzHEHOqkmK8sSbFYjH4f0
rhQ964p+n/37JuPSTVlKGh3rV5LeacbQgurU9S3at4Abi+igVNX5ATopRqN4qaXwoJyVUzW0g5N0
0SBYp/2ghigSSDx0xeIn29IsGkkbsUJDcp7bZ3X9mIpibR8YLia4pYpLydZSEyYo+mrNtHZmZEVU
fma08teXbB8QLpa4i6qsyDDp6FfDeL8SuWNfq04PwVunzzCXSggZHI22ohO7v08Xo8z9TSQoVjoZ
pg6jRgpxjP57KiZ5YsH6O9BdTHDQKldxQkAhpXtJ9mHMX0p6myx/dXN3qKEM20Qv2XCjjfRAQUdh
fsXsqACT9nMn0An9L0g4oM0WW5VUHfY7f4acCRjB7AACKv259RUXTAOoKdd+0jiiiUhR5HCIG0lW
p/QVjgACyIlgfnzplk/yIhi5/QMY/usfz0SakXJW+whbOH5GecrvQuPYg6sf7dFv3eyisUiBW3xz
9FDpWZTYLGKWY4SXwWpw5Dzoo1aAILt28CWF91OMAqg8xs9DS5WIIchinEv9NjWPNXgIRINpCtuF
36JzY4ZD9kJbInCgAgoHtB8ufucqB/spSxzUWyzJWTInDpM73TXO6Obs3TSwRcrM+wnq5i/gwH4x
9caiBe6WYlipE2s6ZD2oBxkTN6+iB3WWQyUb7ltpuWtoc16HRZD67ELAxj6HcFrXodmTYgWmbnUa
E/OLmvrpOrSJTHDQFqlUXmnD7htr9lRpPZKqPVw3sXsVbLzggIzl+JUNaWYvW++GlmDA4raXjtdt
7LewbYxwUDapUpf3FEaSykydlcx/WcbPETBWyupNQSl1bKuGihE90nE9a4bkqkYamgo9zsn85fof
I1pTDtZku88q08L5GAfJXZRPqf563cD+AdTxBgsGOMvgB2pru47SOq2R7ku9Y7ctbr/HOgPzuiUi
mNjfO8silgZpHpsf+YnBPJfFbLJNGe/WOpxLvxj+eo8zFxPcapXqnEr1DGey9bnPbyFW4KKQ5Wpy
LMiz9wHFxoqh4U7WNX4QR27qpaYRYsR4nQMtqIP8fjxroIJ25xN1Z7SXYcg2dqMn6Ut7K2oy278M
Nta5Y1D0CSPyLthlpwTzsQkV9HQ65HuEor78aXC697DqKBuD3JGIqpn2VQyD5mp6SqYcpCYV3HC7
4bExwe1dl/WStuolTNT66KLA9rrEk+lUSSWI+N27YGOI/fsmGcpQ8JpilWHIEQzEh/4w4Rnunf2N
FzP8zIjVqeWgl/BHLx4X6bGbgt4WhPsuOGxMcJ/qUjdCFyrDrlTzLbHDVnoP2m5+n7s1pX5SkM3j
9/v1LINUi6znTkhFJQpmvn2mbC2zkGrsR9ekYNgPFO2hjc9dHDtt9lk2Qk29zwzbSabVUefP3Sio
S+/SOW1iW+dvRkWL1bGHlxq9WeLc1cqPmCSXb8v51GufLPPQ26Lvpv1Y101V1kA3Z74tySYEl04F
KbpaAT0M8tAuxAXb3JlGopH/XcodNDUpuqEpGOOzuKSjUSKryZie8giMij5SX3INb3YnjzK6iSMo
2e6SMPVEOfG+exez3IpmttZhXhUEWVHXfk7rJrTH7KbJVEF4/iFyLnbY37FZxjKuzQoNWax9ZEH7
yHpIPOXpOyM4ru4jV3u5frkIzXGom6lNF+WM+e2tk9gtg8aV7kyfTQg294lviO6Y3U+qze5xoLvM
QzlLEC1H14DpsI+axs3u01APkfI76jkRdYEzuPgtSd7Y4xAYBE2ZWWFWAv7Jrgqxg/ikHtlTZBqI
2jb/cH9eto4D4RUdH7RhkZkdrdD4yQicLc/60jvao8QYocLIT5iMkRsHIo5Ctk1X3OTfxQuyyEmB
dMirjbZ5bIroVe3j+z6LzQDcB0L2Y7Zq18xxIG3XylBo4L3HjFX1UQkgh+Grfu4VbhR0HvvaqI6q
Q85i9jiRYQ69IxRtQaEEPxftZc4Os4XL1G6daLgr5LvCVHzB8RCED/84lqCGQsoc4cM4ObQbekrD
+ZQcGtCqvuvR4hKpNgcwPaR716yBa7R+mrpjIhpPEgCYzQFLZwzapFpwBX0G51opwt4yDmosekkQ
meEAheaZxlRUsGIQzeknNwJPQbIIKiP76c6/J41/4Mm6SJI6JmlNQjaRK/lswrgIRB1vDIyuhTkH
Hmu79GaE6w4iUUlAGtMd1f6zvdIvZWtDWwmthILKAdvjawY5BImszipGXK+eqn5pla9G90kQz9cX
TpHZM9D2diEtSMSzt3g2whVkqjV1K6wfcb4wPaUuGMAkoDrLt+oggqj9uYh/Axy6WL/azketk2Z4
56lmu5xRKlTvpVXq3SHK8CY4jLUzgi/I0+Kp8kq8d7hLHjdekhefq6rMjoKV2NtbVYbcKTjCoaXB
T1gvtYRnhQgXEbv4ElZbw5Nx5enfGIVy561QZbA+dd/MyZ1FU/q72dnGNp9Ga7Sz8jxD625MSsfE
zC3R0WmmTXc0Sr4Z0J9T0/GpmPtjHBUCv/cuiq1pbhPSVldKG8PlXlHHy61Jqvq0Rj104W1D9SZr
FFHYiOxxgG3WqzZpKeyVPVLPJT7rjfQzW23fmFYBKOyWo7a+cZmhIkPcSuuxpUZ1Lqyb3jw2+q0y
PRDysM4fUL3V6CGDPLkgkvYQb2uWB26tMmto5bGMLQrXY//cy472No3V3423kme/2F9EpUyRTQ7M
TUnPwI+IZW3K7239yS6+q7UAK0Q7xwF5VKCsYVQw0VejE+OZeyEQ1FWV6TgOk3d9DUXusMO6gaV8
hczpxMZRIKrtgPfRKdYORRvBV9Eeum43ioPzsZDVfhlgpYNGDz1Uovnp3YmhrQEOvju0L0vZhEhg
1BfoZDdcu3di6kUecdqPGqjDHPTAxW+coNcXUOAa33RnFxAc1Qq4psvPsv6Uds/Xf3+3frhxje98
0UpkmDObBBjcwS9fVB/DUOf2W+8omLHJXnNhN+kfQNKQVQhf62Ay4WMiBsfCkOHLxKayb8jT574w
/GWITkVeHhJNDUinn9oOI2h9Un247u5+PF5sc5GC5LbKtR65GLg6HbX+YNc/BhGt+R+i5WKEixZV
U5Sx09in13f1JPv2Jxp2HyR3ZPz2d5PXOn04fRKlZ/uB8q9Rfui3TLI01hiXeiffJuuNPT5dX7k/
gPDFAHfBdCZ0jlCZZalZfIAG86OMYYHbv/vQhU+cgn3iZ3xjIqdrw9KZrP1MUjcFWTEIYQQALzLC
XSum3Jar1sAjWXtBHuGk7YnO3wXLxu5BPvNT0QLzT7SrbN82CNhoowGGbxhh0AGBQSc9WW9DquC7
PYtIIPeDAMwyBEpKUD9lHm+MrX3TLaqNZbPXyqN9HNK89K87tH97XExwt4fdRuMqaYDCxPppRIdI
jZ14TpxchOn7m3Oxw6FEI8UreCsY5ObPCsTYp/k5lYUjhmyLf9+dixUOD9QZ3V4pq1o0qE0TzLxm
XvEhDuMXVpxuf4o6zkX7wyGD1kxppFaAH2vtDnKHT2uMVlzfH4EJvmCwDlPdQL4a+4PnkTIOsvjH
dQOCjeGHFWfUy4hK4UNn3VXGg7o+6PF/9IHLLSUrVRrS4WspzYoQRFuHue+D/+YFd/aprWGmHyL2
3ljVjjY8LOT7ughaQd4w90p08V/+tWm0hla8RRc4tf0pZImkgan+LGjPDQTiWmcG+zX9oh7KUJRJ
7n6WgQ3tf2DA1wVGYiRNWWCjWo8wcgsvOsY3xGGiY9NZpGIl9JXDBaiQWA2mTf+eSGHio80HM3aK
U4WhJdOtUkzJZafclZ/A+eymaN933rGhIJOWZRXNPbrO2Vcg26VFKj69+v6wtK95/LhSUdM2w5zf
9nNjg8Ok1Bz1YTZho2wfM+s1bianVUKafRmF74+7x3hjigOmXGuVklB0umaDL6OfoSOiDziRBQ6L
4oq049Aj8aujIOpOSyqYSGELfmWx+My17Ie4M0t40C8zxtGhE+xDrq0PrAVsQMooz4ITvR/vlyXj
M1nwJTRTMTCDbzNzDaofvbOeumPsJqfi0/VwE6wezzsUN52ejIx3CA9mbXQuDdE8s9AdDqGSOTes
gdUScrz8tdSNPO0OzIYnxW9Dc3Lsl+sO7cL6ZvWYw5vUYSojWenZ1PESWSA2sm3qSetYB3LcNeF1
U4JjxLc/p6nVz/IIU7bx2vdhYp1kNFrTL+a7RJ/UjVMcKCQgehi0GJZICMIwvLh8Z9LOspAeZv8r
amOIQwZFq6u0/nuz+mNtOYwyDFtWOuNfTDGiDo0n8h7V5a1zHERUYIM0hhTOlbjC2i5xiZE65ii4
i0VxwcFE3S9lEluwQsmjNTwm5jkaRC+Mu09/G1dMrnppoIPFjC1gUddinlEL0nPjJs9kcslL7jAO
1PUDI7aUPPoe/rqtZe6rpmoGSSeMLNFUZ6frdLdSPy7JjZSIhC8E62hyOQ3Rk6Ks3wCjvgVDt9fo
B3kSfWywv/Z3zDU0KK+g8xTqrb8eYh1XRq2x6eQxUAIVIqp156rHwUsO+aOmu9eP8T7AX4xxHllT
XteUYrIMdefGxct47K+gzzjVRn5HJyJqvttH3Is5Dg/1ecJMCxu/b8rnqHlVhFRyf0DciwUOApuq
p/M8YfXYmxDrymwql+VpUlgEduaJvthF68ciZoO4UtRkZmOzmTZT8cwJPKpEhjDAdJ7T2HvPVqGL
CdMmCvqAuEO8QBGWROz5QaOys6QHq38BW4KTvotzEkJP/zPEf300BG8neo2MV6IWm9Er0yMOmHRM
rE40HrF/oC6muFjPG6WMM1bw7urvEr1v5S9m++H6su0+om/d4UK8S7OpiGLY6BkdFyJCwsirx5p0
W7xpS54oqxAa5IIcpb4xM1nJmYUgI6T7R1EEbzhOG8bPi6hXaj8IL6vIxTwdVgmZDDxMU/pxLPWj
bI6pM+i9P8zR8fpyinaMC/gVxfRsYKWDkn7o0o/NcLKsl3eYwGSODN0uHYN83D1syBltiwwgUScY
vr/BS7I4KNiS/AayGxvcvVtOCiZR2b1LUcs7FuCsWr7Y1BlsJGdsSDgJ5/v023W/RDa5A9wappnl
JvwikFv2upjOkAtU3lU+unjGp+z4uql1OiODtqfnSb/ryZf/5AWfoQ+rPkeZhGAzFcUbm9RbRVMk
+wdo4wJ3YmVlWdWqxkKxZkO8gt7bkApAi+Pk9W5D3TyUgv/mE3diUaSKlrpFNAx2EZSWesr12rtu
Yr9ivnGKRcfmprCkIRnrAk5Ft0wnMz1pd0sA1plbUQDsX4EbS9wRjclK5MqAN/PYuFVHsUsmGJVo
EI1UdeNFDaNR6SGJoZ+WaQ7lVA1pPwr8ZcF85YAZDLM27q4kGUvC+Nlw3zsVxnQW41h1ljMkp0x5
qQbMcSkCk2wFr5nkcCNW8VmPKTx8bA1+lT5U00/BFrIwuGaAAw3ZltamptjChmW4b09IKDW6oIFD
D58736WBKL0QHgUOM0yMly9aD5N46UY/VufapkNdw7Ecza3u4+B9l9clePgsfk7UCvOD/xhcUXBK
wY6EDj477B9LN/kpitbd+wQzxhg8BykJnvx/jZMsMgdixJDfqgaMOVPdLxYM39m5f33v9mPjYoYL
R6gdgvORwsw6PajLuRKNc+1/PG784ILPLJdVyteFbdTozTclqDVMfO5jYOBG9iA3GIq+9fcP2MUj
LhjrMcnbWoJH+RH85iENpyA5tKGIN2b/yWjjGBeBGNWOG7zMMjBmhJlZMJUu01NV/OTUiPo4dzOZ
izGefUeLLKmR0TvkmVIwVE/ROrhzg27pQpRMs+34/Sj/u3o8b6WUL5amW1i9fp5DWxmOk6l6yxyd
2qS767Xy8Xr4/QGTL/a4Ky2KmiTBcxjsBUyMZj2UhxKHmNUVYk9UNd4NDQ3kgPivik9I7jqDDlZV
deyFgjVgKWfbX9EVB962o8Cp3d3a2GGHboPxGGOe1IgJB7N7GgIkqE5/UTPP9hmhmuwNqku90pV+
TKKEdx8WiQxpdVkmEGDgTls/okxYxeyB5KY8ji+MtQBtxqf+I1tQSbigu7N+KtEwL26bFkgXOZRq
1brRB8YZaLwO/urNz+u3THHTR0Z0ygYvlDoAh4LQzd1SwMYsh1qFpOSlyvKSyVUCkOMG46H5zGr/
0ZNIsm8fwDa2uCVNG4w6SezC7nwtYK3N8uRmn6T+zgZrmOqp5xSXt/Xlegjtoj8enNEsDmUjmx/D
LyJL73KCGUpz7ULVbh/IkN2lktw7/8kOf6uNA5FzVcdn+qI/qtIhHl50yRakHwJfTO5bNgWX5Ewz
+GKNBXgY7zUIe4pevPZfaC4LxlegJKtuW8hAsY9Z9XXy5xvG8FsfWGaQgLhjdLO7wbPDAtR2jrjB
d/cW3VjngEUycq2YKGbDKKTku6IKbCoqVYpMcJiSxiXAK8EqqmCzJHFol6KZ+/0bbeMFd5iLkkxq
xoKhxWAm645eI7d3Rt8+ZadZVGAT+cMdYZlkbZMxBkjMDhieXM1yAJSZvP8W39zhjWza6FqK4Vko
rXTuUpUU6NvjVb+qBSd2927ZLB6XdtA5YUoXCEAE4scedBZLVvm2Vp/iMkYboRZk2eTEDfl43cHd
+xpfJIaJmijRNM5BuU7atFgwzLpEnzFjF2UfCymslNSpiCnAij+csYstzkV5hJ53PiPKLXypqW5k
uMPt7Ayj3zRO6iohtORd0MY+LzeZrwCLQeYh2E6Rt2wTNhernahqXEb4C6rGdnsr8YZudkGu8HnU
q6csXgXm9mP0X4d5eo3J7iZCLUSPkt832kdDxIK6f7dcdo+fuU6bLmlATIyxrkH9UeXDUTHzwEgi
b676m2JQXDS54iGpDVNDO/UrOdjrGI52eSMX47frgbQfvxdfuUSsIdk4Qcjz71k8BbN47DGpDUWf
NfsZysZlHip7Le/LlAVsWPxVo8KEt6SwyTBA3xxHJkrhX/drN2QM9IxD0sYEdSQHakrfk2jQUPaZ
o9dUPsUgnyblvZY8msJC9G644INNA02cooCY7NfojPLKsBvGq2aOYUceolGY97BN+C0731hgf8Em
/qupqXKqADTnaQjrzjyNtXKrL8NXqNGhDUGFyuJ6myt9gKkvV7J+JH0rGE0S+cgvJzTSjII9I0T0
ZK2fteXl+nax//81D7lrYc6XaqIafr8cfFo8qUVA5A/XTexHxGWbOMiMWzoqxYxTPdWx36l9WC75
SR6X3jWMr3Yv6q/dPVibPeNQU1ehewheVjZfpQdlwIZcSdCGoklk0cZw0Jiay2KajPWjonDmXm2+
XF81we/zrBdqgUectMHv9+1hnH4mzdP13xdsPE9zge6+KlsZa8gAxjDjkQ7+oAmaNkQmOIgDn1Zv
9ez05Hmw0sfZ9KpccDz2TeAuBmMXhBJ5QG8tG3wRBiZom/bbimwdik2T6PPyTY/l9zNyMcL5gYmB
dZR7RiDxVlKxveoQ35Pb4S/2fZIFZoH0xklfZAiGlN9aHxWq0MwgN/GeDbv8FRzaVU0G9XkUprwE
vJt6LDmTMp8VQ8QWvR93FzPs3zeQ18VgLTUtrOhCO5bUPCi9iB+RncBr68k2dWPCbhqqWezqM+YP
1fxoWblvRE41dc5sx05KBWG4jz8XjziIW5IJAzQzPIor8xCTPPFrBck8NBWXY2xh7DmzStGUyS4I
YbpZUUAyhi91Dh3osKxRtGKyWkq8idzFykdiI3VTe6d0cDcWaeNcj47dbbsYfKv6b9Y0tSV5TFPM
3MtVmM9P3bsIr1Czxn9MokJti0PxIY6besywadOExrsoOpoNEfBm7ve6b2zw0J1VegPFEQSGZNyR
Yjp3Az1IKT6N9J9Vanh5ZLupnSRO3WY3RmmcpXgIU4Jj19DDFNVgJ9FEw3a7CGNaioVhdYPoPN1F
V0I5/o3yDYJwhyFrcqeaV89QJVE/IAvD307FxhAfpviiyXtGYKcXgaoEReHKQZG95yxsjHC7qCuN
RYy3rDO2FAj1Du46gJbYKn8uVXUqcRsL4nLXKwuNAqipQPT4LT3dxOWy0myMwfbr0bm7I9bDSmPM
4SrgXbW86ydgd6M2lnjgWtM1LVeUxub1rlpHR8bcZUq+vscI6N50lFAhPcfVVkYZ9Ot2h+SipzcR
il/EJ8n//8VvqLJuGjorK0LZ7ld0BG20nlaZbnq6EfY2FkwUaDt4+IsBPgbKkrYZqaif27dNA/rC
Dgo4+uBiOqLKguvrtVdv/sUYd6QHBVzlajcZ4PmGXJzXhOsdm/3WXBq8azj6F2Mc6holYBeqzoYn
NbYDFPtmKNH36w7tRNnFBPqDueayBgzi1mzrSPt02bXT3McFcFiVUbBuO8fmFzNcnNGC5GjFBgdy
3dofspjeaE3k2BkIFzAUed2jvX45A11rhmZgacDMwa3aWluKHM0t9eOvTNCzhzaS8bA8KCcd7aHy
IXOTm+ZAA1ECvbuSF7P8E8tM436YUpjtsxvFCvr51coeBa7t2zBkOGXIBGLev54lSIXK9twS05sH
ByMZPlqwOneUnd5J0UPu2CdQEP6MwGctyNX2w175n+HfJqgbO+3A1ZWZqNMvbsuGz5/Wu95fPOsA
Sujwupu7wbIxxgVLUU6rUU0Qu6Qz6J8WZ5BbJ5/ONnhdrxvaq1giVC5ucZlwPJSxTVZq4jSz16Mq
LM/6CRSD/w8l3j+E5cUWl+8aFuhTJgo23jp3yxvpwIg5pjADz1ScOuW5ONb+7Ct+Db6M617uLafO
en4Y1bkOTbdfgyYbrNjKTM30BlK7q3LXjLfynAUD6onXDe1Fp66AoobxhGsmn1osFM2V6lpTvzLO
0/i45s9NIrjv97o9jK0N5uzm/l1XUqSzRJAXqoMTkzu5B1XbF7k+5sNPDe8DCWkcbdEE8S/yjLti
NDxe4jlOQuXSWvwFiVmXQAGhtAQLKPSOu13AHrB0NQWGMOWS4a4L+wN7YswfRa/PIoe4mKBlrFjQ
dzW9aLYPS2Z5UyI9zqVIQ3Yni9/uFj/yPyykzhUIxnmlkRyLjt6NuUjCYTe6L0HHq6zHUlqrawdK
8hE6e+B098Y0UZ06QT1r0t+Tamyij9dbxxtNlONBG8smtUdFl++GEQl0FiueNCqQ96ajgDlof590
zO2gNQRFQQ40dCWdq4zgUyEav3aW5A29P6aiFqr9XboY4TJN085y3c6ATImuOqn91FiCqsb+Hl0M
MC83h1bq5IU1FiOPKVUKjQ1c+xKqqbMdYCpXMFcmcoYDCKOTmnkdsGJ6ddtPH9VRcDnt7wjIAhnL
vkz4jLkwh6SRWyRMfRy51M58CrIMKs0CxNm9cUGR/K8d7mpKOwMtoWAH8IbTHLBGFMmVH+hR9gov
9kRwwPCL+1bDOb0Y48IsnedZr20QOiZ24diSElR59rVe7aNVD6E9yP9xDbmAK8YuVaYEsKB0oFys
rHAlKzrL9I/vuY8uXnFhly/FMLSlCemVBWx3YaI9joMgsoXbxIXbgApPDNpN6v/dUsl42aKb9Mh4
eSJfFaDB/v2gYnyBMBo4iyfYS8pRl6jcGqjcyS5aUA4tnlmgJnESJbN7L0uGvrHEbZGOC86IIRD7
j/4s09CyJieXWaL5NtZ+Xipv/XF9w3bDcGOU27BKGkatxxOTNxf3hf6y5r3f0Q82mEWUWsBRufeO
9IuD3MZZJJe0sYGoSe+Nbw2AY+9kAWPTM09VAPnK5nDduV1g2jjHnN+AoArG5AYcsNS321CpnxXM
LV43sItMGwNc8iDNNi2UjhrQr4BO+5J4VtG/rmkrQiaRI1zuAHoKG/NwCI3iLzY6O4SSCdLl7vPa
smkkXzpW3wbRy5XAJt98PSi0alpNRiIRywFtIOemUO/68okigm/A1kwI22oUkkAotJRH1pXHHhdt
P18c6RG4G4hQd98pXYOoDuoj6tt7+SYiJHVeUdeEqDRNnml8NktRjLM74jdYVy8GuA+pcTakMo2Q
LDPSyMSlp8SzXe2RgdN0sAXW9r1h0IS3C13n6RXaaUorySqBgFbu9JCyHfIPgh0SmeDObGrgLdYE
LP4DSqCL8M0n6B659mt1rILyNpEEZ2of39WLV9ypXTSK8RDI4+HDd/QYyewy4WvbcOhD5aWBiChS
5CB3hNM4UnIJCOiZ0f2yxm5KKsHpFVngDu9aVyvGc6GpxJR6XagxjB5dDBFVItuI3wPv31XjJ50I
7W3bmkEwvEBpu2nHU92V92OWPGVmLmKi2r80Lra4IJcTe1rTHuW/ld6keedDuNDJpddJOpP56XoA
7i4eRImg4qZrms1fv/aYDuNcM+RLM2ecPfoOCm98oUNhi6naoFmc8yXJqT0XE7QHClX6MOnx7VwX
IUloYGm16HFi35mLLQYeG/QpilKbUfk1vFvqTL7qKmgzHQ+GZ4ZWkAadwNzu5bTxjMswaV8k6SRL
uNqlk0Ju7civ2ufru7MbCBsTzOGNQ9LUS4PSyqbXDF+X4WnRfsz1J1V+sKTP1w3tr5wt4/FEBnbz
A4MqylOGAco1zBt9yo3P3fzjP/3+b6enJFLU1bjsLDWshmNCBAsl+Pt5kpJqXVsCKhxkkZ20eGYW
2SA4IJV/3Yvd7WA9xNB6wf/oHJatuUTjHEwAHq4htyu+DdFfNcTNrbp2ert5D6xtjHGwhlRVzjBZ
ie4jc8Yc4ESdRekP1x16O32/odrFCJ+EJPOkJSAdYNk3mxkp/MxDfeZchGnYfFdf2DuAjs5swwT/
AHmsPbD/XP8Ldg/R5g/g4EHNa0gJ9vi2HaFQ0q2ZO0GNdRkNgZld9N6Y4ZAhkfRplVOcVaqEC+is
dMsbs/Okm4JNE9nRfj2w4HzOjWHBp/RCPsurPxuro1U/y1qQNuyGOwHlJZpocE2oXNYARaCqSaAD
6andK5EfzFkAB/tuXH6fSxFKK6eaUuM4Jd1LpD2DnAfS2ke9LgXb8of4szXwbasqkixuvTSoXpeg
oWDp3OwZLobIZR/plq++5EHkdV96tGrobv44nJnA4HDIBY7udesbOm4mPDvbeC7kM2S7k4fEmhUD
reztUW2cxFuLt2wI4teu6lEvC6Xj+OUdQa8bKrpTTYwx8c858mjUUVehwGe2XpH86Hq/Ur9eN7H3
UA/H/rXBv9301JDzElqwb9/VKQjcCuJYxyjQXs1QA2k2TnL6rQxFswEMlX4DlI1Z7jx3cRXFJB5N
bGj8NoTwN6Hvu74zNma484xSi466K8ws9I4moT4IgHEXlja/z8WlHBtlpjB90IyJHuff0iHxqPkO
jgjskW2YoB4mGGnjjpk2jdYUy7hP6sYjUHpPvSoSJCm7J3ljwvoVkGqjXME9puELsJFOsaV6wxSj
1p99bSfI4glibu9+NEA9baHbE+NE/DS21kUzRkbRH9FC09vwZ4RAF44HE0M+i5e6A8h4Cwy/vINw
G8kJS2HRYWYYPBqycQ081CwmpH1uzfGrVjxd92sPbQ0NuqesU4jYPEipTULjIsM2xd3ws0uiu6Hp
3vMItLXB/oZNpqdHilXPEi6OSQENelct33Rl+QiCEigS265ZELe0weOALrapUY7X/dsL9q1t9u8b
25GWxHXeoARnlLXx0YyjzM+sdHwd6yh+Ryl7a4q7uNQ0AigNDfLA7Nj0lVNXopENkTPcmTJn1cqq
DFdXTUhArfVDWoDYo5MEMbHX+Y+guwQFd7D6DkJ4Lfr8cHEw5gY8zfvkuDodGAVtVNwWj+kDSF4T
yE4e6i/Xd2y3sLO1ziWH9SpPFamRNk2n/mZFwWo9WF7jGU78pQ9BAihIa64uKh49uJaKGqNWaElB
rwNNZ0fWP1Egr9IL3wpFZrjLw1TxtTgbOMjSQT0RRrvLilXoguprdwroQ+5Ph/SvXhPhlrpzaf27
muxN59cDkBmjmqnQgveym8FPD2ASc5sSm8hqf8shF1VgRG5yl8swLetqFVbmS1HulLRx1v5pmX5c
D5Fd0MJHioy3a/T582OI3SwNrQRdOeQzAYl+dGjdvG5gt46EejM6eg0NwMhL/tqaNEhFM2NcCcQE
oRlU4ZL5qauvB83N/NIVBeHeVba1x0HkHI121bPWQ424VpQ462s5O0UsyM32EpitFbZ5GzCMFXR1
VwUyUkOb7/vOOnazEkjdejTKxo+m5haFDuj0WcvP/7icHDRObdUa1aJmfuv9LcTRn8tz7yfo67G9
VcCgLVpLDiV1tZnHNsL3uEmDsT93VHLq2p27QgAcwiDhYFI1raFDip/5f3MsdW51G4fEYQ3Y9oNI
SXT3YG0ikkPFxqzsAswOrNa0fDcUfKRrlT4fKqld35EfbqKEH4Nq09w00hFdNjF5Wduzkj+v2idB
QAj2iG+ct/seTx8sm5rc5EX9mPrVzzScPjPBUOpNZ3QEgH9cNBu0+0G09YzDQvYQ3FUaCtLN4uZH
Rj+iHAiYxfqD8TxbyOMYLZuocX63a2lrlYNEy4gbAxp8QKv4Fa8+7iy7cgeiu5ORBqR+nIHBNHtO
hS3TQsMcqMS9siiVjK6Rxl8hf9OFkeYwBjUmuiZkUBPEJ99NlJklXvHbGLOdlnUe2u5H0/8fadfV
XDfOLH8Rq0iC8ZXhJOVkW35hSfYuQTDn8Otvw/utRUG8B7XyPuyLq84I4GAwmOnpLq6gby/RkNvO
DtCvsG0LMBJdFOioWQFRCPS/MRh7UR2rXRwO3tBg/rzWg8ZL0W3/TKMOmTeqYnjPaGiivo+aVg3Z
dTcxWGjS+8l+hkBZmzxKzgP/DfFpubYhhBKlJV1UgTjwd/+2ehhe7RAPMx9snPOOg9wglTT6UtKs
zbt0tTohrsx15vadNgJRWsU7tenD3K3C86vbdA0L2hyA2FiOJQ7KTYkOaESSWWgvhKV2wSDg8gmC
VhRx30wIrg5RAYIZSlwwo3qXKVe5PnoOeKwS2cDPZtxCSccmRCc2enXvfaFolNSOlgXFIzp4kdJ6
eo2BvFNLSfCJPVsZEhZUVkaHiK/ZAelPtTVg0s8rmSW5wTa//coI/3CrfKDP8qiKY0xtZBCjG09J
dnd+EbLd4v+++v1yytrOUTCGUpoXOTmx0gmn4XJxZD2lTQdbrUM4oUtVlXNOuR2H+RlzvVm50WWL
2Yw8qGa4DiTKTB38z+9Xkyk5JLBJgXLurjjau3ofA7t4Ta44LYR6oE/dZ3LptUHBB4YmN+q6ReBx
4wvdfuls32Hfzn+hTeDI2obgAqZRzZhBQuLZBctOB31Cf8VAoNDuFj/yQCUu7Ttv5aA2Ji408De6
QEYL7yCGOniGyUXUUZzhZqTWo9mPnmXOD/k8hZORXaQ0u8qi5Xh+oVuuvjYrXP02WFIUt8fVr9mv
aX/nlJLf33LB9e8LzqFnLRvx73hFktMy/jAMP5HVc/kdIN4RaxOCO0SaSytNQ7eRkp9zvatTNYBY
g9+x67THPJkspG6mD2t7gmtMycLyOaWoQ56iU/WggASYE261t+pBBrbZ3D3NAJknJLOARBYOcNRY
2uzUcIpOwUrygE6pV+a78y6wuX8rI8IdW8fKrGoKriEAqV6nGmrjSnTIwWdQtck3mzXBUslKubJ1
CZer2SKU1AWK4XGs3y9s9ktQe8bjFJ5f2UczGL1DywRjYi5mUcUzVeem4swt7nB3aXdK9DqlSzAY
Mq6ojffOezPCGXKMiUyE1LwsFO2LIIHOYHrJRT/VA2byJOA52ZqEA0UGgqhUTSx0ir1qXRpNQDtJ
YVJmQjhQSpr1ejUgJjjxcUZxJAm6/15efb9l/E9Y3YBplGjtYPcWmou7ujkspQTF8zFvfP/7wg2b
qgpp6xlP0LZKPIrPbiyQZO0jP1O7/TLYkiMk2zHhnFomi7rMgXyu4rxE1ZOm3nXm1z/zZeGUAtE6
zwV/5zqT44HwzKPTY51++zMjwrnsIYFqRrWKWvB82wKa2dxnMuJH2WkRm1R9Go2FUuC0cDSX9SU5
QTGPgEEQlIUovKnG/vySpPaEi7WxM72K3ALDRrs5zDEc0/dXA4Y4y2f+KHLpf26+vPM8IgQDdyqi
UZmRCXcTPTIKuBrIChPnJ7Pnh/MrkzidWIsjXUKhxQgN0Cwujkv5Vc2vknmUFO83EqH36xGCgdqZ
ah1pHd6v++ryl6jxRaN6Lh6WPcRNipBOngw+JluYEByasmQqYNUWSjqYDyO5Z2Y6xrNd7/z+fUx9
3q9MiBF23xiJmsDZI3bU0qt0kcQg2TKEoNCb7ZSzAmFU7V+cxPac7LurS3yA/43vc5/3axCigtqh
aVPZqC60TGMApSzg+45zEGXGfm021D+/Y9KzJMQHZjpRjol+3jmPftEUxk926uVHZzcfjOtGpvci
+UJixY2UA4hdJozrFcqp0zKvimXtS8n+ifW2Jk9B9xUnduDGuZdM94pSeHUHysdklsShbUsu8nsH
72NQmb6/8bo5wUxZhe6yPSd3vQr6fhtj3lrV34xx9tf578Q966NXvNkSQh6tW8wTDS3GHI1dOz1q
FqT2bkflClPewXlL2z7+ZkmIdlGb6HpSouPgpJruQdwdgEzd8bRakYTVbVd4MySkPX1p5KXxy1Cj
HVCIDfJSNhO/7d2mjnkE9E6MD63sRIFMYjmMLMyOS+IpEPiAIMD1AF5p8iLXJ950iJU14ehiMrZO
jBnARTcOi/6iM66m7MhMSdF/c99WVoQTOxInxiwhQH4ALCb0aU4lpYyN2jEi0JsBEU02gLugb2I0
kgfNG34UR65IEYfWY+J66eW84zXVOJgkq+J/9QcHXxkVHLxUAA3IIuRb7MjHR7pDeuQsXf/9mfJ+
bYJ3x50bG3M28c61E2h5euqy3p9TQ3JRSDzBEnx7siOI+o4KC2sHtYy6Kr/bi3tfpfmh7hSZxMZG
ueb9orjHrFJvGvXjkmuAxfEmtuUnYRQ4Pw0QoHA6Jvokm53cjBCmi5gHoAZGvYXFxWpvzR2nAnKa
XZvYfqN+j+r/DvXja3ozIqwpyqjqGBFSIUO9StzLyej9JH8sdFmI2P5Sb3b4Yld7F8UzJsom5JIQ
AvI046UfT0v3w50kSZfMDP/3lRnTTonuQGM6gMvpyc9Kb/zJ1qDj+3o+em/eE6ttEzKUaZinRl8a
M0hS4BeWe6ODDOdcXC3ZoQEu7rwxmSMI8c5oNXOwGzzJMjJ5A8gnW/Oros/hn1kR4l09MaeGtiCg
Cv3XXksgwt0dqvjnHxgBi4Bwl1tsjjtl4LeeNYZpB+6goTikiow6ZTt2/8/bYEaIclruxC2Z8Ege
s1PB7ur08fwyNpCYq2MDA0J8c1TIuEQUGfC/jVoWmAzUvqnfnZIr/iRzT1nI5zTnr064PEgHAbmB
j3H8bYVCcCirkXV2gT/A7XyeUJZ+CuEkT7tTd1lIv0sbnfz3ztkT4sRi0SluEwT0BvJxKm6qCRAa
G4rxXP6HXSmSwC77gEK4mFtQWNEGeC4ryvSDZvUdlC4TGZx6Y5wSn9EGtSO4kExLFSGFlVK0ZsFQ
5jITEGgpqu3BZXdKNXm2VV2qdLkG1cDdpLs3mt4bkmO9UQ59b10411VV1KjBAXwFdNd1HmLQ44Gr
DzAvCaz78w7Lf+rD51stVDjcWqtmjY72PlKm/djdqIm5y+IrGyOIOTgTmDr45+1tP35BKIsOmgMa
O1GlAloOWuPO4BWy7kAF7DXHft9dRAf3bg6YR8PiyQ7OW9wMkiuDQkQ2wRNSAJqPjk0LcGiDRMfP
MzWOvRl87T/P29r0zpUt4cM1bMmXhKHLZZHnUsOpy17PG9iOLysLwvcqSqskJoUF7WbZ2TuIHoTO
rXGE7lswP2t7em/+j98+vSm/sksZY4hkgR9YvUm86BVtceP0NXjllCPIaPbnl7hpwlUt3gN3LPKB
VtVq+nwyVHgkxmEB/T4OrnM4b2LTJVYmhGTAhjrfotYlYtZsVl7aarNftazwsj5tJJfn5vlyeaEc
DWmiiq9hcK1NbsZmPEnqK4f+WOL9MM5ejCmNjj60qiYxt5nmrMzx22GV5tQMr3s1Ak5ZXZC1hRim
9wbynJaylHfrI/EWJESxTRD0ixx5w9ilmVIg49UhsDDrKcQbafDfP9LahHCW0nyatcrk3BN4dWcj
RKznqD323XD8jB3bAQsiYFQY2Hy/ZamiTANVkE0vOuRW70cSsD81Ifpb3szV1KL6trQdQDlOzQnp
3DpoFDWTPOq3XNtQ31YjRLueAJxgUfA1FLioDgBakPvMMpQw68bPBNa1KeEDjdQYhzFFqtuNZVCT
C60Fqvu/45AxQ6uBPMs0VA1MFEI6o0RVGlsNOpFlntqXsTHYPzQ9v5krXZf4weaze22K+/zq7Chx
kcEZ8OLhqdsStH79F9rudkiu7Kt/IKwLaFFlqNnND7ZaoOB+qrMsaTTgArbjIcL4llnvbSciPrBc
slxt89CuTAluOFTt0pcqnx5k2kVW9E8GUWXgY9lyBP8rRuK6BXNBTuJcJ+W9myVe7cjmnWRGBM9D
2coqJwsSW1ARznV95w5ZUGqyLyPbLuGqzdJUqXQXxeY8IYAq2a9NMslsbDDuvvPvD5P+ADCrYwFQ
hLq39sbV8s2++R91uT9CwWs3Qs8IcWNfvUKU2WfQlEk0XybGJtlPsalbWWZq0b5nodq+dum3XL0t
pUUtfvOIiebqdOnCzaQCEoFBnYYTqtFHXmFK9todjpVfhIpUI3Qzy1xbE8LG1Jf5pE9o6SaZl78k
hxQtMXLdPwMo/kU5ZafxIvl6/hrRuDt8XKBhq3g4mIYj0v/UtTllTEETjvSe/UP3u9sF3THORBA9
DhDzGm+WLJh3vKjWH1TZi2XbWd+sC9tLqJZHOtKZoG/uG2tvtq/nl7f5+0hifqHRMN8nnGsHPEZL
kQKZbnZ7Pb2lTEaXw1/eH7ZvZUA405MyR3VEQYKSO90uze3vsUJvEmLexkrsKzrTvHQxr9sF4KG+
OoG22Tu/wK3MCagQA+8qW4USleAxplKWDY0cNBnTwavGndMOXqFeRdLgtWmIc/QAkGFYIPd4f81U
ml0YdQYylioJNXIcx4th8jX3/vxytk/AyoywHjsqUqXswVnCju1hwFgoRp92yZP+wIfIOl89yG4X
7gEfPuDKIPeg1fXZDhZrs3JB72+5MtIgsxWIF72oEfI3Kc6Z//EfbYG+BKAuBwyGQmjGwnSSq0hz
2SV/BdV70NrEnoEISS/UQ+S3suO1vbjfBsVWUwLKjdyyMChEGQQBBywye2mAGGBFFxD2mRwOHvi/
1YlT+KwiZRuhSRfaGXvsKu0F4rZPCem/nHeRzai/MiM44hQ1WZY70B3sNQyna6hT0uaWxLIrbjNy
EGCFiOZiVFcEXHVGzVgOxeHAYMeBHHtrf34Z2+fp7feFwJGU1ZTFaokxoPGiT/5u+sXroRAZyd4j
snUIPje1KTXywmShrgx3SZf6ei17+m5MwyEbeNsrsfNjFrVqso4TDV1pYNzHBBWoNzg1D8Linr22
gAf0x+xkYibOZR4K5ue3ctsjfm+lOMUdNaZdmxrArQiUXj3YXqcjFrYyppnN6tp6mYLn9dYyxO6M
+cikh3iFqnmOod5YmtL5ZaUwv7Crp8EmL1nB9pNbBucXuekvgNcTkEIB1S+W9jLMaWJkBxnqnB8y
t/BoN4VxfYyn/DPHeGVIcMw+ViEpTpHalctVjr7QfMtkMXfzg61MCD5pTyNktjMMFBZ5mh5YFV9H
MZ6UQ9ep/vld43/sh4j72xIUCN9H9yZJtXZx0MjtUn2n5m3YGdCCURXPWqYHve38OZPpXm221YyV
TaFYP5W6mUcNbLrUg8IniA0gYTR6ehMWX+agDMZDSXfnl3l+Q4lYvrdzYsSsBbhfieipHQzPiAxe
45Ls5mYsWa1MuJyzMmmmjKK8rDK61/NoN0ZE0vCS7h7/G1b3ceHGaa+NHQtp6fVhhTorDazj1Phd
aOyKOzeQZcDnD9aHwl2p2LYKNwQqDPUgJx9O7ZhdmloaDpNM+Ua2f/xPWa1NS/pyxjAyajZTemEy
9uBWsiL85o2PKAEyf9yRljj4WY/m2CiYgwh6Mnijc+2ml83wM3WsXTa2EnfYYIDmTGFvxoT1oJmb
KVmBG1859CBcov4//0d5XPWm2eetlH94Iz+FB1pb5tuw2knX7hym1tASSMbnaN4t87fzB2r7S72t
TAiCLO6oObdImKwx8hu3vM1t8vhnJoQgWJLMVecKyqQDe26dQ8Qkv7/9snv7OmLRu7StxlQoxEzG
U3acQ+DtQa3C9XAUNPXyo7WrIJBeBhV0ZWUDYdtFqZVtIQbOEMbV8xpF1mnXHKM7HTq2xi3Gjcxr
snc8CyCxtPVtyYq3o+DvjyZKXnZ6NuiljcdelI6aVyx6mC9F4ZFJl7xSZIaEOBhPC2tBOQHvSN07
JdYgZYEihyU7y5tmwKihYijd1dHUe+/kmd7UiaqgUpmapZcbaPv3RdipMkGhzQC4MsPPwuosMQew
QeIiKjnskCtfnCjxFuNuXmTSqvx3PtzFKzt8uSs7gwrhxziDw/fVBZp33owBg/NHajsgrUwIAQlU
6vYEQAvnQFV9rknO6rC2oK7defUPPk0NMvp7YMDbRVq7ke2iEJHUyWyiwsYuauayi5z52hxG8JFB
Ukv/TLfEWK1SCE6LVZNoaYF8W8rv05L5evmc0MobqfaZxHplSAhRC63iMSkg2zwM+7p4YW6gDZIz
u3lfvZkQgZ2dVU1xHaOG52R/deRvN3nU9EetuQca8rxvSLxP7GjlbtYYRYbmdFuXvkVVjylfzlvY
fh+s1iK8D+YInEsF/y6c7N7e8emPeYcwK0WjbSdJK0tCZFjawu6a6Jefc/qRbOfc6s8dcNi8TGff
SnnapEsTYkSaRLZBS4Nr9g3HSvFzv/NcE4G82jtzcH4ft78UOMGgBIPWoyoszu3HqNG4Io3b67ZH
claFAx7oEkTG9nl9syKsyG3UJFII/EFTds58ot31OOwL8nB+LfyEfIx5b1aEmDflTjq5E9IxaHze
F5XmTW105D3bdCG3bLL9cazvc0dGaSzbQiEOgoK36I0yxoPcGYPU7U/Np1DMnG7p368kxLtU1bUs
bwBadeY58wbo0AbGkJaepYCxRaG9bABuE5O7NihEvaE0Zp0aFQZ5fqEV03DywM7FnZ7DFQF1Of/l
tgPT2/qE2KeXC6GdDiVaLWVBQh5tvPlTc/ZHwNyzQubzEj/5df5Wd+OsZkSHeBpGYbQKrfYJUpzd
JSaXnmPtIVH1i26eL2bD3Z9f43aC8XuNvwA9K6tdR8rGKHEGlFjf11EX1AsUWyqZgJFscUJc1Ktl
1gYbVcjBwXhz7p6GKD2OUw/+QggLauoJo3nHAUCl86uTHAKxB6ulJCqqBfMqi9M6O4X1WqjRkUqi
viSO/Cpor/Zwns1esSJAS0ZUxZNxDGqL+jZYgssoD88v6P+Jwm/fS4gmharQJo0Akmu1w5jcJMOM
Wv8OJ2NPFn9U7mh60Wqyg7D9jgDuybZcE1qJlnASym4alSwHxtF8WG6HnXUCscqhrD0naMIlrC7S
Y3zktCT5jXvUJPDu7d39bfvDG6ayaTWYOPSxdmMWz2ZUoi/7ysZBctq3T8KbHeG9omVAbZRjw8LF
Bdll7l6y/lWJnbvzH1BmRTgIU5p31gRYV2i1L0USGOjVpLWkgLK5YzZ0LXUX+kho6r3PsiNjJnqh
AVyrG62vdruEZV5TMq//7/PcePwDgGZgggXlLhHwNC0QPoeIPBy/uDZA7keuVONwfr82Y/DKBF/r
6myZbMjMnLOHJ841gxb29EWdb3WDel3+ct7S9q69LUbYNQOMv0NvIw2d3eUvPZu8bF58iHIfqe3+
4aKEe0zpkx5SRRRFIOvFxGxEhmqkEuXeFO+i6fX8sjYdbrWBwtE1zK7WYg2wUwcVcYJeEyjrblgu
G9Pjf/KHLOfNjHh7TYpNEsMBrx8jl7r7RWULEOqXefecOHc96WWvPH4YP5hziAGWSVPnMhPv3WLo
3KQcR46GBuLFQJOh+TqdeLEJGgCSj7W5gStTwolN3GkgdapB3Xt5XNJvrXk5g0DzEx9pZUPId1Uj
1XqXoH1RNlVA1R1TkoNmyKxs508rM0LCO1ZmA412BB8T7Oh4MwR27tngK1jCbp9dyQK3bOP4v6+O
rg5q9LomgKdRSKwMVu+55XUkY5eXGRHiQ64kjBJWWUFpIBWco+wvQEJ8hRFJnrRBp4tYt9o7ITxk
sVs5TT0Dn7jvflX0/yml8YkZM1S/RZ7upQ9E1tfaTGBWVoVIkeOdP4+gf4Z6TLVH7/1qXhyZjc3A
t7IhRAgr7XS68M5wExe3eDT4o5GHWkIfx2YJzvu5zANF8bTMmpleu4h8TU+gIByW7Es8PzjdY+c+
1hSDR8NPO9+PKNnQdnfetsRTRFG1KhqQXUMkMISwgm/FVeCoWtBMMh2obfjC23aaQrxwzGaAzC3i
BVcitwGkQfPnpvma+Pa+uW58dqf8PL+w7UqrYzlIzXQLuivCB0wnZyzKFpw79LjsOH02DZI9d8zO
I3tlX+7azpNBKLcd87dNMd6rudr3WQvwX2NZF22U/0xYLkmVZCaEGJ8wpW1nCD6DR6HwiimYQPl4
fue2XeJtEcKnagZCypiPZLhj7VtE38X0op8/d77erAjB3cgZ05Q8MgIILwQVfUZrK8jIPmWyPv//
E6PeLPEdXUVct+7zoS5QgCQ3837acdJvcqBBfEXAQr/Xdyx8GDvPuD+/i5vxgwtHg0TdBYe1EBmd
uDb0qsMws1H+NWEwmxQxeObAFPJ43s7m11rZEWJhEy/TWI+wA8yzpwEoU9gXaipDc/Gv8SGzWFkR
DtOE4jqzosgNjH13qQN5FN9FQQPagT00K7/HgAxLnHAzc3oz6Ij9aVCKmjWnwCDTtRX7Q360cy2Y
uiFQmi9W20koYzZP1cqccKoA4CID46pTuepn1l0po52VeIMjnKnILqx4jtH2aWzmNWPkafPRaA+x
K1Na2L5LVisRzhXVbZqWXNuqDHugnnlbyzoml+quCMEjI4FEbD+8V9aEs4Wx6dyeR2hx6vtoX+3y
/bKvj5yCUzZnzB3sjAOKmlMlmltxoWPEI04PfYxXWwGAtenV1SHrd5YezMNnRmNAFPzvAXb4J12F
jVLTbZtOYClpU9vLMWmU/Dh/cnkEOLckIUJM8dJPmLtAobWv/aK4i/XZd8pdPH4tdBact7VdGF+t
RggTehppZCziCB+qRDDakYNzNB7JnfqNcCFiP/563uB2WALPIdg2Ceab+L+vdo8mlVE0cQqsh53t
7Cnfp4nqN9A1PW9m+9y+mRE+ktZbSp/HoIqwMh3FyNe5+/u8ga11mJrqqg7oDlyAE9+vQ+/bal5m
jEO6GXgiIBGg7hL16c9sCIuIl3hq4xk1ls69mYYdcx9Sc3/exGZYWK9DcDYQdQ4AyiIADT9mn+sP
KCH7Ou44dLS5ksGYNnMvE8g3AGI1y4aE1vtdm8rErdDyYaF2w7XU0lAFTUQVWkdukXnsznplfy1S
7fKtW8rUbBuNYcgQuSIUF0JHC5l4QQ7g+1O/j09KaACr3QfjUT0ANft8flM34X1re8IycwDPjHYC
Iow8OH4XNEdA/Px87z45j+41hxOox/xyAAPQfCCPzRCeN795ptfmheBr6w1Yzmw0u6pgptBqz0O6
m5/V4/iDv/mLq8+kNBh8g4y6CYEdMO69/6qdli96k/EnEcrVqen8jHXzEEfNRb58JgddmRLxudUS
NR2SaSAW6tdsTDy1vovI8fz+bcUOkxhgEQFghnMCv1+OUozxQiK03Wsn8qsxvlRZczhvYnPy18R/
NmYFkQjagg1CoZS4jHiE5HkUanF0UfTRsVGhB7+MTxlrj5aDsdK5RBmPKsdqpLKN5OdavGRsx7Sh
YWy4jqUL8Sty0RvSR4o6sXkR6aeYpR5mCoO+Dk1VRl+w6ZC2g3MH8R4ArVzB2BSNvTLWuGTYcQxJ
sBwacsgu+JB8jGHn+GYuP1HTtSH3ZEJ/BIBk8ROaFApnQ0/APNKdsui5MaFFqd0aeiO5Zn5ppXzY
RngKJpx56ViUJqJJEkEDpTGCbmftea4DljR/uNBvBx9MAJcGzv10keCsx36zj66nEIRmAZgND1SS
ifMtPPOHiNRwaTEobTFjmnagAEU3X0eLeUsmiyw8HT1nRXDbjMbz0EEpBHAR7ZsBjNJ4a3ma3/mc
qUYmYLB1Dh3MB6s6cXUHoxrvz+EA1Q48oNDiA61r2FB6HBxdsqCtXVubEG5Yt57doqwJ0lT10I97
cKibMtblzVVoBFzfBMPMptgMIkbjjqOCTDhPrmrnRmNfJKGE/43iN3HeDIgdH62xQW/LdSWaXR/O
YRGAbBez4hX1FH/wp7/heUgfpYQCv1z7nF3BFyI6gYLeqI2g+jFxml+vuCn95kLxf0xAErW+Bkij
h7wi7HG3c3WXJGi/qvfGXvsCSPteVmLZ3gbL1lSCBOMjpfo0mDkt0XOO27+m1DkUILki7nQ/mp3k
0G+FTgg2aRxR5Ogf8K+ZatmNRhU3mJvXxMWIfIZnGxj3ze5ks0+8P9e2RAedVRpDZt5BDnuX5s9L
9XTeeza9c7UWIf3rHF2vysFyg7p77bLY0/+76qcNpSkMy2GnkHyJrQc6Dlm2tHiflcVFw27m+TqS
vdE3c9i1DeERzTqnzBwNNQHwlOJ6YTsaZF+5kJoOEtlJVqDaqkCsrQnJHW0SE8W20ghoWvnYPm9o
Xx3zqsmpV9Pr4TN0r2tz/AuuHky2Wox9XTeAcSfUi9kttWUyINL9EwLtSIqmZwlWhKj+i7AbMkL3
RmCeMLJ5KyN22TynK4cQPLpX7aisKjyfGyvbwasn6uzU/kTTL+c9ezPp4HAoE20v1wbq5v3GZXFm
RqbWukFv4KEJfnU9rPeuX2d+ax//IT1j+/M2N9f2ZlIs88YGo7mTwxGd3vYMy5/dvxL12lalranN
ELQyJMTepm6TpikBEEkz9Kba6/YqR6w3bkmLyhtBwGcH/WAH0V9UssJtXyGQrMOJJuYHQgijoEmt
EEw0EA+aI0CwYyLbN44ctpfuTEkmvnk9r4wJxYmxc2ZzNFFxnsiPJr2s89jXpG/S7b18W5HgJ3oF
TaiSFRz1/QsCeyyO/2ha6Y8AaiA/VfaQyriQ3VeStYmFzBz5qaU1qMf1ahG0bQEtBkif5T/Oe+Rm
fH/bQXFYuWvjUR8HMwkr58jKQ17szv++ZPPE+mVSufY8V10SspLgvQSBHZL53XKwIVSnD4mk+Gts
5Z9QzvrX+xwh9hojMPIZZH6DhvT0ukkqlLaBYPbzkUABxFDpN05GdABusHzRtbq+7ZqyuFnm1vJL
ly0Q93JVL7FN7bqMKuUBY37a5dLOOfNMaoExd4xNZ0ANtin3rIsmECPpGGdo+7YMHXtkj8nSNbfL
nBm+kTbjwUGhLlTabLmYHI2+dFPRhNNoomqntdZFHfV/x0aVh02i1GEy9wD7QZNLP9aalh7IwpLr
AjxMQVEk2mfel+uNEm4Na2mTjPWuE7B5F+0xErQrDgbq5GHn01DmyptOxjkKdZBjGZiieR9pDTzt
oCyiu8FooXWtPmLK7ryXbcZVfBUMAQNWBb2c9wbSrovUrkfRkLovlnuZ1Kav1s+JK1PH2PRmF7Pv
tg0mEhCRvLcDbRa06SA6BE61Kqz0J1UffSPvPXN8pIYEqLWZRqxsiUmLCzKaisZuoEISe+ivjPim
Z4pHkISB0GWQdu+21wZ5FwK9HMCQhDC3VKllp2UWBYtmeYNxgGJFbd5a5K+qltF2bF8S7m9b4pPE
npqBMQgIBNTZF0cjjFOvxjuf4jGAayJIAmm/gXvAh8fIyqLw5TLL7YsJquwBZku5hBPdGcfCOnUe
Ru593esmz5GNEEpXKXxBCLQbuZKB4Uw9RX/nYXSkYJ34Rd+WBu6z7JBtloxQqEetwbLwxhFxaq0x
FwY1YY4TSFPMDOsMk/DuHYeUN7I229bttDYm3LxNQ0yDKZ0TqPEuHx5VGlaKrAQlsyF4ZKaB6EHL
qQtuqasJctnR4LP+MzjF1ULEcQmGaeMWuER8pDa6j7T0npRd6gHiJQlRm93ktSHBA4dU62JwyiPi
JhjDBBPJXaeFKIViooEnZEjeodSuXBZXsjLJVnAExxkSXYsYYB/j27x6IKBNTmiu4Qp2teir6rZh
OUD+28LxJrNkkVuBfm2K/ykrU0VGnMK1UNdWiHoCUcgLKYvX86FeZoKHsZWJidQdGFUh28Kmi1I5
DGp4/vdluyU4dmm1Ju1shN2+RQYL4XnmjdVjNEsaoLJlCL4NZvm8sV2cHyWNHt2sd46uUlLJRIbE
iPjcSLoJYjBFAtJomoRGFB20TkovspVxrT65iHifF1CymAmujfmUXBu/XlD6TX4EkQQUIGSvi+2I
8NuVf0Xc1cePM5cmLQXjdpQuyCJT3FXjXVFYj3/kA79ejiszSlQWTk8wpbWMmm+7meeUReAoxHNs
WcYqWxH/hCtTJB41fBgUoo381gSilD6CwffPViOc/zTTenWG6lXQsZeYgpO1+JJ3x2IgkpxScnJ+
BcDVUpYe8aerXTcw1b8N5UHVvna41DvZG1rm1EIAcHutilN+K6j02Dt75TOs7muHFgJAPdkKdFRQ
UavY9059WWRiBdt/v2s4mqXakE4SclV1AtkaLTGMZc2xgmeX3u/n2Rgl2eP/kw28mREcayg4/XBT
ceBNfd2ja6vdcXm1HMmVrL3HY5WYW7nocPy7IsHB6Kg6BQZ4oyB1HuIsXJy/wWDnx+UNjY/u8mSh
DXfeozcPDeD4mm1Cfko3hC0E+0QeQTfFCfi5jJPLedyVAIT9mRFhA023iSZHRToF3k5vcp8bYIln
J/pDK8LeRXMOfJRTGQHRv1B6bY7fDef7+YVsnsvVbgmXMvjPmlgZcaMZ+Relpj40yTzoMUC6SeZz
W0m2u7IkHM2lMKd5GFH45hTQBoT9oKw2IAflnMXGIXsy/3DzhKM6OVRJXK1OQr0jit9U0/zDNgxI
Prix83B+EzeT+fXahAu7Z7Nex2kaIbvWdqhq7SziJf7iWxiVc4/T86fMQUSdoAmMfF4wt8wVdZXO
xnzwTR82R3LQnwdYa4+Nn+6kT4ftD/fbmpgogAy1npQYc/H69xlk4Xlolbvs67KfwDgB4YLYX2Tv
h22nfLMoZMOVq0wq4LcokjtPaf4jLiuvi781VDYiv/WqhcDfv/soZgxjg9EGyx2SsI93yXxT4/2g
aCfTuqwHSSdmOyi9WRKCEi0z2lATPeylvqqybyO5JMPdea+QmRBC0uxS144jsPwk/VPneEnx5CS7
z5hw0YwHIxJ648IRNualZaqBwRMHktE6a44uqC7nQtaS4X/phytDezMjnNxhbBsraloQ3y3Xvf3S
11/PL2Pbvd5+Xzg+1uwCirygbWUuOKuVV8yvdvGTymrDv4BBH9ahE+AWTLBJfECrDSlUy1kOAr8R
te7oZF7U38u94UOu+ftycAEgKq772xx4a9+4bK7KHT3Jzu6mT+gQIsbomK0BY/A+gdSrPpoIw7Oy
To9laoOP7k6FRMf57dw0AmCG5UKKFsgSwStAI5UxC4QMeBRV/b5NAduhNnEu2iwbP+OAoHtWTaAl
zA+4udnRlBIJhYHZ56eKPIGq3TM+A6qFYMpvG9x7VpkqENYRxltQj5zsQ2OdakQ30wlJq34mTzH5
zCDOkvoB90SKUZm0Hq19236d8tqzGPNtKkPubp6lNysi5MlKiF3SyEDNG/rQRT6EWZ1IHpKbUxiu
aWgGMDMcEiScp86t8lEHdSsAaxpk3bNd9zXdp/4/gzr05FxLe46bV9KbRZEBLx2GwR0cFOz0/yPt
ypbjxpXlFzGCJLi+cutFrV2yLb8wvIy47zu//iY0M24awjTukePMeXKEqgFWFYCqrMx7yuy4Ajcw
P6i39MCtd/FOf7rs4dxzYmOOOY8UgK20OkEnSV6Gb+UYf07piFo97oYydeNYFlyV+N/s134a9FW9
8cA8ChcQPaE/V9prUFXaUVtE5JFcLOXmm7HSR7mWt2RqAPBHPVB34p+FT1WW1518O3mhA6buO+B3
/cvbyH926LiX65giNGUWNmbJ9TCuAxJveZq92FWc2FPR/FN8iqO8bIublDammCiGkmEE1nGMZ9jj
bpH/siu3gPLNn9lgEl9sTPIIgAJmf8hprB91EDCWgmXwXeG8Y8xRCH0MvUN2BSeRMbutMvjDWArQ
bvzL62armPANp7ECl42pefmhAx4L8ZvsQC9hOPE+CwrFFZUcBZ+GBZuVa9ySCOBJL8z3Vlu7cgJH
bwSHkkJ35t3he14VYWI2nmujqG2Ut/6eWs298C5xyanZ1Z9bX9pBXQcQp0D10uNHEKBozfzr5awQ
aRRquC3XKHVouuJ02qmWRE9c+kUurY091rWi78uxTfwy/iYtiUPW3NHn59oCLn43q8fRfr3s6Vw4
xHZN1E83KWkl3dhFGQoGnU+CYj9cZ89j5EzgmwMwMXW7K9HrjW8RbBQUGQyoN9u1y/OsBfcnJlob
PKk0V7+KazCcGrdq0O+kO1NyRG7JTfKQREDJ29JMlaX/kiJSyrMEwOBa1E6BiUzosqMfJDUu2rgf
yRwbW8x2YiC9SxoNuHk1f2yjF3t6jkXPAZrg3vnIxgSNws0XGymZSlK0lmf0p6j4Tgpk99IrMXh3
2TVEdui/b+ysqRLF6hwluCE17pR+nUZUrE0HCuqCPeOmws2CmGy7aAPGTeoCJcpFwTfKXhSp/MjB
uzHBZFuUW3JDrTCPVtf1TlfTU99notjlO/bGCJNupzZO1bY3Y385Tq/hUdkXbuPZ10sw4PmeBCIW
bIFbsy2syl6rkCR4eUbtTT1UThliUqLK3UK+yYWqriJjTNKdwyibS6lKfKPX/QZzl9Fe7cFPaT6u
lnfZ77j5/byNb2CPjd/FDbrfUTxY3tIF2XQsoRbaaQ5mBtwCJZ9BRNMr8D62qljVY1ibMyJWVsIv
YW7et7UqWBH3XNysiP6EzYrkSVPkKKH8g+RYjC9t9GUSyYzzz3qUYqFahvPJYDEK07DYg71alhdN
Xn2gV7A0WE1nUjxKZibvJ1FW5e4byNdNIhMgsVngAOkSIy0HlfI61U5eKfvRLPaXPYEfUWcbLGCg
GHRS1AaYh1qPElTkULvCTLY7u2pQBFEgEtbkv3c29hgvt0AqP05Vi9fHDhIwBxJkaN/Lj9mbRQ3U
oq4oiLmusbHIvAhmiMOXVYYrUzKewqh3JIz9GqnozsRN5RsrzLUiWdWY6BnqLsSMX/UeHwxiN14z
ztf92AomDt6qhu/Op40xxtuHToXU+Io0SNn7oiuqJavvFF+7Er0E/sM9YMqGag3OdebgQLshbaH/
EvtjEO3pjDHQjpHz4+/HIojMRNRp/I91tsecIrGhlzFAXuBrSl/ScXC0+AQxW8H9VmSEOUVGq0ka
IK8B7W6noFeLHfhRD3Ok/pkZ9vTI4mUIlxUV0nhy5v55np34Y01i69d+sSDvJDeHRB7bEO+P+KcG
ZcjeiVFkdhS38pa9LRqp4OVAQM1A4GCBwx7vUMYfwlzX03nF8FIyYbiugGhyCdWcB7yvvqlee208
XE5PnAyI2TZU32wDsgZgNvo9rYc55l7sEPWkbLm3LEzJRh8owBEZuDZZgfKKCvzZ7xaiYkq6CiMk
Xhp/LbVdlJ3qSgRu46ziNxuMU5dKUSmTjD4RMb6P6Ze1FlwjOf78299n/DlRwhFgXUoyRJQWcCtQ
a3TjE8ChgkI85+mEk4hivYA2pEXs3/dqsgttbgrYIeFtKN3p8l+5XRwU60sbPozFMVkFxTFOTt3a
Y0lYjBXIfmVZbS+1DrNmOob+PQydWBiovCz3myH2UBrytLEG3H3i0+A3N4pTuXjGoyRGXNrWFVWW
eYfgb/aYI8kcxwE3jM4C5TRehJgRlVPHiB3Da4ATrYJy1x0X27scSrxDA7h1FBmBw0U8sQhevQKE
tw9D6DMv0AQtA3AqaQMolXI/fxbdXPg7ujHGBK46gnYacnzovhLf2KHKuF9GP0HZPtKA6868UlgZ
4TrnxiINks0NsAVz6aQQvKWWY7QvjuOe7OwjpGsFFyZuLJt45cqmoaGPxjzZ7K6bx0ZF+aDT9CBK
qru1kA+CL8W3QZGw+E+zWf0MxcwHg0RYiv1oO4YrGy4uZdg78moEsR/6yaPo2OVatDQMbaIjCqAq
EwD6ZAFyraFgMCo3y/y4iGaRuJG8+fuMw2emnUwSZsfQlASTV/TSpvtFvtFq0QA2NxNu7DC3MEUb
1mzKEDtz+mxJh7y6IpGg5CcywXi2RPTCruYcYFCtcsJ515WRS6wPqH9CGfD8QRhvlpM+mSzTiv3J
vArHq1L931Fyv/19xo37dalma8E9qyav/Xxbzv5lHxZ9cOZYJUlVqZMJPFmpZ7ODF4aXSpPmQoPM
lRLZu2xM9EmY8xXUjkmRlwZQK9AuwUCrk2UBGQeBFfqTmUs3tsySVajMAqDO6rOMlUqWbq2RtEvL
lZfVqUeAsMI7iWiOKcJicbPZxhgTkL1kt7rVmKhAFfox1B7t1gTn2HWXnYiEdtd4HD+goEpkGxoZ
yAAminjM4Q6wBwbeQB7imfOdpDqd8qh/AC+3NcEO3uTpmgHHqmNQdEbt2HgdjT7Qx2+FmjuXHYJ/
/ICSW7XoqL8qM0FapHqW1RYeSLjR7eO7OsDF+Jh+U1wdQxipkF2D64Abc0y0KkqclURSgEAmzmg+
ksaZyf9eXsPenVfEBKxVFB2UU/Funpori/xsyefLWyZaAhOwNthhIqMjiZ/NL4R8SeYgjUQ6Zfx7
z2YRTKCGeaaMUAfE/O4xf1Kh3Ihx0e+z+3KjXD+Cnd2/vCT6kd8F7MYa49H6EkLYFqvywqQ4KcN4
NTVE8D7hprmzCRbeU1R4sOZzig+fYjYmmBUMH8a71hQdByKHZsHAZhJN60pgiIKkDCqP4sqQ2jQc
LYDO4I2wTEMPZHbvFNwE8OwCOe+72fl5naxhLZvQC8G7eSwDMBHerUBI4UJ8KP1p3wzB//6xNgbZ
OtQU15ncEbSJ27J+zOL1gBwlyAq8j7U1weTUIsSIB175tmcM3Wk1Jl9dOqfqiD9LquAKJzJFt3dz
GdX1XLfSVqHCzRBPwvQN5twW+Ye4VccL2+2amAtPTxqj7VukBRIG0At3FPtkRaKOC+/VT7ZWmHTa
ltJaVAaqQJQqkjIMAILjg6txl++X/QekcmEMSRtaMhA0ZF/kXUSKPO5LxFR9r8WJs6inQgTi5X8f
yyCYxzLld0QC6rBOtZwAWKs016ALckutcLX8fsgVQQ2Id2lAT+yXIfpDNo4wJ3OaK1WGxQyY9B9R
PesWjDl2KSTPoOA5d0I5I+rF7yJXUWVT1SDbabAo6ISMvbaqM8YSdgsKrOu+XrzZRbXmuOwbkRYA
D5VA+bt/WWM8I5lHK29l1LjkY6AHjbs67Z6CEgClFIQU19M3lui/b3ayKdJ1InOK9sgCaNFuKWtH
HT4wGPXbcpjPtZZAY7fmGPuAiSpBRUKIXWX57PYlXsuXEx7XBdGdxS1fhagwW7mzKsjgjfKU+Amm
EIGQCVQDWqfNkWgfeLCguPXLEJOLOhCfF5GyYJQ7KtFSv4oVzemFgjI00bx3u7MVJhFpxlQNjY4b
F+TIJ58Op8dBf1XvUR/yx2cxRQ3fHc72GMcDEmYhEK63IEmmBm3ZPRLUpaKPwCnhEGczjNeljV6s
dQL+sk724/wRdFGXvUC0DMbh2jqretPCT5eXPSR92+pTKILB0GvOuy8DdRgwptgEdVvm2MvyNFG0
yCSUKBRlnx6FkXjfCgsj3JVszDBuppIuMouhCr1i+N6kn6T0szp1gpjh3egA+fu1FMbJpBi8YEle
hp5l186qPIUiRQJ+PttYYNyqqvu2NDOUHFcMIKvrzo5/xMlOXmtnll/WOHIk875awbmvC2qrou1j
HG0FVdmctjXwUMrsROqVtFIu4fvL3sbNOZvVMd6m9PrU1asC/Uj5s5znTpje9s2nBB2dy3b4izFQ
vAKoEQcRc/Oeq9y0M3Cc+Xl8stRHqfAlw/4zG2xxuLRWW8mnAuNxqb3Tq2ofx5ObVoag3sePnl9L
Ydm4NTsz5agHcqLvoOlZDrs1Hd0iltzQkK/VRnEzCMPUtmjEWbCDLDl3rRR4KC+9CcbnoEh6J0cG
WpY/3EImnPrQmpVOA44xgs5xW1yDxslZLUERX7QSJqJmSmYC0Ibp5XJ5TO3RzdeXWokE4cO9Z4Ft
7h+P05nwmWmKA9kRpv3kvUGuY+sYypIbTXfV/PBHvq0zMVQhzyXJrMeQ6T0pyVO9+uEiMMFPc1Cw
kQH11A0WFG5rdT02IcInmR7K7rsmwvBzX5MKORtg3uHFNBtyqMNABBKbV9oMoArY0aGpHHsH7u8P
oVcxOH+2yGSEKSNzrC2A88sjsBP66Q0wO3o2XhBZICqecdMcuGFtA/A34OoZZ8AEjD7XQGp4TZU4
qeJM064gO9J86DjSDI2AHQPC6yz7xlp2OQIVE8Ble5RwqkaiPMp/eG0sMMETmaPWyRrQGcZzt7jl
wQwoh2mORz/u2GImN94oPTjczitidk4mS9FLPaHt/vqANkrj6oGCtx6aU1OgfjEghlrfS0K+QW70
0saD8VbzZrHNhdramURsOHzxODTQn9Zu0v4kZ/djJWLI4KajjSkmfEtIk2ehPdmemS+N18rx6EG6
ZXZ0UxZJfHLdcGOKKanJqdJLjQ2Is94dJX3XVuDiSLylFz1auOliY4eJ5mRqdVyMUAMoRuKohfYl
D4f/fdKRYKr21wdiwhdY4GWsZYTvCuy7U/UEtMtqe8CETuF3ChFpUwg+Eotybgw8xCQEHS73slPp
N7Ly2oXBB/L4eUlsy6ufdHWeYlSDxugbCIacvgdJxbfLNvjxuzGi/v5orUDaNTYrODwaUL+r7hsZ
sbvcgZgC0SukYqF/7d1Nf2ONOc/btuiXygAfBWUMQHl1bz0hv4MB0thLnghWJVwbk5vwUkYLqYZP
dEfrmtYI46Dem18nyMYnHxqk3HogS0mqWGYPMAAUopNP0A75hucl3rOYgKUl/fFrEojGZARBRdg8
IYcoTxkA1pDwMKh/qcNfl12D7+L0xgIwofaOWGky00zV0a737HoPElHX6h6jWtRw4enhYdfOVphv
ZEZpGpUmHmX5CeVOPw/k1ukDGVkddOOu+mT8SF97H3IvX6f9h24xG9t0BzYFm3DN1maw4Ptr0pu3
amG8ZFYmaizzZnF+WyHznUyriupyohX4gxJQ9iGlOEypN7pyQAm31mifutlrLSqJij4fk9tHSVJn
rcpwn8mcPr5VS0dXBVdakQkmrc8J4Kw6rYMO82FaJL9EcymPEvfP/JDJ7JESh6kJahvIT+d+UX6O
6/wZTx1BDYp/4/zlDKjt/u4MU9l3Jci2AdzGmDy47gu3/AzeOOihYkzGi31R+PJvFP86PuYSfrcn
r/HYdSkq1nIM3ce6PFnLeN3gGbfUUu2g9ipk2uYn37NFJtWv42ToRZ6At+moA9QaA9Iq387Hv7nm
CxHARrQ+JtVbtW4P7YgJBXRrw8aN68mPKP1RJIG/3PkTF3nXTG0nTIOtq26Bobl37UgBavw6LmaB
I/7HeXLeQCZfaKMMCqIlpXpUf4u+UUGgIaAzK8OVqMkgyBvo6f/uIEO5QjJ8AcOBke4pbVnkZ66e
OSsV5zstHhVMiTxRcZ57qKDWC/QQlb9i7xxrqkmdmcrghIy/RcmV3O0ufyl+mG0MME5YA3MKoVrU
+tJDfSBetWt6D5LUvnaKj/ZpvVUOlw1y3XBjj3FDvTC1ek1xKocLylU1lMpT1Wm7m3j6htbUR/xw
Y4w5zBay6n1FS8ylDlJtXfWHIYYwWy9CV9Mf/e4atbHDOGJZLmNnrRpBJBuvy7N1MK+bA2WkWP0C
oNpF1AkQeQXjirI2FVlaoociJc+G/FqIzkiawi+th37EzUEcF1OXg0CSPuoA2T1akPzQEFQfatCY
xFYAWLNtlUWtDfnaNoQuw4gCYzRcNFYjTYSppnvxfi1nI8yhaEcAFamgOPCkCqSNprOWx0q+GcvS
u+zY/G9igiPExri8YTA+0NYdyMZByOJp9k25PhilwMn4gXP++8w3N+dk6CKQuHvtRLwlLIGJlOLn
tczumlk+VEomWA//ZQ/hn38XxDhBHddyrBm4J40/Vjpn7mnfUs9O3enFIIC5wn7sqN9zN/l8eSNF
C2U+GKaZ5bHQ0ACd9Z9asToFeQ2n2pGlKzvt/Mu2+EeIBfInBRpvoGpk0lE4SFbUg2bOD6+VgKpd
oHDidCeQCDviogV1gXeuuDFGXWgTVs00QoZ5AmVpTB6a1QmjT82HzouNCcYLC70ywxlMV5463Fq9
n887wYbRa9ClNTBuWOTtpOQpmsUSqn7/lOVCGWU5C2U5EeyZG1Ob1TAumA7aNCgTxsAGTPkk+ejY
Ip4krrNtLDDOtmRLg5NXMsG9e1PEi9PZmTviZJIwlpjbfwk2jx6mlzaPuTr3Yx1Z3YS8Wp7o06Pa
yQcL71HIN7mArIuuR9zMh14xGkEQQHjHkNurZC3lDqdSjIfOeqh2Q+oArqBfmyDJhpiMZz/REUg0
QQTL5B4fG8PMnWKczNweFSyTQo/MQD+hX93e0vvS7C64wFtX8ZFg/C33xfzGokUzAW3V85A1I458
0w4dUsduqNxNynPUCNIjP5bPm8vEcj0WzZxKjekN5dXYX2nKJyt9uryPoqUwsdxoSlgVE+hXZmI4
83ADPlmnVkoHqkqiL8Z1TBzCb3Mz5jsivF5rJ1NOAZVYB8eCBmB0j3eC3/rxgw4tHFG1nRvWG2vM
3lm5peXZArZ/0msvndTva+Mj3TAqlSGD9R5jaCxWoq8TqS0w9+s10ewMoMMd7ceGPF/+QLzksTXC
+LlUGZM0jWj9QpnGmzSKhKwehqHwsizZASF/e9kc97Da2mN8Ozabetb0HI2koD3Rwypzu6AC7z3l
9xSlD95H2hpjPlK3RIllJ8iMgCBlKKqHq4gPjNs6x+PQ0gio4KAyxzy5Y/C6FHMOWn1VPlJN1+So
QQgp+Yej5COHydYa87X0SsdFKTJin4yuqt0ty4/Ln4e/YefVMF9HyjMjbnD4ennZOIpeu0QTJR0u
HHa7BuajGOlaRmtewQPA6md9Ko6xB+kqH+opX4Cg8iSvf/mzRTE5qJbnXEryOvaV8H5or+VccKvl
5bjtgui/b65EPYjkJ6m2QaMWQr8NpbFi8Gf5OW5FE3X/ETznz8PcJVpjLfSVoLDZ+cnN6pVAG6G2
c6sf6+O0r/aXt+2t4cqe9Nt1MfeKubCI3Q04hmwMaR0Lf/6e3UPrBvBByFajIXYsAskrPqfXopI+
7+zdGmauGBqmjcxixDOX4ti7Xb+f0PdT9yKkND/1/drNN1XFzXfDraKxLXSR/JJ8auM7bZacGfLq
YO9q0Cm7vJl8W9DVwfEERBI7QZqmOcm7ZjXRFTuQDnUWe3IAeWmhYFGMPy/b4gfx2Rbz3dZCXTIo
7MR+UUeBLvUnsNqIKpu8w1YFo+K/62E+UZZZTZmukCPtPSpiAtaa52SnOdWhCiQxFb3AGjtCAeKu
UQ5H3AKpjKfqDrvmWoLMl/WlPIoPDd6tSFVAfQf8t6q84+Cb8qZs4xwTg2mePiQAjxpSctfItuC+
Qr/Cu+jamGGyhg22+3LtkMrN6XMUvZDkm5l9mVZHx6SLaX+57BKiNTGJY9Aie5UsLfalOFmObTt/
kasKpbEOrnjZEtf5NstinU9tNblVSwzpR9p1mU/ualuHyya4sbQxwfgesOz2BHQxBgXDoxb/CLN9
lMhOR3LM2H3kPDybYuFWFdGkYcTMozfHsn4yc0V50Bshi4Lg67BoK0Bh2kyNTOgnGdNdN6zXerTK
ztAa95c3TmSHuT0gK9iKPgGSPanHZHpJux9TLxjY4d+HNjvG3CD6uqjS0cZzt3pdfCr6rUqO6cto
/eazIxpLFS2IOuMmgytlO+ZzgryQ1DfZsrOV+0QSQFWpM70PU13RFZTDkLyZ9cx9bA5xVADUB2RI
t8t2H8eRArbzywyzkroy57iS8RTr7Luk/J5i3LUSXFP4kXk2QTdzs1lDmMyzruDeRcovev+QJ4JY
4d9ONmtgMloMUtOUYCW4nUz49IlvSQ7t+it+u1Mm1/AvezP32rUxx+Q0zLqBZrhYda9a92EhOSEg
NB0GhMLIu2zoP3z6vHNMTkv6JayJCbrScGokb5xw+Y5quXDjmahO2qR4WEgQ2wBpSHWMTSMFcrYC
7UUvi24s3E7H1k2Y1JcW5qAYuamjHGI6VHuTvp8KMNeQ43LAUIoAxShwGfaGlCdjgWFvnPIhmRyr
O5hCXjqRBeb5JBVrMrdpDZ/pH2L9ehYx/QichFXilvVoiJIcDEnpXHl57yYNMBTR/SLCvPAz0S8X
UZk0EeXyBIJMFZeG7rrCXHQKOVRAAQSHqyjEVLqdmxiulLg25BRsWRTZQPkFMlfZIbm+vZ5FWBfR
mpiEUTfa0imhiq6DvpeI6SjyrSyJGqAiI0zS0ApipknbYMiq7U9lK/1stfRYT8Pr5Rjm+5mlWxDA
ti2ZHQcYkmZeIwsF+bbbhwtxO0PUo/mPb3M2wZyukzJnKWbSgCv+BHqifR6Yza53CoxyQWl+/KsX
CQqIlsS4nK1YWWTqYO9WmpfB/KR2IhyNyADjbJPcdNAyqoAV0/qrNjcfFHveX/4s/K9/3jPGxUJZ
i7oslk1PMfzSejGHh0oWjUXzU8DZBuNhK8Ti8ggdIg+k8EFZPNFJoBQAyEURWeLeFVQV+tGGghk7
dgAAZFh6veYR5h+t5sYk+b4Ky7uWjKVTKNNemaLHtf8k5dXhA5t4NsteUq20BmHfNGtepmd7vS7d
WZv8NBNEEBc7AEX1f1fH3lJxe2jqSpXpRI1huSYq/5kbvxpQY6BiyxUGZMud/XR5afyg2hhlgirS
6jlWZZwPPYjaFC9BESICTQ1oQbSgeeyr4LI9rj9uzLExtZJ2Disp8lMbTAdD4cjm9bJU7mUr3AfM
xgoTWNac4PVVFpKXaRYmpxdHbitHy4NhvutE3OTcIN7YYiJsUFS1nnLgFdOu+lIs8bcuFJaleP20
rWcwEQYVbDlNIjAcdH6fOGYQHS0MKtWuuQPhyb5O/cvbJ3QK5ubXShkEnqFmAU/Ug+W52o2pK32l
mKP+OvIm0bgnfwt18Avj+IAqDWNOn/V0jfQYKrvkqC+3kSaIX/6tTj0bYO6X9moWfUzxsvqjsZuf
OpdWRJGkDERW64p7uPwFgREJUiAKeceJX9RS1ygtwaXLrBy9Ur9qbSIC8YtsMD5RxpDkMCP43aK8
dPp3SRFE6n84wXkRzFcpliwsOxtQJv1x8Cmys9/PR323eAVKyKJGAj8vnI0xXygOUSkxI930QLEe
Tz/U4QZiqpe9WmSCudrPlWylVQOGHct6VGPVjfJTC7Xly0ZEu8aS+0PhJhyiGHVIKuoorw7Q0p7d
B7NrOSomYJZE0O9RubkBws0G4JQWADLMBb+u6ilS65lSOCw+wF94s8SeBSTGG276+uVFd9Wrcqft
I28VKadzt5TYOJPAWYX/MVsq5dOUTToOD6NVXeuNekUFjamIDp3r6mcz7J6Cilq3JinDNOv8EpOX
LHq5/NEEy7CZLZwSewUtFmoDZVnsmzA/6iUgv4opiCjRMpijVq7mVF4wm4WnUu23an5fN+2HMt1m
q5jzNTKjuIh7AJmo+xU+uo27GpO5q0uZZMUwHNHO0SVvnktWBVmEgdD3a/yojvKubAqnBaj48veh
qexdiQgzn8SmNEKGzmSipFMrCbgY08vMzh3i44RqZKlcT6JY4q5mY4dJQvJQQ/VYQ6tRyyAlOfgd
9L26SpAhuF6wMcLEjKEtZh+mseTN82cy3iXG6x9tFqvDodeJSSYC3au2WlontwfgVaTJQC0F4wBd
qIqGaviH63lBBhM9Rg866Qg00379hfYOCj+/7a+SUwW4K6R7d9LT5fXxJHwg5Qg2KR3Ce/o7xYpu
zONJb/8B9KouBOV8PXW1nyladevN6tJJEfmqdJsr2uuUguEYiib0+AWrzW+gHrvxe7OEVh9pZAMv
t/lGSSw3VKHvrK/1qanwJB2779OcAu/R+nKruFY+L4IbLt+LzpvAhISqRoWtRBlgH6oWdD25ioph
d3mjudi+7UYz4YB3na6NcaxhlsRTSOFYYwES/n1U3i6QNbOfKh2y2jdN/DCaT2kB5j28w/M7aBj+
4VqZiMm0NJSiFWtdu6e8f2gNQUmdn15sXQESRCPvZQ2ypu7LFElsyQ5Z97XQfmjDVTdngsDnZ5ez
GSZXznEZYu4QhZgOrGFLBtX6nZ2LQL/ctVAlMFDO4iJtMEaSxbYz4CJNryr27eJBgVke70pd8EW4
S9lYof++cX87X6XYqAAzBSwuSHQ37Ilrd5MvcEDu1WZjhomyrognK9USzRvBZ1qjGGc9ZSdzR/xl
b4lCmr8k28LIlIrJKRZmDA72Oq1LOFkqt346AjZRlo5ti8qlNGbeHWX62cy7mNLtXJMI8UaSOGr4
s0VRibTfQSXuhCr+H+sCr+NfSA0sChsJelaDsRhbCahmDDTzlvvw678jCchHs68D1yfCz/BPg405
JliTIlmNRU0lKP06ujN8kxyIddym3wF1MY8VEjIRXUL/w6RhQO0RQGSwif/ujQpUza0K554v7a3d
cNO5wCK5ubO+ts7/53HH9RRcQ/41x4RYYYemPNvQGTWiYkdnj6o0Oa6ZHlz2fpEZ+u+bGIsUdWqX
Ftonw3CygdOwn6fm8c9MMPGljhXEeQ288GrZcIbqao4yT//rsg2+/5kyvg34iAjGSH9fRzOSNCUQ
P0CBSTvSAlO+er2jv5HFyOFHaPmJujHHXLLzuC7rZkwkkE9Mu9TOfFJknjmNgsORe/5uzDA+Z0tS
a+cZ5ixBieXWBPDRtHkW7Bw3/cGjEU2AS7zTabDLWC6qcUXVAnT8yb6BJvCP4kBHfD8g041N+2WJ
ZckbCkXupghHU6F8jcLXxEjA2yGqYnGPJtOwQfRtU/FF5soS5YWlpiG6l6t9LEowE9VORk6hLpgp
58bNxgyT70xjmjoylIanF8rntUKHXGqvo0j1P/R1zsthEh0Y0sq5tPM36gntaF/9Qz0hB/le3gvT
Kt8XflljSf+VCTihCEcH3nVUqTf3rBfjcfV7UGooH7kOWbgJoSMPOn52hE1bq7QsEzzqa/O1IrpT
tn8p6pUZ/ry8gdwI2phh3GFQ5EUzEzT09FG+6jLzPtMU0TfinrYbG4wvrOWS5qU2k392rXHtxEnA
4Z0ADrl4rY++sjMdYsz6OKIZC5Fpxj2aXi+sIezAiVQDsZUTV1kzT646L66Vwwgtt0mN7y/vKDfA
zqtlWUNtiKimA0bnvKR4lZJgALmHfYjI/rIVwXdj8bilKqdtFkNwdh3mALy7AWlFeAD+Qohl4kaO
XM5yDaZLsszFAg+s9KDPnsL4a6bfppUgv3IThXW2Qhe6OWDXIZWj3DbAhRQWzhobvjUpjm1WAiSf
aDH0Z2zM9KFN0qmncoFVBNKJxU3xsghXkOWjqH750/CfpZsl0d+ysZUPehXGZakBxlcfFE//bt/k
Vy3o3VN/ETWv+X4ADSF8JUPXWPD8KtWDhdEvG9T75adQXq+6+gPyYqBaPptgzvJ2totFijFkkymH
pQEMMqq9yzvG9QFbNlFJsGVisard4ZC0mk1AYii1yw2oO74PquIOUy3KBvw76tkQG5uLVqmYYsTh
N7yB2PNg3MuHBgpPslcEmHE4/NG62CCVNbsGJxuOi6U/tUbpqHZQiurpwjUxn6dRO71IY3iAtB89
qriUeoW7vHSetANsNLAFWBnBt3r7OVvnrpohiRa6hcMpiVMnTo9pKjj7RDaYnDCtyxKuFtqTkpUB
HziDVzXxlFTkdnzk98YdmKSQkzCV7BwZTr+d/Pk0Pfy9ddGJaoMYP0CHHCSeddOJygNvgKJ378+N
YSZDmGpdD30IxyDOHMwo13W7+WrYpegYhJ2noddMyZhQCZ+cKMhu9Q/5JQR+bNnQ1Hc6P1KydkkM
LTRPbSq3Tgy/NsFdGzf+Zfend4f3qzybYc79LKVN9rpCw765ksghzffF9KL193Eh2lDuMW+fLTHH
vBKPa1FaeO4qk+0U0c+suW/qINWCOffTqRMlePrnLiyMxWm3apVOqrnSCw0Ff4KN9278HP5MjjMw
oL1vv2JWzxvAnRw+9B8q+pyXyiJ8iqjBrE8E7otCuTbUz4t8NxbfLn837plim4aC94Elo1/7+/mV
RVIVjvYUeiqtwgz1IB062VwELTPuibyxwsSA0fVr30ml6Ulj9GgXOso8+n22YFAg04LLC+K5B9Rx
NAuyX9CBYsVxVG3W7CGH5PG0Xo/VF3SZHHUJJPV2qg9qI4ncg2Zc1j225pj0VfVrSDoLtZ7oU/ap
Pgw72ufOBtR6AMwT13p4G7k1x3yupR10IyllTJvbjnYkXnk7fjZd5UhbxNAuxPR3+/9gu6B/9f0i
TVtVbQAGDBYElFuG0soyYLahfWNJD2V/ykQze1yCI9xs/rXBIn7kJcUYXYEHcQ22huRhuKnR/0ZB
kD4d4txJDmpQBZ3ilm73KNYcEqyQBQKtJEyUZAp1b1mPjf69GJwwFLWheClyu0Lm8J4NEONHGtpE
CdS4c0W7mc36OpnmoNKG40jK3eVA4F4WtvaYgkmuyq0Rlag19T/AOPgUu40beoDWxRj2pc5pCWKB
l0q29phQaGpMq461RLyhRy8X3BG4SgqCW/SZGPfHORb3uoxOnr02LuqFThvKbipS0BAthMlWs0Ik
3SrR/B4gCmW/NCLUuvDLMA9xdVCUVEIbyVMeJ/dv0k5Qyd9MAcoL+DAfeqRsvwxzONdLt1iRjLpp
NoL7R6uvslndrxYYO+PxpqqKa1sbHY1gxE+Rd+tQfhJ4onw5f+jMkT13E6jLJ/QPFVI+LbrtG+H3
tp49Cf2MKgenHaSSmw6kkdbwcNk07/TerJxtzY7grKikFj0GOnZXBpQxhVJmiyanuSXXrR1aTNrc
lPslmVHSQ4ak4qtUVyHKnAyKxnJQ+vFX0Z1O4KAGk0lyU05qtVto5yR16tZwSCGqhXPvy9sVMdkD
M3bDEMqI5s43fxjucC0VDmiB2qvOi+4IMFzyng44Qwuh9i9/M0GQsw21vpzRX1gwe1qiwR1CV8gz
JkEeEW0gk0cSKASO2YCAUCPILEafCBEYoCni3YmpKEDJ2P9H2nU1yW0z21/EKubwyjizu7NZK8kv
KFm2mBOY+evvgXytoSCa+Gr1PFXsaaDRaHQ4RwPHFD9lMJR5PwNSFr6wiqr01mgAmvzazOfjldpV
A7OXjM1KQXWe26PUicFRCw7UQFeRdNBkzHqKGgV3w6mNCPYXNoY9t30tyVPOikvgSM7aQGttr8ys
xC1At0r6FLzdbSwIF0V6cdsz9mnTZRYGrtb+Uzb+VSQioNVdt7DRim3fRqupKNraUBG1/eMW8mgA
kFIpZLrYreejGfHHBnGO3sqmdgEXExR56H3WHTTfKqXbfgBAAII1tImFiAQ+gH3s2C72re8qlvP3
QDofNUSlhq/TzJUw30BoMMdPoyMaAd7dKFC7gNAVhW+Vh/u1zGbO567D+HS1ngHrhVm1UmDj+64V
dAdghFR12eGbXda5nuVSVRhlDXkiUeUXDznGcsfAeCvD4XS8cru+B4qADxJAGBqPVzuQVaXGiJuq
AcUGJVG/nKsmFWzPbtu5tpHC3RZ136e2nWIKQXspGBZL82icxo8q4Mn6t+VrARKt/wHllTmDX1zS
Rih3aWRT2S6tBtXYKJviV6H03JxMd/Vir34BP/hvriTnm8Zpyaa8TGxfLe77lLhrhwYyUci5G1Jv
dOK8k16OtmWNg+UnybM9pR6Keq5hNgCwW90xFWSqdk/VRhjnlahkEGdJNcenRnbJevOimHmQZ0DL
EZK5i8yQ80+Dmiljm/ambxejGoxoC3KHoRpPABGwBMW7/fOlY0oWaOEAqucB0rqqq8w4xajFP1Bb
M0Mv8Y0bNgARC3ETd5EytI00TjNnnem0Mug/6WR+P81oJQORqDffdHdmSL3pZLweH+n9bbvqx/ng
3kJqalkVoMEYt4X0OaEqGEAe1FJEELW7Z4ZqIM8G9GJ0Nf18p8jmkJi0BorY4MTeqL0B8h30iOGx
MrsOdyOEM/jK0sacFDHxc2l6XFTpMvfvwVVHT8cPPTgzt/J81XXaIaORvejmp2JcXHAIHquxb3Qb
IZwZ1JWaOnQCTsXkKSHgjP351Jx0V4pQufNFjIu7XmIjjLMAYmS1s6qG5vdGHq1xhlmm6nOs9zda
pQZk/utYN5EdcJdv2+sApu9szc+zb43CpuWCEozhx0KEC8ginE0E067ONMoGMD3WhyFgU9zWvXwe
/O+jAmdR4Wn/1F5XkK+F11mTAWQBOrHt6l/LoLzYf6Xo+GnPZZi/oJonfLMKlpEvdpk9Mgh63bNW
jOLcn+Pnzi388ZaeOrAnq271P5AXiERyN6TdqY7SJICiqeZbCYxkc34u7dfjjdu3RUc3VcNkZTxu
39KxintFBjkr+viiYX0k8se4vsnHD0uqCMIM5gt+ufCNH6L4FhPAzcjW2IG14DtO2XKWtbdjXf7D
LK4SuDhG1SxlBj8iurejjLiobHga8bM/WXCG7JnTfofeNUUTw4IltLhtquVKXodmNHzFoOgYB0YV
KTK/VuMHSS4BnKwJztq+WVy15Bz7WFKQHbM8mj4HlIQWWIKK6HglRVvFft+cZnkZ12KFyQdmZZe+
2STkLjP0NTiWIlKE/b6RAgSLPAGURRpQ5Vu7BiDh88kgsAnmuI+MjnPs9gTgRnMBSZC5IsOoSehV
JTe2k3iatb4nHtvYN+fWFbyvFUmXMXjjoOHetB6Xwj7ZVhw2ef4OnAltI4rz6fmsU0U1oNUwlW7q
PCuifIHIADi3sBq6XSgUkBxmjTaCIb01e1FALjg2fCHLNNJOMiVCfD09x/KIYu65QC5MumsmUaZb
YGh83Sqnig6OK9zuVvPUIqeuP6tEcCgFC2ZzTsAZdFWaKKCGRvus5veNJtjx/af7dcv5OtKkDjog
mgiCBowUompboR+wi8ir9Id1z4q2KBhnbpy4or4zwQGyOVewLPFoVnhd+BW5UQrHXdsUZOu5N4lO
qmgFOW9QJ8UwxxkysKD/CBGSe8Rxfu+E2pwzmGrQq9EeWQfNfpCnUyJ/aPqQOAI4G9E1ZHOOgFpS
18/jhBl1oO+tmMOLjdaVMG2qLdimLEglb14/iTZKaCGcU0iXeqJaDRNEw14BQO4Otb/RlWMgFSt4
VMth7Sdu7IuQ2ncNxMTkH/jVZYZp/bMXrzMqFw0F11tn10HSVg9GOYWjdjEt4TneV3Eji1Nx7gzL
KXuCAU7d7uKzI/fVOS2rxYrImK93DjGS3KtT4Nx6Hab5Uq/Vm0QBYCA1Mfk2j/O3QhvQdj+YU3mq
43E8GR3DKJiQOBK9v3btefNfORfqNJ3pmBO4wmqC3uoSxafIyAHW9Y479CqFj4SLuFYWYqNBKgF3
ZFz5VU9ca349FiJadz74zYzRNNMZiGOMQcG+YaW7xEeTgw/v7WOy0Cu/pqHxWSCVBTK/3N0b3Tif
Oi4g5czYMF4XFK9AFg/L+CYdwCc3BuWjjIaON9HDQrBnOhdaGYaiak5JcYSgJBo36+djlQRnRWfy
NxFPsRpJ3ANRxHfsS0IfZPBCxPGttXx6jxggIAI01TbR1v2zmEFLtIpUIx5j2ReiA+0zfimnO6V9
19Mcicl/5XDqZEgpkJZxn6TZiwqS4QWjd5MoN757eW+EcPdC1WdxmsUgjJ8XQDc8F/XiKvH5eMH2
K6CWBrYOvIQYTd3PK6apZMl7C5yfFg3YCON0Yc3cjXGjRXpIIysLRO561xSA/w+OZsw+yHzfoR33
bZEtIHIHDvVrKRlPUqXcD5L+Jmvmx2PtdlfwKorvPLTJ2NVVCoR+0j9MlWfq53IIj0UItOG7Dccx
Vm1AVWq+agL/11FTK8zV/r5uzNRzxubbsbTdY7pRiHMMiWNP9WSjAVlS76zsyRExi35fkV88Dzp2
0IRkYIiObzTUkTorE/CsgO1ECwdMXaxRe1bd1BdVTveCYIBPG6YJ5iIbdI8/211J0kpaJMBSWEr7
lLSoz3XdaTTqR5S0wprKfx4v3N42bcVxC2cvkxK3I7F8GRlwow/Qye2PFvFmMJEfS9rboq0k7kDN
NO1XdXA0vLsuSn9vxAKD2/2+osgyWgh10+RxBwo9aemcgZYVfOoI61/y/D0zpzrw8DVb0W3wVHFx
TbxMZZ+yol8/SndIq5+JmQbHi7R3MLciuHAmXlkbvYRBFQ0UkZk6neSlDSst84/F7K/VVRMuEiGx
6TRlBXDmRXqs06gpBGrses+NHnxXg5TYY++oWCrlwY7aZ8VlGP7yS3kGgx5KRyKIPsGy8RW4em6r
Nu/gz7TyYpI/YtB6VtT9rTXjWxoo3KWWWGhTXeTRSyeQOL6H/Gq7aNwJGcm8At1+QhNbesY8sFF8
K9UPv6cEM4xNuBFPlNIFqPaBpLyxfuncFr1K9zpp0PoKzB6AHKGEyLZqI2EuHR1AtEgUrZaauRhv
fsMjJHerbnnNtO5ZBaGs3n7NyeDptbClft8OrsKZt9sKnxVz0DAw5dcyYLKd/AyArgtAyl6PV3HX
aW505BxBu2agBerR4yirkxVZuiHdAvSn9gxjAKoLssIC09ttdUFrtAbvhvIyyr4/6zWsST+aQIkP
7Et5TymA7qowj4zLFOavs5c77j8sn85f8vOxprtZ/K1kzmCaEiUcRUXGebop35BfuBj3JFS/MnTR
IhJNKOy+k7fSeONRU9LWBNL05nvXmfRs3Sv3xoW8MKQcjNCdxbAN7Ibjb/atTM5mJoCMmsRBY5R0
mj+xhaV/Nqf0rINsBPnBQLCeu6az2UnOdNCNMKYyow3Sn9D0WLisZlBGa6Q/guMECJb3dlhF3UdR
sWL3YGDWlsFTyLLCO8i1scfKnAGlVEi9q5fxc0W/GZoII3q3bQDh6w8xbK0356+tdHOUnQo4I4D9
0MI5ZHUfcOtFlLqzN90xtDrzHRBOumqjhwXjieB44u4yyV5B42zhVV02X9ZxcJfsoZHeA7C9EcJ3
XaCBpKkKWpsYHqgfCQFBjCaild+3jB968IR946zP9lKgaFAU+eDGRh91o1m7VdstrmS374nGrqum
cTu1SGVGkgWDbp0UqP3nahQ81XfDWLClKjZjcrZ56AQ5qQD1XtuOPwDBwCCvZvzBpH/Mc+FKc+Me
H6pd497I4oImuauVqR1QDy76T5UDiH8nkHqBy2dW9IuX2MjgrGxxLOoo6EPw++kj1QK7GtwJ5dm8
8nrpru+nIHHeA+am/xDp8Dym8iw5lb4ixSJbtwZ5jI3od5YNGbCfD+uIj3flgERR3X3Vrdmdi1tH
xAJyvDWOzJkZ4kA5rxaWClQ+t9NrTC6VITj/7Ab6753BxN7PahCpz4gxMG4bPSDjZRISXbJ1OBLA
XYF2opWt0qP5N3/7B/53eTQiw2N9AKJs0/5y4WmhYSDeUPlOl9TqYq0zAXedFjdp9tVqHgflw/Gu
77oZ7SqCu+6GasqLcsaUmToBhqO9Q0eImy4viv7xWM7+E2AjiLvppniwY71AC/Dkjb7eerqXB8S3
00iJ2Iz60NyIEij74cNGJOcIrA6jbF0BoGYVKDrg/gXO3mdGpkkA6Zi/al4vbqve93NILgNHxUDa
hu3o5sZzmtQw1QkvqRlwNMUdw2RQTpK3PrMKDHFLfw3AOyIEZ1CYKr8a5VUut43aoqUDrS3ABKtZ
oJqSm8VlWFv6Gx3acDWdx7Xpv2TaChoZpXNl0wkddGJPceGO6/J1lp1zng6PmdxHGikFvn//RF7/
G7fz85K0HXr0JaCNTe4MDlOKEadj6xKJ4HYaJGolHTvMJ/TajJmByrP7SjBaun9QrlpwHl+hBaFt
CwTjzClaNBgtF6lfg3mgL0shZHZhTupgO/mkvVaomIGkyF/pUX+2ejyXR8yFo0C0ogdXZlU8VUR0
th+saT8U5FP4a6FierZF/+PkyR6DEnEC52McxHXIxDKeTvohGQXvw30PdxXKXQiL2idLB5J23wT8
ZPJGdK8ZflMEdyF0CyhulxngMmrfnsp8PFVG/KTnombL/3BwV1W4eyHPOrtfkRTwq09DMN6xyUtw
RBles7hWVIO9t+n9Y6sXiuS8zWyQyUo1IDnOYfsFzMthF9+oCppZ2IDuDEc7BqIpdYGD0zlH0xTF
3GYOJqzLQnPt9i1G1qCXI6uN3bkZAoGC+3ftdU0517GSYipMJN/8NPHMm/aGnQPSo1LZe+8jCQVG
gYNOQoaOyQdAAPwqnTJHjNo69b1sLI+SOgn81K4T2YjgzH3QFaObErwb4vq+l0MCOryqvCeiFvTd
U7URw5m8FefqMKVAu3JoC/eBBmBNehX2RIqU4Qy+NmWMII4jshBrHsRj7Rt15Rm1EzWKdDo2hF3/
vlGIM3QH4IjEHGPMhPd3+nRjJQIADtH3OauOge4nqx22PiX3afOk/e7/5+24XyjF5AkyRMlflRPQ
VNBRINoK7v6jWgdqrgwsEVbduEp/7sbabSod1W3BoItIEHcL5pKTVIsMJGE9j8NVjt/qZHAtO/dH
WwRfuTtgq+uIohRH0VDU4mQhHO56gPnjbrh0b1pYhYmfRkl9Us+dz0K46g8SDLELavRQOotYV/Yz
XVfpfDPiVE5xV06YhFGfmnPCMBAw1zt8qs8MsFR9Prbv/WX9oarFvb0GNDx2sQGgqLIr3AbjACMy
eLpLQYN3LGjfM1wFcQ4oL9Kqz008wBxpsN3ZzFu3U1RyNhLlfUn/zQpyXkgHyHPRDhZ6cKk7BfQx
f6JDOHxdQgMtLjbxCu99T/+NSM4lgffIUSrGljJ0f9bGC6lgJcKsMrO7X4KzjRDOGVH0bExVAtS9
VI/9YtTPqjZ8HErkCRPTp5aGvtXVS8UBxu5luJHLOalUlUpn6gvJN9w1lNzEw2V/tqIqQGfF+dhM
dp8TG1Gcv5J6hdaF1CBxp33N8lCp+yBfwqr90jpfWirC8BEZJee9ilSJjXrAOw3Dtv0QNNVfoGQ4
Vmg/VNpoxDmTqTMchVI4k+90ll77wX41nsaA4a1bZ+kkYs/cv1B+nDO+d7EdwXg7LVBJskegxFiL
b0wGESglWDe+a1GnMQUOEaCcKvopTW6c8j4TAerswkVtnDDftli0NEktCodvPKgea+uJA3JXnlU/
fxAmw3djy+se8R2MqDyDsyVDpN4F2Xn2E6/A/HMZKS6DnrErt/Mrl2GUm9W7wgsb+HjohgGYFGcc
VMlg1BVQiursYyW/vqv3EwAf/36ff87Rpm9LpKUcv1n/jtvPuvV0bN27hmCgvqbZSOgrMueRpszq
69LAxCFVU7cgIbBKxlaQVxPJ4LwP0vxOaeroLF1YY3k8n9MChB/T4B+rsl/b2ujCuZ5Wr7oSDaUY
Fb9Ln4FP9jG/rM/jrRUwynf1rvGai+M7d+3HY7ki9Tgf1GbJKqlmafij8rfdVG5NLtMsSCGIZHBm
JlmKXksDA1bKPrQryKPj+xIX8G8pwvfyqHTogbfvEN+JS1dZhpAU2DMRYt2uf7vuEt/OA2q93Faq
wvYrzHOHVdW2N1pjyAJd9oOwjRj153SaKdnW2Mp4yPStv3iql9/GQemtI2AKgAURilAR2Ab8crNv
xHERCyXWgloRMKGKMyMzAfd6BDbsUMSYuRvtbcTwUYph06pXcJTa9k8H7XBpfdcXqeuQRHCYdqG8
9I0kzjGQNDFbXcmBJ/4dEnS62BFrDK8xlMxgfzIKkF0psoGCT+7lW9kS7d9uHLGRzzmNsc7bWTWw
oNaLfVP5+Qx0nER2e/efjmP6Ibug1R5TN2KAHNEic34E4B0aVSwMEw3KZ4zmu0nykNF7AqC74/O2
n3pFPR/wTeApBn7xzzaqyVI/KQ7edtm5eQULaiB59t1MgKXxT9YsCYYTskBR4anUE8hm3/7VYK+y
OUvCUF2V6kjvgopyCtSgRbv/8jh7FRDamii7LM/H8vbPx1UcZ06WmjY2OIzjwLE/yPXzPOX+3Fuo
fH1b6nNn3A7252OB+yn8zeJyBlRPU6xNE9BZJ491yisuy6frZ9Pt7vQQ3A2PoiBEpCJnNiqZ6wI1
8wQRiH0DPqNbDSjU6knkAvavgutKctcNacuqLUYYjWUEMRDnssUb+m/Hi8f+6pFxMFU3tYgBAI9S
HYPhrM10rySy25pfewpwKuOpigUJlP048bpRfMC7jEpnFCwVyUhlKr+95FFxywjiaGRooiO3f/v8
WD0+8JV1SnUTnXmYn1BC5a5AZmBCBxa8yvzGvEns26Kjtu9OriLVnxezSfNEBdmj5OvZyXTuxsTx
wKgxJI5At32PeZXDeZOy7BqUyYG5RaTAyhK/qEGpBtYzlYL++lPfiR5GIr04D9I0mTXMVYrZRIxj
eGWdd65ZxTTUzap0p8xUT8dGKZLHuZDaxnUQaxhMm6pHQ/Kg4tlE+wRxwmM5/+E5HATDYBpFWYNL
qRQZcjfSkDGDXIAegXlLT/7co5IBkwRSgOOLxvb3jfIqkLOQySKjmo5MYI6CDb1YSS+wjf21u0rg
bSPR43QpQUIyWI9FTV0NS5jcFLTwj9du3wavcjibQNpbymeCiS4LrMpdp7sWGAVnLbR6gG4NkZG+
HcsTrRxnE8SsUZQ0J8Cx6ycdqzZVpuCiFK0c+33jCucZ3TTSjHtSS6toyVG3m5ZzMxfPKHj9piju
AjHjDDyjYAj2lRGw8mE7nSXj0yDKw4qWjLs/LJl29WzhuWLSDxR4LyR5Pd6T3Q53sC3+OD/c7ZG0
qq4nM95hajG+4OaghnxXaNq5ndPznFanldrh5JC/7WQQPJP2760fknlgxXLuY4WmyFFSPXGn8fOY
xCESG7PmuH369VjN3XsYo+2sRZWxZ3JaWrkeS3OMLt6h6G4duepdTFk8WXn95bfk8K8yQqo2k0kP
3CFaeZby1JRvtBLI2LUJ08C0DcYF0I7OWd5C4nUxKkayRQC6fk7Sv451EH2fs7m4cShelphatHFJ
dInlJULCyv3tuKrAbUcRj6WTryPAXeNLnt3m/c2aCfIYu87tukp8oFKvnWwRVlUwWifUlsQ1nfGp
X7XztD4piupJlqj/YT822ojkrqK2lQydzhhTM1Svv/uHBkJXPSf6n2ggBNvEZ+yclUjK2MM1zGBz
DFfgJtV5VAIwrGmRQSlxPeG19a5OpY2K3NVkTeiGHDSQnbVFJKkWOMCiSQhYs++TTOALa5bq2GD6
+9mNLwbR8gIkF4FZLi6pPuTjw0i+ZvbJAj3w7HyUltEtiaC2tuuOgMsLvidZs7TvmeXN3RHjAmTD
23jfAV0IDG65p9Ew18+5KF7fD1k2ktjObiTJeTy2iolu/MH0zcgKgWgT9Cf7rgaQ+RcpohFLfB2f
6X3b3Mjkl3RYdHXtkdKbbpRQD+qov7EihpP4P0ApsQjolweJhXlNIInARfFh+9KOCpJscIJqRKLE
a16+kzAVLkOyKzxL4K52fclGGhePkRq06ZmOmRO1BYzd3LozuOCdSVAQFUnhDL8z6iyXZEzdy/XX
rpZcafkjfRcBt75RhTOMOtY7ENxR0OyC5UcLO2890VPv1uc5Wk7vgV3QkapWQdnA2O44HzxY1EjL
egJ31br46AvGLPxrObSu7vTeRJ+O7W//cP0Qxt/18YyOViQSgYemfcO0tVv0dyZaAtHgVEyiJ+q+
+V1lcW6414xRGRekX+VIv8lP623vMqo41HPhEEV5hN2I87qKBmd9S9WMbVukoLRyzCenl0KM8X3o
NAmMpMXfx2u4a4K2poDfVzVURDI/uw1Ka6TlCZpk1CpKM1BN1bepLnr/sl3/5exuhHCXf1+PFZly
xn0HHj+zdL40mR1Q0/altrg4cR7ahe7NkyFo3hKJ5YwxRSQ2OW0s+fWMsdEsS/6a6zhoZaClj40r
NZOLmu8dIdmn4zXdzzzbuNGAogIuBJst+sYX24O0mjMDwmTdcAwoqL0AtwWdXCqSTsJO1f0tvErj
3ieqpaxtPqHfL6ldluc2Pe1j/veIXtXsVDwDMvd/SJDuxgkbDTmzAUXAYhfZbPitLN2miuwupfoi
WEXm/X61mqtenNXk34E4ixKvfcACMGI3K/Mcj1Vyeo/+TYJScFfvl3k3SnH2YhRTRq0a15n8VJz/
mTb5Kn2o0CSC4dzwXVHPVZrDht82RpLXaaolMdo2TNK6yzK4dev4nagLbtc40O8PLHuEPQoPmgv2
GQKoXOa30o9yNXtxHBXACxFsFfN+v2zVRgp3x2DU0HIKJoUZvO5hRPOpOdVn1l2gC0JwkULc2Wor
WiR6ihEdpzl3XeE3s+ySTjQvses6NgpxZ0quK9POjAqmUGR/W5mB7EIH1m6fLung1dmMsTnb1CPS
5iJgj30r3IjmjlY2as2K6Ub0ZVpnRqdZR0AwHzypAyuAEyHYQTe4d7x/u6d5I5I7aX1bm86EuNkH
4APGUa2w6eLnYxGibePOFqaRVNygi+3nAGSya+duGGe3K2YBvue+GE03DQB8WgY/8R6rvTZ0PR5o
KZhpa0cNp5beGcLAbfeCdq5iuAvatLrOAqQDJnjKvnXbsUyjIXaaKNeUwQMjnCh5t79BJuZqDBU5
SX4ePavkTpV6lDLtODQqLcTcRfie/fkhgfdGRqvUddph4bTuZOgPlXYzFILreDdcA8vk/yvhcCEU
cZRkWohq+Zbz5zBLAbv0+yI5yz0YnVTyeqyQYMkcfovMbEbDBrLf1MjvSnkNO/nvYwn7RnDVh4ve
ySh1ZV+bqMhbZ3P95CQfgRyyqh+Ppexb9FUK03NzTcRTC6ohhNv+kN4M7R9UDmRACh3L2G/f32wN
+xMbIbVqxLSUsftyRJ4Y8c/YefnfDmYGkGcIFgD8eyhqRcdSRTvE+VgMmpB5YLTbqVa7VNXcthes
HfNb/LVkyIwKVAdGrcqDLKy91JO0Bc5cAvKdQs5dWb1rQYmWh3USNZnolO4ZBDA9LAuOAZDa/GBn
j+bsruhQlzOLUzO9ZQ3wI1LwYBFRRnrPJraCuJMkp4VKewWDD2V926a5O8dhPAjQzPbX7qoMd35o
12aLFmPt0A/uTWQJVjPx9GEJyGB7Oplv4iX+cmwQIrX4AzXr+ahbdhIo2R0ZTyMojaan3xPBnSZ1
UBNL61Y0tZBH3Xocqg+aJAJ32DcDC/lg2Jzs8AP2WkUzaZIRM9jSeJOpq2dq5FZeMPO3iniE9lfs
KopTp5YqWhUaukmNuXN1M9B6XA+iqQ2REPb7xjlgcLgnKNHq/tDYN601XBrdvJM15+V4a0TLxrkD
+ILMsVbUDGxUWSia9bovoxaWxfsOz3XN2DW1UWcyptKcAXgLMPOPKxlcpUrdnoiMYPcNaMhXMVxM
RXurQcsoEJgM9C+zN2CcRyif44K9gUc9jaIu/t1dUoAwhXIEHp78VL4x23XTV4BfTrRnA4Mu8Zsk
CvP3HLaxEcG5BK2S8gkjOyj3Lgw8YfTaRQTaKhLBuQCrA9NLbKCC3QKZItWKmzWRBNfOXmi/1YI7
M3JXyPI4oyvkezNvBJA+dDHRSNSksW8Am9Xijs0A91lZTE7vj35/xsDqGRA2QHqqwzhUBN5atG7c
4RlTe6nXAigimML29MZ+yIbur+PzKVSIOzhqO64t+K5ZPxh7jxeh5MmP6w2D73B8WfDM2/UGyCDa
ioaBfzxdfz6laLZtlxLY+b5EborxsUBZoGluaR7779LqhyD+0sZNNmZOOQNatU2/AfLipFAlBJr0
gzPZL305BOoUe5qmAhd1elm1Pqjzz4K/sAdzw7Kl/68rj9YgOxjXjClezyy1jXTzaY2cSD+J29r2
fcRVEHeAx1WRx6lGLKkni9vMa2BrH9ZcExyw3RfsVh/uECNY1WdLMoBvdld/MULlBAqsxKXB6sk+
oF4uIuMXqcWd6AyOb5DQr+fLiLv62EV7DXqaRTEy+9e/BJObXeLOc7H2edKocE3xlyXAuLvHekKS
L8Slbu6jLvt6bBWCA6BxJzrtSTLoC/aqaUavKOTLNGi3XeW4Q10+H4sSbhh/sos4bQeCgYMlWgGz
opxKzwj+GdwtfckXAcjs1o22BsLdjX2noU/bRL5hDEvTNUL0YCFHOnjMlViS+67E3lYe50x0My/7
gYDvcPJs1I6ArN+7qTeFiqf6+qmIRK2OzOAOTIVv2c8JjZsGzbmBUz04CR7T4fGGCQyeb0+q0pYs
SpchNrdHtyNv1nTXVqL+X7bpR0pwzkKvTLmQBjzPqjV1kQrz66nx8zK/5KPkqSkV1MJERsGDZKZT
US2Lik1qrNg1+xwsS8ZZ0odTH+e1m69ZWKBltJ6MMzzyW5cYp+NFFf4Bzo0k2lSjToYerDlkT+D1
JANgDuPCDCxqFI1fi7aQ8yaVWThjSvFW1OgZqXM9QZFCUJ7d9yCWoVjAkgCcJHeq8zxWpZgAZsZq
50uNWmYlVS+attymtghqUCSKO9BJvbYSiXGJoraiJqbbDN8SEDAXeP0eb9L+ybrqxJ3kuMUAdo5m
lSDT7hx6V4kqb/vb8u/3AZH2c9ghVXiBOjqbJstkt8o/YLTSq4rzsRL/EUldpXDvd1JpqZSpIM8p
C1f22A2ZRurD6qFZGIUGUYHoeM1At/GzTiBOWZymkDV/1f42lvMwiu57kQDuvu+6qXAqOcXL7VLe
9n77xlDJ6yj3LJylgKEXJCKRon3izira81PaJbjyWYOmDo9uf8ZUQph61iU5gbLCix8METTUbpYM
p+n/DxSa235eSBBEzt1KEZP2n0ygVAOi4bMGDLvRcMtzG06n3HKrSNRkcXy08J74WaiSY7jItAFK
Ts23eliDdC3DpcpeqakGx2a5u41IWBgaS5ghhf6zpKGsaVUpCt5edeIm+jkRQW7vbtpGAKdKoxYk
NhSQi1f0HPcPaXeudYFhiERwPm+iupqZBWVIy6+NEqTLx8IQPLX2oyXgKoPsEj1dNk99RVupL1oH
YETU/8f2uvhEUoyYKZ4dLreL5Y5EcDftb81VJGfua68mS1agZ71cHpIld8tCkBfbtbKNTtzeO1I8
F6nDoMORPVjuumoIWjOQahHBpkgRzgS0Nk67oUOJlU4A1kXHf5+/54bYaMJZgCaZZVlIqL13Yx5o
yRq27eq/56Cg59NAN5Ki8lgftSxLRtGAvDtpL5N9lymCUGh/M67f5xy2ma60nFdQiahTr7qAf3iY
1uKuUqoXO1sFd9H+gbnK4nx3WTujWQ4IDia5DbIOvOrApzfrNTxesl0xmqKaII6xQarO3dvNZK+x
NTOQ4HkFOJzjxt2Dqb8rqLpK4WEXaIYRVzClgM8ShKPDNyJ/y1JVsPnMfn4JizcyuLvbqrq0WYoV
EJ9ZG6pASdVjEDBWqGDdL6PA1bCw6UgWZwhKkmStXKPLgo7GvU5ivzTJa2mClmyagNYBbLJWVAfc
j01QwECrk6YCHZY7P/Ok0Vmv0S62PBkP/7J144qbQdbdRO+pPBsbaVzg2NdGN9QoDQN7KzDkp374
/B67u2rD2R2C0opoMfJiTvvJAgSr6rizLcr17pvEDyH8c0+d6zImrGIv6X8uWlTGwIujJ614XPL3
eIbrcvEPvziRZcNpZsu37Xtbu40bTDWXfyiFMCu264I2gjjLQ61eN4oayfguuDguAqyw9OILuHm8
ARx4wAQKRZaw7yGui8g5IuCLt/AdaF7FRXdZ4hp9fKDhqPOXY4PYf+VtNOOuUgCjasMqodTJ0rLI
YvrABb6oaCLFdJYgh7mvErJ6jPkB5UD2+6bSkCUDoIAZYGU13LQo0lDzUQa36bFCuzcqUOT/FcLd
qIkCgGyiYLbMMN6s6rayBD5I9H3OH8RTE8ekQejRWmEhPXaiV+ru91GyMB3Au7KejZ8XKVXmxpRL
JD/n7lRp5zkXdHXtbsLm+9z6pF1tAukC5Neq/qm0ZC/RjLAVDcKJlOAWiS5l2gLRChePdGNLXztT
0Nayexw3SnBu0swzrcwlXGyj2nqdVV3AVHQZaBGiPfn52J5E68V5TLqCHyJj6C2tYbtDfj8klTuK
jEoghJ+jkFG/Is0Et6xmTiSXw7m28rNTK4Ku3d3787psfM94so51ptgT8U3prjIe6vVCLMftlntd
v9MHEa7z7jWwkcb5zGJdJ3npkDBTwYpl5PmpR7frMgBKUxpCp9NP79kotDcYIDPWZP4umGtLQcFn
gVtpLw2GQ+YlspxE4F3Ybv8SgehXIbxOmVTXjYE4PZ3n1G2M5jNx1Dwkafp16qj80ilm7DeV0Z/y
bBV4nv31vMrmboSBznmsJHiT2GjhKj2SjTeVs3hdfGtPX4/Xcj/q2ejJDvjGVeeJUqttnOxjRQAr
3j+WJ1pWzuk5S5+TmSCwS870bJ3mWyWqXwHSLfB9+09V3QYwIR6qqF1wh7nURjy3aKJ/hwKVCEiH
LE+L4lclUG9J7BqPIrq23Skb0Df+K5GfVVPwAq8pAFGC3p/A1Jvf0NP0f6RdV6/dOK/9RQbcy6vb
bqeXnCQvRjJJ3IvcZPvX36V8M9mO4rEuzgADzMNBzE2JpCiKXCvUw+JsnfaXcDuEXAVxeThgApMp
TRDX9T4swe0JQtk5EzVjioRw5p9YUjOlsYZJSSVGgVYOuq5xrVlEoSISw1l6Nk4txmPBDyUXiWtP
Xk8/27LA5La96bpenIX3cjWqjpzCk7ubonzVjM9E+aCmX/BOJ4gZ2ynWygY4624No9TQEozmWYA1
n+WfZFeAXfn/jayJ1o4732tSWPUy4j7WttNBtqajrppBGmnBvrlte+x1+bgTvidVKmcwbl/VR1ed
nlLtoGXPpHqaUg9dgK6eixI70YZxZ36XzU1VRwh/MuBdAP+qVl9B5i11mluLKn/b6cVVOS5MxGlb
DHpdgy6gjGsM7kv0QAf70SlKvN3iLwJTFAWJn8gzq2grOQOOLhMnJRtJii9sIGkOzTA7i+rEAuPg
24HJOPWU9APelGbby6l1UfPS06mIXFRgHCoXJqiqDEqSozCsHtjYwHj8H6+bqGFSsE0qFyZacGE6
TY1GLE1/SrRXSWnCaSi9mYgyGZEgLlZ0RZz1WWIDaXbJH2ypehuN5DFKysdFNUVEWKItYn9f2QKp
lKzpGMpQ5dz31i3VvmcigNZNgsnVoaRyMSKaFDXPMqRKrOWn8PPH8aIDzJ1VbFVXPrLmVus0ZoI4
KNKMCxlG1CKsR5jIpJYTWHbqt0jRlkp0VxdtFhcnktyeYnk2Db8mN6NUu332VmtuS6jAa9mm/5kK
/goSfEfOhA7ABmRyGOIaD7n6NtBv+xF2E7xttUt8J44ag+Ja0uO/AbS86UgPCXqMloPxNPwFvGO3
xT4Vh0H0ZrCdJRkGpnPBlYc0iTPBecEVl9Y67ulTWJyskLV2aNON4w2+4oHMohVD/W/axkokZ5Hy
UqRLYjLy0dkz3PY0nTpwno6u8hn9KwB3C/GGRVxRABFJ5Swyn/MZ3MHIASx6WZQvlRTo5Hl/FzdD
oQHGLgfDn5gB5WJUbYBDQI8xZc0mqLRjftAOw+m93XUrOVyIAmPeJCsUOUbrZy9qsIAnYfLSFxAR
g0dRVJvaNP2VMM5AEmqrSpbAMstscodUuWTxe7DsjZUIziDiKpallt3wMZYuTx/TIZDyRRCQth8w
TUANGZgZYOStv8daZ5LtVpayyK8+qmc1mL9nfn+cH0jqWl4P3Pf2AP5O2du3iE0oZhBX/JLKWV1R
ZybB5Acuqr72UQ4q+LR+0iW3Ov4vAA/gtWg9+Zgd5Efho+3m1q2Ec9HRbKTJqRtkUYkWKKAMbAWV
me1kdyWAz53q1hxsC9qBzeG4pEZIBzzhm/TWbJxAtSgaPBIP2IA/GoUGZjO+K2pe5fODOyReIl3T
4dMS6KqCMoheR598YeOSpYceJ/tQAzSZAZ/Gomew7TRuJZq7gtGsaABOgTHlJFI9VPk/lHMZGD0a
6hUz/ctxPupmdmMCfRHj/ILix3bMXsnmUq7USlAGWxy4pJSHS2QCSznPXVvpvwy9A0at9mSq1W3k
4Em+7I6D/B08rF9bexDV/pn9/HEqmjBvNPqD4ZcfeLflIeu0BEykbfpZsr/K+QV8hS4t7rX6IW8E
9azN+I1RIBRLLQV8WJwnpUpjTDXrYzPaj0YaTu1TOb6nZr0SwfmLmmoA42dg4rl8kNVzloKuRPTY
vH3Sr4RwPqMkUqVmGhYNDaKX+K54GJAzR2gTZfiHYCL0Y6//XB2IwGjY8vy5V7+Wj792yLStUAtG
NURSg7zsgmY+R8mDgzqF9h4CWezSPzvFXzxMaRkVFfhkwbg8xNpzKlJlEzhyLYCz/6ylrVIuGCqp
f7Q3ttcFaCMLkrBH8qB4oJYDzDL1ax+Jrb8fzgU2yF9CstJS5nhGn5dELxF9qednVQSash2zr4vH
/r66Eix4ctBzjKQFvXN0jLPRfNlXQfR97jinMwhHAFsNJMrpOck/auT1v32fO2ZLkhEpqfCoScvj
Mp9M59P+90VbwIWBJBuJ3SKDDMBeTsDWFM0G8RwVE8turaDYLDrAmS3t+Q0XE+YxJt04Y72kI0OW
YUChuqugmTsP03fRlq0Nm4sNvYzugCGXsTnJ6zRlbpTfjFbwnxaQv2mAF0JSix7JY9GeEnKe089O
+td/E8GdjcAayuTUwvmkSzdJ4dXxtyETmMFmOLMMR7XxdGZr/Gh/2c6G3ls98irte40bpj54GbmL
i5fFedpXZtNhVpI4h2zMroi0CJJIfgQ1QaUK6tSi73MOmZh2jQoA6CrL5kkGcLIjOqU3PWalAOeR
c9SZcU1RBxrHCX3FWlAstTsqk+CAYY7wh6OgZwKsQnA3gOD8HrgaG/sxzw3KTZLmRuohUV9rTHRI
T+Vyp1HBODX7zX8Is1UbzO6macj8THiiJpRYwNvxhypY1MKd7R/xcjPFIvff3JyrHD7BjBszayuK
zdfVcJTPpjCDZauyowg/F16UZTTJPQTkH1pcg9PzeGSzB9WTehwEGyTShTs1436gQwbKXD/t89nr
zY66daqNgoC5aW2rFdN+NwMTs1gzoKogRT0XcxRM8X3bi+pmgu13OJ+0EurQyWRCyrM9ABZbfyHZ
x8Tw911/O9FeKcP75qw2xUIgh/xgsxPzLUGhAjhBs1vc9SjIKCKWmU0nWgnkfDVZbMAQJPBV8Faa
tHbNYnFpcsiHH0t5lNL35Lu2qWqmrcuA4ObO0rSzmhk3M0ijT3Z6KehrTkTRZ/uOaDuICKgugVyY
W8MoN/TIZvVhPNM2J+Mm8Uuvl/+fGH7bhnEVxq/fkHTjWEAYlYFUW56A7uEBv9TVLJFe23Z+lcSt
nRZ3eJyWICmi92RxS+dJm9x98xOJYMaySgVtea4rsH+CEtN6rYyjTIDUnL3nqF7tDpdxSF09JwsO
U982yzoEG+8Po3IGN9ckJ3iHNugalm1AT8gKPxlOR7nJMgemXdcgwUqXGwuTunLU/tgXs21vKzlc
bEjQNqq2P11oDhiEDC5XJua5nEMdzr37rhvBShpn3Xo6YSg5h1ZRFbkZsClt55irosmPTUtARVEH
lh1KSfx8cy7b5WBSPJmj6e0wD8W9UXVnTZIFqYhIDHdCtBoGZ5sYqYiyjPfEso+zbRz1TH8RbBH7
zh+H3kod7oyYlqR24gZxZzgPeCfvDpGv3eUnhrEpnUQ7xPZ7TxhnDxXyBLVjaF0J5tHiTyMJ97UR
LRpvAYB275G4w66Lw9gc0A3bihgyN6Paar24qNYXGrgoWohQu69mAVaktvGm7kuWpILDe/P4WQni
ghpVjCyRWM+tPZ+q+vOEbntzfK7qC2vBLXOBtO1SyEocF+DUtCqTNIO9MTR6+3vxLT9HJ2ALpi4q
h0F7W58YZ2vlycIhTGZhe0bBhb25b6bRyGGB/wOpw1hk4uJYcgcfGH2XNEwE+arACPnm7ELPgWEU
Q16uNl5fxsfaIE//yQ55JrxGl2MJU+NwqvJsoAyHWT59+P4eGY5jy5aGeyp/d6SSaqAUiD5VW3mU
FoxiNPdyJooObO3/3JurEO4ikVBUUgsrZV00yQtIV25kMFCzMafpCBR1cLTOf1G/O9nHNBT2DG1H
pqtsLgI2kWxaFVprgj5MXhiVb/FGQzUEh2+AJlN/fzU3YWtNJF5gCMDkkcoPKWJUJ58JxfNvg1Zj
NlVFPPtBPjGebVC1HlNfdI5sLe1aIOdwaZeWs1TgLUc+p8f0bIIETwmSs+ipbcva12J470qogq7Q
hHEl3mcAGmle9xdu//saP6ioNCWJEPwkf4g/asZlNg/739+Kt9ffr/EzLlKuxJNkYZmS6NaOPpSl
7RnNzYwaw3+Tw1mbMrUO0O5SvOOp+qtc5m43lK9jjHbGRRWI2nz+WuvEIuIqmVS1abG6XNL+ZnUo
wv6tAJWR5aUnhiKcHeLnRLBNomVk27gSCfVqM69RclamsNNJUBTACY9CsxUlyuxY4iPGWjfuCC6c
qcsbkECBHlZ2lcEMTR2sN3HY09xrRLjFmw0Va2n8adwSCyTYqAhmN0rYPijHvvbtly4EtpZvnNk7
/Ry7GIwR0WSIlpM7nI1EThRMR2H0LjoPycm2a19HzWOKRabCTGFvOfkooeB4jECjjpLniCk/08v8
/NYJmqA+1X5z+56zcb2eXLRYJtxyGICZ39HmXnIaF4gF77jorkTwjZnTVAxsSgV3UDJ7cwzqW/tN
rQSvoczKdpbt58VkZe5RX3S9M2fI0qSgi55K3dMiwRm/2apryqZtoKCtaSh9/e5Si6KS2ZhjBh4B
Xl/NTc+S5/Th5NkuI+RMRFMcmxWQtUDO2FXgtDbKBGOnZ/uAEkEoBbRxtQO9ab3ZTV5FRi4UyFl5
QrLKnGqF1dvzL5KL3pBDf0yp59zqeKKXemF/w/aZeF1SztqzPJn6goKaawzZxNd4TE/AvMWD/H6s
F24dZ+akW2oV05nAxXhmfKDdrXWHIfFDc6e6ydkSwB9s3oJX+8YnnL1BSi1jz30swWVnfeTj8nvQ
cNqLYAPYAv1p978W8I/Ec6g1pLeZhUexGpDngxcp34riuZeeNPU86YLG+G0DwSA/OjiA6ovs6XcX
AF8CyW1Li9H8ooQMzyR6AA4Ioi+zj8Ir3/b3bdOrV+I4jysrrcjiJUboKG5MkEjlHTDaRK3WmwnN
SgjnZbj1N4ra4014Lk6K8tLZL/tKiL7POVXXkCjSY7zINkMx4WaQSW6TSYbo4NgqZpsrNThXMkvN
mDUDed9Pug5yRsfuP6U+MeWkaGM4f7LNvrbtOMfGNOVxWNrbzrI/z7ksuLkJxPDzjTSJbVqMyJts
7dPY/cidYzR/3d8dkQjuwrPQLHWSCeh1VlTeNU11kxWOF6WOvy9m2whAAKKbqMLpfFbb5ETSVHDD
+0R/62S8z572v7+ZnzCCkb+/z2WzWYs3/3HGmHNnzIcqxfOlWY+PAwhHykQVRIHNoA00YBQPLNuC
0N+DAEqhtC3RSuED1EtzY/rVpniTbQHaSpbFzXogKFqzG6dluK8j++4fsW4ll7Nwe0o0C3jjeOSK
budpdGmcuaX55NBbADi6+7I2zWIlizNwx1RLtSgQeSh5iOlj36KZ4rgvQqAOb9wLhsTkBuRowVjI
r62Ci+fcukBYOvWRegu0D8GptGmBV434qS3SkHaZZoBHWMsYlLQKZiqawdk0wpUIzggVq5Fra7RR
7TMyV3MqV4rurPZSdYJkb1sOXk1Uw8B/MmeA4EepWoJmkIBEgHpXs7C029pdTLypxcp7HFe9yuKM
rug7Jy8VIvn9cCDZX7n0ad8K2L//06iv3+cMraAzkFccG1OoS48u3LJpPEy+gS2YKJG3FCUMb54S
V5s6UXDdPsyvqvGJuZy1fT9hItJvQDQIxHfg9BzlT8Rxpc8Es9bFrRns67pdc1lJ5IKtttT2og05
ONL8yde9JoyDWHeBNPeDsffIbnGb6YL9E8rkjBIczzgVUzbBiqwd16mwVQJym/jqyThoHn3OztZw
2tdzO3j82tOfC7+6jDSJY3RO5gDTxHnM5tmdNTR+aaIDn1nGjuX8VHwlhZpOro7mz9wZaLVBfK4u
E/rHx0t/jEEQE3utl72mXzsUz0S4hwIH/FnvWImW46pQawJH7wDXrRPGfahfmuWx6VRB1BJJYn9f
SQJ9jKEMFbIaObZ9udNC0tRPVv01q7rX/7ZpXFBB608h6RFu+I2OKqcUHXon8jJNERws2wpZwOnG
NVJDrvy7QnKLlAbBCxfV5kFKY6+TR69XPyuT6LTcNsKrIHYerFaujTKitiDc88eO+A7AoIkxHJzo
PS88pnoVw37GSgxeHKfBqfAUm9n9sSOjp6fDYX9ntk+uqwjOBrqlQ79BgiWLl8Zr+gx9oR/3JYjW
itv7MUtmY+ggAYPt2fzNzG80+rgvYrsGuFoo/iCRrUqXK8jIf1QnbXTn1/rASGXs2o1fbLf21WP8
rp629e5wp8tEdFW1Zgezl7NXmcqhWlzDFDUfCVaPn6mXNDpYlGmmOb07zVNg1N8GIkLP/pdA/ssM
+Jn63oxyKrPmRsbVnHjKJf4+vsmnGU8EpZ9MbuTZncBZt+sG103jWQlBtCB33QjVmEzpLT43FwvM
2oyKt3gVudJ2QL8qyIWGIR7TqhsgzHLOdPTt5OL0aHRpH0orMFVAImiCs5GZ9Z8nyFUgFyIm284x
WwqBs9640/BBa46Rarh1AVw5IoX7DiDwYp6aKopLvZZmBAolr8OxbL8Ylva8L+JfMpqrQlykSFsg
eGcsUrDCy+JjsokE/wM41DHjacfgHhacwiKtuMihGgox5wxGKZd+GX/rpe/7KgmOC5uLGtZoalUZ
MZsoRzctx2PVPHQ1Js5tSWDrIk24UGEDEGMowKDiF9kN1d/sQdDfIDA2vpuvbFMrNhjgkmOZHlo6
b7NYDcZECseqDTuzlAX6bCfWv2yBb+4jBexMBluPP6u3lv65n4MJh+Co30bkBXik7ylyXwMFT/pi
jFHSDAlO22YsznVrNd5SL4EEtEOBwYnU4oKEDNI6R0MHu7/I9EuT94GmDmFS6MdarcO6sjF1EvfB
fzJCvuPPsM2lytiI2NBad1U/HxudPhdt7tMoft0XJbBCh501q3RiztJUwkwzrpDI0Z1PSiHYJ9H3
uQihq3kM+8vSoOtl3ITtUB0MQRQSieBCQts0S1XJCHQG/d7XF8f5sb9EIgvgQgIGSYp5mbBEpgNe
LjTVzJabGA+51XpVdNs04b44UeLicIFhTDNaGiUc17wdAiPMA4YGaWLUA3ARX2JGSn9iw4kilrrt
816TMc4JJBYVDJG/m4JJuoL2E+Tqh/5U+EWFJpHRNZ8Xj9HiyW+O33/aV3Vz51YS1d8lxnahLo2F
la06kLw9ZyI67e10YiWAc94KAGpZNUAlUqfP4Onwa+1jbli+U6MnWKEhgPoBsUoPkRWd2kHyLSSM
grAo/A1sEVYeNsxVpJqsisZG0vG/8UgyF6iFYFqacw/ky6LKNHPZP7KMldKcS0+jDJQCoCf7o/ZX
lEKWc1+3gvk00c5xbm0uKigvOshQp9tuDiXpad8yNg+vlQ6cTxOazChG4fut9WRPmZe2t2R+Muc3
hQhqW6LV4rx7kQhob9hqDe3drHu5fb+IJkTYYuxtCOfQtJ0ItZHo4S3lYe7DvjNdSfm8DILi/fYz
2HXReJZcB2CiahpDTodqMBoNp2PuoR14Atp0e5hE+Qv71TtaGVy4kM3CKJUBNQn5bITKxQkMtNfk
oQj9R+Q/PEWuQ2ljJui0Blh7exoT0DH0R/BrD37+0Hqpb74HuBYQfv+EwT+GbQq9VJQF8vJIyty4
IH5pDQLzFriPwcWElFZ9M1qQ0euePDwS0f1auGhcDMgstYqMn3BGt4ymk/HS5gAelw7FmV5EDYYC
FzK4YKDRQo3lAg0HjXNs9QOYxCbnw348EC0YFw+kqrSL2WHtIBh9izrqElE33LYEDFDLuqXLANH/
PUyX1eBM8YgswozTINUetFLkMNsx7ZcEvvyLpxRjMljlppnumuFSGbdS/2q3fp++h57O1K6SONes
1TlephKS4uU+1y5F9uiMN1olKBUKVuynDa4ONqlTc6Wu0E3flccpAlTbj/0938y7Vlpwh3fS2PIk
swtsnjwm04cSMGZzetPWQRt90wzhOc0+92c8uy4a55NtMmZT8tMAcrdHuVxy68fInz+1Qf4CNptb
UY+EyBw4F9WjfzaJprmvd4Vv9vNZMZoPGAl/KrpBkCVvO+lVPc5JHbUyBlvBbpWSfo7M7KC26Q3Y
pAUpHfvM3ipyjjolkabHNjZNLw+KUbht/KmOL5kqmrz6lwh31Yc7t9VFHvMmhaAuUEINHFVkOqMa
5kkYVwokvOkd961RZO1cfBhAmd6XzDzmocVNgx4xLCu4sQsMnp9aV+fIKAE9h7VbzmT6TOinpgsb
49B2N7PqeP9JH36CUU3SKMsYmgXtPsjJlyUWZIiiDeKhssgizTRpsGDsHSjxmvvx2GDcj7GiZQTF
w311BHbHD6vLY6obCoMe0aY7R/LqBe0Y+aUX3QUFXqRyQWJRRmCZGlCqWcJy/JT0oKp52ddkO6/6
Zdj8CJmhRGAVorCCugxAVCbXX1rlJCWZm2nHLvWFXW8iq+MCg9SNQMO0MQaRw+S6yjWsl7L5ZOkP
XXckjsDEt/tJr0Fd5eJDmZrR0kjYp7pwnR68gsCFA6TIpUbjW+6p7bH6MQWqj253gf+Kdo4tw+q0
GmwnrQcLO5eUnzLrdkqbgKKNa3/vREK4IBEtclxE6CD0J/0vffBJ9LkUAYMLRPBTCXGemRj4gh66
+mjSl9j40IpOJoEv8Sx1id3/DeOTF99qzXBN7UM6fzCbROCzgpCqcdd/dYmkMXFgC6Me9GPsWsbb
/nYIjliev0MaqTMVMwQsqnwGjKWfFXiOjs1g0PL7InoP1vEq7eKb9eaulRaCly1/GJ7GjLqldA8i
OVE9QWQA7O8rQ5YkgpsxGmN/1hPoa4ROYteZ/dHL7mpMlKHiPlZeHIoC7PZaWpZlYi6PETVyYkk3
J5GBsDRKt2hhPsTkBXOHXmW9UlNwkd22v6sozlWbEnzrQBdDWSitbm2UPUtifhid6aUd7HDfQrYX
8yqKd9hOwputzYrwavoEq7joEYh+lESA5i9YPP7FLjEXJR9/vjR1ZwMka5P5AssAfec5QeK3r9L2
owzonP/eKf7djjqKJM1s+Rh7p8l6RjFwODAKPLcMo0DYfcvc9M+U7yqPc+MKTTMAwfkpbw6Mm6nz
HK/AUJvhNbkr+eRNoB+7vezJ0363xKHQekAdQ96q8RKzqAx0tjmIIvrPW9meNBbEVu4GwEV5yimk
yWdMIhzyQ3nDSGQl4dPxdjS8LiPn10Qr0QZsIrBrw2VajoroQVxg6jwkXJGAojhhZWWKAW7tKR3c
ThWYuUgEFyOyzFjAhA1vitJzKgHL1rxTsq+C7RetExcd+klLqR6xdXLAt6x7w+fFjYBTECkYe66C
unLFz/r/Ulq7bg4XJ1qbTnbPkjL9oIX0aTnO1JMwL/qXCs4zR3TXEIQL/ulOcYAHbGpQcdKDyvpc
SZckuzWMh/fQdIF8859IwT/ZaS0YzMsSWlFCjpPSHxnjTFSJ4OPYjuy4EP9WJ2vLaKcO1KHAlDUM
40YrrBzUWfZ5UUpXSk6RbgosURQE+QF829CLjugsi3bwjusUgdImPub0/DFSH/O2AsiyfQJK6LEC
75+TRWEtV5eo00/71irwCP4lb7SUOm5Zq0aifbAXNPE72qGgQuDFzZCoK6qi6ipIIHlc00WJ0bQt
4+21xtvCbNwB3SAeD6l21+UPlfNgJM9D8hRnIq4nZvV/bOxKLHd1mCcgrWaqjtNzRDrfzWiyKdMD
Rqpv+y4FIkV1LHrbx3CP4NTedseVYC7QFEkOHhEmOC0DHfiWyOq+tiAMuFGC7FGUDm/fZFfSuIjT
dsusV1h0dDksg5cfl4vpm89WAk7Z5hB5neDmvGkzK3FcrFGStCzJQoGZPSrehOFju7PvOjMS5Amb
QeYqhn8tmHtbHXBVwebND7AMZQxjhGy1O3b0w74TMDPYMRP+pSBqk9aqKkhS9dqthoex+pBH90sk
GrHfjDMrjbhEBOhFemEnkIPnxJp8Vps7Gh8z7VNt3MvWp32dNk+hlSwuCZnsdJnyArJAT2pqd3os
KK6KjI5/IqhLWy+KCEanHuyD5Mq36Dd96102lajKrgguadvmdMBZaY5hYMbg9yyHUKvSKgPjEvH4
ZNHJs3R3MAZ3f822X7bBN/mPFLaoq1yqnAt70cdI+9UuFAc6dauvg4YHUepXAT2Ckp3GArnbe3UV
y5RfiTXNCMAvYMH0q/JjiYmm7FGg17aBXwWwv68E5ANtGPqsiZ7MCQf2jxJ1k9J2giR2fJLIN0Yt
hTUB+qTynErLiehSSPPYG5f0fiJ5qJrpcf8XiTTm4mPS5mNesemXSqKeZpFDVbyr53q1l1xQ1KJK
iVVqIS/OToSeMvkUv4f3BrfNX+bCBcLYqmUAwUALYqTPRdq4hpI+N3ie2V8swe7xZdcZQz6kmiGm
JdVljofMbQv5u1yUt50hGhsS+BlfdcUTg5PFEpM1PjfK10HqXEcWzjQLtp8vveKNa9B0gr2RojD6
PPkmsBYSHyTXvSvpwHfoPRDkCYo5/3Im/9otvgI7YibdqXIIJQEbpO68+Kw8sXAlBhjZzjuuorg4
omKuIU8GiKLn9jQc7FMTVHcg1RF4kcgwuLiBONgpWooX7iI+9JHltXXhOfVN3YwCC9w+iq/6cPGj
pYWhZBP0UadAKW6k5k0t78l4Meu3fVPfTouvLsWXX7O46VXWpQckSeCMVGEEFPKgwIgzg0UwSze9
F9WNRLbIxQkptvVOWqCb3r865S1YEf5bdOfZCtBdk8wAesVlqdAo5nYSgNfNY3UQrBxLHv5MYn7t
EV93TRtlbIcFK0c9Gkhuh8mP8hYEHWctqA760740QZjgK7CLbjaLzeK3OZKgtJ4TBTiJXSFyWZFO
7O+rc8votbGY1InNu1en/BKfc6/7WJ9iLwfxo3ba1+lfAoQt27pmOjpaq36XNs106GLWCLX8pYTm
d3LIOvAfAYMIkPBfG9Ec0rZPXaVxuoGFQ6Id62ar8qeUPg5S6WaManLwmklgG9u7dRXFJU+WGdNu
Zm1s2vhmZrGb5W+2/df+6jE3+dP8rjK4kFd3ZdMTEzIcafQNy3Rr6URI46b9i940biZquNjuBtSv
Arngl+gWjdKf0Mbe6DcvTRhJR0DZoWjkskknKrtq7YsyxM1gAZY7NukOiHUeY93EiFxOFmTVFJSq
0nnsBWWBzYhuIMdVwYAFLF1OqVlPMVFft7iOy6ZrN5duOphS7dVEcIXb1uMqhwvohSW1xqITyMka
ryzMIzVagdFtXxBWujAHWDlv0hIjb2LoMuF9tVDQFyUFQ+PSMDlW59yfRFDKIp24QB4TuVskAzoV
yxBKQKOWRaPhot3h8j0jMzSnzoDZOoCUuBzlUNa1R4N8w9O7oOlvMziYGAjTVc0GrjIXijqnMOOo
bLA/5JFYn4wkiE01dGTgZxaOIIvYjA4rWVwgWoaoz8sE6yblY2gMYJB3Rj9pZ4HJbYux2UA2qwLx
IMFTVOgRZVC0tXKPCXufDG/xu6AZTfOXEL4w6RTjYGUFhAzjfT6+LLYfNSJ8o007W8ng9sZSCM2U
DDJk/VMvEde2K3c/lm6mjysJ3I4UiubYkQQJzXAsio9qfCu1b9QIDP1QEbwAiSotgq3ha5FpprVF
ZsCuZynAHMYwXXJLcAUViWCLugoGjZa3ZVEhGOTyC6QQIOlqqcDCtiPOat3Yj1gJ0bWlIrmDdTMx
HujOqnxfGKoLzJCjpY5HiYB722weiDN4tTk/ydYCxsYp2N+7zXNw9Ru4yCrFijw4MX6DYn/NJcVz
kB+pfj28FMrR1hVBkN2MSED31gBEaiLf4mIsLtFTnNKRXaRc3HZd1TqO9FEXpeWbJr8Sw4XWfrCs
vrMgxjYjz5j0u1yjgii0fZ6vZHDBtRm6sRoZ3KlG/NlrT4A3wsOgboCFA+3IBzK44sezbb1QT1IV
UwZUCmcwJMfMSsWOQbtq+pOdggJrjMAHtG8Sm7ZvOUBHBzU2ZnG49CvJs7jS5AF5ZZIcTZrfznly
icdcYP4iMZyLZWorj9UEy5Mm+SWt85e47g6qcEZwa80AkAiUXRsoBBZPJZ7mbZrJC1pIhuGzRh4i
EeXGlhrr73MOpCVT0usMIVbR9R9pHAdNXH+yFlV0LdtynbUcznUA5zFp7YA2hUK5Gervmla4kUW9
RET5J1ovznesjhoRaSlSxuiu1+5j5WnfujYdZ60I5zhLQ8t0ibFgjHmlAKy3eSsDrguTxPWLfkzH
UJ0+xL5oenPzpr4Sy3cLLyOpiraDv7Z6mgXDgF5Kq54nN1HkxUU3geUS2SBuOSvEpxbJ3TSvv5hl
X/h2Y4KlVBmmcH8lBCv98363Cv99XtNZJVgIKQc2t34uxpd9AZtUN2uduYN5rLIlqyZImM994V2W
MD3atbe4i5seBn8K6jDSAwO3jzQU9bBvKof4YQJhR8W7HxdE8iiW7KiDubZLaJiPlv62r5vo++zv
q8VT8fw5aipUy5boVAxx2JgiyKNtS13pwIXbtE8cEFBCBnukHoogDqIXsOT6cmh8sPA0rveukBpM
pBcXTqjdz1LNmtpJPN3EIEUzyPRhf+k2Cwd4kvi1N1womeNKHhrGf75q+PgbVF+MtLWVHK6FcfFk
KnM5y5lCNZCZzfp17o9UOrYT2HKVQOqOyiC4k4pWkIsv+dwAkob1M/T0QXUOsSRoudwM+NfV43uP
KkUb2x7EQb6j0ZPe9Pdjod4beS0AqdqM9ysxXNo+WMSsE0YR0OQVZmKJK5GwNoMuFlW32QbwlZDV
BvEQAah/6I3TQZCRfhklyDLdon0j0Re1ORKl9/eNT6QWFxfmhCa5wQDPneVbguqo9EUzHhb1HVOy
a5246KCnzTi2TIqyPNDxxRTVI0RacJGBpkM1amyUQm6toGb9xIZ8l7aYQrRF4BQCc+bbjNLJkspO
g7ml5MECyNYcpYItEUngwoFNBprrKnMYdHDQD1IjOPFFi8VFgHh2Ir1nDomy/wC2CyUx3Nj83pAh
2LctkSKc51tT1mUa88w2U+4GCQhNpvqOpHVlWPyFvVT7oclYs2hpOseyUC6pYx2cNj/+J034RqJ+
AkmjmUJM0z8mw5MlGiYQxDC+g6iJxtYxWVJctMcov0ucZ01UGmRWsxNW+FtEkWBolvRoGIomQGHX
4z2y5BsMrwedQs42SQU9rtt7b9qyZusmUm0uXCrVMlTtwm6WqvQUyZE7Tulpf1O27fgqgsum+qav
AKOMe5FjFEFZIacywQccqW/GXIf7orb35yqKi5K13ecqekDZpQJd9RfZPqiToCFCtGDs76sEKpdl
S541iKiiQx5/p5Go9ixaLi5GTpkexXUOAXH0bA73MTJpZXqNShG4g2it2O9YKQI+QmpQJqcyF09L
XgwS+5r2rgPluiFcjDR7p+kTA0ImoniJ+azGn/Z3XLRaXJCUWInbdCBgTj7mOUDc60OrvDRpK7Cs
zW1XQWLs2ApjKuBiJJqEDNmccb2L0/8j7bqW5MaV5RcxghYkXunazPQYjZVeGLL03vPrb0J7dpvC
8DTO7d3HVUTnFFFVMFWVGUN3aF8UgmwvAODvWVSJrDikAFiS3G/RmxLWVJCEN1PL2Qb+4pRZ8lhq
AyAiw8kHbQ9ttbI8GeqdPPaCz7XZYgOi4L+/1+83vJV35eYiS1UALDYWpzx31Md7SyQ5piP7MURn
Omdsdr1xEpV5ty8fK2AuBWSD0uRy9PvyEe4NsktcawR9BJOwKH+06DhwJVMoUbq5eAYEcjXDwnwX
/44/m+GYpBX2ncFo36EndkP19ttlR98M1xUEl0VrLS2yDCHrlkXjDqHkZmXp0KV1roHRDYr2KwuK
3ZyfB7jHdyY7dOjqvGuN4DhVyq5eRAfBbWuw60CRXkX9i8sLuY5GZgNqMG7eFHgy6FsPlfNDkGG8
7LI9m/kBGxvKnhimVvmnP3SGRrPOxk2zKbRlBR3t9lT5hYiuadMeAgl6UzcpKjmc19XdVHQpaYkb
ZEeZ/uobbNcv11hyhuA2nlmLq1aD2pvbVPGRNuGh0zCqput+UFuvl6G2o3dlDjN3Fb2jps5GWYAt
p/suN772zib3I/+3Bl/yS80c1S/98UYkMSz6iGwtV6g0bCqFpDrWimRO2kKzZ3qcq0yUmrZd4vwh
Od/TC0sroN0dewGqOkb0MGl21+wz6ucpuHjLL11a2+bid42typ2z5Khl3ht67tTNs+Azs5j9cNZb
fWZu89K1YhnmMIJmMygllmeMinrhwbLRGPVFckUvS/9lURHUaBFG5wOvZxZW6VShwIB3mEf6ZB2N
vXVIUT39HPgY7bVVW3rQ0LSdCwJwc9LSRG/137Bc4gLBokSXKYIuLeh80lcZHVmJH+9iqMM5lUd3
066t3FCoMLCZklewXERGTGhKTarYG4Pc1+fG01KBZdvuejaMC8i66duIDgiSpEAPZexi9NcpLQHI
5p69MoOLxLKh5ZiRgbjFcJOMr2OPmTrju1xPNqGqe9kfRQZx8aeTXi+MHCul5Peaca8qvyZD8Doj
WhUu9tK471NdQ54cp4PSxXZbdoINbPsAsPpiXFBFSdl1VIKOUHKYbiMnPeqjoz737uyqdvUze1E+
CyOL/eTHOD57ArdpArCrOwWsIPRJ8St/9KA04QSucgdOZeXR3M2HeU/ustv6RvRgI1gyXnGiJUmW
x0y2aya2FqRIaS7GHQR+sZkwTcWEeLRqGhrfclYO0RBhtk532+5TpXpNe2ymGE2wi8DXt5duBcRd
RqPMKo24SwL0tsV3swfZpBfJmx/oSdqVbuomP6ngMrdZSjZXiFxySrJoCOcAp+3Grw6gD8ErNeiD
nMRO3cIR+gnzgw9+skLjcpKk1ssc5kvokRPZtXfza+4FD/pDccO63TAy4vU3ldPY4HPbLYLA23TR
FTSXrFLghmpFdFcikmOF1lErKychw9HEKaIcyvuKGIcr0skKkktdWZyNWk8gF5Bpqj3Oz0Pw0Js/
LmNs5pMVBpeyGot2eti0CHZUk4vbVPt6+fc348s0VMWAdAM2TS5fSVkuxzFrJqbt+xTtuv4lGAUr
I4Lg8tU8442vly1c/Ip7uS/tFBRjyfNlM7ZLFys7uAxF+qnvGg102qPpkCNaLD1w6pm/Z1WvLF38
A4ZOoD/PcVU36FJNIBbTJm9d+jzJnpl8XtJjN38yM9PRpffL1l3+giavsWFI1bgEFVosMeJg9q/d
tI+uoU4zVyZxeaKp+zoM1EF3a1m6kZbgHiLp92mIM2LfLqJ8u20PlHYgsYEWRF5vCltkpbYZ9mG8
OdgT3Zf65M6y6Pjye57gQzayVEgDazgM6zwrATVKSzIbiKyQ0wCWIZDyPxo3idvtoavmYrb4sXBM
V7Yrp90Xu6teuVbgXD4CT35bSWqO9oK8u4Vk+d4a9HuMiHpLGPy87B7bB98VFvveq3uF0UIoCTym
bNwngfqxp90kfvBDfYbihiNDUmvc072Ixmt7Z1mBcpmpzuZYkwYIs3R+cPpLbjfY57ds6AH8ju5l
Ezc9xoIohgYxGSb0/KeF0bJkRcB6z4n0ECCH6OXnwbpGfNtcgXAxkNNuHKW4xJ19Mu7xDOa15vI4
6ESUq0TGcLuk2lalgkOABv13JlLLJisiN3UGh36lp8VDPdlVPl/x/SgeqwwVnS4Gr2xjhq2Z4Nnv
3+qKmxRvKuiK1BlR759LpLalSfpQYkNEz5X8Uqe3YacKDlCbm/wKg/O5wMzrNrdC6GpU5v1iWrek
bjoHrQbHPJTeIKn1Sc4EVePNxVpB8hukXpmzTABJpwcS+tn0SRFN2bJUwOcpSybohlSIgfYqbu+S
U81KaRUTty+jXdjXvjFWgkvD1gl3BcE/voazVoDzANtjivehEY9QUvzWKYck+nHZz0Q4XJw2SqYG
Y4avNSvQzGjsOpXtcriTzNfLOJuX7rVBXKwmWgqJPSYKFpyaQ+so+9xL3HjXRc7g6X50xLSwF9W2
6IS7dVtdw3KhGzZyv8wT7LPS/UxLiAJ8M/s76No4FboWL9u45XlrLOY2q6wuK5UkR+xI084veAHr
6YvUi7jEBa73e2dZYcAbQbudAGNqH2FLFc7XGKFA7Bb/aYbJD8w3VleMcR6gII6gDfxUccvAv+I7
rSCYT65sKEqt09oSaxLr7AQWtI+qiG+DReCHCF1BcEnAWgoSyjlyW970jj586qMWdwxHAsdAsTOK
r7lo4H/Tz1aA3JlZIlCe7UN8tqG4l6rapglKWNmOZp9y5dvlz7d5KUXNx7I05CBV58eFyi5q44Xi
BaZzB3dxFXvZo5ekhEom5vwbvJvF97O+E4BuG3gG5eKXqrSp8HKNjtWXvrHLr7qj2MFB/1HMDiai
b4nPTi14NvNFUk2bUbWylovgtOyXSbIADBY2Xd5bKmNPcQXWbYbVCoQLXTXQ1FhT8ETDmIHy0I73
bHhSvdffKaR8qxP9LCoLbSbeFSK3+5pJDOKUGRrq+i4A1xsxGjvUHiJR5+B2IJyXjYu1JZ1L9Gzg
5J4c4j00iveMi7gRDoSKFomLNwrKsEDWSuKWKsSdMzuenvr4qvy6+mRcjIVQ3dMKxpivZ6HdTp6l
/OwykZ+LPIHb27OOZArmsNgHY/qsULoFuergTZ+YRlfjoIWr/pZX3mX/2/x8OCorFPUnjAFyoHpQ
aJI8wcdVbEzsKUvJf0X6Fe1u1hmEp7VI9DzLLQ2n5S5SD/L8FeOnn0xaij4gSwQfUu8KhjtR9FJd
tENWx1713rRecah8FDwhoe6NLv0l9rzNa83aLC4xmVE+jyHjWO7c0VPxzBkeG7BpasfaH/el4Btu
Ru3KOC4Z1flgEcKI+cjiFXnq9Nptrb/n8/fL/rDJrbU2istHxRjiiFKEEdR28P4y+rl8sOpPNH0k
003dn4j0tZieL2NuOv7KND4hZZ3UhEpD3MwEhROarAffjNB2eRlF9AG5fBQUkVaErBNXtZ5a7XPT
5tC+eIGWr38ZhyWcS17I/n11xpAwQdDFjCpmDE+RdNug7XKpQBIy/NJMkfKOIHoNLi/RIlhqGiHH
LtXzrD+FemtDpsK+bND2ro9zGU54Fh69+QnNVlGmuDcgwc0EoChmVCIcn00PvvGc2LId+sNV+XaF
yK2VmbSVGYAbzVWCzs6kmwRM+br1+bJdWzdEHGT+MYtbqK7NJsQTnuas8N2Sb1BTtuMCKjy3Ld3V
Rihwi82lWqFxS4UaHCVphpu8Zh2L+kmuj6XoZXMzjtCSrRJq4HbIs+SbgdQEjbro7lzlh2yZDqUc
eJe/2bYVZwguO0Cr1QgCBZVEvYr9SvYnedgrieAVeDuxrgxhf8UqhPJ5mKYog1o0S6wTasGR2x1z
VAVUe95rIjSRTZyzTTNYq/skM13caCpql9BWgWpW4lMnb/Yh9EihCvI/lUDYfvQhU6zM5BywrjA8
kuBDevLg6kf5hJq3swwuI02U96Jnsc0nTmuFxjkgGUtLIYycu/bUo3yUXyMn/xK5+uflLsfjX334
6+OiHQrlnqvOnCtw7pgRymUcpSYSVWw8J1IFUo3anrJvpej5e/N9c2Ul4d7bx1pNUyOXUdjfoYjl
QXZesptv2Ru4Ghzi10+VI2Oc78e/iooP3QTq0JQz46GI5idtSW1j9lQQd1wG+S9RYcpEpRqeqHky
l9TSK63JERUTtTVf20dudRPsexfngWN0VRuXBS3pv9G4SG9LNUlqxlcTafXN1M57IxP1EW4H3hmC
C3MKiV8Ffem48Fs51NDMo0ErNF2IKNy30+IZhovvvp0l7MewRNM6bwjlUxRLu8trI4LgIllmmT2h
ZezNaedmaKWZFsHbIvsjP+aKsxFc9KZErmIcjzCrRA9p8GqkizsFt0l6DaPAetm5QF2KEhQTYRmg
x2Ky89SyVT12Ln8sgSl8CR2UcEFNk464BkQqikE/SI12G8WlIyeiiT3BuvCcLXirHdNGZz3qLcVT
RWdZTpxLuXvZoE0UaJRQC6UjlfB9grkUlOAslkN0A7yb1RvVBEf/zTg5/z4/MJBNcTjrGUrlxnBT
SC6YBOwi+3bZBhEGd3dqxiIGR2RouqP02ivSIYe8oh4IGuxFINyFKUh6rUb3cOypveaZZLybq/cu
1ATBuI2CmWPdMi1F5vsp5ynWKIQgJMT7j755gMSYg+bKaz7XGYMLR0hsBmOvBeiQ0BObLO+98hrS
x3+HwYUi6FhiyShxYsykY6d9oZa3yP5liM1QRAXmP5+K3y1VtepKNZ90MK8mtlq/wtF2ZhliJFEk
2bgdI2ckzr+WtJ0ShJ7mRrG8G2T9YdEjQZhsG2Niz7IMBe05zC9Wp0ZN7xtJtyCsLheBLcfkNekb
Jw96P1i0WrAZb/vYGYv9LSusOYvMKfyNFQe3U/doWfNtPIqqjGzb+JD09TMKt61orTWTLinQqYDh
muHX0uDlqT/W4ytUrQUOLYLiHHqKoqqMQASADvHebopTPLz1w10b3yrD/hqfOxvFuXVHEtOYiwzl
mOQJG4DZB94E5eIuFl3Etw9M58/HbzRdkWH6MYVDZHjW8qsHY5/4OQ7ZGXgtNa86xSLm+k0PxCua
TKB9hhYx7o0GSTSrpADrFU5flPp+yWcI/R2qSTC7IIJhsbZyPtrKGOycARPgGI+bif7FWPZD//ny
OrEV/+B8YK3C8DVjL/7A4ZaA7jqPgTLN8INTJd0o5fe6PYTpfSeSrdoMpzMWv1LFEJlQUMiJK81d
bgeQpnWaftKdiIai8uZm+w+a7P+2iz8TFJE+V1UK/0P7T3dbH9mtC+0/sm/toZQnCKvNtLcC43Y8
Mil1QCMY1qPVInlTW8FM0eaHI7phyODzUMCG8qcrTIVadn2GHtI+C30p0Lxwrrw4VwRmbH+0FQ6X
70Dga9VtwHpVRwP3fvluCNNXvR7uiia6y5XxOFvhiyJPT+EwoPFyFJgpxOcy4RyPnaVHODMyYq0Y
rHiWdGi85iujek9FdByb8bUylsuFMZoWUHECmNIfs24CR913Y3lUjV5wEBYtHpcJox604UmAd88W
Qt1DbOvzTdvHgp1q0wPPxvBdsVak1pk5xRjWan4a9dLaciQsDQsMMbnNvVfB1KCk8A5J30fyI87b
iqiKLzKDC6Qwi2ZrKmtUHnWnSd4zUWOU6Pe51C0pQVRTBY084CtSmrdAf7kim66WgeGvcvbYdFST
DKx1pEZ2mO4gIJ1MD2pVu8uQO+M1VNjWCo7LCyGlSRHFgINQ6yGua78JVP+yRZsnBoIJH5QddEr4
lrk2SfsylLA/aMqPeN53amZH+UFl55Nfl5E2d6IVEvft1EmZ405HEk2LyCZ1gZm9UxO/YSAF+jMl
Na8Ky7Nh/LfrjDjNTBimd37cfOnbE82/XrZo29vOEFw6rWoJ9ZwURcugz50ZpxIULi8jbIakqeiq
Cm44NGByIZlnjZXOOuIlkh9wlfek9C0NRMXrzUS5AuGCskwiuVtK1MT7WnvO0PtZZkNjZ3W0o21K
BBZtg1kqxWw2Yae6PyMoKErViko841RTu2tmBWeF9Kcc9rYlpT+v+XhnKG4DKJO5gQYRoKbAxzWF
LP5cPV2G2K6zWcjwMjpnNFxT/zSHyGHYYnYO5agltztwBQV66/bhThtOSVDZQRfZRnKbiO75m19x
Bct5nhZ10VyzNzedSp405HaevdfBN4gGC5Zr0wFXQNxygUhrCVifjwv2G4hFDXflTDGY3AumFjYj
Cfc9QgyiY7SRy9sYo1fHtAY7aZkdi+6hHgTVgW0zzr/P5Z667BpMvuH36XyXaN4wf5lj/7IriCA4
T5hiKSwtExA5iA4JteukgBhV7V5G2X4ZX30pbuUx2mGMGsVE4eiAreEwQ6YHNY7c1lh/gRcdm0fx
nJ3INM4J1K5IlUUHZqGg4VepTXtQjONkElG3p8gNuIjNZVIUw4BvmCY/m4HurTkRPMBum2IxVXgN
iZsnh7Byk0hkoECgrLkzpuLmzu0Lq3XG4PJps9StmbLW5eqdqSgVuEfaoDryFS9+F9NrbR+qV3Bc
7NSMzSw2ACcbNjojd+mpSJzRX7xuV8vCfsjtJTobx0VSaC5m1UlAM61vVvJFFYXR7wPHhwvryhwu
jkClo2BqDwBszD69iT3LUXejt0CAD2aBMZm1aDBG3tjpXdll977WZzyL6l4Cc1xyF2LWKXatT4LA
2065Z8O5wNNSeSxw1P+rTURBD3fhD/shtIm9K4A5Q4/txyKqoAt9iQu9rkrUlLZoC1zK5BNJy5NS
aX6YaOCpi50lUZxGjuysNZ2oTH1U23fYAgSJTehgXFSCX03SInQUuI0L9hEvc83QLvaTw4jtF0mw
4Qgt5q5TmUaDbGTfuT1OvoECWaU4xQ1Dy7wWM4iCYyL7gBfc7UNT07xI2tIhIUj1aDd6CUqPxJFB
9ax90snusg8JYsfgTnOkrUmsEJiWDJhp2JWp4GFe9O0MLvOotFKKjtXIRgd3UVb+docb3YVUhD9f
NdtunQOV71MINCmbFux4ELbJbDQQgOHFjgrhBKUgY/NqPXGuy0HJVA6YOkB3KNw0tZub2JEea78+
5G7sZk7x/fJCbToFBVU6NloFEy+8D5rWpKohGoz1+LQYx3S60aYjkXejaLR3M6mcgfgufUOD3meU
oxu7whS0GddunZU39UDtQWoeL9u0ef2ihm7quoW+El5lNFS7IR2YFksmLY4czXaiWx7tq8/ljIZf
CnWdpBS894ggucQRJCTrFbYRLt1xkg5hfiDTnVK/NYZvgVb9sn1sTT4E8so+bs0UNLtRg532s/GO
RLFjMAqznTw5Y77YRv5k9cHhMuKmZ54Refo/aMEQI2fmjcvJbHZFcmxENcPtpq0VBpcywj5IadT9
x/tZ7o3c3NEeVSTD0FcEBgnWi+f/U7vSGia867uYZfOVNAODSeeROvcHbDhBmDhJIxpXFkFyh5em
j0mhMH0WQ98PFGkriGyp/BQoEK/Kn9JGRJUhWjPu+KKmckPCEKOptZntJOO1NZbdpAtCbTPPrxaN
O8JIMShiO7Zhpup9XD9G+bd/53jcUaQM6ymnbJ3mxidVbuPBdhHSzIi+FHfykKgsZTM76IW0vOkr
EPQmAW63V7Wirb4VlyPkpGiVhjk4mPyhYGeb3Y9C5GTbs0MrEC43jEobNwaLVHVXe4v/V182eaje
zC+YsoDYYHLMnF7U6iNwA77gP5cgobKYllIFJo3qLQmvehQ+m8VzA/ayGWgxZnxROwrtYZ7tbhGN
C20fKVYY3JECL0NJPrAjRdvY+jHeF08xm7lK7hSPSdmI2B+2N8R/dim+9iZntDEgz4pbdN4eZvDP
Z9O4k2L5LtPS9/9/FKEXFlxN4BiS0ffx59ONVgVd0zEJ80n/1lhPY3WvXPWkTllBR9cMqKArXBDJ
+TIG2oBuPdR9IGE34sG4Av34csXBcg3DBVE7GikBgRieg9JktuOo2IVK+HrF51qZwn0u7EJhjvlm
9F+lrTMX34yJuIsuODFs3jWogqFVouHvVfhD5bzIkB+Tmbt5ml8focxYut0v3AAgBWUU/hUmQa+G
qKoJnrMPHGe6luYGe0Wj1amP9mFwVDtBN8PWSZJJ4vwNwYUPJUNUzCa+WieHdj9/Bte9E4Q3pfoT
o/KCq8wmsTnmqMDaoqo6Ph/nbWpcNWnT4TSp7wYVU+GpF7nzaLff2e1J3/eKUwvM2zyfrCE5z4Oy
ZTJKJSCL22AX5jZTPhgfJkdx+mccK93sRTSQuZVVKYbCQYpATUhHcJtrmZRxkioJSkgTJCDNtrdL
WRIppWwu2wqE22HNng5x1QFkyEOnVQ7zINt1feiL0oY8wWUv3Ep5a4O4VZv7Cq5ZAavvTdsKMakb
3PbLXVhcM2awBuLWakDLXEoCTB1nU+RVgebPQ+KZVBWcIrcODhAhQ9FCQUUb9Ft/5lW0nclxugBm
Mr5bcuISMGX0gpvuphMgp6IzDLrOJt/VoAaTMpEePSFW+Fikb+EgyAybJwZ6BuBbGZRKzkadACAl
XeaPTYKKq1yXkV3J8acytqjdK93tMtLe1qoMnEhSmjuYuslswrhhYk0fsZ56dppyQ3O0ohgFX3k7
U67+Qu4z672GZ7gK5TQ0QFSQmPtPAwRrOxfLjWzGwwqMS2MzjWkn5yimFdL9EIe7MSWgCo48bDfu
gnfHKyJihcZdCvo4i5p2gmmyGbpGEDq5cW/Rb1UkIgzZdtV/3EhjbrYq5xJ9QKMs+4ZFmeyLanTA
KWRnGGu7bI8IhktZfUWbOK/hTOpEvS4Z3kolvI30QrB5imC4pFWGY1bUMhYprzR7gLZTHhpOP4gm
eQWxx1fwxrwEYcfCrCm8Tj/VV+XD1epzaSqHbiIkQbEoCaTsQ/WUm7cdXtA1419+Lu5AY2bw6UBi
AYQ5G10evSq3/DG6RsJwlUl0bpShV9DDWrJU1YA1TX+oJG+IO0HAbK88dkRdphqeq7gtJIiUrMAA
OQKmVG0t63eUTA4lkSArimC4lQlxnZkH1rGm5WZjo3OyuUcTfuOHcy5dtThni7jFmcYhTo0BFs3k
zdQbVw+ezWp2L8fldlb7GwR3gD/DX6dtLOULC3/1AZrzJlgyx+pk5e9dJRJGE0Fx2RrScqmUN4CS
c6zQVLwnYbNLqeJg//WmXKSv+/tiwb+GUWgc/eUREIj60zSSTZM+aMAbwALHRvyHFHOt8oNuy37t
Y7bMDx1yM+47karDZR9RZC53S6OlJaoC4CTetdKuzf0wFTyvbB6YVrZxWVtapKjMQ7hh1Brg+OyL
27rIB7s2ujs9m/6VI34o8OuWRY0qRo+HYd4bA3b9J+2qw6Yh64YsE1OGWvqfaxVNZTDJJg5MedzY
cbzvNJSvlNdo+pxPqcDlN5dnhcXtEfVCOpw1cdhcQsm2luFWpa09FlRwL9hcIkNj1QHI0WKS60+T
iloqjZ65H6opdhc868pPKT6pooLHtjVnGM4TitYifcH2b3MiHtgX/L7UnCJqBBcr9jMfgmllDb9A
Q6zEhoFe01jFAJVWvZRL/3I5FYks4dYlzsehiS1AYHTnmAWqE8atYxS5dxlGZAm3UfTlkhZWjw+W
FSNo2ccbaTDfLkNsH0xXX4vbJaQ6TPJwYZ25DsqRt+kRhJea3UM8Vd13In3vzQYczMj+42ncRoG+
XLWTA6AxLt4aBS+KieZo3+xE3I+bnRcrJH4jtxKLzLoJJFaYjnO78CPfupV/Rk8w9V31u102npLd
5a8pWDC+X4Fo1lhmJRbMIniRP9UiLhiB3+ncPiEXQ2eF7PNl0U5SXtAjlYlkADa3vvMK6VwuwElO
m1LIwrpqdFSLowJih6QGcflDa4oo+La3vRUWlxCkKBhaJcfn0jEAY2tuuSsL9EIELrmdHJS48IpE
XnqPGmImVPalLiQJnvcoXPrJqhNAt561YztuDOKKErLO6AUu3egoFKLYXDp0S0GXkYDnjT+HdzMt
GhqglBHmT1NwM6VvZntFtwxdQXChHLTa2KoDINIQ3L/FXTs+oBlBkF0394oVCBfBTWAueSIBxJQ0
29AjqALh8Yr+qLPny7G0nSvOSHwE47HCqlPwAeJJ4tDI37Tpm0EPY/ya679k8DtE801Zi6YKN1fJ
VFAKpDhgEr6zLVZBmBKyCq85Vd5SdDfpVNwMmnxNYl/BcI6fdnGnJOxtR89/VWrpqJ1oimkzE60Q
mKGruzLuGGE7hkCIIJU4Q6RwlkUKtNsPmKAMkxWcGTCFyZ2Sl8CYexmqA79TLEEyX9QX6ixH4je7
SPVlEAoLnG+zvkFXkFwCrKzRsBp2PWPETbqTubpk/34vzX2wyYl8fTMXrtC4XDiHpJaTDrmwbl9I
7GXUkTB00e5107/s69tud/6SnD+ESSyVkwKgIvqWkr1W3TTSp8sQ2xv9yhjOIyKSF0XYACMd3Qo0
PcGhQGcglBT6h9S3BA4uRONOSJK0ZLVVA60CjRKar6InLbcnA/1X4626n0tXYB27/H3I5yvr2FKu
/B3aoBYoa+EYRmh9zbr2rSvbd0Wlt3mcODHRnbHqvCIkXxqjau3L4KLV4/LuWJr1oDBbc+pYKIWb
4RPtBE+oIgwu7UKjARNw7BlnkVQHk5wkvU9iURP+dtLACB2yqmnideLPj6gtcTnMCRpp8s4vmhui
vlzzof75fb5/ZtSMrFZG/H6bnAa9BeuQrxv/0ojfnrnyhLaTRqpGAJnaN9X8pguHezaXAhLLpgYu
VXwnztWgFpg0EwWAlpZ2Bs5ErbUjU9ACvbkUKxDOp8wuiQ1pxkY0pPeGfGqGa27lq9/nlrpdyiVs
A/y+stwYIRgghpu6bdAB/+vykgvs4Ltu+kkJqjzBPlT3M26wiqPUonchwXrw/IiBHoJaPAWEpYKP
6S7odolICXErnaFGAv5X1NYRHXwFo++VhELTne07szccILGeoKNVfge53skSaVdtGKTLGsplOOEw
5TJu28n7MlUaPDF46BKJYjSvyl4+UNFWyn6Fy5h/oLCVW8VJFA2d0Vap5XbfrZ3i1o/LXrvrfo3u
fEghh0IELzMbjvAHHDN6BZdHYWigiowuGKjx2fmYWEdFymrBRsrC4pJR3LYjh3O6KANKjar63JjH
LngbUSluUY84NPos+ITsxy6BcYlgzrWkVPLedBVVtTHtZy/DYhN9PwnlkNhJ6hISlw1CCZXiph8+
khb9L+OzIrO41BCag0ySLrZcSl4qxZYz8y0gX1TQql1ODdtBdfZz/oCfd+lQLxDc+IuKif6uiQXt
/0jFtGkVCHxUqCjIBMGMT7zyv6as4RdGHLhx47Ty16a878zQK9Pq/38YAGvIGYc7oWpymaQ6mjrd
MXuL5pLtcWS4grX3DxAuQ8xouw+yqUXfjVERJwjIc4kGM0frRpHI8GbYrszhsoTaZ3Um4XzqpUvR
eINaqzd5loreOZlLffDvFQqXHKzK6JTGDCIvOYT79MgehXRcIkTPM9set8Lh0kPBCCx6PaeunpHT
3FvfQ1I915CVD/XhmBnRsSqtm1Bf3NJUZ7us0t1ll9/M7DrGpkxN03WM+P/phNIil1mVg5O/qp5b
1dfkHaZFL0Ns24jHafQOyDig8A8NBWGO3mzkiv+F4IyluA8LtwLjEpMctlbXNDgLZe0+ad+0DpLQ
sqOop9mM9wLDWORcwuLyUtzGNLM6EzpeeBo6gJ1/V4dHMCK6mkMsu9mJ7jCbrn+2jU9PpZIFRqAP
1K1yDGlNllsVsmCxNv2BPbpjhwDNI3+DHqJeknK1x06vfaKqnZuvhqhcsXVlRmvzGYNLSFNFlkZa
4HOGPXqKm7n0U+wwfY3cpwdRT7LIIM7Bo9ZKg3JsArdr93GQOoScMu3tsiNsJouVQVxKahepGuLS
jDx9F+4LP90pO91X96KinMgU9u+rDaOKsjHKqyJwJeNT3N0r8qkQ3slFGFw+SmdZ7voRPAGTH+yI
U++kT7UTudSJf6vw5b4k2aL22s2NkJiqqUFQS6f89WUEW0/c9QhZRQ3t0XjTy8cpOw7CdtfN1LDC
4VKDFUtd3Sr4fr3xroHZqjCO+fyqgVRHfbrsEFsvhXDxs0lcZsgrUFt1k2q6qC5ge7K+R3F4kgjZ
x3r0Y+kaPyr6yp7SfB8opiAtCczkLzhzRpfMTCzNNbVbdvkfQ1CSSbFfzLJjGKJr4ebimVB4pmCl
xh7COaVO8jEoisJyw7I/QDVrt6Tpd7UxDnl83UlmhcU5Z23lkCbDHuZ2xidaRQ7aeju0fAvWjmWE
D1l9hcK+7yrMijos0qzpISDnZAfF19zinomtZL/+M7E2OpcBN7P6Co9zy7ZYlkUpsT1WS2OT8DWc
/MsA2wl3hcB5Y2pJUjlPA3RS3an83ddpHXL0dTJJo12ECoPgE25ahJ5oBZiqpfOd0TV6L7ReD8Gi
kR6b+L4XSeWqmxvvGYAfupsUpWkhB8BU8YqD1DvKbfllOCToHWUMPhjg9FS3fM72vY+ymiPvM0dE
Kbh9qFn9Cdzp3YzIUtXRAskfNBrn+2WvaqjVKE5wM+9L0YPC707iDz65QuO2TDkhfajXc+SxAVaS
2ZgJfjTeVS/2JK+YPTaE0EBEKX8L7qQj7uhCHtDNMF/9Adw2ipcYEB4upekW4CbI3/EI5cj9MZhE
LdUiHG4rDTpMVw9pFLha+Tw2P5IpdHPNE6q/bW5zK3O4rDVaYwD3US1Xa6mbzctNGFZPptKIGgSF
bsKlrCmpLL0nkolnGpC1upGfQtz1N/HYuG9FnXVCN+FSF8Ze6zFLQF8THYrDci/dGnZx0L36FHyu
Rzv8yeTtah9d1Tvl9L9wGW9/Vkzya2hDIaB9+DN1xtQYdTBPg0hweqYKupEHWzUDV5DONhM00srf
KFzCNC1NzVQpD9zqexHbyUPl1y8434V2kkEIpHTlzhbe0zZe89GIcsbkUmiFPoFimSy8rFh4++ze
SACwrFB2C8jy6gz/LyGOkQzuHE9fLtu7nU3/gf7N6Lzaj5IpIgDCVRQvSHHwqbvq+HU2jZ9iUHJo
XtYVwX5Hc5/E7ZFO3ZdO7SSnMK5oMV1/xt+JfWWL0vdxtbQ4gnXxy0icSn7UZgEt3v+RdmXLcevI
8osYAa4gXrn1ptYuy/YLQ7J9uO87v/4mPXHcNMxpzJWfFdElgFWFQqEyU+CDPD+y31fogsVD5FL5
R81eMhLataipJ7LBZakZNImMdZUPDcwdppiV9IscCJaxXUKCuhRssgrRZZOLpc4s07jU89Alx2Av
WRFEJRYKCO1ED9f9a7s8WFni4glqYnO14ModKUhdvdfstrlRI1trAKcszv1wCNkbjW/zXW+IHoW3
0/1lkVxYTbCRFnWhOb2feq0xW5UUnAj6ojSQH68vU2CKR9PNBORbddCAdVYLvvaSfjLk2TPkGqxF
ze66qeXT/Hla/1oVj6uTzZTqOMioUymfD1LbeU3+XPmR1wSCQmtzTUxWFY0tI8I8th3s+A0N6iJ0
o8ktzbNUHMfhbQi/XF+OyAp3WOaYDWgToA/dYiosf74rwAbA3sGGI1jNZlStVrP8H6vkEETKHJsT
PN6Qj6N+gDxqPgruRpu5dGWCC6oxyzWtIz7abUF/GM3mvgOM5fpubUE/8FB5+ShcOGmDEmeYL0WD
EiRYB38XR5a/AynWLn9tmCXp1uQEdmkHQjl70XfigklWdG3IM8DRRhDQm6CCtMaijC0NM6emr///
n+vWq+Q5gwd/0CWjyYEdTUrbDEEg0kWekVtJVAqiSbAsHg9ESRFWGTKUKw2nonilvZWifY0utuC7
CdzP4GpsTavyOjGy0JXvOuj41PcLFk0pLX3XHZaSOnDK3QfQy7/tIl9WEyUmJihWnXAMb9hUnpNp
OMh+6l5fm2gLufPKGMeUQhcpcvu2sgLdgoQfZtZP/SD4VKItXP6+imDkckBZE4QX0R7C5IHMt4Up
ulxul9SX+DKWxa6MSMmgyhqo4VBStzeqM+51vHHdyXYBhp9aFeQk0c5xCaOgNMfzYE0dpf4EoSdH
NuZjK2VeHYpKzK3UhKYr5PSgrYNxVG7v4jmOs5LEeI4MiXpY+rD3zdx2gsN+az1rK9zm+X2K18gY
ROgsi3ZyEZ9SU3Zlc3D6mT5dd7otqRFtbYvbO3Nqk2ZOGNjRrf6nTGCWWFCP2qVe4JbvDPRLmO9/
6g6JF9ypX1oR95FoQ7k8jM5v3idATrm6jvCFakz8cn2Bor3k8m1WxKSp4wz1f/tuhreThI52DBW9
WKRAuGnIADs7wTsdU/h5gq7wkwpeCNQFRv8g7KQFoLBRznUy2tdXtBW/8soQlwKTsm0lOTfB0Dff
ZVJoA242QmbgupHN77IywuW8zpRbNI6QJEqoINEv+Sx68Fz8ii+/1qvgsl1R9AwjMSWUfMpPef0q
q6VN589S42YiqaXt/TIwhaGhQDf4RldTgMs1bXETzYrbYXzIwsd4/MA5C1rDf03wrS7Tz+YmU1O0
uoofbTJYZlpAn+rcfuhFf22Ia2ilMq2jbhEsa3Rr0cwJvqI7gsGrQ+6Wu16UV7ed4LIsztMAz4yI
r+PuVNb1sfR7m+jJh5z5YoLzs2giCo1jyhwzeo1zO4pu9Ux0SVv+zT9d7WKDc7UKrZ22AMWuOz8p
R+o1L5ndWnJtqZBPEvMoijaNOyL0uGuYFJuh6/vVbmTNKZJ753pwbp6uazfgDogiN1O9H5A1F7qs
ZZ61P0U3bNfuAm/6QLWwNsWdDwSqLGOnImsajJ2HZjoOkdxYdWz+ZQhxB0GXpgmrejRPc/OlV+ze
fNVmLxLJ2wtygc6dBuBaVlsFmhQ/Zb9NJ2WvkibInNvnwC9v42vumklTxRZhAaV/6UCp1DePZuM0
vWh8dPlXr3g1X3E3UxswTLDhwsfSXaXu9Eq22uymTM1jqe608GsvujQJNo+vvWU/SyamoU1KcZkt
jU/dUICSVCs/0EpbeZzBpQQik3as0alz6rS027x4ilX/5e8CyOBSQqGOdRwlPXXqwPlXWIAyNF7/
l2kH0b4tf1/VwnNthAgcnA5ajuHYU1c9y4HgyryFidHWm8ZlhBZvmaGhJYs0MfBYeK4PvRwjMZBL
gN5zfqvtmSMfwuNHXrvXZrnsUCRV2UUd+jVq9FVJ32X/dSwE816bhQIopAEWMAwNZH2/754axDmA
9TjkhvJ+bH+k2htJH1n+lI2ze90rNjP3yhK3h7rZoC05Q2zZn9F/umfxt+u/v+kHq9/nNmuoiRJG
OE8dlaX2GGVnGgeHvJsEy9hMDCszXCY1R4jqzQHYldLZK8P7rNx1YL7K7bIHV6x+GIkABipaFpdT
TTlKFAaVE8dIQovqj4XymjaiN5rtb0Nx8wLjHljVuKRApahfZjSB8ZJ7sMKagWY12jQJwmgzd0MS
xgDLtwaNDq68GutKG5JK8514kC2j7EFLGtudEYLq4+26L2wf4StTXG2V5mYrj0Mbud1km7thV9iS
beJAR/e43vUiwtXNIFpZ47ZPyvRAH2IDl5Ppi+x/J+aphc7tILd21omqk01/MNExMRSTMo2XWPPz
qknTCWSrg5zZCulOmJB21GgW5IVNj7iY4VvFLDLqYjSgyKk04IGUCysUzjpvrwTOBmZ+eQE3/J56
5Lgdx1nFvKf+hBc6O/fmPbPVXfspsNEbzIXwQpE9LnLrjmhdr0SSg8ukJY9fzeQmKUXV8Oa+gRIN
ukeqvjBW/b6oOg9GOR46H3MGk9v2NphWoejokW/zP6rd3SVe8ypiWt1c18okty5TDvxeDjCvlgeP
1DhK5u00O9fjSbQqLgm12ihpQYhrPjN3k/La1U/Xf38zM1yWwFMFhV1N/LGXoLWYJbWtzepRTivb
nKpbOiQCEMeyHX9UditbXBaqSRYWSgVF5Zjpr3PAPClqz4CUefJYPRbNeAqN4p/ry9uuH1Y2uXRE
u3SGDESPTp2nHEfwNFqJK9nJz4kyAPKszJsc3RZzDm0BroFu/eWOPGohrGYFVNAxXqMfwNnoZu4y
INLb7Ul50neGt1D/diI84GY2BFACA5R4hmZ86ZxpgGgmFNqGoaxYadzcxRjCKqtzA/Rm95EbLugH
NR109IYKKMjv8UYHzc/iBJNDFbsv9FvT90ZRYb7l/JhQN8ExDPUQnR85zXqtalVfxmgjS/oCnC3F
GEJMt5XYQeAmW1fptSXONVUT3bQwQ6dVTrzsbQFAxx69JRWGJeg/QNDsrtvbShwKSPwVyqjKGC+8
MUAdUIqAGP6peQjyHj2dLKMThNsWvR249C5WuLovHLrRyPBI5/hn9UmBFjFQjvdTCQiDPduyS/bS
s+hWvZVO1ia5JKyUo46W1Kg7wF2/Rj4QO+mYxPYky7dpNanu9W3cgtz+tkIuAftp06RQ8JX+pQwH
g1+2W9pGvqVY4bHaX7cn+mycyyeNHySRFIJ/l3VuTdt9kEevnZyKuFcFdnhgIEl0FjUyegZ+Veju
zMA5iZqGyocmjlNRp3rbGBqIEN4AlIsfwq+MdO5LRYncUQGZiqJZGViFC00QYcvW8LkfzFq/rCyh
vrormnOb+wxq4yDw9mj2MLGnrC/tsnsrs6c4T0GzIur0ita1/H1lMQTau8tKeH8WHfvuR+zfaKrg
Rv9f/O+yKi7CgiBrY1/pQxezjU57r+7Ng47p69itrWUi7iP5fb2JXHTVBi0iPKgyDCyg0VeA01Y5
KuF90b1GueB7bR0la1NcZDWtD1z5jG6fGqVP+px7MSkfdSK5AzFcrRUhXrYz/WUjucgKhylQx4Vt
WEmgqDUHB1OJnOvBu1V9rFbETyZr3aSB+A2D/1F+GvTbnD60KK7jGveg5zj8ft2YYD38o4mJobsw
LVUMvfq9Cyacm1KXBMlos8JYL4grbTKN1Qywbuosg/99aMUOpdb4rnwHZcjnFoV89U4HqxNhywVx
ZXJXLhnsiYGW4dw3FdPSjM+S2UEjxru+f5tjQevFLRu8it5apqmvmXgQgIxGe9S9ZhftsnY3eUtz
u0/cTrSbmw4P2gYqmwawQpTzwAgDtVM3Yjdj1Q57K+4xqtzYgat9gUyKZkm1FeLQtHU78VK7EFjf
3NOLcd432wHyneGA1/+6hnLhzhy9WoTZ3fTIlQmuwqFzbVZ6gkK/RTGM4clXklQCUP7m4b8ywTlk
Qmmf+QaFQ5K7qCd2aKLlZFCrpPnuuntsWgI4jaDWBW6Dn/tP9DFU6hSveI2SnrKqvAt95c4Mo0/R
XIke9DbzxsoWl+ONoCnJFOqh2xuJ4vhDdgA9hZem40NV+ruqeZv76p/ry9t0h5VJLs9ncjk0UC6D
O7C3Wd+r+b3UC7oMIhPLqtfxRVQoqZYA607+fTfsq+iGJh+AOCuajtkwuBORf44qrUzow9AmVZ+a
Tqh+7w28TwqcYPv01UDPwCjDeCyfZDER3qhNglkn/6X9KWkUevW7D22f2c2c+uVDRfvKHOfeeiSl
JRkVMCm0ID5EvRTFFmMigNpmnK6scOnVpFJRmsBzOf2gebJRHtLqA5qvGob2fu0bl1sloH+G1pA0
J6TFnoEMDK86nVVWsaAXKFrK4oMrB5DMqIJcHh6o2XwfKK/VB+TQflsHF5mjHgZNkILcqehfkvxY
aY2ld/9/EqnfbHChOGts8AE3hz5ZL7HRNmlT/WNGcxDZZiIPIkn37Vxz+TJcVMZzTmkXFL6jK6Ft
lI9qXzqBkVhptK/RGTZSQcbezgIXe9yhN2VBMUyqoTqEnIOSOGX/GBWVfT2bCdyAb2jSgg6G3gYg
rirJU2f2n2RfRA4uMsEdbpE09goIKVSnj2/m7Ow3D9eXINgnxoV+VflSlVbQEDS72quN6kwbKbGY
kAhrc3xzFZq8gkQaj0WWpDMgNE/6t95pQa3xo91Te/hmWMl96kZedxLNtG0epuiY6hACNaEjwLl4
okrgvdAVzcnMypoL5ass6x7r/Je5o4InleWn/rgFrkxx/o33Ywkcjijzw7GqICWgVSezjFWnMzPE
FmHvdVWJVGg3fWNlk/NxqZIlhtmSRUmbGQ/zPM6KVUckESVuwTbySInCjIHR0METoZSK1ZjmLWQA
j0GiWIWRCiJq200ua+Lfc8BqRxSzZMAiOsSO9jOk5rCdjvGMXUTng1iGR/YiypLNINDRX6dURoud
f7CMSkxITyAqcQA+s9LSsPr4XglF14vtz3WxwiV1EE6DsjZeeFhUN24f50hQlWy74OX3OW+P8ygH
9Ioxx6eg+Unuy+z7yG4T4jFhG2f7ErPaMc7d9QATiOhhmni8XqCcxc64B5moZgGj7077OnY/kKVW
5jhPT6ugSoK+Be6X7Un4PS5vVWGmFa2Jz+Z+5Pt9XAEQVH7zz3Jk1U9AnD9MnT05rR15psDVBe7A
oxm0UE+BnVCYU4ePunIwesHvb9+i0b9WVMM0oN2i/l6kdP6EtJhqzGn/gzk/B250Ls6RnS6qnE5p
M8kqBGlw+RB/pMGVzWXR68KITbFCS8CWtb6z8/a2il/C9j5RY6cuTwErvXEQvY4ty7hmcgnulcm4
VOpGR5PN7Y7aMdtHx9D51nxebrStHbof0PjSIPqtwxkNQlQ+P42GkieFVJhOVDZWjBHpqvzc9s8f
cPeVEe5Q7lhVVco4RW4QP1WzJbWfKtHRuO3tKxucd2hDTMZIbRcmlvhZc2MPY4m74F61E7zfiHx9
M8GujHFuAfUDFYIdKnUi+ZjSrxoICYr0899tGucHfh6Pna43eCVtnLC97WdXiwXF0va9bLUOLoWr
PcjaSujUOZgWXbi02HuxK/doLGdon4RuehYRU4o2jsvp4zAVUZsip3f+bQsoppF5JhV427L5fwbQ
xaW5XJ7NJd7AKoAHe9J5hOAFcc5217/N5sz6Omy4BD5CqLaTWujbDDb0yj8Z/4TQCkbHxkrf8AB8
qx0w/wYeIPql2Q8nUXNZ5Ov8U3AexAWeAEAkUjt4kfJSb7RIbKm7RYs5PcuC1ynBN1O5kr0oJcxt
hCipcUI6TdA+V7FmhYqoz7H92RhjYFNb6OO4LZWUgJm+jLYe1LrQ9gUEWhVBGLdX8ssEfyKGZUvS
yjeYw9CVl7rGajXw+YcigNrmSqiKfpdBKCV/jHgmwQA5Ng2PoeZJBbzK6EWKfNuBezHBj3iGaT34
1Ae7FR09c6e5gZvZeKUJ3xQvRlEpftDYrJlXBjknoG3Tg1cSh+88yU6YvBdT6khZ70qNiFpIsHv8
jCdGSpV+bhsIb4Wu2T8b7Pl67G4e6auVcAfFQJOWqYD7AvxeHzrImNcu+PZ2H/K1lZllmatjPIdu
mmrUKXPiMD2qaSs5EpOfc6X+cn0528lgZYg7JzCc2IDVGj2iJRXVmMgf9/lp0d/I3eFddPCJPg53
YNAMCghGQE2HNI9G/C5EZQtXwx0QfjIFeteHuJs9LKlN3gdn/WHGaQSqM0d3ru/dZj5YbR13UuAb
BWmmgwfBbKN938wOKRXXLKngtBB5HJfZaqXWFMQqEEb+LgmOBj34/RnkPgpxsuFmhBTbR5aFIhkI
Mcxi8NJ1Qz8bBi1VpLnhNZcKq1eeGxE96vbWXWxwjhApsVKpBXhFc/k1jCorakFKo4vqk+UD/HGU
04sVzhsAkJY0oFUhZ7MzdzFIa29GR7L0U4G5oEB2Om90WztG9AYfK/FWpjnfiPNCChQCQjBJc6eI
Wsp4mhpF8KW2w+myPs4zlK4sh6wD9I2SEPwiGDiPBZdowXfiS4WsSeXajBMfrf33sFatRL8jgN/+
lcPxFULWV6lf63jtpuyICPKLczrs/84Ed4Vo4kCNiAIqH0X7nOpfu+CRiFBago/Bz4ENEssBZsA4
Z0obq2gGd1BEtDWir7H8C6tDwcxHs24UUCdGEoDr7LUo98xIRTfI7Xzzy6vU5b9YWQF/GBgh63CZ
xF+I8ypbekzs7iV20N5wTIs4hTe8mrgYDfsPvbxcokbl0kJXBrK2wFtAVhpbjV/g8vKtGkRjsaJt
5NLCZPqd1BS4GmUGeKroDdgAbBp+QO1Mg2Drv2lU5TIAHWMC+jVQ8lbjlyK6n+tvlSyS/Nmk71gb
4TJApZB47iGI7phn2Rt2/kE/FwfFSpxQ8ICwXcD9Wg0/oVc2RYJOuAbBLD2wWNZGVu/Hn7T2SYpi
Yl8PVkEk8eyQMggUdSkfMH+tlzjDy7ly+6xRnOtWtqfmLh+IF5UBp1iksAJoiQIM3TvZx0xZDAY2
PPQZlmmBVTZAm4sKrIrWxpWPSZyoqdkgEWVy72XdaepFEzYC79aW/2AVvqM/NWHs4/iem+eWqt5Y
SNYsnED9L1eIi0NwWWIkQZdNkrqwUaaKFexBDe7MO/kY3/4HlSi6+m/371afi8sNgMLHwGv9TEuy
B1Y+N3hIzuMJdPS7ycld8mo+zl+uu4hoK7lEoRcxyEsJ2rrG6IxyYdNxn40iTmORR3B5wq9qiIZH
mEgd9JMe3ZUf0FxZ5yEePdyTsI6CCo3VaZxRCdcqpPXaqBP4tSiaeARxrhdRJifoO+LdDMS0tYVR
HnvcT/ftZOnn0R2eE090XCxb80d9ZxKVgJRGxys3F0xh1tMBB+ICwQ4sfKl94Q+Q+dC/BG10Tlhi
+dCxvu4Sm3lwZZKLrilgtUEkvFrQprTa5h8t+Rr6n/pQ0DQRrYyLrllv8EBooLOWq98U/5b6mlX1
5yi9UXvA7wQn/qabm7h/Q9AcQvP8NDmLJLnQewK6mvluincV2pFt8n593za9fGWDK8D6LgpGfWkV
TuV7r6tuocx/uQrOGfxhmM2S6NSZy+eOTrY8pBZrP5IRVsvgP3/aSCFbNDBoAMxqP7l+Mx6TQBHc
XES7xX3+Wk/rIJ3BsePn5SGs5MMwx4KniSV3/Rk7l4/OpdNxyCgyOG5gdUGOAFXFWlVYtR7bvVQf
yhYzp3/nAFwuBZdZGml57DtQINsHbbbXhPMHmxgQZfV1uFSaRXqSZ/FClbabPc1WHZ0hDcl7ySaH
qHZmmzi1zQ7KqygRbYLh1pa5OsyXApCrgZtoofRvb8h5kbmee6c4mHuyF9UQP19Vrnw7Sn4/4hu8
uuhhBPgHhN4X/mS8ZP0AXNtdRAw1i+5ATngy3IWgdBmPFxcx20nwl+9QrpunyllkYGgT+5wH1qwc
ch3tjxuDiI5GgY9SLmlEXVWxMkUrHuNxHa6dlJ3V4JM8+l47vVx3T0EO5IfjQ7+YQkCql5rTM4Mf
mXpTSz+umxAENeVyR6MV0EksAGFU2V6rzoO6v/77oiUsf18VfnNfhBmNMCtQB/JzoPvPcqPt9aQX
5Nntyu8SZZTLHJi3n6kv6epPpHZoN+fQ0d36tEhn1jsDgPrD9XVtV34rg1zqULpq6o0B7xWt0zua
jbLi1P0Av7Y3RFYARlrc3u6JiPRO9LW4XJLXvprXUNKEBC3ZRwF9IAA0XF/Y5gdjxJBlDXWtyeth
0wEomsjHMJPRZ5Y0fo8xQ6LTj8x/roxw6xhSo/bDcgaAVb6ZE7tv7k0RInMzHaxMcMnPQF+i1Qsc
ihjTu6OV6sy9NFtdRV6qbBRN31zfNMarYTMZ8l+hMf6UDoDSsR98kkTDeZtp59d6GC+ZMgwVMlwG
bs+gfSx9D9z+jlKYdg/d7a7eXfeB7WhaGeNyXENpmmYdZlt7L39W3AqoJv0re1BBh4OZ3aOICm47
mFb2uDJp1jU4dA10xKLoJDuJS9xFj1Y5jBgR6O7jY7cXPa6LPhmX+CJgF4o8B+VGzQ5+tOvofqKC
gkn0ybjcB5HGsSoKjAig2VIlXpJ7Xdw4RQ4aOhFWcfushxijqWJgdHlt/D3Psk4FQ3zaoqt8DGar
9LIdewGwaXR19AuEwPftEbCVOW73ymFWgACplrfiwcX7wnGB2mf2vJuhYZg5E0qa0haNgG0/pKys
chvaNJ1RKhFeqM3z6Cyv03hQ3bWoLRblL9GA97aDXHaUO1G0gFVmg/EcJ5DiF3nyDYR1fQYI6iMk
+KBy+PXpuJMECBZ56BWo347NoZNPhSEYIt7KhCokaBa1W4Bz+cyh5lU3lbkMyZT2wW80myaGa+Tm
fpBFW7Z5316b4vJGNMsj5kvhhenk9Y5ih1AUt6CPIFn/0RDSXzDLIkhWouVxnq+wSKVlUOiOXpyz
0YmBLwWhc1x9vZ4Tt9xhvTTO46EwDnpxwAidOHkJyrdyQpT5P/7OBuffBMimbAwwmUXHe5K8jg1G
ykWZYisprdfBuTWJDCMfNR9QSPMtV52BBVbtV5aUuEBJCq5X259mYedVwTGi8iDtWWqB8QhwzHeY
R2X25H9P02MxfLq+a5unFVjX/zXD3zzSnjR53OSYPGxtY5fNVmPP77jqPKq1NaF6gQpC9Xrd5vYu
Xkxyl40YHG55NOJLqTV46TSYVLw67naDdNQGEZZUZIyLqrboUm1SM/DNgl7EhkSH0xQaIBNR5Ax+
n1iN2gpOrm1nvyyPiykjM9Kw10Cj0sS+1cyW6n/u/afrW7hVy66/GhdQA0jcSlMH2iCpbjX1uxwJ
egmiNXDBNI0Sa5Ll8tSa/R3GejFuiyG6SUQYJjLDxZOSS1BeniaAwZKjEZ0IBaZld32nNsuj9VYt
DrK6RAVKy3KMGIHF7aZ60+wMxZHvjAswcLZ9a3iKnPhF1NoWfR6uRG/aYQgjtOyBOfuiBLuWCaJW
9Pt8fR4oCQFdD5RDMEoyfjNkEbfRZkm02jUe1qiOTAr6EG9dC0K1Ga3QKd9LV9oBx1A6IsquzTbP
2hqXEVJ/iEw/AC9+8Mk4lh4YK08qsYGaASEiRpMdqGBaYIHZlyIE/XaSpRS0wBpms3iJuW7EeY7L
B+D6ZNfMD53+bvg7ffos8MGlfcO3d1SMfv1rhvMHv+zV3qcAIhoPS+0l77V7HXWXmJN/+aFrhjjH
0HHqsaRGkZdon/P5SVK90HwIZWqFRmXF3Zfr6xLsHv+EOCpBkIKNEbvXPZb9PzkIvVWX1KIL4nYK
/7V7/OvhGOuJAlI3MOORe6qp1gRe3rm5G7KHgTnXV7QdWBdT3GmhFUUu134LmD6Jv0ZK8K7Vkn3d
hOATadzxQEHWExggonaS8as/21U7gFjhJhhfIbsdQBTkurXNDAvasEUkDWQTPF1JrUlDkPit5nTl
N2rshlq3FF3wkrydLFZGuDRukDhlhYQJuvjQ3+S4PrXH/ygLgdj4cH09my63MsVl81AJfQ0AXsy9
k/0wHZphH8Vf9Y9ogagrK1y8RqRVG6nCyGHVv9UYmOr83TR+oI2ztsGFKlSwzEzqKkCu9RJVyHGQ
dhDBERSRm7e+lRWejyTyO4AHNKykSdHGph4kfRyaOwDju/lD4IgOvu1y8rJzP11lddqqSTv6so/O
ANlJd8TNneSH+th4g1Nb1ZPkFO/X3UHg3j+XvzInS/D4rIIe0xAXZzNo7omSHCejev47M1zMqpIR
6lU06U4Q2+ARVFXVikwRy4XAtX/eD1dr0duUqJICtu5FHrlJwG+uKBAZmW769iP47oXs3gDVlEo1
vjdeSAME2IJFPmU8MfJSax8pT1e/v6TZ1VKaPCJVWIAI9n+Wplsqgj8OupUFrkAlGWiYSorJbbMG
o0Q+gkoyXi7mtplGXqsFkJTobQigYxRItgOpFEzRbfZw1jvIpbwkpbQqJHwsUNbZE/w8cuvWepQa
Kzr0UJELj9JzP1iiJsG2j1w+HJf+hsnXmqAAUjGFDPj0jcgBnNHTqejI3TwHV9vLJcAyUrNplmBH
az2SlyAyFFnYjtzLSrj0l7I2UEoKSH4OJuLiZZpuatHZt70IYE+Zsky+8uNAXUf6aKpkvKNJzOrC
/nY2ZkFjY/kv/3TDiwkuMeRQVqVJl4JhwltmxyW38apDuxNxRG9/9osZLp5ko4lDVoCFUdMKy6he
lB6Dm+EEhh/RNMT2Z7lY4uKqz0kF1ms0oVq2S6QfJt1ro2gcWbRpXOzUaWHWQY0GOZ6ky+oQ0FO9
EHOBJbF96JS3SnCX/S9n4GVNXNAo04TRJjmFxnjU7g0qT3aR9XYnm5YkKf+w3DhDyslRIZCWkS6x
Zja6dZ4YoqN48YU/fEUBWAWAbFlTCOfxRJNaxgqokC6QUvCV3xUGppY1i0H6AQ1fpbWEigabfnMx
yZ/+ejUmc1eDyj7wX5PxvYt7e5C/fRB+Aqzgv2vjj/2xL/0w10B7Mt9RNFdAV4fusi2jjQ3cQeGI
H6w3/XRlkCvUS6UZi0JNJNBCQsxFmqF+UnhpIAJtiDaQi2+IWFQMucV3JrIbM7CeDZ8Ya+yGzX/p
Hfzpn8yExmqEyW8jeE19ederzes8tU9l09qDauZ2pSmHjGovHegLjJA9tH1lz9UkqOU3Y3O1r1z8
G6TTmyYC03mkeaaWeEVMbwdTZy5TcZrT/qasyM04igiiRfvMpQS5neI6a4jqSCBoKEZLJ3dB8jRV
uw/UcavVcZmgwlS9r+Xwmnl+quXnJsLsimADRY7JnZzJpA4dQxHiqvlz27ll/l0zBb6yea6tVsEl
krwifRMNCzBOMdymnd6UQPt0faMEJn7CHVcFXJLr9QAWNOokxmnyY5dqjXPdgmCfeJxxk7IJTGGg
mzRa85T17CZpyVEOJVHy3ywUL5vFK0eW6lgRidXLCR3s9f0CFJF34T7zAk8EwxRtGpcsgpYqOQlx
o/OTetdiDLhr5L/cteVfWH2XmVR+KkmYcFb97qYq83ctQX/eFCE8N3sUq03jskDsB7JZo3HuyHNo
NcVNEd5H8m0/fsZFOOgFviaIfYWL/RK7lPYSPKHIniCP6ib5S1zd+6C2+juP44K/1WbUHCZwcaS6
z5rGnopDJov0aZYfuXLIK1z4B7qMQz5OJcfohptGyvd1FtgsZUd9MIhVJJJoqkX0qbhkkEYSHaQW
DP41qV21PfXooibtSc/2DMD38Ntf7SGPHgLjNCr6IQI5XFHemo05W6SeRwD4mYh6SHAQ8RCiucrq
vFyeq/2zeYQc+Gl5BE0xy3B9QYLvpXJ1RJ8UZTEMDKiu2idWE8juWOsnTCDfp+N8LmaREwpyBD9q
MBE0Y1IDRAG975nluUs+8vh0iVyVSxBmUVQNmDIxykCI1RmaHTNQyhDTu75t230ePEeDT0bWFch2
/56IVPCcsdHAScr2GMz1DHsRu09fU8wTYHL/XfROvX1aXMxxYeWPTVo1GkYmgloHOTzB4TfL7X1B
6kC0suWL/xnBF1NcQOXJOJJJwxjt8vIx5hY0mopjb1c3xIldqXcz2b2+l4K18U8tQ1nXYOHDvSBW
FEsznUSSnQFt7utWtm9Bly/GU+5FuillRQde00UKfsYrBMTgJFw/Flxw+FX0wbaTOiYmQMoJKnWN
S+qsYLSYOwzbBey1Cs+6fsbtwOpE4rybe6eCyhzQerSyfrrp6jws24bEWoJ8NMmHMTtozT4RRdTm
SlYmuIjSlT42hynB1WaqPIDzHsYqc6XAR+Yrv1z/RpvJaGVqWe1qNVocKqmut7pTln42WXlKZciI
dlS58aWwvpFIoz8jEkZBUheZ5b5VSQYftXejOzJql7zK7dGQnB5nGGjq95WvC1KuaEO51NHmadb6
BLoIbbADBbNdlV8M/TzIb9c3c/MAWW0mlzIiCTdDpTQojvvE6ttzO30FosUFuYM+YcZUuQkHQSCL
FsZlDoWEJQBNxHCk/jRUt0Bc2kozWLQTddk3DxG0EZb3RAODpkvNu/ITVlE1iRlCGds3YkUxOhks
+xCRr7oyw52NcZboQxngQw3HwZUsde8fejyb59Z0o+xFb8CbkazhMJHBB6qhPfL7mrJsTgpl6DHI
Nf3ojecq9/JWdHES2eD2TW3kPEsj0OWZRnGvNMFDBhQLqjPjIx6+Wgu3cbrvl/qcAu6YB8NjosvW
oBmWETc3QS4/Xfdy0ZK4OweJWY4KDID4OtilLURMvFk0QbHpbavVcAkwHSS/n8wIzH+K6tBZOUlq
LWini1ax/H3l0LRmI4WKLdRyWy9WMyvvnQzPbte3ajPNabpugoEFZPk8CV4gqW3BtAY8WnP5iGbO
rsuJFVTBDs8httl13nVzm9lgZW75+2pNSSv7A9WwJsru5OIQZG+D/zbLIm6Z7a27rIrLpsTsSISJ
48WnT3A3KyCOKpK/E9ngUmkuVSNOWdwxdDALzY9yeyNURBXtFpc7zQISjmUBMa2ubB0qfcGIttX2
j7EpC7xAYIin/BnMWNN6soAzKfFCOToHTNvpSmMPaSBIA9tjLRcX4BnwikQtpf8j7UqW5MaR5RfR
DCAJgrxyza1KtUkq6ULT1tz3nV//nOrpqRTESczTWB/6UDJGAggEgIhw97hUQY3/yF51D7JGFpIP
IDAJCMQGTLsFlmf6OHFbRkq+7+oWUQGkVMH5KUSFZe7HpGaL7tZ5+lBmJIgr88Oi40a7xM8KySRV
kP3XgP5mTwgR3FwjzUSDy9/dQk70CNlZdLhsWKXsOfQmySNnPyK9mRPCRT0WVamuJgMsofcSPnoJ
kbLu7fv8mw1h+/Z6tZBVwYUh+7D6Y2iXbuRtqSMWTG73MP1UHpJdmmU2hb08jqRKtR6ydf3iq2Po
jNUP2jDnT+LS28CEzUwLM661EKjraVbsRmmcbjjE4f2QW5Kdtu8VKHYwYDoYkKjCcTvUeadzwOgA
eogOHBwtCpgZl1fTDiGxkfizBGG7/8K5siccu6FlRI1uAESXX6ivg/aot1uP+BGILeTCaP/BGjMt
PBUh3CTSk+UqVMrBp4lA4hCnP+JmGW/vqZfsuOnzgOD+9rLt+gbC/L/MiXFLtwplJLOmuU2V2kw/
5io410ZJ8np3YzFoKBCwaYJWWHBAdWm1plhA6rWgzqiTvzRDskb7o3gzIDhfvvbQ3ekgrdVwy8PD
xh9JeTCaQjJZkLbF6frbK/5qJMJ5Qq2BExKDcs0s+AemDQez4S+tqR7AxHbM2bTYRYLHTt4+MF4f
o1g9tnNb2j3nQdgmd8wKnVjtf4yA1c+L8rXUKgLFxfBzVqDLTRst0COO5dMcU3ceqEu0+iVqs9xp
m09aDpR6Tr2mWc9AHf2l5MQFsRRkcoBWBalrbYGA0GQo6lgPyzq/hNVU2GCnv/Rdjepc8W4xiZ9k
tUfqHP3Ky5n1JEiT+N26lMDmDeiZJnmNwsLicl1xaN5DzbA9KCyJ7KbIPkWsebdU2ftlyN9PVvdQ
sugundb7MFuPoOR5GnDQ2kQv7s1Yf6+aim8o7JQa0alblsJmZRiYXXenhhV3al0NJq60YJIDMEVr
XTan53goDn01+7la4clt3Bu09VgMACR+boxX69SFNs/pE4qtjw0bHFy6v1KgkyZS2DO3/CbMHLJN
L5/e1fjhddX7ejpENslWH/ez0wSdxjAfQOIxfh9VcJwCQQf2qnOJFmSjIccxnfx+phe6IDtjzeV9
jdHYJg/P1OqOvFpAe5eSDzozNVsry2DlhkPq5lTF0wnN/S8tJR70/x4gh/E0JuSiKt1BN74vXeKv
kZrb1dzYZNIgbMSLsx6W30f0v5rp9DWrymetog5gLI9JrP9gxrAEcwi6LtWM/aGvfdbodt2OL6nR
Xiy6HLUiTeylWVyjyl/SFL13ZX/JJ+qTlN+RldilmvvQmXay3Dzwung0wvAImoCHBgnIfjEMu7ao
s6TDfRXVft1152zNLqGaPSkjQIZVflRSNMyG5Hm2cn+s9Puuaw6WAnqViTq5Eb9E+uCuif5M4gS5
pTlx0qF5UtMi4JjFcW18oJzPJkkBrM5fa4BbVFJ2drbyBzINDiSzPJKgWczo7sYM0sfYtStBZVDB
nUWt3SYlf83QhCo7IxgL3e8t8lnlcOcEZ6bSPeTT8B5q3V5Io8WGAFfrhA3FJESB0hcTMA15Y8dh
4cVdYVNe+3QsbTWJfB5OXqObX7q0nO1kjI+5OR7aoQ96utoJrSa7S5OHHr5vL2b6PE1pZE9zFcDP
HSX7NKzRc8/ZMWpnn5LBiSf6Lm7pWdfzZ0urL5V2t4y4lY3cy9rqY4SdkvS9Wy89OPleJ7NxkiZ6
rUdohjDqdJH6alSpk0fjbKPXw6E9u2+05X4s6H0Tjk+gN/raaIqvToj/mK0yN+6mPHkEdd0HyiZb
5/EPOnwtsvKigCfGYIlDUuOeDwNYkbZsC7g6wyH7xFr9ERebz1U6XMqYXcDhcNcs2demzxY7myNv
yfmTsYKPum/u8lDxamo+h0l27DTyIUnjoznkfjyOlyyi922XlQgU/etsNFsa4jDX+Y+hJjbc/aXs
wIAyGS+WSc9qBV49NTedIi1fjZbY1jI805X/gL+OSCF/wF70AHf1mjVOXQrYSzakXqWgI5z27xPG
/SrUXvsEOKWkNh2QOz33Jnmok+aZZOO7zuCtzSvVqbn+sBTJpWghB1jmPo/NS6M2j0mDIkw/c68K
68Ueh2UrOD72bXw/NPS8QCjJTgbjnqY0sJrsVPfReU3ZeSDVj3ROVmj7mPa09l6zRIFhpE7DQBPC
NWKzhn+aSXwoW9WtassLTYJGprjv7NkcFtsyEH/w/CdK/jFk6TewJTgrlMSzYpMHSB/bEQRSOVVt
Ixw+D6CMGUrTHqs5oEV73+Xts6Ug2rEoOdVr4ao1PfasP8fhcECv8jtDp6epmi7MmGtHz+rIbU3Q
Xi1WcoRURAiiUWWwqymLjz1HnkMd58FWaE5tBq5DEPtmq61bxhqo1qo6aRlzr83mKTBXIzpkkByy
JzPhD0h9Fl6nxv2npByPEGttvVqpR69uWGxTo+2O+qSnx4Tqk503q4EAXTAEN5SioG1duH01KXaa
j6nDGLZtBVb/02BN3M8HqLXneVPbhtaCGSrNwQCjhrU3pzFxebJE9lIbpwoqbd484wjSyfpJ0RLj
szZNrU2aUTkkPTol8NiqHGpU98jAQRnPcCYIvZ6XTEN3XpIUDihYz4WVe1YFjSadLeiF6aJTbnRO
mfUqjrvUNknrqlQFLLIcTj1UtxPTvIuSGWRLUW/P1QKp3cWP2/K0rOmpbnEPy9vsadCy41pFSCmU
fm7mbqKVjx2Ok34ywSaCFZjp+0LXPgyt6Y409EMlrW1LIfbEWNAUilcWje4MehIoynppDPbA6/5+
VVDWI9mlw5VinZPXOUfE4YrbcdOyk3z+rBDji66Npw0e68wcSHqAt/o2woA2EuV1sfky4JBk+Pkc
RPLNiWj5AfwzNjFxf4gGt6lXt9XbM+XRXdU239WubMDLQA5lH75fxvWQa/Hogp/CpUv+WCBYTN0c
JOn4hKItGqPR9QgG/tJyILj9l66k+Kjp86VJbKuGhq8KFmzEiTocD8WYBhXVD4U6H6roa1NXQAyU
QTW3hxI7ISyU56xV/GrMIVkHFYauOSrLZIdYkIxEJzLVTkWYb+iRi3jwUpiRHxvdmVWl2/e1C9XO
47zmiT2o+YdEz0aIoRTvuJkEfbF8HKGUY+c4bKwiD5KyPayEOu2S2yj7HReGeA+RzSKrgkzNMycj
/L5ewxNd+nM5NO8UFWBgBfi0HieGtZw6I3HJAtbHlTslwc6oxh/VqH0DCvWutLSPwOwXsFRONk3W
T1M+nou+Lj3V/Er15TGPy0+VsoD5AnUXzgrHYPE7xayCvu8ZblXGyYzjl6SJ7WKFPjV4xGqrDorC
uoOU5PdoNZHvBT82ZdAXW4F11QpnIdTndXhXmWYQhojfCzKapfpuUJoAIecRut6zz6PxrjUtfy2Z
nVZJQAC1T2fqNLFiD7r5l5HmD2rT2WT9oU9VYJr6nWoMT5Dr8qqJNfdMU/C6GtLVLazhpBn5OQuj
zh61NNiCnTrEl4okdh+PB/DoeEWIMB5pCpiV6GtGmZeNzRcaf8VFAbdc7UAb6ymFByrl4ihhrdqg
A8MNnbyqq4yxbzdDYUDXxTQ5QxZbeBsydS7HQQV70FSpp6HDYybVBq+PEj9Jy0vfNpI86f5j9Mqg
8DhEW47VQXkM1K6fRxeQpqBAJ0h2KY4b3BrPBMkre3vI/Pb+uDInZGCqRov0qACwKE8uvXKnzPc6
+pTRp6u131Zdkj7dzWnhSAMMGtrmXBUeOxw0J3U0hJBunXPP/LJYP9I8vSh4x91+g+5j6d4MieX/
eTAjpcvjxDM+L050KP3YLT/Oh/ZM3pHK1rzpEN8ZMpCgZHRiJ4A5IswPpMHoVsVJhsHR0fZdokWV
pR8k49vFaV2NT3CSoTIsZEU001V6jRyrolHsjJshxJVm1VFpq4A6N1W9iUZfzHDkdthGMmHc3Sf4
1U8QHIcWXT8adQ6b0VcIk/fdl9tj3N14V9/f7F+lpXtlmklh4RRtcZzbuUUfm7nAZQH3uSi33tVd
9ic5BW5sdR2oQhKRE6U1M1KaFqhsaXdUlW8RHla3R7SbU7gyIOQUwLHSmBVA1K7FPKhD2oPmGaBy
v22Ebnvotw19ZUXYY6CsVKpsACVK31jlUxUDBpmmaHAt17Vq7MiYi7+WpK00iIKsemKHKauYXSik
OPG2RoDOtCU1vbUgs51XKR6QVkyQn4rix6JoITAORaoT1UMoVt7+4fv+9M/0U5FdhTOwaHAdTfBh
T1Wf5i0euC3VJGCm/T36ZkUI5/HWRbNA4haXpuG+186rWjpRuqDgJWuy28+7cQstBRwSJbqxucOV
A+egSFbXFXUVZk/e6nagOhnPIEwOKn85mJLIujt7JuQHVM4JSCaE3chjq4EuJU4NveN233K8NNw/
WJ8rC8J+ZE1WFcvWacnGv9rcI7pk++0eRFffF6arZytRLRNAFZAO0vWpU5mtNGCvjgJoQHFdJu+5
D4y5srd5ytXyLEWtx2oFLEd6RNL3QM+Rp+Gx8DD56X3vUQdUwwftIZFpT0ntCqlLfe3WBjpQm/wa
cdaLgVe6vW4obx40fgJalTLI/ouez/17xdV4hehjFWuDTB4arsrX8mjZyA58Nb7roJsl7non73uX
OaQQhuaRM3CSNGAyKjqb9x+k8r0SA7pYh48rHdwMuJiBeLMEN8OUyCpw+zv4bcpEPG8bJ3NWt0Cf
xZfOa48bYHT41Hqrl3uRLwOMyhZIRAEVqbI2SWMCimqrp+Je9/CiQNvTsjGNZW7k/gk30iZXQk2u
65oqMsb0uNqmC9hN3Z48ROR11fAulkSl3RPvyoRwTQkNZeYzeCu9qqBByONzzYZjp8tEOvdd4W0k
QvCrxpJr1QoQWFQ7hf5Ale+3Q9/+dfJqHNsPuIoVZQrFVGSXdHfhziZtlfrtIVPs+Bkv8pP1uCnh
xbqtvUjMbtPz21GOAhjT0ZxGmcis0nFjhV4OSNeRuwD7XO7GrvFAA9Xvg/C+Ody2tjuJb8ZEfpWq
qFZ1LbBh5yHG2252mOHctrB/NbkyIRy+eWJFfUjRi5l8WBzNL10z0PzcRTordeIP0wXdTgE7Nj74
3W1ZK9Lu8XJlW3DFhfVNFwHV5Fbr7LSKonhc0ZBha4cpKNBrZQyVN0gZAajMrOiafa6MTaREHnLn
MSBxj1tDY/c+dtWH6DI7s8fBRWAvbuEqfyQEgdrAP+4jsj5OtTnmVANyMZ8CZXlqpvuhlDjNftC6
siGc2unICMmTaMNT1RsjKPBU7xTHMH5yupVQIIypf9uLdmPKlUXh3A47C20ePQWliFmjLAHyms5J
ZBJmss0gHNJaDHw4UjzoLFROrDxQTYL2kH1/c5urgGJ0SsjzAZttbV91+n35s7bnq1kSjt9ojFhB
NDBepDU5FcmrHlsn8H07Ubt+TyhasKbZSZFpimv9e5tPSEabXksKyVpJhil2DJfFnDVsQ4GQpQrm
OX6EdKTkiJGZEGKKWmfJ2LcQT64p/RGb8UFV6+Ntj9sP/2+TaQqxQ8Up1sbLgMm8VF8Gb2Ocj934
4/QN3CgOlCKCPCBPEpuS2G8KgSMmLGLgTt9sbrGf2qmvoK8jOyqnLUjetrYfpUDdRVCgtoC0/9Ud
hwpwoHVGnyYKbkfc2uxyrj60LZKvc+OZXWsjwxDbt23uvu/xfv/HprAFxqwP+2UGki5nxyR+7ehj
rT4NzXBSwty7bWr/IndlS9gNU9avLYK7hotc/rLRMiNp/Ti41FMPZSB7+O0PDHgDA/qEJpJdv05m
U9LS0k2CjvKsuqNMwWsmPVpM2VLWSHV3krXbj4dv5oR5LFmW8TVa0N5RncvqRDEg5XB7/raQ+vs9
5M2EMH1lTK04RThxOWufuJ46vQqipUr5MTZ/1F27gTX+njwRCNxpc9E2Qxh5ivlumB21uJi6ZDSS
CRMhwKTN68xcBqgszuew22qPn4fl2+0Z2/U4Hd1EhmpoeP2LxBU8L/Uw68hGuzB4qjMFiRceowC7
y5NzgO/FwGtj29+vThPLatYkhYw8+HnMJ57qz2zWvt8ekMzENqlXJkjXouFiQD8MlKeduVmOYWm+
v21iz8uuRyEc7FkxjVqD4gLYMc5x82pE/qqtdikDDv9cX9GbdaJZFrR4NUbEVx3ePQwUXiAxmrjT
X6zzRpg+cscK8v+CMH1/UG/GhKODbX2PqICBK6XT7Kl6LLTHAZo/Yy+h/9y9W1+PSjgvGoakM6jZ
AVZw/34rVEjw2RlC+cf+hI3kMyc/QYjuOB36yYbG0e3F+w+zClYrtKtAmE4kDZgAomnQQRNu1LQo
WmRBdESVDP1zpSM7rfY2MPA6/5j6LUb0+lzROsdVXn9kXWSz+NnQJNmofX9/syFcK6LYWghXQIyn
1akDBINNoz85AHUkm9HlDR5uLiLTqm4tuhTNKK7aPCT6Pe/8Qg/G6C4pJSfET0jCbx5/ZUk4IsBK
NqHhcIWe9tb3er9Ja03v0Xn480VpOewRReZ7mv8rzyCrMG2nw+/WdY0YYF0gVBdCR5SnY6fwZZPr
6Y9dkASTDybfQNaTuh9yQXVjGjo2tSX2OY4Lx4Rumoja8+K0sGQe1efZWb2fbytP4u+7DvJmTWxz
XOdZya0MIF2Qcng66s5uEyTvrS88mC49WDKi0paOcNfxr2wKTjkncQdSMXOTR6uhn7t82HLKSbC8
Itnv6T6g4q6sYiebVUsIYBES3DwBLMRNL2bALtFptGfH/KZiZ0eu7OokG6AQxOgSGejiQzl9hMxt
oTW2ZryOsqbsvfsZYHj/+Im1rezVUQYCVxKRNAPeAcqMEA1oe/Q8kqBqa3u0wuC2n+y6CTqKiarq
XAU586/G9Jmo+RSiBjjGZzVfbZXL2Lh25+zKgjCcjhVJsU54YymK02j3ixHkoeTGJBvE9hOuZoyx
aiBdAxN9B3LGerbRjnd7mmSDEM7+AWRRVFtgISrxJG7t1PAVKQL958HwWyS6mirhZh4yo21nDitV
1B/yGh3l4IRPVuOsVPoJ/QqntnuPC+gjZCYkx+PuNeDKshCB6ySqtGqbwXBdDoMynIx6AAJ0ccBe
JRHJ2D51a5DCZb1QtFHpVXhcU/Xumr+Ew8fRes7MR6Z/iuv3/8u6qWLRzszyCs02MFYAn3deV7X2
8pb+BWqmyLtt6bYP/patRqYfSnLpylxlTcF6OQIEw0goA1Xf9kOVCNFOnbR1YCnAfUMZzOlkJ8t9
hkba20ORGRFjghZSfY5gJCofjOxbo/hxKClzykwIQaEMo7CeOdalz5ndsa/IIVezTO5v36nRx4HT
Fu0cYjdHb8xVWi+gbETbA1rb+FHn1SWtqrvONNzbU7Ybs4Ep+JcpsZ+DWmCpSguYakCHXZTd8xgt
UNvikTOj4SE1pcKw++72ZlA4aomKznBjoxebk08xgbCqZIFkAxIcrTKqoqA1vq+vh7HtHV7Prrqc
1RlQpFyWeN+9gRkg8yLUMNF1I4QE5Lhx5s0w1s6Ku6ToT3OUxrAz9mT1hTNrn+bs6+312vW/f1tE
s/qvJ4bRGuliZYh3HL2CZtYBF462UaOUJP92PfDKjLBKTWRAX7DFwIzqrA/E4Y0/KRBrkrGJyOwI
q6WsoL2v9Q3zWz829SWPLbud7lLZrMnMCIEBjLtFbKKH2M2q+3yBhgNNHHUJbSRE7NvrI7MkxIfR
aAf0GMLSbJlo/EwPkRF/LSzc6hq01962JfOF7e9XtweTVDPtTSwSGZ709GyFHw0mwfXt7lYk23Tw
EasMabdfTcRqVFi8nxG2AVFJrCcq01PYH8ObgW0+r8YQs5qbAwd6mc88mHPLpTUkFaaRS25a+3Ys
FX2NFM8YUQC5CDUDUQfI/FX7oKyPzeClqXd7OfaX/s2EMBTCNHWpB5gg/Lwu39Sxtuf5rjJUySm3
WxpCh9u/xyLcttAjjQLbAkMbj8emnYWG0vYwvZa2gQImumD14PbIZJMnXLKiJi1Mvk1elqfctiYr
iOP4XtXRfH3b0P6j6GpoQkANs7nsS2tF9H40TzkIsm2gJV6KS3fs75TUlsWF/eQKV1EFJihD6GKp
vuZFlWgp/JupSFk1py1lpas/U1abVtPt0e1O45UxIdhpa8z6uICxdaDAEWjgVLNjIiO0l1kRYt3a
Fa1e19hR45qgpTjy6Gz3qYzgYDcwXI1FiHOKpi1Ws121xjDoo7t1/JP9evX9bZRXcQE4dmtYMsxV
ihIrA6Gk8iG1nv639RA2bKMXUWvF23qU75TqSOFo84/bJvanyaBMJ4g6YCMWhtFD3pgNMBFPzZlG
0TkvuGTP7K/3v02I7QV0JRVPZmwZhnonzZgdtTrgIzJWQ8lIRH3IuqxN3NswErN8UEy/DSU3jv2t
z9/GIeyOPGkmNTRgoH8d3eSQ+4pTn7PjcNzULmVNC7JJEzcJRedmFmHSjLDzYoMGOWCHs9F+ur38
Pzk7f3szolSlGgSZSCaS71tzmncV/uAyNMEl6A1LvML51hfB7Oj+1o8B4MPH2zZ3j6Erk4JXo4Pf
RI82UMnpnB5AKOTQEiXGsaZ+2Mu4zPYX7cqYcBRFplnohVlugGty4qj/bfQGzUWDgqMiTWLtuiCS
kAZykBvdhbBoaHFaGpbE3AX+dA0/RjKep+3H/r5Yb98XYlrY5igoFjqopNbOydCpr6S+Vnnp2NtV
GkkaFXazCVeDEQKcQsbFAAabuaZ6assDVJydsTxMgMhE8XkClOm2V+zPHXK33GIWNO6EC/2arWDt
qxOgEaaz1gH6IonX+54AJlzDsghHj7cQ6WiXGHM8Ux10cOUlOgxBf1CfV2drwElc2Um62+sJ9Ns/
1sT+BzWNIOM5oigz++1FhaRPFfBz7COUIwluvFa+8sm8l9FI7+6sK6PCHJIhxO2O1GhxnlG4b3wd
tOhpdMdLyRN2zw66e1SQ1OBagrrPr4eGAqg3LRMIVrGQ3Glt9k0zen+0FjcfMskRuHsBYkQDGNFE
Mxz/ede8OmeToa6SfMCeEmt25iHzZcu2F3WvjYkbLEyUCSdl5EXh/Wp9itfPc/nl/+/nDA7Iuama
YDUU1ghdfRDr69GaRdrPxerT+MP/9n3hlApV1hvWxigfL6039uVpJIXkfr+//G9DEMMc4NTxguYO
lyq5k5TrJQ2bg2oZADhKn5B7YeF6uoQVmdB5niQJsCB69GiFAFUPsmLc7mvl2oTgzY0WEyMKsSLl
7KsnqKE6laPNF8tBm4iDICsvWMkGtU3wlU9HG/+qWWJQ1Jyf64W+43kiWaPdg/16VMLBVxezXs0b
FNWcbZTfsvfUzX2IMgAf4HPt5b9jHJENTHiHDVnbEVAkYbUsR03OXJdcHf5DNHhzPSGIMyilAQWM
USEa1Ed2id3CSdjP51Dmy6puEj8XC30pynxl2WM0JhrZqX7s9dAxe29VZXXS3fLE1WKJLEyx3iSd
mWz9mkv5tGjl+ylLIeTSnTKgl201BpWFrgW8zFpvMXKJq+zdKq6NCxEjAad7GuHu7MbDaQEBVDsm
QCfntlL7aphIjuFdY1C8oZqJ56yuCwuoWZ0WKh2uMAnTT3lDvuspc0JmOgufX3Urz4Lb4XB3Dd/s
MTEdOUXh30VMDrkauxnj0enSobXpTHrXqhUZS/x+NLkyKMR3pV/iodSQX9s4d3CjBlrWp4OvDvbo
aU7hRqadc+/2IHePrSubwgp2rVGsAzIeHsgHNH4arft2Ot42sbuzr0wIMX9VlbYwhxLyQpY3zfdt
9P329/eHoG3UQdxQQSb7a0jkxjwlVY0zBRDRMrsLsa1l+Nr9IbyZEIJTFVtFB9YVFC2Uj1n5jkaS
fbQfnCjXTIaHFMV95dcxJBkY79H186/2or9zNf9qL5LnanZHoyLniSsmxOBE5qom7uMGSgjIb2TV
xpBy12StZK/KTAhuNVRKZ4WVDuzDBshv63drFrq3l303HFyNQnArrdBIp6BdC0D85GvPtcBMCLjp
uY8X60UfZXCR3WhwZW4b8dXBq5v5nCqlhlKiOQL6AhmE2ebg+U9sFppR7lhm13+7PcJ9r1CxSuBB
BQOw2JyyaKAZYRq8ImneD8khHB/Dwmf9B7zdot6l8fOC4VeaZL/u7qdNVc0ydAYEorCfeqMF8H7h
uNRE3qT5SCSMssz47mTi8m+giQnQT1VwdyMa85FONfIhKGOqTxrKFa1pIhEm41nfH8uboe2HXK1a
Uk1lCzFyOEnXB1H311opp6Gf7dsLtW1/8XHNroYjzFihhBnB+x3hgRsHo2yDZMFtForbNgmLY8ba
L7O82LjvHVdWhaBkqWvWZjGsxjXyx0+DjndHb09DiptGsC4BTe+i+b6Zvt8erGxKhWM4ApVlVmow
C2LZabX76iNNJfkDiQmxcMszVFKzFCbaMciGTw3Qc8nD7VHsvumv1kzE3acIHrpawcbo90fDyd8t
k9N9W/z2J6tjLTtndwPi22KJTPxqXY5JSGGOxCd9OLZxKvFBmTuIYN7anFfkQUBk0nlhsB6jU8ac
2aFOelZACSc5sGTDEaLhHFpDMqEc7MYoa8X1eB61+Pn2Cu3HCBOi9CC6o5rYBMXbTCsLih6Eri/s
tT+V1mB3xvs8/njbzn+YuDdDwljS3oiWZSs1djE6AIcgdtsDiFlnADaVo6xZbf+ShxvsP8MSQl89
1VpGNxZMPBnzIyQr/99PRtlECjGQV2ATwjMBJ0XfOmlbfmak900UTwiTJChkloQ4SMqmG1uU8V2L
oy9UPWXNl1QDEWwhy6dvN+HfA+7bJAqhr9cKY8xKGEoLBdxnoFmj5WNd6XfZTD9N4ewRs3KnMbkb
UvVYNcS77TL78enNvBACx7KOUh7BfGNBOmotL1ZUBOMgq0PtP8T/7Stoc//19KJlqy2NAs8E453b
vpRuDSp0x7yo1B5cHfjR9AeVVXp3xwYFN42jJG6hZvGrTSWyIqK1Jd7haJBW72PihNA8+4P5u7Ih
3A5BA0WiegtVeQ1KjuepP1nF1z8xoSORjqSbibuMMIxpaZeO44aRZakN5iLXAii6NP/EEfR/WxEP
KqWY1WZZt3sMCJ0HcJTVH/JIch3b3VRXNoQFUdOhK7Ni21TgA7bXdrQckDJbnqrpWTAq4Dv6n2ZO
PKmsCsxyrYkxaYuhgaS3me0C7RM+VcvOv21q9xQB7wRqAVDjxPvt10WCaEcxLDr8G3QY9gzqv7TN
JCb24+2VDTFUJD2rk+rnoxpUb8mhCdQUJIAuILSbNkgZoPkjH//IL94GJnhfi5ZXfdxIfLTWawev
Gl/69v0fzJ2BPPoGm7AssfqacdAFdmOGF6NegkfzGWpMEkfYXZ03C2LxdRhDfcoILKjluZrv1ObT
7RHsRpqr7wuOHUF3pAanI25gqw82FDCjBRQktX9ihKHTUDPxnwhS1KtkzfMUoQYJgm9lNT6NwApZ
UfPltpndTWq8mRG8LIyt2Gp7bBrVGtxsjF7C2vIHQzv3nSE5/Pan7c2U4Ftzl7ZJV8CUEhY2pIC1
SLU12YtmfzxozwT6ghsAm/y6M+NJLUteppi2GcJH1qcsfm+C9XLQJcuzC3Vnxpuh7YdcPdD6gkRx
ixYO5LzKI/LM4CEPX0o/8iynQw6dOeQMlnUX5Pzfb6/Y/jS+GRZiT2PV0WgyGA7155K8LONfSiiJ
3LuVvOvBCV6RoWMuJQ1spIMzAdA3BBXo5xxQfrbu3xLyiatytADIilH7W/dtcKKPxGjvD3UYVqJL
zE4gFJKs2zY7v13A3pZNRFMZTaLSejMwhNmhZxPQ4uCE0YuA1YZfTIYkiu+Oh6NfkmoaRcJZyPXk
I0GtiCFUoJQToYxshbJSzu6Arixsv+DKD7WqhpiyhWAHiLGfh/FLHw1BosZHEGcGIHqWIO92vc8E
XnXbYQQ4rl/NcT1KloLilsX4u42Hlj5Lt/CuCfRXo/DJdYa86K8m6nWe0KhLcTep1MVG9io85WMV
o4PPGCVF3c2dfvMGZIvoBpBBvVVwNxBBNuUaoy2rVQsX/+pgdKNr0neFoX9uY+0Ygaw0j2fJHO4/
3IDI1C2qqmjuFyZxAiEoiN7RVZMeV5fa0GjzE6c4qm77/k8QxuzKlLCTK3OuphDMsi4IXpGHi4Ky
bw6NZr7cDkq7XnhlRpjIbKOoBywbYVf3KJqfKfct88ymoJYVU/YCvAEYqcmIhf+LCWedgtepWTbv
UCFTvYI7vNbB9zEGjdJJUJG763RtS4jxadwZ67qo/0pu/z+xs3tuf21McApTqfNYbWAst760/PM0
+1rx4fYq7UWjaxOCM1iLhgdoBRPRfABleBF/uv39/bUxgPwCswIIRIVoF1Z9MlWRAXyMkvQeZO1C
Z0Lp3ysG7YGXcyfJ5eymwgzyZk+IfXVXhSBch702comjOhlYzQqnidz/Dt28+6w1ACtgIJ3TgNoX
ItOw9g1hjCCaB7NrOE2QjXcJSuYaCJFtsMY7oRP2/u053dtZ/0fadSxHriPBL2IEHWiudG3U8m5m
LoyxNKAFPb9+k3pvRxTEaexqzoroEoiqQqGQlbm2qb7NhjlmqUJVQWRR+bZJJhArPyOy5GpnVPvz
ljYdUDFltOshYIYHnbeWhjBs1a4GehTt8ypc2udlKFjMpglVXq5MBkHqW/6+OqxCqWVDnmEx+IYw
QZW/N7H46MpE05plSXUkvEa+Ngf7QocWTY8i/QPfarUQ7lup0iz1dIKVbiIuiSjUITtH6zvvvJnN
gF2Z4QKWNJ01o18J8FtWHUHffphK0bSjaEu4zK2AIDseBpxF2PUy22HXi2x3fhWbT/24L/132/lu
w5gWjEILCMBOZXSjcbiMqOGQfgACss39vplv0OG41Fs1SHsq4iHdTEoalOssQI/AKsZtVd1GaU0X
+b+RKZh8DdpZPoGer51LgXNvHxe6ThQDOCfZ4nHrc6dFTasAbdcHvSf7jRse5Htpt9DnfeSpy1iZ
4rJCilqyUxepFLDHIJBy7J0oVrez68oGl81ls9NmvDRIYPSMHya/wB0Hs7CRox2NgMbiee/NjVrZ
47I5G/UwYyZkACGrMH+qloZ2kH6rnrMLbWfv8qB6VPeZSwQhtp3UV2a5nJRSINqRZZcx8/ShPdTH
5uciKaWjj57OmPuOqXCpm2G9MsnlKHWkRSZDnsGb4zs1uZFFUp5CT+R8vsRoapSGIFeUe08/ypfL
BMXc/4/H4vJjfBG99kUuSWlyG2fS0gyTwP9fHOURki6pC9WYpJIEJ/5mslp9OC5ZqUZlzFkDhClJ
7pLohy7fdGJs3PIjZ9bDXxHzwpjDfphAbI13DnpFAnADh59tnx6MoHcHz7hfqD7UfQcF57tOsEKB
a7zs7Or4ajNNyycFjEB9LEkBpCugM2NWIuDxdqgBdaya6LhiRODtIakRCXSYoNX2UlndU50Fmgoa
rLSlT3SofpzP/tt79tsW342LMEEQj1EKoorioZN9Vf2hW4LTeLNfAZbjhbUe90aQSr9djz4mkq1S
UEUwD/T+IFlUIOr+k+5qTw2MIPWLn+mxexaljs29WlnlHB9qKcTqUsB0K2OX00AW0fJtstysl8Vt
E4EghFxhostfXkYXJhPdpf68h+TCPv2VPs3uothW/QROOHJELwTbefF1dTzjrKaFU96ESFKNT680
r9xhKCoMWj++eyE63Gn3orvqZst7td53eHi7LBKzAaarD7Sg20FWYk/dCs3Ca8VV/GpXfKTdvTbI
HaOaWkhxnYCBQ1H7z23T+nRsv6DpIYAFLI7wLqOsPiV3krK+Z31t4FNS9j3XiBP2F1RXnNCA1HcC
lR1IbZ2POVFA6IvrrtJIH+YdjQbMt/SA9/YndiIBbis7fEvzanTtW81VnepnPwiy1/bBs1opd5gy
liqWoUBaE1hV/fgbDiYHFh79RM3CzR7sevu4c1TrCqkzkwypJfJ6r3oYD/mR6g5el9zelz0aoPS6
6Z8WghoRTnYzq60WymUcsDKEcYMJM6+H+koGgRFzJkGUiPB1m4l6ZYZLMV2RjEbSQasR9JmeOlzm
QFIlJ2NSBRl020N1C7QtGMO1+bZ5Optm0acR7EQ7pf2l9bsR2iKqHF3ZEnNi2nw/76Dbn+/VHrdz
RFkE4kFoAcW35kcDxS0pSq41IpqP2/58r2a4XZqmeigmdHGgJBQ5RX7bxDd6jIn5UdRWFq2H2yeo
w8eqGYIyWYEkaa9DivBzKgm+2XZwGTitMfINykA+PYK0v49yFTStlTIGI1F2bT9cMDaPjjqiLKnD
1Bl149KMTIeBFWes508f2LUl4FSIUEKzgDuPjNAuYgsCNR4UsJIEYku+lQp6bps79mqCL77SJDXj
yO5RjRuf1A5sye0nSbnPZMFK/vAtfy+Fr7N0oM/x0jkDS3JMQHCa7DCn7SwKoRcidRbRirgzZojV
eZQslJMtGLrIPaiTfF2SFmUPQfLdLEdMsNLoBDO6aJ2/zfkVkGFRPuOUMYfAijRHrUXl9/ZXW5ng
wraTol6b5PDfhujv9L6028Ro382YWhnjglcLrTrMMwndyrzyaPFomb9S6SPsNGgg/v5oXOBasFBM
cq17eRY56uxLEoTY+uADcWMSXZcBSwX7nfZ2Z9p8znM5BntalEDB8y4ML8HJKMjg27v/aoM78dkg
d32fR6anRBmkHLt9k+uC15JtE6ix0buTAezg2p8zKYe6KGxsCMNdObUCg4qEPf7gYa82uGiplLSw
m/S/Hvam5S4edtn2sFdj3L7M6qg3ZQFjk/QUpX7SXhImeOtZnPRd6YdeKiSgwNiv8k89TJbyvF8K
oroy3XxoPTZApbHT7mNT/9El5Pm8p20mm5U5zp3LhIYN1dEXGszGM83wMmsmrwfztiaL1Oe3Lwgr
W9xpAGKNuWETrj9m4TR+nh0JLl79njRO41ntUYOMgySUcRB8zxfyx1VhC0WhhEyLhPqcQwLNcCcC
chr1oYoemGjwass7lqAFhAPOTvinTjlThyIDMNob2CNOd0ezoe4mYpXaiClQkODxEY9Zigka4Lep
oetUKZckDIAw0nq4/O+YXvz/R+obE1weLfMRGtVSkUKbuL5Uu+9F3iaONWlHpUofz7vfFvfmG1uc
/xVxRdXYgMwMccrMgXjEk3XU9hhsATgVw4WfogdttwiKLE8l2VF0gdzYsQUZDRQZpqzMd7PoktmP
RTmFiV+lmW+WoRfPn8HYcji/yM0tW1nhMm1oaWY80ox4cdg4BfQVxq4SHOUvL0lc2nizkmWlKzfP
AffvZkAaXyaqMIlnuNV9n3yGigRUWXoXCp1gznKkg7Tvh8/F3cLGILxdbX5Nomqqqdmqjrn3t/9D
WHZmJeNJz6/sF6kDY3AxSwnhni4YbjDYhQt5+QzF0fNfd+uxgCAabBvEDKqm2dzSIzzIU2CfUGRG
xpc6Vz0rhEhsAunRzKqdejI+jTaUeUuTuVYqOuK2zp831rl4ZFBhq5qJ4e1Lsvfm1NzlmAUq4nmf
N9b3zK4hfym7UskORsdOydhOguVvfvTV6rlgreo0lUjGsPFTcjEbGUZLhtsPocsAL4UeDuTWgejm
hwgsI6QJniswjQti4dburgfSH0BQIQiVrY7OGzvccV5bDBcjFoJB6rqFvOOiTJh9i04LCDj1m2fp
/y+03pjjDvQE2r/pXEEeQesqf2hPsVRioOT2vIdunLFvjHDxD13PPjMkZJnBuCin22TcaUXs1ICb
nrezlWfWe8QFwljhCmhlNXjOS+lEZDDKjZ2gMbVxmr5ZCuftpto24M80MH5YfG4h+m0ic4cVIo84
Vvvj/HKEvsC5th1psZ0lkuXpvWfszCCFwE9rOnXqpF/xohTgbUdkcsGZ82l0/Qm548iaegDeS8y+
2dodBFqNJnNqMFtT65ukfbGy0onwFtg/CRa6FcNrq1zitCATnbIRMdz4SmCAXSb5CXZXRXaghH09
+6ojQ93Wm0UcUwK/5Bu2I7XyWGEQ5MSbYCoHrGAOSMGKSoRMFdnhrgFIRlLNGjweJO13Pc+dJvxq
Yn2ZiHFj8yQAPxPG7GwMmL5DWRdxi66+CY28hUpbu6A7eoj3bGcLi8rtSHs1xLlJVrQVhuBMG3rW
8oGCVjHVPp33iU2XULAWy4Ymu8VT9mlxqCZ9HVreaD6y4RcpJ2dQHs/b2NyXlY3l76uaAfOCkw2B
amC301M+HpI2dUPjiyJih9x6FwZr1etauDgG9X1pxCmuzLjMnBalx3FPrjAxCFC6fBELitfNrVkZ
47ZmDGc8sCwAykn7ZJdPiSw6cF9uYO9yxMoCF61xXrfNIFWLl6U3mC/aSU7j5o/ZN/aNAspb1a7q
xUebuCLBM8HS+IcxC2pnkZTloadLd0m8K4z//7q+3ieeHIyiVIqqKIFWkFm6Y6p8batBpL8q8GuT
O9876K/Oo92DFcfap9Pk1MRvC9Fgh8CxeRBtBbgwzSWQIY/jRZx/js3ElUH2k1SFoOwWrWbZsXUE
dVredi04QlP6hZgPZr6LetH45lKCnHE3c/kfVjYixZIaSm3gwqGTqiSO6s94qpxuZrc8aL4Ojvvd
X6UFk0sLXYTcVo9J6lvJs9m7sc7cyXgiiqCUEKUF/ro8qK2mRaiaX069wqNHpAU/c9Ab9JN7EeuT
aKe4tNBNcwmwjZn4xL5WqmM1XVPRTi0/cW6juLxgMWvKaU9sj1bVs9zZJ7BlnzQMq6iJBuDSkAcp
TvG/2iueQQtQ3d4EWzaOcBJ2Xq7bnywz6g6JnZkuoKFMUGEKviLf0GNDHRZdbeO1Tr+AdJlD24u6
S/7SCJciolECh/mYABQ63OHa4dbjRZuU/vkPJ1oJV/hrY9fShOL9ZZ5PHUhVWr8ks2AhopPC4tND
U2mmjba0F34ZPRLErnZho4rNwa43eLLXfaoPuTftc1lgWHBQ8JDnmMlVOsRIGVp80Q6AgELk+vzn
E1ngcoQ2JFo2UPh6JmFSz7xNrO/nDYj2h6sZstrqFagAEs/U3LrRnaTxOuF05lZHcn3iWVxWUCQz
6fNOhzLqU+c3V80OZSl1W4Kh0/lr6kCE2NNFJ6DgcOKpLuaUElplOAHR28/zzAGKFjw/mtPVosd1
wTfkqZkgraEWrKWpT6rPyth6cnEb4aL2VxvFszIlZZwxQ8ZrVZ1c6hSSUQMAzkSk4rGFT1jvFK+z
QqpeSqsOVyQVlMKFV1hO7rIL7fJ5CiaPQfMv9O0fueCIEn1ALkk0ptbWygCjsy65Yzu46nwTTyIw
0nYs6ZhdAUENOlicq1t2ZsS9inOw6I5ymmFkSpS2N5tUMABYuIU5ETSO39YQLUZ8kmRIQ1TgSgCy
JdzZgZEBDh0tOQiin/eIzXMQtFWg7oOq0btBxCoJe1vJ0Yrs8pex9EeqteAEq4Aq6Rc1gmacvCmS
WXDe7Ha7YGWXC+Y+6trZXASjlttfFtDd8kqrXs+uAShJDvZP/7zBTe9Y2ePOe0iClo2lR6E3J6fe
vi2kZ6sWlGLbCerVxrsregevkaTynxqpuTWDeU93iascZa8+tC7ODhF596Y3rixyroKegM20VrE9
s9z3+UUR/jz/1bZ9UTVtxQJd2qLu9dYXLTVuBioZ1juuygxclR+qZcGpAVbMhdCUvwkU4xiVWcZC
z84+j3kwpf1+lG4mIhJG2S5mV4aWz7qq0mV0R4eqBttnccpuqqDft0729FLKepkr6lpuu/rKGvcN
M2pO6H8oiR8nDrAbEPOS7gB8+zUF0m7pdyiH85u2uPK70nZljzvuVUZ1omUN2qSDdgQm6Fmy0yCn
02Vb2u48pUDiyB6bTVFIbzqj9rJ3C0MTD2DRE9A2gFXJ9uQdK53JN9w0sMad6ZeHpHLahZ34sfx2
fq2bYb2yqb7dyUTPp46MS41bGXco4Lxixjh9L8UfOVxWdrjDBd2dkhYK0lWn7kh5rIpdX9ydX8r2
57NUFQKbmAnnH2SKYYhoIUm6l8S2S6PWVaNRsIo/OP5vGzz+RqZ6o1JFIh4lg1dHNqBF/X1om47a
F8FcRDs9LE9QdzQdCNSckih0o8oQ3JE316krhgEJABVP5twJahSZ3U4Y2PSU5JSy+/kjArnwPgwQ
QuQeMyE6d7RQsGl2UwYBYPnYGLiBp0G7N00McukB25nE/QBtyBt73NGitQWlUYPOt2SHeyOPHuSp
/ixX/cN5/9h09ddlEY51RQvNqqYKTjAri52hfsxUSLDbn88b2ax3V0a4A6UHtUtbLgJsU/Iszz6z
NF8r7/HgKig7RHa4uA1JHJrQx8MekfabzIyHuobyOel9k4gG37Yvdqs1cbELsog2M4Ek8KZje4D2
tNfdpffm3eIRxRVa9q4GaXcyOMJpdKHlJRRW50wnId76SI9fEN70afTiF5VKo3Bbh+zYFVC6i/Dg
7UdeylcRQLgTp041Kltta3kmZjT6undlRbpMMyrwyO2TbfVluZNmaFWt0IZiecdedDgzPPlEjy00
FRf9xmxnC+wtmeHdwbYyx2UOaZBbxFpJvCl/ptEvVbmX6H0jB2GY++fDQBRrXApR2zZNDAXAmny8
Tudgqj8xUb9hs/BeLYbLGhBLHUG+pkH+jfg1u5CA2dZqJwN1nTnsZ+X+rxZkcMkDLIZlSHV4hMqC
Or1K8x+WJiRo3lwSUWxTNnCRUHmZ9wRpYoSMKAIN7jB+WrTJldxRdtW+eJ7vpMvyoQyG/TD69kEk
LrGZT1amuUhjlCa9hfFdNFEkvx8bB02Py7orfF21n89/yuWn3nnhyhQXXCEZqoglQDAsMvK0QUIR
zp9un9MrG1xgJW0CIKZdhZ52vzysNzs8IzwMARKyO10Iud+WZHtuRVxcDYrZNXapLvcWDX2v4jp3
TT99Wo7L8EokFidcGxdb6HTZedJqsa+NPegYyNh5Zp/eoQtWAHDcO0Y8Wk5pYOvmurqIZk09kRBP
8OrQNIKoEHkNF4OtDLoBRe8Tv8HvZ+VTp13poVOKnu4289brbvKtHUutOiWrBtvL2bekpQ7QrrS6
HsIvmnAcdjNxrUxx53cCGi6wL7VIkcNXbQb5V/hVxsPNRyIA0ALDkEHHxvNqqDIK5ajFKHndfVEA
eswHocjJ8n++d8nfJvhiZyLlGAEG/e+98/+EIv/BJV+tcV+ttLoyiTsGP/AHvz+YkFGnLvli78pg
+iZ63NjOH6/GuNKn7KKiM2uUp11eXeiUYL4k9c5v0LbDvZrgKp68hIJFa6GVPUzpQWcY6e0x6zhM
J6ufLuJJhDMRrWj5+6rMsZMosfoCeX/G8EJ51YrmPETL4TJu1ZC+q0AA55kN3mbivOow7ZHd1LG5
0+TRDccPCKa/wAz/dXDCpd/ZmFJrpKhOafwzg9J89+v8/mwXTsAx/tcAl3HTqEPPv0cELd2v7jK/
tF3j3naxHpSi1lX49by97Tz3ao5LuXov2f1oNPAHVXd0/VlvbEcGele4ru2T5NUQl1Bnq1TQYIBs
uQzZJRxbkms3UGdYFGmkA3ghd3+1Lr6qqcDREIJECvBaHMOsvwkZGvXGTm1FNEwCD+fZJzMZ0jfG
AjktSjzqynooeeoMSanzyxFZ4TLDMBdyqtpx4uOZzoXQtgO927+zwCUGCY2+rgVbkqfm9zO5UPX9
+d9Xts8fywKLu6VA249z7MGIh1macUld3r8BAguM1ClCN7Gd5KBiYG/YsxRP+34ruLcujvX+vHi1
y3k4nNs0aoI2ttI9lzp51OUOODd2IGXvEH06dmPvtZ2teufXu7lcQ8VBRAgeA/i3O5pJkcUogTyR
HOjRUwlqJBEgZ/li71a2MsHlIkZZPeQLaoFU11KFsBpOpYy2RnRRMCboD2064MoWt3t4JMAkS9Ul
flk/wqKcH/7uc3G7VIREzVkyW17TtzsqVW6bW0eq/DhvZbtpvVoGl4X0Mk2J2SqWV2dedfiHNqjK
PDn4X5rW28XDqzW+usMLeMLGDFOIrTd683IJDvQD89WgDLqLjzWTV9a4UiVUy6imUYdUDjEOFUKk
iY9n0F5+4dQu/Oi6i4Pzn1Pg4/xj3gwpWmrGuKjm0tWY3Ub1dScSMVj2/YyP85zaitbgTmWbmAzH
zHRe3jVT5NrszjQcyf4Rpg/nF7R9+q6+4RIGq3qFFc2cKxTKHyB6Oi2Qe8z57o0Y78jx3XJDlRrv
vMXtGCYAd0BTDiUzV8AkQF9gdrpGVmT7GuASEL4OFyhudeFBJbLEZQstku15qFLLY324j5j0KzZl
N1r6uRI55W19d35h277xujAuYUTdPE5QSYj9WLpUiwcNbJKih7s/RPOrDS5plJFNcq2SLc8edD8q
4qPUSS4S7y4Fe0Y/2YcS8BmdTp4uq1+6vHXPL1H0Rblk0owKBLMTXN7o8DiEd3EJpsK9XXzVBZ9y
8wSDqsW/PsLXMiQqJGgLjUvXuj8UaFmjbDqxnag1uDVV/6Ke8V87XAIp+7mNkhTF+hgoAeTB3OJz
5oWe6etOfRqP6V3rJl58OXywzWCiMDCWYgnUt2/DLknnMm7wpoD3oRk0HvWuuug8y/nfhCs3PfPV
GJ+VjTqb2nlElyaVWXelVPFXOhjVVS81ouH67ZpnZYr7okRJ4pzE/9Y805OOHm92vdCpLjIH+qm5
F8tyilbHVYph2PW1kgMiEDfyU5TIT2k0LsyM+/O+vyTCd3l5tTKuXOx1eezVCuqLtjo6WQQy7L4U
VKTbyXhlg0vG0VxQIwXawmOBcbu0umIP4+HB6M5+6y6YnvNL+oM9A4PYaL4Si3DppLCVNjHwEupJ
sVMcdL+pAU4xTqECiLMRVLt014o0MLZ369Uk5/gAEemYRgfubw6pE6Y3dFa8qesFK9verN9W+ATS
S2pLLQ13yia+zK1fc0IFW7WZCc1XA5yfZzUZ+1FLANkII3eqg4Z9ARGBY85+0X8+v0uitfD+nZQz
mSfc+BX5xqpuO5FI0+aFGIOfBBcVXX/HVFhLSV6YHQaXCGyoQx+kpDoNI7mJolqwLX9wuFdb3JHc
kr7WhmoCmNWRj+EOT0BBeOiC6GaZ8atcEaR+ux5drY07k40aSklUxR28OClBFYwAN4wuOULJ3Stc
Ue9Y9CG5aLLl3Gqi5W1NTo8W5hfpp9C+Vjvh2OC2Q7x+RC6ENKWamTrjep+eABQPkn1+O6duHINX
V0HLRI4cciNq1G2H7W+bPK/hLJVKFi28hqlq2Ps8V+sHamEOrKpBMnLe37eLnNdN4yf2hrRPWBuC
PZ2amYfXmiBSTb+2an+yyK92AHewIX1pSv1E8yioIIAgsL8E1PtM/7pWLuBobTWp1tu6lx3+fTO3
fbK8kCo+2+VQ6xEYFH1b7mShahdKcWxhdMu2L0Ka79KR/iKRCIm4uN+5ZS1utar00zG2GqVHgyjC
SE45nDIZLOAX09i79vhY1s9/+RWXVa/MlWE26MxG3/Dfr4jZsB2+4oz30P/pKwqiQuNSixwzW57M
EE9Rs29Mn+Lq618uiMslspW0dtxMeDbcsRM4L0EyNf1oAKRYuBrNH+etCXKJxuWSJlEzrWvQw7Gr
vHASqQ+ilB3UPmKO3I7+eWOiT8clFIPEA8uWxKWoXkY/ZbFgMaI0/A4MiCZYl6MF/I8vLFK1wDdG
3giAIw0+GlFAcdq6ZlsqtKne+l7a61ZKC5r4s/mVzphH/IoZhvPfbHtNKxvLR135d2/oc1HOmFkd
XCVQPLR5ywB9Dz8Euqv6Gc3eeXube7Qyx4WThWkdU42QgIdZxvDqd10R4Sc388PKAhdAIZGzee6h
AVmC4kZ5zMzrtomcsHqQ6FNnRAKf274prMxx4ZTWkUKk6WXkUQuon93jItu46D74Hbrj2k14p33+
EDppZZOLqryAGhC1MDQ9SKc2DIh5xTKB9IfoK3KxVNJFYM5q0IkiGF8gdxK7SNnRqgjIsu5kEepk
2fV3Od0CwkAGxgAs8VwZ2gKsPE2jgrqtvom02okwXNeKBEBERrjzcKiavJ0Lw/YstOLzybqu58JV
2kiAhROZ4YK2i8ISDOiz7mmkvTCs+EgTQO5wDJ8PpM3MuvpkXNyOcUxoKMEH6jH0pKmz3DFpvlez
cYxba3fe1rLZ57ZnWfIqR5hqCkKAGPe5mPjTcJtHqisZTto/NOyyzjEobT+dN7gEzTmDXAybUtpU
crsMi6mKi3DG1UQLpDw+kEE62pboMXI7Kb26HxfD0wjaubTAtyzq+pBG7WXVPp5fkMgCF7EQ4bBj
yiwbAM3LNpQcIxTlhO1yc+UQXMTmJZEH8H/gpYkF4S73I1+9qZiTfcX8+t48/NV6+EnYOJzimTZG
4vfMvorqMRhmEdOnwAf4YdgZEBzwPGM9RVleo+LbSZZxqhojIMkIqhgR0l9kjssOaTo3Q91oFnyg
dFr9Oit+GWbA8IQrCb6dIEHwkHhLhdjeSIHnGFqrctLJ+tVl5EmvhGqT2zn8t1ubXIoAZCpiCqZB
gN3q8YrRuN3PyHCjx+zCvBwggZAH9uAYuWM1TuSJ0FuiVfI5QzF7aw6R0m3rMKjEGSvqt2YoeN36
g9cDhW7gQLI1XnzPZuo4gTAZzfEIvNn/gEpsG5O5FoYZRI2m7TX9NsbfHrNaUtNpMAFa0LudUZtH
O1MBTBe1p7dT+6sZ7jQcC7VowRuZADhbHzQIBEFN4kCV2YM8n4DsbDMv4bPJqgaM3zuqfY0Udp9D
OwPAlV9aGlSTCBK5XV+uLHCZz26lzCblggpekNtQv0XNDOT2gif9OHJ7ZY9Lg1M8QoO5ngHzzO0f
KVpnca9cJGPzkSD+bQacPG+PRFZB16FdJtzVSLqaciB+E2UX9vPuA3l2ZYZzhVJTSjuFbKzXsW8F
u9ei2/O/v+nRYCfVLBXK3zLPclEUEI8LW1SvJCKuObBd1f4AyZOgM7A9RbUyw53nEDNntdSjQQsW
VG8Zf1NTT7vKnNkt7hiGSMxDK5IN3i7MVza5Q91o+66oDCn2o6c5oPvxBGpS1/bjhQ8L/BB+HkjC
pLcdTq+fk3N2BRitqhrxbGCjy61/UaIPjWavFsV598ASBjoCvPTE1jEPf462q8Sac94nBIvgz/ac
2WmmD6btJdk+Lb/T+dv539/snhKQWJk65mJ0nZePns3BYF2NbqaB8SUMTy0cU9Sdb8uTdlTBAS16
H9ty8rU97hwMYxaVc2hZoFlJvsrMulPHOIgwj3t+XSIzy99XVfKgTBiy6STTi+Yvc1I7THZb0cDI
Zjpdr4WLJFr2vTzHwAosT325Hwf2VTO4/VEOVAyyZ6Mg/4jWxAWR0tgakxJ0PMJOfewrdmXP9sGq
Y4FLbLkcAY21Iqu6or7TYel6Soi13JGAnj9ajF1hlEqQg7YOVQg9Qd4VM77KOwEFZugVK1IkbFoA
n1J3bqxkgH0VuhNJg+DyvLkcBWRtKmYsMe/LfTXVqpK2Z6jwkgwH610vVGDfXMzKAJdnxilWJnnG
HTMyU1c1boymBvjv2kwE279ZXmFXfq+EyzfjHCtGD6ghYOSTH7vlsXw0/fnXAmlUc0HeWb4Kf+lb
2eK7a6xMiJ1ZAN2YZuPgPcoxJ+AATvN4y9T786G6HUav6+LnGo22m0NCAFgvSmf0dFdxIt+oHG1n
BONjJKSr2gyjlTn1bWqQpipqjQKjGtF8qXdeosSOGd6dX9O202mWgqleTPfyY70ZKeShQboFk6vm
yCrkmqLjeQubRyoIuH+b4JKPFTNd7wgD1gs0afYFaix3hqTxNUAwfuf9QwOg6gIfFK2LCyaTJZoC
gnHLMyZfj596TeQLIgNcMC1Ifn1WIFFTMqeDbIfkTJDfaffZ01QCybAMuYouR3/wv9cvycWVZkij
Smd8SXLPIJs0Pscv2iDL42F2KXqY2Q6s38b4CdG6hUx9Jo2WN6utpxtgQfTHIujoKRHOC207+qsp
rl5NJ3nEjQKPCw0L5ulExjsmhBdsJz/ACyDvuUycam+DyUxnewwVwEBK5WEKmWMkX9TuaEuiWmuT
Gpcor4YWx1kd6FKSQjbVgKH4FF3Rb/+g8wy3pHCOMNAd9WEKZA/CC37pRfeSgAxsu0xamefqiSjr
cMUA3epLtGkAIQJlc9MvoEC83xVC6sXtrXtdLRfchTkNcsoAFFXH0gmVnxjRz4HxPZ9CNmNNxTEs
K8qiLsf5R98SrdchGOC3pX7XysxrUuHM+uZCVja4ZNurWlyCfAxTeJnLDi+NsM+k9BZlofRp8CI3
9dPSFU+GiuxyftmFXZN2uhIDWeOqtwsOZd4X3+Ao1/MuesB11y3cj7xng9r99/fkXDRhGYCqETqz
UvOJ0MLVqotG+chg79oI54iaLsXd1ISmV6oyiEMO7aThvuZ1tHbPe8cmyczaEueDw5yoUqRn+svw
ae13e2nPTrqPTshddlF/ggqOHx9LUQ9J5JTcCROnFKSjNuJ8ETGKwducetVz7+qO4kZu+9h9q/eC
dS4u+K7UWW0bd+SUTSFLMsVVoQ9kd9EdBL74pvKX4STJK5/PW9vMlytj3FmTx/YQjy2WlykqMOa3
8Zy5dRd7GhORYAsigJ/wYlkMYiVJxZuEmrUuY5XthZYN+plUOJcq2DPCJZIo70E2omD8BSCA9nt1
qKDj3jvQ9JoqpwvkoMRwiiVKLaL1cZnFhoAojTsKzrKyD3KpPM6WvS8KRVRnLZnijHvwqrwKqDrl
aOmZKeauOCwjF1kfmCixKqDBQdIvxvyIVsblEZq0EQFWVfemgjVBnuqSk1XoycjlKOpubk7Qr4Kc
R06rrC0ldcD1X7/Uj7rb7EgwB7pbAGTPMojVW07hZ9SJb4ngZW77NvMaCfwMmA7F+CoabBMn6ugt
JBKh5vRuc1pUZDoRC9P2+Q3NDRPFuKIAIvu2fAB3ZwYp5RTsX86yvmWSHi/D8E/tdvQLjM2MImXY
zUJvZZFLZGZTxrZk1RBPMge3K+YrI5S+Q9HcjVP5Alinu/OJZft7QjwVVwKgOXHRfbvCuK8w8B6B
KHApjfDA4MzPbF8eSq96FLXeN+Md0D6AO8GmYvBA4yjL43Cws9Dry8+kf8pygW8sGfddyBkKCMBM
CB0DRPp2Kc08h0O/EApb4xfAVSZ7dOr8usiOJZT6FPPp/JfbDLeVNS4lJ0WVD9TGtAAkgO7MMr8E
mfsdqdqH82Y2/eHVDA8fRZUcl3OP7u6s/LIArLPUwKZDIM/PPdb3d7a4hFyxIcRVDZSH0nhRR0ft
qiJB2N3Mgn3avoOu1sTl4NIkqa4l6O8PxFE00JKTIPFDrwHXB3MJcXpAjKlne4Z/fn2bDgi6LFvD
HRpOsmzp6jIwSk0skXYB/DYHVMkO0WrBFxRZ4PIF9D062hcAsKLvmiSYFCyFjzHLJrz38tdFcAki
gRLYqNB4uVK0p0Uh0sSIhRNfLVp/IHk6/8W2L7mrT8bFFIuabExqsPctVCJI9G7/rXcwknDQ95Jn
CHpu27XjyhoXU3LJxnhksLY0JzRPfiIXGhL75y5QXOKmt5CdlffhHT7s+WUuv/vnb2rxL0FK1eZm
AxEIaHE3F51RHmmVOGUO9oGpni+K5JNc2b6pxKL51c0cYhEQrSP/anjlfeuQXZPRmUgQhKjqfdZP
DlDOjSkict70yZWR5e9vvJ5NMrWBjGjGx0wPBktQ6ogWwUVVr01SVLZgQGd5spOVyjNb/ZQX4cP5
Pdp2xdU6uNiqZRaxkCE7Fd/Tw1Itlq7k5piYDohLA5ESq+ircWGmhhRKkyUq7np6HNQfIxNiizcr
RNtQLQWiM5DN4UJrqrrWJjHebUdgPcx9ubOvoPM9uu3TC/HRYRQ9Cm1u1MogF11mYheNPhWGR+ze
l/TqUo2yk0S13Uc26tUO3wTW7SQp1CwCIHy5vBfYp+rbd0jQ/4Bw7u4/pH1Xc9y41u0vYhUJJvCV
odndyrIlWX5hjYOYc+avvws633FTMIc4156XeXBVbwHcCTusJdqF2VaLlTQuaGlhAYDCANyFc2Oz
6b38SbvPkJ9JIC9vZVtUiNsOXit5XPAqFnwzi6Ju37iz1xz+gwOTPs0J3CIFSTWx84Mu6oQKPp3G
OYp4IOUcd8gKgf1JyG3dAQFUMEYgEsG5iTJu6h6vIxYctYPcFbbcy0c6ivB0N+1qdX2ct0gUSYnr
MQCGQ3wMZGIn2uzs65/oIJyfUHKdRqUKxN4kkr25eOkItSkVnUOod5yDGKeuAXgp2mqdm94ykK3h
ON6zGezOzxzldf9M7Md+C1CrW+N8hWyMEljmNECUgymxL99Ih/15VXeK6WSYIkfLLmhPGOcnsrke
MgKmS1Cw2fon41wdooP+iJ0Dp3/FSOyBgcFWPmi49s+49d0MWX33higM8zXhqNVzmrXQjKi+y6bH
oXBDKjiaSASn40VqdnKcZIlnKK80W+yRPpn9IDjHpmasD8Kp+DRIchixVU7Zr1C7XI4W6lDlib36
xW2prY/Fhj4wYK5jBISvxibWRGXVwqOn7zPbAPG6WTu6eh5L0ZtfJIjze+UAFpBOS8BDuYB5sHB7
eXDCFItS4NTeV4QtF7E+EufstHGQM7mGJwL0cU3vlOR5//e3GN71tQBODag5KGNlAVdoPLPicnRn
3cVHjEl77WHwWGW+/gL0QQfgKG4gyt+ZpfLGtZbNKUfcN0E3BeAfqWrTpZKXdbdTDUCoDmDcwzls
BYVR0Vdj/75K/rpyGWdrbBn69ndLfUq64UWn0n07izotonNx7rDRi1GrkJ65sabf5I3i13N0pPIn
QDAc0lp1wa8mWnzctuaL6nNOMZ5CgGLoOQarwoel/5mOfrw87qvKlt9dfy3OFZokLnoGHODmwfC1
ikqbDFZqz0V7aA3qoWB02pe3WY5ZCeTLr8asT6mMMo3bTORHMY/HOp6OCTpkSzHepkrwMta1X9Tx
tdJNL1qeft+XL7hSviQ7VsosxRYb2O2I1zV4iLfxkQbxcV+MQFl0zpfIWhQ0UYCHeK3R3K676sYM
JjdQh9KZMyuwgYv1TJPgYV+qwK/wpS5KZ8WMW7y2UHJu42c1/Ln/+wJb0zm3EuOZVUsYx3Pj9joE
pygmtwFI3IGeYF/OZgq6VhLOh1QTOGCHDram+aDRttva1hK7w0Lpgs32xF6eKid4bERMZ5vXB/5x
xGaQg5H3sLdyJRWqaBaVIZUofkE/j7LA1jZ1b/X7nNufl7zpcwO7llFnfMfxlwctBhXjVHajqADF
9Os3J7wSxX+pMVmMCFbkDT3oUlnfAbizXnzNJrCSswgOa7OKDNqAXzfHfa8mVNI+TlkVWUWVFSWh
BhV5WVPvIyl/zDN0g8PI0eP52ORLZs8W0FbqbrrNJd0TaA7zV3sH58LBIM10jBZ8w8Z9L+fYtd8c
+9pulUPtjm5zK9sx2oO2ldhhZxe+aGhCpENclJhKvQaPHauPBbcJJhfyKRAYx6bHXt01HxRiLasb
RkYJ3MqHFPh6KO18VfXyuaoW2wCz2R+8NtbflosQBYnopM6MJiZ/pdKxtzI71AV0bJuO5XImnn55
SNpe6TBb5+oRiC3sNOudev4kR5Xg7gRfh3BPaRJXTTYsGB9Q8ztZemwqQTIiMgTC7HLlQoKsivWy
RjaCGi9QmSKndkIMIKXODIyH5kZkeAKPQjiPUsRV3XYTCh6lUR3TZvCzbjyEtfRFYFXyplWhoWGq
pskS8Y/HGoyxHPVUxlxiha3VLv5SFJiJBth+lEuHcW5eIik7G4hriyyLavbbZ7zI5iy6rMhEuxBp
eUXq06RXD0BFcxeqCxKTbRW8iOEMt83yLCAzOEuNBS2pSgIeFHhR1YXeL4FooH0zOwCtxX+vkzPh
ei5pVISIoxIKRoPm1EHpqJrdxRg2L6+XVljSYXrwu1e8CORsuAt0LBpIGE9b7uLbIQATYejRz925
jm34YwZksIhqcduJ3uWQfKJnddWAUgiaYdJwlUH1jd6pqtMyJrZ6a+gnA1gNEpJoVSR42z/+Oiuf
4eV9UCbqCB7RTP9pJJJvZcsBbDJOVfdeEoi4/bY9ykUaZ/BtlKlVk1L0iaPJS4EBPUkiEQID4LO6
wKyzWosQy0Hs6NBhsFtVclJD9G4T3RuXMih0CpOuQukgVR4wfbxMP7TyM0kOtSXaAhQdiPMmYSj1
qlqUGAJdTln7qTSP+fT8Jx4LgMD4D9NxICX56LFkgtwC2DfwGl1V3KLKF/qFmv8TS/NyZyrJzzqX
+lMX9a9jpc9e2SeiRGCTZhaDfwSbKJalyTxYcWyEBchnof/JieFqpeA3J4fGTs6RLzjr5n1eJPGW
pqKXY5Q6GmbDl/eQ42PeOnW+twfyHShXMG6lspfXfaGbLkyVMRyH2UbMw/PuEktLcmfgdOVU+3ND
D0ZgHcw491OdYGKhPhBN/ZPeIzboZNMkGgZneNDLUdMaTc5TWLaJvkgynNtQFQTwTXNeieCCjV5q
0pRp4EIJuvhAJeInZBDkUyIR3M1V/UJKvcCiR5CFqM+B5hvEyvsfZ1MhVqfg4ksEvtG2RovYHcBn
qkgoqCvAB/20L2RbAy5fg4spejIGliEDCmzorkj/Oc18g6aOamFdfbyRAxFe12Z8vpyJx1UDqqa+
5ASYDLHsB9NnJVHsbrhWgHy6fyzB3fFMdYuWaK1WAtoklq6X8ZCGgE2ffuzLEJ2FCxp5BELOMgd/
uGHexhivHgNvTh4NBOZ9OZsuXTUxDU8AWIC680cnaJKsX0aKVdAcTNH2nJiOPEzf5h5rOW3oz5GQ
8WT78i4CuRiSlU0+BwF6itjEQGeMkZRLXnpmCbD2HcHrWN2kL/tn3L7Li0j2J60y7qnN9CoPithr
yhrQGeVRNcADqVJkUkSEBvX+Pvgtj1pdKOceojBRo0LCxGD8TP0atLq2jue19jQdQcDzWgNPQ/X6
6/Y7/o8B3vCgu/uHFX1QzncsqjpPQA4Dv0p3xuuaYBK0+jTn15YiKlGLviTnQiYljrURtOPupD1S
rLkM2dvyR0t8xuo6ORcCEKHFTNiiIJFvivQhNwXPSsEh+NGidMn7oQ8B9iRJN0tW23J7hCIJjEyg
gDwsSIC50a6eMGo8JJVdDbNnGrnbqh2T6O1/fnYfO+pncH6jrhK1l3oguo0p6FpSPbqK9dYppNdZ
az9XefoCQJRjtBjHfbGbJ9RkS7MU0MwDzeKjifU0kFAzhYnFRtF47ShnKKfEqp3mHfZiSSQiohTJ
446JC6U9+FaxPxpfp+GB0uclhQZC4v65NtVjdS7OPSZDii1smSASl346fFIsr+j/pCKL7VGKAURM
BfITgbla1gWpGdFH9DCod6WcCM6wmU1cBPBhUVvIMmkxQj1QDPAG0a+LrBA4ne1r+nUGPiLqMxki
JcLjsZMPeIJ4dDzUEPgn3+IihPvm7QBYEKNBDhsDbiKNzno222SZBbf1XsL9zYJW18V9coyVpYWl
hdSlN/Ibg4I1TqZ8npzZLcEb1Un+/qlEX4f9+yo4jWVoNtaCeLiQyJ7aN30WCNj0CKvzsG+3EiDr
RQxYcxBuTOldi2k5634qTmrtTNN12GCGQhbkx8IL5CJgLEWg9pDfsXQNnxGNok3v5Wj9sg15Ud1i
M9ytTseFu5CaqVEPwHcaUMEdDC/C8ttMfSu+r7M/GA4xVqL4eFcFNAkpavMm9SUAckn3gfm6rwzb
xcGVDC7cZQlYFhMFOKbG18FVXPWY/kwd6yuq0ngV9i+i29u3W4uf+WutTDbHGGNrQ3UHrBiDPqnB
2/6RRCK4yDBpY6tZEZvlloDQ0l1LADFLpX/2hWyHg/+6BkvmXMMkDYy1ccQALbqEKPBjtsGh2U9L
Upx9Qdslq18fyJI57zDKUV6GFVgqNB9ITndA/T7PdyZmRIAHLBp4EV0d5xrSmZiZIYErIFgejPCQ
VJ/C6fCX5+G8gwLaOlVCswnnSX4wulngSgwAzSPgLF/+LhJZMucZJrzYy9qCZ5il2656ppNg1fC9
dv677zaxr64APJfwiVYnF4UV5kCcyU7qQb9qb+Sn+Gx+YcsZ2Is+yffVUbMnj4C2+ix/ltHcEfEA
bvcltcufwKmiNJpLvhRguI1Oga+6ykvzbcA2QedJfnGuHGzsBV4pyL62Y8hFJqeUJUiyidJTQLXJ
jV2T6ktpiJjl/sWrX2Rwyqh0c1GoIOoGZmQV2AxgsTsCM/I/+KHL6AiLY9s2fRHIaeYwZmpdWAj3
2XX2eblWroIf42jP953HKHtil96Wn4xH4eDX5l3qCgHaPfbPDcKJ1eJUDlUKAoZE89iALaiRXeVR
s/seWKkshokhpjY3iQwg3zMGYhmTDdz3a41eCfuUYIyObRB543MPaCEbrewzdbEoi7Xc9pR50quw
nb39VVeSua+aphFmYQODubP3r/p/SKC/vqoo4Gx+1JU87nanaYyUKcRzru7/IX1pD+m5BfBjIXBr
2x/xcqGcowkn0PjFJlqs2vSa9I8GFcRp0TG4rCPNwihT2HOn08vUttIOa19NRw6VpbZ2PcdEkMOx
a/nNr62ujUs9mlkPAOwHUvAll05KcDCV4QwaIcGtiU7FJR+dEZA0DsHADM5SIv0kcmRLwbOEHp4g
6DB9/tfjoKfLeomrlFSVh5oajCy1+j56+sG8Wo4mULK9yZEP6Rf5SrRdvB21/3t/EMglIVVeDx1Y
5DHyohzH6LMx2eiIHrLlOkxQ/v6pJIs9L9eJLBoX2f1urHn98aB07iBWx9tuCR+L1s/q74YIiHbf
eUAG5zxqC9XoOkWZPTqBXswZ/eEqvMl1h54GTMJgY8SLaps8WkfyuP8Zd40MgjnfESl0KYIJ9Z8h
O5T5Yypi3tlVR/w+5ysiHXWGpIIRg8LaHuqzmZ+08WUSvY+2I/ZKOdjfsdJGxqVrRAawHrLr8Fi4
01ULcvjmKpawh7A4xMVOpeIRwZqP6PI4D6IAyILA1ihSoXvLvM3L0/7HEV0e5zEKEyPmoZRjytfI
/EwyfbkuvxppYdNqcvdFsZ/63ZqpAvogQwX6Gmdcmj7XJY0rTLN3/5SWo87f8sGp9Js+8vVCkOFt
Xhv2GmUFq6iGbHHXFoKPsh7TEjXH4b7Hp+kEn2Xz2la/z13bMppDpwCh0c2zn01vG715UCY36Vtn
/862A+9KEOdrVQPQR6CcwXz5WQOpTnxOHVpA4SxgulU+kCz35e2fC8b0UccJsNLNCDBunj74qNra
VH6b5sQxki/7crZbmr/Oha/0UZDE3sj6jEhFwzS30aazk7LM7KjQfaQ/k5M0T4MlZ86wYGRVC74L
xO/rB2C4OPFqukyJBlZz+nX0ZA9sN5Fd3mCx96B4xUNyBYg+gfZvYgIaqxNz/jfozdiAh2JgQrKj
uAqw/E+Bq3zFgYEMWTlpeRQ1NDbDykoku4WVxwKr32ItISZUpS5yS6n15UBz4rzxBLfJbus3y17J
4Tyw0ZhKqABfCqNKFAwhHpzjce6AQFLctnc0cYR3ye5qTyDnikkwArQFdRZXezCbU3NSj7nTHIE+
iBlSxtsuuapgDFJkGJxD0fQOD0YNY/DmXLqq0Thx0VwBbdbNrU7guwQ2r8icc6lyq7LSKgXGq6sc
WOMrcINrFQdrfPQ3BJ5MKI3zMKYB5jpVQqXiI+HD/0ybsX2TVFMNi+qaxkNwmo0xVbIJzJNJm9BN
uerKxlnMqy487mvltolf5HA6IgWGSbDhHnmS+tiOXiMyrk24JGzm/zoIrxJS12T6AgF57uWjO7j1
bRA5jBfJYyA8qUM+aXf9fMhLm82lnJKjdBIhq2xb+OVv4FQFiMpmP8nYDs+G26gEP45iG6Nod2C7
2rg6KaciAFrLUjnDnIHx1LmsF8uwHQa7mO3ZBdXaQfimZ97/d/v+dSwekhMbJ8VUMnBqoBx31xa4
rCWnDl3L/19Qjtkd7QnjQlFCs1LpM+SPY0D9xDLteAjvrWRxjQATN0n0NVmml33d/BejuxyQiz8Z
eAFUsgAThA6g99S80smdDHEWI9bvVm4JfMqmnpgKNYmlW4Tyy9MjgCBCUPIg95qskxa+hWp/naiJ
KMZtBoKVGC7gJO0s0V4CLziWjrGZANfVHQF+3GPTr/FT7MTZf3KPK4Fc5JFaRQtbGQ82KIppL+5/
iFL/Z1XZ9CkrcZxPycta1ycCkw/iFzO9tmbR/vm2U1lJ4JyKMWa5lioVuFHP1Ide+OQHuElcZQHK
D6NjzXzVXn7I/uxkjkhJtu3c1FWZWqqqED4pA7KPopetwgAMmmsGoI78THqsPMALHZraNl6ip/3v
xxzHb6a3EsiZwRDoVTX2IzZ4yHU7HfPgPKuj3UdPdMBkTgKihT9BETBWErksbMyw1s24xN3JfEr0
r4FyPQkBFret4HKNnBUA4q0JQkAl4aGooExX+khhD2ynEdjMLnX2r3DblaxOxJlAU+Vhoce/xe//
mbBJKJAzgnLS9GKa8UawUizjv7OznbX0ALJqtunqzI/7B9x2XZfb5CxiaIMalB+wCLUgPwZ51B7S
KAHQxYD+wL6kTUiNtXJw0VQbQ8UwZ4hqAYuJ2paDeWqMN7ed27rttepkXuUriICHfbnswvasgAuv
qqKYElZR8RYakE+2mN42RzAVuxIWl/clCe6SR8bMs0ijJQOtKeaXYThI4DLRYkH7c9tH/vpe7zW2
1aMj0UldtAmm32n71Wzvg060TS46BOc0glxTjDlD+ZGkyhEox1eDkh5KkKf83V1xnsLoDXkpLLy8
KXkgqWTXw20t6iIw3d358u9vxtVd5YlKUznF2AjJEtuQMjfFzo0UX5VB7pp/BFm0Uu/3AtdKGjrf
tYVdRTDJkfRlrnI71yU3DoFRE/dnkHsKLlCg1u/WthJnxFWVGBYA6dEQcor2ZkIEm4BLWQswVf7F
IQGSS0NlyUJDBre8FmSFWdIxup5ZB7p6D2yQ5JtGWDLFAAb7YyWaxfgXR3GRyKtgkIE0OsZqJNvN
AdyYk7jBaA+5HRS2dIPGIYgq9fsxtyXRyO+m8jOcbZlSmYEzfTwrTc1YpgXmGGj6EpF/5qqySyEd
sEgI5wf7JOmxesbwXJLTQp4a+S4SAa1vRv7VOTifN2OrQp1ALudmy1tlvlrWK5kOxfiom4UjFVcB
xjP2zXlTGy8CeaCVioBQtJYRtbTCb6c7xC97KNCEES2Rb7q/lRxOGeWxVOrwnfbVvJHKWyw37Z9D
8G00TvWmhIZLNBooCMuFW6JIQIzsUGH09+/EcN4PPZ4K2PTwTFJ3SkvJxcNSSUyBhxCdhd3lynCD
phnGJMTwchP5Hf2c1zeVcAhb9D3Y37CSgUkClPkmoAor3amZvlXC0T+RAKZ4KwFYMBjy0pgwihNl
R5C5ud1CBbq7DcKwUirO6pOAApey7hiOTnbS7wAM7sRn7b5wk8NgyyeGRT7cYJ3uwRLWLUV2w/kC
wM4otcx2DOTmW25hL+lpKa9yQ+DDRZrAuYNADWU9YExDhd7ac1teBYHmy631uq/VgsPw6y3YfEJB
igAqORnvpRzMhct5iLEFpQlyIMFx+MUxGgSBXBcxhtdnGj63gUUe8CLQ/LDKqGiVZfvVdlEOHiBg
1LskJgWw/Yfvpk3PrS85QQG47uKfwiv86KYQPVK3A+5KIuccxiBPOyUoqRthEQ8Bt3TC2i6/G3Z2
S6+KG+G7dHNnlOoGG3zVDJXv8JUAu7EaBhIzDICrV0anDbB3oPd+OiZgwa3OdY6tgFHz6oAe9jVm
+0teRHPWncx5PiV5EHlN82oZn1nGbID59O+EcOatK3mXKyrav1n3ZeqeNCwV997fieDMuEXGUoWk
w5SK+qgDONh8VkXbtds9ndVn4o2YAJnbGFDUQhvdTWXjWimSNxica+ltZgfqXNgWtmEkJX1R5lq0
USH4UvzbJlOSvhtYYJSBiqkOkQ8oq8RQ/mQP4HJG/nVT6I1ZxyHcodma7iSBGLJcrrR0EDiQbUf1
S+3eLXAVVDrURUgfsYWe9Gu1fOun23r0K+ttXyk2pVhEo8gliSrzeEiF2QXqIiPPk0K05X90mCpu
D2GZCtR7u/XFCo+aaRoKxuS5EDkPSxZlSPYYVOV4y4ipUO68arx3wPGb0FUFfn5LF0wZrCCo8YOc
gV8y74GdCxZS1I9p9tb0b7Ge2OMgQvHZur21EPbvq28kN1gLRf3fcsvyVilPqWp39HaSjvvfaNPZ
rsVwziHI9WJOBiwKYRHKK1ATA3ULOeUndA2/RmL8DdGpOEdRqSWKOxXGRChAKgH4NAGY9Vv0MmG8
rEMBK7l5n6o7iAa+tr8YmL6oYWIEl3Jps0Z6rZ6xzehKNT2S0TybdXVQQvW0f5uba1cmGHf/K4dL
n5Va6cysx0dLTt0JqIuH8IiA6bHpOWCOOZ1tzW52lZ8K7LpOr8poE4ED2b7fyx/Axc6kkoJyigGs
Qw3ZCaKjpZ27KrGr5mn/pFtp6fqgXG69VEENVkXwPyl65RmNejZikZNimsdXL9Yi2DddGUDSW3js
dCHqnMF5knLXmq7jGMDY1TdKBFaweWuK+s6hoWNJmPMgLWYPlSUH8naipr6xYAZHCTGHNZwxlP7j
Dy6OqNhG1qElKr/piMCUD72OGn9rVlhOwkiRsJ+2+W2AC0Q1Hb4J1faPFzdpoWnmFjjI4zf9Lnxk
dEzBSfusfH2v8bvFT1HDfPP6LgL51R7aZmrYojfkms0ZA0w1AeX0csjH5/2r20xFzZUczoonZahJ
mTfUTf+vLqJ2dnRojWMP+tUMEPDd+AcPh7VEzp7HNiWB2cFvIHUqp891Mdh1+rB/LMHn4sduq7AZ
SFwjfCmDdJKnKbIxnC4w103/pzI2cDg/DA5xXl6W9LCmbKKhJL60dHY1eYH8z/45Nu11JYNz7YOk
xUkuoc7cl89Evw0BDQ2WWrurr5p0EsV89ql/cw4rYZyOE2zISPBzoMq6Y0gCLcYNLQcz2dfJgwi6
5l/U7tfl8cuZQInqrTAEUlP6Np9ZSwLRy53vpvOEJVox3LFQHq/mJCjTJGC1pBs2Shk5yrE5ptdM
ydnEuch6N8dSzctd8suaShcAmLBFQ2kKc3tMbtv0PFn3ffatbWZHHa81s7fV8Hs0iaLytt+4XCwX
rIwoRtY4oIRrdNd68zJbdwDLGWLBJphA9w0+VOkhSJImAGxIweQZ8jTaRbl4alp8+yv95ydP1Ams
2tkCOfXQOLUVHVCwsZYvevaCMTuB/otujv37Kja2WhpaRMKGiRyliQsI+gl0a5PqqGn6Cv414dtr
20ddvhTnP1o9pigNVsABuDHvmlPro2f82LohakNsICr4o8HUtU5yzgSw2GMQUMQwbTYdxVKOrSry
7ewndlyIwbmQaJqWwRoBFRXSxvAo0R+ojgd/2jfGwdClN5Ma43EuZxG0/qY+ajJ7r4AjWOH9fVYN
VMp7RLEa4M6JT9TEjiJRErDpjFdCOKXX9UaragkthJacG/WkjIsTJIcpANidYMJLJIkdd6WK80Ks
SiIztn6UH11W2FX8WdYeiRbavWixSnRznNZbzbDU1YRxjM7qbCO9XYBLUmX+vhlvmtbq5jhVJ5EW
hVWJ2d6xjh1DPoX1E01bv+tkgQ1v2tRKEKfiQR5Vk1rhNFr4oOYzOoCiJ6TovjgNn8JCBSgrMGLC
qDv2TdqhyL6cgyH+sn9l2xHk11EIP9fbWVE2Kf1/B6r+Qxsf639BG49ZIiw9ImYpBp+sj0HSN3KC
Bm1h5P/UuiTbkom9RyIJZjK3FHslh6/mdjOKGskIFt1o6bxeQ7svTD8RtfDzWL2Ss16gd1vqQC3Q
G+lI3KnKJ9GVDEpxHXyggNBt/M4Krvs8/UsRXGJRx3iy0UHG4zBA91CyK11ULd4yHlD0YvGRgKEJ
aLwfnQFm6pS41zFxMyZR6JIxV72xV79URTO7IFqtT3+geGt5nEcIpAF75WWVAMRl9NrH1k99zQ7u
2lNyFhV9Nrska1mcY8ixQdxiqBSYtR4QE68NjG4MxxZDaJIzADURXHoeUiifIYuLEqXNKs1aNucr
KqKPcji3YEUBrpBCyTk0h+NijAfUP6/GBfDflnGFofOTYbV2Wmu3si4iZtn+tNTQUPMi2EzklCfJ
I6pHAcHx02M3vIVBhKqC06iiiaMtOVidlqkKajGwcXBOaxnlthz6CPvtPRAGi9qRI/mKQfkC1/ph
X322/ONKFG9y1KpyebEA2JgNFjBCamSHxpVGrE9/J4a7ucgchrAyoaQpsR6bXD0oGW7RmJ/2xQgu
zuLeqrM+xhRkCyiDYmBlSMixxuxFWtWuGYkwMESiuMQ9JFgjLUrmSOq3Gag1S3oMp+dl7N39I4k+
EJfFKNUQdXkcomw3d56ivtUKPSmiUta2EF1HFgmqdMq/jbH9VKSY20u8ZfgEYCs6fkFZ60/OcRHB
mW9ZVno2gs/U6+fejrNndNTsXBOCUW9FLDBV/zoJZzqdkhVBAU54ZOnVKb5qH2onv5lVOzjk15Ud
OuRquoGTqmzREN2mYA1DnTBXgtDFrniVAyqZWQSmAkTGSnkEwlpg3QzTQz597UWN3C1HCLYyUzcx
iWMALJF3wtpcSqnFWp/gHFRceIfhaDrga2JDpONR7QURZkM5Psjjvhxdom4hDLVmQppeR6C4Twab
zN/39WMj9n+Qwn24AiMxjI0F/J7tQVNvl+B5//dF18aPp0wgQJMJY5RhLRLW1zdQ6X8YAEEgHxNf
/bEvbkMdDIz3ytjFU2VFl7mPFMqArJwbCUhnBKO+6QgM6y8SvTXluzQV1LvZ/XOPuA+iuO8zGUZb
FiNwPXIFNMvlVQxyqDR61DHd2/TX2ZALkvYNz/dBHvelYmsudKvEI79V5wOV+6th0h0iGc4QS///
dYu1KL7jqEpaHacEJa5aeSUG5vZaWxtFT4QtzVt9Kr7haHVgoRryKPGkxh3ae2X4vK8K2/cFqlOK
fN0CtdZHzwAAU2qCyRmzXoNkYyDrQAH8NN90qijz3FRxlDd/SWInXfmgLkfxccIABlS8fjYP4Xm5
nZwAiCjJWUzw+i/STLwPKHCmASv6URrVusoCQw6IZR567I63vvbaAav9RnFULz4MImTdre1gKMNF
HhfcpcEyh8Zo8RgBnkdwUz8Tp7WzO+1evSGWPV5nXvFTxOS8bcYXmdy306MWydNcJh7JXrTyH6t6
WfRD1jiyEbv7WrLlZfFmQMbH4MewUPvxNqfBkuSW0aEVNZkQJJfZI0Np+FnVawID3uoWG4RQLO+i
Gk4x1PlRlgWGnnLUZkZPzcbnlyMAPV412/RVRnSZ2L0NaKD9421epIpKj2FYmgHG1Y8ii65fJky7
AakzM4+ZVLlDT+6KKH1uU9WxkkjUEd80arSWTEbtqiOl+SiPGjN2MLDrCgbD+24+xUT0FtgqURto
fWNM1NCIquvM7FfGNpVAICIa3Eb3pbo2D82n+Of3xa9LW/LJMfuZv+xf4PaBLuK4gBKNcV32BNZm
BZ1N297t60igFyIRXCApyWy2FoB7wfZCH6NJPjWVKVADkQhO85TOiOOgxTxiX/wwux+yaMFA8Pt8
n8KqKyMFjhbeGVLy0KnINKn+/98PW393fsm+1RJLHmlvYKJc86c6e57o7Fd98rb/vZXNsH7RL74l
0etLlLQ1iONGhwGQtU4n2ynGoNOn3FkeDWatXnWjAQansEVLj6Jr5NyeaWhAbG6gbGU0guO3fMs0
+s/++Tb93ep47E9YmU9d1k28ACvMlYfroprsJv6SAL53X8jWGPmHj8W5gbZuhynvErgd+cZsXAx1
AkQI9lNjnrP/rEROcAckIV8cHUXH47xDmZjJAsht8JNFN3X8PHXXtBJ4hO0AvLpCziVUhp5ENMfQ
Hp08tsqWoCdn0Bv9Rj/neAhk6WH/NkVawfmHplb7Ns4BUZSkX1Xtq5UJyuibdwbeOIrGABBa+LKH
Res4MdmEyjKWgPZ7XdLAxoLoHxziIoQveJCwqGmUoOCRy6fJ/DSKlnNUlvb8lo6vBHBpUSWB8YUa
ORhAz6OnuNUdyNWuNE85Rq7pGHfAd7OLH6xyljuqPzwPqJZlgCdmjc1MA0FodN08tce/OzQXfUuZ
hED6KfA4Ta4D+WqWBZcq+HJ8P2ccSuxtquiNqXPtSpb8aalqL9JjgetlRrN3tZzPaLu2DCIFjyoi
XTdLbINt1Zbko96JcJE2NX31DTm3EatlPswl3h2D6jblrSrqx24nDysBnHsYEonkihkmHvBM0btX
v+UYjNL94lZ3KuCaLYI6/mYsWYnjPEUrFUM1U6TOHXZ34kOfv/Ukto0Mg9mBXQSiF5VIHOcoANoY
NKNeAl1Qfc3mRxoik7gP6WTLgW2BMW5fubf94Op0XFKR5Gnf1yPKoyC/GL3RD+6B1Jna4f3ks3VJ
0aOU7B9P5Vs9s97NateBN6h7p63Cqv6nBJvX/lDaQB9zwzM9ARABBFbvHJsH/Q0kSa71GrBPe9e+
5N/2z79vfKg2fIykWahZeSchUcBY0EEt+1eS1wdFywTGt28TGEH6KAYbS/2IoQw8hWbruoygrMR4
3T+J4EuqPIIWcKupVIfIO7Sb6ZA/Av7J7UpMCya3yTE5N3+yTW+QX5qDSYuPZ8qSeInTDorK1lFZ
Tci8ne9mINRE58AJ//I7cU6FRlZfkBlAUAv5lgam21oPESXe/hUyS/53FwnOj48nQp8uma0eM+DA
kZXi1yi5K/ofVP5OqSl4LYisgPMpWrIoVGXstaHsqNIDXltur3tIeT6XlmRnnfW4f7LthBiw5orB
qGUNvkitJpMya3jpuSrmnTQgZCQRRnUZcEXyrQDWMNjy5GPcorsPAkd3X/h25LnI5jxatGhpMS5s
gRgQ50V3wJt8kSK7obXgVreN+SKI82V9JuVKozHWRvK5zL6V05U+PuyfZVtFfong30gSgJoTI8Gq
U149t1HuLsWPOf9sli9197IvabvQcPlk/FupktRClhJkdLpdPutf4iMI/q6Cw3IO7xkkk3QS0euI
zsY5Kb3OzVplvrDssRpK3DKkdhj3p1B9KmIhtTx7Bv1ubJeb5J9JSo3hXYqPZcCzPxIUUkjiLrfz
ofxcuhSTzq4IIm/bCV8kcg5rWeIgIlaDSZN8/F7VwIVsNFH3UaCC/BBXkMmlldQMyURFx1ptH+k4
HaSh/5ParmEQy0DXBIxLvP9Qh3EOihn5cPNo6j5YiFJD4Aw3T7ISwVntlJTDUHaoqSWym8kd6HJB
4kNO+0pONn3DSgpnsrmZY0hbxcr/f9MBet8eosimN4Mre6mX+wtQa8lh8rNny9cBXGueMJn+/0i7
ruW4dWX7RaxiANMrw3BmFC3JkuwX1pa9TTDn+PV3wedcDw3TxL2SX12lngYbqxsdVuswD1Hz/b7C
yO/9jv5RsbQUZK5If5ggejdA8q7kPsYzj/sqb1rhL411PuLIa4zIThq6QaP+ITeOmXbY//v7J6rz
oUacztqg5eh8s1vboWNQN1/RN6Fizd++nE0XttKDu7/GXJaNLKH9bYQrM307LJYrhHu54dSSvHzX
5sq8V6wxnV1dX5bnfeGib8VdZb03Rwt8SFh+Oj7OHTaXtwcFPLz7QkRfiv2IVZbFbGurWUoMY+gz
om9wLKTL/5/3COTM/3uNdT7gmJNOao0OrUhDhFELKt2kSnOkyfL4MUU4tBgw5UnaASbXD2DuyMEH
akeCOprog3BooWZWXuu2AQK46U7Dcix1wNKqp4+pwWFFn5qpjMNB8jB8idSXRRWA6qb/u3wNvmBW
t6TTtRADI6p8tlusFEudUr6l9t04CO6owLL4qhmGHcpFz1FOpe1NVdwrieB6iDThPHlRo1kvp4i4
Gvog98TJk8zRY8NZtNrp3kMPvLbin+/11T0JB9tOwBKChGfxPZd+qOZnqfr8oU/PM5FgWV2ZSSUG
sOPZo9O3uhF2KG+GI6uPz132cummycYN9eSgB+Vm6oeJV7xogeI2Tvlo60JmeJENMBxfnVoejUSu
xzz08uJKsj6ZkiAhuF3yW2nE3XoUM4u0HP67oVfFEI8tOwPFwEsMPuD+egqSTwbyJoJsyc9b8kdc
txLLIcFsa3SiNYpV6WC/ga/1ei6xZDyvgrkzPbzjPGrPL6ZWeX0iClkELulnB97qSLU5taY+BLcP
ter61NZN8Q+ZkvCrao7KcW4X+7YCr+vzIBl27O4b6HZS6qI2v9jZ6OApyILORRIwgsUyQPyn3RiO
4rK5RJKD+1MgUmBAfENda05qWC3soOvnLr+Kwo+BFF91VKo2VIjGmnKiOIhVEEfGyXH/1AQ4xW91
7hQi2SXbGjTUjX4XZ5rqZHU4OPa/UedKA4bo9uVtNRqvoUplZ7qykDnXptQyMKjH6kIEozHLsTqy
YlB8EKWNt5/cK4vgEMXotKoiDe4fy8eMz8RNfekBycogdc0bGruy19wUfuwlQfdlX83te4CdyyqR
DQuv/d+1NJuWgtgUtkjRvQdPNin/KKD/zr906Ws4ffuYMA7HtAjEH3mmoJcv67AjFbiZHqbhWu/u
luaZjk/70thP/xNdLqpxoJaiy1IeMhCOE3Cak3sZ5PCGwEjYD94TwQEYkr0FjSL08KXma6m/mATz
gtOPRK+9fVVEcvhwBkCpZTkewGpzLTVPvfRDMWW3EYaxgiPj2UotRZvx4ICjadUvUVU4owbaUJGz
YRHFzqHxJFcVqU2917DpOAKVQmC401X1Fl3LBwwqX8WHd2WUjF9WYHLxTYYXR2snNqMKOyd5jfmX
g2EdM0wM7n+i7RLoShCLGlZ4URDNNipGCk+C7hqEe6Dijny2XQT7Uu/pFdt8iY1G7wL2i3YcSEkq
ejDTEIkfFex3Smpg/2BEX/Y1ExifyUHEYsqJXc14eUhWhobv2VP672R5LFrRlMo2xF+U4eAhHzst
0jK0Y8dJd0/78K6WyaGUyInExO/sQhB+iMRx+FCQvFD7GDvRNbO/t8zqGMrGTQ2OvFa3P0dx5e8f
I/sUe2bPYUWEQv8IWn2MSmPMfH4YZdEr+y9xxeX8OJTQJnUYtQiPUBIMID3NPDtyiqvBlYL8YH6p
AtHV+kv89kugxaVBdDXWatqiC6QkliOXbpmCXRJvBjS6O7pdONga7FroVWu7UHTbBEjFsyzM06R2
ZICu1ufB0w4geP0EbduD+Wn0QqdBCQj7WUUZO8FNsDgska1sUvMO5V2wjPtWZN2EfeViiOGsSbPA
s2zqhxXtmNsHO57K0xx3kpHJVqyD3cF6m9Mg696EaxI37X8lgsMOuxhIJofIyhTqQ5S0npX/YzU3
9vw6dsph3/a3VrZg7ftFHQ5DwkaulRwb4RFMjb7kYD/rNeupzg6Sa8s+Y4TPfBANmr6QgJvZ4B/X
biWZA5V2ygqrUtg4eqH4WTG7Xd9+rSQ9mELrPGB8tjX1qyS1DoUhYtrfDiFXsjmECRO5buQUsucz
6/9jC5FZYrJyxX0woo/JoUtcgs2Hyn3sl2hO1qMAe77ApJ45dvawRKf9r7mJZCu1OJzJzVgiEpvF
iIzbqLyr+i8f+vt8B7lBaEhnuyBgd3iqx3OWeft/fzPmvfx+vqG2HRVs5ZKxTKIh8ae8LdEtnjzG
Zfc6Sm8lGyXoROvqNoFjJZEDjkrOdb2qwVk1G1V7b0xDBSLeSZofpkUOv0zxqLyvR3klkgtHYmvI
rXQGlyxYGB7jYwYmgcHtfvxnrl8EjNueYCWNwxIli4lOdbzOwjo+YJhQUSwnLyJHa6+wwMa1BvBT
LpNjSqIWiO2wayWZQxa91Q09iuCDBlA4F4cJNDQ3+TA4BiOOY4sPiyDRHhfruVKuJgG3lQCkCYct
k5WQXNKRLO1I65jZjYlGqt4UlBFFtsOBSJ1LST6EqNUn9J/cbhyQ/Ds5Jq3s7/u3gt3aHaAkHILQ
Qer7rEbDFuLXU3qOA7bOJRW+dUVnxoFHLClhi7gAly+dznKrnCcVkastCe74dovDxS74kdqG2NoS
KzpoCwavOJmHBJG4+j37wcrXYiINZt87h8fTJKLLbpqLpcIkoVldJUvh6LVoll+A8Dw5Yhv1kWQ2
Fi50WboG1ozoN/N3fYnQyP553xIEn4jnDRrqmRRthifTQn6kLdrnpqOVCgFKdGTs/1fvJXNa8ilX
gfKdh8aGa9A9IsOSBtonxU2O1Sf7XhSuigQytVcCl8i2ohBjfZjuXJYru6QTJmmm/vljh8dhQjXr
th0jcvNofijol6m8VYVn9zP3tGduHCYMxdKl6gLjNr6SM0W2iHU5guD9WD5PGNqoDnmg3WAk5VU6
F/+E38rDfJV9Fjk10XlygFFK8TTlEzxMrB907RiKrrDI4Dmk6Js2bYYUyYgQo3fymYIHO8Re0HZy
svC4/9G2E+AXtOB7NSI5krOxscFS+EjOxI8/6Q/KLb1lCyPc0puvOlFGdjvlZ2IAhWDUXgc5B2eN
utlgngtVsNHNa7fxJo8tDlfQKehSL3Xrb4rOMiIv5KoQ1hP+4jQvwrl4RMuXSVo0BKZstBG7giFS
wdIR0A5dM/a4Jhg7dMh2r6kwHN/GlotkLiwZpzSzwfuNZbMnDPh48Rk5re/6VzZAxdbNj1fyg1F4
+19321AvMtn/ry5+U2rUQhrf8FK7OzRmdy1X0uFjIjhsqSddJ6qKisUo+6V9p8WCXMVf3NlFBw5W
wAHRjWqJgY4ajABgT8Q4auQXV/MBPvpOREMl+kgcvKjgTB9ngs6lOsaiImO6Wub50E9EkAkUfRcO
QJpkmrD0Cd2/XfUp6W+jTPCG/sv763JoHIJEtWkq8oxMY3LK7llsOLiGk9+Do9AVpvDZlfkTkn/J
4ivCA1VplnVI0Tavg/cfKsbpAawCPuYdPdHciMgcfmq+NumaDeCbeFCwYE1xisJpSq86ghrCVZ35
LfugRfz8PSt5k0lmrWA00NlY3ulZcjUvFNXV2d+/RqIvxteHS9qjLyQxsLURHcbmIbsDPyImcFQv
OYtW5Aqsj68TVy0dMxPvMq+3VQSJWFy+DAIDZAa8ZxMcKrDKegKeEsuLTbyB0siTqO6mNVpex9dZ
81EM9wTnt+0zL1bIwUQdST1jdGNBfPuseKlvncCTZN7aN8nL4Of3Mpbcq7mjSI6oJUp0nBxmkMju
FJV9uS65zswzIYKz3NQMMK2oqmnIJj/3X1RtvWQZLHAq8biz9NbtC/qqVth8oMSp25QY5Nw/TJFE
7iz7ssHijxolnVo+yaYvyaWTjb5m/RB8tE20XWnGn5zUhEMo4eRakBmm/pDHTkxO+7qIZHBQW8ip
qbVY2+lFzdvSX8mN4szjvx+TwaGtPINkqsaIr0fyexBza/RJTMy9ibKXs+JRtszNDNEDOtai587r
QA6XBuHBulv83EMTnqC4IjAAHmRz4Lktz8ipadnXce69JHqVmysp+pShR2b/7DZFYWydYL7btmW+
xjKrIS3yBTWWybZf0P/sghHMCZv8oMrJQQ4NYa1g8yBXAjnjBsU1qAXKxPZytCDcjgEoBN8qcCS7
0pnt5hT15G87rJU8zsibphv1PEe4qz3OLmNjLpoAW2Zarz5NN1ISiBwW+/1/QO9KHmfw06D0E+3Q
aCQXV+1oOVX/bMz/TiLe8c17tRLD2XyGOdtan4FKyRg9KkMCYtU8kNpMFP5toutFDl9pifW0KVE4
J55ytxywkDD/OYQYX7dYmgGf37iSZ/n7JrmtmqmCsgEkKBY/KB8OVFGinqXszUc7OYy9L6nvSG2h
JVm2VZAHq3gG/R6Yl9ji1Yx2ihee9ZgX5177NllXcSHAvs3ig6aYFigQ0eQg//z/VfBCJwy79ANL
Tn5NHxK8j3s2uoSXR+cUP+Ine3bAdXpIbvTv+ye4danXcjkbHAATy0LQHVCMjVN159DOj1LzqJSL
mxn0sC9sy0I0VVHBNKBg8IsfxKdhqS5Vb1B/st7IdJtWglMU/X0OMPKlBpeBjoEXdYwe0Djvz+NU
CFBQJIMDiYH0Zj12GLRVywCLZqXhuH9Gm8/89SFxX8SKZK3ACgwMJ8fOcijuf667QtxsXKPnOT8p
bCve6CiCo9sszK7FcigBqnZdKuWCEd9PHuoy2BqQutWx9aSgCfor0etg0+4upsCP3tKuyPMMuxK8
WXnts95B4r02H5ss0KngBbeFEVidhN4u22BEfFwSo5ASFDDAZu6P2CaS6rdjeDZFw6giGcyTrW5v
W0RgaFMrECHHJ6u/yYoAxbp9u9gUgZEmywQlF9H5sdp4lOPaiMApmYLMBTxCODClEaY+tiqRIGP/
JYVZ/0qRurRU2oH+zatH61yR7FOUhj7p0GadGIcyza5qMzsmi62iXi5939dw0/+CjFsDkwb2odr8
hBCmYMtmqMF/bN38Z5OnfM8oayJXduajKNO65XzXwrhPFqmY9TOTGnOppuyQBCSF1ifLuJsQQ+2r
tf3hLFO3McsOThfuYlVpqEdTjC4A01qOWaIZzmTOaPzVRMgkEKSxb7v6dgmx23pkxOlJfq0YT2Z6
jOPxPegHjp//KvNz4H0loy1lMxwxRumZ0T0tqGOmbx86LY37LHoPOlMCakVPb5EyMBQ/zK1AMpL3
ePWVHlyKr1ow9d/qERjG5KBbrmP0CUXKfZ8vgo+/CXMrOdx9MqLYCtUQ3mKxT1LoECkYsLe1doWL
6rYDiJUkZh2rL5NRXWsTMFIiO0yfVNc8qufFqw5lQN9C5ef8cQI+TvntPSEYngS/LILzubWVTyEI
4fEqMIKuf+5k35g+aBOcyyU2ctPYEo5YqH3NyF2mfBn1r/tmJ/pOnNPt9aRR9Ba59WnG9Cjyvsld
3xd+K3mG+WVf1LanXZ0YBwiTRTHXGWIAvwZNnzt5hqsd2ch/YaGHNgddqmgQkv14/p2hgYQWyzpN
C0Mr3Pllg2ZVdcq4fOjnQn6xwn8zNiMb3jXpvdyq74GIlTTuKMuoqpY+BcuyaZ6N8DAP/wrOj92Z
P9VhdIeMG1jm24HD2WoitcUzbT7Xx8azv2HCGG2M1Uv/mj+hC1n4ThMJ5Ey8HMYxNzQUTpclPM6z
4Zed/ihQigHOnlLcN8qjrJiUBl6i9bWDgSpjgYH3F+KMHph9AuuhEs27b/o/cKsYJqPFwtjl73ih
ZI1N5yiJ/bo52NUxxSJkS39oIxE1/6ZXWsnhEFBLEsZdBDmj7c/5Q695nfUsODzmFP48vIsuHPYl
URNh3xVWoYWmy15O9KDdhsfMGZ5Bd+eL0ugijThzGCqzAPFIb3lFNZvUCTPDatFIMqayR6zUoMd9
7UTiOMvAWHE5JhU4ZKY2kOfXRnklVbAvYjOlra0+EndnbVO2QFyP/aOM+2A5RVhf5E0uitxX0sl8
D7udZqi6rJky9q/wVcUMXBHllLGuBzqBAiQwG2Bf+bCv0uadXQlhJrNyh4PSGFM7oE9XjqtrAp7h
0hKEEJsD7Ws9uBuUZVWNsA7pGzZ8ocdO4WWP8U3qtr3LKhw5dcoX0cz3pjGs1OJuk9rapMKOdqxa
a6+JcshA1yekUNmEopUM7japVWpbqgG9WLcSG/2JbqRnDFmCynE+Wn6bCxzGdty/EshdqEkp7aiX
sQStPXfokzXc5E7JnRh8+ZmvvohqKtv+dyWOv1C5ppQx+Co9eg3TcDUPYfnbEoye7CV+8Vn00GB/
7g9wWonj7lalRMswsS7gvghI3R6JddMM4L3OnTQRhZsiq+dCi7prkkTXALa99Rg3X61QABTst+7o
wqe2dbmSlQlvA6+LAulKq9FU7cTm85hfl5PgAm/6p8ux8YltudBm5KBRrU5RPUnMM+1z37CeiPH0
IaDgq4YjQWRph4gm1PSkz8e4PO3/fcGN5auFcUuVtE9bzBPRmyR5kvtznQhU2Ibv1VlxqICFwQuI
57GS/T+dy4U3HYsrbGP35qMob7OdnlrJ4tAha9ol0eqaeFLh5D+qkwaOo3o4stvaudGXjhEbeYMg
ZhbY9c9ekRWaT/GUdPqIF4A2GE5kf+7VzN3/TCIJHCikoSQZc4V5Wa1ufJ3mQVek73Hkq5PjgCAd
NNLRmu16TM+qojsSqCLLzx9TgwOAXIoj1W5zw9OxrEeOew9T4IIi51/gGhko7PskaJfnZGhmWJdN
CmvrPDZ02KLJA820weQXGB8SofX2d/kljJ/2msumGaMehyZr4VlOiFPNoYDM6i/X5yKDyxBS3apK
YjCoaQ7kzAzauqZwB+jCxApOAYSKFOICk3bQwsnscHr6jCw7ZlA0Qb7zL/7tog4Xl+Tp0CDEAkiD
q4Jt3ISnYZ3VsTubx9nDIKp4ZRr70X/6hYtIpvTqfrbtLFNkkFEextbU5FV5kdzKL0/ydeOqL6rA
M2wj6kUYh0C5rC+JXWDxSK7cdUbvSNFNhca7/Yv0c1Z3TyU+KMl1SUFaEPkUZOGX6+EwgMCldaUH
67QEeUBOrCyYIDGJVOg12NXd/li9K9tmXDTlQEm1pza1tBAVtfHQmqeoedxXUnSSHCJhrBYrnIsO
48NN7kTaS5W9qKTxPiaEgwuJxnFUjLjByXxbgazWvine06SlXc6JrzyGBC17fYIEB/ZWuO3SXZV9
JwAJwbXlZ7kkyWyNMlJAD2PbzqzM912tPO8fFDuIHYvjJ7eWULbGZk6Q5ko+lz12lSA5FBdujlUV
hurWhq8a73vC/DIwi4OKQcfjtalQGzFu8mf7m+LFgHJkbr7qQQ7aqioQcahv62hrpm4QSwEl9+9A
kZdVL+sp+psl1VZBzKhgZEAb37S0BAlSosrHrshmZwCz1Sc6jCJS67+4rot4zuArfSkbkE6jvTpC
Q7fqplc/m5Ijzw6yo/y+GoNxEceZfifRUJYXUApWkunIehwUFuY9IvB1d/m7btkvUfw8UkHitM4m
FiEZdwV5rbpDnIja4bfh4iKD95OG3BeVisqkbN9PrWe0X/r6XdfsIoLzjkte0sqOUAZPoxJTbwEW
3Dv7t2z7XXGRwJl8TBajrwck8ybprseGnqY70OlViX7sixGdFecRE4yHDbKEZohMNZyUvJg0dLBF
WeClRFLY/6/87kgGFRtg0B9IVcxqJW5LvsvzIhCytenL0C5mzI8Q2bmeavHAWiBuiifi6mAvjj8n
cPEvNQoLYFq8Sj6TAxJt2P4lnI0XIAbhEAPfaraKBCPr8pntlUgxqk6P4hzvX6Kmi13w0JAsy4gG
p9hXeocR8ZoHdGCcbOy/xGzydCNWbNujXARy4EBIhXdngofUqARxvjgm5qb2bVAggR8vCifUvikb
ii+rWzOlTpS9fkwABwhlTOupL5E2rJATlwJDFJ9sKmCidq+gco+WM868zdJq0JUTY+VLdRuC2Flr
RTVTkQQuyjOqpqAG61FOq1sjfmsWwQlte5yVCpz5Ej0rkraLMLRxN3jDKTtgoTp1/rsm1jW/73+Q
bSteieOsOKY9BmqxiNDrDsa5/oqM+HX9bQCheOfGdxmWxQtMbDsJuhLIWfGU0miKWpTRSebbg5th
ii3zJqeQHdNPlDODB/HV2U5CXKTyeahCDyurs0DlrxRl53cyeTJJozr2nP8AhUHmLIqE1HI5V2iV
sO+iVu8O+oIbUKP9KlDqaPGNfpF9K7S6k+ALMJv/I4pb/TTuTrQhRRu6gewiY4CsviCV/oTuN7+4
Ua/e9ZRcieKcZaHr6dQQnMJg+EX5XBT/7Ouy6V1Wf59zldglmo95aVK/suCIj1JyHEQqbHrjlQh2
P1cOrI60ODLYPqR8to8hzVzbzmy/b6QDmu50kSNjB7L3bTg8UaaS1AuSGvAlreFoiHYxQWois01A
QIulqb3odoiMgYOXFF2dRIqQSmezU4uH5+NtdI3EHFhWRJG16CQ5oAlze6ziHjWwVv5SY/FX1TsY
93Rk0Ml8zCo4iDFbPQsTDQkMdTm10WPUPE2D4BKJDI8DlXzAOtU4gV/B9qNaxha9zyX5/CEteH4z
q8hTI6qQls2sz8t4GJXI6d5Vg7oYN995plGad0slg0SI0JuQqJ80KgX7amznrlYyOAwYlnSkI9q1
YWGDp4IBLDoXV4wBrAhEbQR/wXp096DZQ7dAlfH7ZZXw7K2T1kb7ZoaKl4wBL/2gHCW0LlRKoPjp
AY+qB4F+26ZwkckBhGQP4L+Q0BOW5P1NElHfbKZzIWkgtl9Ohf1V07v7BAsm8lK+qmPrEDeTN3Wd
y9hi+3JpBBDCjPtPBLHBeIKxR1Y2//0IaG9TnTYIuLOkuC06+kIU4hqdeVbnzG87eip60YjHX3z6
RSZ3BBWpKM0SYGSPsHTx8ISk4DkfzoYz/CM76puI8nD7yC/y2P+vMDkHx62CzSu6Zy63hLzYyWlq
Be02Px303jlywKhhTCaJNexjN0wvSp57UCqqmTOV94V13dWGY5NHggrxvjGJFOMgsrcHtMLkHWPd
jE7WRI8gVzosoX3YF8O+x55uHEAWtNOStgRAahoFnZt0O/WzgJ5WZIYcQFJqRwmhEyYtC2N0iDY+
kALk95L0akTLKWyN+6SdnvbV+kvQ9csu+OcEtTFn1CfwnizJC9I1r3ujA9g3O19fsLAm9kJ3ln3R
rljBafKsBZXSaqMidZixQwuMltKzvchHgWYiGRyIFpJhRsqMLr3qG+uawyKBwkHE7isBG+vLHyOo
JhDJ/uSOkfD8Bbk2FxL8D9rmDho2kJZBd4yC6IRQHe0+k+bsi2OW/Yc0NNWiBQyj3DI/J6HO6SKF
KrXAtvV5so4auuLpS9d7otm+zRt2kcPH5Z2eFl1npRaWtmPLiYXwA23KvSLQZjPUWUnhQuyhC2sa
Dhji0vGnp+lbN9116Qn7sQVyRNqwb7gCwgiryCypQhiCYbFycVrlURIFUyJVOH+SqUpP+gK1Gts4
DkvtmPVbmX2ticgANi18dWTs/1eqhKAz76UKSfjeuLKna1UXXaHNSHclgJ3lSoCkjlKDuQVWAYof
KowxZ6YzfmMdHOORdt6+OYtOjf3/SlgeRZY5qDg1GS394XRUmtgdYy8X5TdEBsA5DJ2MdtynGfHC
sHZG414BDfhoCHyhSBnOXTQSKQq8ZWECS3yDPlBb9TqlOnZkEnwjkTac08jQcz91E/yS1N7MWY6N
WVe1vgjuzCZtA9vIgn+KqWkmd2bmoDdVjR0p8BKTF121gXRbe3EwIUg8dr566Nz5RVGEJJPbiZaV
XO4YFz2SQ33AbJF1A85+81AHGGk+xWx8oAGXmQjAtw/zoiZ3mGU7jqBjRLP9ksrOGF/l1VM0HvbN
XKQTX9fqBlKlc1Vb4AYYTmiUu811t8Apzh67VsoY7MvbBolfOvE1rlbC0s8a2yK8VA8PtO0PpTq+
ywYvIjhItYwWjWUUlIGZfl0jo1cplaOagnNjn/pPb3cRwoHqQHM9Qd6V+krauuX0mkh+OgddckqV
W0O0p0pgCBaHrJmmsWyPRX0svgtSWvppZB66TsQ7KrpX/Owc6bVEkgpURhLzhCDlmu3Dsjz0Ix+0
G2wY+9Y8K758FNIDimyCg9qJjgMeggiN2KZ0w23RWxuhQmhgsy1blVkfzdPHjJDDj6zpzaiPwb3V
pqfSvC5MwZiq6HtxOCFZhEoYC/zwBPgKA/nllYNkdtowj0Da43Jgb+ToZjov6O5nIxjvCpAvwMdP
0s1GPXXxhJJqZT/JqOTmH7uyNhdtIeA3pd5UkdDUjPNEpWtV0TxJlvz97779XWzbVtiOKEy4/e7T
zb6I6hFtK16cH8NwckrtB1VETe9/QdSLFM6cQ5IS/Hwk5Eo9d638nCdf5d5b+metRMez5DfJrTHf
1OqneBDNRbA//ScqXURzhq21TUexIz32B8VZaOUq4RhIpeInyNntH+X269q6iOJsfEI1eJlKBGPJ
qTlpx+E4nbGI2ok9XXBZRR+N84J5iKHRAQx2XpN8VUB6ZQy2g4qQIKZgf2Xn5PiHZ5GNozpV8EvF
dXRUjt1xPJCDehTlokXGwT81pR6FhFhCvi459dh0AOZX0PFhAefP9PAyuiLuBqFAzhtW5aKSsUet
YMQYUH2Lxmcvd8d7Myh8+UX0rZh97Z0i5xVLyawHPODRiEp0J6keG3IKK3QhGtj7mQnyE5t2YWtE
NUHML2OT/e+XGXGLrVoVUkhxWDmpaRyGxYmwgm3fzjdv1EoK53rLGMMtvYJ8TpJPgSb117pd1o4m
f23Ee0XZL/7j9FayOHia6lrLrRZd3MMhAdvgdXbIXdPvfrDFnuOjJE4QbD6oVgI5pFqkPIxUPQJX
jWd++8nLe0ifMPyN9r332eFKFgdNlTRlVd80ljfqTj+7BZp6Yx8Zl/jEeiDlF9FNE5kHh0+gk1Zq
LcZwBlZW36gZiH+q5lHr0od9+9i0+JVaHDpZnZK0gy5jyBMNMUZQ10NAkxPVX5peNOS7GSZdRPHl
BDJFtR12MI+8+rfTX8NK0BcjUIUvJYxYwm5bJbJgyBOk2W08DwdbO1OjcUx0iu0fm+Dr8ItSuhqd
yrMqaZ5Vv0nNixxfE0ugznY0uzovDiDSGUOQIy2wv7OIX+a5DOyEHhZJcW39+2JN7ihlTj2DEVVu
z2b+Ukr1Z2nK3bSMb5O+PnZx735MaQ5L9AHz9aqNKMqk17PyjK6gyXzeFyGAK5WDkFiJMQiCrWJe
JN2GJR7F1bFWnnoiyCcIz5ZDjqq1sfxJI3iRuLJb3ZOz4TK0St2OutitiNEk+SV0py/72omshseQ
LB4TO9SJR+XJQb++G9LQ7WNR7m/bZyIJbWggELHQRPi7a0FtsJDtCZc6zxz61LGOipvwoGOe1cP1
9kXTO9tqXcRxLlqmi10lk2l5S9g5s+1j/5Iz6C/7Z7eNHhch3G1Q0KYjpSn2p+m1fm1LzSnJhQud
2A/lHRgBxy8I7BVMbxEODCdTSXGZQBQlB+Ss+nXAWrTzk+amPzP3+wptndpKGB+xVYOMzk7QQ/lJ
Ot5pRn8XjaZXLJmA23rT1NdyeGOYjRasZEjQNd7s1rfgx7sKvSV35LveY4aeFo76kAUisNi6yWux
nFG0LRbLyhXY0DKz8NPCOjaYG0kTiBv8/YPcsoy1JM4ywik2Bq3CS7LR6c8d7aWIeUgkgQM+MIrQ
CUyatmdEn6IpmES0UCJTYP+/ytXa8aRiV4MG+oviyzTMjtR7XSwYeRDJ4BBPrtqiNlQUBIblqu0T
tx+CdLbf4SHWn4IDODlpCdqzEW3KeVIdk5G2DrGR55ySWJT4E30TLj4q435Rc4K+fNwjt9aG61DL
37Eccq0NBwdhnqckZetO9cp21NGhBvA0rxQnnZAabkT1B8GN4bmLDVDgY9s5cs/T93485fHVgNUa
GEzZvy1bUdJKKZ5ARmusDPkqjWDTUO5m9Ouio47X+mmYOPQ9PSprWRwG9GEazWaJZoix+dYkd1KV
OJP9vK+P6NS422/akbmoFORclvWoGD7YeYKxSt3MFHWKbvYYrLXhUKBfhpwMNbLn6GAAqR9jHwPz
2HDOntnEkLiDT3BjeQ6HRZnoPIysp6FOHSk+GBHoB0KBjYuEcLCQWLGVpl1oeiOOrzlbUeGQQZBO
FFxVg0OFmKRqocQs19zczONjbwgiZdHf56CgG4wlUikujkGeFvpS26IeNdGd4YCgjImdJAT4X+Kp
Tqags0I3ND6p9XNBBN9DYM78LF8KfjZkIND00Wed02vDv8NAD2FiKk5j6MGHrg6/wM1I7SpqQjjO
GUQrZZo6S2e6Xe6L+drYF9gJrPjlbZhSKbDHhFWC7uy7Duk26z78Tt9iX3Lbw+KW3xMk3ozb+m1I
BHAnurV8Q1Yhj8tEFuQI9MeE+g2oRqn3TVUcwwEPrOaW7yLdXsGEycHEoGnox5dYrrk+D91nZXIo
NvDtfzmBxfM0o7RKurEOwfOugntTjd/06rAvQHhsHC7Is2R01AIuNAcrYKGwHqGHxlmC+RChkQVz
M4OQSn+LWG19chxOdGmn6UmIAryUaqMTg1bNCUn4VdGQPEqrmzHrmmOY5rZjhG3pNOGSCIBk8+FE
FHBLoipL0AjCORO10ptSNZFFlY7DNYjG31DLRnLuxBpO5twxHvZPmeHGH9diJY4zFSye13uaRgly
0OFZOTbH/9uqlk1MWYnhwkvdzkJDGbHlvoQjkUc/je/z+lNDHve12XQlKzGcyejZJIPJC9zEWXYw
kzu5OdH0PUGsQrBrQZMtGVSMvwfKsQbSjQZsvqAKu6MyuIZQxxaA4rYWFxFczLIgrIzNCnOSpO/e
moR6aPJsHDnp3pH+RePjL1U4UzOqcpixzwBvdGTr2/tl8TX6/J4PchHBmRdaWRoiZUimWLlPjbNq
HvtG4K42gWilBWdaYVgs5kRQ3Ijb5TrN0mMWhSKOY5EMzq5KEuthWmJxUoFWpnBqcCW9/YMSSeCA
ZxpktZMLbN+MjeLYZmj+ApX8x0RwMcqUGN2Mr4HgXnnOR8DKJAiyNu1WQynBVnRF1jXuaiRyKmVU
xiVPlgM2MhHrFI4CVoPNY1qJ4K7GtFClpxoSuIqMCflkcSVFYE6bDH1kJYK7FUXVFW2aSCB2vTa+
WgHxF9kBoQnCA3fwsQ/yU39q3NlB3+jT/vfZdngryUz51Rs818FXXy+4j/FzBVrrcnK6Y6P/D2nX
tRy3ri2/iFUMAMMrwySNZCXHF5blbTMHMJNffxvyOR4a5h6cKz+rapZALDQWVuh2O1idj80+vLOl
bUCyLRMOz4KG5aV+HQ2bdj+HghTPPDoYc7s134FK6JUO+i1NOesvLJwm0tcxuBZBB83Fojvy3swG
lymysEu2NPFEgSF8Ulu4e5/Gbqp8Woo7u54kUZDMiHCm6kzvFTtGSrCOkcjKFjfVVDfJNU/iGjK/
F8P/Npowco75gU7NWxTC41MV5QdlVm4ie/JLh96Eo+b2aRMkWeopI31hjR6Uy/TRpG+ZYV5tnzjD
nKu62ecoHfrmfNDms7XcDqnkEEo+qyiraKcLZosyHPO4P9GcefNyp5C3UN6t1yFgSaU7tFtSvD2q
8keuJx4x97EuCUgk+yYOIjQERRMQi6JXS+9d0PidaZ5JUHfzYXNBDSKghtrUyTJ3MDFiJF9rfIgi
7TSVuBF9p6ufp/jbdVeUbQ3/+wqkOqtEB18emX5jvzRd6xqgy9JkGgbbGWNc2oamOjaYDwUrc5QN
ClJ5oB046yfdG/ftd+euSIMcM5kclGri6pE73jiS+2Ub/VeGBWyyTGspmxYHTTmkz929tlugfBL7
jqceyROum8ZFpfVgfJYa5tfKH4H4yrAAV2qSzIVm5Vx8MjqU/nITd250Jq4GamXcNy+x8hboWhkU
oItFpZGDiRRnbHoajHcTHgAyIRf+sf5YE4UsuqPqqo7Z9N99hYyaPTg9BkQMurcbyHh+SyCP3X5/
g0derIj5ii6lXWjGEHcr6nOR3IWhm8q0Gbav5pUNIbQZiFqONkRcgsbn/XVJYD2SY+cuXnyo9/0h
+3h9SXyzr3w4MVlRNkj32nWPkjgYX7LyEeRthhMkvFM/l/W2S9fGPXN1omerSXPI2qOtwNNRqEZL
7uTaZ65+rfoZtFBkHS6bCLL6lgJggT1FndoCmrk9+mWNowJeP6lItMTzxOwEupAMlhvwPD4EQ8/I
uaBpp7NcZF34rAhOcO2m+/lAHq9v3PbzfbU4AT/0EQxLTYo0UxuUzj458ALeNwNX5OvESCZTgpet
U0CNoSpMLhoCMZ7hcVQisAM5LsX4/dLW3vWVyXZNgAtClrLIQ4jjQujqmJjNAwntwDQMyZt0c3yJ
rD6ggBldoXZDOiCZzjlOIaqwsz/nN7zhyvLm3XiMT8o/45sKEhebYgN31IxWl/FXRVbdWN1dM780
87tC8bVO1sMj2S+xLK5PTtksdQdS6bqK/UZNA20sAtzguzJDE/z1LZMZEwKcCZ5ISBKjLpHoLrgT
3bi9K8yvmkxRUOIaIj1RH1lNVVbQq7M69HWZvTcXqttMMhKDrVgKzPyov1PioEAu4FRGGE1YZiCD
O5fHsIvuCicKrn+xrZWsTQjQZEK3E2ONoIOx0w9psbdMt3G+XzexiRBrG/x/WMEtMWtNDScblDNH
TLfrAVrHDr/aFwuQ+UoO7iZF2tqgAEmWZZJmZlDHNd6BIMBje4L7y07dymPf0QDC5z1mH90mN7Ob
H7LdeFgUN3zU35A3W/8XAlJVahbFkw7ie8N6r7MvbXNUqQw7ZB4iYJRuZg0ZldcueKiroTkO54tf
0qFr7zI/2qGdRlYx3QwY1+sS8Gro2lkj9siT+yBB4tw3tl98qhS3/DiAmlkFN+H80qKTh8lQ66qz
QsuQ57JXjqRoS+IkbEYsAmBUv4eqO+WS60xmQgh7FlPPZrUzQSTbgU4tDwZmwMj++om4umtYhwBT
atMys+3QerDQR8v4NIwP139/CwZ/7RB+X8CNxO6pPqZgPVQrJFLiH6Oyj9KvyiI7aDI7AnhEpTag
xwVcBf2suJR+SXAX9/2nisr6WmQfTEAQ28rbOup16s8Oc3s1O3dLJDmt11EKH00ADchp223EVcLI
Hhph//8ma9nHE+Cha1mbhASCIrGpPi8W6CJjbV8M6Nh1ZH33ss8noEQdWkm04Oz4BOQi4zlrnq77
22sJQIze1w4nQEJVLnapF8jjqQ/apzmo/8nBeOjq9+CQ2llejiddBL5755g9tRi8RIDtX/8HJN9S
HO9VQpNaYwet2qRK3GJ6Js7XqNyVk+Tc/ouPWJDRpLqBi1lAh7Fm3VKVSAXwJys4fE5ZDlHc0S/B
amE80+e3rOpiTYCJlKYsTjjnXGxEbhlF3qTjdZx/VGwmuTE3BbUxFvlrYQJiDGVfQYa5QUrFGwPi
cW3pcvEjtECoXgOp5OJIIWxd7qnijvaustzrK9120It5/vcVsGtZPYWWzq8xKNj3u2iQZNdkvy/g
R5nNFrgwcnDrTWWgTN2psVSJb2xfHJclCPARQQbQmHo8g+zEM82zjV78t3STrTdJQIxEHfKKDVCR
Q7/1Q1h1X1gfB0rfdBJv2PxaukopmjEhyiIKQ+kdnSzUuTGmurxbhm+V/v4Nu335fVEPiiR1a40t
Ss6zeTNA8EWeTdvEg5UF4ZymyjJHM19BFz/G1e1ovk+c1F1kwQL/4H/A3sqMcEBN3mc1haj1De2h
pbaXKd+68N6evpOwCq5/Mw7R10wJB7TsqRJlNSayeFzS64ubt7uB7K30h6l9N9W3nMfVwoTzaMXD
HNsLoiAtOafN05JLVrM5CEZXBvhpWh34kPVTx2p0L48K+BpzcAB86Oekch2zUr+aU57fNRBr3CPP
NblNwVRvcMo8lqySG7n2TYUjy5q6npoEFZm2HO+qDC2grYMUa5ZJoEFynkRuWTbbut4x0DXUWXyg
pXlb5v3xunvIliLc8EulM2anlgEe+hvDdofmMZKxx2xf8qs9Ey55c1nwtTqNQN4IsiLo4/HTJ/17
+z70y5sJPPttgpH2yi/3Tu3WYK3ao3vu8foyN7PkK78RKzEgeoprneJ/6PxSd+1TuYvQ+e6VP5x9
t492xY3uczlXWaAr+bxidaZCYWa2Q+BJrYPCKsazoEtPSW/JnnMyOwKghDqtq3TAJWI9qR5o2fZV
5Zn35pne9n7ocqpEq/M1STlFApZixSZyRod0NnR8lPA2HQ61HlThoQglHio5BGLRJo9L0LUW8NBh
+jjbkxvOsvKnbB38464wpR8LOqkhBglorQZ5D1hxNFenKGVk5eG6H8r2SUAOtCy1rcZMtCwx5i1Z
eWbN8NkKdRmrl8yOeOMnTpfRBsiRQ15iyX/M4S4r/vK6JwJ25GXVL+hneSW8PjUd6mlUlgDfZGhb
n1sBO4aUsSUheCCM3jy7xi4LKq/52H+Ojvqu2rUf44e3zMesLIqTHpOiFEXJq3aGNbtjfEp49ayV
IPt2AGCgck+gRKWKAnasRGLL5CR3KbsNp0eSfdMo8ktgbtafrnvcJp8eHh2/TAm71BpLESaJAnGv
c3nfgpVJf8fFq7l0uyxxxX/qz3vxYkrYrMWiWmwZANlKU0HRezbSW9UJFggbMMVnsm4myco0Masz
dzkbeqpiSAKMU8sRI3eOh0E73z7Mh/AtwxKXz6iJGl9DQ2IrsUBQZoJpfXayk5obflsTiWNso91/
P6EmZnj0SRtZqoymn5QBxIQ9K7UkQbr0swkRYaj1eoXhc9zCxzHgzaLkswZ6fCOIT5OsS3QbWi/L
EeLBMo2MqEgRsYfpqQx31pT5sXaMVNnubDJ6r7dHwHCqh0ZZOyAIqH60H6At8BCeeB3LitwmmILp
B2/6V/z4BiRe97Imne3X/a8jhqbK3y8Qa0wtU9MgENkGZoM8NfpvmxuCbKoWoBfJOL4tqrh8VQHd
65L0WmSAty4v1YApKNr19mmilaTBVuaLAnKM9kgqxNGmX5ovwBC3qA7XsWkbLyC5oxJCTCKOGoR5
MowWwZRTHu/VAqKX+akND1N8WrR/2k6Sp9t2xYsxYTVxTAd0xCEpUumnzvncsmhfx2CcrGzJDN/2
Z7sYElCwnRo25lmCIf68OluK8VLbmiTek6xFrONXYx2FhYLIi6lfirH1eudg9Uer/np9f7ajiF8r
EUcOKgB6XVF0n8XGoxX7g6W4WSu5nyRfS6zfxw7oXqkNjZA5/wEhAzfq35LCAW3Df5xMHCkApRfF
bA4aUi1yHtrHbnz+u4/EF7iKHmd1QiKbQKeiqvesMD/QPtrZi6xhVHJUxCp9aGuTMXJhGyM9a3Sv
4UkxZ4UX5y9G/D6XiW5thyeXbyYAmmI2Q1JGeGWzhh0GdTfFz6Q9zsZjkbypNLPaHgHLQPcd9rRD
hj42zo7xrlJutUTiAbLTIpz8bGSDWdfIYlfzezP80Q+VH9HzVMl0JmV2hIPfqakxGQWx/ag79/Pe
MT9n3dE2JNPwkkMpVuC7RHPM2MRlQwptXzV9QJMF+r2KJEyQLEYsv9tTY7A2Qoqq7kdXtZMD6V8g
1Xlvk0piSbYg4e1qDoudZH3k+Myo3Cjb1+U/RSbB5H95R/zyaLHwDg0RljNwl/8s0ijuu99qyf8L
FQ6vKf4ZDF8sCrhQpWVbOyM0Rqg7+MkhOdVgNtOhQCRT791EUExYoNiugT5A1D0marZo8G5MHk4P
lO6IIft2PCD8YyUrA8JKGFT30nyEBicnQPwpj+d4NOCMaQV437XjdUDd9LyVOSGU66qKjHEOqAvn
A17KSX870V3WS5IX218NtwLiNt3QxXi+bsYqbxVmgmTsNsruyvotoANGh//+vuDVhrrkpFigBkUW
PO3cMJyZ6WFGObyhSWZ/imkqZQ/aPEgrk3wfVzeR1WbdbC9YkjIzz5wGb6jvU6lAhuzDCd7QKl1Y
tehv8p3xKesf9GF3ffu3f9+yDNswTQ2k5L+vIqyHDBQqcOdMewA/2yKLnTbbpqDT9V8DYvDUFMjY
9gueWOb78H15JEG601OXuPPOeg9R4AD5QF/Ws/pKhfLnGboYFQsLWpGqkGbh+MN7tbSnPijukG1C
OTD3K49PVnYH8jQE9g6d9/rzFFBPdRVfRmoi+bpiuFVbnaOFfYz+rXgKHHN6sCvz4foGbr/FVh9Y
8MNUSUem4M5FMnIMOKn+dC798Kgf85fEo6fypPjVR3xnT05usv24XdkWvBOXFaloDPkbbps3aMYv
xVFFF2Pi24FkndtAddlTAajCTq2HCbrfmJNFN6iPXuRd5E6QiaF7tMi72bPqy2WdZBvI/6nVIZ+N
mmotFzYP6UeNfStGWTZ0+zW7+oRCRGYlahQbPaL+CWrZUB8Ehe8Ebl0XDNuQqepkDIayBQnRWdQ2
CYimIPCazrGrKPda+EOyT/xsXTt7AqLErMIYKuE1IwxMnx20SEJswPL+N4W8bRD+5RRieOZopZ6F
ZY141nqfJ3vFrF07eQtEEs4paSAJAOLX332grRLqpCOfCLKrchcvGbtDX7IhsbK5kpUVYWMIRmNs
TR+guGT0x5F1j502nJLceb6+PTIzwu4wMzIXfeLJDBOkFjHAmHywdOMtQeZlMWL9pwqXKu1tpBo6
8qGM209UiyLXrLTlL+0IOE+4qmbLs62O9Z5ke8X+SN8iwkJXSxEiC2ghzwkzec9DfnScm1Z7ub4h
m13uawMCfvcaRrc1HZqSPxOEy0Gz3OVx3nE63hkNJXuZJPI2aq+WJKD2GDFWjhRv6BEyLFzzJX8X
nnn3efZOFi1L3E1kZW20ZM7agdOiTffslQKfyQgoth8bq+UIGN0UXT+wBbKSysF64teCg2l0v/Vx
qe/NHQQfpH1M0j0TIKEyM9MEVVb82sWv+emu2Ee3zO99noLMPTVyrzuJ7DMK4DBPnREnBHQnGg0U
A0OQ0SnuPl+3wX/jD9xGYlBT0TJlG6JYnhb1hpLrKGpOSUK/Tm2peGNb9Yc0UUd3UqLBLYsq3HeO
8c91w3x//jRsqwQUS5ZpiimjCjKAOeaLqK9n6l1NrbNatfs00gJCdUmOdfs7XkwJno8ahpVpaoFp
RfMxp7daeF4kD53t+5xcTPB/YRUxQFmgZHo5oNkkGpBjJWZWu4maVm7fppjMcbIW7KkdGW9NUBm7
+mK1fjSBp8s1U5Z7+Bh5IQFJ2fcVzkdUUDprKQgxslEHtdXzmKV+g/wvBGyub6Ts6wqnYiQxWuR7
4EqIPtMwUf2oHFwnlM2c8k265i/CYVAacFvVywwN4GKX1h8xtiA5bbIPJtyRGavCpgrDOIDaiQ5e
pmHAAJJDvKl+y6gbvTiLGL6g2qpk/QDsL7Tn2No3OhjtbcnkoGQ1YmrJGeicdh2GLZpleWeOxCUg
/+wj9ZHVkcQBtm8W9HWgUwaPSVVswOhYYzEyzhigBggG5W44gIOl/8S53vPvMsW6TXdbGRNu5kLp
4zBcODOcOSNTbu9RHveWVNazs+luKzPC/Zzb1CiGjAu7jsyvy/xDOcpUPje3CLMjmq0b1CCivE7P
9D6iBnIwOjG80WJurj/36eeld4LrJ3QbnS6WxA7cMdTyOc7A4KFyBUPNZ/tkb1mo4/KLCzMesst5
e49+rezVYVZoaMZZGTcFT9d3Ly30GjTj1KbPf7kowRHyyG6Bm1y+/bfBlZ+38f8wuCJblOARmmLn
E0tAdzwrRrsz6sTeD6SP93XtMNmJ4pj5B9itNky4sZZisNjYIfxcvrWnzm9Av8C8aq8fp0f6YH+L
kLZI/NybH69/U9kS+d9X+wbSj7nFYxtpW/sQl4fROmhEclNKnP61h2xlwnDoZC4phC8mu3XVWN81
Uxgoyoe8rCUpVZkl4V4aHDKXloHoKdGfo8wARVLnGTF4lmWD+9LjJVxNTqJoYauBUIsLN/AZy/wj
GoLQVQ8Jmb2sdUZqTbinynGIp6zWf41C/H+T7BKnEEmqwdM/L+jlgehejxDUfhiTwY2mN7V7Xjxe
5DGqZ5ZTQ4GQQ2NAcHd8ztAR1Kov1/17G9R/4ZLIUW2Dh0Ahr7R4ZevqzldFNuog+1YCRkTFkkWO
jm6tqvxOtaCyv/apxK1lJgRoIEjlNAqmM4PJ+Go5XtWijVrGL7Sdvl3thgAEStnRvoLmCWjkf86X
N6GfeCFG8wxAT/qAp45zL7vZ+TG5Ano6P9AraJjtXouTEDd72WKOKPk0Drdd+VHpEzfWPiuxdFSO
b8Y1ewJAjB3me+YBIJsekwMnhC4P4TMNxt0UVL5yTNPguvdt98euvqqAE2Y21X3YQ5XUAjdKsPj1
me6Mm+zWPiMxHVg/MENym0jbY2VOL+CFiVfkTI0eXNQxpqXN4glpusS9vjQJ1opDA0bIhrrM4Pdl
FwxD5ObNTZjv7Hb0/s6OkPnR8WRyGhOR82wV5ya1X4bB/Lq0aYPB2PrTdVuSg2YI8cXS2UpoZdD1
AOWfOjzMxKOlJEiXbI0hwoWRzDqXD/Gj/JST26qT1Mdkvy9gRW2CGcXqQI3jOJlfjYOXNRKfln0k
/vfVmV0mPayrGeScJG9dOzopuCMi4+v1nfiXB8Yv3DYEZFis2ulz24iD8qzt+j2k+/bOPvJqL0IQ
dN2WJPIS075xCI3NBCIkfm08aoPHKDRRUXCo9o2MxEO2OQIaRKxVaNii+K/UtxpAbpI1zWxHCqZm
OSo4T1RNTMMRNNgqQw5y/dcImYf9ToDR7p8R8v9Sjt9c0sqgsE8T09KqbbCkDJR0HjnVu2rPcIHE
qGxoHqeMpJ9bWaPe9mW1sirieDa0kYrjChyHKOpuugnPaup2kTt4U1BC8s4MNIyXy+xuXlcrs8L+
zWMUJ7aGBItZL7csre7HuQmyPN3bYXhvYgxhNEcJJG3C7MqkAOUD8GiuVTAbxORbGu66bvDt/Jn2
n6+fAck2it3ZWe40TjiAwjBNHqP5XlUksLSdSL2sQ5RM0oq2sKYZ2bIW9LMlEqlOoHwFlbM7HtVD
6IG0/vqCNlHKBF8dr3XbmIX9HaVSQouqcyAsUHVfLeVEChC2MgkS/suiLkYEsFXDsGirukbSu3Rn
z/qm+a0X7/IXG5XufbVTfCJptvyX832xKIAvBk4jJ5oq3IZ7c88F4wpPP2aoxDbg3rYlwLjtexdj
wtluE2K0msJCv06+RrbiZzbaFW+qURZKbO6VpYNnC9E4Raz8+141imoaHUPXfpUdSVW483Kfa9Fb
FnMxInr4RJUEUklYDJ3rQJ0Lr1HjxhvU9tZuQ5mE2+aVsjImBi3InVtWjhJ20Se4hYO2YW5t+svw
3LO3PA5WpoSYpYTGLehc0AGhGsQtlB94lrqT9OttI65FedLKQgfJKwnF6tbX6YJCSA368vC9esrv
f9K+E5ed60Prk13hc8y9foS36z0rmwLctvrU1HODdw9v9cL0Fah46o917tP9T11TpZRD/KbPr2wK
vqgOZbHwxB30hmq3ZO90pXXb/MtkSeJAiR3xiW31LfTjSgBupzZBNUd7ox+fUkWFxlrzlivksiTx
nT1Y6lxGMd7ZYWuclbzfD1NyE2azFzGZ38tWJTpjhcTBUGIqto++MwyO6O9GeqCxbDx9GzB+OeMr
38zKGfNOwZNY573Hxj/6dGrrZ12mo7VtwnYsVaU62n7531cmSKKyKa0dw8+Zb3TfrchbFBnubaO5
dTEiAGyV1SxKB4hbLSU062eCadfBjAK6fNWr8VjqqufUo9cviu+E7UHN45s2if3rp4w79B9PYtsB
obdjGRYw+PeF2orWWwMD8xTZc174AZqJkICUaiZueoZjQrPT4bqZoqYVEGpmaoOXPt49Vf+uU7/m
9ClhT9cXs23FoTa1Hb5twq1vLoRpY4dyLQ1PaXNajAdjvq2Hh+tWNl/1pmoSatlEx7cTQAJ5TC10
Krx9O2TxA66aFZaedQetAtSFnYfQ1V39EPnRW8bAV3bFN7dK4iUZeDIrdY5Nd99Mz9cXtuX0698X
rq25qcuyMCv0C+g0aJDjzkPVK6vscN3MVrC5NiOgBF4LU1SAj90vh+qgpzOuY5lC9eZ9tbYheELk
DApIT3ED826r+QtyPXtwFzbB4rFnLnBavWhH/fH6ujYfrWujQjxYLP1sKtSwX5njlmN0ep2cA6HW
jXKUTs5t+bqJ8+pABBG1dHFML0Nz11j2yNyjRnGbtc2NTePjMLzUhS3z961wZm1K8IvcqsELqlYQ
4z5Hj4tf+tFpsdz5Nt1Bdci3oSBhHrrbNPOlHSyyRQqukkVJm9EUHslZL3kHC3jDRjf/aLTu5Nku
mjkPvPd7SPaSreQ/LMLiesmC/zS0HXSSvT3lvvmWWBsUfCeaIEe0mCVw+AG9OuhgVQLjNjr+Z9jN
UyUvCdmHFe43TR1NEIchT6SY74fik6nprhOdclMS5mwedbgn+H5MQlQx3WX3Na3zBvODdpd4uANc
YruSndoaCDBXJoQPp6rtUqQleJvInov8DS/GI/mGxMMtk4UdmywZa1PCR1ON2NAHgoB0ZnfMvIfQ
q1ebt2bxLq0ObNo143vqvKnUtDbKd3IViWSNviCAQwr555hAueNtzdkZbZac5Oh4/WvK9ktIrCzt
wPLSmlGTqZ6r5ND0Ul5l2XYJ8UaYm7SM8YYMsr73FvtgsxC05c9G+90ePBLvrXIHX5E4yebFBgJg
FWNptk7EqYRsGdkc9iDPrQ3zW4ZUdZSqwTh9v/7xNs/UyooAVoWetdpAGfpVyDdmZ16kRW5Fv9TR
t+t2trFiZUgAp9RSbA0y4ei69McffC628Ja7/D/1x+b2LSq85sqccMKUPOz0zkgxT9rGnjXh1dXf
9c7kXV/V5iWzsiIcrhxkFG1lQnZmIfPiduMQOHl5rhLrBvpfx4ZaspQU97Q/IH5lUDhY+jJlTeng
SdvteGnG9GaP83wvyKl0p/wOopAoC/0v3fSbhwxk1MgBaLpqiaMYdMjTSIkgBTknyUs8jQEoqiX9
b9uhyMWGOI2RM61Y6oRiyHhkR3MaK1Ten81Mx5FDLhFZiXoYn4pGu2mtuXRBOCLrd98+cr8WKQ65
WkNf6tYCcqyi+6DaDV7qBCw0xL/uNDIrwpGL664xZgPTYGb9bVzmoAlbj7G36A2Yq48pnLdISVu0
FaB1H7I4bqbUEAlE5+mbNF7WZoRzRizWK7WFYCen33pQN6LsL8FBieeJ46553+YYPU+Jr1Wt17RV
kBaDJLjfjrxXH0s4VoOWVLaeoJCs3Cy5lw7uHGCSGtGaP3hGAdJ+b/Y5S4YsWylzBeHqwhjQXJcN
QcaXDG4d7oidu8R8Q7ZtvUXC7VXro4N4Bi2J9fyhz3t3YLtwfEuz+9qI8LysnTqbiYK3sm1+yodd
iQNKM9lFvH1Z/TqfYkdilCwWaRl4uxX7sU5Lv40TfyRd0CayzKtkY8S+xHzOaVxlmJ8rKyVQbeYP
hnMoQxmtggzybAELxkmDOH1FLby+ksd6Nx06tzizo+7WniFpadrk3F1tkTj36jRZP2MwmfNejQHK
bN5ycO7iXYGhN8dD0fW+26dfDMWVVaA2U0ZrwwJGQJYr1s0WJQfyZULjUf2kQBfC/GZ4nIdD2njE
H3Z/XpEXJ+Fbu4o9wb5R1HOl8ipsdGgfYrz3jL0W9O/Aiiq5/iXQZAuw0RfTxFQHYvKxs6+dZ1o/
/tVNYQvwYOcVQWU/tjGt/mWMdd+E6KEmG4eRbo+AD4OSLRgkWbikeslbTPzw3oF49gjBJuUom5Tb
PsIWdPpQ4XI0sXDNaKzFBKkaHxKzLtFvWXirK8dWkzwVtwOzixlhTVRd4jbhArZq+6gkn63qzrB2
C/uwOLLraRspLpYE4DNKfYzsEcz7HbOiXRwiP9iWpDlA2Dr8dN0d/mWnftkSJ5dqJ09JP7SWP2S7
AizoXutNh2hv41Q9g4z80B+uG5SsTeyYtiuapzrnyo7A0md+Qn7KZTLNe/59/jyulzUJCDhFBNNY
CibKQ9PwhrE8ToVyn6T5HYjsJqitlQG4r4+TUvnX1ybxEJGxrrObkZEZ06EMekzWYWJ7PfKS9l0a
fbxuaNPjMbGiOpB4s6g4ujI16qjiIQc8mtlRHdsDyjOYPCgzf6inURIscb/+42uujAmIhFnbfFLA
Ce1DsZcVj2l/cFTDnaMvfflBedM0pbmyJuAT62wVolYTUtfuGIDE3QuP3ak68iqyIknKyL6icKBz
dUHymuJCnqHKkI1QxZknV22fiJQCcNMxVosSDrSptvVQVph1nObOa/VbDP64IR789di7zqgE171j
8wq5WBN73udoSFOo+cKa2flFlJwgY/mW+G9lQsiE2p2Tq9GAaolZLKAHWjzS8Kru9XVsQsXKiHCM
GTXVOSMgThwXN8xtL9HcOZUN18iMCG+aZc6tMlRBpDDHjWua5T7tG4+Vg2RPNou4K79+/fsqhEgS
MoFeH3bYD679kCO3yfaY48wxtMcnH5XSSyQoIVsa//vKJGviDrWmFmUM2r2HlMeHuJtPE6gPrm/T
9hWCUWFCoTJDbXGebYybKbcjhBQgxTVv7b0FAvL8IzPc9mwEyY5Kgs7tZV3McfdfLUurlSTtCuQr
aJi7jXXbFDdpJfl020foYkP4dCV00IxhQXMfLmDUv5XkNA2DBH5kNgRcTTVmpZWK9mJNfVLq6QxB
N1nBgp+QP6H7sgwBTDOMIedKmPFCzBxg7BV9AzTo0afAhzbpP9f9YBvkLsYEOC1tM421GtQBg4pe
gcSC7NI5T7JdP94w7f11WzIfEAC1IaVCI8vATYtmbHpnh7vpLfPp8Of/erX4MBz7aLFH0Lr5ULH9
kZdmMMfJjwbTFNdX8i+nB/lYDUrTRBcDIlPvq7FrMTFUNG59NPwocO7UEvUkBZntEYqnwV8aFGC1
bKNITQY8nTAdh1KBdrAeLQ8ofu68bPfX1gR8zbJ64RyhmPjL3cmnO55WHO855pEbkGZIXk/bKWHj
8jVFcMAUT63HKNFBRG8PBeId7yVA+vn8Skk6uv1BVkHaPsYXiwJULNDWa8IYiXyihctdqzUzauBF
20X+9X3bdvmLHQEunGIysmxKwJbXH1j3GX1oVvztuontgv7q6wl4AbWvfHQouhNHz36YIbgQGSCy
doLsPPupa2VgjUHReCd7zW8jx2VpAnKEc2bT0UL2cglPdYYWsWVXx++a6bMjU8HeDvkulgTcUJzR
RtkFD/mK3pjaMYksL+z3SyIThtncLKLamsVJLFDP/P2OitElhiaPBfkxdZeTcTcagZm0O8l2bcL7
xYoY6JHGypTCwIu029kPfJCjOURHEIFj+iqRJkE2nwErY0LIV9QDlGhADefrCnNZ8TRA/7BOn8Kl
cbXsJk0kvij5gq+wubrlG21s0ZiI4oDBTvO0w4MxkTH8ykwI0JRa9TSlGRBeq9VTwh6TaTgniQyS
ZFZERGqycGQFXhm2zj61IT0vU/cYEVkj3TbyEaJTg1I8DC3h7JbzkpLSSngx7OfgUrEn98w3X2l1
MJ0sY1bcPLQre8KhnYpECVMtxIXFXmaQQVRPKrmLmOGls4SOdPsLWibvZUKbh9jMj2piyMczqT8k
+s5G+SQJz7WTSa4OmRURX+NUi4t4Qh8JKq/a90xzY+fx+oHdvCrIZSHCFuVEL6axU6F/lT3N2tOk
vw0QLgaEPRkrrS3rBBVK3u0DLvN9Tz3zydkjsvDyW7uUXEnbsctqQQLMKSVjLI1gL/uhnxS39YrM
pTo6YZUHPvLQDMfrH3A7t30xKHYvV41J22IyLT9vMBrc7i2IsnqGukeCwJ8PTh9ct7fpE1TTdJwo
dAa+1nhWIKSF4LdzJiTHDGiAtO37yP46EUmQzr/RHzH6yobgd9EA8Qq9RS6H7KODccj2Bkhc5MRe
20vBE03D5zNxM/1+IzFiWUsSg9Sp0CrX0hov7s6L/vSW72U5jkVAhkDEDvY2yWowYjRoDOl2JPpQ
9a4+v/yVCdEDHDPtCwUp14DqH9okdzMa2Mqnv7MhfKvWNrgCETH8rD0n4YdJvS1kfbWb6Im9MAyE
/DrihN+3w5oLWytVSNQtTelpDHcomj1K9WhHzGeZJjmom5u/sibgQsI6iMY2HRhnCM5o3rkOBLMI
+savf7ftctDKjoAHGCcos3ypeNof/aC3vCSUBKlP7oebzEs/cLm17nv4KIsfN4/QxazYRD6GA6YM
BiSKeOuTdkj2XcCfuDJuJ/6V/jipJrFNx8CIhib2QjsDyxRtMA1QI3/vRgz95Y/D5PdoRQ7bU5bK
8q7/8jUv9gRksNusgg4WRcHhgTRucqgeYh8sjuhvmf0kcbtABWdWfCJ3raxrYrM5abVSwTsTe7TM
3sB4TUUKzxyqYzRieYiP9mio+FFXL6VOj6oyfoJar6x3fjuQMTkhk2FpDrrbhaOhNpY+F7rlz57z
jndZTh06HQcoL0Se+RLtnH+uey3/jH9u68Uev7VXIK9bapQk7P9Iu7LlWHFl+0VEgAAJXhmKqvJs
b+/phej27maeZ77+Lnxub2NZp3Sv+7kiKkkpMyXlsBZckUV/UPo0JyeMsTnjILnFiLvmdnptTrqT
o8SKkls5iBHyU3/K/PF1J5UgPcvsVOwObwpxdkP11tLnmG4nysZENB6TkxL0QSdpHNrW5dK6cUai
0DCJ9BANDlVzvxbBNB3+3b5wQauebBpNOtjkiQ4Kb+NIx9pR7CdlHiVhSxwd39aLi1pDmJJKHZAv
r9Prdfg7q+7yT71m3vaebg6323uqJJMygTrMM6eruQ0mZC7X7jM5+Z0M7tQyaWUsS4kHmgGCW5be
TJ1XFZ9h3KA7IeS9ImGXxujERJdpOoNh2kq8QQfgB7vvh0lyZolPyN+7Qrkw0JvVkFoVbv1GqR9Y
1pwmqy+dUa/8Menu60gPLpubxJwpFwb0ZrTUrNusgN7kir/KuLklXkk59y/6FUhEKibqG326j5be
CdPuZUjqu4LYblJMJ2bPx6Gof1xWS3xl3u0YHw1qlcUgltE9+qC6hqsd6f10MA7l+XMT5Hvj4CJC
YeRa2RMM+BndeDUX6WFU9dKZ+vkGPfrnRs9lyVOh5zIAlWp4FTJM1Ly3xkpDN4OpTLE/VEDEsu6i
zFdySZgTn0c7IZzJA59cra2wi30SbHjDwFQ+IyadMG91IlfhowyfXKYTZ/dzSaMoj6ETLcwHmizX
MyHeMmYS9xKa+04rztxtwOg0UzgwL2wPRV44cRh9JqzuJHAG3yZF2iuhbnple7dqOVir7wD7JREi
jBI7IZx1Zyow6loLk3YNut1UsOwmkz+XANApdUD/fb3sS7I14+xbTWliAn8GvQthdd9Z4VWEkbR/
J4I79NR1XVQrRS1Ns1/StgRlUi85JoScunS3ZNxxF4ZqrS0ZKuzpaTwZZ4ILOm6w1+yqCKrS7f3V
Lw5W4bQGkuXsy2X1hFdo8HQBwBg8EsjmvHfYYQCK/JSjid/qrufRb6x7Ug5Obj+R8e95lNy4xJ70
W5jNHbpNUTZWNKCPlNT3lDwxehVNEosQl3XfFLK5CNQUS6mXM5Dssq+jp12XhwKQlodtGDg+Zoep
d9BgKnvuiEM6s6imE6TDMFPyfhVX2rBFN1HBqVBLBrfmN1t1iwp8z/QAkhjNv7xnQqu3gNqIkXRN
0/lhwgK85oMFxBlvWu6W6aGKJQF2c9EP90iQJJhMA0Kyxk8RUivq0qLJwN+JYf7UK9eTpn8DRNpl
LcSLZuOU0DVKQH7HLdpYL3QpCiAhpNczpqg1Z3uXZid6kA95CoPSThTnxEszZqCRzVE9BpMWrmLr
bQsowJg+Iz/ilIRINkho5ztxnFMRvEntvJqBwFoBszZu/SK6tdtJIkWc7PstxuQH7dJ0MGZ7QGOx
OuJpRtzsKvILN+w8FiwAr5A1XQrNbieO8yw7ZrW+tlskLG7S4rQOlcwitpP0o+H9YxHI8L13oywb
zTbaspeTqx3WL5EfVe7o6D81ZGPcjTpdC4+XjfA1E3FJJHe4x8VimeqE0ZjOD4MCeHlR43TfUfIq
/OgMhMNgw/TfGlhzP/FQE/4UACtTCaXIOKo64QfRxj6OQA4J+skyRtfEGnTR/chk9JMig9wL2bZ2
99rJVjXPxhE5utF8MSa/UGy3MD5Tf9gL2T5iJ0RJMnXMFDB7RTR19emwtaGb3SNLXJJITi2ZPtwl
w+rNzq5sxNupyXyrip280v3W+n7ZOGRSuAClmGlplEaPVeuBGXpFrKBYJC0nWyTgzW+/ZlxgQkpz
ZMkyAWGky3x0TwxARh7wmANhRz9doc1Uz2X99cITkqlA2dZUy0CPA+fHqYFn7zBYOmoSyNi75ZPh
z3+iwRQ+Nt8MlvN/QCvf/vKDmjhIMA2sA/+JbwiezE7VSnsAeEUbe4oCntUkuVvtogblrvkUL+PV
AsKf2SifE8B/N2P7mYwCZpp+fwC3ztC4H6cUqAmm+Rjrx649KqmkC0q4lTsRXNBP85VMgHHZngmR
s1q2m5pfmR5UYKQEIXlCWp8N3mUDFUVkUCMQEMqayFvznSqaYrJozfFC1u2A0utQNl8t/P+tg8yy
QMto8nW+JQ9Zo9AKYKL6r7WCcUqsX2yKOwGcH+cMEDfoiDK87SUXXWlH68SAoByM/latim+sx1k2
/iW8bW+AEmBT3TK5r6/LXZjSrbBpQRy/sZNbAY7MVz6eJBjPmGjGtCIwsIGSEP/sjrkknAjP673k
bbl3kiclaaaqWA3MjE++QZ0hUPzRxTEKXi0vKx3ZeKTo1sNAyIziEiGo1HKOXhRm1i0a7nGqck2z
U7u8GPljO/1h9jKAd2GkNHTLpsymOu5y7zUrrHyYTFDu+XrrL/rBzP06Dy7bukTEhzJTVRST1Wpb
cjMOshUrh4m6yWgkJik0+TdNeDiwMm2XsEh15tXzUzk8x7L2K/H/M11H9fJ17Pf9SmnLGsaZtVpe
HJGHUY9cgybHyyslur4z400EF+usps4woYCS7DycF/vvRjnPGiYqJfshvL7vxXB7voKhMlJQ58HN
STsgh37oUMF65cBVj5osyylshNpJ4ytKSZ73GrCGEV1/5qfZ20rbYYpScxijlYy88uyBu8CX4TyI
Xej3WvL5LBNIwE26NLj+ramTlzMgl4LIflxKNAfT0Lu8ceIA8bZzPCawqbWDMbDqP8Nb2THzAcfZ
A09iQ6+3J+mwmEw57u5rN7ZSsBp1FgXBrvmmVdlZK85hPx0T9Q+JahK7J9vvu9hnxTEzMxQnPPu4
Xe41TzvGHiAgT7NLDvSwHGWzBOJ48bZz2+87gUs/EqurMeY723WQ9uyUTAuO5FBSmZOJ4U6wDCgg
hCbYsrx2CmROtMyn/V+XF0/i0GTbx50qFOg3XTyBl3li/Z/a/FdZWsQhVusaRffzsijZNnGxoy+7
OSqVErDAOnFUQCsTKokbsgXjwkZmttVU2Zj/zoxzjuwjS46hJrE2iQwejihZQzujPUZI5+rLoN7V
QAaYZQx/QhkmhuRxNQJ+CF97zsDanoJQknmo5YNZxQm1xGl0SUQQbsdOCGddY9WxJm2AUJ9E+WEY
c5/FmX95x2V6cMZVJVmJkX+GnNz4Z2qtzlpf5XPtXhaymc2H+/9OD86somTs63QEG2sb3sVj42bq
kerEX6ItTXYi6vNlcWKdDKIayKpajC9YZ3pSVMmQKd7S5c6QBZpy3cv4PoVbY1km0GNMClYMLnjG
tqGNFd71gEgzfFZMmlMuYyxZN/GJsJOyfcXO9Uk7jKyfFhQF1GAGq2zhx4fEnaxgwwWX0ymKFs4y
dNNQVZ1hB7gbY6/1ukkbGHVUGb/mRKkP3UoeWDqNkiggCml7QVymxwYKQ4tyCvritOtOP2AU0DGG
YPlUNWIvh9slpbFLMhD0ekZTHroTab4oPU3OWdY/EXMonKTJ+6f/v/HtRXJbNlb9lC72xtdd+Ssy
SIlrF5L4Jrx77WVs+7gzi7Id064COzBOhP8/w+EWAXjn3QvjgpAST2Fity26cuny0M0a5i8MvzCy
py77A7l2yVDvFv8vSePiUdjqUxYXGLfeuu+6IAtav0MyU/Y2Eib+LIPaDAkQzUAr6/slzBXDLs0c
74kYcwmdc9cEUAx1l8xlN91h4zpuwQv7Fa7wJJsoFy/ob9F8GaRnqUmUDXK4oChOKLibX6/plxTQ
HXEoY9sURd6dmnw5pNSmgVQRIO269SaMb9YVuADatWH9mY4/SC/L6Yvjx5tmnFvrBvDYui3xPYST
Y66HRiMO5iIuO5hs+XifzpbYLHpkie0sPZbVWgJKZvHmguROuHyLV1lJSaYU59CZmS1LlaN7JzEO
if6FFYlTvFxWafuLj0b/tm6cP2cVCmNKi1nEqX0xp59kkDiV8BzZmwHnw2xWSZN2r5n18ZXSOz3Q
U+Oph22Ml8qkCdXZyLc2fFK0jXE+3AOYkoDVGy/Qu8UNURCrXOu+7J3GW93W6QDSoPy6vIDC82Qn
kbtg9DTuMqZhYKUNz3nXOqtxpeqRM5iyORKh8QEp0WA2kA3Q3P8+bNCSJGUN0FpvLO6q1VHH2h3q
0qH1aU6Ie1kpoe/uZHGbFltD1E3I64BVpXS69mcGoFc6u5gdbS28Zayvl8WJd40RCxVFZEr5siLA
Y6KMJhjFCbNjrD13xffL/y8+tcw3AdsH7E4tGyhPeYqao9dGXn/dnDde3iaCEVqozMqqVUK4H2sn
jdupEURBCmAHMOdmuRsWf+yBkvM5u8kxVew0p/acecUqZTgRpjT3YrlNm5qwTUmECc/tmYsJT9j+
XGGi1J/BAFAdpuOY+tK+f7H5v60s53BjZMxWP+Al32KWT89Pplm4eb94q5RgShgMd6vKORrmpY1Q
S1GpmLQfhXW9WH/oqcQOpXbCHc3FgC4znQFxssmLEyamn22zeppycljsl66KASCRBpr+HThKv0qj
kRUhtzvuh1iMyU/NtlWKGVDuDqwqdWFrLchASwbk8CoPlltlugqVoJ5iZ7F6Z2xvQ3DLXHYOofNR
QzORbFdBD8DpXK1t1ocRoJVG4oHuz5l1qWISEfyrOFeVLEFIQ/dy0F4j2e4gKgP6yrqznMjNPAza
S+KX2AXflNK5pdS0fNIMFZ1TG81v9Wi47V31bPudl/+xdZ5nh7xypX4v3r/fK8lz5RSzZrQ6fe09
X/z1tB5rXA6Q2t+wbuPeu7xtwhC905C7i7Q0VYFPBVT2pFictDpl9ddaq9wyB09Lfct0U2ad2w3q
o3W+acfF0EnVcPlJcFPoFmdrNakyR0vdeEGWcAUmYAHMW1OyjTK74QIpuiHzfuoxMFymRHX6uJqd
eFWqw+WVFHv9bim5wNlYpIuqGghF5XV7qsFnbN7YASoxPtB9JRoJOwitnSwuXmL+L24z0gPIDLw9
x40zoD7S3o1O6gH0Ta596mUJbGHcBPglmmoMGzwFnH9PQ9yRaALBV5EfR/uKrS6bPpGKtHAxQc6D
6ABe5pSa6ZySdATM2JhX52wdvHWwruIik22U0B52crgjoC/rota7ir1CjCkOrt94XSRfm++4TWLm
awwf69GXYVqI1+9NOW794tjOSV6gaN2WBzZh2tAtmm+XLXBbnw+u9aYXD7xEVm0yxhLwD0v4NPQ1
ribXSfYw9GddNsUmtr+dKC4w5pSwVp3q0BtfMFl9v7U+YWTvuswd1Uv9yPvMZMDONAzuXTZUvQHo
iR5VLf2rhthUKsd/t3ZcHFyorqQlCo5e1+tO3d7F9W1o/8rVY0OZJARKzM/gIqCBXi5qUErBpXke
onNTSux7s6RLZsCFu4xovTIBUwUEteMpObNXOJj4LEtAiJ9klvWKs4p+RR4yCsDJ3QJCSx0Xxa32
XfgbfLKB2dDKm77FweX9EbvPmzAuuIZ6Vc+2AUctMde4VvmBLOlBWWX828K1szW0raCfVUclC2u7
u+Hn66SjA2Q2vKFq3bouXK3sCtQQ1sew/DmP6GdtKwcvw867rJ5MLmcTJDfmetKgXqM+RLPf6JWz
ZECM/KlZD0U/OVSR8WaLj6udqpyZNJ2xZBpBNxwBX8kRbabPilsMKGbl/vCnLGMkflXspHH7py1W
RroRk2frS+XPh9nLjvoRgCG3y4sSzDfyTLA4RO0kcqdJbGRWT+I69vUn63mDQUm97Jn8KFsn+9I/
gFTn+fIWiv1hJ5A7VlQWFRrJcFnMBxdMXJiSmh9QwcGKWsdE+jwURhEbJQmMjZoa+qDeW+oyLzZV
G9zykRp0NHW+M6r5E60EmJD/LYILuhbt5nDcxrF0FuTLlQEyWcmSCa+6Owm8u005IyYYZ7YGUONs
X20P6nXEgzrHg1oWsIQhZCeM87FeR4ZKyaBOs+aPYH3wVru7Qg1Z0iMuHLLcLxvnWDOzqjU2cdIP
5/IE4rKA+KgV9055TL8C1uyAOjyac5ZHGeWrzCI4F8uNZOkjDaOyxVQ43XCXVdL+VtkScj6VR6ZR
jBFEkGDwa+RAOgcp59jpHUyPVqfebW+m46duTrt94/zKBuYcaTrgdkzNfVm2LlWuZtrKTFGkmg1G
Oxtt6Thm+A6gddXiqKtaFKqeQxOjscXDeNxoZxavRTYOb5PikD7LHpjblvBHNVqO0KmOBjgG4e+d
uC30eTZRTPboqp5Ahe5ioP6bYetXxpxLLjgi69iJ4mHLibokhjLjdWLitcC+TvGPy74sUYVHJadE
mYZsBdVcGT9XuBF2M7jZHsAkKdmobbcvLBnjgpJKpyXJFJQtm7DpvBo0Ql5Na/S3jPkREL7PuCXY
TyBVaQ6X9RNdrvfrx4Uqq6RlVqzokzCK+7rzujE/tdYtMmUu3ksSHYVnFwiycAdRYZCgtHtvF2Gs
rRONYhC7H3p0uMYemrl9GwheDXG2NvJaNhku3L2dQM7HmB7GxAgxwTPhch1HPwv6GK0ANh1/fWIV
d3I4g+/bnA1thQncGgwORvtniOZBHUnvhDrhKMniCz36TRb/HFKYZeZjCi6zKD+N2ffOOpuyF6vQ
qTArqDLV0A0UCt7vU2fkoN+yQBFYKuc+BXqRtNlZJmHbuN2FtKkJZeq8zZios7No1EkqSWAQOhRj
Jj4f7248u3kJGJSpDDhUkSTeiuHRCPyu2XOLxKRV3SWN4l42AbFGb/K233ca5TE1hrxDb4OhBUty
35qSbRddpYFV9Fsfbk/UsECjVIGLUVQC0UW5W9O7tc0d2h8HkPMtt6opO/C3kPMhJO0kcns06WuY
aRZq9PPg0DPeQYH15UW5mYFtVgey9KBs+bjQQOcWoNXDbHnDcq6V76ElexgIBDBUlG3A05iA3+R7
T8aoixuckYbH1sM8pU5rysCURTckQAzrxIAgA5UaToe4j5OpM1Comdz6pJ63MgPGbB971DWG6w5H
LhojQRovWzpBkHsnlgtytqLZLTIXSD1GsWuXN0ZcuKN2x2QzOaJez3eCuCjXtBqtrByC6I39VH+J
3cbF+HdQfiO/0q+TRzz1qKeOVn/i2NjL5QEmTa2cFXtEoVe5GvytZFS5SRAegcENGlFAI/qXPVmm
J9+fnScaaHoJqMTXO+sGt6ah8K1g46lOXD33bNOpF2fLqclfd4LT+J2m3C0gz2YdE+EbSwAIynJ9
CtCf9VgVi0uJeejrRPISEoozDQxIUoK3Fj/pR/MuRIVbBWqTGTpF/MAs9QDny2igp6tkFwXHFhwP
De/ERBchGvzfx8fWrCZC0m1Si72064lFrbPEXyQ7twV1LmTthfC3wcbqKmWYkBKfD9phI42OzWD4
kWPgc0sfb638MvYSofO9qcXfDwkZOrQhGmhn7RqvTk1njczeTZM20IZY1jQiWUP+klioZO3rArmN
wr7NOsshcaBEXy+voShO7vaJPzeHPqrbSgEWckeNuyqafGZKAV5k27R9w+6sNBdqAm0Z8Aev84SY
Bd7AeqLrf5p72K/LKgmXjWoULJ+4dn4Y5UNON7VIjCYEq36JUPpRrNohg4wyTJR5wlvnTQyn1TqR
SMsUJHPT04YrqB9Z5GgP/wERTjrJdUNodzthm867JTSaYS6HIQFQFZpoI+2Us8hvdcMpIyaRJDSI
naTtS3aSagYWlolg9UoDCeoyOtqNjN9TGId2IriDM2z6BGSzuNJaA3Mjdmv1ozOR6678uY4/LtuC
KJ31bpe407LMVyTtrO20xHjEdqnpUqQwOm8bZJ2O9SfqS+/EcWGPhLWd4NxERDdexsav0LqdfoKF
dS+DfxGgaIb+rnmj9aj+ikjnFNYxxRi1ZOEkdsBn5sqRlWxChAMrj1P9MfhbF+B4lbj13+kfi4eY
9/CJzBb0Qg7BwK1XRz/ge8sDG9qaLBXYURmggg8toG+dlehPqJkskseCOEK8SeLO3ZaxKBwzpOC1
Hg9fkriW8beWEk+yhMK4t1No+33nSp1CzLFTcJEhASmC9IuBG9T2AB7Lq61vWJ5NFUFpYQlfm700
dE7wJ8bUjHrddyMaUPToLh16n9S52yfzU1ROJ8tKglnrrlgYBmvT+Je1FTv1m2hOWbpQyxrjPvRS
+tJWmdshMi2r4abFWZlkd0TxBr4J42Jvao40s0st8dfxCcCnun1f/FsRXMTNTXVWQ/Sa+FVfJodc
tZ4jHJSuFg7fLi/cfzlI3pThIi6wEHTAYGFQbAkx/F4f4oMG9jjtFec88QzJw1K2dFzwVYyaaklf
oPfPHq6TEofyqNx1mGK5rJX4wHpTiou7jIZjnTagxEvjZ22YnQxseGZ2Q2bZOSzUB+9kDJICmA/c
Nu+dbB1Uy9QITsa1eejHr7F5mMjzZV2Epr0TwekyqdYYoW5rexnrXAb8xPgR2jlZgh5eiShh1N2J
4s6PaakB46aiP8FWouPM5oe61yT9CWJ7e5PBo2OrCoOxMTQobIzu7d18pWaHbei2OuTo55IFQaEh
7KRxUT2FIuYY16jwBEvjdo/kL/I19xS/Rl3QiW8nAEtE7vTnIB273Zbqw+NgJ5gL8rE+hk1doQPw
nw727LSBSMhOLZl+XNxL9CJrshZQuEP+FYQfgP5+iKL7VZdhGEss47U0uTtMwgGjj2aDjle0AN2M
MfvK4lFiGTJVNlfbibCqrNdLyoAZlX3Tlat2It6c+X0my81I/On1Qb6TE5bAPtAnBZekWHVHdlbW
56x5BnGiq4cyom7ZsnHhgVWLUk01tqe2f6JI50xSvA2ZBC461CVVyzRlhtf0TcCq5miE5dPlACS+
xe5smQsLhlLlWh+jiRZR1C6d8gSCtaP1JV/c6rSc6kCWE5HoxI/56mrajBUYtrw5TY9GrXhTxx4v
6yQxtg8zTi0zZ9y5LE8fGlcfykBprC/dnN0NK5NVaMVnhLXBE+vbEcH56ByHGR06+E7em0f0tF6h
6+xsSmnOtp3+GHHexGyrurNrex7sMV3AZjXazzFrgiw/L+hX7a9ret8Zun95AUVtnYjSb+I4dx2K
YZxBvpf4reah3ac8mYcGLXTqDxo7NEKP/+qjienwiUImyBsIwbwl8L8/oF2YQ9RrCap7npodSfgL
p2AtI7gS2/tOBhe7lyjDSuoYgKM/Tcc6d0HyvCUAJy8/Ap4tuLyQohmkdxpx5lHVwzhqFg7d/rC4
G9FzesBbfjCcwo2/kafRNxKkkxTPBJiZXju54chyukID3enLWU66ri1MF/2r6TQhT/YSKXcGzpLL
esqEcPbSoxrbNAmewnMfe3ppOwMbgn74cVmKMHTsVNn8fucEGmjH4wYu7A9l5IH+1gZe3r+TwIX0
ukKRwlwj1A6Ga8v+S5H2ngv9eKcCF9HnBXgubYiHaGPfmtFtZ3xb+2erm5y4A9NuKLvBCiPhThwX
3NdEN5ZaR3rMRqtDGZU+y56S8CEuOv/ywkkE8dgdeV3WdGmhVwnqYy0KppL5WhM7RiKBUpTYAI/e
ERVlXZsJGgIadFVY660W/nVZE5kALj4w9PR0tb7R7IVf8w4QV98v/7/EVfjqEQtHfSE2zttR/Wbr
tQsSLZvJ/FEcwN823uS8HtPxUQ9qEkwCgCOC+DQgLjCgjpmbXRcnzZ2eypt/GWhMLgaE9poVdgOs
unK9jaNrjX5XP9Hkuo+mJhcASitN+8ncmgCzIiBbDB9ViSHLtp+LAMmaZaQ2kZsazcc+fcqn0+Xt
FzoKGs+AkaUy6wM2kRUpcdvFGgolyp2dfU+XO3v1zegTKL3MtLd010Z08AEYKI60kNYEGeRyJk4+
hkB2eowxFn1ZGXFSaCeGc5YiQsGQKHiKd+qIFszsfon1m2jqa0xKmN/VygSvd32i1uIsRiq5uQp3
aiebO1qLca1Aq4CGSdvOnSr+1RbfLmsn9NSdAM6HGjVlqd2DBUnPu6C2n42YnHDqXBYi0oKqQGVV
QXgCqAEuQtvq0lksAsFBjKmxsdS8UJNN04qaZTAD/VsGH5wNXenUbgSGrqoG5ckA+KziWsQFDhe5
G/2NCZPa3mW1RGa+F8k9zeO1sasmpSZQ7wDdy6LTuNY3ad9nDjOGn5dlCa90e2GcFTZJSPTVWtDH
AkDY6KgdyY/uhwEqTOLFZ2knkFQcZ3jGOgHEp8Bc+UbAbrilF/5gfo6Bw9zP/5JFVWEJea8cZ4Xz
mqTJVOANSG/aa9Vd/CFAtxNqQmBff6qIsyXMk0MkqwqJjH8vlovmJBvUZKZbL2hx1Y9BWt5PicRG
ZCK4aN6WRr4mNdpAa/VlXv9s+5+m7DCXieCied/OSdcueAkCJYimihPXB7Tpf+LSuF8q/k43Fgtl
Iy6Nmmnfg6EXUOz682UTF0cJwHVQQmwDbUjvb75WNJZTuxGaMfYzWq8iKgnk4nV6+39OBdriddy0
KJuxLnKt7q5JVYcoiX9Zi/8SiN7EcMEunwCk1OQrhuBdGgPONnajs+KGR3PBfOL2DJIRwUnWjU82
jLkF5KYW7OCG5ZL4lsn4H7YP5p/lVP2tEJ9pwHyq0RYYTQeudxgMwX9oP4oDk1waRMMBiOBvcrgI
V1o9CNbBzQDGZLdFiNtwBR2gSeRO+oeBeQTbU75c3itxAH+TyAU5Pa0Zyvaggqhp8zz11X2sTLcx
HYBCzAbZtJ54mwDUQcgGkMsjLQ3KoI7mAERvLT/M5s95+nFZGaF5Y9IXE3MmMBL4gmNedLZZz9vw
9PpUNN+H9VoKMyy8CqFPWUN6AlRFH8Z783ZNCoOiCbtPVVeZNLfvNTejpaMXxS0Qy499CpK7hd1E
/ehdVk94Iu1k83O/TVI3g0lhhv1LetomKzaQk9nE2bCVAmU92aLV3EvjzvYwXA3bjtGi2qhu0pRO
bJyrXpZXE4F4sr0UzuTBwjR3io1LS4v6OvtuH3vYfXlAu4o7eM1JvVvPq5/7SJ1InE1k+XvBnOVn
NE2GqDTQ+fNrro5TMjp9cwhZ5F7eNJHN78Vsv++SGdkYx3kXR2B1oTdNcWeZsjap7UzgY9NewLaN
OwEkNdWmBv0RMGg8al8N+g9SgMQqfxxADHFZF5lFcCc5xVUhrzXYPmOpM9jZlWr8YUbL4bIUmULc
Idj2ddUrJdg21+4cd1cqMHdrm3oLiBNSTSJLphF3IJatXpFwRd5OWZGYiZjqLyn4TkC/F1xWSiZo
O2F2u2T2td1GBSJ72yqnZBgdS81/dJPsAiExar6xg8x5xXIb/V5mhsZOy6exigzKD7WrJb2+En34
UKui4dFQR2phdvNmib9G0VUc/bq8ZBLP+TDqSpS5mBILRe3hWgdzmCEJAP8lnG5NXrqmAzeKM7Qx
WruxHLZXrY+asgGYePKFOpprusWTIsUTEa4YpqmIRgBkR3iSopxmEQsHAISnev2rH9vDlBe31F4/
szE7MZyP1tG80tpCzmTqD21sO+Z0tMxBEgiELroTwq0cugqLDgjIIbCO/x7RaRPiLGQKQP3PmryN
aAvEHwLcThjno4CiApH7ivJ8fN1izkpziucoyND7FzqvfeVfLpud0IV24jhPbeZ8WGiLEkxOEgc4
PWobulZpuVosS6ZKLILvPR20ZczRb5P4DPgFFUiCiqxwI1sS4rblubB8fL9p3aRhYmq4jNem385n
w/qeT6ubDL7d34yTxPqEnQHAhv/Hyvn2IY0lNuuwcn7fYJAR5NXIQZjl/5HHQrJVfFEO1Xky90ji
euNA3cZQjhmz3ThXnQg055etQhwsdopx53hKMe4HnnH4FYa8t2wAsqwByjhB6SsnWQJUmNfdL+Nm
OrvjgmVgZcNDDW/mlwZENFsuh6bApnKUr7MbvmB0Fxe+RJPcVYQPt73YbcF3YtNVnfvRADur7oze
9m4rgaNXuLXPAkyXSWkOZQ7AhRE6tROGAdEVQ/K/af6SUzBiyjDfZObPRQ/CaoWWNerQbEoCE/Nx
/aIdsjC6GnUt0NbuNgtTaeejzDC5GEL0sMttJE29ZnF7b/Zil30bj9M9MNXvcgwh5P5yJa9CSpaT
n3qoTPBPrBOqQKmKgY5Q0RUfCbOrcZFBJUvU48cdCq1sTL1B7SStR3cFlnabfqtHNJPKhlGFV4Dt
aMZr0SQq38+ZxpVC0xIjAH3d3eH6dJ9hBvWyY4uPsjcR3PtjWLNRDdtS8bK1coDNG1XfUz134vFR
1WTZeqEsQAwDNE+11Q/QMSPwFI22QkZRXbJ7rWY3M52cwtT8nmaHwZofLqsm3KY3cfz5EhVRicIJ
VEuz9GD2uQs8eWddAuUT5OsM9AT/6MUfMYsRJZGR4XKbkC/Vcj/TT8WlnQBuk3qlG1azfYVi+1/Q
Qy/UnWJy7Z+vKBtHTTbQKFu77VKyi4T1aKPza0vH4h2CUU1XWU6V9mexZBLzE58rO9W4c0UhRj5q
PTZpeSiJsz3qFTx959hFwvc2O8jacmR6cQdLZhrjBHpxlD2bgx4Gsdo7Br2rdNndWnhp26m1fcdu
/VIwCJm2ism29WXy4x/da9dy/JUFxT0msA4yXl5h6NuJ404SoCeEHQXWgJelN9HwpSoPphSqVxiM
DEYwE2huA8nc0tWNjbCa9q/cv4HhLs/b0QgI0Q10LXUSj/2QZWCE+UBwJfwWya2iMtZaOBojsKZa
5ofp6jdm+1AQxTFRSjZW27dXJXftugIpWXPoVDCRDhh2UztwLDeqxFTFpvP2Mdwax0pu9EmIduZ1
vI201NPpFfr93Kz7+3LYEqfYdlpzR/Zoo83AGsFxRQK6kSxfDQd23lZY1rYj21HumAapijWXISaX
2HIotCu1l9Dv/Rfn/r1kr5ruvKBWzZxkCppyDIYBT0B+l04zORu3BtjaH+TEbmI3eJPHpeySQu+s
ZkGFLB1y3xynY6bWvml+ghUP8f5NDBeOgQvUoWoAyuWouS/w7ygZaWHuXzYDoS4mkuHAH1IxcshF
YBPt3/ZCM9Mrsr+G5GsxNU7ZyhDxhCfyTggXfUObdH22DKY3rEHBWhwp7CpEn36ZH6zVOF7WSOhA
O2FcAFnAWdFbJY5JYl4BUjwGzLG5EHQvDt5lQWK720ni4oYxRfOyZEC+anH5zI6du/aODYai5tQc
AKAkK17KtoqPDB2brbVE+a3aGOX/ZkjYhr8uqyQTwcWEvl6NNW1ViMAYaGQvT3o8OwXs79+J4SKC
nadmDKxeZBuH5yh6yuwbVj3+KxH8Ld2o2lpbM5TLTX1jWNJmH61Bl0VsX/nhyf+2/R/u52OSK5mG
lgkj6E/ZOQmmQwocIdmhKwyfOzFcGCC06bJhRhZInQunYgsa1yXbIX6Q7kRwQWBU0yldB2TP/9OB
Xz23x/E8n228updj+IeMCkQSDiwuHICejSCV0IS4yCK1NF8Z2VWuIlyDB64rJKkSsSwMb9toEEJB
jDO1tIvAeBGjlW7Kn0IbTSGZ7Zr/Q9qV7catK9svEiCJkii9auy223Y8ZHBehIya51lffxe9z0nL
tHbzHgcIkAcDqi6yWEXWsBb1pPArEPqdywaxe3oMNhYn4xml8zgD/WqFZdmhBJ+oz6nqVYhDmfaO
jj1KQTKrgSwcdLacE6gAFqdLKh43C0iAYtXBWLXAre1qsZHA+YA1U61wKgDrOBlf6rbA+NFjXUQC
Ifsmt5HC7YtuAUxPkXHtz1qfZV4AWeAMpUNzdwAJsHwY7HdNmG6Wji9fqyVp9aHGw90A3VpiL17s
rAejZNgBst89iSdOBCvJ17MBg680RgjUyrV1zWpAD8CdSgTtOrve4byOPAWWCtj1GUzVmhvJ1Na1
0Emy9j0B1cRtXH6BGXtTT1bWQq9m8JRKc+80pauAYzBTfsetAPVgP55uBHHxtFH6GczheH+OPnt/
Mu4W9UPtDafKj3wRkffuwgHjE2yQGqBH+M1JiqEmIVnw7qyeVfNOMwX3eNH3ObdNkzSt5wSdMqvh
1cA1kWRRzXP3orPRgPPaljZTOmJIAhiiw0PeAVC5apVvkUbhSvNZBGMr0of9fXPJLrtBbQE/BGOu
kqBW6lt9ElEW/osBnPeEHaiNjFnP456WaMyp5TrAzp1KS7npqtWRcVmwp0r2wwgwvbr1kEd1MJLO
m6zQEGwc829vwvpmWTkrHEEtXw05OKSkInVbrXW12a7Cq8XwjCmxaeldDhqideUcumXW2aKzQkgZ
3tUr2r1RobgsQbisnEcvFow2DzjdbiXp9ggEVZTH/bGuvZamx3yMDs2QP7cxQOK75lqX5utukR4E
v4G9iS6tKufvQYpK9XSNNJxtBsLQBPLoTc/onka/ZD8eL0vbPRmWYmKSmcE+8Fw1JI2mjvR40Msl
gL5rl46zg9pZ2P++LGe/gHAWxDPTmOPSKWMCDtvom+KjJRw8i7kbeaEPGE4VCYvawXP6PbeMjUzu
9anU6KiATEyedo296JadrLeGqK9+1yo3QjjvVeQJBs+T0nTlHpRj44dp+S5YOvaFNwaxkcB5Lxnt
1ABEQooMZeEXesr1M0hlHStAcL4xBObHrOuSMM55pUkx6UUNkqQhq31ip4Mtr/aMOsFc2c1Ar7tM
8y/rJ1pAzpUl+dyoRofHGsqPKeRE2iHUx/DzZSm7N4zNInK+ypyKtdNSYIA083GKEidHZ8WoCQxu
P1O0kcK5qNaMwmaugd4z0B5wlTFY77p0suwMWZa5GBZP6roEXeOK/MlS++ahbGc9uKzofsVz8xs4
H6YbUkMoG9l7qXj+A90KZJ93Q7dSuhHGOSu1rOI+6UHLpEg3U/wpRbnT+nRZIbYz/26RyNHi75tQ
p3RLtawE91/dupsGDK5UH6T4qkcl/LKcyxZi8bUdA5TXWl2hrA9XZcf0OctOUiYqse8bO5iLwPIj
g+OHMxAtHcKo6eAGO/U5Dj/L72mfxkX2z/e5zVdVA9m2HNXFpLlNxmOef04ywTvxXwzsLIPbc7lp
OkxdYUMY/ozq5b72nF8Pbnyog1k0V72/KX9kGdzm66Fm6eUCKmAdncFGY69g1hM2hO+GfTylFQqQ
RTCe8/xEWYVREiNs0cfoju7qsuLAeK178QMD1FEFaBV7JrAVxnnYsEG3tUxitI+Yh4Z+WkRkA6Lv
c/4UzXdRUxEgwfSFHxv3dfuOd9T293OetDRmiWQTbn2G+lxM13nuXj6Hu/a1FcCdESvuYqmK0TOW
LS+ojdlHmYAEFXMVFbAHM9EtYXfSAbsug7Md9EqUJ8jR25o06OkBDvkxOZiMrM8PnxL08wDtxf+G
WsrX0IkEQX3v6oz3G+quBiGaxjdf1aWypHmLzuMljuym+iiVkV0Nvp6dNOVhHJ4ES7p3jLbiuD3T
20aJ4wZ9FHKQn6IHy18/S7fhafnAElflTX4vHUXA8iKR3C7qBc1pPzLYj1G352iyQ6MDV24jCLns
M3x0MBUL5KEgVgLBGHc5KsZ8HXvWBiMBCx34pYdyScHwiGmIUevvGrMX1LB3Q/xWIHd8NToDCDAp
MP71iNlGZ70OMdmouqmQxmH3HG80486xVqALOTYwymSkj2Rd7KISqLK/Q+el44wi0eds6RMkF+fy
DgDKtmwgsUQFQnYhRbfrxdlBbRg9AUAjcaPb9qS41dV80L3sF543YN9sfO2QB9V1LmSIUtnGXzIM
LhJGDUDz4h4z/Sg5MCjFF8D3+RA7qTt+t5zem07WTX3b2il6uSUfDxNX5On3PdlmC7lISUAlGUkh
CEU6oCDh0B36CEiq+hUS7Yc6fcf9ZbPQfKut1rdxGS1Y6No8tOSu7fxMtJl7VzGTzQKZuo7AyyNg
TiuAiUIDXWCx8X0qrtRw9uXQVwZZcKj3A/JZEN8pUqWkWad5YZ2wkoU5YqCQeACyn1zZrR00rXsC
/7hrLBt53EtRn0LJQi/MP4wpmsOAvSUPXQ94ZLGMmqgbYffkbcSpr6+0hRnneAxo6AGTiN0sQPYm
GMcfU+vLZb1EcnjnmKD6XmboEDB7aodtexxN/T6ZVhE5q7rrhTcKcU6xmiUQARlSjKEJ1qcH6Ehb
C+jJABpTZ4PpBm2XljPXjh4Qh5237qC6SiAFqQ2Sy8NlpXf95ua3sEXZvBeaAa/9gjFwqahl1nJu
52shOGpC++Rc5zTThQIpG/mhm8lTPXKdK05yGtz6VoZGreZeVklw7vhySRKOa69p6HTAlBHIbxon
r4I+qtx8XQQnQbSRnNc0k8jKI5AgucB/v7Wagti0wNDu0J5UxfAxJChiJxSZKOcii07RhsSSQQGd
9+CzLIEFirHaxY5lvfYvr+JuJWXjvvhKZ1MU6dINDQYlv9ZggkObuCtRf3RosLhoAortVdRgx379
myB0tkW+8Dm1czobFFfZiMguDUuvBqp6paSfVRofK+NjZRS3ilI9XVZUcAJMzr0MJB50fSpjb6QP
ZXlMl+e/+z7nVnJ1XtY6AydBmX3TrKtOflco2ywbU3BzhGmrxprZ4u6YmbWDQOBU63U3fLqsxb7l
WQZYejAA8YbKQV/0dKxbOEc1uxq1r+XqEU1QLhaJ4E6TNM1zVaio3o9AQ8jGz/1ykxWZIFjuH9mz
HtwJKi1izFoCq560J4vep0S2mzjok8xOY8GS7V9oQMaisKItsIi5OImufVQjl4pBE4Caqgv6Qx0j
Smp+4cPfPlzeoF2vtxHGmfHStVO0sHm/yhgBFD04Exo6zRlllUXgX3f3aSOJM2jgQsUFnswaCrmY
cB99YJh4XWoJosbusdxI4awaYGBNhWFbNBBF90ZoOBQ9a5dXbD8ugQTS1GQZbVT8BFGSZHPbJpLu
LldhUAB4JTysTmi34LosHdGQM7Ne3rkhTYY7J6N0xkvk9SlVa22uyhmwm7qZ2kQ7or6Wz6da9RMZ
AhURE8ruy2srj9nLxiuAozHHbHChuVZyavKglIifLR/M6VOcX5Hoh2kepEI0WLS3Z1uZ3OtlldTa
TEvwiJBUVp1oao1TlBZZcHnf9ix9K4XzE0RPTd3sc1ZIu2ute6SQbSu5SeYfl8UIV5BzFfkaZxiS
04GMXjWeGc3gLMn9hWh3kjkdrLbwpkpx53j1Kq3+y5Xkr/SkTWmUJbXm6vSQa3fxLEhL7p3hzRry
Pd9o98qrMR8B/tqx9PviTCEgOSZhK9ueu93K4bwSHRRNooSx192tPlgpvQTsw4odeaVsT8/kK6Mf
Hj9mj5qoOClSkHNSvaVJoZTiQbtE6pUSWVdSURxrq3oHJMNWP85L5eGwNLTPsE9K+dAM8rFn5BGq
LgolLHN7wXtQzntMePr8g+sctS2AWqP4M+mKD2Y0JOhtT+HlLXQSL7RBWVDvRmeSita/fBwEZ5ty
/gRP8wyYAqmEXtH0S0OX+zArj5dF7AbM7Wpy/kMh+gAqcDxk1dphDDSxr9V27c1e/SDuotm94OKu
DEQflAAAacCZSI3GlLjvI5bHzseXtp0U81ITQX8vcciv5SC9awnPAjljodgVJe0ohsnNyUmAdDoI
xwXZLry1k7MIzk56s7FmsoC+zFpaW+5ADJNed+RnoQnS2iI5nDVQbQRbWYUnrNn3P5rmm5FOP/sK
UPShLjhhu1F6u02cUcjLZCqdNaNdebHDrzWQkSIkG9LCGz3Vzd5DSIli03kFuegiVYkMPG4TIxYp
eNJpfxoi9XDZzvd901kEF1gMae1pnpbAO+l9UOe5iWIvqXAakLnWC6bAZ7jMfumJIeEwpUcSu9SP
rnpbHuziWLn1bEvu+0LWH634mfJVnxN5oGAeLIzrfohttfhyedn2PdBZABdLwO5eWd3A3gfE09cb
mgjeH/uxCkw1iqWCCI0vaepDhT4S4Hy7E63tqf42jz/QKWmjgwtw2c5lXfZN4CyL04UYVd/nTZ54
cSJ50vxZ6qpAk9/T+GbJZymchzO7Um6VGjTAk8MqdYqNMveBemzoKvHjd10pzsI472aqqQJcojrx
LJTvQV8URbWziABH9m3gLITzbyuyAcCAxw1z6CXQMoHOspX/Ug/OtS1xq6aVimJTF+nfrClzU6l4
tCYicAL/EuzOqnB+Tc0XJItGbM7oEzCHDR9DF0XUb4rXBkSUWdl312dZnFMrcR6jRAZDYSxltllk
ttb3ft59AMqzwF2LDhHn20ZJy1S5zTXQqcqHtaS/KjQsgcD4AD5vp0ZL0eVz9NJO+dbL/dHs5RK/
eeaUmJfJ44Ggxfwe00ZuFRgO46nNv1sPmludFndEWZJ4daB/aNFEdSXCoRHo+7LLG/lKkYeltKC1
cNGuiuGJ5qWzVE/Lkthl/J5Wyc1xfomUG1kDmVCONXNQHJIbxjipjKJOc8HxerkybSRkcZpEIWGg
edk3vflU1wKPJLBDHsN+KQYtwXxe7MX510UqHbn8GKJ/ZC5FOWeRIM5PZGWfDkMPPxGat9N8AIkm
0NlvjLL/Oz/OI9mXZJHCrmVObwz0yrMM36i8yyb+L+/Qs4lzjoJGkZQqSMy581KadrYOQFamObK/
kw8GWWfpkutEzg9LTHO7DVdRSXL/HnEWz/kOmQCVeGkBG7QEq58cMnYr/9m4qo9az50kMJBdA1Qw
gYA7mGxSvmbW1qlR0hFkEWujBn24/sjDVfDK2A29ZxH809pUakkiaDhyk+yzOt431V0toljZtb6N
CC7xl5hNEpF6hs3FmYsJdafKNLBCTuXVYCiC/RGsGA/ZgdnjMg+tSHLjOrteVeOUr6JXvGjFuGsE
EJbWOK9g5FH6GPdfBpAHgqz9spXv+tHNkjE1N55HU5u0Ih12RV+NK2qF39tpvio79aNpZA4oFj79
nTjOP6gpo1MzDNA8l5Gzat+78nmtrwtwPs8CSfvHd6MZM5aNZtU4KcjM4qqXRiXYJ1Y7lI9p9XFK
nDJ6nhPLydTYjnXBeorMgnMaeWfo4FQYANbXfcmGzml0KpCw26RsbRTjHENpZv2SFsgwLlfguvdA
FPI5uYkCxjWu2sTpA7AZfbu8baKDxd0uQjOjUTMgY6sMCUZSlLyy+1z90lhLaaPKKGRYYJb95nZx
VpGvgcUNkbQBveBIXI2JvboZksQxKgZu9sSgMLO7pBesqmDf+BoYBsKNtc1apL0T09dp/SGMRJMB
guPMF7ymTiKoW6JSQGkcGBWIXKMRpCKa4CYosg+Tcxtqmq0K7We0WHzp3fqpsxvHerCAC7i40s3q
tU4ZiJLsosPGjwA2CgmVkaFN1XEIalqluenn2Rv70k+q6gqauzSq78fKDIz192Xb3F1W1QJgOKWy
jHG91+c80gyz0/tQc3PySbN+rqCxSwS33V0neRbBX3YtOU1II2H2p8qLL00cwUgWTDmW3w0pPcxo
2n6PMW7kcXEsytBX2DOkmGR5atr7Xn38qyXjL7Sknua6A3WO2/aPuD1FU5CPT5dF7J6njQqcEc7d
WsWozMFjoId0aHN3yU3Brgg2nr/UUuRyAHEeQYvwo2q0V1JjF0MvOE27nm+jBxewtEWF64N1u9WQ
/jTK4mpJ5ms1z09SLCJvEIlif98ELHMpQrUZcd+spJM02p3c2KrmRLFg4nQ//7pRiQtRmZzlgI/C
5JdyV6PfDGKM1A39/je7Wo6VAwBi0bNgF5LD2sjkYpamkD5P0Jzh6jZaUVCJICsgztYH/Wb0CDx6
+Suv/MsWKDIPzi+QtBk6fVoMF+Wxq6JFr9T0PSZUkLza3TSC2ivBP4AhcosZh0ZkJTIKEetsnsYl
uzJ6kE7O5TXJRPxxuwptRHFrmGcgbFrqXHLHOHSU/KkbAYYlYmDYT49spHDLthqpTvQVvq4G0e1R
voldjFQuqAX0zjuTvmdhfJyP+jKupglEDLN0tWY3RAisp+5dJDYCOE8qp4bZ5mrOKmDZLbsrjYf4
cweGx8I3CvtdqdiNNPZrNifYoBPw6FNQO3Zjd7tkxaExf1426v2DtBHB+1WQ6/XJiq4W6SBfASPI
AW3lI+sB1IDDhfm00hG1SO+INFW0hxIdiCLK23K9VbZGK4Uo6TFchJv6WPvhsbf1YP6moo1MBI/A
rPj11e+1NM7K2zXu8yhB96Y0N5hUq10yOtlwU6+lLWFww9QEL9+dOoepgnAdFBP4H12jvIevrSxP
YgjsXVA+oKsSYoMoqI6AKHRFMettWHwtjPPxU6pFZTVAWFZTBxEsKEgq8O97C7jVh/NIi5XkffIi
whziwNRj0wbAnQHEax0goKM12Vm9LIcqQtucwDjfnjamHTiETVNWNJ2fUCnzgXTTy1Doj9Htj10A
EMRr9cdL35qwYPTW874WxpZ6c9iacFlpq8eaS5XfoNhiHCp2nmFKkwgePzsB87UkzkKaMsnVmGDW
db1LbonfBZWTOfSrAQTxwo09ES7Mvo3gNquBDFS1+PalkoL4Nkf7DKhI62NFVRtgdILYKBLBOapC
btOxITjShJqt2yey4sDnNAJ7eBuw2LqdFeF8FZlLU8sz1tweX0+9aVdTEDaxc9noREI4M5CBRr4Q
CUISA2h9t2l2TMuHyyL+xQDOinAGQCRFKnodO8JQTFkqLnwOf6JV2IkP2rWlO8JhHxaWeCe4XTnO
TRSpkS1lCYHjj9WnPvmcOWj71gM2Xd0o3mX1RCvIOQzQI41IcUPY0LbOauT3fU+dNkk/XRbDLg6X
dOIc+xS2Qz/LL2EkOuiH/sBaq9XDuzwsS4/IVAOBFD8nRWhpTH2DB2c5XjfkVEkCdLLdo3P+Ps8m
oBJJaloTHly2gESFRt3cGZtmDi4v1n5U2ojhLi5SWCtGj5qASx//G5WMD8hl2sWHPhAxaOzrBOoH
g6I52uAb8khS9HVWpZpbrN5cP0bqR4E2uyaG6cT/CuD3vpWoSlMIUG9mVN2GIG08CkJ0D5T2p8LP
lys5ssXDSSKx3F1WHswMXfYJUgPy7Sh/r8JvtTBxtCcD0U4HOgGVDcS+12HI6BvTAtseAFs6fwIa
fjx904RUt7vmYMomsWQD3GgKn583xlwtMnR0ufQOOMpeFSAA3VhBjxtfBHpMwXa9jeOWino/AbM3
mo5NHkSuUQlO6gh8txbjRlT7SZvc11viJwCt1Qt/vYoH31zik1X2QYy4eFn82xW1VIMaOg4wZbwu
7O+bwB6OfZflZNbdHuB1ygjs8jKxkzQWiGFu7bU/ei2G97ETGrhKbUKGYjIzO2mrD3M6ogDX3C1q
7iW9JjjSbw/Za3mcm62TTtc6FWqVWnhsCwtIWZ3oLsuM7a1OYGUjmq4AcZozRnXSlbYrIWMGir1H
/eyKjbR0iksWtNfimX0T/u9881ALM6mKTixLeWOZ8IJEqU0sYwPGtLS4Ma2PKIwVueBWu2sUFlVU
gpYxQ+VN0gSigwkoEx1v0d4ZwGBejdWRaCIMuD2joKqiIAGCB73JE851FBe9ZVx01ypku9AeZRB2
0upam36pnSB9tWcPG1E879wYkZn25YpDFt4U6uMkgtFk9svbwvb7XAQhag3mIJOp0il2SU9VAsCU
yiazKFu5tzVbQdxlEsMDhQFUft2Vkm9dLtmrUgP+/38Ou2gOApKcRjG9p4B84rVToGTUW2vC/g/k
CajCS+pfdjr7G3/+PucNzEQCxmSL75PqPpvdIfkZ15/S7EsWL4IL69t70GtNOD+Q6HXc5PrIwPn6
owI4/OQYH+SDqEFi59L6Wg4XczOlN1uthkb9F4CMN4ClT93+ezI42hcUiZwUoNai5vd9kzsvIhdv
VUD9agPbpHJ81Ed7VL7F1fUowp8Vacaj9BiZ2cuZATHG/eQp7nooFWd5jo4TkObqYKlc6+mycexb
+B+9LO4oSWNvhA1Q992ykL0h7wOzXo+NRg+XxexUbl5tmcWdpCYmqNCzyLcCnvjuBdXam0qnPsyO
ggGJ6g5j8EHzdyeLf7SjwyDsqhLKWdb9YB4r4eXv7WPmtVbMEW7iubxqTR8zg2+8BQyNQOm7Vm7/
oUYQGv3ezWXjJizOTdTmUFhtCFkM9QP5N8c8luAvf2macMnz5f0SmQXnM7Q00dEli+3SAEJZjx+i
pAQbliBMCBwTfzdPikpLAEyAY9xk2pUmSaY31Jl2XHI0lZqTkjzLgPwNLmu2M5f+es8451ENvZWu
zChQQTxGt4vXAQir+TXbsZP7hWN57C0K9P1D+Bj+g4tV2qJzvru8gLswAPwPdjreMGUD8EDGhKJz
0iS2GmHwsc3shiYCf7wbhzdiOPNc8jpVQAIL+x9vY3IFspfLayn6PmeSvVkYTTHi+213KMYnOXu6
/P1dA9n8fs4Ko4qCK7SMwGIun+rxFyF3ieZI2XUCEtvLktimv7lRbCRxkStPCrMgJSMLBQDmHIGh
2+hsLVM+YmzmW0v036to5F1kApwZ1jkxWk2BbkR67o3B7oinLpZALZEQLmqBFTEPpQlqoXHjgaTD
qQ6nDxM1/curt1Mjx5n6s3wmDxFV5HVtlj3kYERgAQK+sQTD8KQBMzs6rNJJzzx1+HVZ5mXV8Ex9
7Xozva3MtmZHSLnRku/rCviM+8si9qPxRi0uaJmA3Sz0DjLUr5MTBqhHAOB/fSABe54mwrTvZXM3
ZfJapTgBbUbFjqtuPIzpoSfeqF8N7b1ViFCdLh9cRP/XkuhoUArWAEAgFUC1o4glRMQHt4M78tom
2AZuYuOcF2jzo5DBkJrjHlAtnaONmLPoXIZ2Xz1qfurVqNCGwiSjyDY4v2GVxUr1F7/UHCvLoeUn
a/Qu24ZoBTmHoTVSt1omLF6WOmdoJm+dZMGpYr/y330SUiSvF1DWZy3uWbmyyX93+W2dfG7r27QS
Pax37xUbI+d8xKTXJFYt7FPym3X0Fx46QoHS507w6vZ7EnKvzIJvOBnndJ2Q/jPc0miBAOy3a21f
3hrB7vP90yRaaTSYUCgqAjO5UuCPJtHNTySD8wytOXTyYkCLmkZ2XwCyrJJt0hZ/ZwIvDmpzhiID
oEvyAlXaDqCJzqDEdpoHTSeo9O86HrDQEww64P3JJ5Y7QGgPmmTpbiib140a/+zW+FSq0Y2xrm49
LoJxiN2zcxbH55lLA4ATeg5xWbQ6RtmdQBAsuL+KRHDRoY3HjA7A6cN0gj8n3tA8Xbax3bO5UYHb
/5hOHTJ8JrJRnTtOy9HC0z35sViFwM3sy0HzhYyEzVtGSqONtdJKgc4BAHWbZo60ajamraNUoM/u
/Uc/y+F8TRrlulZgpB0VRwOT94YLvHOYmmuhtiUV1438eHn9djDf4AY2AjmvsxR1SvQKKaLJmV2z
cP9J/EoflcI7yT4Kg3YeIEMrSuntnts/Yt9gWSatFmpguEeuZalsM5XsRl6ATCvKG+2rBzxf4HVb
lABi7rXvJuWaWy3LgNHG9fMYL40hKG6sj6Wt3w+nsbVnTBq+8waxEcuOxcZf1AuqRnoCsThZ3jpc
41xF/bGoa7sUgbnsWsxGFFvpjSiLVErZ5UiNjXkKrFpQvpUf5ukmgccorEOpC1zU3oE2NbxWNBUw
kW8wAkuZlH1W4EE6KEGY/pCkTwKDFAjgnZIZZWCMnyFAuStsg03++LTApLBha19Utw/uRc0nIoGc
i8orHTiOBt6hXXbdqgcVUPWXVdqz9c2SEc5H6YUWhmoEjRYLfBIxgHc/VP87+DIesBrChqwAjkzm
n/CtSaQZgJRYtf6RTWdNT5d12FkkQhSMU5uGoqjIXL+2sngupcTCD0B8DRp6ioXbLuMD3CWLEGKo
KCnoOKwvw2AbMx5pOA1xw56Y0n2IW6klHWXyq0nvzPRLlJ7k+kpPRazZO0fnlUxuY1IlbyR5Slgv
FfG0CfWLKL0fVf0KpPFrUT2HlagTaMcUXknkljE3KzBPIeWAK9FvPaltpR9QBhc1yewEq1dS2GZu
1jIndRKbLdYyVU80e1LDxO6Nz4oQ1Y/92kt7xrmeydT0yFCgTZMetCvAhmLGPpPsLvIGl806YpBJ
cJ3YXT+NYO4VM7wgTeFu+3HSlT0g6tAlbaAX+w7NfFnsX7b0vQwpkEjPMrgQXNGkiUAJDvwM3V4c
4zdrbjePrW4nvzSMWDOIHzyVRF5IpBkXh/Fs1+tJh2aZ3thD/5wmwEgcnMu6CYTwIMISAfK8wp4Y
WuvLyvW0+PM7UlHb1XvTWTSNWpSz1+bQ9PYwmHZTfHyHErphEhmwPsjbcSuFyiTox1dcjaQ4SMiD
YnlGIkg47K7TWQQfg0owrwy1jmlMC3N3qmEPjWZPogmUXZe6EcLFHeBhybmpZ2geJp+k9b7NBJF6
VwlDVpHcpPDZfEgogRZiyRnrFO0Lu5X9CV3YSyg4LSIh3GEpKlxlFbnAPRVPsNDPgGv6tyK4/R7X
wmw7C5thgPppWlJnBUzkUH95h1X9WS3QSb/2mU3WTjm1sBs6vUNdqawfwb5zWcTuhm9EcBuumXke
zRHWKlpaJ1XSq8SIvMsidiPaRgQX0SYyFDVtsOdG0rpG3bhDbh26cv1SFP31MtGvLQ2DyyIvWwDh
k2VlFsOwDGg1k9Ru9NvB+NiITGCnYxzNwRu9uIg2odF+LjrszkSd/tSg5UByRsqYH4C1LmqOFGnE
/r4Jn8lCZ0I7aBQCaVWvehvZkVWq3MvrJrIGFsQ3UiK5xMuVTXzHNLOX3CuLUGBvwlXjomVq4vTr
GkToKlbtHwIETX1ZNTHDpVAa5wowvoR0n4Vle9mjf6T9Z4/+H9J2UiWwCEJlVQUp7hvMtcLQmqwm
SCxMJKgIwOqsYxWpbrkeoiVQc19WfZkGa/KzSJ5m605HSwJJ3UQ+hqJm6P2NPP8SbiNrfdATdCvr
rjkf++ZxAtXFZUvZy+q/0pXbx1Xv5VCJkYBMj6xgOx5YHbq1VXFBX6QLt4djUqUj+m+QaA/aExwh
GpElZwE7uuwvbn0lfij/i9WcV4/z7snSyVXLclDpACLWIcAsq3lar6T79aYM1AfBSjL/9+bGerYa
fkC8RLvKivlw5PHcxQsZhe0BDYN3bFYj/iWcWNy9H2+kcQ4/VMtEz1PsW+syAqPEW1NHQ38lG6KV
D7kjnIHa91x/FpMfGLf6vs11Vj3rW6BIPNXgtxc9BPevxxuluCdM1GOsVIogg5HwqF7imVddkAWa
TWJ0EICo1Y1cRfSiESnG7HbjLM2xkZGfZHZZunmIfmg/TT79pW1wbh+5zyLEQCRKj19HF3DNgZra
rBtWcZoP4iCzV9PaHmoedG1FB3E1jRAXn3qIIwfJASIa0G9czWdPJ1UEmyc6avwcmZQOSqsi4/uC
SlO6TRCvLu7ornxSDyAcurycAk9COU8C8LVkyAGd7taVYlfZeFs16/NlEYIQQDnXAQgkibWzIrcX
G6E3UOOHAt5Zf6Yk8/QO7G9GNBi/L8sULSI/Tjaai9qmA4Syapra2Kk/STD+ye0+LNdUFjTOCFTk
R8Zr2eozvYC0oTvVZmFr8UeGl5zddKJizU77L7ti/fEd/Oh4mkxKOmg412S+peUXXb3rlczu1M9r
frtKh7BAT4g3J1eNKHUlXFLOo4R0UgqLucn89EIkYWNU9LSAGLcO4uDy9u3fj89Kcn6k06vBDFuI
KmbPCE/98jibt8AGc+h0t0aixJ9wTTmXolWLOU1I2CGXOXgMJth014fJRwrBjXyRbjtDdGwHQcqN
6TZMR/G57rXu6sR68f6YMmOABnFskwLQpnb0BCRTdzpowOMRueZ9Ez1L5ZZ0kbO6BLIQy7ADAzmo
8qALDzL90UuHy3v3Lx7zLIlbzbht8joaIKl2xy/EZxiSUutYTm43x9yzMLj3nnTJZkG5m12jN/Fi
1BBozB8n40SU+6RpBZc75qTe3kjOSrHl3US21ppTbcwgI0tUe5G+KG1g1F9l7YHkN330pU4FvV5s
kd7IowCt1gCFx7Jor+WR0hxKkPShtwF2EVeNXdc/1EkgZN/wKb4uM/SiN1g/hZaHYdPD8EeMYqST
rRxMV4pAcWjaoCIIhFrtNTkQdFP/VyB/sZPCOJtmdtIoOnh0m2Ujgfut3+af9KvkqMBzAvoTwBQB
nGglcNLKrlfZCOfWdJHNWNUWCM9s8qNbHd1XDiPuDoOff6t+GHdspKq7ZmMUVNA0wCzw7W6e1Wb3
3Y31YLYhT+lMWT7UHzXMQs6Wp72jVvdqbTn/nHaVboQyTBSpkWZlqREyC07B7m0B04iaoWgyQV/8
az0iMyqTfkDOVabGAcO5h0UWvYb3l+osgruQxOugFUkVI902VW5Xfjdb/aDMdqTkAq+x74c3ynD3
EqkuS13qkBbXED89Yh5Xlz006sLuXM08EidzxRCdAvU0Ln8FbOIm0nQIHS3ADpkjrkHzp868WWLR
9Nt+vEYbDMKMoikgLn+9WboVxrW5IK3wnmTMbnjZCON8MGA9apoNEJZhQodop3T4EMm+Znxc62+C
+MKO6ZvDhNFiBeKo9WYkqS0G1ZiZhWAk6b/pkiZyWZJJnMDY9cMbYVzYpKC+GSp2EykjD4nT1RAn
Tv9lo84KcRs1Fs1S9Szd/66MjGj5uJ1aQORmEVbBeyst89/RuEuIZWJUDVPKKDhwqjVJPA+LimTT
0j5oJW4A5se+fniPQWyEcBpVfVVTVYOQ9+TPdg19I4xzgXE/Gw3StxCWAtq5DO/p0t8DC8tJtNwx
FFmERrVvHRuBnEM0afeffN1b7f5+vzifaBRdGlGFaff/Tq/vnSiNjUhSUNsQNFG9dkuk0VN1MpAj
TpcPRvajR1tjKAi3e/caZBsBJUPxUsKEGLdJah5XeFgCP0e3ATPl5K5JEOdXpzsCEs1ZRJg2O2Hx
lThui/SB5nJjQRydPqvlkzb6/6uFY/4Sje9o5MDliar8bbAB2eOadwsKXY+g5LXB9/icBMVxOfYf
RaAbb3ThRHFXFa1QW3BnALUubW7W7KnoBc1sb7af+z63/X2vhNMo4fuyctDC39EY0FEWXFPe7v+L
ENxS4HJA/cbPyFohbAOlFIT2AA+QqyqYnuNPsk886fh/pH3Zctw40+wTMYI7yFuuvUmyLFuyfMPw
Mgb3fX/6k9DEN6Ig/o0zmvClI1QNsFAoVGVlrg/rv23gvTXG57QYUpt1yaJ42jQ3+XBcNGeyfwkc
gO36mzuPs8GlrklrpDPNoBqZHpXABiNUGHlT6hiG0x3bUBmFzBPvww5nkfODJp4pZs5B9d0H9bE4
zEj18C5YvBwKs+Jm/p7XQRKTmLjRMerON0HbvmgawwaHb+PTxmVj4YAouMsvGs6uFJYnyRN1j96n
f1jg1iR3aCVVWrTRhMnem/z6d4y6LwOrr3j7yF/Ab/RJROXw7uZgBtEcw+Ai+uHvWiFJo1eyYTHB
jzULQBzsSP3vGheH0uaObX7AKbfGuDuxlyKQlWWz6ZGl9Vel9/RO8tr0X1cVuDVxgZZqBSSKIygD
zLnhjF3v0HJwhvYISLljg9fw+jEQ7SD3ySZlreQOYHzPWr+MxTnPoMqiutb4qHWjKITsxantBvI3
oVz1mQLFDb+L3RHcmgrKXfIz+ix+59WPKkpD8k9R7BWsj48kSqkoJdERtpZc8c2CehKI/6JMBc2X
CnCDIloji7V8VNmskZegsSt9kOURUaXzF99006C4ac/jCSDjQD6Ynz8SKLfmuJBCEqsEaHpCCp09
JPpZX1DXrkXSWMyx36+J4AGKe/J94aQuZaqSGUbMNHL0sXabXPm6jr1jxevjdXfcDVqgevifKW49
Tb3axmwC4kSrP3r5QxHJ1u274Ovf567KLO1mWmoRkrF+coqyD+b4z7KKEkyRFbbKTW1CIampahED
aqkQTqTU6ebMHYx//Wp7iRSvi2E/Y2NGT0hCjMgCzOXF1xLflBz1jgHQ5EMv0hUTOQEX/Uq5skCZ
o2FNMf2lSvVhjeTv7WABTSWKgO+7vtzCuBCY2t0MlDQCRS5D0yP5UVfHevlZNM92gQs6/p1OT2Z/
vO55uwkOasj/uB4XCeOmziutR6QoL4wEZD6YkP9WXIj2ecNBdHG9r+hyS+RioV1rUF5ekH6yBmns
Zrgo1WfWIWUtMO1ZVM8Vre5lyze+kirK0JozPh9mWitnoF+SNQul2Q4kTXVrbQVX8/ijsSW3J+ut
ZdJgjZKvH9lhotls0gc0K/wTwsgUveqGinjR19GjB+0Qe4lb/3khMBMmI7v+CvC7AYC4bam8cIui
ZeViWQXSu175HYNI6L6zqX0P5h/dMZpacwWLY+7xLkhu7HGRq4LOI7pjNTYY0wTRqQMfQPY1OY0v
5VfZiz9TV3YSL3JbES/AbszcWOZiWmXSOB4B4fLy/ksGnH1iiB5j+97DiOuxnVD541mAizyJSDow
71kAVSh8BkLqT+nioELk00A0NL8fAF7t8d7aLNmQgtIo99PjfEHv6JjjpZkeWpBvX/9s+17yz8Je
UvbNscgb2kqI1Hho0OSpoOaKSb2sdapY+QaumlxgjQXk9z7yao33Eahq9F2ML9V1nzPjdinv1kUw
D/1+7IMFls3Wcd6gkgiA/BbjrvnFPIHd5zCFia+WSMUldz7Z95qLNAsKxaJpxP2ItjHMXXqtVIOM
uEfyP1uhZT8SZK1lNLh08bMKVaqic1fjyZ48I7uXLLdSK9EJ3D0HIMmBMjme9Dbfdy/tXiOJjg64
GtbH9lPmJ7qjUKc84EZklByzQ55V0dHY/aSAY0NBVmFPY/b/Gwfq+ojRxoJjdexuqE2dRPPz6M91
J91ZGB7cGONhlM6WzlM26bOmUdNABSnJn4bpjKrm9b+/s4Y3f5+72nV1jKdmNpBHmEE8xk4kedLy
7bqNPfd4Y4S70xNZ6mtlBp+0HjK1xOIEcctLfgsMhte6kkd/Xre3c7BhDmkWdgxTa3xHWC00Pbe0
MvdlCLu7eZ8B1KKPpiM3NapWaSlM/N/VgDHWtDXIuf9s9kWtTShZjAGbYe1celrBw/H/wymy86Z5
Y4rzuTEuzDp7kRRejEOjrbelYodSIruSiddobMa/r+/l//HtXjeTcxDLKJQ8Tld2soDm+ivHsEN5
NsLpoiJSOtQTicOIPh7nKwPB1JAKTUGvp9KxWkGrVM3f60GDTIzxcH1tIlNc1pebeTW19QR9t6Z3
JvpQYHhsacOMlM51Q/uH7HUPuYRPmcwpWQAX9sxodGPVXe3KgaT1fzLCt8JaUrSqlQ+IRnVdVUCm
ozjktdI0XGJUSh6vG3vf/H3r8nyKNekT1EglG5/Jax61OyUALeRDcirA3zq7xSf7hUJPfRKTJu8G
RKIpsoZIj4ITt5d1S+xq0abMX9ffUncBBY7gYynsL3A3tWG8WuDLBnHWVBK0WjK/tp32wkrEJIDA
mOXpzugroRzkGJ9s/0CpLbCP/5qXg+3rxjhXmezNfo6SaSX4fvUJ7EhONBWPRaMfr3+/XY/cmOGy
EQ2SCwYZCfqLeFXJtDrXTeckORFUp9/DJrnlcBnJYpV1WTN4lXlfOMBlusqBOoWbhPIvJpTLWLWV
5+tL2z3Vm6VxwbhEXdDqZjiIvdwOkDGOW+K0WkjR77luSLSHXCgG4cg0acANe72MMXU8m9JKOVSp
SBz6vSAct4dswZs0Q1tWU7ZKVBQ6n/zSLsVt/MxAQJnbeCArusuO5GS4NVreDk6bnwTC9+PO8wbe
AHkdG3kO+Mq5kByvqZRXJZrsQJnItwy22d8VQEird+kTxOg86mon2atxk4tm7Xa32NJ0dNwNCz0u
zn2yQpvmpgXERGqB1bxb0gtEia9/xf3jvrHB+0uejZaUI8Pq/O5R8bqb9jA/JSfJBfTpnqmng54/
drqf2jEPbVFnbXdrN8Y5H7KzeG47Fa+C+EK+rXf5MTmQc+NGXn5OjtlxOOY/mK5M4omeWaKd5Zyq
H5I1bWYTtd8+8TN5DFpSu7JteYLdZYHkXTDdLJDznVqzsljXCVB5RwsMNlU4Oq1PQgo0CBUKtu69
HQ2wRf/jL9yNPutRnUqYzkSimX4qUMdZQ4y1nj94C20McbcQ+gHqsoz4bpnU3Scx/U0GInjN7cYx
HDYcOKAaQZH99tiXipHNTWIjvHS2YxffkvR7kXwaJ0G43PXAjRluyxS1zuVEt6B1Zd805YM5n6Q6
d2UjrJSTKQvcYdfrNsa4bQNqrp3jEbdb0l2GyR+o5dSF6Fm2n7K+WuHByvNY5vqqANFCf4weQ6VZ
kN92mtSRvtthE6DhNgQCN2cf452bb0xy13ajNRO1EjiedSP9oucpTD0owoOQD8LbRhg5Bvia1tSh
gWi6bn9HCWbUNQyQI0y+9ZIBdLd2lMXI9IaT0X/Va68qjtcXJzLBhQrFRod5MnGH1zZa2HdgDXO0
+ut1G+zD8/sHLhmD8Ypb8rtBe6mn6UgpikwMX84GKxhcWKyQvrcUE0LIwDDIAAu/A5ZjVms2RhVD
tH1YS2e5uikl0cCByAaXWqnpKjXLqGR+Vf6JssStlqdxEfbT9p6cJoqpNqbAFPKu+xkp7dxYeZP5
k/s36nl8WsELVgWSp4tuyL0YvrXFOUBhGimK/1Xmy/fseZt7lUv/moL4YB6oJ6qO74W9rTEu7DVF
0cgZk5QHB7z8F8E7M/bpIljS7jfa7B4X9JqyNYyIYRULe/DS4nufmG4HIeHrTr3XE0dx6PUjceGu
wSgizTOsJckdhtymmRP3zuiiEPZy/2H88UYTnNbd/TNtPJAYq+o7OJ9KOyOrI40AcnTQUsNpEGN1
KPJEjSlY3u4mbixxiRNUp8ACbyMvVYs/Fj2ZGTT3RGJnIhvs/ze5L9Q/JyhDtaho6rEztZWjD6eh
FtQB9oI3lDH/2TLOv1VtHda1xq2UG/05icbbNs6daVWeR1MLp0o0I7SbpWztcS4Omoo66hecXdny
0grMnybIlarWkatvQ/J9SAAlvMcb8APPla1VzudbdVQLMElkPjF8a7hpAU3XBAB40UZy/i4bxoy3
MzwiUVILiOn5okrN7STNQR3nN7U8/xQcMAbvfXdtvH45/qZPlKGOCdJYT6bNl6GNvmdGHlBSBjXG
a5xYqe9MszhKiuIpiUgGVbBY/i6xlLkwIXmOzDYputgpYkW7y62k8CM66j9aKc5vjVyqBEvePd7A
4EHvgVjmu9ZWbbTAPOsLAX8d+WZW7ffKWmqvbYuHKG0EHsMO8Lvd3dhS3x6+GY/oqYxxW65pdSLL
etsWnX/9C6oiG9wLz9TVGGqxeH1hyHd06OfGsZ0Cw5WszogX7rcSuqtQmXDKW9aQdYdPmGX4rAhi
5n6g3qyUC2Ur5KehooITOQYTND2D6FPvQPgrMH8xDt4sABRVsPDdwLaxyAW2BHxrfcXq+k11m5mf
LPUipYKC4P7WQtUCTGfQm+Abd2asy4ucQ+a6JL+KXnZoHwscZD+SkX9M8L06MjD9DtoD1TPkDu1u
azNx7eq21cO5vrXaxpHRUrDBwHHda3bLSkC3/W9pfOtuUuVuMDJGt0IXp1ulcJLGe7lZz5kknSuz
PSYt7A7pKa4AWdUiiIyPlqtIwBul49OMO1vwi/Y/5+sP4o6KZqfDKKdy5lMlTLLQgnqHiPFs91mz
XTR3VAqqlHZdIGnpARuYManLKpLDc3FUfIwMfjW+XN/k/UjzuiTuTCiTnK/JmhCPQKHYLYzSkzqr
dhdwmSpJ7V03tr9/SGUtooKVmn/sRqpEqTngyTb1n9fqkMxPci6oRe7W0UzyaoO7AAfF6rvRxhst
Im551N0pNH7imXYzn/DscMiJae6NgKP9Paxl3YqizP55fLXP3Y7rRBsj75j97FxEd71IS1ewh/xl
uNB0MZMYh1FTM1epCmACtIs+qoKwIjLDPXXrqGgn0HmhdJx/UjWv6v1a+v2fvIEfyo3GlcZ1j6t1
nvPeM9pBcWNAqW5Qn+oEoX/3Fn91Cl7SOSJqGvUGNq2C0nd6W1nHFLPAzaETVYsFX5/Xce7AK1jI
CV7Rc2M8S4t8u4An8fq2MQd+d1+DIMqAlAeQV3wtoF4G8JXrLfHWsnb69qlVYleWHoC9CUn910Du
r5vb7QFBoEaHdBKQPRjmfJsflHNH2yRCWzc99kfkXd/pDRCPB6i1ntOnv4cesyBJAum3KSIHYWfl
/VJfTbPd3rwLYlOP4yLPMv9/9QINrPkfrBdsVsjOwsYMnoW5ErGwnlVVmK5xWJLS66Pl4fpO7h6p
jRn+ASLXlSqDx9Mj5ej2rfGQmaun0V6g9LN/bW7scA+PcRzUVNXx0Om90dMSpw7Gc/6zC+SA1WOl
YxPQQDgmyq6+a5+KC7sReKvKYhgZKhY6V+cmjD5l7vSLzaWmJ/Tnr2/l+5FYdEu2TslFWYBQykrT
UqQkPvSQ/Rz0fMmNcQYc18vCIZj9+Nzc5UDbff5vhlVuFJEYyWSXCwM53DBUn3ZIH6TPC8ihJme5
I6HmLwcdaFDi5F8VATp9PzV4/bA8jeTaLtPSVQCgpYkzer36N0OJJ9+Bz3b9oTrSUXSZ7busjWFq
DDpjcpC7BeQ1sSepM1lRkJ7TpX4eyv7PuGbfr+/qbhLC5vuRFSgmpoLeHsBuidZobRCe1xH0Ab3t
a7XqW0YSzu0SXDe17zk2MgTLsA3demkUbQ77qtlFp0PL1cN70Z1IfOiS6FIUsa8lRmDXz2RdcyeJ
AR+fUJXSYsY2Fhjzcohn3en7MYxRQZpkEZP9blR//Vm8X1mFrM9JhldYo/U/oQPkyWnpRaoVrp2i
OvZCnIKuAmfeu6yAhlUgEQfeI/udP0lrPxiVDkYdqEfLp3I6XN/rPe/Z/n0uXbYzFEjjFd7TYMZh
tJ8pRpLV5um6kT3f2RrhridKJ1XKUDlFA+Wk6e46l46FJ6ZIP2sPIGls7XB3kdGAXGAlVuqnFyYp
igB30UIL79aUyRwL4pvoy3A3krwWJcRCMLMRm2vQ6/Vt3Q0fSIlwmQNEx2QlTZ5tNGtQizfGFBAE
Qw7q/gv6aU6Z3M32Uyciht19eG9tcZdDBiBHCYgK8fBOkyFhVAfF12pyldviwhqv8XfqLaIC/R5M
0tga5YKK0djUaoac1c6T2/xi37GWg+SbIOCilwES5mA4fxAlZ/tu8rqtPAspVQa70GXU38pv0YvW
d3FTSWiGRr8gh32cBVfCrp9srHHxOVqNtSEdglnXfybLT10WRIjdK2eziSZ3hNcZkXhOi8w3v5MX
Qa04MHz1wbxTAwYLFpW1dyPGZj3cYcYTtG9nFDo8NfLL5TIqYUsFDVeRCe4ct8aQMSFJYEer1qvr
2s0y9ZhoIlEc5l18PrTdOO4Eq5luqyWRgP5XltUBi4YbSYsHkEfltIt2rDB9aK/LOR66n9fj4d5T
Z2uYyzLrslUwKodzvchgEJ4WezjoBMMpGbrZob405gNoDFvBrbobhDffjUs5UbKPgKxGvGqGr5kF
9crBj9ZAWkZBXNz7eICnyEzV1NZlPlGg9US12oow0juRUDLzQxJXxDFGDJFc38Vdx0d+wNgXoZip
v6QRmzQBAJkkHRqN0dvNXnIw3fgOU16gl6RAV0cQ2/3Qyl7tcSEyJauJzFJFxZccCu2BGEE/CiL+
XrDYLokLiPOkKnWdolJI5rNaXSYRMc7u38f0sGkZlmyjV/02iwOOYqpUieXkUVrfxbIWP+ldFD9e
/zI7LoAWsikjWdRlAid4a8Wu1GRBCx6vmwLMVsbdWp5mRQTl3DlEMGJjahzNdhNv7bdGpBkz/T1F
lr+mQDS7yaipmBbCcPyXros7yTFUk3aOGltxJ/CDnU18Y5k7vo1SalJal5nf6GcrutFEFEmiv8+d
VJp05qIoqOsUY+u2xuRnVBcEA5EJzpWHqoYwRIXeJLiNj6tknOW+FOzS3vE0ZYw840liIYHhIWPw
tDTB/6OIc7d6EjDfDhJ1j4nq6ecG3XHR8RQaZIvexAN5BE/QOCBXZpN40+c06A+RB+4CIE0AkI58
EeHZewVBTcUKTU3XFUCKZR562ylxAbQeVpgfo1DxyuN4jN3qawnECaiow/5EMOjRusuhd+VzihE2
bRIGpZ1L7M1v4G7/FBrWUyzHf9dfilN/mE/dUT6LUGp7SdMbO9rbzY1yKCLIFXL4OZDIwUByXbiY
Pe0wVMtUEmURPfFeDEEE1yGGDCqjd89aCyO8RJYmeE920aJvNlhLyZfrYWrvEGxNcFunZYZsTSMm
N638YbJPWvzv31YQq3hdArdly9C0bTShlD6oX7TlQqvnZhD0eXc/y9YG5/PjGgHEY3QAtL9kssk9
WDy/GPdmoILfVcgHwsIClzG9WREXc/t5snNDAXx+jICjAFVupf/qo3PZPrbZ7dqJ6C5EH4gLtFJP
qBJTNJUN60dbP8mJf90B9goNb9bDRdpG75V6mHsc4NzV701/BCsvCUAp60UH6at+XEPppjuqBxF7
EPvh1/aRC78KOMutuLYhe2cmTmoc5+5TlIF0jwhSJJEdLp1IYSbtOoLvJRWO3DkT9Ony2U+m39c3
cu8u3nihzV34NZE1uSzN1Cf1l2b+orZoGis39Zy6k4h0VeATvE4xrplVt2scqlz5PKonIsK57L1J
tz7BCxSrhIDxRo1SX1GcOZDd4nPsNu54UPEIZgOQJtBwzSG9aQTRQvCteCnYKKrtoRzxGjGhU0fy
ximlNNTtQz3I4fWvJQitNhcz+iRW2oKF8npsgrUGgGHy9FXgErvLYR1EA2VghG/uaLWpScrFHMD9
pX9rpTtzlv2u+JLGvz6wlo0Z7iTh8NbyaBko8CyYYx5vFvWvjAhH4XedbmOFO0fzpPR5O2d/E2nX
zyvGJyqXvTXSW2hBtJidEEH9BBb5WmOiS0pUoAHh5ZQEaZ+5NCX/vn1oKq+L4kuLdFjtfklw/cnW
cMRF4uiG/Bnt+qf/9IVU7pZd2zZOVXkEPT1YnXrXbA7TBzp6b1bCXbTKKCX6XCEPa5U/VfVjnb9e
X4LAl1+gM5vE0gR2SlZ1lDwMKemdRm9wXxTfKjkPBlN0J+0ezs1XYf+/sTUbUVGjr5L6RnfUMCgr
624pFJ4SLYj9/8aI1awyqzqidlnX4RTpYVUSfzLaL1Fsiigr9lOUzYq4SCBNVbxOEzK5Bver7JfA
E9l+coFeORiBpeD6p9rNUCAORwyWeKEC8XZl9TqbEu3U1C9sSIqqqgzxQjlxqWKf+nI+KuA5pCoV
GN09rLqJqWfFtBRZ5b6ZLhtS2laAELX6Y7R8oqtoOIWdkXf5wsYA973SYTGjqSzggGgqSY7pUp8J
BxCgjJeDKNXf9cCNMe57xVSdkqGDB9oZFArH1mt0w81L0QQC+83X1sRFbkmLczNjXBi27pfJcxZ9
tuX7wf7QeTJkeAS4Qm2Nv1bjVDeTetCB9dBpKEfkuMoDhA8iUUd39xNhEBKUGooB3luuzGv2UTVQ
o2E6lgwG3rlVaPu9011K8IqJvHz3E22McTFV7+2inxSgruSoPQ5oNUZkvh3HPLx+mHY/0cYMF1f1
ppBMm6BOaQ4N+IRJpTlzFvWH1mhAaLyYk3vd3u452thj/78JS7HdAShTwPPqNbABxx01w7lugfnu
O6fbWOBOag8sVaGWeurPMrQiIsAM84dVPmvTVzv7ed2UaPO4M7sWrUnqFqbA0FN2Jx0C6M1PqRWN
nYj2jDutUqNZKYISEiAr7EZIrQuwJSJX447p1JSzlhQMWjI/tQNGRs3PpPuvh4eP2rM9zEaF6cL8
27A49bEOqG+7E/Vn0MbHQg5AgRfwc8WrTVow03ToR5Kvtf41ab+NK7BaR5KL0DEiS1xUkBX4Wcbo
jEDJ96cb2/OSSgerti6RfGlUK7jucoJvxcuvWOloN/oMZJNa/aH14oLDWhPW93dv2NcjxJf1ZHts
tDbGo3yk46Uvxi9F6ieQfiX94vS0OzVz711f1n4GsTHJxYWisCNweWEAL79AF4XRuYW6kx2lsMXc
siS4bEWfjAsR+TJbVichT4izu6iznES95NFjBh71XtAZFFniIsQwD0YRxeyJpBBfbT5J46/aBFVR
8VwPgi3cixJg3Ac1iskoai3ugFW5lUly3lhencrOkMpeMieC0LoHQjM3NvgiADH7djEbTDPQ2NXD
Hh8qDswTezyT2/wc/7Auvb/6/b10tL9cd5C9jdxa5k5ZS1YJrSCcMkWqDsaILDPT3ciMU0cZp1Au
E8GH2ztnW3vc9WuiY112nY6ZEfx1eUJl5alWHq6vSWSDu3vtmSp61+oxdGEtQImaagitOPqkLFLz
76MGsQHpAacwWjUGD1aM47wglNDIaxLdNfWHVtWh0hH+6+W8McL5uprl0KM2kIaNduL1JblR7Z+a
NghASjtu/sYKc5RtAtGb0qKjVejlyejgrvfyWvn3vek3Jrj7UCvkMtVbALwaBZIO7ez06hclFzzN
2W5wacobI9xxnRMp72mlJX5Xnmfzu90/GiDNEWI392CIWzsGV7eLk8WiWqbEL7OL3a1+mkKkre5K
3O4bY81ZDsrvVpTlsR9/ZXEGd1qtPkr6kSIWSdmzkZcupJ1/VE31uV3NI6RbQz0eWu8DGfOblXJH
ls0Ed5GNWEvs/NA0tZtDJ1RVE0Gc3QuCsMPI+02TWPYLzGbjgUDR6LlmAu0xW8RpxjW/QMkRhB56
+tkgU+2M05iEdT0OTpMBG0wXvT0P9pqGkzJ3HqW4smW9DuJYPUa0CyRMUZUQU7t+GPe/wOuP5K44
C0pm+riAlIaFaeWchcqJYXaN43Uz+6fx1Qx35lcQvhZKpkB9KAV3riV/nipRNXgnSr7Zbu7Ap52Z
G8YwxL5i38xpQO0fhkj2R2SCO/BqNIN0Pe0iT1J/R8rBzEEhWAjnaNhJe38oXveKO/Fj0ye1UawW
SkyasxoXM4PQnBa25eOU+D15bO073RTE5JfS2zujaLDJoHBXCHjYuXBpSWUyEOze+ksJgOa8MU+6
27nRMcVgsfycn6G6eOkuDJK8HKaDuA+yu7ebH8CdSntaaCNNgDugyadmUF6cHqq+EJzJ3WC6McLf
pF0J0a16slG0M5x4+KtPbqpIclKRVtpemkoAwyXgoQOyApD4t9vZRFpCQBcNCF3k6yfdj46G7KJY
aN8rbhWUQKWKUq79/fvHIh+/7REkvaVtxZh8dOZf1r0SMNkt6icuJCmywf37+SRiRhItlI/g8lyb
ZB1RD2XodeWS342H3iGh6qV+fBoO16PI/iX1uq0G5ySSLiWRZbQxaCjHo3IwDvFdciMfzYfR728Z
1w0eHJXAqGhjOZ8ZVKrRpILPZPWtCsrvUnrqapH0Fosc744foz9g7HjQUOKC16RBQXCakXiZ+eO0
3OoNuOOyS9afpOQEkSLBad9d0sYaF8fsDnAFuTcSv0mfsumwWrdL9ZGAvzHBHQBVG3MdDQQUJptj
l0J/Kn2+7guCNfBdkaipq3pMMRcU5fGnqSYPdFacOC8FEWP34npdB98Z0SY7rtfO1LxpMG+kjNxG
/QdG9om9McE59Zhk5TqmbYQB7YMSUQ+PM0chjx/ZLoitMYY2mfCKJIm0AOMzYc5tMaRzRltX66wz
mrPBfzPDtnOT84wYtlhqfbG8IZlCBY2kLs9uMM8lqBKx4/DuuABQaDF0IbQUuNtqJSVkeqUh8Qfl
tMghsifSP8ayGz1dX87ufbGxw32aaSzjBIoliG5RHaoUnBEJImpkuwbGOa6b2o+kG1tcnGmI2sbQ
DI0AWYrC0lsPxu14GjwzqMM0FCGRd0/Pxhj3ncolHRslwv1EZzmQM3QvieHMdSFwB+Gi2O/Y+EOC
OaNeLwmerhAp6dzmxrhNgOZm3Pvap0LwVBItin3NjbFBirVBRdLkxcOp1Q4laAGHf//cZyDGfxyP
i9NNTxQoNCSGR8fP0EZc2tMkGl0Q+RwXnMc0Mss1QqpnLVlgq05bxW5Oakf9wHj0m7VwIToqlUgf
Oqp78Xxu4kOCmahi+tdSdxpocl83TOOelasmmylBvcHT7SdJZYyeOqY9TiP9df34sB97JSJoXEQg
fY/mIkFEiHsbtCouHWIHAoFKckeK35LUOJmIYFbgbRoXG+YqUydZhkWzCo3Kt81AG/zrixK4As+Z
C4Hfiaw0AV20Ak522TXV0a/lQzU+/jc7XDToerNelNqMfTAFqBF49UjjznWgWXNw3dD/EQ/wImbc
gfjHnZ/UAE0oqDyR53xnFYbo2ITWMzjnLWBplsNquNft7aZV+qs57iw1VFusukFMhfy5A25SK/4e
qY+FHVTlrdIIqsVsl9674Ksx7jx1piJNNAJ9zEwOs37XiypB+y7+z9/nZ1VWPe4i8GjGflJnf9Zh
KsJRy5cbOnaVZw/Wc07XzKuaqAoiSxER1QgWx/c0y8qgTd5ZGhig0LT4OiaimvH+cXpdHXecMA0O
4c0BhYio+tHb53R6VlNBrUNkgrthq7bIhigaESO0zwisUv/YiFpwIgc3uaNE5XXs1FoCdySoFQmo
FSV3CDBo+kItJZyr3Q8Qr5vGVry58TAC2lflihvP+q4FpZd8N0GwmAb6M+Sx0S5bLuZ5OiuiUyXy
BfarNlYnCl70VMNTvR2VBzVefOi6CSKS6FNxcSLDeCtKIGXkUaIdjWaGUmpzsG3bux4fRGa4+KB3
6TSbI9G8tL3RrECrPlm9AJYr2iwuKsTzYmSYAo68qgtS/U41BKmw4O/zDcwlHwtda5Ciam1eOp2E
MnQCAKEgkAocjVdRsqxqkiwSI++ZJMcGpR0E5w3UJ6kghu5+EHAmojslAy3PQzRoqvStnOGBXxuP
Uvw8qK2jNYLOwO5aNjbYjm7ct5fUotJbUASPQPEtS+OjTXqyVoh0lHYromsSLYj9/8ZYk5tmGtPB
9gYL9u7zxbMTQdq7ey9guACUWxamYHg1go729thbrD30QtM4HjKQz4hpF3bv0o0Z7tTjURmrlQ5h
hckMKv1b3R1o+rulz02Se3YprGexhO3dbboxx0UAUoOJqbZyC+Sda6D7TainjtY5xZElCrooEOzN
vELO4XUTuUig9tpURaYR+wbFWEP6RYWgJgMe5H9k25k81UsCkdTJHrz4jU0uNESko2CEiTTPjoHl
MpEP5TEGY9BxuTSedSFhe8ukh0TPpH3//2epfMQA5rcC/yEeGNJ0XuInAqXFdHUMLfhAbH3dUT5k
DDNqlVWLHU3ksNYuNf0qE+kjYWljg0sa+siyo7wH2jOd9NlpkjFMKtB+y62vTo2g27c3U7T9XDza
IQJtf6tGiOT6jc5kF9xidsqfjJOs/cGcUvmAjtAbg1ygKjLLGsCaDnm8STsidfmqQEv7+kfaIwt7
Y4OLT3Hb5WiI2doLnFC5JCd6w6q3+b1oQmo/EL56HRc+BqlXbanADWK1IMdqWn+QTerIa/qR+3Dj
ElzcaGcZ1DoNInuz1p8xkejIUSQoArA/cSU08bo2db228Rovtrd0daAr3T2pLcfqpefZGh9GIh2v
f6PdG36zIi5MpFGpow41odJpVEE2Q/9ArkRuwFLfK0t6R1NVpxj5L/C26PzZo2eIpfhJyIRJ2eD4
JBSBfOGCu2aPe673HWhyk6GymL55fTQuTL/qRd98OdahSAaVudY1Y1yUyBfadtOEwag4jw9pUtyU
9nlRjYOcivToBU7OE1eVlQLl11QG+oT0vhyV/krWBylfv/0nj+BpqxJlimhbIoLLtGWVz2gS+IMg
pbC4qDDFWV2sI+qdKrrCZWAdp4Bp8Ipmn0TbxcWEVTa6USXgxlpMVCGL9UG36V2bK4IESRS5LS4m
aCkFirlnRXxXCbIDkznNAMll8+FjWN9ogvggyJQsLpeQ4gJ8bLQyvEqXnXE46/ngpCDfGm7WKuxE
9UJR6sIDuto4JtFi4KLVBscMzT8os7r9wbiZgjl3UDcKqJcL7t39Z+5rTOIBXpK+toCD4y5sPXDe
YAYmvuvPumczeaW/ROdX4Cb8nBfkCgbIKqMDZ+aR007mnTakTirZAqcXxFl+2mtpora2e0Pz5vRH
Xv/WRkH5QbhpLAhv3gJ6B8mhFgQGwC5a96qvHApX/p0dZfRK6Z1IZ1e0aVzyME66Uc8jwElVtThR
8giyImfEyMr1SCQ6WjYXKbrebiOzxgu6hcL03wrCkvv30ao89LkFeyhaFRcxJsNspTHNgZO0bvs2
LKTvwge7yAQXLMwlywwlQZVI6Z407RvNAjX+UO14c3y4CFHM3doOMa7bZvpaAUCfgmckEvFFiXI7
m0scSrLUadOCpOL/kfYdy5Hj2rZfxAga0GBKl5lK2ZJUbsLociTovfv6t6h7ukRBuIl3dCfdg4rI
LYAb2++1rCJxK3acndLFmJI76yGoW+zp1GCMQzZCuH2B/9XZaqrKFfzr2Fwr2yoQJatXDMzVia17
RjZ5qQwa4WIUBkFcCFHrDCHxjKL1avxmKPArZuLa5KvJGrdbZMsCl+8S0rgYQgFVqjZrXRKU19Xt
cBiP2mFAda30ZNAFF9UPgjgj4cRkpnVZOr7Wn1NqHVYQ7hqycazLpghSOOuQDTOWZNIUU4VBdquj
ZFh4EzYXsdO6cRW3ssUv4aGwSvvSfqaGzmkiiB+ylBkdKq8AiWPrUWNI5mMZbrXYE76K4ZtNZa0C
IU5D7J9ulD0/jB8O2IlvLMDIKg/9xmt1k8oiZ8nJ+L4ToCcdY1owZ8+a25F8x8hznf+4bGOFwdju
VJzqNXppZFWCnuN2KuMM135AGHslcxhC97cTwymemltjkZqo78QGiPD0X2ssCRpkV8XpnNqWS1Gx
KQmGab2pBhpgvv5Umdrvy9clE7P9+87L6omhMhR1WWC0QZMfCP4bfSRS2F0V54UYq/NxNBH9zM3N
2l7XuuT3xaOjOwGcD1LLARwVKTbbnRt2q3vzaUVKBkooj3ltgPT5u31AC/08I549/d9uj/NMea0S
pTKRwbTOdLZr83HqjHNbpM+XxYjjht0JOYsQa9EIKBsMBpiPGwPdxs45HjdIGN1vHuVWVeiVXsXx
MEQg97YmK4FSgHfU1/uwM39sPXWbSOIhYei/k8M5JWbrMbNAXRzM1fTEbAeFvaY6NtgwG/K7tqWh
oiuSbEPoB3ciOfMAfFOlKnKT+PU8nZI09sd5vdKUwety+2FoO0n1/GUU7Z2DB7suVkgAgIClv7fv
azW0BUPTAP7oAi2sgvJkYWzbrbwCLt7bUBEMb8xcxQd9p8w3ik3Uq2hOORNbrfWOINMp8nsMxTky
8GSx6Xj9fU4pk3VoQU4ObJEmuRnYZzs9dabs+oR17b/XB0zot9enakqapAUmoXsfVWbUtUEFjQri
523OZ5YBL4nV/t8D2XyMNLMy6hsdsGhVu1bneEixq6lhanksesMdo1QG+Hb5A9l8lLT069SOmGMK
uvSmrj8XybfLZuPyBwKUyNvLy5NiMGIwpgQzcDLBwqkASQn75G619FJASvG7er07zl2ZTpkbU1pj
5fAxOizfWVCAfDB60h7GACRLXytQlsWflXPx5fIRZZ+Mc19jpkbOwLC3stqzj0DatVI1KMYzUyqJ
rZJJ2v595yhZNKGPayNaipEeLOqRVaVrFr8jKdOuOHje6TxnMuLSysCJhsy6vt7QRMdj/J+FPVvi
vWRH4gxEb+ZoSVdY7SD6w4qGiu4EPUbW5+Jw+SOJ4+fdiThLUYK9N51K4LKpV/ExD+cfJli0QSGl
BdEP5ifj8bI8gd6DOArw8RtriIZp0befqkgm7H8VJYrnM0ij6OxqJgGqcS7RCJkYTuWXsXUSvWnw
fNXSHejnNXpksg6vwEO+OQqn31kEPJNsRhSY9f8sceLWzpMOaEATY+vJcqtY/31D+Y04TsmVgowN
atvgsKCPkeV4TlF7tHy+/HkEavdGCKffIBGYME2HAvOogyoqj33dae6LJcKanlpJomiZLE7F1d5e
2jzGfvSkNgEZADuo56GZVl66RJKOl0wdOCVPjDxpNX1Jgn7MYXG1Q561B9BZBJdv77IYtLDfKndt
xsVQTSCoSsrKLTEjaDWxRwcZO5/AN+0+Ejhw3opZlj6tlxKDErkTu7lDg1T9AMrbGxFcKLY4zFyt
0SH+BIhrv1swl7yW9nCzFFktifpkl8ZZhIgVtVU4WL2uehuAQB5dH8ZVNs0kfqvg83ZAAAN0Q+7K
4iS2C8wJJwEqo5bXa1HkLlOkukk92yGJu9KrSf27mntZJi/+Vq+CuYtsxlFRLLKYPqX9Uadz0MT6
w2WtE7Wg8LFeZXA3qBa5roKz3PJnpBzx5FrqSS/vq+UpHyJsen+qjF8Lu7VzmZHdjAEXP7+RyxnZ
kaYzw5wbnGGHxkdSBJP+e0muje7amn9ePqNYSRBjAsIFAPp82WWM0PnKFhQAbQv4xVP3mCXGL9oZ
rcQmCeWYKsHMDmbRHD4lyOsCzcM5J76VEqCUtofBNL80UyQlkRUq5E4QZ/zGDKCD1VwQf7maArJN
ut3T2C2/lC/MJtjxvUq/2yfrGQstEo8vOyJnC00nsbrJqFHBmuB4P7PBLT+w5g2Axn9vkfJ2EF29
lBYUSX+VXRlF6TnDIZ46iYsXrVC9kcK96QKgqEpO1wSsaqOff2scjx3/B8Bz0fzVU31wOoK56iPX
ZwMvWQcxDahwuMeWmFpZ9hSjLlESBQpLgDxNgiWSLTYJnaPj6IZlYLqY8vvrEXFYq5lbbhpNrgKe
Dy1RQuBuIrz9kM5jV95G+kTBbM+dCO4EqCEDTFSDvWxyGvVTGj9efr6ieuYGzfxXBmcqEuyf9ObW
ZSOHpA+276R4We6x0+Qrf/pD6TVfPlD/eSNyewe7pGBcG6OKcyfynUo71I51l2cYgrIaydGEz2l3
Mi4sW9tiGLSpYkE8Wafe+KwM4CptniT3J1IHUK7C8uk6FrD5pacZyAlGu2aRbzzqVyDv8bUjuW9b
17pewtbFBPD94CbXlmTiU7RLC+ivV7HcZ0OhqavphNbbkmOqC8Pgx77eWG/C2W3PvUtR42Kh82kE
eyLmRkIsoHsf4NJ98ydwn9FpS2aVzKRYJvszkrvUPCuxJNfaTsH7sf0puU/YwESpjakRP0ptN6kO
2PiS2CqZBC6sbpwSTBhTj8W4keWnwbaMMIny4nhZS0T+eH8Ozqc4rFxZ5YAKKaaaaw8dBk4ztxqO
av6V0Nm7LEx2JM6NjACBqnpDjfyyvUq0g6l8uvz7Eo3ndwTGhIw9kLaxRJavV2o2PyuGHWhFfG3X
2dNlUaIceK9jfHSoT7oxxym8vnkXHeowOv0cPXa/EfbJ67eSe+OJLZSB1NSYkDXGxg1R77VYogTC
3wdY20YdYJkOP0NhrQTcn7VF/KrECsX3URr1iQzehgb3HwH8wES3YYd3JTyTRW8rcpvbZyZbVJac
gR+TMKOk6bS2xeKYgn2+qvIsGQiz+BAw2yAQVYnOb+/0ab4uMcMX14B6UOpHY/aMRAZULAzMgSD8
Vwr3IFlDMhVEBOQFu90CZ9d8zM8YOfezRxnAk6gN4exlce+xrMupz+2MBdPi5cx1DgQr846fTD69
UUPTk0/9Cu8Q2ZShgxhRpXwpp2EVGAMADeK36m1UFG68ngmRFJmFmrCTsf37zombBCNoVoEwuSpT
JBbVEceUPBjx69/J4DyMWjcFIBRhnLvF1b31GphEqYtkyqOLG3+NfRkmsqiI6ACj9u/Fcf5m0atl
7RWUK+dZ648kjXVXrwYEKiYARLtKC2wj+TUnDajAqtV2aWyk4WWLJ75WSiwHLFwUO2xvr3We8srs
WG77c+6cmK1h5OADs/w45KsILvG1adoA6hxvWD+0GLwbj0PYnPqDrNcr9Hk7MVzwihKVmvZlrfhY
xDi0ffRnVvXAWtojy2rARyiDZAJPqPRo+6OGSYCIySeiXess5VAt6O8Bv2r6PKYguZEVKyQy+Ob/
2ieLRmuAs/QO8zr7l0lvShnNqtA26Sp8wUbnCaZjTuunBdSarWNTnzrN1VSCslB3YrRihya5bcoO
xAT5Y7WurkPUx7VinuVkwX+vhPu/gHsGNGXdaCLV95fpqNKrOv71f/t9LugyOxXjJ1EBSKb4W2ef
Gkv2nYSWY38Czr7XjTFrsV4qmMacghFa3h+XO8tVDtuk4gdQgRwdFt7QCMoT+P/bN6t1FTOQpgGQ
ILpWRitzM/NaL6SVCVHctRfDWVxt0PS5amzilyvGaKabjubuEN1lSDYufx6Rlu8FcQpoKCA9nUaU
f5HYruq1udpBFDGJoRMLMY0Nww+LdhanY4m2GEvGIhR+DcWLgGo31A9k/Xn5JMJKhI6k7F8pnKa1
cdPo+qzSFz/ffNpIQTMwVszge46QnKlHCj4fyfWJv9OrTE731HpgCikgk2Tane0AiNOy3dbIHiun
9S+fT3aJXGjROFpvKypGAaram6rnvvUK7fmyCJFD2t0gv8nTLcbaOVWMeMWZ/UyL75ZWVg8QXhhA
xoEYAsBkEA++fT/gA9CT1ESlsuuuWzWcAIva2l8TXZbrCSMx3aAAZtY3gGaD04YJN0WqCT1CcmMd
dM/ymoN1vx76YDoVPigbg8tXJ7bkO3mcJiiEgaI+yrFhSvPvsWJ61Wx5eVMHQ6GfrKr/jcWsG7tj
YUbWoG5kuGvC2o6OxVjYahX/4TmrGNZSaD7jIZsuKHExAJM7bvyQYRYgXz1MUR+Up1p2yUKVNIGE
TjXVQJmWu+NVyYuW9RZ2UdvlOU9Mt4qBSjX3kiFdsYXfyeHudl0BD50AFwIw7/RuAcz7fLae2oAe
rCPOJenwCR+BDWYgHMh4zy5BlXQ0KsKIP0fhvGQujWRTFDIJ3HGIabAM+DmGn03PSnqTmcfLuih8
Y7sTcJYii8YGG6k5C8r4E3WONhncSPGVSdLOk4jhEZOGVW/mcUAKmpmNHtpWZYZ1rD+p9Yz6qAMr
f/lUQmV7PRWP0ZPU0ZiDKR7i5uauZv05L3q/H8hH+jj6Tg4XMq9sbSMVCGw+cFL66y1/i5/N75Nf
fmoPMqshu0IumlgUXBMKjeBK006YOfZstOO15dCMi+TyxOZwd6pNJ3cp3Nqxsc4BL+pbNzaoUMtQ
CZwnMxh8LHQgEZZt4mwvny/m7S+RM/NLkxbpmCArndr7ViWuYRthXQX2+ECKTKKHYvOwO9t2y7uz
KXnU64VSg8vW9jZwvOpQEV9/slAZ7Q+R7cr2RyTvV+fMnh1NWmnVwK7PnSZ1q6kAcEH16bK2vxBR
X7pBzkgg2yyKckGFaluEiG9nfz71p//ZIbbc9La47/zJ719gIGRaKT6fDe5DJI5U47e1BgtqmDkj
UnHnflbuLedJcjbxU34VwH0w1JRoZq0oaM9hfapcLLD4hbeYL/PiJMxC81vyWzbrJ35qrzK5j5ay
nGY2Qa1pSI+m4kcGKk72GfvSspe22Yf3H+5VEPfhlrVtRn1WCJxV/8JJAsa+J9Trsfio+FJCepk0
ztbnlT6W6TZTsSU/NAQHCtgBGzTehif9KNuWkSgGX3TMlLgpEhuZVh3Hh3aOjjUbP5DZYwz0X93j
i46WkjQt5q0BpNAXwahTFB6nkKIjcFkFZSfZrnVnMuhSq+YyoZ/RFKO/ztVN1M6SOEKicHymOMZk
GqsUl5Xap664Ss0ccFjnvpQxSMnkbEfdHaUYimVq0xmWvUw+2eX4MOWYyKSz7dmLbABAdm2cWbeb
pKv0BJaBNLd6/VzqteS7iCbVnf3350yDOXWrHVWb7QHRZoKJ6vM2Caye4pvRW70Y4+qrZ4L4Ei84
CS/rhMQq8VMHVtOvg9phexRhvAu0Sc+K7mgsyxjFgboDBmOV6gBO5JuIxIZ1yHLUrsjN6AOZL0wR
aXrb2r/jgg79JiHSOWfhyXYieRUZU7VCsIvW2pTMnspqkIaS1Uc2/pHI08FMoQ4iACQjnDUyNCCY
j0UFz0hPVfqTrs/pdG1Joxnxef6K4e1QpKc9SxfYckUZQtCTnxamn2pDxmK2Wep3lvz1NLwtMks1
KawYdA2a8ctZU0+hjdtYpyH+xuhpNCRt3u1u3kmjKkW3iOigl+IcVD+mGqZae/YCu7JZ8SFMjvId
aXG0tJPD+achahQLJMDEV9dGeVR6cBaNyRgHQ5P/boqiBvJcp3otTR2PoDjkxdbAXCS3zI8rR4Y4
JfySuz+GUxi7bJPaBL2Sr5SGl0xzYK5O2MxMcreyQ/N9zNmuqrmKGWijwRUXaNfaMT44g6tW7rYt
W9/IQijJx+RL+6k1YsnKQN19w9Axjv1/MHRkdXehPaYEZQcH03Tv2MGyrIgzs5sBII4ugkNAUs1k
8+PiwsZOBmeRFaMCS3aSKH5reOW9Ad7jMcY8mzucsGbsVz8uG2GxA9iJ456BM3RDbqlIVAiqNiA+
vgZH9bE7gIHxOfnRfd2qumuAUAoFFknoIbtM7mGUGlUNo8aqUtpfEXKvyyCMxboOFi8VpQXQhW3/
vnPU6Zo0C83wsaz0i9npyJFPgy6bBhQJAfavDooACzUMXvG02Z5TK4MFHrDPYjyCgrudPpIh72Vw
wdPaWIkzJInj64u3pZLFs+IVg4dP4+fSuF30VcB/jd0PZHigYuQshNXHRdxrOJCp3iZT6s6pLIDa
NIo3vFuhx3BsDVV93u9PjCl0yeBNMNkY5OM5czJw0lGPtIepPlxWb/HneZXF6dg6dQ5YVjLFz8rD
UH6anGM+nj4gYhsNQF/RhB/m1azCXiRrQBNBmp+WQV1Fu2mGX5dlCMsJL2x0/xHCGQWgN3ZkQvKI
MA1sP+wcX/VufIoeX1LScDjL5v1Erngvj7MKS1sC92yDCATj8JGq09ZFmPxqmH2g1c2uY9ErwuIP
GAQDkwkagjWAQvNwqUuXNZbS51gwLY7tcrJUia0TqrYOBnt0oS0AUnKqPWCCA8M1qFvM6/VGtieD
ChQ5IeP19/lyPtOULKl6jOtq6j3NEhfFubY+FtFNp9SBuv6cE1MSQm+f/d1T2knkOtpKVNeaolPb
L5XFHfq7Zb3XuweWf72sfmIxpoHSBKJasLi/taRWqaL+B5xCf1iXMHGcq6bQ3bWq/5nHWYZIIXyx
+qss7sU2o7rQRlGBZbs8RepZ778mg2wORuhjDR2hJjFNAlvHHQi7sWMPQm0E6DflfXeIrzLv5+q1
t+XDRyKGvSTuOCzRo0qZMMLYF9Ttq9ite9lphG91dxhOrfWoSyy9QyckBwzvqqq3A1h5i3G8XWos
ZNhx5i2xJZvwF3+mvzf4Mu2xc67auuTgu4ERHyfdtYzUJYpP28m/rHgiiD1nd30vH3InBlS0WFNw
ojjowxXFlgFxSXZI/Qidxi0zjb3qzk5dWZQszBn3YjmPC+TSifXo/SAoio8b+Zlx1GJ3CC3g8egu
uyvARetdPqr4jb1eKFeatpLMaTVQjsBTodMY3YJODmQ7vc8yWWFf7ExeFebl9LtLrda4jFYVNawW
52i78ndtzQFVMLRSG+ecLV46L8ekAcVb13qAL7grKxroqyL5uLITc46zIlaUdy0YIKqi8rL+ewEq
J0e9V4p/Lt+s2Oy/3uz2d+yO2wA1zEwUNDIcZwTnpXJKYik0kPA5wPZjOF7fAk7u6zU5uHeIhTJK
9WejjN3qxsVV5QGD7WS5qES98IrH7uWDiVa5HWMndTv57mTRwNoKBRwgHn2dAsMvHuJA/6bdzl7/
OT1mvn1Kr6OAhbJ6vNDg7MRyHy6O0jVlwzYCl3begBaoZlk/FTbf1gqAnSqs9+r5LBmJE46P7c/K
fUWdWaOeqygO5M4YDL1zVQE21Y2c4nbJmvuBNOe4INedDTNhyXYFhOnsXjjnL+yUzGajYv2hR3NA
w+dN/PaLdlAO400crpLVMKG+EmDnEuDoWu9I/IBTCSh/e4qwhdY/VCqYOR1HArIoVNedCO4ym0Q3
UzMG7qai3XbR0ejCOv0pUU7ZMbg7mwGcrBgrTLd5156yoLhpDuyQVe4YGEEalJ550n5dFrn9Ih8N
ESyoWBjswktUOUeYJWW3DuNCfMPU70dbDxag+5tahrnGfvmeTsPXy/JEJ0TRDfTqGwQnsr+3zw97
vsuY97CjyaSHy1qeFk3W8xVq3l4GFz8McUOHWsWiBVy5cjdfZ1cFapdF8tJHRFFW4oWEz2wvj7vD
rqNAqoyY6QM/8LgokUdWzU8tdlPQ6rrX2lCpsidrtkGZQCThv/isCDIRYFq4UH77R7EJjbJ2jdGC
00Iaam4MxBTzZhugnI7G6fLHE3kfshPGPQHHpIjWdRDqNOzUrmGFPTSSHAZZkVuokzsxnI60gDuI
2w0OYCT1oR5LMIyiEpxVRVhlwwOLlufLxxJGTPBAL6t8YIjlkyiCiketOhZ2Bh/ZJ5Qa/fQXaHYB
z2l79T/9H/vK9EC/dbgsVXSZ+GwopNoYrsR6JPcSFFpjWnJ9gSRWEyCcdl+GsfQmGXCPTA7neUw8
enUAmqCv6t8azDChze7VAEDIPgD77cCXY+tSw4++27wkOi1Zp88Aj7CWDXptUHtvkYH3iqzwTgg/
8ZqTcrC0KqK+lnyi5Y3OiKv1H7D0exlchrhOSAioibY2ys3HmM6HgRJP6SpJjCU8ioaYckvesWzM
fRg1dzR7iRc0Imww2Jvr/arUnqHHkskkmRj+0WZtbjg9guRuRTI6VMDM8YtakxhBkV1H/eHvYbg3
O+lFY1ITxQ9SfSqtsIkkhk6kxfvf52y6gmE91uYgQ6DWMU3DPP9d9B6lny6/SfEpLBD0qFgYRdb+
9k12yMaKTgN2jFqOV/BT/kRqSZlf/DleRXDPvtKzcml1BIJqrh3o8rvV4webNcHlg8ikbP++i3Jn
Zbbj0cbck6rNd4UdhWk6ri66rxKPIAprsbXy98I45QLws97pG/hNUedxmJY2aLsqAmikuapDC/mR
a42W6pUpk3SuhTX4vWRO4YxOG5eCZUmgPG5Y+dUhAjC/C4SDR8UzA+dO83Swdjqdi15lK00HNxPA
h03gubWJjs1e8g6IMdLrnio2yla14avGjal9WoagsgK7/22qN2n60MYg3zFlk9DboS6J5XJs2+lM
Ey040x8mM+idOozzMWBldjsBki2r0lmSLQnVSDcwEK3q2DDmq3Mlq7sJ3OmQV/+syqtssbz2Q2ti
GID9K4Qzt1ODjCwaMUeuaxvuKHPNcgqdQhJ4io9igYQJQJZINjl9WTqsRr8kYFkXDum56U6lDLFG
+HXQ1fhXBGejyGQXZO1RcK5LzLh0gFxOwzbO/HxyfGtMJN9GGPqBb/WvOC7stHot6bIc5ST1YQhQ
csGiNPk1X61BESonWegnORsPJkfHjjmFBmENjb2oCxdL8RcM/GvG5CYy9HdhtWV3NMKpxEzWSdPr
EWbl8+xvj5t645Xl1q6JYTJ6ktWRJLpB3j0rtLpWFoNGebldktTN67NtSwyWTAbnWpKuYQD+R+Jj
TCa6ApG2eMZgF0GZVKvEF0uvj/MxNsAG7HZF0b4LDHA2xAHcvXFrAj9xq6msk0clhxN651dV5LOQ
Wq9WbV7Qf+3s9lRvLK7pGBYM01EGlQRn0sNxLifNWV5VClwbEIuZWw7lwUipV48zRgEnx9UJYH7X
2gMVwu06mr61todypkcVZBmXfawwWNgdmrMoVo5BHFrNjj8VX2aqPTRz/nxZgkxnOIPCqJ31+grY
FHX6DsL4Ocu8wZBEoUIPvjsFZ0XYVGkFYSArLCwD843j14ZY3yyACVud9pPUX9VGujgk9t2vMnne
5qi1mTIlgPbaCMNIsB4VT3/qN+LmG0B8+UawnJsjOSzH+dvlC5XZTJ66eUJHsMvRYPXHUAvZOQ/R
ATg7j9sQS3Qre/LCwsDOjPHUzXB5MdOwXYgJi+gwHJSgw2Zj6y2uDANOYp35ea2uyrAXoyL6VrNj
Zivuat31WAvQgD5cSylaJFppctYlXVuiT3YDsPDq21gBmkNzWf14+UMJ8ST2V7f9EbsAFnuNljUM
LzAgRmg4bvrNHjw1yP3qgCmn6KiG9E/ewhuwx20+HJiIQPx2ZXZN8sRNztaQaa4rYB2jWtVYINaM
FzDN0USGFC20ngYQiyi10cTlO2tF0ytjk2D0zYhOdfqUl/eqeafZHwoeQTKGMg0GCN7h0SgzZXo7
Y74Ijfcwd7D/7ZR+lpqejiaCTmtJxiZUk504Tk2yVU1XZqDQrjQ3Y/o1Y37KJFVfsQiLonIJRBqH
DxOWEgt7QwGEW9TW1P66cf5ZZFGW8NsQ1TC3VRtE+5x5VLCQoBrFdor4U0WvGbvPq0dahpfVXahn
xNZ16hDMXPL+M2MEGymYN/Zt5RxtEM6S4Fds93YCOEUGFag90BrhW3ST3drhegSAD2Y5B1gj1Gv8
y6fZ7uRdlgK8ZIBKaKBR4ntlgIBbh1rbuEBq9Wu2EGwIV9ejMgTzuAZGB6NfpgFNjMNlscLlSrqT
y9mMMa4Wxxgwsh//swTEY1fRdQFUXo92bheOwUYQt85XsuBR+O2ADAwCe6rblsPFqj3TBmXAd/Vr
W7uuWPxU5PRJcrItAH1/o68yuAAVIJlJpG1QUr0/+gSLc8Xv3s3dClVe5jdfJNKEOr87EReqKq3S
tLOBEsU23/yylJi6WJVq/O0Oi5Chgq7emqAjkcWtYsV5PeZ21Tujn6rtYGDQchOMsB9sdNlvCxF/
gAY2GEWjuyFEHBssxwq4GKrU2Asjod2xOfUhJC8VJYosvx6uYvM2JUcDW2kL6d1+AqihxHYJi85Y
qf+rN9yTnGPKBl3FDt/kqV5/aq81XwMTXowv6zxGyHRa8DucZM0KYaRgYrMVc3eWBZfz9oqnoVc0
h9jY96DZcVZuZoAIR8oVSkTupEmOKDTPr7L4MI/iY1IyA2gE65duaXyvtYfOkVhO4VgKGh//HoiP
6CKoKlMc4LeqV9GBeMaPjStAC5wvcgYg4buwVEyh28B0wNbu27tjYGwqrBatWtZmbm1VXpOPYA34
tLaSxq3wI1moK1Fou45t9LeC7C5harMtiwHRPErvDcCzVIMLi+GW5ke+0U4Up4WIT3tz7YCpmeXn
ygTtI9iG7EbiEISKYKM6jKBNo0DzfXuerK/I0jjwPlT7w3qsShi/u7SRpGNiTcBguoX9ek0DHN5b
KbGKMbLOwFLkZiTX622ieSP3UK/bgyzelsriLBWQ+DpVYWgxqrDHV6j4oVm0juCCyo9ZKOsUiVPe
3ck4fdC7YYaKY+ye/UFLsx/dxIOpCJnXryc9LICsJiv3bH//O4dDsf+OvXQHkD2bhu4sccLsGCs6
mA1P9T+k+SoNq8QByU4Al9rORhRFSouOhFK6c9ifpufxHIV9oP0xPDn2i+w43MttRlpGA8H+kakn
LnNmt+gkCYtQxf+eB+wyby9szDStNFuYIZo8q+xRMwdvjWXwCkIDtBPCvSNlxm4xcbA0bXT02SaR
X3TPdHG+dKAmlsQA22P53xUAY/tvz5Mv4EWpCZK8qnXnNrAOZggcUD+PvNjwimsFW6uysT/ROima
kfpWUtctgt7oW5nMXCqaAPvB12uvBcVCg8qV7c0/7AAu0U2+ZNcb2Hh96BWgdTb/fbqyjT+o9mbd
NZMfdMXkbg0gvK2a2ofM+bzEB02XmihBiLEXwtfT58Ies7TbpoCwVYUIpwybA1bsAxqYmMxb/B5Y
LeEjGine5c8p0M43cjnFWWAtY9AHbJyx51L5VnYZXoDkAgXK+UYGpzFAk8tXrJNgKaJcvTT+bKhd
MK232FeTHEbwmN8I4tQkTuzRsFIQia3ptcpuq/oDuk+xnmBqm/XDFgRn/IZYIVGkoWyTU9fUwC9I
AgDM+V3sJ5+3ELg+SGmRN/PAPbcNJhYtUui+/Y4sKiUApqoyOPr0tPqdux7JaQkNSJINqYs0YSeI
75+Par0ssbYCUcw6zPoRgVkfffrvlQ3DyCrG0jULD4m7PqNu0dbuMGLQZo6bF8afejawlFbnU3BZ
kMgv0r0kzokM9TQbporO0TDqS6BOyb1pAOp++T03TbiOLbjarS96M6BCnPdePtLWxZZhkE/at8t/
iUj3938I51+WvMkmUwGj8BifTYLaW+nWNIhMGY6U8Ov9vdp3RCqFM2gLWn4WMMxCp3xSsmAeni4f
RXKpNo8ZTyp1IWajxIF2h7WmT9sgDDuw640BpP//KBaI5obxES0CSKQNK40fgxjSZlBjFRNM4M47
Il8vDvUP/TQgYY+9wqeTa96zH5fPKLIgAGbDEi+WQO13Q1PjrFisB+ucbxTfYwujbqnsEjdj9+49
U7gxQB7qICribJRDcoxgm5j+3wiDkp/ruT7aB9h3D5Qjd7JFPvFxMP8FFA6E8nwFotQsuuRZB/qU
PhjKaympolDr6Ovvc5Y9SibVxh6t6Y/Jp4wmfqWG3SgD6RYdAgtbGK7ANosOtLm3zl+lkRIDyRWJ
yOhn0adS2maWCOCz0cIYejVt0OTrquVIjdIv9OV0Wa9EZmB3Bj4Xrc3MqvKCIU5XVd+2PztV4s4R
u666L5cFyc7CfZGuVTNn3Vq/mnZvzaEq40oUffH9QTj1XbsBs0kktgGMPl2zafT0bPITq324fAxR
xY7u5Wzn3KUZTrloGSDk4I3C4pYE87E9JbA3AK++ASuj9wLLLt3eFL3NvdDt8DuhhFY1Vl8BftEF
0WEGXklxGL4Zh+G0YfFJ2WLFnwoMHzayKCxOc9LKSsfo+4DSLhmfEVOERTf6l29xexm8rcFkuY3C
MTUMlV/KdqJmAP9orGDxgmEKgAE/jITqUZaFCnUCQRH21KytLMEdRDeUYY4dGw2zxLGO85BHz47S
KWe97UeJXmwRwvsTORbq4VsNhIel6KyxG6JUiUAVMXl1e5fMP83u2olXN/4IojPIOV9lcSpYKPMS
61UETNVna7s/7InWAflpAL+BfSgO3wvj7nCgEbxdhk/VWF+j/GcdBdYq3XAQ6jf8DsgAtJed67f6
XWmd0ugZmvHDFbmi5wbYFNqt+TAHFQoFMqxJofvGFCueMe4QHpxLfBfMrqkTw7fa+r3nIcvpdT1H
auzGFZAuQdhy02ezE2IFkjybrb5+W9U2P7V1raCRt7TMywBNWLuWWURPl9+FKNkytnUAy0Ex6N18
ZRznOSgQcQ+Jat/VXfOD0emsR+jDFnnstqQD5d0iyU2EOSzRyAv6PlhBKKdOQ4fmB9muQ3vU7sjV
BnKHRZ1Dc5WGWMNwtcO8BJPfhOWhkCV5Iu+zF80pF/CenEJXKF4NINHDrlQ+xwloXWYn+zXliiz4
FpkDIGXComEzFAwoXErZJUSZyIrbhak4NIB8tFakE/n89fJHlInhPB1QezMdy8+RT7vJja17ta5d
NZfYG5kQ3t0VSa8oI84SYQyi/r5mQa5KsuP/RTFe74tTjCWqK5ajveBvKMcFEkottFFSwUyAP2O7
oz5syCoRgOQT9yOWe/+pOMVYjCxB2rmZ04rSgMzjbyedR68AbbVE/UWuCNskmKXfwG7flQ0dYONr
zfa1tlieXcWHJdw4HmVJrKh6iOD6VQ6X+MWD1o/65iBa3zlscOnsRgecLgnbAwBUJSVy4btCrwQr
MpQQhKdv7enaYa9onra5duUfNkWeBezAMbmZZE1akb0CucNfOdvfsYtLjNLsptVBXJKBW7Tp3Kz8
p0ITTLdd8LdO/4+0L1uOG2eafSJGkATXW5JNdrd2WbZs3TA8Y5v7voJPfxL653NTEIc4I99aEc4u
oKoAFqoyUYfbj6ytQ1azwMHwWvECm9VbuCZKddr04MNuzPjGnG5fn4DKyo+mc0GO+1jMufkDHWcD
bvegL8BJwV3uG0kJNVBUS15JJI/I6OfrP1IV0myiY5TJggIHfwsa7HxQmxZUVtr0eR5/FPOvfRO2
cgSKGZA8V9D8/44SSSd00Zchl7xEBV2peUNL3IpzYWPx1uG9huHSBEkifMilIF+ASDlEvPFSn7kR
akHlIzQdxS8LW3WnNRzn24lax7mypBIYWUdvPCVnNM+hTbAWF3dZDuVdYI3EefciD6PeUBim3HVf
FG+4mY/Ky2vN060+gYBMkIm2eq8g5XnZL64KBUaOLLYL4I2+cS59oAVsKCryPlKTWQNxuYjmRE5G
BlRnLzLxu/mZikZ4RL7Hhc8C9mYThFxgBJafSPEEAiZ3nARn4FaWW5nBsw/1ckzbTgUGNaiXSDSw
i6+xWT+Xk0iUUGANf3Mok7ibEhOR1OYGnvgbDP5O9No06bf9iN1KOmuLuKuDnE9TrfawaA5vxuE+
lwWcnpv/vwldEPbNhUIStyv1Qqyp6pHU9PY012fDFiTNzR25/P88g1hkLGDSzxCbaQ1Wo/il0jon
LEBF2XzeX6jNDVkBcScBWAwLvWXZWS1+GdIXvcTl3TjtY2zef/QVCLcbirFgQj4EyPh37y3e/NQE
Vo1pxf7I9LMVF7Nix+yJHPCC5pEnAfhmmluBcxc8RA9q7zXAQbCTQbipDhJSfUmU0VEhHh5Pto1T
fbkydfhioXgC9M2cvkJnjrQ62FPNyLMswUaSu+SWKZpZ3ngO70IHL7eeqPlKtJns7yuwVrVDdSEA
K4yvU3Yb2jetKbgQCRzf5lI5uCVCAn5UBNacBIZanjpZdJHc6o5BV8fv4OIfEXq9IlaHNmHPupmg
Asd6gPRbpkfdYw6AEWyh27MORIu3ebHU0ZWCywqIAN8R3C1GJI9pXkheXjkKWudRysOA4e2AqENB
gB6p6ew7x/ZaXgC506OcWwyLzADs2EdxBkoQkeT15hf62iYuT8VpGmY0RL7t0arABvGLQAYzb3If
uUy2ynJFfc/bLvjbJv4owXAdXlnwyelBztTrhu6gaZ1vxuSwv3QiGC5tTVKXmNASlbwlGjxLwd7M
DgFdxT7K5nvIavl4Ga5Bn6eR9rhYsitScpTypxhMwNqT5hhfy4PeQXxzH1HgEnwfS9nLoW4zu8r+
JJEbWzR3un2uXLaHS0eVXeMpEmTUXgNqHb2/MvNgAMdX+mPfDNH2sL+vElEdUQ2z/fCCfG5OeiTd
QRHnxpSp4BTe+oxZbw+XjGIz7dQkxvaUVXEkZf4JdacTza+KOLohi6jqsUUfgrx0WTzuWknjssi6
omLBhIcd9CbKZ/SaonKNN/1Dh74I1VOv8DEv8HVREBtcnpjHJsl7C5uGupKP3tZD1ThZYN2BjRKv
ZOC9FIpPidyQSxtNlkmk74CYav2B9k2gZZbgki6A4NshlEyOQiUChJwmN6gG3sl68ocQXJIIu2zU
Fg1eqKsQYnqaRcEkSg8md6+x9UUyaxat89+jN6PrLPq5PEg3C6qtGFXzRFSXgqjiSXOyRdcWIwVc
rymhS8Ikc4wWfJAl7leizCdIFCaXKDrQVS16z7BAZOzi0wZPM9GN9gVVK7f5ypikIh1noqhtVOQV
XOLIKOm1PkJEz/F0F5XdvdnaghuM6Jw3uawxShCRydmuSUc2PdwEGar+esBenCPht6jIIC5ndFO5
1DRDziDVXTMde+UDI3HrpGRyyWGKqihNbFgT3lhBXjvg2vGnAZNU2X3lxy+5K2oPFK4flxwkMFeg
AIywosGIRFj6mDF8XgIoFqI9XHraP0nYz39XOrBUiMuyGZl3DLJ2TyxJpnAIe7qNmwd7eUySQJ4C
pfCWrhR4/eZmrcA4z7CzZEqzEmCNEtDpVIWC033zzRNF89/WcN5A28LuZw0AWsBCSrkq3Bk8Kuhw
gwKUJx9NL722/jvpAAr1rBnBNiGzzj+oZWk1kMrCp3DWocWs6uMAKstua466YPU209MKiK3u6tA3
WXqiMYB6VH7Hm0EFAxz9a98dmG+9d4eLMXx+qKB5l7JqSN1GLmkPo3Fu41tV/VFPT5FSuqaIMXzb
21dWcT6hRirN4xbeHptHC7KvsW/fZm5PD/NBOourctsueDGQ85CJjpQoOQuu5BTL16n1dX8Bt8+s
lT1cvkhJ1Y+VghVkAx45ccixRas0CJIUNz2i58YrJ8Ex/C9ef7GJSxi2RpNe6V4h++v8evFVdwrY
4Gd0nYQguGYfV6Kvue288T9MzP2/dca+lP+5gU5TcZeDSFzp4sc6Ttxo7E8FprCHORUE2vY97ffS
Qn3vLWaTWFqa4KHHy1qHre781AXZzegkFaocy2G6y4TUcvsxp/Gtuh1ImSqdsi9+8hTFP1UKKWIx
/ee+U2Ii7q1h01BrUHx83cD2xLYP6l13+BLCPSB0lJvEl37se6kIkP19lUraPGtkSEejTNiewuqa
KMf9/59F0b+nEY0XI9OaPtPjCAYNceto+i3pfS2+x/Q4FXHobt6jVj7BpY9xDK1o0oGU4AM/o99z
9SGXH7RecLKI/IBLG3oeKmU5ACbtG6dvzoVFHTxl7q+a0MG53FFqZpJbMbZlCK3GKTKkwCE/qqP9
l9J8k5vGs8z5OC/aYxl3fpnZgTy0x1RVHHmULMFpI0jMeHB86yMgOLTkyIbJfQcGjNJrXAxQBbLi
mefKxwkrim7BEr8+Oqx9sqXEqE3gYXy89Ux0b49OeTSc5gQDlbPlNP50lUoCMwWR8DqMskKNqlAz
+ww5Za6n05SnztKbf2qZ+nYlhzBsI4X5aHpK0H+MnvTmZxawafw5dicvcuefWM/lDy3jkgpJZq0b
KSwrlysputFFL9+ileNySE+XRO9YZZva9XU8R57SiSqVIpdgf19tjmxgHh6837iNTJ/quXEw2+rp
QuVpthA7yeq1XLpCAbVMblMD28NmZcBBiUHxK82xH3BpTJzenY7QxNgPdJFdXDaZszFssxpbYykP
yfytpAWm/AW1GxEGl0uyRO7siVmVK+YdJuMPikaeE0jJfsQUzNaDIREC7nwFj7YVxn8WmJImL/YY
mMaT3gjiZ9vRLhCcIxcgN1LyAhDtaDuqcbDLX39mA+fJo2VUWsOqMZNRux0apWXc1erHfZDtfIqJ
bVsF94L2TsggpIMe0hhNKs2BumwEl/FJqvd6AGpcXzQwIkLjZxEqTKWA6Qdo4Q09vNR3Iy6hgydf
f0qFZItCLO5eBs7HqTIKYKV4e4bK1WPph6fyKKXH+QCFOuGlbGtCEOMcv5eScAnVAjFBT0y0qMx+
fF/j/Tk62YHuyo6YgHTzg2gFxTlfNEmyOVaAyq/bk37sr0hgntXjILgwbR/9KxzOByu9mKxkAs7o
vxaD/OLAhK/MG/bpOt6Y34SP+JsJYoXI/r5Ke9bcpwkZgKgG8pkkTvWY+7Fn3sqnucXRhJYIVJfB
irsfBpvBvELl7mthF2Z1iRPR09QbUPg78iBildh+3lpBcNk10cYuKlmgoc3jtj/VllO4ozO6yVPo
SA/KgZUO7aP5tG/Y9offCpZLuOlQ2ErRsii4Lk/JcTky2TLDmTFqweTKRB9gooXkrmd1kYfGmACu
VftPNbVd2nyA3XIdZjwvWdEWbU5LQOR20AzfVP2QZQ/7qyawgmcZ0TrLyjDPgXemxXAxHn6QGjvY
hxCFFs9AVmXoZZnYSrGi0HSTYCKwRMaYPKYKntzlbvTXPuLmN4ltGGhbwMjlO0EZpQOTp1bDqKT6
u9YTZ7bve/NBqn/uw/xL3r3gcB6n6kWnyxFbvDv5V39SjpZnfp6+LqCzjj6J/E2IxjlcFvdWDkYD
9lanntsTqTFKYPwof7EH48z2Rd8D7Me/u5X9XkRUJ9+mJ2UuO8seAZfhXTA5tNk17e5G/QRGTKcc
vwmWkuWEPTTuCBvUaZrGDj7SoHdUPSTn6YBZQVQXkuvBYxrleMzVbvHx7+4Dbyfh/20hhnPeWpnn
2TSDHQ/nVnqy0zsje2lMQYgJNk7nqwugx80HGfLgXm87yXfWIJt9rnUH3x70Wj3ansj9t2P6YhP7
++pgkeM8BFcxbJKHl6G6U6SPXNdWnsEdXGWrtVRP0FHc2uhGjBxJfslE9yfRvnDHVDfIRQX9HPiD
iuoxmnbypXP0ORWchsK94c4qCRnE1kfg0LOFaeXorHmY08frT+ZNQhkRkVFcvogXNIW1MxZuKDrH
Xq7tpnJLVdCMLdp9Lk0YqEQkdQiLoEanL6dBF3xw/Ms5+9u9+DqBGmY4NZbXPCS7xtkAlU14igLD
UdzhTtwPvZ/Mdb5AgA6SWkvwxO516oM5/VLj70l51xFRr4ogAb06yipowsFOTL1ibfJJBqbHa0o/
g4XXHclT9xFONJzrlxXk7rRg6dN0KwKWppRObL7kvelAp5MKVcJYjt7Jqq8n88qoqdbGtrWwdih8
HEtUNP/OToaf3X2oFLEyiM8IdGmiEKPlXryUrjw+x63gE1TodFw+SPSliGc2xTDh021kdWfUb6gv
BbJT3E1itibB6ffaKrFaOYsUeo09QttgMHyZrws0Qcypa3wbIRP7T3o4vsogemia3z+SBAH8SjC5
gh5HdVEou71EIF8Jz3YqSBD/8vV2cT8uQ+hlo9QGs401/Zg+whd1RTNg5FPN8Y9sUblLREpydK0o
gOrNH7KdiassgsXiG/3bhtC0CwEAcshGesyp4PAWZJ9XKsfVZtCSxCVhn0vW+EKMwE6Pcho0moBi
VnQMqVxGyHUzGWuWU7UHK0hw2uGRuz4Y6ICxv4j1ekQeoPI3BMuIzGpicEF/Gl6iA5Tg4db6Z3Fv
PHMmPgUZUGEA5wmIpd6pIWL+NZn72cKMk5y5ppI7avJcxTchnR17/sugP5X6I03ra0guVyhoIY8X
HbNifXgT1Y/t/KKkmbPv2FtH+RqDvzfExWylr19/Rn+orGuJDs5QCqiyRCD8fWGk9aRrWDuV3k3t
faTFrm0e9g3ZCqC1IXwykJbaHiJgWFl03UfkBgQagoS2FUMrCL4TKoYYZhePGK4dE3I0awrNLc0d
RGlThMJ9QfSmiQ9xAkNq4wcrt5MXNXQyYXVDsF58SxRGfXSztwGTpf39zNSMko+UdNfrxSUDo8jB
G9EDYu4eyvRhqe/RMiTwX9FqcRkg7/uQyDEwpqI4Fb3t6sXwPD4Y3ezt+5fAh03291UCXQiMKQoA
VS0qk3XpzdN3efryZyDM2hWIsliQV1cA0tWJa84v6KJwslg0vyTaei7mKbHD3kyBktHEbYzOKUXN
56LF4gKeTMVCMwxSY+700arcCZPGSfu8v1ainecC3jYyMDOGsKKOlwedflnslIlDOhIEi/eRBOtl
cYc/piKGBlwOoWfGmPkbb5bhA3WeVaDw3CBZ3SdJN7PEEj0OEH+rZt/G3MUougQItsXiigTUTjK9
MYCTLLlj56ETdc+jaIhWBMJFfUF7KEOZAJln38hOS3WeGkEvHXPQ92cxWIMwvwo+V56DDOy0RU4T
NkS9nPTkKil6b+h+1jFq982v/b3f9rILFJdf1C60rYidjynEU66zMYMoqJHeQ2QBrkBBJbcPt+1q
Fzi2uKsEgBbEIlVnWKaTH4t503yo98sAU/L/lo7LMFo8RHHMMoyM52mz7t1+Ite5OgqOSpEdXIqp
1GLKCNuhNisRL9N1Oxf+ny0Vl2OoJDVmx3amNqfneaKB0rUfgjBsYlig7sCcC7cbs92pBus+sVvr
VNuFT6j8hxBcSLYggI1qA4/fsfWTTs8IUMEBuXlvVWQCnRtMxL7ThsbX5mIPr8+3J1bZjUA8gi9n
X8QLuLnhFxj+btSFKCG3bHI0C/Eeo+eurReCqGcb+i7qVxDcblhNAlkdDRBlnfs44L+UNi77auhb
TXWcVehXWuX9B3xMweCZZmoEEnBcONZxD01GNt0X0fx2mPVvumGd9iE20+UKgg/IOtUTTYcDwLx7
U4ealQVirUxUS91cPCLbFlqcLEMxuYC0Zg1z11mHJoupcObRH6u/peymBMdGE57mtPT2rWK/+t1e
reC44Bz6XOqKsEEPjtQ+xRiDqNT2qOT9odFEfE6bC7iC4u4BEIuwsypu0SVuj15Uy35l/JAxj79v
0OaXrcGUS0Fdq2rvxEuHvA7NyRpRbPhkMO3koD9WXwcPQj4e/k3gFEI0zivGsbCSpQYa5Fnqk3YI
URqqvP/rP55+0KPokWR7ES/Wce6BccRmjBbgWdGzlQTWctXrgljafD5bryDnE1E2EzvugNEdxuvl
K2vMaq/wQfgPiVz9U1TN2xwvXyNyrqHXfTmb8QSnPxO/9otgwXg5VCjEI/os97z399/rx/OWVbSu
5QZv/J7xQA8xJn9GkPebQXnIPommjLZDy7QMcAcZqv1aYVxdERBEdGyUmXG6SL5V5VeRobjdlLlg
zDrsO/2mV7AOEzBEgmuTv5emySJp1tJjJsK2JWfs0v44GSN1FKlo/H2ozfNjBcWdg6mltIk5Mig0
iyeqfAjzVGDN5q1xBcFdTFN7ThUlHbBH0Y0c/cykW3vBYE4aoTj+ad+azTLva2/OPyvHzF1tUp6m
McYDgRXemLHDIng+gtXFW3QHCcqjR9FWbTYrrBHZXq4QZZnKS5MBMaKOFmjn5bpE7Q0yLEtA4PXl
QX4lNhQVRoW4XKYyoriruhq4cqAFxjk84/X4VH/KgFqhccFj6TH9LP2hu3D5ilrLAvJSuIvcRX5P
hs/NMH3/0B5CggWkocQ2eLLDVkLXqmQiX2k3M4bhFaeGZKKbuR2kbOwvrXh8kDnguySCq8Y/gHwS
sdXKyGSdbWGBcR0mrSAVTkMcVj5lxCL65IqKTdsHzQqTu1SBE4oahc2MRAU1M93Utw+shJqkjiU7
4nfqzZIt+C9/G8kFem6SeVgKGBneGL9YWJRHCsUI88vHOlvWUFzAL7PVqikLeChzODI59IrgCZGd
H3sbxkV5rxopHROkYkuhXlP3RzMbrqvxwSafW3QALmN0yBfzed8vtzPlZQG5QJ+lri/sEjsmG+NR
ydpPTSjquv+X9HXB4II6n2dJMk2sHHHKxGG3HTy5LcFyVn1GLys60jYHdtc7xYWzhDKepOPFF16o
uoY7+mEQu/rV/7HPKJj3628hJfJN1Iqyfb5dzORuJOBxqjKLBdxM/Zo+ykMQk488+K1N4+4ggzHE
6iDBtO6g/pK/GIgwHdQdCc6B7Ft3Z59EN32Bf/CD/fY4VTVFP5436LehdkhF9zjR/89lDF3WwqZT
cNXJjG+T9ALiXsFVexMArNRQ74AWBVQa3p5kmZGHtalj9o6WvxStcOjyYz+CNrd9BcB5tzpXc6FV
+DgpjPBrXGaBPVhXcTz+2ocR2cE59TL1ap8PsCMDm1L4GM8i0ohtACy4rIEaztS5hQqXpJBVNmZs
SvRrH6qf+zE77tuwvVQXCG6pxjgNpWHCN/ecPBrJl7T6GYeiEv72kaBfQLiFirNIt1t8MXqz0jp1
LDvRWDljeVNqQSt9KszIj0IMyvzdyrXA1djPf5fAV8hcAiCqGqKRFN/3qTG5RYnGj1729CE6NSoV
QIk2i8sDmWlgrIFxhhnJdMzC2dfzUXAcCSD4yJcLRe0mNuWgDciihnyoIFO27w/bEKi6GlCKJwr/
TD0qSzJZA1yOkofBPJFYMGwg+v+52wG4D4suZbHfVmQijpRoBIpWtd7lgu1gO/t+5y+GcHeD2dTD
WGYTxAkwb0bLTkA5/ZA6fd56qTUP3v66MRfeg2N2r27nTYQyT88YDgxTdimochSQKTmhde6/7QNt
38ch4IMiBdhxNJ7wajEWnaQGklsNgZ3Zi1+7mmLIdOAZ2WkSTDCrjnwU10c2F/SCyxNhaZJdmXaG
MoyhO4vPgEHBx1iiEUzXTNXNOtoPjFwd7vm4b/NmklpBcydSU5FSHkyYrC0nGv6kaMwViR1vJooV
BOeX1mA3UZTCutI6TcZ9wjrb0fcm4rwXWcJ5Jfr27Um1YIkK8aq0PlLt0TAFWULkITz7Lc1iIx4S
2NJ+HT3JGYL5r+SAt5T7useEe3FiBJ2xdcj+2t+lbQfRCQhBwVJv8dyPqWRVkdngIrQUrq19jjJo
ZygPpKC+OQWZqFlVhMb+vgq4MFYWWVfwgWiVv6r41Fql05f3S/tDbYO+EHVqbIa3cbGNS+7tqKXd
xD5Hpbx0EuO5VT5L9qe0GxxD6QWZa7uOdgHj0/ySJtTUI1zwMLr8K5u9DCSutqs2XnHqOzQYQ/ov
cj50VV6BcjFGtA5MtCCtBoPPtzlXHFW+NwtRUmbL9C5LrkC4KDOmVgNDKCxr88JN7NgnhXQgdPAh
vHns8G2lLY07t5MgOW/XCVe4XNgNYb9odoiISE/N7XDDxOmaJ9mBauNxPwa208hvPzG4Y0CCBndb
zlhFq++OlgpWIHOKnLFKbmRl+rSPtZ1LLljs76sI0EYFvc0JfNJU0kMxopHkm2R/hBwIEqL/C2qD
ux+Ciq2QihkgvVke1FDyQ8kQ7A5bkz2n4G6HikrmfIQiotfGMoh2u1NN82B/qUTbwicL3UyVose2
xCT7pPU4J8Hk5FS6cptQEbXIlmgyOkwvS8bliqLDKZl0bF+YqBrxxzstYCx27IQOrxPM8b6Ok/j4
RDQc6s3B/0ffHAuk92tqmZaGl2BL5WUCrKyxSBuBVrj3ZAg2K054b3gGPknLQ+Qbgk/gbUe8gHE+
QnQa5yDhRMVn/Nyk93MNpj5BXG0XLIwLBuckhaS1ShnDIPXBeGAy3rFn/VgeZsh1VT59Fr12ikzi
HKabwVw7U5g0ar866dhWv1pRd+u2218s4tzEyDstNkNYFJt/W+Vjmn7d9/ntr67LkvGDnV3apsrU
MYCTddZ+RocsYCSf83ftL9Fybef137YQ7vAox2y0kw7XmrhSD9n8ZBHqVqlfow6vv8xy0Nj+HxrH
nSRKr1oQcWP+EMy445CrGLffybfP8lFknHAhudMDH5GNVrBgYm3IEmQfGad6cWI0QaLz41/O/stK
cgdIMqbhFGZYSVApPIZnjJI8WyfzxQLzZfK1diO/+kiTNcQZ/pcqCHeMkJAMWQbhM7DFU1BCg1bs
gCY+HeOPbUBF5ejXPuqdxES4XIHZR9qHbN/0T6NH/OyqeE5P0bGApjzck6L2LgX5eT5DANVJzyI2
E1Ea4UXl1C4NC8kCvNS7FhTlQJglQ5YauobH8QBy0UA0rrt9cbysLpdI2litYqpiP0t5/Iuktotn
WHfQwFpIwJslbMvZLvevdpPLKmkDNTaawMDpXJ/YmBCGdF/nADDp54kuB4IsyY99tqTNbQUaIt7U
P87q51h9IPYXQaAL0iQ/9zlqldkVGTC0YDoQuGdxA7GWHoksdAhcFLSZheACLoLkcsu0hJjoYplZ
tvS71O6uQqo97ZvF3HwnDDQupdjKlMRNxVaOSs4UJZ4et06zfOk/wgK7im6NyyfTrE31JMH/mrz0
4fk+SM88XUtO+/Zs+x34t1WZoIECI/dvL6MKLVgNEzjjKwFjcS7wZO0YsRPeGT696ntPALi5SStA
zrAcgzbQRwJgh/4Jxqeb3hXu8sje7lrHeA4P+tM+4uaWrQC5PFlbw9KUE7asz6619FPYfDaU61gV
dNJvnqQrFC4/RnOaQdYGKCwrsuGh9gA20w/JSGGc8/d2cdcpqx6MXNXxQRRbmguqMyeuLa+EJOr+
mm3n2xUOl/7yGNyVFTNnAbl3WpCeXbqdsGrPcmP5aROfZqP1DanxqoJ8XXrd1aLZySftQfBDNi/E
qx/C5cWym/Cp1MBdtCAMOjd7QIPkfe4wPUW8u5buPtxmYvyNhs7ft9EwLKka6SzrK8ljig/AXnnp
RIOngpB717zYWJGZypStbe5a5yFAhQejx5g1Ww5jEJWOKNtvHmUro7i0qLXxKKcaCwDrLzYbmoe3
6vhQh7e6JhR/3Y9u9LO+XcCsnicj71k68cFr+S2cDtKj7VYJ6Cbo9XDX617uikS0RJjs76vv6SZt
ZtuUYV9rQoxS/jJkgv7G914BkTnIFGDU3zBA/8gFXUlIjLlN6P8WEVjnp/prnLW+Hv73nkbAGBB8
Qn1YhqgnF3Mh+kTygo7pwQSr9HKMRex6W2bgu9JiY1IEbcbcZd/UtcLoVZQBCu1hzqCtmH2piv9+
nkCgZgXCOZs0VPEIJXkDY5TTK6lY9rk9dp7q5+i4Et2BRRZx3rYodSjXDSzCl/s5MrOvJVVdM1QF
Rm3DoDGCoEBqgd3+rYMZRhfKnTHBJjWY0tsoypxa+BDx/phiC/cbhO8xMcIujjO9Mz1Sp7f2iNd9
ucWbdJwfSfPfyypvsThP0FMSzsPQGKDUvVni76NUHdL+LwIymP10+j4y3+JwzhCntTyUYwzCrSJ2
muFpIf6fAXAOIOW5bpEBO1Noz4rtTrbgI0uw8zqXWkBcn7djHxreAN2xFJrM7d/1IGJFF60S+xGr
/KXIg2KWFmqBbRRIyV06C94VmHu+vbO+3QXuaiIPVVbbERSlVbMJGkl2o5ocpM46aOPsqzQLRhXs
3oto0mDj8/stLpc2pd6W+0hTYZfSPCgDcTGo9XXuoqs0y+/bEnQLvVk5egIO2qF3EqkTieJu0Ka+
/QVcRp1qRVL7OoEQK3qocNOMHeu+d6xPi8v0KDLICOo/hBUvdkfYW24uWyzdqEahJoOF61Tel+ht
nc9SYFyJO7YEfsM/N7QggLMKGzKzYAuuradlEBx7gozEKw2pc6lnkBU2PVlJg7aZP1nqcleR9NZS
rF/7ccw2YmfNeI65QaIGHpgRAgqZXJVYbpTcSvSstne0cFXjv78KwS8gbY7PHV02IMb7NuKsvh1z
Oy1woFe3VnUNwbMST2wJRQeyLiJp3DRthcX5INVDu+tBFe3FJZhM7CT2S0v6kiTxMV4S1+hAPl+I
FK82PWOFybkgmpOhXEeH9IBuMYfYh2gUUXBtJsYLAj92b9QLXrps3FXK8gn8gIcu+lyb+WHfK7Yz
yAqFO6dmSqCBETb6qyAi+StGn73h6Gem92g/7WMJlowfw0+KuDUrLJunVtO9ZFRX3SKJXtFEGNxp
1SYkJVkILx8N9W4iszOkkmDOX7Qv7CeszpJIjlIo8NSI2Vi9itLyxxTT21o3/nt/zpsI4t8p8ikt
1LqrDeBAcprkTqL8sqKrieSCK8S2QZpi66hPQD6Z/X1l0JLNcdnpyKag6jnaaXNfKfpRoaLDSgTD
nZHDNMUGzSfdM3BT6arvsfotbD/tu5gIg8s6w9CXk8Ke4RqwxkmntrqSdUGXzuZRr19Wi0s2upJp
YWgDQsUJm78UzedG+zuzT834M8qva/p136Jth77AcXmmwiR/1PeK7inqD+gKVNL3/f9/O3f+/v/5
1hVKl1KlRat76Bl0ZXRnFaBRjb+31XerudF6wRyMwBqbyzZZZWuVZMPVSjSD1XOCEnPq7Ru0fSO5
bJDN3YiNcNEssP5ggwLrTK7STzk6ukFARtzGl6/M03wfPoq+/wV+x5f4CO3NyRxgFy2gJxA2rkau
y/xjye2yV1zmWaxY01qrMhlnVx7rYB1SnP3FE+0PlwqU0JqLuSW6Z8XnvHscPsC8wJLaxQQuCUgg
tw8lSGF7qh65CxopQLr9uG+DaC+4HDCGYRnmsQYx6+5ktXjiHW9j++c+xua9zYD+GiZLVZDRcsdM
U1Q06WrQHLfork9lTy2pp/R+WDSC3Mx+7Ltb2wqI23JzKBM7mm3Dw+ggKoJGPjiyFTTqwZhFbCgb
nSDYmxUWt/lDVCwmTh3DSwc3fBWRwJmGoR0p6INCFnjaxmveWzTOE9okU8okrXC8QYlZOZIjnuHv
yyvrU3rLSIxI6RLRiSpaTM4zyCzpmIMy0oNa18/SVL/044BCa/49wiy7Ughy3aYfrpaTOyiUUgux
dbnumVHuJVZ7bpYSs4wiZk4RDHdAGKQNG6Xs0kNSB3WqOHn9SOe/9919G8O0iQ1nB/0Pt3AgmZCk
LjJ1b2l78LvjIroQ1MUH+qHcbVyAuDULh3LCnJcJ/j4MAfV39Ql362PshX5JUbydrlXIjzfKYd+6
zaS3AuVWkEB+GhpSND305GcJTjpxs/pGPZo5+2+7+O9Ig0SjIbU1IL4age53ENisD/LfC2h08b4l
WEXBbvEflckgDTONZxxG7XQNag2/MA2/NG1BBAuWjf+gNONYrjINX3gRCYrlvhTVUjdzrAlBbl1B
PfidqJKFA5VWGUHhSaqdIr8KhyMZE1f9gAIbNmcFxGWivq+oZMoKDgz1tslZB/6PfQfbeOp5i8DF
j1YqmBoBPb5nlw49G+fqHPt575CH+Dm+hbRMoOiCc2PTB1Y2cYGkmkrdkB7ZNU+1x7qLz60UvhRa
9GXfsk0fWMFwoZOVoCDQskT3pPJOstAAJ6irbQfOBYBv1FkUc+76Bk4wfoW+fHmq/SrIn18nSS0w
Ofz3Ts83G8U368QQnSpTBfYM3XVbpa4CvqMq/Eg2Xdmkct9bc06UNETGtspbdTqZGOCUPlJUXUGQ
txBVJWfKVOEeJ7VozCGHMrV8aolkPzY6Vt4uF3OP1ZdjlNpm1JhIa6z7hwnuoOf9G/GGxjHu6b15
y1oRND891ND78bLEFxH/Ct2DhcHqB9hqv7Saqut4EqZfmofUL1JP+kl92cNvkhzN9v7I3/kWnWWs
1bEyIh3sUU+aHZQiKoLteMLol6IYpv5OBm3K+lFJShy0U3oyl94xMKS9b8F2Vr0gcFvWLllFuhYB
lTYPc30y60/dEBhzIoDZzj8XGG5j8PaR1rpu6FAUCpY5DuLsdipFo5Oi1eISNzgbjNCeYAu1bxsp
chTjeX+xNsYFmINfzOAS91DGDdEJ9rv3F1/xqnPq2fXBQlHTITfFqUXHef65ndxE+VD+tlQNjRo4
Avlm6Vaeq06b4dhthiYs2/Zoo1C36YioWWTbHy5A3EZZbTjEpJ+R8ZqfKdRhpN5Hv6pn9r2/v5Yi
IG6zcjuL5bgz8M7TXavNbd7iGdE6VHX7Ic+7GMRtmTLZkIvvKt2b08qJ9RfJujVCQRrYmNllfnEB
4Y7XMmmLac5tzcMYQH4fn6iLAXL09WTu5EMg5G7w4kfVqz+LWD02PR6DoRZRFF19J38ip31uDgrB
Zb/sjyCIdlpF9N63fVm5YPBHbkul0U5zVBnik32XHHO/qnxyu9xSX0cToFZ5jSiNsy1595G7Qvx/
pF3Hkty6kv0iRtCbLU2xqr1Vt7RhyBKgJ0H/9XPYb56KQlPETGt1F4rbWQkmMhNpzuGqQoZBs9Eo
WlTt0uSyIKCYGA2XxeBs6+i1Exef9y1x6xBR67SxXYunzLtlnDgnTBrHFHMSzI8cbMiI3plbzm8t
gLOOvp07FDlQhFZNdiHLvdey6MpMRZM0m19qLYfLvgYHiM0pKs9+43cL0r7Hrsvn/lj78V19UL/l
3/bPbeszrcTxjxiadNZQt9T0Y2lAy+NzolhuC4yX/mdfCUa9NmsRa1mcSdgKWnxVjrZiOyi+A7YC
w5KvNOCnRgl9zKfuOFfsbuybL6qqCXLOLUe1Fq3+mVP0docuFckxikCHm757AZVs6crqgzwmgu6f
wBB5HnUs3tRpHaMYBvJsd2zQdxEW9ETKLD9hlSAlliJNeoLCJLFvm94bitGT6UPzAShdzNOc75TJ
hZGsH4jjRKPpw/aBqUnb6lFrqzSo1CoO9s1wM+lby+IiiR1Jlpm2k475F3ojByn294oX81YKMaJ8
KZp/2axTgbtYxS4/gFDerYsY02AlKO8hic28vnLNkB5pQEEs6LjIAuTDQkwTC4lptr/bWSqnozlP
86QaOM8xjr+XcxNjEnakh6IYfilynRz3j3RxSLwDXuvIxUwUqKBmqeNF4mj5Mc+K7wvgt19Nw2XR
VLGnlKXjzqX1vC9WpCTnJzVFKkjRLRUEcl05fl9f1NmhJT/3pWy7rfNRcl5ynMwhxw7OcgXqG0z4
OswnYzecMJWbI2WcRYOdgsPk46ckRcM0mpjJUK229vp2dPta8lhv3Tpk/jwDs7OYjHBfR8FJ8u9W
uW5YLEsNPqB9RUHeWYcDRSMXT+Z9OZvtYseULQULpJr+bpY5H+eyTzqMG/WH4gnbs8cqyK9ALumS
QH0QyNp0jytZnO8yUjOnbEaLfSkGan52p4ENKnqafrTBsqbLmFcKItzipd7dg5XE5d9X3rKjERuV
3MbzTnGOcdreqt0YajMRXDeRYtzlrlMlQc0JI1VNfR1F31X7af/kNq1hpQZ3nZ1CN+SCJJbf9RL8
1CtpAZoH6BWlFpmD6MC4GzzpGZ7/RpoELBj9ZQOhuZQHsIQtGwio1V7PiUtC0RN2OwCs9ONudF+X
ZSyZku6n8vWCbUf83h26YNmPwaqAGOFuX8t3I8s53uR2pQ3oXGvNKRnv0AG+1CURr/vyq/9ufO9m
ltWhqJpWnwxMUmmHLuyP+RWYMY4ieEWRMuqfNi4VqdXaBt5Hs4RNGyVxG7k/TpFIm20b1BV94QwA
iB5Xgeo7vZrnHkVVU61Z0NkdajM12KyzMbU9mgF4+yM2f5bHOQtqOPIMkoIkKHPqUgtz86cmeTFF
p7cZTNCC+K9anIdQVMuqaIWSgzmd0voyNWu/mx6ZXHpmKigBiE6Q8xKmUgINNUVxjdWxmx5NQ77t
NebN0Xz6t6Pj3IVSqWghUQSPIv1Cph+0DdP2lAyf96X85daej47zFbTOlLYrosW+l6U2el99U7GA
xU75rfNZBLiw6WIRpRQMSusA/uV0Imqb1OlUYzByGFzsepyYLFof2lZoJYNTqNRjSZYsyfGBvVyB
ECwOJI+Uvpmh5qkeYx+EtPtHuGkRK4Gc32tUmupmhaRQY6+F2rqVVLqp8uDIscD0Nn3Eb0EWv6Mx
xIOdIdXEfKVRhTVYjeJSupfVXBCnth+wKzncKy8plGnIZDjWyRmeuyRySzpQN4/ka90af6gpABB6
55EkU5iWDZbAzMRF0vhZGTQi0Hg7zV/9FM4tWqR26n7JEoteuzBQ4ugM+2vlKL499g+xxfxknm5r
U/qRz/rXzOqvOqn1GZ1deZiD/c+8bbsWWMs0GyS3PMJ7Q6lSWASurC6IG6s/GxEgj0jA8u+rNMeQ
dMdIKUNTpbk36Z2qPOwrsG2nZwU4JylbQDHCkwU1ZvVXonwrh4taepYGwSCWSAvOP5JI751C7RCV
i0BRvlJMyP2bGpwPmTvSOWmLOpFeXNaA35LTHEsJJ8sRDXlsX7fzeXGOBJ1Bq1J6OKtSyl6bcrhs
k+SqZSJc6s0DsxVM12gGojKP6O7UWd+2jaH7kZ1HnlXbL9qYfMjLr4Rw9yjXi1JuR1UHByTwFYLC
lx70E4jAw9IfXj7S6XZWwrgkY5rzVCWYhPIn9aJFJRkDFqP0kTnctRDuthR6PlfFGIOLjx1S+VcT
g+7vZd/SNg1gpQd3YcxyjCZDG3W/mm8oSQFVhaxCcClFMrjrIo3EVKZmNv0oekmM3MWcZyIavdq8
+Cs9uBujg/5qYjYGsWlX+TQLJOM+tie3KwUZy2ZfZv1NuBvjUDtK5aVlnzYuUOOD8VR7+XVy2wJ5
ugnkQ33XeMk9EVQGRUfIxd9Yy0tHHTLTp+alhHKdkh2JKHERHOFbYXTlm/txHnNjipBUJNp8bO04
+2zRUTtmwOr05u4jkz2rg3x776/EOV2fmB0jKHYqeuENc/LVStl4iPA8Cf/Jxt+yqZWkcS4qo3Eg
iSTOTVJjbzc3r1Od/puZv6UcKzEdSw2lyHCVZvuU21dD9RTZAh+3bQY2JqE0WVcMflcxybJaa9QI
6/bsSnde8+ppaASV4e10xD7L4AwcY/JJpc8NpuN69B71i/QyuaVhnoJQbjqQY3ON9FKERbkdH84y
OfMmCmD+66FA57xifi19mftv+yawbdu/BfCYCFUHyi0mFTA247FJHo05oOxhHu73pQg+zztUhCYd
OhSIkbwqtVeTzsuM0k2sSZQxLpHs3Xv9/Il4RuyJFfVoyRjqARQZYO/rUB1c5cYABWMVmkBuFRj2
4jv3xHGxTs2U1LSB++0ro/OpddpjNEaf8tr0FEP2SFQKthwExsCDI5ToYMk5KbEU0M/HZrB9p88E
Xlyk0fIhV1fVtrASwMYEuxq1GahNdbA6/SYe7YDJAPWfcsEBiuyCC4C07mfwKWM9mpY3SvfTJF9k
5SOrFI4D4F4dhQDH4TlTAPc0AV0XARCTVzWhXpR6uXAmePvZtJLCaRJPMSaSl3ukhyWyLO2QB9Fn
86R9AT5MgD0/ETLN4mzemd5KHhfWQZZXOAVDfmroKBcZtzF7SDo3UQJrGr00evrA/V1J41yfMUqp
0WRwfWPzVKOaSCafTKIW7YbtYXpbQ85tqWgD82+sGJQsWOeHDx+U+aakvZ9okytp1TdaqQci64J5
rA3P94c4Loc0bRpRakmYU4oyN7Wv6qn1NBPDFr27f3jbeuGnox+KJXeZE0RrO2dNit5YWxRe68ze
XNjP6JkeFFBeNYYsWr3bmoR4G4P/r0DuEsc4X6VudN0vJHIl9U1QSSS0ovzOoPF154yHCgvQVBqO
RaXcZzr1y7j19Nw+pmZ7YTUU7xy4tKz5gHdWZGzhOxYKY4AW4IKZo+CpMxTg0WDgoncOS5PQfGoC
YLiH2U/RQuqGa1kL4wMb0TQst4GtDS/FGyv1ovKplP5RIT6syYo85nTAQbd+/lUP5uNwt7B1t95S
ahLdeJFCS+xbuebGKTuLpK3uG0Daih6ofSp1gfffyuEVGVC91jLgC/PhvEqaYNLcGXFore/cqp7k
Kke0VUEx8R1YHSOgAFVMV8WSV4qG+DbvyEow52CwdKjPQ4aVp2GIL6z0aztF34qM+po6o5Zgij7c
Epg57/mHnpwlYkW2rOjY4dl93Zya29LLvdYFyOYpB0ha7IsWbzec9VocT9iYO1mrajIeEJXqx/FP
gjOV9WOpf5mMQybKtbZqoH9I4yp4Xac4PXHQtBgPU7Dg+4N0RXlQsD8qHzXNTV/23dumXToYikNR
FwMHOhf5WjUiiaxT4HfYriU7L814zCrleV/IX5Q6S+EsU2/avqpzJCYsiMI8IAfLuOi9MdACwK75
snr8R3mcQVZj5WCeCxbCguakx14c6Hd5qPsomhxsIGAKbt72IdqKjvMDv9+bS19dbi3WWsVxDBqY
/VfT+TW1F0X8U6DSVsBD9d3ArpcOxBUeCCXvIjoVZov46vW+gtGkYvzUq2CGiq/mN8y1znbz8RPR
3VoQare0W0vmXNeozYpRA1rJj6S7Wvpe4PVkCl4YmwaylrFc+dUJ9s3c1kAlW1zXEOheGiS+fff2
vXwpEcIPb/mrtTQuprO578c0jWyM7D5ZDDOnxY9+fGblaZC/7n+2zbPDixbw9pqJCUPueoHHqyvK
0nT8HHHMdpX2OUnDfRHbZ6c6CMkqINpNfq1Zbyo9yail+9mJma4aLKQ7huV1/gKqmCueaLhwOR3e
/WJQ8rc8TqfcyONaTXUSZKz1YlUNWGYLQF63XO5aBOcvKgvQ76hsOD7F1JqH2d2b2izAlwQ4RZcO
IBw01Oa1QF0sEJzl4l3f6aYZDra2LZChvWuyto0NYj6Mziy3bL6qDv1xWd/P79rwI07j7XNpysID
b3JRjMUYR9Ic9AxYd9WVo9dqgClrBbFy81stNvEfITyRZqQopVzEzPaJ7jHrUx1/3j+wTfte/X0u
WkUOUFDwntWBdYz8eyBuk5huPIoKKVvVG2V1WBbng0Bfh2dEFMPDXmvfEYeBwXdoj1hCfh0nN/2h
utPxA6gEf4jkXFId27XTWw7e6Qw9nUu9eqLJIHhcCPXiPFGmx21nUHyf5CRnAHsdrjEKFyqZv2xX
jzfy0cFCrECo6Jst/77ytXPm9A6zIyxomlittj41zc0swj7djFZoE6PlZoF4h38NMsYKo2c4vLr7
KhkoeYDwbw7i+nHf/JY78u66rsRwx1cztaqHiNAgmx7peDvQC73ND3Wcu6QNx/SqlBp/X6JIMe7w
4rKnHXZsMeyhXQ3sC8hs3JzcpNq/yuGcbNRGrJaBtYm6x0tHjYNsBgmxPGyNCqxBpBDnajUqSUlf
oYosTYdCdTzZ/qpYl2beBv92cFxKxgqlpCMBiEBe2hdRa1xreu9FeuQmmSz4RpvhHR5PBQmQral8
zUjq0yKRmWX7ynw3Ok9l71PlCpg8hSEilxJJ4r5SO452KUkZDcqhDLosyIYf4N/1AKrskvwjqcRK
K+5DtUmJBaB2cvzSjm5sffgkZemhzEXRXaQS951oVeZKq2uOXyTAm9KtsE5toNcr8Lha/GAYRJBd
Llf03RVeqcWFwdJO5aQBgCFa5yc1vkisw77dCf4+3/4xbEchUoQerSrnF03WX+a0EJi2SAQXBJ2K
TdYy0Osr1UWSPgK3THBHN1/2SB4NLL+rqoJK1J8uOyLVSFK5cHzpWJz6p+LQXwL3qWgBTbxg0Lae
/C1+1C1XZAyb/nUll9Os6CxgCEqoJwHV1+2t72YSGg09qEZoxZ+M8sawBEe5bX1nRdU/Fc3biulJ
CYGjlbppDeSU8mlUZH9ObgomQkxYfPV70zsL4yJ8qeRKDd73yM8Kh4ZR110VZp668qQlp30j3IJQ
WbL/3x9wMaFVzGXWLNVNBBORw+IE+rGgIm7508A+Z3ID9HGvU4PCEzXzRYe56L8SShRLo9OEcQu7
hUCW+6VcXkumfh/pTZDEouRZdJycMzTr2Oxi0sNI2T2Zvhv653r+tn+OG3QXy57W+Rw5J+jMqkaV
CiWubEEs9uIL8pr57bG/kO8G8H62C10NlmMN4OThd1wOlx/YZ8YmqQb+dszAoV3JnSk1NHNSJkzK
agSwhD8noJXkbBBk7ZsxeSWEO0lbUkhfx7gFeWId1Vn/ohD7frLx7mcivoFNURagVXVHsRAvuTtQ
A5i5rxR0PpKG+ACM9fAoekVG99CbqcDTbz7qVqK4O6CZDtOLSkZhO24LN6+q0bUr+yeZ4oNhg468
ar4bMT3uW8ymUVoa6tZw9Bo2P/+8A1aUlNTETCNWL0Z3RBKFNRrt874MZdNNroRwmhVNVkaKtbhJ
4McunA2J318qR+km/jkWR+r1gf02v2i0PtDnHFHrZfsVsZLPGeXcaLVU9KhkN6jNly64fg+Rb19Z
122M+EDvQBxuux/YnFTgQX6fLGekfYVeCW0xl+Q432qNutP/n/ESd30lgLvrU86QiOgDDcboQpeO
mYiXdjNsr/4+l+l0uQ6qpiGL/NEJq/SapP9/uJo/fv9iNSv3K8UFrcwBrqLGtYrN+IZi71PJRLOB
22pYCmqCJqoW76r+elU6FsU0lTYhmdbCqhBNyW7fobME/qCAJO3EDaZkrT6bDxjeV4KsKvpDP6Si
ibptd3QWxZ2ZrM/OwqYKBrlW9br5Xs3xSLC/Zb3ALWyt3SiKLZvgodccWdG5KzNmFSntTFlW3mSv
PyW3EtDMrdA+TEKalS1Qhz9kcTclKWbFHOdcR3d5+rR0z0CMgC1gyXuwvKv2l3nVBiaA1Mj1cLRE
vmHz26305C7RnAGhyTaBeQigQuwdo7s8VYEhpAIRieFMpMkbTYn73Maau4X4T9wUC5jWB1br/zhI
zjokDNPQqcGNjc0IVUEUhufMbfuvNWq4+y5doA8PbK3KSg3ocVP3Yzl6kCMAFaRGmDj/KobLr8uo
1/u+REik+n3efFGGrzmoBfdV2a4Pn03A4HLqxIonXR5Ri7HrQ3HSgzqsLlXJBQTaAvEb+84PgcDN
cLgSyMXcaS5HZZn0WjBEMMeT+dpV5jcvRuvGSztSf1QAZdyGtDyCFB7M0gKFNx3iSvzy7yu/S3Sn
l3Pa0yDpHu0G7LifBfotxvzu3bASwPmOuIk7NZptx7durVc7Dxb4KckrLqfvUlgEX5NP+dNbIuqZ
wb7kTe+4Esw5En0EeQaJgcGSW5e0kFxaXWdp6iqiUoNIDuc0sL6CXj+ljm+WNzS9G+WnWLlTIxHj
tNAyOa8x9jFQK21KAzXULxb+oOJy6cC/takPog781pDP2nsYnPcYqyTrGvrWQStrTw2ygw0cNOfL
4C+AUcW16KkgsEN+u18atLYfLHSZzPE0GQ9jJxieFR0fD0vWzVEMXhocX/qp963DfNQeMnBWxF4f
kuADgJzr0+PByYY8b6opXpIA60IunsFW1zq/9s1bdGCc3yjmsiJGM9nYsrzq55PZCbpKwgPjPAMc
k9TLKg4M+OAVkK8Aaw1sB7tzx6D1qvBfLY7f4Y/Gnkh1CwtQIwWPnEQxXYDWxTeyMbhSPwFKV0p8
ovSXZRlplxUl9wwR7rZOjCRUWNo87J/vcm3f+y3wu2PGEjNa/FtIs6phosMCYTbHj0aSAavDSNya
NN9ku7gtq1SwT/KXG3cWyJ33gO2qtkPP0o/r/30YxfdLnuUQD71JcDeLTnzbgs4COc8sJ1E6Rw0y
rZmCPDdsRWhS244R8EW6BTBy2+YUspKEjXKCNpQlt17KvlRVWMydGzcv+1/qL+npWRCnSDNMEXAe
IMi+Rj8cs0nFERweXup/CJEfF/ssigsq1VAzaZ6xMmaMxFcGsDXHoqfi8mvfG95ZBBdPcmYVVgTi
sSBPZscby3g85XWbu6AoEXXDRaK4kCJlCYuKElcuJfbnlJo3ad75c5f5+x9o29DOGnGxxLB0VhMD
BdlUuWb2J0t+/ae/z4NIOw42iutx6avqPyf7Vk0O+39/u2TggLEHsySyofL0MPUMDmZCVeQwhQvO
B6SFZdhHHjA4zCsdMbgIinAiAqmbH+cslM+qK2ecdL1h6OIm8WHscziiBQLE8gTKLYHinb2t5HBp
dULYpMeFZPnKbfrLRLWVHKpvL3L3tjQlfRaFxu3q7koel2FHalJaM3FIoH/p/fQBo+sYSevd/Iod
MJIath4JPpRcrERysTIbm0SuCGJlwu5pM7hdLwKc246WKxGcs+t1KcKIN7TSHhWYxUVxAKurFwOY
ICh96S4K9r/a5pVaiVuMZ5W210YjZ1GFrp1Nx0CnxZ1VOQIR2wHJAU2xaaGEa/Io073EkgloVQjI
1+pFc2JhCYAx68vCjNwiHIk+0l+O8CyPO8K6I4PTtjkNtFsLc96BGihHKyixd+SpEXAVRPh92xfs
LI87Q8kEHVNkOMCpGL50ajjLltulT/vf6S+u4yyECxgzrrCWamhNa48d2LJYOLo/h7srI5z8/IA0
x9+XJ9KJCx54uRZZacDS9fyunl2mPIKEYl/E8ovf+4uzRlzQ6DQ904wid/xxaH7KMiAvCpL/6kBl
FU3xr31Z29WglQ1yoYP0kWKPA8anlspTylwLHC6g7m5OoMxcyHC1G7WD0xifDdBNq650kgReWHQL
eDwdrRnaMm5glWnmRqHiK27ymHvUy0/j1xgdFBEt7XY2c1aZB9NpRmD1pIYNRJswudP8EdlMCUbj
xis80ZUTWIvGuWJKnMTWU9T7s6lxJ0xM9I39SDRdBKe2HWJ+mww/4NImVlQmRWSB+haDYj5CDNpQ
oMhAiMnAeq4JasmbqfvqBDlHUlZ5IQGCxvAd2lzQkfqA6zrOM4o5WnevS4mo47z8vZ0bwfM0Z6D1
KyYs5PjYnDyyMj/Ic/x1/yKIRHBupFTZVKlxgxEhuXpSbPKk5qKNMpEIznWgVyfRYsbkdskOcXE1
i1a6RMbG+Q2qdaXRJCi9V8112d7W2q9YEZyS8O5w7qKSaKVbaYexsD4H6ksZ1GryS6LTZZmXhyh2
XGN+VmTgFYI6uHZEnUiBhvwexqhPiQrQFCzPquYxB5NBPyQX1LQEDlhZTmrH3nQuY3PUUW8KrUVB
5ssUtj6dvQWGLg+nW6fBg1E+LN3d2MOA4SCsz29PV5wvF793iGWT1ozxKbEXCrjA/+SL8uce8Lf3
5FN5GkPpBJKIe/pt/wJs64xLpFrgtXR4liBDKZuU5HgVoakTJgN9ks3mztbnS9MkvtbFAUHvTXDQ
2zfiLJO7dGqa91WJwOYXZe9J43yhOONxX61tkzmL4C5drZvaXDTYCrTszE30n2AO8YxYEMNEenA3
T0tTeYqnJvI7jL0r6mVRPu9rIRLAXTsmE0N3Gvh3W+9dayzcSAR5K5DAP/EI7ToJ3AwYeY/166jE
skfZB/tK/CXS//4WPDtQ1raFlOUqeYMTh5f1Uai+0YEhXt6xW+qLxoW2QEYVxTnL46IvRsfUPicA
8NEwDKdJpV92o5fHHdh7TNBpAAARMAlk9jL8d19V0Wly7yFg6M29bALWWUdeQ2sWNnEhMOy/ZPNn
7ZbfsHqhYIpb7bPJJEHjS4/GAQ1+bw7rq4WWUVzKElwjZ/n3tbBxLDI7AlF2Fk1V2A7qF6etQCjV
aYng6LZzi7NanE/QWAJ4GTvDOlX2i0o3pg1iZ3LFomtZNK4rPEHONzjyNMZpjFWFZbxe9wqf+M4D
O3RXJR4O1tO+SSy/+31MOevF+Qi5qGPZmTDnrNlHIuWukb+mM5ir5u/7ckSmx7kKVHX7uKnxcM20
Z6sIq/5+/+8v//9f9VBlHjuqmuxIiXrERn2h3zpKQXxipzb8ABaHgr6mqtqmrcqawRnckHbMKBSs
4DRDfQCwnEdqVMiTyt/XZtMG1nI4c2sVDP/mHQYy9bCKXAUQh+1RjTHwvqyrzMOH1lXW8jibM7oh
wrZwQwOixq5Rv+jR875GW99/LYCzMzUzM6PJEfBSrdcDMysaH5zyHyltr6VwVpaaKmU6w2YK9vkx
+XlgQpDtLTtbSeD7VcSpCDaJMA65EM+mF04wHBbYNdHEmcgA+LZV3oP4CJTeQKI+1JPbLH0Y33hQ
b6uvGlZvRbXnzXLFWi0uJuWKnsZYgllWepSDHmT+6MbPIDF1bTf2kgvrrhbEiS2/sxbIhaIob5qx
dmbbb9oLFZksdS6LbDj0IkLsrQixlrPY5SpCYAmB6Upd4RmvXGAZUBq/Fb0tiA0iGZxTYLY8EAWU
Jz5jn4wK420SlnpF9dOtALRWhPMIpalVlSonNAA4fa0YrpUcJ7Qhkt4V1r2Xu8j70rUozhn0ipNG
ZQsgtRzg+LP6OJDrAuy5U1KEYxEQAEzs+wbR+XG+IZccOqWjjVWE+qRVfqu/loagDSwSwTmGNgZa
bLVQidHoTmnCOP5q2od/0oIfP0+jqtMjNmPuAJEaoCwl6LA1EfStQA+LewIyk8pTkvWoB2BAMi4N
b6wupy76N4PmF8kMY2AZaZQlT2TuOLTUbWvrBBpvEQTdZlNgZWoW5wamWRvaQk9Nv2ywGuyZHSjf
UD0vi9izSatfzPJAey+pWuMBu6OarwCLpnFLQuynrKsMHbXH1LxN0rF6kigrBtdOgY7zef/LCmKX
xfkQEHJ0sS7VCPqN5mEi92rULMHYr+B2W5wLMQmInYdcsf2i9+rksetu20EKZ8AM25q/r81msWR9
5pwnGcyYWlhVQCp2Gq9YmF+Xgyu/Lt0swGWIGMFEZ8f5kioeSDQwPODKIkyjBysR1PxEf5/zHWhC
51WmIq9MqttueExFGBuCOGVxjqNoJjYMJnYP1Xh0sYjqNn3u5mYwNrrg0glMgEdQQN7CGE1VtHZU
1HAq2RuaAJziUnUzVWOwbwPbbgR7+LppGABK5tyIk6cS1eho+6NZXdolCSQbvAJRJpgl2RZjL6u7
qgNgBC6r6JhMWxAXw6rnq7HOEYNdZoqYY0RCOBfSs9mMulQDDbsTRnXh0j7UP4BXh7T/rAjnATKV
SRMFWEfQO+WR5JUXN8115NSn/c/yl6t5lrPouspWMIgageDQIoEcVm/dZoDVhG+TXsIBQNGxcV6A
wU+ygi3r/c0YlngAzo5y2RRdIFBp26zPKnEOIJ1ZYzRvbd9wafqCg9A3T/l1dblgrWjBHJSH4lm+
ET3U/hJZznI5xwAMHkvG5jANpmWq5jUHWILzUL/aruahAYdqRBbmL/u6bvuKs0jOV4x5ZSzhGbdK
1vqDRg0MmoE+C6PnzG1UXIN9cX9J2v8rD7fsT2upMzx6qwqTQ2+PxNr99r+vxNkLlmG9/8MzUSiS
cxy5xGwzoxiT1a+rK/KDeZjySTzJqx1XfV1qPMXPSBakh9su/qwm50Wi2dLiPHurAYZm8WwmT/vn
uHyW9+nu+e9zDoRqVY21UcTDXLabhwhTYcFYNonbJ6l5oMTQfGDu0ZPckswFz5f5a1+8SL3l31d3
Pu0xPd0oWFlNxzrINPmqi0XQQ/t3HSQaf4ookLeAL1MCGEVXn0hSnIa4PFSpKXBfIjGcSzEBtySp
S2kRvdsA7dMTs7NDN4sG3EViOI+iM9lWS2wsBbUcHboxO2VzfxkDAn3/u4jEcA4kzypqJwCsDsra
cqVOdYs0disqmiDZFIN1Pc00UU/SeZJjOcbw61Qg7EvtqwZEksy5LHURXtqmEBUbXLqBfW/wOf1p
AF2pKSOTZMOXyRxYeRNEWXJjl73gJonEcDe1jIC0mivgpzPmx7rr/HF6wqNR4A5EQrjrqltWbmYN
+omYc2il17JzteJ5/9NvV190VccnMW0Mf3GenMlOzCQLMJTJqQfGLygx2yMWxbCB0oSWeAd1U6Wz
OP7pCF5MGcNRuPYV6rDK1yH3NFGrZjM2rURwFjDPiTxlBsBiWE5cLBOS9itlR2qIEGS3VcHCODYz
FUcxODlNMZuTVbNl9xQw3Ic8NCaAurp3L2NQBNLJ760Ar7T9z7XpQfWzTM7s+oxZBsvR1gC4FHgX
JSZSagmk7yIEoL8W7CADC6CL0isX7Ti5NGYSVmrK4blM7vQe3ccXkj0m2okYj0MKoFeDhR9R6iyT
c6ZRI9HaGRVULKTBl0zUfZIs2BexOMo9tThHavQREIJsTKsP5vQi07m4NZI5uZONnHiAmG1vI5Ds
/qNanFeV2zynBgHxp4oXB9NBxdFbj/tqbTb0MKz5+3Nxt1e3sL5NgLEDYDPlYCJFsU8xAGOWFVNg
GIeTqKO3bX+/5fHoCcnQ6Nlc5TCP9oFpSPhMEen55u01VGwv4ljwYOMMECP5TZ5mkNDNrlURzwSQ
pxwbbhWJGCk2dVlJ4syOKOpsZhF2unrNT+ipGgQhQvT3OZuj/diBpQHeW9Jy35C1a6vQBCa2naSu
dOBszFSlEdhbeNrYwLT/pV9U2PpIWjd/ld7WWLKL+CBK/Tfd3kokZ3Jpl2dx5qDMLKNpWyDm9eCa
derDvmULpPAlgkKOTOIMS/bdPlfRwaxfUWreFyGwNB5Bz9SGWe5avKYrQn46CZN9m+hB2li3Q5cw
gbDt9+752GzOc4OFr5WmDF9qYfKeMWNXXhvA0QdzeEgEVrF5diaWf5c0yAGJ3J8+vE/tvgdBHiIE
IHzsz4l8ZMIxpE0ZlqbZWKFXTdQL/pQR1yYYThzgREZfqhMBQF8dEn/Q3OqXffufaXHzhojo0EVC
uTPUWTkamQPIWYWmHZh5wX0+ALh4HgU3d7mZ76LFSjku77KnlsWkqLEQ2YLtzLqaVIznEtdJgFUg
C8qhIp0WL7IKuCA6pmqr1uDKVX+awxNAOd2RigjdREKWf18JkTNsqYwq8KXn6dKYUtd0JjfTRK57
+anvjs0GbgMglnTskHBSEMTlRBswHDZiwVMORxGr3+ZnWf19zmFLI41zZiBPYHMZJvZguFlc/lDG
PHDQPSzVeBZc2k0PsRK4/KDVsfXaXGVk1jG61D+O5oMiPxdmBRBrUatjcZl7B8d5cVYlwH+vMJf4
344+PZFjG4o6rdvqWHjVy6rlGAZn1rXZjiWlmMaRNNPtKz9SmGuUofkBdkTIOMvhTFpHnlPlC59L
nB4VIzSzhyi9UsuXffe9adMrKZy1geo8S5MCa70ZqFPb7pOufSvRutsXsm3SZ1U4k2ux+1SOhABr
Xord1jyw7tO+AJEWvImltdSry7BAG93nSKiK5AcCn0AL0Yfn7MtKLMwzOhI6w8UdU+/T8gpkIW4t
QtAWHRaXGRRd5bBUw+PEtLI8RKsCxHCDYwkq7dte4Pcn4ccSiqKRaU5Bkp3mF0aLG3k7dswlyq0R
OYf9jyM4N34ygSUMCDkEbjOK7jQM/OnGp4JcREzQ2BHYAL9KW2fylCoRrv9U31ly6vbN5PbRj31d
BB+HRzJlc+wkyYIJ0y6LniTDDmawL0F0WssvWHnLok4jpzTQR0+lCuTyv1CI8bLxSWYfMQAwP5hA
3wcqK9/RmW0A4VsU0Ol2bLoR9TQtBw5ikNmhKsJK2Dy0lSgu4Wic3iYNA3EjlQKJ/g9pX7YjN840
+0QCJGqhdKu1qrp6dS+2bwSPF+0StS9Pf0Iz53Np2Jrij7YBXzWgLJKZSTIZGXE/RgINkP1ToYWY
sCyqG7jx/HvO6qYZ8AaG/PI3kdtDcupuyLOk2yoKCIOonLT/UHCxxkNM1aIFJ9IITYbBjw6ZB/Kv
u2NzswQ0UMAmnrWOqLVk1yU2BrlT4ghsBZ7wobBZksmWsucqOZvZmYYi3gyRHW6d4lieYqsHA0Mr
PZTVoVDOzeINyesHHHwzGm7/rDrg+1lkoU4hH+Ps3qxK2zSCGACI63Z2M9zGDhdIZg1ykaaDjmet
fc7A7DDKziS/SMWnYW6d66ZEE8dtoqVmLbVpQZGo02Jb0g5EIXYue9UiOoHu1xk3g1p/ySY7YBel
TafUeMFBB/Pi9kH0uNL0Qz/jVRNiyvbj9ndY8eKkQwjBm6iE36V163ZF6ytK4V+fud2kvRkPt6eC
P62UpFiB2tuY25RU9hD5uajKvHsw3Bjh0kPctlHIQiggEUWjjgpZ5gB9/NlDkzXpmcqA/SmqKt0m
GhqbCJW0Pxqjyr+6hVrbT6OFu8nSgaAg8cMldiZNRJq6N5MrUTm47BUTAHf+CJQwvV8muHuiPMq9
KzFiEyoigdmLqa0RbrlyfWlIR3MYaXOAG1wtqSFfVdpz8yZLn6+7xt6qqSCTWjnD8dbJ0zyAcEsu
wDwQunQ0MpfRNHLmZQYXdmYxp15AEIBHdpf0hAH4Pomyx+6esjXPRVoDhsckM9GrZZm3ZfhNyW6G
+lBGQZ286pFpk8wem/o4i57EdsH+W7vcOi5Z0unjUgHMbb7Jk1vrhUMsr5J/mbWzNnmrZTDkIgnR
fee5zDW3rprSq3o4YwNtYt1JGhU6HJUblaJG2r2EoiLITEoNA7VxPvWXYH5ELCAS2pOlfVWJoAqw
uzVvDXA5fyFkicpVNFyP7fJIHHBZesWpckw3quziGDmFG38VjWrfVTbD4tI/iQc89VbrkjmTK9mt
Xd+WBwrSosQXqUbsbgDbEXJuyRibG2l9lplPK+52Ogw2XpqBT4hBdSqCkO66xWZgnC+SVG0bbYFu
KW1Oo3Jv0vus+gDOcjsezvPCMoEKHsBsbqucyAQZqDtj+ED+3Zrg0n9ZxtpYlJiyITsr3a8OPTSJ
4O4hcGy+oQ8XaHC9pChLhsqt1p6m8Xg9F66zwJc2NkPgG/mihVZSufKj6ovixmZrk6Zx2tqXum+L
JD8s2qfr9kTj4U6CVKK1URM8umQT5LvHOBiVWnRoFzgXz5EaE7ThpOtjkoU2sNv6DpyzPntT7jpA
fJpf/bF5SV9EDy8im1x+MKU57k308rt5T91hXrx6KnHr+cg72Xa5uITQTmqmtRbyHJMfCk2x5/Bk
TSfWPsWRqMdzd0e+hOg7paFSnqVh3aZYnoJs3nIIWIlXzspynkEGMrvXHUM0gVxGyMdQoioa7Ny6
Yo9LndwNUBJhc/0RkMN2Brm0UMwGbglzgYXSuxspls6NEt+16Ky8Ppw1W16LKy41hFmSQihCRwM4
e47z2h5HZg/WebKyD9wQNuPhOVpIksfqMKANaChUxyzcWVKcZgBF1ii6iwhWiH9Pn6wcPH0WWHOz
LvEhxenII5Sg8SxzfeZ223u3I+JSRKc1dSElFh6wHntP9dcOqvk+uV3JTFrX+Fy580G7675ctyoa
HHeAGIeiyKGci8dg9SaEdM2Y+iRWBBdHkREuScRD31hRh/2CamPrdda8nCY69cCa57VoFtdvXXFA
vj0M0TNooYSNY3SSuzBonSVzYj9zFv1vyoOucsRJcHXq9zY1aG+i01mBQjL+vrlDzlZvAOsYgswB
V3HbGLOXNmlSt6iT51rGkSIxXvGm5056/P366v3HQelimfMZFGmyclBwpM/SQbcbi2mOWsagNSUq
+5Sky9dIJ3KgQaFxYR2aGRmLHPQVaN713yGaAM6LWI5k0uVoV9GClWQyC/5pyRI9IO6v7WW0nB+V
2miGU4YHxJH9jHr0OzPRS94ucEEFcuF/S7m68mYpWZPHVbe+70rRk5Q+LcazvASsfTAHe+q9rn6d
9cZOFzvMB6/6COBka5w7ijYRnZYmRaE6nO9JvtipsP14/9hzGR6326SgzIyXGU8trE09pt5rrUfQ
mT6RUyc/N0UkiEbRgvGbjoyWjRY8f64Uo66vfIqmj5xEIWRn6YZJId/DbTcpYRJomEtwV0teW6H0
cBhFZGD7V6CLDf4oWhtLn5gL2r7Aio5m4PUGpBe2haRcHGd3JSCrD+G36wG1f2ndGOVSStQW3ZQk
qL3Hx+aIopQnOWpgncSPb7tLtDHEZZCKMrMc1ucqZiR4egFxRfYRbmd1Y4LLDlqv1tqgogpaJi/1
8CWevZwKrgu7O4yqAxxmGIqBR5h/hy1EDYtsWQutCyREmwwTZsSOFIoAqbunm40ZbiRqFSZ9bqJX
CpBFp+syZwRTdWUZ3qyKILb7qV0FfSM10OQMsdB/DwlA3iRZZvBJjdTpztYNDqPOQB3w9hzkg4iO
aDcvbIxxmUfSNKstSgaGmHl2rHwJcA6BNcXL6tkBw5rXSZPgpLjLpQKgxu8BcrmokhOlyWS8/LRe
/FB7EDQB1VmJJlvtiGR70o6dlz0Dh/JTP14Prl1n0YgCZKkMGAp/T0pjKQsVFIVcwjK/kOhxpokT
LUQ0wDVG3x0LNna47apQq7KhK7FuE7nduT6tK1hHruxDA9kXraBoUJy7WGovLxmZEq9N3kyUZZQI
dT3vzyaO85JZ7ia1MAGxKkZQLRXzUHpNKlH0SE0iqrP90/Bm8jjv6OSmGfsa3mHFACatSs79S+V0
NyDZ+cy8wSNu5uY/PzaLgCAA4rfWDLn9pNWGesF7AN4K2x/J8CVHDX0WMp3vL9VvIzxYcZKGvp9K
bFpj9CgbpVMDxkNE11iREW4D0cyZkNEAwViUKPOtAnKkc5uaqt2HkHL/iFtcxsMl32osQGJKcTnX
0fPCPi2TQ+PX6yb2z2XaxQaXeace/8xVR10+lQ+5CyRSc1PnDg3QDupAerW+YaKC9eph78P3YpIL
X7mSaa01oIdf9MRO65OZ/iVXxyJ5MkRyQX8L7743BUl6XYdolsKj1uTF6DsCnACUoqcz4LIgNWi/
FwH1tL+7/yEb+WZ6tUd/CGZ1XZlrdrmVm5JYWQwTdq2DEaxXTvqkA2MvrwSJripIu7snDe0ySG4J
qSzpdLFwS5KSpwg8zoWg8Lm/Xpfvc+ultqMcaTM6KseotZVID/pUflTy5QeR0aQM4rbrk7cfYBdz
6983N4VMzep2WFBQoXgQl7uzBmxmZIr2kHVSrq0Ql3KHqiiWbAEVePM5RRci9sfQtXAUJDlkqVfC
VlHtXTQsLu/mvdloI0OgNZ2XJN9l4ijF0/WZW5PotTFxtwKdFvPcWmjlTMvKr9Fj2wApZVnmqUqj
26W2zprV+ZGlBH9mlsvt0SJFjRYj7bYlKFDuh/nV6Cu7jQNZ/lnmp4SJpnL/aQGkxWtvkWzqfOUI
/I5Qf48uFDK5nwR/SiGD0+lve1w4a2NkdIWMYqwae1Ve2AQApOtzuOsdGwtcDEOmDU0RIRoBE+nM
lqfKDGpRu/f+wXdjg4vjOeqTJK9APFqeVwmaIkjOYOG00fHrip5j9u92G1tcEM/If0PV4d6Q5HZf
2A1ueMUd9aMTZAvHyKWPhg8u81tRC8ZuqtqY5aI6iQYjHgiu4QNEOKVfJcvsfIQCSGWbIvo20Ypx
8SzpymAma2dOH761am237MsgCuj1574L6M1wuICG7xfgySmB45uMQK8Hz4BItFnX9hSKYMn/4R06
mO2BcTOsv8+Nm7QbykU8swrXIhyqtdM/16K/D9X/l2vR/uRdjHGTVxFwvhQEdKYs05+jBM/VVEXZ
qfsIfQ0ueb8HxU2gYjGl0xdMoBF9HqrcT1NwaJLD9djd3X83Rvj8ly61REEx6/bsiVWvffqhMu/F
wN+Mwpul0aCHlWglWhyLCXiJLBwTe9H6xcvk/kPVf92CKJZGTZ3wB6Yoz7olyvAsbS0PpX47WA9V
HLQiwMT+8l+scPkUrd3arBngk6nHb033M80PQyko9OyHzsUEl1BjxjrV0vBaq4D5DVdFeXiGdKRd
DYICicgOl1QnpmmSPOUQWLe+hZk3WVBfydzGELxB7m7tm3Xh8in0G41+7pG702NyUA7acUYnSeaL
CsGiheHyZw2FISPSQF1Vp7e4Y9vEtFn3EQ5SdTMWLvglFk+DWoMNOpV92tx045ePxONl6bmgT5ve
6JQZgOGlObXsOTQF39/fZC7f5+IdN4q80SYQF/fpsY2OuSXZrLhZkltAg9zrQ9m/nl3mikdwFlXd
pmEFdWT9fpXSSn0a2RPkYl0QMbnS0RocURFn16ENQtHLjLIf4Fn/Pn7Xg5b18lDhysT+UsPbKIbE
sPY9pI/XR7braRcz/DOj1dWqJE0zapcd0K8V5Hd0zSZyJzhX7ebmjRn+ti6lKIaluEyAfCgbHrX6
7fow9hdoY4BLZUDZy0wHCN5limsGK8xlTO22Rgn7b1rQB/VBEkCHdgnkoV3wvxXi2zracOxY3IyA
WNjkxB5KN4+Bu7erx7Zy+hF3mNmtIHmCS5NdPqIs9hQ/inRw9lcPCD5dIwaReUh2vtSsk+QydMs+
kPtbfXSZqIy5v3IXE9zEFqCpHOMSJhQ0F7WTpxYirWnRILgtwuqzIiMa4pgoJ2X4WehP9UfIdcB+
8HueuN2hbCMTTIe4OMQGtASU4ku5zIemKUUNRaKhrH/fnBDKxiqqBh2UnoIyPZh27BI4BDPzrzu7
yAq3O+hyZIaZNEA/ivwco5+5VtlUKGq2n38uU8btDhGOuhNpDIhWK4ZkL5i846IOuiv1zZcQLQ2u
bJUtkLe1eUxL8tqB3dOtwrRwcbltQcSuDE7bpr9iOe5tOrNGkJFFc8BtLnRUmpJpYFSR+mmxrYK8
GDpJ7V6uBQeY/SvUxne4RNzmIyrtIUbOIu+fzDJBDv22gZ4w1EN84g4vkSsS21g/+u7GcTHKS0Pk
BiAL8SyZLpogbGplJx2k/CCBfJHI4mlG6Rk9/s8iLYD9Gz1aSC0FTR6yyrcSpkYFpt71zUI+gYhM
cesgCSh1Jic+sKBQHBE8eN/LLvY4VzaTurcYq0IX7ZhAIOPSnQ9vTcWwHUm/rkeNyBTn0CSsVU1O
AUSSs9BOksM0LqcmTmxtFj1t7R5MNpPI+aakDhKgcMA8F9mvBPSGZXTI5TNkjgOhJPC+d1IVjYUq
VdG1zyXPkk5WmPagkOlcCJSByVl2AJE4JLejYpd2O9gr5d4oAnXtb7cbs1xC7Vi7IuN0dE7eLv4K
iQD/QRAd0VUA8uAy+Eg/C8b3e5RcXmV63eGmAgabeamDwRrvpsFlWu+2c/yR89DGEueQLRnzxUwA
OIFstJ1Mx2GSbJ0KbhG7yWtjhHPFPiyiobPA9E3SE6u9aL6rRBBWoWNwTggAaA1AHypZ+dH6vBIU
VAE6t2zwbp9lH9QOdvkirAfuhthmXFyqjAhO46EGxwc1mT/eLQf5S3E72MujGoBg5LSKzOJdWaTf
IHJGvjPRwvkkBQAezvg1+bbqY6Vuhkder/NWKuvRnkQPQoJx8v2Jmq70edqAQ08vZZsR1c7Js5z6
bPwQ+pRapmUBOAehA+7wFWcFlVISo3xXmX4BHa4ujp2ingSb6Rqt73abjRkuibRKE2fJypweTYci
89Phy/XUu+/vl2Fw2UKv1dJIZZz+lUnzhi70Ksv0pKoOrpvZZeVQN+Pg0kRbRVLaAlXidp+N2ZFf
C7T15Tfa9/TXKv+WevKbJIjkfd8DMAdlaUvHfsm5PClTVZ0iBd3QqjM7Cyobp9w1j4lTloHiQH74
Yw/hF4u8t2dlNNZKtyK4wsKuFnuU0D4g2pf38TkbK9yFzVjYGLERta78PKFDITs1N9VZAzeV6J67
X/DcWOJ9vM1rppPCcFN9uQkVdlqm5SZS5WMrgSFc7bxKxwWLDk8JaQO9jERVvf0zz+YHcN5vFB2e
XrU4BE4DD/EuOnQne7AHp3iu/RGU+LbAS3ezx8YeFw0yGYAn1MFh18dOGKyiiOEzLN40N8wb3W8n
5Wfki7TARTa5yJg62VziAaBviXyvikPc/RqnT8J9TRQNxvozNvcfBvmFTlVwC2896Z6AmwTvreA6
wCM2pDlSO3SMl+uTuXvU2swlt5NC9FVpOopOuWoGUEn/RI0vI3EM0tpQXBEs3G4WMw0K9BWoNgjh
5nCpojxScrw06DSPYKNL0CgKHh6z7YggIYtMcfO4QDArzTqAG7JZ/TEv2TlOP2dhLXL93by/GRE3
exFYhLSw7PHWUDAvS6R7kCLEglkj+653mTbuINIU1iJnE46KrRcG01FBp9gd5E2lzwg0b0aLN0ha
V86sCJpW9pphoNpms6BWHLwYmb7o+U00tVzCHquojtJofcvRQt9sl89Vax6avP1+3TEFo+YvcIqk
LaQBdbQ7NpENNK5tqq+F9o0C1Xvd0P5B77KIvKhfRiXS1yGEyVpPdha3dcKH0q9AmKrZ1bH2m5fw
TrQ7COaQF/eLlKYv8xassNAqiWwq9z6lsp9FmYBx4D/yyW/f4dv/SLgYVZXhNK58X3vXokcwY0uv
ObqXTZ/dQlWzEBT1RCPjcnOWJERJEpRWSu17NMq2qjzSVOAaIhvr3zdJstDRuQ5JK9Nl/SkLIzsC
5paI+jNXN353pNt4BZdBMlrFScmQrHI8VCSnCFwDxGVCyqv/2DwvK8SlEDB1aC2wUeC8Ku3BZ8fC
Qz9HAK7eFcHGAhF+bT/fX8xxySREd2Fb1wD0oASigDU3D9LlPsXjRfRTEFbrrn9tArk8AaoltUI9
0UIlpDuCueHNdJegOisOQZ+K8iALXF2QinkQdkolsJjHqDJF88FMz4vyZ47N9wNqkilp9YIy7lwz
vFtbU+5Xc5/bkTlRXzB1ZG/qLJnIlGjoz7W4A1UG5bHQMBC1kCgGoByEF45xjI7Ezz3J1Z4E1nYz
7cYaF7JUqbppkgFxmB87d/bSL7WTuhO1syPWyq5xaF3vnbPoGLcbxRuzXBRX0TzptLJUN9SZw2jv
qO33QRd4xb4RKlNLsWSqEs4Jccec+tnA2RjlMUdvhh9hEgWkGAXOset8YM///2b4zSqfll7rShBH
pUMwy7VtCvmc9gaCiiJIwhRDQ7MxlyasFPXKpSUa+htRRBxSxwxPkfn1uivseYKGaQI5FeSzNH63
aCHZ0c+4ornFfFTpYwvQLlOOpUa863Z2t1xN0YgOihoLEA1uWeqGGbRIUFvpQSp4JsHggojWBRGt
Rx/zX9GD7Ga+iERsb402Nqn8712jlLVcoi2O1lN/irOTFB2uD0r0fe7CBwYpc4YcPI4R/YteHTrp
7fr3d3eK7QDWrLHZ9hQaZjKehGMvPobrA91N7dIgtFMAn0phXXkXcbq1xuUg8MfJc5kB2TI6iy8d
/hHIjt1a8ZfH9JvirPyP6jHDDv98fZyieVz/vhnmJEF2kxbAVMxUtmOGJwn2oZUCYzS4S1VUfLlY
Aj9+O2YrvNCycps1T9pHbh+acjHAbbISnU257kHDqIw3rKhtPbwzRYz4u7G6scGFEBqQB1Iz1K2l
mRxYkRwhwPNSTJJXN+EHSrqb4fBbqzxki9nooFZuCidWVJtA7Qddu9eXfTfBXcbD769Gb4RROWN/
LYz+GGrxd6NoHmjWCXii984/27FwQcTSLrRM4Nxdi/QvkoSaqtl5qT76pIJ+eAkZ4j8bFhdGUdtm
YQoGLbdRniLQSalBRz59wATBpmBYJnIqr8801p0ZkhBYQXRP5cRpqF/mx+smdp0N7IsyanQ6MfjF
6WPdYIAZg6U5bRxjbPyoitxy7L7PRPR+sLtAG1PcAhmDXJUhJs1FFgj07lgpii0BwSOnL+b89GfD
4hanMMdyDAlUZSvlpFt+hZpnKn2Ke+b8mR0upQEiXktTBaBQUt4UxV/J/FD7mVD2ULRIa4RtEmcd
tTHesnTAAAy0MtPCjhfdp332JIlAXLuxClIitOQRC5omXO6RQsWI6glaFc0Qyw7oqJNDvKRfsryt
/Oszt36Jv0RoF0t8J4wO5eh0BFGRq7c1qgAlyKIseyp/9Mm3efiVGU+liIdjb2x4gYGmAN67cTzl
ZpFoE0i8YxXKWxEkfmvVjg3f7H5eH5bIyLqUm6XSeilKQ2s9KyTG16zMfEVmZy1O3etm9rbS7Vi4
jc6QqjFEozku4zHxhlz5qaO+KEhwIhvcXtemujyDIgVHufp1kU+JLtisRVPF+RrAEOiQMzJpbTfQ
SvB/etYo6qFYfyPvZStrMvDCxKAqf99KIKgam2g3BDO4wyDjOR16qPY5c2VLd4PdeIpjHMaD5BtB
f4jePrJGF9tcbpio1Vrmqr1Uk8BSXlDiuv79vaywHRvnz5qV9lQxY2hJA1oSop8hpnjExNDM8ft1
S7un+q0pzquTlkxhTNEHDXlNTxlsXO2Oulf+pYFYofJBTvEW3YsA+vvucZk+zsVrqZeyPsN+TotH
PQ9ksObVglvR7sF7Oy7Oxen6PoXeMtA3owAbO8rBfDDO8Eaf3KS3iwCHu/ucA5YIdPXqVNMU/soq
FaAFnUtICq7S0t1z8bU75K/9sfyKuvlH8sPF1Ltrq1yuL5do6u3l2zHpQIoveujdLUBSQPE1gLCh
zsZTyqlZV4zKBBqlvrH72Q4DiOT65nPvq6MbOZkbuSJ94f3l0mULSjrAxbyjPNPSREqI1cZekTW2
xYxPXaa0tqxLx0xdfM3IbiKCUqiSHXuVeW0MRafCFMTCblbc/AYuqpWqnMc8rsF4tHy36E0sYr/a
dfvN97moJnElUTNWoIelPK5UJuHXZRKc+oXzyIUzQeeLnjbL6vYDXjANBzXxO+pVRxDNvH2kLomG
jd+LxsWxlXSkKQZGXegsOdgb/YzFttppgWbGx0QVUWGJ5o8L6YkmhpnOke5qxk1n+spy1EUFw90X
4O2QuJ2LQN3EYjNkOvSot7tZh9gb+Dwr7WAlAD6w3Imyzp7o7CtE8q6nYsHw+BtbXk7KoJIOyHT9
CU/QAKvZw/z5z2xw9Y4ilPt0iNEJHRs/obXgTFS3ZUPghOuyv9uZdU1DByZqXu+IcyYlkcAMIalu
k3zN+qcqPtDYcpTmVW5/fWQ4F0vcvYMpw5JmBEC6qmJ3bdj8TAg7h2UhuArsr8zFjPrvk59CWJxb
lULdsKoceXpOIq+aRM+SIiNc9hmB6rcSrUs8rfP7JHVUzWYAOfzZhK0/YnOGbVjLligF8J1MoDRK
gwFOVi+CG9p/JKHLfHFJSFPQB5p1UD9tvexuxWAlTudZ0NucUZMWPcvt71Ybd+OyUBHLbVwZqONW
uEEptnEa7sHS5CSjM6/ttPNx/iv0/mwauUw0yiMdowR7cFLdqbJly6AArKfX60b2DxWbgXG5SDHN
aKgig+Ixhjhov0CtFdLhR9MX82UKnI+/sinGmOZlhUCqiwCcVlL6ScgMsi76+6yAvi4D3By6xUvl
oatDVsYc9xoNOlEacBEsP4z9A+4JgmgVGeKSQpmCm3uCbK6bmkdzeJ5/1ATNMs/XF2f/rHAZDZcS
QqIbVKoWtB0zACKy5pZJIhakvWs01S8muISQ6KywajpiP6CjY0QR4ECvsnQTNZIbDq3dT/eGCCYg
GhWXHsx+yiAOYIABGvxx9qyy2W6kRaROtO9sl4Fx6SEqBrOcCsh/quV9Rzwyfsrn4PryiExwOcFU
TRaBgAdHuVb/ErLYdCKlyu2QdR8BK1IDJ340aFO8vnCWGlrWVc0W0HNODwZIuacnRSTEvH7iXeRs
THDZxgSIsNHREAfSj8ep90l3SNknebClVtQctzttG0tcxkmACtGqDIOpyxt9cWXzF2TiBVvQro9d
bPDHnFRbahLXOOmH+uelS+xRtP0IBsHXPSHImalV0hqu2cifpfa2ToEziEh4uO5iu2lmMw4uzdCe
saZIMI5x+jbIED9Oo1NrDmARa/zrlkQzxuUaPTXGUM1Qjo7HU5RLdgGm4esWdnl5Nl6srT9hcy6Q
IiqTUEau6QClRw1t/rpyk6EF1wvt4rtpN3aBW9/05bpZ0Uqtf99YnQZLGxJoVbh5di6tmyy1QR3x
Zya4XJNAI3tRIsSOGfl9jWY/zVayQuDSonFwOUBaim5O2h7PbswERuMpo5mjW971kYi8gMsCNYPW
VRaj/MgkyaZlkLeaYBj7B46NS3PhvyyK1Fs5Jusj5GSC8fA9mFE0a3PUoEZY6ObsN9MEnGSYfoTm
dePYPFnHIBVlSQjoaaqGPLVpcpN31Q/Dst6uL47AA3QuGcRlvlTGgLsbrEAeAZydXiFbgoONyAiX
B0I5lq2xK01XpUEDUqb5UKSCcBFsNTqXByJi1jGRVsCMMgdpWbjdSHGIMm/xwAQyNRHwTOQD64g3
CaAbZbaAPN1wp+U1A6Vr1hgCnxbNGRf/VkVCczR7PEwr840cts+11XglTb3r679/CbmEDq82XXd9
BcFpjMRCMzHwYLjzKGA1y1/Xihmx45OUBNdNiuaOyweJmVCDFJAupeQ1Yo+9SGBJ5ApcMphyEEtP
q2BlV2i2lt0N9JkkL9L8qGofqgdfJo8H94dZXw/6gg4aEk52mf+qmdstqiB6BOPh21ekcA6TloFi
pNV90kfBGJZemv4w294PmUgiSLSh8ipbVWJSNVZxBR6+R3eqL7/Ut+NLhotwVdkhBJeiLyC3vilE
HeeiQXIpQqcz+jUqIAUVY/Fj40jNLwO2vFJ/SwwhxnkF31w5lxpcshiNfFFp26Audj+dy3N5XHG4
tWM8rDhc5lm3s9+fIe/+2KONUlR7FEUcX6RuRtZDFF2j7nS/Svyoh1CyY/d7UQEnu3ZAKaIGR0Eq
4WH+ijQimyBDuRHp7cw41NkLbQTPFiIb6/puEmJbLc2YKJAvMc23FE0gJLELYcFE5CRc5ojrsqVG
jMtRe+rc6byCV5MA7R+ZowQgIvXac4UWEHoWtQ3tguI3mzGPIOvDTpYaPVpVaZNvxIlu2BkL56af
ZLBLTDfSt9FfOylBAXRXP+iPw2lxQrvy89vs7Xru3GUx2PwSHldWg9VCt2KwAK6vXskhH+z8YcVs
JocaRMAdwOu34Lj4kpT2PwhikfcKkjdfDCnChETTephrpMibFidNNPf6EEUWuBNJjsPIUig4W3eG
ZxT3rYh7Yt04+eA3wcwL2SsNPB18OrWqwZQGtaXuora2oZ5YshzI+HP80A6+NcQNZGitYiIxHhn6
rj0zffhWjIavUibCju+efk3ITkFL1tIAb+RijwGMqlpkib35tL4no0HJT++IjZ5RR7T8exG4NcVF
IKT55DYaiYHjVe5ntAQdah+AKOygGY1rWuyv676wbtXv1mozMm4rV8Fz3TQyJERQsj9mRh3MIPGw
l6w8kKl2TCVxSNKczGIWbYN7TngZJ+UlvdpqJvnEsENAmklR7xNFJPR2fWQg2fx3vjSYWalGhRtL
tdwrOqpV3WcVbbgplF+WysUL4ijCee9l6O2QOHfMV7p6FlJwk6PRl/hUfsG12b6+Xvs2wGFMTVBO
y/zWZhBkBqNaUPDp/iqIYmvdwSpfrtvYXxrDRClMg3A3DxsmXSUZWoYzlywzWw4DtfpDA+sP2Gxl
jS6XyqxD7SkO7zXtQROpWe4v/WUA6yRuvq+nMVhHALsGLaLu9pCXHuJbi57N5kaybpfyqQxFlas1
Kt+H0cUid5cYjKSzFLCheUZz7svULtgDrU4LGAZbsO9a0tP1Fdr3gos5Lh+BHqmt+hEDZFRu7SKT
v6pqJfmg/hMVGEUD49JRJOGWjOO+5k7ZvRb+AFwwBhae4vFTOdaEHa+Pa3fnAFTrf57HZaM2XiCf
YeIgnnTqIQNcXSWRY+r+YIbBdUv7afa3Jb7UWCk1pdQE5K1KFy8dXqfqNewfMvOlEGn37r4bQ7v7
f4Pii466CmIWSWO4wgzUnubsvNAfZo63GzrVbmjoQUqr0FPN7K1rf14fpSCSNS4jLUNWto0F8CXa
aWoPLS+K3UShLrg+7QKFtiPkrhalMeUyiABXYvcw0A+pDyEb3RnQxxja5qF8yZ3Bb0RszbsHta1V
LosMramPK2oC8KTJpT5gPKf8qPqZVzvsbXAUp/q8OKqzfNVu+ptOhIQRORCXY0L08BuSDvLhEh3Z
Rm422GAaJwMXZrh0TsX0T9eXUjjJXIopc8gzj2EfQy2o+Bae2iB0DTDbOtqntWugcZL7+BbqmAKr
q4e8S2yarCrAIkNyg99FaZdEY99gm84/m7fFneZl4IvyoUwRVF9AjCCIyt3ErQHDj7ctC50xXPxX
RSvHzVJAmzVY2QSbQ3H8vzTp7abPixn+iN+mc9nXLeqLFs7y5TejDwpDhEHcTWUbG9zxY5hrXKMY
WvLWa0Tnjx71VbTMzfflr8Xp7tJTezBvRT0xooFx8Z7JS5NbOhoVwMrozZ3sT0p/bNXlWeAVa0C/
94rf68RD1EEB1WbxDL6W5f5vths8QHcHckSHmUcOeIMUJBjRsLhI1yL8M2QQmZbEDdt7SOlqIq5U
kYn175sjg9FkWo9naOhqErxzEMPO08wOl1wwEpFXcEFcj1nXWy1wZBrrbDnrnax8YelNrn4WrNBu
3K5qF7qhmzhdc5FkmkMez7q1thwqfogGR7Dt+YMDsJfPpNfIFz0T/c2s984lLgZ5mEBU5oxVLUJX
v8+fx9PKkaGfc3c4oHqQBJq9FjtRPziqs108pF7k16Knlt2jyuYXcBE3qySV0ibEHd089i24ntS7
sTstOEjId4su7HnbXcqNOS7WiGGqbUszzYUG3YyWrSMFzU5xKwNpzMCDqa5cJ+A7FLcY7ybJjeE1
ODeuWtaFLGXLSpYUrPTwQGUE9RE6QYIeyN2I2Jjhgi6ORxPQYpiJ57t6ghK36pBoFsTD+pFrXsOF
XVfNIS74qgrJ5YMENLEuKJqJ5oqLN9UyG1aNaxgs6aualc7cfl6fLqQ5qKzGBUWuHwMedD34RDO3
Hh02C9QX4ZSTVaOtb5mrWkHUa37EBBuMaOa4gzk0MYfUWlJslfEB7PmZ9eX6IETf5xKIAvBKI8tw
b6V5Q0uVnAnEG/YniZoyUIAGZPS4lR96KSSGhDeEOhu+FkXv1UX2qZLb/0fadyzJrTPNPhEjQE9u
abvZ0+NlRhuG3KH3nk9/E3P+o+ZAVOO7o402iuicAguJQqEq63jdjN2hQ2j7/4XDeEDdR3qZ56ja
TI+iF9v6AVmVnyS1lOfJk22UGvnjmRzSs3jP60baX8ELMuMGcziJRg09ayeHmFmT6e5g5Ifr1u0G
oRvjGCdQtEmgH4kOYvXk/CF8rrKbVrmVOYvIs4TxBaGHJFGf9rhLp63kl6oW2lVTRZzgj4PCvvoC
JDPWAl+qxOeJlJuKRwb7IfRludgX32rRumU0Y7z4uguUhkRnOKd3GA6OwVOiraIpJH7gJbZ5RjGn
xCgogiqMHYzSJjtdp7MeFRwm2DuITPKagaSVRmy6FWHYOGStJDhZ07ikbG0pH4OhDk89yTndlnvW
bKEYa+ZSSI04olD6pxUTUHiksytYtgVgzjaU2cfqlACgddATbRcPsbMW1uApXh6YTnXKPK5GH88m
+v8bto4KWatrURQg7KUtlu6th8jPP5aYw0OcMhCchx/X9yzdLOyRtzWRIT4k16Kk04GXHqMD1YnM
jsSRDryr1K5XiBJaNSRNk9D69tYsDJODVJ4iC06Jmp0JY/6y+tBqp1DhuMRubty8ALFNJ0liFFhD
fDJUIvrjMXfQV3xQIa7Sc6do7LvHBosJ8cqumkmO0RNwj+6j4PVOe0R4dyY/Omd1xwf+kLW9mHJr
HOPwyK61Y1JgFcfBl7QHUXPj8Z9W+NyWT+vCa5nezRRt0VjvN9poGnOgGWcaP5d3+q3sx4f8gecc
3I/GOD0G1Zl9WShYyMFWPQSRdnvQ7qhQQ+v/NRjj8WsIpa66Bljjag8qEjXqbfS8OIWDPcCJJ3fr
y7dLyBz3bWSStY+AZZwXGzKzTuXXJ/UseZUnODKnt2uXOjbuyJzwYhVFXVbje8Xj7E1Ve5SyxrvO
Frtn1tYg5ohX0zlB1yww0iOt9DZXOlNQsL7jJdsunBGlN556lDkctXub26Iy7BGX2jiG1BMne3Ax
ev0bxFKDyU890548zKHyp0OOSXm409F1FV9q57rZuyR5WVk2PasvcifgxMO+G/OXOTHsaoUioKkG
fZt4dazbuTgfJ0HgyMvwdiCbqx1a9D5n6N+B3cSmOcXIh1ify7/E7VaBbFaYTc2SLlRJJcDC/rvh
zh5tRFS/FWdMGrXix+UOwkr0uZtXBLJbGrGFZShmFpuyj6pXd4IKLp73ZRSPH8cge84Py6E7Gby2
kt1zyFA0meiiZkhs9dM86EnbEBx3IWZ2LNAgjOvivhqQighVTiC0d6VAw9kvKGarQH9ozqoYUJJh
C5mNsToRrwhun182GMzGWKamnKt+FZBXkT0qVSkXlp5Z2mvlznSA/NH1jbDP1IZBNMhB4B+JIc8p
aWdpbWHU7OXPBcY4hJ4aqFQ+kptm26WzDRTDnWmVz6YZAqoYtWehwx2pCTnRwv4nuljDMKYSK0s+
RYDAs1gwCesxHVBhIhCeCi0Ph3GFCFIqoGbgjN9bOkWPZstDb/GIg+GetNW3uoNwEMe4fVe/GMf4
Rj3p0jxWII+yTw9Sj0goQ5v0JNhta/6lgWzUVeWDLiQmDIxRXkXtK3yxsPDWWLuzrXiFp77UH3jT
Nf7g/b8sZKUVu1BBcl4gWFYQVuGmXv6NHHPk9miWfi55hzkN534LlS8OycoqqiKERCXq++UNDZWR
wLTonHnlEHFbxXYPnA0Uw4sFpj7pA73ZVLpxL6fiYo3J50iVfvai+riayscxQXf4u+aAmRtYuiU3
lw85jyO5ohaOyj9FW0KKZ7ImhZME2w+bNygMh5Rhib7OBShdi9G6s9NZOa69vRV/XDHHQLISj5ex
51CJzFDJMJqdIphYzlXKe2Trp9XBMGFeBfde+mO7egybzGrYmusId9Ti2CrMxFun4baMu9FSpaS2
5izjvYft8oopqngBQK8aVMjffq8qIrlshCMuwPP4pDcvZaR9jQ1yuE76PBTGK+IsFLJEAYos3uix
L2SxtWTPf4fB+EQd0iecYREcvZNcVSjcAmXc6zC5fwfDOEIaoktNrSfAaLU/6cahExs7HAbvOgzl
89+YYvNdGE+oMFy5LAVYI8Xjsct6P4nTj/mc25kk3SXJhGtb7lyH3N9VG0zmjOm0QuxKA5iTnWDO
w41opZ4iW6jile40S/NGH9UFvIH04i5RbVCZQ6aDJmahVLPgqE9agKGBP8dj6QyDkxtW+m0MZrfx
SpSVd/Zw39rlBxJZ182+6psqZqK83QFrkaOsSoTVAiZXQdvrnBialeS8ARf7R42pmJgXL0PPms1q
kWpWUzFGoDUFUOWkr8GmOz+ET2bQQxC54jx27F+zNnDMRX/U56SoMDEW9aej092OKH2dD+vt4A2o
Yejt8Sd/PPIfHOhiIkMmSVsUk5qAvpaHwcVIcLejkgx2YqOAEU1j/8P1eP/jXRAZYjG0WtLzFR9v
LG7C4VyJt5L44bp/0J/4fSdeIOifsDnR4qkiUiEBIinulTBQeaMTuKvGMEoJrWqzWgAg+dkjKoQ9
7V7NrNkmSOdnTvoztNen6ybt3wo3zsGwSzdWmI+swDlIQAfUhtBubY5UpzHlPIrs09hl8RhKyco+
GecUHiGHyC5VkDFLMU4TZYWYfi5KN5gZalXTcrxu3u4purGOYRRSNOYcq1hQ0vUvxqJ7nVS40pB6
2YISXsX4dh2O44Ns8UWpFZGACdfIt4bovawGS10PLU/1a/+eezGKraJGFUSnjSVQ5u/1MUbrwfiJ
PGnIWKRW5sQPvCwyzyiGPuYkFLSUwgmmn5WPGGBDMC7q+sLxPJ+tuiCZkIVZDpCpxmiN9kjOuRM7
0GhDd9RR8yo05/MTapSEruxnnaGMpSZxOdCQfwjCc+gP/mwJtvildYcbzIz3RI4zcj8cwx9y2TRx
kcJI1Op65ifZiQLl+H10ZXso6Ygem7OoPPsYOsm7qct1ArzF11B01OCiqLqjjVyFk0KdmVfeTX/u
2nIyVIIXrkGRKsDVzfPUQLh9GtBBhRqQgWcYdblrSAyXoI06Fya6z4TDCBnoEplQ5SWxdb904y88
s7ifjSGRUY6TbsnhJsaXwSWufChs3abzr5AstGOXi7ezjhLkkyVFg+Q48jGMm4iYM7kuEfB6aJ5b
sxPbY2nRxuT5MUefBk5PzaMDxDtehpkHzPhLK7cyUQQsq0h0H8+vVq08r32Gx13OducBMZ6iIWkw
JiosnErzgInedhehyC+rraHROcfOzpn9ZjEZVxmVfIi1jn68IrKa5Hutc/KquwCihPYJleBBiq0i
HKQ10ns8+TuSHnqVKNjx3HvXN/LOKYbfVTH4UzFEVD0xDoimfrIUCeLiYvX73rRWEuLSROyu9Nrs
+3WsfXN+YbFH2DRpc9nS28a8FE6dozEp4iXA92KOrT3sASZGdV1XEi5Ok5z9Q+KHqcL7ybQ4Wh6m
1tzrN1GT+dnQ+3W8cPKoPPOYw8ysjKwtIT3sCEvnryM0ytPe/7sVpKy8iRLrsoZc/OvXGjMrjjSr
i3mlRXuK129WkJq5wViJHldjgRUkQRiUznqgXVyCW56Wz6LdWto3jKAtrIfrhu1dJN6gMsQU5osJ
FXygNrmTQtYIxFtCdGh6Ge324zJY4Z1BpRM5G2wn/niDyrBSJzUT3qLwyQYB9Iva8jmTLKNeOZ+N
B8Nwkio1C8J7GDek/SFL0AUFUSoIMHP2Ms8BGT4yxzaeJwJrdPVRiX5E6lfOR9o5G98sF0MWc6cP
QwgZQxz6hq/iyV9+nDG8NLJRmMg98jnWGMyNWYm6/3ITzWlJHmvhcN0a3u8zj+JJZAgh0fFRMu3U
CD/W+fn67++d7VgtzNwjiqqKpsx8dQO5lDJcOlARCu3758EfD+QOUwuOrQ0FyFveCbtvzwWO+frp
YI6zEgOuVSIrVdAa9vSXBjGff1HKti1mINB5HDXmY4zfaDo0vKMFYZVh8d6J9x77tivIPmcKRZoJ
jdH+C6h9NYml2HTakwnxs8lJXnBWoZj+3L/8naHsc6aUdtqCfCitlzB8mtOofOMGY2zh6dqJf1nY
DVkwaAKK4pBaxqSTt4ybqVEUTw3NW6IuQ8qsqvgql34RNc51u3ZpaIPDsF2USY2aD8AxIEXRj9Cf
wWDzpsjd6zB7tYOYIX6xh3F8tEMkxmAA51+h2NQxvjZ2YQ8vg0NwO5gOtIgBIlwfeFtgL/v1BpnZ
A8JYhujzA3KSW0qguLnTf0tszTKQXETeYXgPhWwMZTZEb5CoGzNQSNJHrpQlUDOMORk2ulbMdWRr
0Wu8szmNU2hWtiuFEBPpmCsYc1aGXyZp+kEG5SbTE86347jI67PqBg6iO2ukoTzSqcTFURfRKjTN
S0ydE6TvctVl4V6/4wamaaVqEFfAKPHDkn5v23fM2HuzbEygJBdSZbTUBaX5azc+G+UdFKY5Ruwl
Ft6AUCs3VhSRGsshfdWgkZL5KXJHq0rxpp3ci+5y0J34WPEKEfa/j2pokkIk1OcydlV5JaHNHtco
eVhscYQGaH7AdA+OZfuEdEFhDJtzvTETDSjYSpbafa56Yi2pYWkix91e/el3974gUXu3S9gVuRyu
r/fR0ZEwdjoKpCMVCKBFFddpaX8nXaAY9pvNQYC6LoxSYz+M7jSsXQNOJ4KV8wUh6Hf4zS4ZQygg
zEhUhe0jEcTIyBaFOrgfHTIMnMt83ZaekI9BUYz5g1czve+KFzyWJjro/xW6DDyMT4uPymKpXg5x
S/G2+6zdVUch4Nen7e7hDSQTP0WrRiaZRpuNfj9mB4mnB7kfP20AaDS68Q2ZjJjyE8KmIVgWi75k
oz/yh+gLZ/pQbzw2HDbfX0S8TmJ6CGQcJIWhc8yMSETIbNLkCJ2BnuPukynQ8FAsPRjP5VmLLK5y
CF2l3xzlgslWb2cmsjGmAExaBkqlO9YTuS+O420c8HKEux9MxYRhgmBU1SSGOxqpGkmB+45rlH6X
3KfcgJd+kN9s2QAwtKG1QqknZhy55WcVorGlF7nROf5Ix4S/T61GwvC8X+Yw1NESQyLrSs05j05y
WA/9QXU7hwZpr09dPKra3dIbPIY/ELjlhh5BqJg+dZlWbOeehsRgglHNxxJBTcw7w/a/F+ruNZFO
YzAYA+uhTIyeAnZpa2WZ6so5r8aU/sTvX+wCwdjUyoPSJF0K8WXVm/qXbLS5Eu08K5hgcEkqIWtN
WCHiAJna+3ot3vdlLlYwUV+fS/MUqbAivzG/q14SjFZiz+2ralHm5TavOWGfKCBH+9+XYYliLlZS
x1nkKr7+WX8aHdVDRbqz/Jg83EhqXEp4Har7ZHiBNJnbMHpi1SajX0o6S/6rmAqmg+sufbnOD/zh
4Fw8ht3zZKzLKQXeFGS30PjDi8l3xZpzxNHEihxegyddsSuOaDJcH2NWcpg38BLFpz3a7WHyaE8s
dxl3HV7D5UQSMVNCVhkOrBooJEC4FOF0g6ud4qZO+S2+S3X4Cp0tnTh0wgm36ox+nN+s26AyxBjN
dU2SVaDFyNFh8PvD4Ak+SIr77LS7jBsghjK6NE+lMIR5tMcRQKcJQC3GtVwPpfYv5hschjeEZexE
IYNBQ7B63W1xSxWvoHEMwq8QAENDAHJXsZ9xk5O7JLwBZthkFGuipCMMrFHYWX2NUN9gOOQpO8q2
ceJvg13y2sAxzKKsU0/zdnh0RRJ+rlavH4nDWUueSzJkMmFcDCEDMHqPTjuXneohdcLa+t7IUIIQ
ES8KN4loX0flgLL6gFrWyGIYA3Sp7o38W7XezxFP3GX/Nn5ZPbYWRRl6FY0gACG+FiCyOfRoSSKe
atNJjdy7/24ktUFjKKSR9YZkC9C64N8pjcmH8Glxepv/GslxC+03FjEK0rQIPbLsU7ykVpO9/N3n
YQhjGRNZjBLYYghPpvxZac9Z/891COq6VziJfQmU1SrWyopSxTjgxNImpzfr07JIkHzKMJ4vw7tn
rDxfB90/OTcfiSEORcrTQoSgCsJdet+L7eKLMVnac48WU7ywLgc8LaA5l4PKcw2GNYQyq8S6wHKm
GGJdooYTSt9nOtW39rk5y90geGMhQxlTZMhSpWFde8+8ow/j5IXOGZdtBcc0r150/5jeoDHkMdd6
JIoVLKONF1QsMoV0AIa20VFTzvSJ++zP8Xz2CS8WOghzj8CT70jQfRShRemkjunm/xQ3mKeV2K3P
qxHZTydebGSf9Ez6Mtp3wOyd+ti4mKmFJkda9YX9Z5NjcTM52Y/ezp7U43W/4ZCkzjCKMfWamFGS
7LMPonSnmMc14SQleBz5W0JHbtpcjE2aKxW98YmO2YD4AkQawxPEiHloPIsYXkmNppZGE85JM7Po
YRtvqMdkaJ8pZKRJy8fcNVOLW3XA2RM6/bM2N/nZQKtCDZFtFCWqnyV3PaiPGWociEP3BBeNEyPo
DMc084r8NhS4nPBDjrDgNcozHKhL0KuoavPld3irytBLYoYDQRoQmZAxObSS/GFa20BqePL4PPLU
GWqR5bUgOqH+iPzE6tD8xIg7L/TX7dZSTuaRV965v9tlSKGIqN3WX9vdNt9tUhco2Es455r5qJZ+
0/jXN9h++k+7ADA7DDc3VRRDACBCwJZufOle9QleBxKHS130s/9+4F2wmENbLeNFXA1gKed48c7U
LyL3+LMuLOl789n0G4+fpKD0ew2T2W96mYhEXSgm0oCdn/mtGx8K/u2Qh8NssLWNOmTLgIP0X3he
3NqjHb6xk3+SXr7TeLxFd1zlKN9Mh0fP+85/WVZmtw1hhEjSBLRePTeSp8nuGHkcN9m/P10wmA02
Rn1PyhEYreEn81GpnwolKCIEKdAnRCrcm+Z/rkPyrGK2moBhrmBlIIblj6S2OyTAhYwntckDYQ7v
URYHolOzlFU+hqNqN1prdYPEWT7OLmZ7npALHElP83558Wzgdk2+XV8r3u8zqQLcpzMy1/h9stQQ
CK2eumJ++jsIhieKzIhEiYY5SXsTQY8EfSvXAf4QSP1yMVa8E21MldQlyF2q1uQ2t7GdBMm5f9Uq
phUvvNsKb80YYlhijR4ZWLMG11bjmMfvqUW6EKvMEEJMhE7rVZgjhPCocxe/cNaLrvhvzKYj/wox
VQkyNMyWLIQR46dmjUYSWkDPIhCAK92ZSGvo9zyVrL3uDQlH2y80ZjtOYdbMGI3+f3HLXXJST2Nv
iYfQWW9pYzUdobl8Uz/0vnms39G89Aac2aYFKaN4VFXclIrY0jA6No8eEu09tYQXC9kLOamHisQJ
QGrjcYq/dirn9/cLrDYAzC6NNRx/aoUlbJ32RrGXcw49ZgFqk72rI+DUvDjA3eu6l+zJk2+XjtXs
1ytNiyS6dMKh+Aghl7Ph1s7oRI8iPAb6/X6CyrLOG93paFgSFBnTj6uLGJR7Su1nrDbmM6e/rPb1
0vev5lM9o9KTXDzLuZBMxYRj2R4fMJTe510g9qP7DSqzzVOoiCp5BlT5iV5bGjt5kB8X9GKWDwmX
U/Y5bIPGbPq8E6YQpaT0Mjjh/ar0YgcRx2G2Bb/wSt98vv51uXjM0T8rYlatxuuaDohH6Ty98N5w
MGQTz5zk27sijY15DOUomPbajS3MC9fDnJ9HchDHw3WTdml5A8HwjBGHpjmYgFDVx7z6KEbvoeXN
7zNUIpi6rpTUH/pEsVbtHJa8g4UuwhVeZi/otZgXKsZbYZEW46lYoHEaLoGJsY1TVt5itpZ9fcH2
7yQXi9jL+Rhn0iSPwEtvIGNzs9wmgfgYIsE9u/Gp9/Oz8ngdkX6CawbSg2lzJ0mnuZT0EoC5qblJ
eJDHf2oFbUymYEWYVCHrH6/j7VcUbyxkmAPKUcu6tPSboXm79uiNi+oG/g8ZTLpfrpnGsIVWlmiH
0eB9vSN60xdaA5t6yTmzO2fAu2Z+6Cu75I/92M2ObQxkaKPrlaRU51faILZkd1YS1AcIo/0v8h2c
sIG9m5u5WhgypL0cUbSEO8X+N4kTDa/9DrX/vvzYxjaGM6YFI2BDuqFbLKmGJ33jWCMNrVm0hADq
dcfrzkL377UvyPBHUqIhgCR0N+ChRz4kr/c9fukF7zDXGR5pidiOIo2+zIP+RCUFIGdZnqTnNbiF
prGP/vH764bx9jlbjSsslRqhzJWeLe0NnATj34sP9PRE/6ArHPMH3lPd7uXo8uUMJl4p1rRuFWhF
O3H2JZW+1lkQvkc2bRueGAyXyFXU5GmM4gsMSRo/F19XR7SiIP0UKa72NLtUnaHilb7xTk2D4ZNV
6eRKGbGSdJcrdoJpnbaJIESE8ml213xrOEk/zplmMKyS5WMyphXwcjwsJRgFb3IYeR9ANjVoCSNV
JDH8kXcYAIbrMpy+eVZHjygcBt73hMvvM2FGasj/p142YppGCKpPU1vj1c7/geYvKAxTyNUiazkm
tcHBNb8/iif1tjimB8J/g97n2wsSQxJdl6E70KQdSngDoWFTFJAj8ai38Uqa9qOBCxTDEysxolhP
8WliNI2SCl0BH9oytoTU74fndzHELyw2zVCIVVNWtONxssOH0C+95izY34ub5oaW+yaO+eM6IMct
WFGVQoijYdCAF0KeT703kse44sjF7NP5xSSGH4TJMJIxwfKVNz3yadpR9mklHY/q/nBNuOCwlJDO
tWEKwGlxOZK90onvlGNvNcfZTzxez8v+dtVRP0pEoqAU7G0A1Ri6UHaQGXHycfYxwNOb6/F4/dPs
r9sFgv4Jmxit1yEfvLQyXpcDum79AevmSwedA7MfL11gGOLRqrjTUh2WmCCGvH2azCDMPX16uG4N
D4bhn4XEdZn1gOnMp5HOi/VL9E62lXsdZt+fL9YwBLSaklHMFGZSn1PlLIiHvuQwNQ+CYZ4l7WJF
NgFhiGggT5P6OImhDwn3l+um7M2YwMF6sYU6yMYBFBKPwigCqPckTFovITtZe9CMDcJjeIOY3cdQ
XzvHnBLU+CwnXn3WdfdDi+Zb9FmN87Sb4X4KiJxm3an60f9QBUN3yu/R3n9WYju9xUnFVJm0DDj0
vr0k9oAC1cRePreaBcLztFtudyMlnGuIDCE167DGEPlDRQWkL+iLQuiIjwmKX1CVdeIVB/4hyrzY
xzBFRnKFlDHQ+u91YoW+maDqEXd83PDjr9lo9V+Rd+MOs/gDG15gGfYoVTGW4vB1WekARPrAnPjk
WB1Hv0QtzHVX/UM4dkFjSGQdZj02F7hqSrVz6aOJemvcdE7+9fWK8IGXy7xOvxJh2GTuFynK0Qrt
DNI5D08Z+c4x6DpdYRu+9coKaiVDXNKv9hpf1nfC5wF5tsqmhcyzWyRuhtOY/BW1SISlFi1KxpYq
vqZqiBDTm0coVHAfgvZDp8vHYnhFb+a2mjqgxEd665lxF1eDfysSuZXZnHVkS+p7tIYW0gAsWkun
fGiwuY3n6X5FxSWqHgLs70f9uTpwvt4udxnEkHW050sqWzOV9EsYii2uJJJf3aY3wlOFFwlaSx17
/SE/EdGq/6H6oWVmTQce+q5vbsAZeimGNMPwEoB3zW0neCrvVWKfUTYADKMgHapiLDXKf6hvdpZX
BOvJvNWcESnK3E3uppPG8ct9NtlAMmwiCXmMgUfUJnfBMJkcmr35J/0hRmSf2zwB2H022aCxbDKX
q77MQKNF4u09RhBihgfKOT7T2tLc5h4Iu0fQBo9hE1ML5TGliYD+s/BkoHI2OZenFQde/AhBK19/
/kv3ZMilWeImmzOUq9B6o+G2+kiffsZv2vN6iy47yC+l7uiLYJjcxxA3DjjPPRmOkZKwzXGfQXNa
eiiPtI4kOgtfyV2RWLg+QaCmtLlVAzxMhnHMRGzFivaE0NMBGXwfWpFohX8NKDBe3X1nH+/lk7IZ
3AiZnUl5zahWijcY2TEjpn99JTlGsUnbWU30CgPjIPrQfBzKD/3MiZg5JMYWTkW1gXmLJRYN1dyQ
vhkPyVGCEj333rRL0ZulYuhEDlPZWEaKcx5cWoMfO/XBLKz19Y2FHGRMzEHdLi8XxoOly7uJblsB
0+jqBLAElfivCipVY2lHclQfFkeytN4yj/J97vNCBx4uQy6N0kf5mmDz9YvXRBhgOEGXPrIM7X1n
32ZhGVqR9GyQch0W5sf+CH3N5IsyWSkyVJFFJerJoemtVbX1lwXt3+5156RW/BbjbrAZihFVox2X
Gs5ZiQe9uG9NN+EpHvMOBbaSqimnsQtFmlw8Gqg7Wg/lqXPoqKXMi/iVR7ztxnBIL5hyJepAQyLO
L8L0gayzrWJE45yW55qIXmmsXzW9skUMCkpMKERp5MEccFzw9VE4PsTmcdVQb7ocE2SQoUaOxunO
M7Lhk6UcO4fWSuOQ8sefYWQVn65/Vd7JyOZz01JplUmGS9EcB61UFU9R0B4UVKqWLpQ6eakvjhux
ud2+VTploHha/3XKjlUEAWPd5hjFA2EIqNdSKSlq7EjFl73lQ+qV38pTQ19rXHIwHs377sBLE3AX
kmGfsE+WNMRgSkSIq4d3dC/5gPppBBk0pIk/SByJFI7zsl1oUHesMOoWcIOkfexE0xkliXcH42Ew
dFPLemsUNEbLb5qPi6uWFsROnfVhwK3TQjtfZiFlwaEZ7joyPEOUekIlOkAVvFsKVoOuC4yfd2nz
cUjA4LwWp/0M84XYDCZ86WM1D6MegFr3kaCMhBR3Ibkp6nNZWJkuWEUeJNWR46E0ZL/CpgbDPYPa
NvJIQ/r0ZvZoObrh9AEe9+zCwZpy9gPn3Geb1LphreY5B3VL+eLLhnkbR+M9hKeOrSzaRJQFjEU2
Y6vUtJe/M9NkUjFLCzW6doGZExqS6DAa6ThDjI44NCjkvipySJTtVjOzYqkaFXaOn9vvik+Lcam8
JTl2XnyroAiKzq/joXK4hs3bTvKq98YK5q6W0tISuyleop53/eSBMOTSZk3Xhz0s64IlmFHqdA9J
Or/zcPAvdwOOiAqD3+y/3Ysm/bM2EVUpFDkhtAtaOIVftKBG57BphxJexRRPwj2NR2r7PQW4YKOv
VjWIyY75wUS+vBhpH8rojY5i0xEdyc8mmH6GjmlDCz6gyZ9KD0KXZ+v+Cv9CZp9JTKX8z3e652n2
Z+mhT79zdsM+n14wmN1g1iPJSIpjierNK676qcA0lz6gq4nH6A8Rt1Niv7zqsp6s5LxRrkSUaMNS
YUEzJxAt9VPqPGY+Zt4+jC49DeXJkjh3+326uZjJnL6LUSZypqCbgVZXY6CRvwaCnwa8SIK3msye
QMlCIZW0qbKof0bplzl71wmr6wS66CJckTmIZkkqVZmW7MxxczJIcwyJxHkDpkfL76fABYI5ekZl
ERcjxRtwglu5tgRy41VzZY/jV1LUttrylPN383TGBY85dSrSL3Oev75x0+3V2fFdHxAME0ITAce0
/R6CX1ioR33LHZUS6mNeAmv2ltyqgsrPwBvd+Kr4Y3C+Ff0Wf15ImU35F+KYQfgCYFH0PM4/DTMo
lyDsg+Q9kvnIov63hDKhB/uGErOq7OQxRJ54kZ8T+VOrPC8dx5j9oo4NBrOBSigMzAr9TAPevCUb
JYMOnOKg2ypyOOOZX/bM/VjMXhoQck06RSRBdCq9zB/txeuOxEocbmaffvhr34o5VDrDgCYbfe0y
hfMaHtbs69K/6N1xkJ+Kzm3GkywNDod5eZhMJDuYa5KkCuxT/PmG2oeWV0fx+GNm97nv4h4MaTTQ
zIEQEIwbvX+fWLPja/zvcwzajx8vOAxzzHHZkLkBOSmQDafVbwSNWyH2lnTiu8f+2XgBY2hjkJsJ
7wgAE9cVg2ZRpUUmq6jj43Wj9sO3XzBsZl9uRiWe6EdaJnSb1oem+ZI0L5P04TrMftX6ZXu9bobt
FtbDXFDpK6j2ZfaoUL3+KQrKU259gixz70oo+Wj9HIHiO/M3FwsZ8pAyDHTKabWWbHUuOp3sNbYG
v/JNPAEB1sJN44XfhrRHjtCq1TB2wNQUzEB+S1lCNJblMKahk2MUpPQ0QQ9dkVMrhXxJbHy6vrh7
rrLBYr9hqWcZxs2saDqZNL/Kunt9hVSPNHNOMh4ME0kpea3XjdLEbhg+DeZHJfkQC7N13ZS9rbw1
hflYcQEh4chQ0EBB7iHvZZtjYBqS3a53Gh7Kk8peTIPDU5RmWWrcQjLE3xhlnbWdiG6X9kyMuyr9
/x/pRFWL//OE14Nn4/mCFpE41PXYNZVHkrtVulqpeSpLzg7jfR36/xsYxczluESfvDOsCcQSNMM2
cCijMIFjzm6+cGsPQ+uLrkvGRDB1WfEXN7blk0AgfGmgirT1Y6SwOAkRnl0MuYP58tLQVAjKLSdZ
zu2wO8gzbwoQ1yiG2okk1q2OlIQLifovRlDfZef6NAd6kGJeLLeYgEMOr2S5+VadkE+xUmDQ2xJo
rhIg3RGIThJIP+ijNE28tlbl8buB97h+8+VeK1U2sEIrtqSVsLli+aeY3qnVJ2nwITXD2cP7iymj
URbKWiqdcfTWFYcxE6tChAykatEiavSPfUH1G1WGas+8kHfXPS5YrGbYKkSzHLXASpXeKlFDIGdW
lj68g5U2IAzz1X2q6eiYQXPia+tqD0UeDd7Ouw7vxqBYtP8WTmXYbw6rMF8xe9QdvegALT7UeyRB
iaaVxenuanuCjuJ1w3a5bwPIcF/Ym7LZxQOUlPobQk5yxrmQ8L4Oxd94XCTrctzVHdotsxdTvhuG
z+NA/tLdVIb5dDHu5FIGiHhXHxU3vtPd7EZGKUTmmA7vAsxzbpWhPy2MM7Md8I1oodN0i8q0Q+/m
t4qXOZHzLvKTMZLbVFGLZrzqk2/Wz0jNTjUnfJ8mP6zzDwxSkUauNM3umbsBYbhPU8e+RhxILaIX
1NjuPmaPKtrpI7ewZR+3R+1OQgooeRoO7xgLL4kbbIYqlCqTFymEgZF4J2KuotZk9ntc/NcSsqSn
Sf8toSArZ1lCPDETDsQffOKCwfDDQuYsj+uJiq6V8MDGXx9zS0QrnXTAM7x73aDdfN1mzSSGJSKj
yVd1xPcaPS1QUGmnf3+tPDhMtRVDlAw3rOEbrTrg12vv88XFUIYvWmXV9DrC59Lk8sdY16coSThc
y4NgKKPSiljLMPPeaY3jUAjWMkjvI4yLFQxhJBmCc6LQXeXSoVkaRvsUtnirv6aqeQ/zPHsYvqib
aWhVDWBZ/ZjVd33Hi8f2rtlbd2ACJDM3zYkMcAcSJAf9m4DaNt2XP8YBL4kg7ZoCZW4DEu6yjO7J
t2yuaWNfLFEL6QFHCdrP/6qJFHYVGKgGoap4CVpo1cA8z27pJk/RPX0d5x1Zr9Kcv8Xrm7+CWVA1
WRfkuPBXaBjPLWKArnDqIbhPe68LNzyK0M0YsQLo9XbwZha9jrnldRbuDoaANOqvpWAWfZlqI67M
BjvetPKjfNePlulBJeq+x2hY9Zzfppgog7E1/ZnnT/tks4Fm6DrHO11X5q/2i99prhf6aAoyK+Hn
yCYHXgUC75szBG2SggiLDkPF9mEcvvYzpwt09+lxs5LsO9ksYb5GNAFAOc/fo0ca9aBV1+5QkBa8
vhz/P9KuY0luZAd+ESPozZWm2Wa800gXhkaG3nt+/UvM7Kr5StyuDe1l96CIQaOIAlAwmRz3uRnt
zsfHdsdqNHFDZcbxkfekeZzpKIMOlrvuzDk4ti9WpqNeqwnkLDFoFSVXmeywu6q6p6D43GdvVXTb
ttdL/MnAxkvzVql/4kZVHYQ5qmmA04bx1KKWx2kmIClKE+0YZ4adLxHnZbZ9kmcRdAKr5ESqx6qY
yI3Kf002SX59+EOcSmmlCuN2RLCHaa0KVZpd8AV9uHCvnQL4muA2vUq+0qTGvyCHopD9u5c5K8d4
mVkys8QS6ZbFVWTLGaB0zf5gyIVnzMuxDFJfnqovWrbYoWUd8Rx+5ER5iuKXfgDjYVJ9NrosQ55J
BBNEO9O9qSB2J1AJ5Jnf/6M0xqmUZl7GAhFp05qAdorcwTYfad6gAQGWyqu183RjnMqsi301EE9A
cmX61KFOncU3AHZUOfGO66vJ1C+cJAsnUYVWYCQ62Y/ble80oPI7DJ2+oyknfoTafsadDfa3uWU1
D6qA3r+KDXq2+AEZ4TNQxQ61q79i1eNYOLyguO1sflkriy2hzvOiDvROSNSrGAucIzAEL1sI2ful
Q2T8SRJqbWem0KkzYlyHnTr5gABtW47Z8xRhfEoVTHVV9fhWtVR6UpXtzC71L2vyDxHnfFiMP1Fj
0ajEdxlecZgIZtwO3GbfAo5Twdw1N2DTTb10dIwrSdAPKxMyB/2LDk9ZuNN+ehjs+poG9pN942D0
zucP9ZAal8QyDsTMZhEjkvBggvYjMW+q+dBJu/94lIzbEAuzzZcQqhFSkHmkTDpwqxNqPYo3v/Hq
Zu+d80sqMX6jrawsMyioNWhw9k4HHvJ4314XrnQi6JT5mcJC7y6eci852ntYkA7NK+hV7BsqUVJX
iPej/iEf+2VO7IzyJGexpZF76TDMpzq0iZGd2qvGblCw4S3Vc+4HO60sSEoeteSnpTbwg1b2ZYvb
MOHYKzuxrIZCkCR0yqKffpUfaG9xuM1cI7RjEP8sJrazZcwS/QtYOo7JsgCQiiAIi2bAnMKf8Q3F
oRig+a2L/U9v8TofdIxcxAdOEsNykzaAECzz91B0CI4SUApoPy45cq2EpxrjdIpRC3JMvBGGeHaY
Pd2Z9gDLVe380KCBCLYcD2NpHJ/N83QswoRRV2M1knLFa3hT3ZVHquigC4soeIfQ7vMeC9y7wPic
stK72dQhsNtRYMeD6NC75r98hJFz+c0baDImRVRFNWV2nM8qFxSPEkFxI7HzEhGralr5lMXL9wWz
TMFSu3KTcl4rm1/xLJJ9rAiGlota1+iYXp53eWF4dSw6Sepx3OpmfrQSw9STgkQzCmNYVAzV6zjG
2o/eMrgvTPBhJJtX0dzWiei2VNEEpArzzfoSyd9gBorbT9dyCJvs/SqWOabIE8IECiMcBGvozNCb
5WOcACmjvtWCH5ePbdNvod/wtyJMdFh0wO+09ay6dWi6kpoLp7jSnXGu3rS2sNs0jXjhb/s7/ZLI
ZpZDFvdSDCpuFB+knQiIGkzMAfgN+x1euOOiKVOK9bu9n6UxVqGVFdJYYaYcPd7jlVzYxkMRoItN
aWzjNCB+1//MEs8y6QRWb7wwEc1ISuLovdpNMzHAVLaVa3lXQMM/gViVzh+QhRLXjXASAJuA25Ue
1La0BRCYXzYRjhnqTHpZmOqCrakk9sTkk6UZ9tQ/dPH3yzI2Q/RKC/oNqyPLRzXLi3rWXBHdcVN0
denrZQGbIWslgMkna0VdCgzhae642Ln0qI2hPcmxW/feBKLaPLO1iAvMz5PJOAlLrKekzlXc36Nx
VXvJAPZBQDPsMtE2vMYj/GLJiW4+eCO470WedMZ7aIoWzbjZCJ6VY16rwM8nZBpUOj1sKEM4St5I
ECYfbBxcCGWeyTBepTetbME4Z+RV4l1dPA+FHw33lz/odtgEB7WuKYCMEWXmdPuiN0tJEv9+61MF
zLgBuROg6kCPfseRtn2aZ2nMaZb6nGiDrJG0HB/Om6/Do5Q41b7CwD8Kt7vyrQKJJQ7ViY68l+r2
cZ6FM8eZCo2eT0Gvu/Pgdp1joFwcHjgKbrvlXzLYseKkyMZ2CDGoQm6Z8A0JHN24prXa4EZzL0vb
jDoY7sDIvob/saPoulLNQos+qtvrpzS9nuudNj0E9f3CU4sniPFdgdlMsYWCm6uW8rMagJa6CiK7
Equnqf6ai8rLf9OLcWNKV+nFlAmBK1q9p5SvSXoUzdiuQCKZ8loYFLl+i2yrM2Q8mpIYvVEmQeSJ
A2DttStKUxcQS/kg9OM2EDb980oYc9kmKWirRg4NV4j8wToZ0ffLB7dp4au/z1yvrpOtsrWQI3bR
aVBfWxErNM//TQRziUSrEeJpQogJFAzcLKltlDGAjL5dlnL5oFR2mLiqTWm0DORTYnbMrMpVM8m9
LIGO4rfvboiSgeuj4gIx2YWozvoSR4gqS3+Up96Oo+MMLI1Ia51WeRZLXhFrU6OVPMqwVqG5LdUx
7ALEkbh/a6xHsfYu68P7+/Tvq79vAdZ/jsocJyboh9TofQmQQpdFbFrXSgX695WIWcV01xDLGkgK
PgdoMrXiXRPzmDU3R5OllRTmQuoLAKBFsdXd0XC6K+uE1NIZDODbzQcQd3BObRMJYS2NuZFopfVL
ju19pNG0It1iqEK7MTyQ8OQHagFp3+NH3mTFpjddacjc0syclSaoo9ib5jtJOKbJN1m5i4XnSX68
/MF4NsHc1UHvOiNXEG0zbNXGN3H6dPnvcwyC5YVGVVZpxLrWXT3el/1TnDlx//OyCJ45qMzLo69V
tVyW2CBzUI/iNflnmIPlz4d0x51v2Gxonz+NyniFPhNUQarf3xwfZIb6QXuv/fAqs9sN7ZUkxh+M
pjYCDlBXMThOXGTl9bRTdh+zwR9AwflVZ0euqtjKPfW0C7/S0A+RCufyAXP8oMr4jW6KRVEDkLs3
Zm3lR7KaHWqxA6RClF4LyiDblhI09jjlESfycoxTZbxJ1crqrGSYfR1EczAPBHL0TdeXIdtfVpBn
pIw/QYk0B3RYqruWAToe2S4lzVYsjh/hXGmVcSNALMyiYNZ1txaftO5J6/OT0WMQevxWLt8u68Nz
WSrjPhqFaA9F3OoB7BIZXsVU/I4Bod3Nf0F/YMeax9rL+1qMK5kwqiyocqi6c5QE9lI0+iFuzIZj
E5xvxU5UKnMkjkoF1WZtsEEVdacBvigZ2hfOEW5m6efLpzFORcVyQzD08PrJ1QjAimynPIx3HThB
4PAPPLYfztGxk5VLh0y2UjEiH1SnyHwqiz8bejUUTPrLhmGq7ObaEg9GqU0pYv99534Q9FZ7/fYd
73HHWy7eXKdA2vRLGmN/czuUc51i2rv2lh2BI8P2Du0D+nKfDeeDvzHylq8dWhAar4hCl/X3rO0s
mzFDLeuXLmhH1S0C9UqdsGyYmPtoaNwkTXeXjWTbFv8WpbEpaN4HJmI05erVfVLcZ+LziDHfyzI2
d9HPZwlG4P9PqZquXZY2kzQgPZm7dGy8YJgOhtn7oRA9ipF8FSbCoS1mZwmqmSOcpyAT66JhsvTe
guysOaTlw9gc2p7Tbd82/fMZMkFOVaq4XbJEc+M5vtJ08RCPFYdQ4bJFaCL9hFVSKobDWAS5pLoB
kInNBmtKCJPz9zouXc632nYaZ2XoPFeS9Diu48IIMAnxJVyc5lDsBE89RLk7XtHcPC815SlG/74S
N8Q1tJIV9NWBpJMKuGiDdAjnysuMgTNNw/tMbPSaxklWMspFJmBVJd0eCP/e5dPbFmGIqgYqKd3U
GRFFgHfvXMAJquJnTSjtsueMe29PPmDV6m8JjFsSW0MRW5A8ISwuO7APe9ZD8hi5y0PntU/TjwDs
PpwL9A+56Vkk441iczR7U4ZITbIxX7UbTli4ouG7ErCTvOrV9vDhWUG22YtJOCtWEkijp8q0w7zv
E6EdHKrdtJduZlAey+5NcdR8UEgCQGbcc7PjzVrJ6hcw3qobkjEzZvwCIhLNvfy63WGKALPuocvt
BG97p19ny3aCg1JPWhn8cV71jSA2yyNR8hX75qQ/Emo8YETfeB0Hjo2yLeDcDIY6TC3NTYKjXj5E
Da/6ue1BzjrRD1hd6cWKhcJaoJN53V2NfoCJTd0eXsB/icyee4Kb0kzgh0kyuF1klkopUqbCjFNU
drGQjaZvgqXRZi/eEgxA5U+8d8RmBrySxujWRkIZpS0uuKXntlYAeNKJsKWlvuhGwbt3PM0YT2yC
ujSaNMgaHUImJTBUFO1ulCNh7fE6Q5uGuFKM8cNJmcTgPYKwvLoZFODKVgep4qw3blreSgbjHY1h
wMQfHd4EfO7oVsveLntfng6Mb8zbLIp7+vtxcmhlgJZ51uxfFrHtDFc6MM6QZuezqEfdRjxSRm3e
YRV/3AGpxJ33mcZ5tXIOjK08mGOjYwEUpagl3wmVP2icxGUz+JoGiMmRnUmWzigTZzE4pwVsVSSj
5lpKCBBwfXGqQtnPpc7RZTtynYWxjn2qF31aAghT79GYeCIqUMGJPlXoLilO+1j4PO6W7dP7pR07
ydPmMmrQGH32xui4zF7IJbnadgZnAXSBV46urnozyvLpYy5JuQK6GUoc0a5BfGw8jLM6+iehQIeH
F6HIjn97HqxOksk3y6Vt41KBYrFV2XUwPs/hfBXqjbtoshOMkR1oCu/1RaZwSSbj+Awlt6K+IFM5
UAEn9YlUno9yzftmjM9LpbDrRhNixLQDB+JeDXlvq+2RndXpMZ5uCWfgXZKnIxS19r70C1RAH/MD
oSjVyAmdSeF5cs49MxjHJ09WkSkFGQqSNgWwntWn8lm/s8T30QLJi47lmwZCO8713n53rVRlHCJw
DRqzUKCqWbS2UMt2p+X2jKZkf5uUoW1gnUlUvjZGw1OYZy2sYynEPrfCv84YzGeA6JG9DGOZywOB
704+cbLXbwRTyxu24YhmIQfFNEsjPMdoWYdqBOYhRYUbiBh7TiDgXEIWYdAATV8VALXZswp7dtqv
o0+Y10ngBIdiTxOSHbrLHQbAwp+8UbftOPfL77Bgg2kjqa2uwZyAAl/GN2LuWDzT4dxDljYmDMpO
1CkydPV1Nt0qIe/4eDow/qQ1wiytO3wmgi7GPbR71Lz7axov1W1sHNzLnc07N55pMM4lzvQgFCgg
JAdtl6Kco/gE+BVxcgSeaoyDmbqqlqUIYibVS+PvBiZgek45gPd5GIdidD3QxFKICMuHWfMy3t/f
rr6ePQeLHhhgRzruKLTRK8zYJ7saJC5YgSLsf8BnEsNK4g8837wZUC0VibxEaEQi+4E6GuIWUAwo
DICILLI3Z4qtDrOTGondmQMnJdl0yytxzIeShTyNjQzN0VDcz8JDXWODoB12lx0FTwjzqWJ0LGOo
AaMTtb0qaM/ASvHLNvHarn++LGp7ysUydF0SLdUQ2addMQ+Y7a/wFqJLNX7F82Tffluw25674qn8
xJG2rdlZGnOFjQlP9ZFeXllsm761i1O704+hb93TfK/yOX7MH6U7oAZzPhtXTcZMcgxOpGPxl5qE
fvCOM2l/kMhxHf1mOWB1qIyVLLkymTmpmRyqJ5p0ARUF8E+LB5k76b7pOVaiGFsBf6kxpDOcIi2Z
JH4v3piVf/mrbXqOlQgmJZCltG0VCyL00LHEr3LFjf2U9f6WKa4kMLF/UCoFA6+QIOw/RmvFzwSO
GQID9F/QCXKkseE+qQ2zTkmfEZuqqpPRvJz6zrhHyeny+fLpbSePZ+XYqJ/nmVL1dMP64ztJCa03
5q+S33kfrKe87f1NqENpJZD0X70xlKUTzIFSOBlrY+WX8hr6oW9ZEGUiRlKj+3AnhzYQRrjUcZvR
ciWZeWUIYZXlUQlViZGCaJVobh80hhyD3H4XruQwbqRWzU5vEsghqGa6zdktMc3QHZPAlIuknFND
fQckuGCh7Ja12OkgLSWJRNKgeiWWRG3Vo96i9dXwZTfy+pNy7A9UscqcgWNDW5ecyLAsQ8Rys6oy
55o2Qh+XBgKC1h3Qm1Pb/RxzGoyby9NrGcyZSqOZAcFVphKc8s08lve5r35HSdrTMcpM7D3DtUBo
0bysbstXruUynjlspFaaJcgl6I7+gSDpVHzH5avMxbXgHSPjlpNELrI6hag03GlmbwvZqa55IW4r
yV/rwzjkStMGFXVHeis2gz18z+4EO/UoSZ1fZfAT3UxYfAIIyp3M5UPaiq6yZMqGDtxAAD4xVWhT
KvRxoK1tMX9En8LKr6XyVOVvf+DQ1mIY/zIGoJ2ZRIiZdmPtqFitwp79s3k7Ans3+RK6vGHOrfiz
lsdYv6VHXTssFeDHglupeSskzuXedCdrAYzpm2E/yEsIAdXr/N6+inaiYpuxS5yXVKXTFLvgkbZv
xoW1VMbwNSUuhhJ1dayojSDDprFp/dDZNONC28S8CWPeKTLGnxdWFUoJxMnmjZbcCuH9ZbPYvFwr
42PsXg4HJdJS/P3stR69YL4TuWigPBFMItIZemcFGkQ038bMBkS/nd0KqIcEt+bjR3udv4omb/qn
lV5MblJpxQjAaRIKRqAZRQGiDElP6AnbsUeNg9gxb1HXyvAEzd2GDy3BudXselOqd+ZUTfgBSgc2
D0Kelu9yvKx0O9hldvBNBAwVf+2Pc9YsIsM4yMGczJCqDiDmjE9a/ZJnHJPZfDLKsmRIsiXRjglz
tgsC+ZiUDYTcR1etVx1QC8WyTruL/fDQvCiocvF2NTf1OotkB2nqIVLLMobIpK139ZD5SoUtnTj2
Lt+GrUxopRk7RzPFplIJJGY+NtAKM0EHIpjkvjTI97F5yVoO44t7KUCdUIWcBjPaMpxI6ZiH7miC
lqA4Yt3pcFmtzRGXtTzGFwfGqIh6DXn9kRjOsKZ9yp30PtrpT4NDnIkptVd3ol34vOHQzTfcWjbj
psUyqIuwaykHA6QYdB0Aol8hi86wpil95mhK/urSyZIhrbLoMhTb1kyhqXzdvbZeczB2rZP7M14m
kxfs8yuCdALqLK8AyzNQxk8nkl41Cck1MxfkkChvYXbOHXfyXeMlDw3yS+FOe+Iou+nkVreCcd5m
aFaYEYDQj1hknIhhXTkqXvaFZ7Kb+dFKFOPEawmwqE0OxwKkKrtLn7TgTsaeXntUUj9e/ihXWUlj
PYyYRXlF6EglVKNmb/5FR3O5d+Vdc6z8P1oHXNkou3yYassUabTfP/sfxeQPuP734i4gBbh1Dc79
Z1EtoqBr+iqHPOpMJE+UjKVO48mvgEJ05j1vxG0zFp2Pk4W0EKNRntsK4tr2YQCJe1I7irjvY8m+
bJCbycpKDuNmdNAtAI6EPlu2D0xQAHFeO9uXG9DGpon3FHYd/v9yt7FS1aVcoGpovVXL29i8KWjG
xzVqlfXACQXbupxlMQY/GmqptmkJg2+8etqpzePls/oHv3gWwNg4oJo6S4hy8ovdFfHtBG7/WfGj
fX5r8bnFOEf3/lJe+cWitmbNMDOaJhpf0hsZ2Pm1g9T1qTvRu03wg0+VY33mDvlsDaBTlfevT/ae
p63kqmoe1m0Ouc3rgrXe/Kgf0xvBLlzUpdyhscVbA+/w9LF0ac+X1z/dztZX4n8LtKNeVAu+orCf
ndlDRw7wdOpB8whBNd5FnGr9dhQ4a8tcACmUVc3IIG627nR5Z5q3S+hcthsyi98D3FkEE07leikU
UcOBUmsjP3Z7DSbDh+LgmL/MxFFBKbNwaHDVqurWKlO7CX5e1oNn/zITMQWhFkZthCLSrXw0j+nR
8szIHjzRTbzsmucCeV+GcR2SrBvpNEIfQ0vseQIJDJCouLSZ2wH5/HEYpyEJjYoEBN+fWNB6P/cX
n3I6dc/HtOeeH+M/YnWMzTyE/xid4J6QF6d99QloAADeEblwMZvVydU9ZvdAy6iHTy6hWQ2QZcKq
nmI7+0a3yQLTQlb6CTBa/ruWCp34yn/kahPFRge5/VF6pTZvtw92xcvi5Wji84yEY/TsDl2VCale
ANTOE+arLt0PMW9gjuMN2RG2UCyUfJxhhQQPG+9j9FA0X8H4Gs/xbXsJUzNVU7NkhS18BnGkT4GC
2khyCPdUnKMhjj9rY8jyWQxzh9Ncr6Q+woHpGpY/P4vpl9jgvDa3L+5ZBHNxhTzWrLCAJgtYi8eX
oLlfhv0fuaKzDObaimUF5FwVMvRreqpTMtbvLP8DsY03x7htZGdhzL0tp0LNzA7CBl28afUXUCpw
kFW2ix/nz8LWHuAakDsJ+CzpS/ypeC3wCMowLanto536pN2/87A45QEMeIBs+8PK30o8c2dFXS27
XISGpeRjAEWYDpe/13Y6++sEWThIoRCsQhnw9xvDH4M7Aw9Xa7a52eYmOPDKun9bR++FogHkCWpj
V4RGlWJAmIBJUOsAEZC4E68A3IQ+Cd/rcW6vxcT4TDfreQjgJoiEpcUIFjVkwLDlXz5Hnhgmxme9
ki6RBv3oFUI8V6B33vMh+jdXA9fnyHgJA4x2qoY6JjLdyU333VVxF1HN4znbRbc6agHUuK7u0924
10+Z3x5A2Q0U2v+mLONHVEMVxJRcVQKwF03+OjT3GbBCa18q76r5OhF4WOCbp6toqqabom4BPJSJ
XB0ynKVN6HSpqyZ4PQiJ8p3BuQyb/nElhslwAzyKYkuOcRnET1OxLzDvYnAZsnlCmLx2MMK8VDPo
0u2IqeJjPU/aW97gWPcSOiOVz4PR5Ilk7kDaiADpKSBSyGs7tn7Gwn028ZLpTV+8OjzmBozgOU8r
C4dnKUDbKwU31UbOJdvsQcorGYz1Y5+nqaTy/eyIoHY6TLvhm36v7DBh8CM4BDvNF2V7fqU5suqZ
Z/Y8DRmzn/S5jGcJGobjbSPu9exPXjwr7ZjQOc9/axdhMEQ/GqJvFhwL3850VzLopq1ywNGwsibq
6ARdYqZtnSCxLURo7KXs0A/nHdlmeDmLY1PdSm0tqylwZP3wXGQP5XTTKYUtCBzD2G7druQwDiII
ECcLsvDRwT4c2iKxJ9wYoi04yScD0IvRfniOfkBB8eGyK+RcLTbNndV+zLQACurZp0Iy7Lm4zqwf
l2W8M13+9k5dace4jNaYgmTQIYScvvmC9TKUufAJT9Guu6t2aYoVh2avfaHqs4m2yA6JwmEARr2t
oQ4+PBT+knDKU9vVAAX8bLJhiobKotx1NTYttQGMi8DH6FwrQ0GCyi6dLY8nGuxP7nkhdnOLgB79
uorOLs27/b/tlknTYPMHr1xC8VPBCC4eKPGiFSMeROGm3a5EMY7GCIJYLMMUTzR1dgtQZUapi83L
iQczzpPDuJR4GLtUM/Blx+JRr1S37CK3bVJnjDLvshFtOq+VRoxzwQpwmyUCNGqAy6WEO4sH+L8Z
o1cCGM/SFIkBEFQIUNGjowkfAorqfF6M3s4kz3J+cylCXLVGBSsAqaMvP1dP8QnZpD84ydfyENiZ
J79JeNH+C9hKzsdi3899WotlmUKyfp3fGN+q920M+Q69ukOX2TRYhG0WPkQnfZnfbv9KYSYr6edS
UKUKBzuquw+MsSZx0Px1xN4u/Y+5utmtkdS2J7Pl3HOO2bCv7FEIrTg26CKUGJw+FeLrZbPc9J8r
5Uj+Oh71Vj9IMjnuPvek4VhovacHnPDAU4JxHLI1ziAhgxKDFtsxJr9E3rzqdlxd6cE4jBpNuS6o
YRvDK/YTHGkf3FnOuJO89hbUZ5yPQl7hkkUwXmPCiHFkKdCnjR21SxxkXs6SZ7vRCtxkMv5oOGSl
G+M6mj7OuqyBbtlVc5hvwi+xr0poIEkeqBGdyi1+8FrU29FlJZJxJtHQW9Y8Q8MGrj4a7daZTuYT
ei0zYUr62GDl9ZE4Z8pujXX1lNViDUPUZNkW+qO1XCfBqVpu85pTUuBYo8rkKmY2tYsRQFKpa05s
fu2Nh8t3iieAcRjZUOmzbEGAHE13cxo/axZvo5Nn7+w8nmImQ45tBEpJMA3oKHvzUIEQTAZ/cPLM
2w3geEAWhwZYXHGhRRC2NPdzFNsgkT8ETbuTJW+E51WllHPBuOoxHmOuBzkNA9jf6Ex4aGAJ5/T+
QPPLnXDgjRTwvhfjO0INkb8rIUyPzVM4RZ6SDxyb255aUC1ZFA0RmRNbf6kFo8mK9r1DNmJqTfQJ
DKTAinjoL/eK31fYxxzdwkMEG23h6bJBbk+5rKTTCay8vDn1UVJVkF59k16tVwMb+JiZcKzrZLaL
F6rHBA9cH0L36HcveVaZ+Yal1Y7NqFCb4rZ5r0Qq14r/QcvBG5XYNtCzKOYLFk1cGXFOoibdUcKX
UcXmhbgflIOU/cxLHnfY9nNndZ5MAMjbXKqm6f1rBkBFttuf4V46dafhLcRQ9eIN98NLCJYvbgq+
bapnRZlQMADaetDRh0QLYWzsDscaY2hPPMjothpHfd898/I9nkQmEhSmHIUNNc/i+Sm29tVw4Ngm
/YF/NhOdxXIBBMlUtXSW833bgDSpB5RY7sXH1Jf8Hu8Z9bFNbPGVAN9UrpFupz9/n6fOYrxkuVX0
sQLh41hjxlLdKwKI2NEv4ShJLv+SkkxIsARDFEzMDiE5p4H/4rbbL0fL15CzFg5vTIl3osxzNQQ+
I2g2odQHLeV/Krn+ugQ6i+5i6KDznEToRH2Zj8quAG45HtYK57Lpv+1XiUKThtTutEDQjAe4im5/
fp17pR872Qth/Eoo/kde+cb5aNvvjbNxMF4lEaellmeco5na4hH/qa4WV7IXQL8JrV2/ysj/sYAb
3fM6Xv+Qfp0lM/5F65MkMxtIbl6rK6KjohGs8CC+kvvEpKXH0ZR3DRi3sjSiUokf/mzEu25wCSXg
Q0u3d+snLPK7xneO0O2M76wk41lmvDsMWUBWQSV7YEleYz59Z6CQkgPXnhhvaZTPGm3rjyYjz4bL
8mLrWSbkRY/TTQ6YocWyLW1U8qvZ/1Av+aXg+7+voq5qxIAPIPuhxbb3HZHH0A9uQYGy53HwcfIL
sI78f4TX5k5MK7okxVWKFdTGDfwRW/2xgzlrp7Ywi0CE9PFt5kgHXpGRZ67v/75SdJQi0ZJKCO8w
oEwFdcHLPtELmV4o0mceFszmhji4T/9KpvT3afqVvHAwKqFPcbBWkYxo8xT18q03A2RuqZJl3ihG
Wmib0ZK8NEWl1nYn1+kRyXjzk2PCHA/xnnetfsgk9ZIp0NzCcouxqhng53RtOjt8kr60u8UxjpQD
zA+XxW6GZE3WFWzWAemNnbgbpr5NZSpaxdJBDyN7ybnYZ5uKAfTLkDESbSnvFdGVYurUY968wN3s
vs0Ohmz31k2xFxrQcQ3eeICTd2akjAYH62rTDZ2lsqWlOSiKqFSRiMfzdZNea/3DAijby4e36XVW
MpjXnzRjFLzOIGMO7xfhpMo/qhhcjekLWkLuZVHbr5iVLOZS5l2j6G3w7uFGbzhQmWz+3AK/mkhz
eUk+7/CYqF8YlrAkEoS13S5tVLueT1kYOxyVtm3vl2Eo9O8rwyjDJdCrDscHkqUS8AgS5gumh/7b
4IGbHLSeibN8vyySY4oK6b2SKEvyLBYRJObivk5qu5Wfyjh0I96C3bZXWX0t+iErQUUxghNHhyBC
fQWjxa12M75G+8oPRY4Ncg2Die8TaGaTwYQo5ZFwBHq/eaPNwf4KIY+/q0hm9lvyuVKMie69ZhZq
Re/bAvUj9Kox0K2BCttEoyLdKVzcEDK0S+KYuD42mYAmLpwiYaBKLqD/gC2h2tlN6ABAw+ctg3Hs
gy0cWXWVTKmOastSjfYw7GLzpxR4OpfUZTOrPp8iWzbCjsOSFPTNNNu6TROgW4ke4IB2YE46KddZ
4LSY6C5BzNA8a7xZq82n9Eo240gKZZxN9K0/au4KEEmy0+IQDWPl8GRx3AhbWCq7Jq1nGnLtRoBe
2q25HwtOMYTjQ9hykmKMqtLoEDEWERBkv4vSw2WXwdOBcRkCWEnKhBoFY3hY+pfF9OT57bKI7VfJ
6pMw3iIDhJuUJjAHmrMafeGG6lO0NAR0V6yrEij0MNq1x01+OLeZhTPOowBIgzkEm9cSYHkWzBDS
C4hsAfAWPH/PszzGd6hzn2CIEEep4/mDcoMAtrfRwXArvXzmfSB6l8+VZxuM88i1VpYbCs/C4AfG
Ia84tsdzvez2VawqZtRq78dn+jLVGRzxNkcbM/Es8C1e1oYrjck2EnwqXcXz1YtfUPa7kmw44U/R
y+jSZLDAQyLhhTAWzripo0IV6GalxqmYr/LiVs5uJuCDAIAP/81fF8NyOSpuu3tLA0mYrGDvl41l
tSZj2b/7O/kHKdmONhJ1m5C2CgfdHo7ATRPRweaFQSvkvzpzu/Mqz9rZBLG5fE1QDcUuAUtnlds9
CqhYg0cDMORd9k0dVyKZyz73/RAEKUSmL/Q2ho5uPjqVR3iN4l74nn7i6Lh5yVcCmUMNgdYQgP6A
6t8SxkRiL/5RnHDNqePji9wj5YljbvmYAOIwJHF/v1QTcDiFvnQ0d/OeB9q4fSlWyjF3vBo1Mc5T
SLMeR0+6io/qZ6lxOnhNYnKcJs4l3IwGZ3EshJ81tYHRhBCnoPCm3Gqjp/SHy9+LJ4K55qGqZPVs
wD4irXkyxeLeDJO73qo4ecBmqrPShD7jKkMVhnCUCwtXLc/9Pj31EXa1C7+1BPu/qUPXYSXHEtrF
VOjEZsNtk5cpusXoOieybN9iXTFFzZCAJ8HIWCSlHhWZBlLnxzL4EU8/L+uwXX3RzwLoB6yUkLXa
aoIBu5qafDUKr3PtDInugZrcFrDrK+z7wi2mGwUBjSN421mcBTP+KYlkTO2EWC+U/REA9kBeuAue
6NWXedGXwOMN+m9nIrplSjoGNGWTrWHn1qirKfGgJ8BbpeJoBNRV+i9uFC1Q7AF+5RYONzXYXABY
yWWscTKKRUpkOmCUt9YLANwoun2iZw0ZW5ELbYgmYrdtgTYcOcqn/Fp3G8/EzEf1Jdzlf+R9DUUm
PGyshbMIo11khq1hEI4ccBGkp/oae6GO4cefAV1z5E2wbQ9VnqWx/kmQh7CrG6CWZVfVIcdY1fjZ
dFXQRWRv8qN27PzsGmh9oIh2FLs/8WYZyLX/9lpbSWdclyqbS1lVkN5PnoVKiCq3dgLfMt8uyV2I
9/bl27HpKVfiGKPpS10cpR5HGy2PCeYBzeBWG7jv603nspLCGEzfzalZiJAyOvWLeWwe2+sFDWTN
L24krzdtPpv85utwJZHxNkbaie2YLPTo7YA+/4E7xB9z316HWMlhnIuWIcyILT5XdJBeaXcp9tTP
IPm6pc7EtA+uir1xTUgU8r67B/Wn9XT5+20H79UPYFIhfewWK03xA2jtRwONXnhs8LoXd7Jb/NnE
70oYkwblYtyi5ANhqnjbjqem4hQcecbP5D19Uy1GnuDvZ4LpiWZ2FU6yVyrtLtRKJ2nQ1Oq4vePN
IL7Sicl+ilqeypIu3HwcPR30MMnOuIluDa+ilrHdXOMVd819NXLuHYs4FoQIxMqIGyH6/U+aGCEk
Y+OhwpTgjN4q1hR/8DBNtyPwWVMWDCjKmjEvQEOKlyoh7QV3lde9/Mvdus1gtJLF+pWw7NqO7h/h
fgHtf/+tdwncrN9ftn/OPWchRgNTwuQQ6OK8wQx3GOhw2gJAOebiWKnoSNniR029Vyset+v2BMdK
P8a/JGpkykL4fu1Mn/grgcJyT1A97cHActe/gfnfNBmkE7KqotFgsX3XFpv2Qk3Ao20s9TaITkTX
WkbJ/h9pV7YbOY5sv0iARFGU9KolNzu9u1zVL0JtrX3f9fX30DXTqWZpkn3dGGBmgAIyHFTwMBiM
OCdvjc69vqrb7q1sCagS9ayCFAkS6LZyeWeMfphuuYZHsDMNZzrNHheYk71bbX7LlVEBXRRb75OM
8oskYqZAzFR+fZR3zG4eRhazbUaR6OK//p6IhgHp5p5P5NVz71pq/sVMre+S9ZPZEMI/C6D0Zgaw
MbqqGy5Ov7fvlkfMz3K2PU7q60nTTplJ4YxN7TjvCoohpOho4/ThHJOmP4KbhMtO58+gC5VsPf45
fstUVusobIG46cFBBwZjX4HSqLHoZxO8QJqa3bYhBnmpGX0kVVnZE45ay56hJM9HyoI+P1ZtfJeY
zW7pieQM2j7SV3aE2C8TAwzofNB+2A0gTwCN4F6Dclj4iP93XA6mnx+zp84tUgcyw6/FXprIb++D
S4AK+wCN9nbA6vc/gE96DzfdLWocuEA0B/6IG92kgFF+fUETgCcJ3G2QudgWTmCzhupQNGGRKZgi
NUdXnbLckQrA9ot80068MXfCZzTNSyzz+LwWTsI5DNzrlLqB143He0pSn/MI4RXmxI8N+/ixqsfl
M4uFx0Sv06zhs7L686/ev3Rvf+Udm7y5QtbS+D8A9a91Fdmflrnp4jrDJXR0MeWWOdUuipys4W/y
SDIqN7gDsakr7U/jWHZlUcUCJBuiaoxMLKrhLDuu/hGeCA4oHfwUMtU7SdQaIv7oS6QkJdaTs9zk
aBfjXRz08KH+t9VnE1BnmczBsjKYKbEBS+2hq75KApFj87U1E3DGGNvUmrmFGRk1T8yiZxuUcvZ+
2Bd7WaOIBLUNAWygm0Eai88BFwp4j+4UXUIeJfsqIpbUbZHaAwIgOWYPXHFB21d38jN1u9K9+iwC
bihW1rAwhR+WeigGNIYN0MrAs3Cnfs4ry4+Dm3HxSSFLVGTLJ4CGManU1isOleGtMd935askGCSH
nMjetEAPV1cj+NV9Hn3FMd/4MaBA6iHc22feqJsdYk/DaNnTdcMSHBZ7SqJo1gnjBJRTl8WHsZvB
DayBxzzoySDBfJkpvh9WhbmymKoormGKkZc03SvzH8TaXfdG8pmYgA2QXEoT0iNVKIM3u5ycMv5y
3YDMB/4HrHzobXNSen54gKDQidLpFNrRT9uOJa9Vsmjgf8baTFS3ps2jvGkWzzLTRzytvyUkuGtr
wwGhuCTD2qYhvewqJqADwG5W9RBucSbc7oXDN32gjrnXPjV4Xww99d/BBRPgYiojwxgTOEj31qnF
0BofLCf/FsSZgBZQ+NQVws+KJXsp0qMyPF4Ph+0a7GrhBFwItMbUIr59MIp5z1v9kD7da04NfWze
1Ui85GTdcPWB63Yl8SGWDoM8BG8xJwLIjO+WVjnatLij/Qdlfxi5JE3dbvK7uCgKEwWFNbKMxyK/
fdKfYOh5Z9syXHooIe0lU2bdZulZ2RNgIkma/1xpyEV56Y749X5Ebz9Ox8LXLV8uzSaBDlGNIG3V
qGSckMOojrbxuYg/Xf9ksszMFKAjyAI1GjgLUOc16Cd+H5WG1ozpc6pfehv55oNstmq7aGerVAd9
jqWrqhCeZYU3aNLCKfAr7XnFKf3JXow9f04kpqN8BH1t3WKWzoimm4I1UAqPYJ8G+tbkZPZ3XfKR
Of3L74u1rKGkQVVqWME2hf7q12zx2/GH5Ctt3g5WNoRLe0f6IFASdNzwewlnS+EN7tYtZxVJTnbi
SDn6N0+UlUEh3KeiacnIEWSGTnB9B3Ov7KhWTuNzQMzO+sM/uMPzH/0t9VwZFc5JWy06TCXgS9nP
KkCLXzgVTE1Gh+ks31nbp8vKmhD5Glsspmaw1vqofHIOmr3th/vJpeAxzVxoO0oCZRMeVwaF43NI
BzusUKCDLKu169vOKxNrN1XBY0Dok5LI2o62T4GVPeH4jMp6tiFpjm8IDdDZBxsBCq2xn77SY/05
xGRQhPlk88GQ9X1sYtbKrnCKap1qJCNPurPgPh+OJJBs6P+BH3/taFFYRynIiIk8LCTPCzi/I5gW
eMMiT0itJxlPuNScACAYbIy62HgPFH2nnkFn4pGjDoEWWAsdaZ1asvVEiqlpMpdq0rh3p+LIPrX7
EPx97RfqaG5/LHdjB1oOWUFeZlPAlySYqrzlMzoTcTPzZWmdkv7x7zDsN26pJs4D5T0cH3t/uNUP
XOtrONln3IzAjvyxWs4lDMUZx7gzaaQV75jZHDMPrZE+F/9Ebwen5WS7AU8bseZLvJQEv0gwpTVN
qkQ8FW+hwuxwOmh0JKOVluHz/cOmOAls2gKugIJGmw3OadX6bI/Spxfd82SI5yTjm2xZZf6JoBLU
KjEo78BT70l8W6WSphIZLIsNXKWqGsPC3hdQ2xEQInJC0+Zmxgaw9+Oz4klbuGTBL6TjZav2+gwt
P4iJnJTmJmE3VHafla2aACFmUy62ykdSWtUfxtiBsp9zPfCuW6Di3OLQ5rVdcwtZeBeOLzHkWK4b
2G4M+Gs/gSP477e/JQ0Lq+A8lZ0X37FHPoCGp61ohzmMFo9bmVN7wW3raS5a7+/7b/8SF6nKt8Hq
9klwXFNm8m7CGR0ek6cBQtL9YLqd36CmU7jlTSjnk+Ze/e+chKpCTtIbGQE9F9aV847mXNrjVP9H
1EZW+ZZ9Qv7vKwfjkqR6F8FUtPzAuLDeSBD4ev5BxRe0MCMxG20sYDO+DcMh1Y60fyzyPzMiOaBl
hgSMKOyMtSaFI40KioYWfZBp4WgM8zp4cppnWUPO9f1LVSHfKLWmX2oVfg3FfT0dTfshGST02JJc
iqoCRiiaXQd9BZd4zw+BwoZHX7hmfAw2KbrjehPRz2o/HsK367tOAodUvCth1iTGKx6cg0Ac72uq
91OJ2ctgx1XccfX8mbmtKdnqHI2uxPx7tXMViHMdV81AsNMXu3XsUnMz9XUYPLU6j0q80+LzGMhI
RSTfUBxODK1gnDILJu0D2WcvJrpoc1d9aN5M0EGWDyVkz9Jv15dWst3e076VlzTI6WTZ+KRqfqdr
LxRl2+sGtjsOLogpDiLauHaCNwIWeHOKdssTR4yTHhMM8cjosWXOiNihBWVMO5gquiPV75gmWSxZ
SAg5BqXNRHTuyv9viFuCHO9VmNU3sWytSaMRYWCZozOR11F57dI7s/Eb2VS6JKun7zt+Zappq7oq
eJrNWdQwF+Qbics1ZPh7m6E4MnDnmHdtTwkAUlfxANYwHgvNXduBMefGjs91//N6yMkO6ffB3JVX
g9JFU8aDuvJ6ULHkfn0uOk5/98TTUGXfevFDDTZQ4zg+JuePvSpeIv79z1uZN0jV2x1/kGg+Ewyi
6B70iPy4h0AIAam0rN7I1+zKmr4/Za+sqa1lEnCOYgcXD2H1ZJt3ZnRgwU9l8rJcytRJJNb4v6+s
sTQv9Ylb42PFkcs7NIIdc8gu8+2jbPxPEi5ESDu0MEZLMi+lKn2GxzHM8wSBa2Q9hv+/XA+Z7Urq
6psJ0BH1Ta9T7hevpDI348D75TtzuKyv8SBL4yQ7XGTtS9l/gWSe/1iUQ9E+Uv27qd/r2XeJX7Lv
JWQhaW+lXc6v7b+mCFp3OVg4r3lrYHSSuSXBXyLkIAoyU03XcUzH+bcoO/TpZ4k3/INfi3UBPyo9
x92Zc+b80ltMvMAbcSWynAS8wrYnmzGRnMfixHWYjbVV8FJcpXxtzVfW+YG5k7gkSa3F+erSnEvS
/fdMwdOiX9yYf3CS/fmAXPG6MQlUiGR9RRMOVsv9IelbGxN3rv4wLN/OnlTiNcXiXLe2/R582VMi
D2jAGCOxgXAIztYpP8VnThJf3/+DtndJlP82uDCDig0EQL8OZi5WXCdeu+Nj8dGp6+R9VpJEQJy4
RptVRqoYwFT7vc+LDeW+uCmpY/h9iWgMXdVBdfgYHctDgR7x6+sqiUpx+Frp/1t8mOwTxJKGLsKL
sKwAsb2ipo73CR0jXVRIdWoWGWWGLiSwU9FHvC35eJ9ws8jNj//kDPsf8HsxJ8BUbkE9cplgjpeh
uTLmcsjdcA/JIpShQ0+XwD2RuScg1VTNZUHnd3vcudi3fdAGOpAOxCBv8y5QC+rIN07jmjhQcT3I
Wvy3ofLisIBkddW1LOIvd8H4h1Gkbl1KsHIrSvD1NJMRPPlQsdE3LfsytQjmM8rsrRpwbVJ8rSkk
W1xmhC/zKhsIC3smzQAjY/hoY5hROavTR944147wM2Flo2vpnC06bHQ73r5kguAXo4Vob7dBPMen
FSTbazMnXhsUUoGG5WVfWTCoPsZ3zRHAtTf/gPSsz2l+pExKsiUUNhpTEzuvKaw1Hgh8OW39HrId
vuGPOz5L052zVyZ54N+8kq09FHZbR0AXW5iwOexUl0u7JPfanYlKqXxaYHOnrW0JO83o+4iVE2yN
bnMLanK+pbpbUDU/NofJgFATxjaRlMfE4aVhTlU1S8u1/+OTmqDgIQZ4mUVFyWa0+qXibaMNWgHA
o4RiavEW33KNQAtDqpJdsfmcrKt/mRPbCkmtY3aTN/pxyp8J/aLZt850eMFd9VS0pjiL7tw0kkzi
PRsWk6O1VaE0yWgwqCl7f1CevPJmAtNDjkiywQdi3vFUyQa5IP2s+zm/+ngGKGNkRSjZQou9hjqz
6Kzzvurktv3EmUiSb9p+9HRMcsf3spvP5qmha5pKLaJrOoTh/g4NU47Wd9ojtrLb+Kn5kSGWKCip
wfDNpbfje1mj3mb/w9qggNoT6YlNcozXcUr17Ed3y99np0Pn6I85eJaXM73Bi7B//bzfzKPWVnk2
skJAmjAjn3K+XfMM4noHJX014hfLPpP5qYx7x2q/leMkCeKtXHFlVLzEtmFWjWYDoyyHwjJx7PFO
IV+6bnQT7WwHn677uJVQra0JsZuFfWrQEdaS43TLibLj43z7D7ga+YH02x65RMw7Wq2WslJUZehz
TOtmRwtjPrFPwGX2tfP5kLOW+FIk2BqBWfslHF5oWlEbygdeOR8fV1Nr3mkh/oHkq8wz8dSyQnAN
xVhBZXymw21k7er0LTdvrcnLNfApNPupP4zTszpLDmi+ya4tqXCApQojGYhn8Woa3gW4RNTleQ4O
IXUrMDBfj5JteFl9PuHgSgKdxui/42kiORng2SRox0STDi9XZa/1t+vmZEEpwEvdT1VV9rBmnbnC
Snoed8XdPwhK2QoKqELtsKyHEp+u9YO9AWLW1q3uKe61xSfOLcjVazh3+4faW9bBKeCKqrK0S2rY
pfv0idc8UCQrUGv+1UPQH1SI5chYFDbTncsXFK+7Y6ZEo85hRaleZkx/QmOje7z+2WQmBCxRkzYY
8BqC6dnwER0YjqY9BlR2ld4+41eO8P24QhJlBC9aob0vXvZw5lyCmI9y0nPL3yQ+k0P4LHt0lkW/
eMsdZi0Ngh7gVYGB0npnoOycOUNmysNDeuxsXVFW4SFecgdzmuo0gTn9vgKv0vBcotmq3U14+uPK
ZSgPSz3kcHgFS8SrrWUuQTRW7/tbRxUOPDqe+qDvx1sV4xHJeZREiiyB0AU8iVNLR58/XBzdBc1B
isPJYCqQemBqASe5lEKbh97v/lFkoEQ1NEOUzWvmeUrMcYh9FVMFJ/sm8RQ3eKch+Ae6WJvfD71+
BtNAQYD06O8RWsR1a9M4MbzWKJ0oZo4qnWiRmRA2AYM+pLWE1PT4vA56kLzypzWdFDf/DNlBxEga
OWbwdH1782/y2xqu3BKOVC0f1KKtFnSmgTDCBOO6U9iBm6aRVw3J23VbMv/4v682eQP1jhZUd7ZX
1t+77PPUSG5iMl+EszOw5tnUQ9XwtPHNaNHaTf5U5xu9kw7f8w9xbdGEQK/LhOlTr5veZGMIqHlI
8ZGs2EuP5Q8IzO260bm+cJtH2uojCUfnYKSTHueGjt4i1av6bJeXZDdRHd9qxDD3RwjSEOB/hbpw
gg5RXk+JUqMlDG0RUKz0iNo4ek0lD7SycBAOzIJVcaaSCEwQ9HPcls4QSmYLNl/YV46Ix6OqxNSo
tCHyA1wSgUipr2PvIk/lOqjJp8UNv9S3s0cOshnqbdeoaYO7EXVZUbqIBt2YdAy7yqYh+ZkFLfnT
DnHx8q7HxXbA/2VGbOsjCQvqDjqoXlKhRFop9wloNKw2fmMVkySLEo9sAf5aJYoaM5ltD33WTkvD
89LK4kHmjQB/81wVwRy2zFNUTXXCqP2UFObtosR7XeupZEttvmrq5LJ2AvAFQ09o0FiRH90qz+RT
55m9C7I03/KCAydm1k66X/yJsFS9Zm9Lx0I206qVeb7eKyxcinGAiqmie9Fyxzdz/zWT6a9v3jlX
JgQ4nKrOYmMTRP6k3w761yC+WdQvafiHzQ7p8ON6JMpsCYhYkRr6LfGMxzD7QcsxyUv8KthFfeD0
6uIZ+u66OVmoCIBY9ywcrc5A2QUle4Jr0txG3oBH6GqSbLHtNHG1igIYQimdceGpCCP0y6686yFp
HP3J70ic+k3G9CmLCgESmRXSKs0YgH58ZcmdoX0pyev1pduuf/zlkCl29RWkYxgr1WO/qY1DaS5f
h6I7h1WwH8r8JbNGp5/bozZXbyww/Ou2r7tniu1+daTQNkkRJXg0G/XdxLwi2/87EwKI5KNuthrH
qTprb5I5/AQWNresmCQAZZ4I6DFlQxeks617Vn4Tl36dLY4Ogr7rvlyPclOUHxjbIFQmkqLDx/BV
PIVVVeoo2bcklGXS27vXguqrhlZY0JX9HYzijCUDVTPLM9U/0/nUVw91+XVBcdlOjnESSbbUtlsX
a8KOKrIGFUhmxn4xP4yKby+ZO4eFAzz80Jl1MSTsptDKgr60U+pF9OugnwYqedbbDoK/fl+cZI1L
2yiNkNpenDBHb8JDP6ECbmgfCumLGeHoVdohiwipmGe3J7N6M0xvlvXKyTwRdk1oIQRCpbM8A690
We/o+i4YF8nnkBkR9sxMRjXVW8o8HaoudJ/lz7T/9JEdc1kq4VStG4PUcx3YXlqC46vZK2nrVNPZ
ZpIqHY+c3y8AFzvc1dXp3diDZtg1gR1aflLM7r4y8ZYGzUNG0fFil86kG/f5kr1ed2+zc1MnF7t8
a63sQh9wBOcijnTlUGZO+Sl74C1D01PS4HmeE3XqifOhGtPKpgAOVtmYrJ61yE9IfbP0rQOdbRdt
jr7ENx5jv62prjGGbluqU7GLR1N7qLoHOGjtQ3HLlaO6G+opZ6TneDKW1UY2Y3FlTFjIcMiNMQ80
22u1Qwzm2v5mNiS3D5kJYd00G53JQ7NEvhGg8sKCT0pp7QaaPF5ft000XXkioGmcghK3gX4jVFJb
z8yGe8sIboKm2nP5bMmBJHNJANSRhJMV1jT2Q3I2zJdwuVNj2V1X4o94Z4N4sNJRDVuYlI2ng5nF
Bg0/23dhKAk4iTNi+868BEkZxQaeuMIdYc3JGnd9kUqCgAPOlaAWm3bSOmaU6HHsL8HJiu/acXf9
629nc5fPL1YxaW7nak1L8N3/Gsre04f3qdez7HlQtlwCtA7tHGYL7pXeNNROARio8b+NJvv82y/c
K4f437GCuAGsNYltYcWSI5/TUV32yLWXBrwKHrpDB0pM4pEbDIKfIIviqd9sOSO4BInEOiaaJPNc
L1GYGL4XR+qnyLowLFd8ig75Dg/csg5X2coKQFFaUxYrC8qYGfkxjq9NbLsdkdRatk+O1bIKMFEu
7RBENKYefxVpMLePm0yKjiDre/7AbjqItkvXUeaXgBZKPM82GSKKdOW5Th6iMnYoWmeubwC+OFc2
mKiNYBkhsYoURlrLS4tDR9wYuXhePNay8qwEmESSM4UVqtrg8PXiOHOVrHZpGLq0uTUzmYCLBDQo
j8/VFpgSncVTh7xf6y1/MQrPZLLzT2ZCyMW0yU7JOKMg1S27obmp2EdS40u4iQII6RwnEzOxhUL6
bJWopsyVkxFN8vElESa21QWGTfTRVlF1GOkp6dATPoNdq5DRsm0vloG7EUp0milOffYzimwsQ7bX
WUdC3ljzfD2Gt924/L4ArbaRMlZDUMRvtXPfn0l6a8gSVpkL/E9YhZSZTnh+jXskV8nox53tzUnh
X/di8xKpX7zg+2dlws6soqly5IlNepvoqcOiyqu0LwnY+gYQdBnH6+ZkHgmoadpdtyhTF3hmAo7k
vv9q5+2Pj5iwDJ1B0FTVRMagSm+iNNeZ7Y16eVeZ2bmeZfM8215cTAhbvc8W0HUXXJB1uVPym2r8
0Ee5/L6wz2Mbsq+TPtge6C9Hr7ZUL53qzK3RxzBa49eRmPtqtr5eX7fth0D9YpV7vQqFCfJlXRjw
yv5+uMVT+I50oHs2II1KwLzsQKFNxg+wXaZbmRQC3Ig62zBLJPQEdSwHWqUHoJrfe/kLV3OWJUPb
PX8rc0Kwa9lI4pbNoCbez/6CnrRq9ji7SXKjHKPOu76e/G///Yy7LKcQ6n0a0tkCk7dnhq3LlNTV
kCI0feVeNyNdQyFH6Cjr5gZTB55BXNPBhfaAxgK3mjHfoPuplJxUFvtifpAEGI0tOGCYh5K+lUwy
YLl9YP+1bCJ1UJhXOoF4Z+CF5cNcfW3syWXQ+zFySbhv+kE129RsG4/Q4lyDRbKoLZMi8Lr2kdfx
pe/qHAR++/4XA+KVyOqNIFkmGvk1LpJ7Ph+tQnrBqT4t/nTG448sDjaRfGVPKDjZVpIWVgl7DDT/
Lsnsxgmhz+4EKartyUj0XRKruaNESvqgqUt9sOe2dqalfbX0QHPUOSu9OohTx+jz3B1pXTlcgs+v
+1yR/a38b7m2NgKAjkqW6cGMjchH7njDb3A0zr9UqmQJ4OY2pAbKEzbDf8TCuRFBBXxMQsurlXDf
hyhO9JAOCXIJZG9mtCszwuqnoDfKtNAyvWCoTpbypwpCkKCZXYLajk4+wlavr6wJ60esZLQyZUCi
NheHcBkiZNGJp+VT+7EvdVk+HV9ydSgM0WiqYETAl4pA0YQo9mwfLcsTGsGhtS6xtv2tLIvqNtUh
JClgS0sbVekC1fRi2vtNpx0HJXSVzpZ8q23IxBvQf+yIGFNZujWVQxGh5UWFjnv03mSDNqIdWiDP
H0raV8aEyGB9o5rKUgKfURQBxaXfK/Hh+hkgWTdTCIepGhq9sGvm0Z55eJD14tb2srKVrJvMjBAL
WWhDkGdBkQfki241fmqazlHC5+u+bN95V+slpCFBWTMlnnJU4O6L4y/Kuu6t32V30A6AQIKc/4lH
1W9gZBBi2rZm6kxsuAqXhNVRZTKvJ/GhNUJfKwygpjU5XVtCvU9vHTYF+5YukjLTJmasDAvpiFlC
5UNRGjSkhHcs6RzNfOyKH0Xauy2RqR9ufruVLSEbWXQ9aTOWKx6GnZ2mfTaz1knHPyXfjkfAtaUU
cpFlRN9GTVW+seK77IFihCl54xlW6AbfoA8twYvtlHXllQAYej7aekcXaFBHruGwk3ouwWwYKpgz
sPcWputlm3kzO7kYFAsXkGOIFxKZpge5IyecntKk8KzmZUxkLC6b7NvAwP9GpVi4CNQePe8ZMCq5
Jafixwg+n9Zpz8MNdrk3go2SHYxHZU8cBVMMxat0imGza3tlX8CUmZIymkaDeYH6WJs3SX8XRcwv
Mm/ovTjC+z17lAQP/8UrwSMqPKaBmRoKBJ0wVq26fKAQeay/7DnB93z4yFj1enkFlMnR1pwPE9K/
oY52hD6oDZrpgtty+CHxSrLxxGpHHYdmPulZhIbV4qg4GD5+mxOH3UZ/mvt3xe0f46NsRkNmUwCW
XF1mfSw6vD2iqa3LHpMMyPmh+soqQAREMcgw5BOjumdPz7V9DpOdZOVke00AE4pKXTI1ge4Zzjg7
YOb7isFEx3b1PfTFmFN8JV5fOFB8lj2YSHD5t0mpOEsUo8JxOho7OqVOSE7d9CdjkTctuQzCJFEv
zknZPZ06O0ZLUZE8KdV51g9RWzkd2zfDJ0V7MdrESTTfLm9MRVbG2A4TyJwZoNOAaLmQmYxpEVd5
ig2noQ8dXTnLOZl8yUfkv/H7pr7YEGBEGdsOvKXI9OfBY6flCAIKN4BgB/ii5ei8nTsYF2v8fFpl
q+Ggq6GNDg+v0l3lu3peDvMIGeh5p/lT+Z8e8Q8lrSubIpLMzTKNdoenj+G5Vd6iJHAiw7m+jLIv
xf995RfVpyZWWorORCN2svALKlv5JCvKb++3y+IJqDHaMR30oDa8uSBuOpw7uIHn/iIiEvrL7bkB
w9YMzWKGilrc393pawjUkAmXpf5EMYHUnrmSpBE6+hN1kq+c/TWVK2FtriEjhmUivbdMXcCroEWi
kKo40EIkdfRcZKdo/nz9M20/g61sCJBl10sz6iEgixeY0jsVI1Yq+lfTn9ateZeWGH7kkjgKqNEC
h9yAqOwbebr+J8i8FJbWoolFCkuJfAs0UYsROciRdkYv+4KbqHVxVMyDxs7u2prlAehVvgTdN335
VtpPWfDF1nexeTtGPtbaaeebyPp03b/NZH1lWMCszMxUpUzQPLu09U2ut24elJ8gXPM1AWsPGLL8
cppLx7A02Szg9qVxZVlAMpr2pEorA/cS0G9xVbMFpHMdBMZwit9I06/NzbiyJiCZOlZLWdRoHudC
q8HpfMSQ8M702e2vQS/zOB9klZLtbbmyKSCZydoUTAjsl4fFgw5GB/rDeEreBoiesN18UyUeyhnX
Pyj/0d8OiJVRAdrwwJF2TNNQnyHWgDQz+d6qJDhcN7K9K/AgoFsaMTWR8I5hLtCySjQpm9ZJyw8l
iAIVSaK3mTSwiwkBPSNtGrLKxI5IWYsxk2mcvLBZMiedyOyQstbckVnSmQaZYwKo4T6yJIth6iig
W3vVzf3iObrP3RoqY5bTueRtfFskj4Qcw37/YBdHBYwLjEhhlc7wzmkqrpLgrofSPTGP4/yTgtqs
tiW35O0AudgTEC1PSJjoqNb6mXVMx5fSlGEZ30pXHHpv1lgdrmbXqSQ30SNRfZ5dLrhlPdQJhDXL
2wg5SnYeBv96NG57ZHOZaJx/VGRab2hU5baKaIyX1h26Vzzz7a5b2A7GiwVhU02mqqg47ixvxpR9
FXcQ0cQgfm75IFlwIzQoXze3nXexiz0h+PUqoFMUVJbHXjuvOvbQ2v5Jf0wnlHRx2sm4GzbXzyQW
3oaYqlvi1RjzxEZdzTpvkf+pJc+m7PltE3tXvy8gfRRraZ5neGa3efvP4ma8faSneO3bX1+3za20
MiSAfEMIlJd4y4rS1E6wuFbwvU2OJH6gxtOcvlw3tj1Xs7LGl3UV53WcssKMStuzIwdjyntO9MK+
9Pt8/33c1TH4yzo3vc/OH0qQTabrqK5RPMkKGzipx9ReAiP2wadzg7sphPqmyMGf8pFtZUJ63TRV
C+3QAhaOsT4uipFanm6/hNU5Tz7UuLAyICAfrXSbJATPsnVteUv6qnepV5qyNHz7lRKzikiMLc3C
pvr7d4r6ejLbmiCFex+5BtEsOM0tp7nLd+3hekxs7iQLYtQ2ww0G/BF/N6XqpZotE0oftHhWaewY
skFFmQEh5iqQYLc56jre0KKXpFXn50btJLtIZkNYL7AItU0ax+gngcZS7eXlRw6g1SIJ4BYpRZXH
i46GcfWUp6+LIvn7t9FzZUAIXLNKptymeFLlTFpj7CYvvHAKvtPv1a8Lg/omfQrfPPRWNoVYVjKr
jjVM2nm82AaJG0y+gzjk+L08TvvoURZnUhcFDOiGRI/MFC6CMhqlmwdMybqm3/jBd64Smnvhx96p
Lw6K3B12N7CsJNioffstQ+9z/LGe15UF4SpS9EVTKMw2PDV4MLJHNPCCstTJg8D7V5v0/dK5wm1t
aOk82j26no0d6R8bKhnA3b7ZrBwRUIDUYTNpGjYQOUP7BQlQDia3+Dj5mR9LlRUlu5UIiDB2HQQG
2gRTK82h6R6yVNYzyXfLb+ncyhsBDtq5zzQrwvyIup/3EErPMDuKK/g+OKgKgBTRd1d68X1z/lBv
08qwgBN9GitFoGC+WA9eu+y5myU4sZmWrH5fgIkCPXNtm7fQnMhvBsWj8fch+WzEpns93GTrJyBD
PqL4mUzIHc1ph0YPdH+WGIh1llZ1hvjHv7MlwEIzptaYkYZ5aTR5xWwe8iZy0kV3i0RxszF4/YA5
tACYBiO2ARmgvx93NCJTtizoozPNwWvJc8fuLa3zTVDELqnka20f4ytjQqA3zIqtjk5g5Jwdzq83
HUZoUqFeAIqxn7J3Kb5QvwX9ypgQ9DjGzXCokVJl4NjRUJgwIDqpHmTHBv+Za2aEEI8wtNAmOV4R
7TR3TXrUF+oFo2RMZxMhVr4Icd6rUxKG4xL7Jvtmqi8owF+PAumXESI8sRLFKtiEqWFW1M44JKdw
IJYzR+VtVmWQVzFGpwghRRJBUmAg4A6yZZ1vm5ts5aMQ+N00B/GQWNSrY+oGoWuMP5p8dlh4O5qS
9EXyzcRxc2ghMyvAZcorx/AUDaBC6vVTqC++ZFX5rehKbIiz5pAhpSEL0H/Ee3oW8GAMB66hxLt6
sr1Myot/omvGhCtarehVpQYanmjqOPpKjUwd/X6Y8h9xprMHOzTn55i2IBAY1SiTTXhKPp7YWWyD
LZQpQ2wglSkfKLUPqLHeNDZKLmV7n0yyzi7JfhCFZIYJhO5jx6+jI6SOh+Fo9Onh+seTmRDgI4qz
FKPgSez36SdMQqb127/7fQE3MtBQDGjMRVOfPThVV+zSJD1eNyELcwE18jrBIqXoG1yW29l+CovP
iayKKAs6ATcWZa6TOAbIWuniN9VBGRKnNlMnqTEz/0WxJIW2bY/Qm62hykEh4Io9sMr7zIWEegZp
cV8rH43k3gp2k2wifzuS/zIhPj42E/aMUcNEmDyDACCxfzJ2o2FUbKp3H/k8F0tCspxlIS79Coh4
ui5Ob5WGxEcLfZ6uEgSdBN8l6ybyL5oWiucodqD4VT4l3U9m7Cf08lx3R7ZwQibRLlOqxypKUHrO
VX4T1bTulq6pbRddpaRw2qzWSie3CMZnrluWeSekFTSnUTsHGCdOO+stQ/ESWdkjVD4lVVGZGf7v
q+BrOn2yrBEvjuVMPLM4h8bo6uHLdV+2YecSFAIsKE3XTmrCmwvzE8j61Pzx3/2+gAlWUJZGYiG8
qyV1za7CoLSkW3n77mRfXBAwQUlGSgILUyA9NNrMXYYGSYhuoFwz3clV6WXrJSCCEpitWaegmoqG
5Il26pd8+VDX+sUfcTp+MEbbXCJcm4P5hNJ0qTlKKWNM3q4GrIwIYJCM6tClGfzgmpIMJG7lmYzQ
3LDPyt6Ani9i7UNFyJVJIWGIykQzlITXO+Zpz8z2PkBnQGMtklNIgguiwHPxf6Rd147kOLL9IgGk
RLlXmVRmVlWXN90vwrST915ff496dzvVLI14UY0FZjEojCJJhmMw4hw/K9RJD33HMK5nGlqoePgD
hqiKu0jTBZ5gu/tttSbOFWh0pFLhNzreCGVAPR0AlKR61WAtqMmq3RBUVQwR5p/AL2icX1D0isUq
1oLaOGY7ldZSw9rS/M/7hrso8vv07rdV8XzPyRyRWaYmnpG9pR6xQKEuXJyispRoMZx/wE+iWAuQ
TfTxTu2tpHtSRIFicWF7K+H8Awav8mEcoBB9hiE3NC4pAMgFqp4sGj8UeSK+qYI2eR+XIxrdo5/z
4Vff7LPhxDUANBdgVyG6mcAX8T3URaT1Uz3hLl0qL3L4iYmuLdsz0hft1jkn0RCJ5WUMPDMAH3so
tdmzRBIraUs3RLq9qD1Spkcqza5qiBpLtxUDD1o6nhHkd5RAQVZotU9G5pStW/SxzaQbn4rsd1s1
LkI41QAYnZ5RiiHwdrqDw006pMb01FJBQWzroMACqBiKCm3TebxFWoazFDSo8c8hmNJjdj+Von7D
TYe+lsEF8mBkEiMBMuP4mr4pB1js1VJFREszngDlEG3bokvRpvNbi+Rs1xhCmkzER0KJUX2rnAfV
qYZQd0158N1y6FuvABzedavVX3oA9AO2KFfcoIaZgw4XZMlJ/3PfZ23pzPoHccdZ+FJTZCUgHdp8
OKXJ8APE1njtaB7+TgyXAySlDoBQCfecer6Lxx/BdJhHgffdCmKrlfAVgzAYkoqlaCpI6U9dOmv0
dkq/hkZmFyLKoW3dRFOGqcoM/WBcGt1TP/GLGoOUjXFVxV9nVfRk9y9qcpHAxciIhaavUXQPqJ3l
e/kBzw5oaCnd6lSBqq+5Up394xGtiIuPwSRV07zU0lMlsprRVVVDEPa39eyyIs7WWM0qk2W6ikmj
6dgmJZ5TCwBM0cP+QpbP8IELk3y/j4azLxMIVk2ho/98GW8en8rpQdeu1I4Iqs2i1XBWk46kLooO
+8Wyu2q2Gvr4oRC8XglnMU2umlOsYxBzHK6S6bn0n9rihzb92N8vwcHziXPk4yXXGACOVnTKp1rq
EgtdJYKXmk16g9VS+NnmjOQ+cH3Q3dcjs7OojHf80VkaKBVQtmhPQYHnDQqChfEm/kTd0pOelmuI
KJcWqIbG5dJaruV1OKdgvjSb+wzNVKpuPtGB5XaQiTpfRbI4D2HOtTKlLTLBqvBC83Ob/4zKM1M/
cFFc7yvnJXKdpZoPWj4X0GNWarp59iGv/dua+LR5juXRDGS4VCX/XPkvSo5m148F+ouMZStXV/a4
yuUkVTqUJcEQV9HqexrlXz+i5LAVlZmGrr6DUy6bovcDHwN6McCbi+KhrRPBTm3b0UUEp1x63mVG
E2B2IQcivNP3HbuplcE4/t1COLWKVUntawrvJidH1t/rH0HSYJRoJmVYisFTnLeBbBjTMsnYSa8A
TSb616H7ub+ETc+5EsEtoSxZx0gnoULTlQDwNK1GAhyqXzn7YjbPYyWGM424G/wmwYSpKwUys6tA
nm+CuZIFjxSb2f56w5bVrpQXxSa50QiSYdkrT9lxvKJe/BAD8Vw//d16OCtJzThIMZOJCS5lOLdL
wa4OvH0Rmw9M68VwsbNqW9UICQDfJgwSekuHVXMYviETtkrvI1eVtSwugHaFjJHGSNadjHgZQMBV
RbckZRSEaZEWcDFUmtIwoxGy7YxOxzlTDl0oCRRt+cS7hOO3ouFt7E8NCHDBUqNmwQCtQFaKt4Kx
iq80FpxmPMHN/nRFp/Bo1LXAEwgOy+SnYEbF9+W6RpHwPR49OYreafeN1uSpyxMMTXVaj2GRUHlA
uuMHL5WIb2U58L195PwCzRo8fBUYZ63T3O0JqHKk9FOWgw0o0JjVSfm1aubjX1mVyYOeJoQ1hpkZ
aBmv7WF8GxNheUOkHpyDoGzsW7q030+gUGY2gCLxwDjdLP/swdbRoF0F0M+ecgoehc3426fG0DoO
hm1gHHLaH2nARal7dLENdvFCDyVYloLz8Hm0M6AcHtUziFm99iMTu4z+FsonlNPQTj4F3Lsj+dJ1
XaL8vsBkyYKILlgan1HSEezwUgl8LFNP7Uh6qMrBmk1BqNquD6zWwgX1xJfNpgRIE3DMlvlOkJ19
D84AqbhVfw5gFnzKnPSHqEIgWhlnBxh37oOxGn6ZmtJbY/EqNDXhurjg2FMiZT7oCxzt3rwN7xZS
dv9J9YoTOM7ALlt6Iqq8bT98UQrOCkidtlUvV6gvT7dG8TwKybC3xn7XWseFR7UY5bpdzCy/Xuo4
S+RauDxb7yNg+2tBXIwMcjnTph7zEn1zDKLrSBKUvZYf+t4NXnaKi4syK2lrqGi/KTW3ynKnCnOL
AP8N9AXWfrj/hXG6J4pzD1Tp4Tbicul88D3JUo/BQ3JcYCXQ5cisxEuvOkx8tTbKY3AXspXklnaV
HMQcsAKV52uy6dKFry5e2ERVqG2sjFqRaKBZJIMry2aZqWaEaWgZLq/N1GO11w+CZHBz9n2lGzye
hZwZWjUs6yDn6KjfJtjOpT01uKEP5g0FDERvY6Tz1yzd9LV4FTWXCFRH5zwHRceb7+sBJmKHx6oA
lR4jtoq5K5MKsirRXnLuoyzCAT1byN3G9lFvX2h1rRo/9pXzX9Kb33agL79hlVhXVag0c4TEmuon
9KNZQXFOgfGvnnPZi4sTZq4Cs7OZ/rQvV7Q0zo+UC9JyHyOrQqIjNW8xpmIrUXFvOyW4LI1zIdQf
1G5C8d5ph8oZgsxVytTL8xgo2GhbbLID6dpT7IsYuJfP7pi7znkW3yhJLnczEFbMk9ndjP6BAOBH
1VGJA4nt/jb+y73oskbOt5RakdcsWGAgTuohOxsnCW+kiZPbIkAEwYEZXPqtBnEZNAtcmR+gshR0
981U2UlKH/cXJBLDuQ+QFuVxk0l4syRHs74KyVGNBH0zoqhscNlG47esVX08vYLVWbZnPY8sknfB
we9MzYqinll4wxwceJj+qGdG+lr1TLdIbTR2W+GZFggs5VVvEBFqk8Cv8O2nVaz1UZxh1D+Wzk1y
l6mxpZdgvxBs8eagD9Re1TBuQ2TMVv5p8mWddpoZAplhOqOVlrw0dmWb7nzfOeqX+oU4YDtyNEDD
fegqivkeoIKZDP+n/ClXrmk2TegRRbwFnVKc3VQZqpKR6LVpU4VWYjivGY0qAwuMrDm9blyXhXbf
K9o1kyeRexHJ4bYR7yzzAKI+5iR6bEdo6zNLsEXVmbNvEdtPFKv18K6SjROSugSDlGdy/s/jGTu1
Z3pmB/mY2iLPTDcviDIDwpYC/EiFT/mboI4TM8N8UXpdA7I9c6fz6Iyn6Gy6rcXeAjt155+Lloi6
hzefqNlKMmeYnRKUeTDVkdu+9c7Spxx58u2MWfhlSlBUpV7U4J2bXgnjtFHyZ1ZWC21JZz6GRW1N
5Ov+wW3rx2UfOT2cU30asgClaSNJb1oJVNwVeSatCCxPJIZTw4Tl1aywEg1f5p0WHCLzgYraADcn
v9cHw6mg7FMp0xUTgKM37Fweoi916SbMigA1bd4reEhgD4nqJYIN/BfNv+wgF8ALMmtGDnxGJ/sJ
yG57uonO7BRFAGLL7kDQfCUL3k82I7esGzpV4B91HvOxSvNmphMG3NvhUS/R+3+VRq9xedcCK3Ff
N7aV77ckHvxR7XFila6j6br51sg/1FgQ47aV4vJ9LozSzDfTQMZrk9LcMIqXxv5TG77sr2HbT1xk
cNYa+Jkc1QuQ7gygcdX0rX66LVDYUek9697q/GFf3L94h4s8zmBRzE7HCTy6IFKkh6i2c0BmMtQl
7OG69VjpigoEm+H4og0KZ7+EjEo8RRh0SegXDEt7Rsju5Vx7bPJW1LQpUgfOhgsyJJLpI4sbgciR
aL4VqKKm9O1Ef7UczoZNwLu1foN+GeDAttfVeeHVbIm9IO0kH3Xll8PiTNdvMH+takvQsgd3QfAM
ncijnnxI3eAgwtrf1EQFg/JgUTFxl+a2L47nWkIQRic0/FPxhWooIb2NxI3zzg6H3t5XxE29wDMa
eAA1CFQ4PQxqTVfmFoCNREqOGAo5jCm4E5LvQfy0L2jTiBmYm6hMCeaRuNw+ZYqfBFLGnFT/QSVl
tmZDuYuV+iO+AnSrcHsGmPN44JtMl/QJtqw5caM8aBk7yzW5oWkpaIXdXs1FDHctAglqq1R+AHwd
+Wjot0y7GeTj/oZtnsxqJdyGBShuRImKqQ+/mu1WDZ+COrFxkC4a2Z19UZsWexH1DuBm8sdm1FOG
Mbv8wBTjpJP0tC9i22JXMjgn3uh52/ra4DvhyfBkjPxOdxlohRMncESp17Iz75IhvEYShcBF4FHy
z9S86uQ8QcO472iRcm0O5lWYnXKVupHRWGMVWmmlvfS9iMtQJJVTiY4G8yBNuPD0BxB6g9FewVSa
GNd7U/NWi+PUomi1UgEBDaqw5mvXMGskRzILotOmPlxk8JMSVTW2QTpBH6TEtwsQoDVRLNDuzexk
JYJThyRmGYbrIMIwAQsy9ie58V0pe8p67ayFyeO+9gk2jZ+SSMaCGmpLMC/jZ04uP2tKYOVZJ/Cl
2zquA+mEmboKVFduUU3EpqZJfjGYyOfJLdEZ2B3al9YTM5dseoeVKD5fUQrUg9RKApJQ4GTojzHp
EzWu5lrUv765dStBXIDIAl8jrGsAWUbGx7KLEJOKW5BLC/RhOz1eyVl0clW6K6JeiWiT4rr0zbjB
q7gbuImtfBnPo4vXPFfE5SVa1vL3lbiKGSOLgTLnoCna6rrPWnXPRHcm0Rktf1/JoC2NWoAWMacn
hUOAFjaZk+1H7GE0Y/cDCq4DN4GYzARnLO8VlFbNtQ4psh+9+pM3MABxC0Hel6N+51cvQni3QP0J
XUMqhs0rt3d8DyX/QwyEbNXVPRAeCWEbNr3QShxnTWmrSaZU5cyJiqtBCqy++md/07brjSsJnBGB
7o/W/VI7I2ffy4DL/m209XPrfagNYyWHsyECTmywTQBjMwpvAnqdC6mTRCfDGU89ZCNejCfwFOAV
QT00duCyEzlpgLkpDiBE/kh8WK2HMx7aoBwgaShthA3mfubckUTVw+2y5koEZzsxaEeSYka6uKQL
1Olu/LvoOb9q8LaEGeXD0Frz57/UBi5taKMyYmU/MUfRo/uymr5QvXaHvHH7YX4aKagZ5vDF78fr
cegF3m/JDd5ZliEbTAMdEFhcONFIwEffbEELX9D+kxr2HprY7ThRH9V6MoGPGk0YfOsFBYJN+1oJ
XX7Uyj3Fg17VNMEpImu3E2V0TGFxelMvVyI4t6SDErZJcHVyEsAI9qemPABE8WvpTg5eWUc7t6lo
pGszr7hI5JFQ+jDQY1ytdGfWTzRyK+nIlG/+fBjNHwJ1EaztXXtg1gZJN8Dm2rfBTe/w+ujOGbC4
DUux+/voQxgvYJ39n47wyCisH2hSZpCXzi8pnuCF9AeL1e4o4a9+3JU+jNoE9t4cMzVJc0jYJ4me
I+Npf9OW894TwfmpaopjzKDApYdAbug87VS7QPX+EHLDeqs4/5TNgMZF4xHeyqQDLc+xfAbE6v5K
RJvF+Se0auWkUinq5TS39P4HG4BeGVNnX4rARGXOLyR9PGV5DhKCIHlVpm/h+BFHbmigTjVAF2Ly
4zIgcQuliuLxN6R1ERwndaITpo2I9n1/HdvufCWI2645YaC6QYv9f8ITELKU4x3wEpI71W4Lu/Ty
WNgruHzyva5d1sbtnR8nBZ3TTHWSQPtJaH7f494MQnsnokZh769PJItzpcHAwkAu8bbd1F870Ecl
kpeX3zupsPblbNeuV/vIOVSpL9ERM+LaRM6/pt5A9U6PY2YFJ6wNyPHSk3lSBYe3CfTLLkL5EZk+
rMkUgRjHyVIgk6uH+YpaNTpmEjc+0AATmLNbnoer4dCeFwiv4oCk4CMYIuvfwCWDchPlZjegM7ea
4/MwVo9mSr0OsBRJ1NzO8/i6v9Hb5g2+JIAnEwyTLc5/5QtV3Qg6GsJRxTLFIHX6rPU1apkiAt7t
aHURs9j/SswYjYjARgFwFkCytL3dGa8Ncf0k94Lx8Hcr4nyimk5ofSiBSYBhQtA1Igk5lrT70cZ9
JUhmtmvbxmVVnLGnQyPRDiQjqIRgCsmpPAIrtwZnYX+ObyIRBMK28V3EcYbeBfqcBaA5d6o0sOTA
lktySAFio4Hd5O/2kDPzBnWKqCvUhdkmt0xmm9SwwvDHvpDt7TMVigoCyr86n1i0Ok3RvIra4lJt
psBeNsCYbacg+SgOfmCJXgY2Y8xKHHcJmiszlXyKW53ZvMlxYXXJ/f6Cll1554hXAjhbGkuq06A0
VKdLr0bg0wc/jPQEdEw1/T5qoUDNt/sBVtI4k+rRZ5QOOmr1FXJmJ/9epdboNJ/oEZwz8u3gRL2d
pwB4zu8DhwjC6b8cnaaC0BMFJWJw7jkdaTazSAG67txYaH9+Q1XQmdUv4Wx3KrnV6grzKpDc19dx
HB2YBgay/c3edFwAuPzvL+B9NQDRjXTI0WfaNuqnspxymw2qF5vN076c7UO9yOH8cRqqs6ISQGYQ
dhWFvjs1hpW2kRN2P1hm13MgiLCidXFaGpuF0ZdwwE4opXYxunU8O2b8bX9RW0JUUKjKaBWQQTnG
eRIMzUZdaQ7MkZvU7oqHOWZ2l5qCI9osE67FcG6krZtJZTJKXb+a8AnauiV77n/RRHysCX8tjFPJ
NlF6baIIMWr1FrZvftrb/UeUbiWD794u0rkpJ43BhciWgqQn8XH3+rp/Nltefi2DVzjS5AoGI0Bc
BS4DcCRWWWdp9escyh/QtLUgTtM6I2pao0GKNcXHCuycKKWZ49v+YrZ87loG5xLZ8sY3NIiQaW43
8AEdEzXUb2+XwjRZ1zRq8G1RujEEgwEbdYbiOkrPzPwZSLf6JDLLrQQGpBa/xSw/Y5XA5JpeVTHG
nZ1aeZn7u7KQbKO8L7vr3B+9/T0TieKMMx7UUK9Zjl5cpSgBHkAiUJapTzRGODbYU14pIhin7VO6
LI6z07nvy7BREzBYmKd5up1FVR/R9znTTM2wplMADpK0xaxRrRUghs6/7O/a8g0++K4OiO/NII0S
kAKweI4KGGplfGCDm8jSgZTAUJk+aUOEHsHC2ZcpWJfCmWpYx8Q3lA7lTtyDzLL9NgSK6CYk0G+F
s9K6DpJ47HE2BNOTZXzI1atSvynLj9ST1vvHWWqaaFmYLheuoXkg+lXb+a6KVzcmX5Py9e+2bdnW
lS3Nfh3Xg4wlAfs/Tm/ijxAnrpeyRL/V9zWj0pvRLwE1qbdWmh/+X23KorPnHAKdshSAOSGS8SAI
LHUyMMOkaZGgaV50+pwvaMa0qNulcD8DPUlqa0tnZ3P4J+4F1rO9Gs3A/C8wIijf5KnKEg0xBhy6
mXI1BV4aC+Y2NhMOvFOj3YOCqpnvToznbk6CCkFtZoUTa9KnJs4tSHz+gGatxHDGAoQXJZMHE++5
euYxPHgVmGTYF7Hs+Ds/sxLB2cnIWjPGAxFGWhP9KOvzmzoMdt90hwGED5ZWip5UNlNtlSqAv9cM
HWVzznk2MxvqVElQ4p3ApY32KQfgcOf5PLuZIwZy3l7eb2m8G43CIagjFQCwvY+esNJNUQUJrovq
KRdRgookcc5zakkDEpUAkMcUpf9wVN4YI6BuZRXAyWYbObDg5DZt6bKRvCcNfNaOCoDWHHTW9RSM
yNFNlnld5e4ryOYD7+rA+E6jgWljRgdM1cbXSwNI8YXQQ2IvT1Spu4xqOLNk7Yvcti5dJhpSIJBe
L1u9cniNFqdseef9BVKDx2VHqZRDDWj+fTHbG3gRw6UJKZEDTBPECBGIcuYESLLy8xQQu6tF+Fqb
D5YqvYjilF4KtAHeFE9U6clHz1vo6G52kp3p+BGwsIsghZ9PrrUhjmUDFXQtPTWVaqE8FWDGan/j
9s9H4YeRqZT3wYyOfkfLvsrKHTB3zCASZPPb5vS/HUND0J86oEZmWgTSkmNpGVpfw1PX0mu5q29C
M7rG5NXr/pI2A8bvA1II5waHIlFDgHkpgK9/S4oHjb383fe5HKFDtwJiOL5PycOEglAk6GvbvpvC
YjBSsLTMv+s+LIMwCafed/Lr5Ul8PEbXuTU5sYUWFgHq5uZerUQtdrUyzzaL2tDUkFq13TkNb6VS
EPU21Wv1fc784UMbmg0pHE4s3RZhYnd+9KTNIgLN7Ui0ksPZf0njJDAiPwDdQ+9QYEHT1tI/dYfJ
KQ4EpNFP+yqwqdEyKN4NjZjgTVmWvdq2mNI6AyiS6eTa1zZ5bulwYOaz32ZWowrSn+0dvIjiTiiM
WTKlJbwAaR+GUEEAuspAdbe/nm01uAjhjolmhqo0aYZn6MwMLKPQ/0kzQZolEsGdkKKpSR+UYE5G
l8RkoSVncFEiy9z9hYh2i3POjIH9LBhjHdBsqZP4oSUjmmpS4OyL+RcT/b1hfLemmSthlIGiCWBw
GMHt0GlYwkBfmlPxGDhAad4Xt+zNu8Tuom48/5Q8K37m12iMz/Wj4f+MBkBA03uqX/npExXGUsEe
Ms5dTxFKmwqZVfBMAxNDJZ+0PHYMVv6dQvDsy0pW5VKrYmDT96NzSApLzybBMQnMlC06uTJTXHy6
WOmRcytBfT/GuSfXk9dr5Is5+Ne0KAR9z5svgyi0/M8t8ERKQRKoeYWEBwTCvRMdu+f+q/w5LJwe
hOTUjV2M+hVfkw9d9VdSeQ9hBFXgyz0SkvpU6mcWCA5q+e/3tI9zDiQvjIBMaKEjxSe1K61x+Kb1
AG2IRfUykeJxLgINorlfFngeKxs0C5zn5LEfjvuWtClCQe87UUHHgTsLpxGqNIZRQ5gTaIWboF9T
MzOPkEDAKCEQw8/FA7Q9a4sAYkAW4BlGdOir4Qcj+ev+ajb9wmU1PGLpUPnlqOYZhnLyL/Jwr3cv
vXJPe9z14ttBFw1tbXrwlTTOLxTKiHZAX4eexeljHxp2Nor4bLfjuIL29sXF4D7O6drcxWVsJgis
FUB+z8uNsvxaxJb0ZXTBYuKRj6ALqyt5nMolST7hAcgASTQiLCsyy+xmS5FF15NNR7QSw6kdm4e+
npUO6FwAL45rN5K+aPLjTG+BoSaIFduq93sH+cg0NGQGSDOGmsp6Ps4JdTuAMshzedpXvc1uktXO
8TFJwnWrImB4BPNwdExBYSn9Ezf2dBs+pKBTxk3yu0HcfZnbS9MNWV5etVSe1w8Cw7E0gERagNdU
12K7QbtDLjDd7dCu/Jby6/63ChoKibVGV1HXkgEFnZ37Y3I927VFLDxnCjzrtkVdRHF1hqSaMz+t
wGKpVDc0+akUz/sbtn1XXa2FM9lU90mgaTGYPJLoFcEvu24ztT2YSRPaIZMzW2vpP13WaYemlqlt
RsYsiomLiHfRY/UTuNuYVCsVSFqA78JuOrc90WPwrFnK2QdZ7P8DpHczVq2kcRHf0HOzpwVGjVun
eakBm4Ra210KDiR2iF3Q7tgElygRxtbmMQIxQcW0E6i+efgOUscmG5DNOJQNXw2189Kg+EjcWong
1jX0UxjLVQQ+k/kE5hkVA4O+8Baw6aVWQhb7W2m+mja0LEEm7CTkKVXRAvOppoU9SKmVR6I5jc3Q
hdYKTNepsgzE6z9lDYOExtcM7wZRXzWnOOuBHSq1A6brZJT15Gx4kUgWWF0L/OR9o9he5UUyZxNm
Z0yFEYKMic22VL4NxG2K0VOYVU2irpjtcLZaJaf8xkT7ySwwsT2Ad34ZuJJs6oEMyQY9oCNCQ9hW
Q4MqBIUDgovpn1ta9JEhtXijd3ottCWpuU7ZKHBY2w6F/ZbBO8dZA8dvNqLOlqE+GafkJ9MGEBE2
pxJjhFZTpBZj/R1A4LwqywSuZNO2Vaou7KEmWpu43KDXWSzrPlWdid5LjWxpNHPk4SUloo3cjDMr
QVxSYOptgfEnhNCwO7b+lRKeJBGzz+ZZIYSBIFzH//ibwmBUpJcL9PkGxG2774YuAuXb3qyLgOXv
K1tm0ly3kgQsCbS3PJfx/Jwo8hswiONBNOMuksQdi5SkcSVrWMoo26j3eImWWHL9qqoiusNFf99F
ktWeccdC2pykBcFQrua/+trdiIJLDgBn7aHT/0l6W0YU2/cUIoG8QbUVNZJwAZk/9Qhc9VH1FKCY
iOq8217isjB+pkf3hwZsemjOatzJnZ8aNJSq9wvaVGmTVxEM2vaiDCSIePBSkWL/qRhVRZRKxSgr
FtViRDIB4kJ4bD3R/Oe2DV3EcAGL+W0H2NPpF9FTI71qDd5RRFDN20Z0kcHFq1E2uqqd0F2cx899
92yKaNM314DGjWUMnDK0k/25VUoxZUWoALlVUb6H7JiZP5RSNEUvksFFo8nXSh9XkNAtx9wtAK5r
tihixrKzr8rbYlSFEvBQAqOEU+WpWkasNDSZV2nr4NJxBiONJaetuy9mM6rj6vZfMbwmj430X2jT
LKIuJZ+G+BH8a3Ebe7PyRVhS3E7VV+K4A2pkFbMtPjZP9pYi3Hj81mKW4Ved3Ntf2LaNrkRx5zRE
3cyUBbA7+Ec5MDs6a3eJrXrdqX8OHJHz3lTslbB3NmqqQ9gsoIv9syHd5yKq0O3vQ681WVuaFDmX
XRgTyFQWyGtdvZ2yfwzkXfvbta1uFwGcq85nbRqSQsUTSVm7aip/oQBZiUNQ4+7L2Yw9qOP8byGc
WvtdOAAabYGRMStr7q0ZnMsdayylv98XJFgQP9I0RL4Z4VkYs53kTAw3Jl4xCKKNSASnzLM5jWqd
wtuQDAWP+LbNX4Au93fL4LRYU9KiTIF77cj18DOezTtVmRw9mn/8nRhOfxu/0UqTorUujwyrrEYn
Vu4rMQDJ8mvfJQSX0+eZnQ0lr4xpRGcISJddTLbZM7HA4msBZPAABBnjA7N6S9Hwv8rGt/MZkzSn
LWsATG5+reXPaShoqPkXH3MRsGj7KmfL57TRgxrrMSbkzxo9G117SOhVpR1IOJ70rrPK0lPzkxKf
ZBYc9w9N4BT4OafCGIOyQYXPAdj2aF753cce6VYbyHkFvVcKORqgfQvJlv5NP1QeGsIl4KoBSXk6
trr7dyvivEMRgZUngid1S/MZCb0VjaIlCWyWb0lJSD6Z0oBec2n8OVeaRTS3NkXlBZEQzjGwMmRZ
HMLJNfErMe05DXEtFl3sBLbEd6BMZVxmwDBEl1VtdS4KX/eZFw128613tUN4xgvQ/tlsLgpzFSjm
MRkzGsvfV7oOgP96Gmu4CFPt3bwOjrFa2lGmuftiNpUawISQQzVd5WeIwqoOSZvgkalpu396qXf7
Ck5iX8b2Ui4ylt+wWkpaBWmWqzkA8dmEIkZ5Z87SOW9kQWFStBRux6JUjfKoBhXGoB26/nUUgaOJ
vs95n6RsO9bNAOYujWe/vzczkXsjW+56dRZc1tEMgLrscK13tPy7KiUg8zs2xecGozy++ZyZd0X6
aMYicvltp7qSyjkdSk1/zmsTQxLn4qFLQFujfBrtwQk+D4+5N6sfyXxW4jifk5RElkfk4E7T0GOe
hqdqrmzSiuqBy169C30XMXy3vwky8bzyJ0Cl9Y+F4s1gJOuHzpqYbYymYEnbpX7dJCqj+AemMv5U
8M6sjU4xcQ8OT5MNekQndlpQbTeHpS7e30iOCH5ru8y0ksiZVMf6qusLTBqiMdO0e3MO7yvMsJ+q
SdLsoAlRO577ZynChH5fZJHNlJp++4hVXxbNmVtMUqXJGfAiZr8PrCBIY1cv6FsZIv3bl7SJj6ka
AAwhFAMaGAP+c3+HKZOmkQI+NXgBh+/SvaJ5xMW/uuBWvFYXYI+jjl5xgKKLrunb5nGRzc8qDTQL
jL4vGGoP7EzcyEXB/Ok/CBzGJ5HWCqVxoUzJ0J/a+Vgp8yZXs+lV5E23QNbGi1HsqU/7+7ppI6ul
cclugTFBnyQAoq6lQztf5/psqdVVY35JhkkQAjbvIStRnIXoShtABU3cd/LobNTkEADuYPJDOyC6
IAxs28ZKFmcbPYvRPjfhJjrVsi2rnyRUvzJLM3909VsYV1YhwTBe9rdSeHCcNRhJTdogX9hy7kvg
Qi/FMOV+cBQUsoejCEh1+dg757ZaIReJJBk8FH3GEOnC4VMWdIOddlVmkbAToV2LJHEhaUo19I2O
peakTfTMivpkKPrt0IgsXCSGi0ESqxM9GYHGWDdHOnzrOjcnogRuUbH3mwbvrKGLXdb4ublwCvww
qQ0TE6vERtt/eigqS3eVyTYs4mhHvK8ozr5WbBvYRSS3rEFRKvQ5UDxfKqDyCBILKHyD7JgSHqeC
2t0Xtr2HF2Gck9QlJRzaDI2qaRXfSOF8DMJ/WtFBbYc647cUPq4G9TD2TYrCxeQZXjZbueM7iR2c
DLxrF3DDpiPC/l/Mdefc+PGDMPWnMpkzYIdrD0V/HFJRN+lm2rVaEucGMwlFIBaA8/w/cAXzVX1c
+pWj2w/dU1aCOCcYSVk/ziP68+sOdICDfz80ypsZiFhsBYqgcf6vkmagDsoQUyQnCtCP8TEKRP0a
IhnL31cpfVjiabI1QDoNBN9DmpCbuqWuOusCo90+eyBiy3RB5OQrCtQYM9b7uDCW6FhXjMoL8/q0
bzbbkekigvOlhEU0LDRl4Z17LGVrJo9pm9pU1OK9vWEXMZwjjfEWV5IZjpSmsYMakxX5eKjGu+D+
akQbxnkco1UDrae16tRqfDRi+WSkom46KtoxztFgejzzw15Cs2Xvye0PI3N8+VQkXlIftPhxjtyh
uy9yu89/+tq1NuR2112poaDWtLmfpqybBoFFKSZ/bMPQMb8B5UNMr7XptmS3hSlq+hXJ4M5Mmbts
rCqGAS75h9yWdk9Pvaj/eytE4C16uTkYVEZX15+GpGEylKYJ+hZi+dMgnTRm991Lnrqg6xCkYFuq
sZbE7dg8R3qaA2LS0dqDVEWHpJ/dfeXbnJ5Zi+A2TPe7tEtbNJdU7uAWDwvLgWSPD7q3tKbVQrJ4
0Yo4ZZ/ldp5mPOo7eqbEVhWYskN0yRCY1GZqt14Vp+9TEzXqPKPyo97OB+YWnu4mpwVAK8EMlwjo
YkvnVsL4xshxjBswVOe415BTDAzQ7uyLMHsF28Y3RZpdF9do/gQwntrdR7pxI2Te/T/SrmtJbhzZ
fhEjaECDV7qy7Z2kF4bc0HvPr78H2l0VheYU5vZIjx1RSQCZiUSac0SL4G/UNsjSqEBXR0K+6zGK
AQ+RqDNs+1QYarxGGS4UP5cTkSxRq16zEIgsPsuUQg2c/KA5iSemcdq00pUwbkFh22lJGkDYWL22
0T7AnZ2Ur6r2NckWgZluRlgIUX8vjIsSGn3CTEUgUwDTFM8q0IvoYid3AF+4rc9M54LcHkTInJsq
sZLJ/r66zs0CFzCGnEw3zE4j2rNKwZuMmQgfw63XxHm5wlpUUGqg80ZKtMhuyhmNnkP4FKoJwHBm
TXXTvAY47HSwcuEM5qYyrtbG+b3eNA21mADCpHwPdvMX088QsnZ22LjF18DGHKavmraItU20oZwn
7AcT05iABkU5LHZMKXybdfkj19N6Uzn3l/fLgsZBlro1nwDIVBU/iIjZXKT3nOtrzGgue0DvuG3X
2U11Q6q/zOBMLMxzCF/QW++z1XL4zin0XSQpkN0ir/wrvQU8KID35EP5qUN6PTsi1fKB0HItjsu0
UMx7F21V422GJs8KpHBK5ly/DgWb98uDrYwqUXs1Afcn7o0lmo5dmqLPWKrUBBhdoxzftGlu/kWt
xRSkkQX6zvevBBZaVmdWJg3yH1b3KBdgweoFMjZzLOvd4xyGkWs9iXWERqxJZrwpcc8bd+0hv4sE
83ei1XCegzSdZS4j5mwMyYt6QKOHh1HIvyNSPc5F4H6Xi0ST/0OdIL8WSCx2++mBYVmFd/Je9IgW
OAe+uyDuZ0zI9Hg8deRH3Fh2j17+66rHPviKv/2VUF2p3tSjZz+OAEQ0FJa0l4oEqURGqTJNZXbK
uiIT6YNIIOcojKKn6ow49td4oWRHYGWVHdNf9kgNpxjZ9nTcXEXpiJ7Ugq3k2w6CuJqXjA0wGVLt
9gboqfPWu76Xm2aMLkSU4tBVD6C9P+9GbSSdZrQNgtoWdINRDmQCvQc1q9mlZ4wFyjvg883+v5PJ
baeiA4s5oZgwk9LmmdTYOEuWHuU0OE5N9hmkgbvr8jYHs4zLInnna8UqwnYA/CDvHD8qbgpg88Fu
9sNRPwLnFw3hYqjYTU7JtUzOAxsasuoReIpdRqQHm3vA8SXgN02d6TTf6zuQzKADvj3JezW3zbN0
EGWWNtuj1l/AhXUEkC+6kmCwJagcBs/AUllm5RA/d0NfxFm8qaqrLebiujbqVbRngostqScLb+R4
8g1iiV7nm/5yJYVzzAWgOrq0RZOCkt1JU2qPsjuPgcC9iIRwThnV3GiiqaG5prWrkrule2m1j8y6
rc+G88mzWS11VwWaG2DgyGhuM113AiHeAzvhd45ytV3M+FeOUg+kqcaAKIMqDXYE9LCJz7pYFa++
E3etbW6bRtBhaJp47vP950PbxWk3obH+nwdsAhG8HS+yhUZS8M64Hab76SN6sKROcCNv6vFlFb+M
arVlSgWrjSM0rhoN5kbau7EUJGQ3BRAZxT7sEjIj3JkUk15ZRYAuH1ULvVle3GZqBMHf5jatRHA+
nZYBLfQBBVvaJDepMZ1GuUECsPIEbpX9zjv1Wsnh/HiWj3OfKKyu4bLC8OLLnmIve3QV38TnCUOv
3W3j5E/0IOrQFwjm+0zRiaXGwwh/rkjjvC+lSfOsnP4oQ7MFFv5DqXeAzzY70ejI9r6apglQBhNM
TZxLD/I0AtsRgLy69AuRInsOjrMm6mlkm/Z+Uy9COK9dW1Oc4zX133vDT3e9H+1zYde5aC2cvy6L
1IgJleCvh6cehV/y/WPPK3BNydQgCkrbnHrkWWLUZJiQkksBmZrYyrRgQuBRQ3l5FGXsN63qIovX
iKZEM7BkYNf6FLXkafbTqhY8eLbv05UM7vibLleCQsMAwnvMyH9AeLYZta+kcXoAnBT00I5AcJMa
rzqoHsgI8JT3APAY4QpPvArlvcN1g97UiZVITid6pOaquUGYWyBYUH4ukx2LuGK3RRCDoF8K0yn8
46AGOtyohjpBayjwSu/m2B3Tj3hwHYlzRbcszOOxT1h5cCtegjKe0NIwg62toPMjUdJIECJsq9tF
Bnd9GzSOuzgH10vSHQm5V0vBSWznmleL4G4JyeobUjP85tbTP7G+jOQpcq3Inpz2UDxI7jQKViSU
yF0amjHIIbKAKCAfw6+MPQvynpUdfQCaF9DENcEK2QLeubnVAjnn0GZpqVYR6tV1EdqVLGH41O4A
7xiY+/xjrcLGRRrf5tLRftLHDi+Oxp1c4rSOmuwqr5vtySsB3VQW++uWtFlFWgvkfMWUVa3VhHCv
VuUovuKGR8CLDqeY5XAZRjwGUhsHfxX4qG3z+q2XlHMai2IAg6tH/rGd7ySyr4uXfPp5fWkiEZyT
kPNe1hIzizyDmZgkPcwKus7k+vm6mO1E8erImAmuzNg0+shaKArj0fS0aN5+dNBdeSY7K/1pUoD8
qCna5EP03FrdPupFV/3fOPvLTnJepNfiRlEzWLh1M7mSnbnoHroFzA8okkVudzvZv1oq502m3lKq
ZalYgoZ1fjFuS/W+8uiuw+P0I8RBDIuN8XUDZPldS6w6TFoTwhTIEvizlO+rLHavn92md1yJ4I6u
D2szwdtXd0Nl9gZjdIkiolva1MKVCO548qgZ8jpA9rEad2b03FHH6v66vortF/xKBn8sbd5kVopw
j7XUSJ9yL/IVRvNAwVJVnLoTyA/OOoy4PWU34+zSe1G1TLSP3CWQdgslRY4PCPPILhrVJtnD9TVu
W9lqjZzXR2ul2VEdas7WqDotGHQAdd9UAAVUHOYae9MO364LFZ0d5/pnuYA+MF6pAGgYJkC7kDiw
+ybzr4vZNiuEnTpDUUNYw/ngGQ+tRBn7yOsj1raK/EfxzcTCVD85VbvAuy5u80JbSeNcb5F0lJZz
agAdPXXH8NlUXsrlbdS+a9n365KEC+NccFNpQRsUKarqh9kbbzNwHC6P0VfDT/3+Wyo4rU0lRJJP
ZVwISBJySpiQGenWERyoSearIYbrgs/XlyMSwKlgXBm1iUHO2OvTtwzDDWUvGBwXCeD0LYWKp3EB
2tN0/jo1aFMTsStsKrSFojJef9A2fgykW0ZFLwe0JLXVKQ0KpwOMNKbuBBEa24d3EdNKCqfOahpl
cjJqgSunuAuNp7Q8l/IEypJzDFbaSFQ03VwUBYuDpprg0eQr0G08UAMtfpjQqJ8nRGRqeNKJQLeY
B323pJUMzmaUSIpIMdV4UQX3beXo9a6lR0s0WbdtLysxnL3oQBXWhwgVifHIiunLPnWW3ezLLphv
fZHT3to3ULeAAlIBKixevn/GLXMUWUSvWODQ+HV4zKeTOQrqESIR3LaVaVdXQLJCS0BbO2E37No4
t3N5FDyktjzaeiXcthVmOKlDl+CCM2Q7NU1nMTB7Npk3RM8qezTp0//fEazlMTteRXzlIo1h3UuY
gFRuTLIzCsF6NvUASTcAFSsg25b5DGWWzksvJUDKn+46kGf2eOIQxFn6EZogZCzfPCRVw80jUwUg
D5zftPpADSYTAwQzPS/p4k7Nl3henOtbtvlqM1dSOOeZz4Y0KTPKyuCFGmIAtdjlrbYP3O/FbCdf
i9hRhbi0W+50LZJzp3KmTLLWgzojzlvbCF81EdDYlldYCbBYR+tKD9II4INhCmL5qj6olpuUi9u1
3wi1XMHmMTvh3c9aEGeqIyrYgHuHgjPUULwK7QS9E8sOhVEUhESUTAJ9sDijjXV97ntGv5Z0D2Vf
2m3zUFbdv9QHi7PZKk56QgEY6YK4/kgcfR8eqaM/mFgS4I+E/VwCXbB4k1XmOLXQYOpW7ZPUhnaj
fGRQcH1GbFtXytCZozXh8U7deSi/m0mX2m1YAvCu+rfKwEX7OSjWltHCzvXH/DXep0fJIT/SQ3qf
obtP1J7BbOSa5nHOoaLJANBVQFeQHTCxTtQbkeRtdiLIFNHxcN5BybMxiqTRdFX9DXHwQF+vW9Dm
DXHxPvzkUlSE6FFU4eO66mGsHuXhAR309pLdq7GIjXbTfIjG6koMuITP6qlhXk+xgjeyHt4H47GT
v0Qi9MHN1RCTKAwUQUcg96eqAUnRLALN1N2xXRyVdoecIsFfUq+KjV0U9aIlbfq5lTzOeOYB13ge
w5EO6o9o9NOpsSWQ94lyUds7d1kWZ0FTPQxjobGx62RPtDcjWexu7AXms6lpq7Vw1pOEcKSTjvJv
kAMR+4eWCTRt86FqrgRwFoOMhjYtMjiUktmPyrv/sJNTB7wTenBvfAf6LpDdRGA5m1kgEyRiumph
IAkwMH+qxEK6kiol0nh8yt/ap0J22c2DWgnjbgiaGETKF4BlF6PhmZPq9+rij5JoJnpbDOYMLbBd
qCDW+HNNYaMrVRAggUfq5CyXzY1iVE46DM/XfcPWcwUAQ6ZKLMDKy/y7MQqDvA0agOHS/i0ubvPC
LXqUzOTbXNqDAfS6sE1TWgnjHB0xY0qqABi4RTI7w5gi/3mrSz+XWMQXtL15l1VxmxekpB9IBVyt
IN2N9DHWbA2I2dcXs3k5XBbDDyGNBfAZ9X5ml0OIYqrksQogm5C8LkawFH7yCFgWVa8yLhp9RqFH
t62O2qWoxXI7QDVQ/pMtWaOEn3GZyi7sK5mEaJq3dtq53klOsZfvejfCSJp1K6L/2/RDqC5RAxVU
0+TZYoKE0JhGEV6UUeMCefBZnoT8fpv8huZKCPuIVUwCeDp9QWtU6El79Wi8FOf4ljiKXd4Yh+mh
zzBxF9j9XbUTWe6mlhvYRxUApAb+/ym3M5qFLgEDSDZzUHXkB5rq3y3U9emQidpvtzfyIotzRqrZ
yYpawPONGXWoabl5KSLhE4ng7lslbcc5CxpQ/el+0D+bHxk+MVfbxR2TPvRy25fIyAHpEQmugxnt
Mhmdj03jqETwttw0ppUs9veVShRAHe1LC5FQ27wa6lPWP7bDz+v2Kjp99veViHmsM5S4UTqVrPpb
K1vuYoEqFKl2X8smwTtCJIu7bfPWkrvJigy3nioXYB1+tBj+OGtO23aihgfR1nG+mxKpYnicpose
fUeLkr3aD+dqnL5f3z6RGM5zGzMNsxL0xsA+im2poCd9kR3SF/51MQKl5idc0n6RQ3mI0L6x+IX0
Kcq+Xf99wcnw4y0x8FRz2oNMhWTNriyjyglIeldM5KgtmsgJCPbM5JxAQaJSxegoMjJp7FAyvyhz
4sRl/3J9TduJmYv18Ai6oRJOZRuzBKonO6w/03xsfcNGp6JPXRFgpWhRnFsYZTmRlRAnVPR7XT1U
2XHsf15fkEgE+/vKVIFLaNZEQu8GAYZt1r7pZu6YhmDqRKRpnD8IaYf4TovRraG9DsWrRAQziH9z
zf2+AvgMVqDSuuxZO4i6m+id4pOvDJA9dmRqjy7GFmpnacBL06EEJmp83nyKmQoBWhTqDqhZcxtY
KG3TSHiK6eVnuVZnR4nkcx4NP7JIu5Go9nD9vDZj1Ys4PoFPFbUjGgFhcWZ+06Pd1OxU6y+rqWx5
Br+Le13Y5rmthHG3uFE0gTSQEcqhPcuYmtcAgnVdwnbQtRLB2e1ohSnV5gQiWATpKN8ojskGPb3T
HNPCDpxO1M/6q/XyXUbDBIYJkJXZyBp3Y5DZVFJ5xvu8X7SzGU/AIFicWjfdObqd0nRX9MNTVUiv
Wibqdtzez4tk7v6QR0Ud5AGtX3om7Qs9elDU+SO3+2pxnDpiHzSlZqZGm73cftGQZk00UTrg+jqQ
nv5T55UezXKZMRK3Us8lw1BInq+rxaZX+r0KNKD+KaAAbkiqGTFyxfNLhWRxXD40IqBE0SI4zZuQ
pevzdAm9ydgNGGhZYhE38LYEoNfK6MFUgHTx5yqWJerysIFvnVovj34EzdtHduny+5xbLZcoj5sB
ndlxgy6oRPXL5rNUiWAZRKvgzGXStEaeY1xCKvWi5Kn/EISBCTj6/20TZxWlbi5DEuP5HQIr3kqW
c1DJdtJ+zDIuYjjLULomDcEygL5LOLQsTvas3m4lzf76oWwnYi7L4cOqzKy7NsRgqjuaTnemJ8bX
PZgO3WVIxIhexuyj3/uy34viYyw5bAO1DabQK85sbsI69H59yI6ivp9te7yI4W1FQgBvGhJxzQZ8
Zapd04MmbGQSKBofWuGqmdSqhrkU4S5QRztoPjKNtdI0k33BKtjpxkolObK2LqH3ZuepYN0y5qe+
/EjRc6UBnN3TtqtbuUOMGMuF3faJkwYvFWQJFI09Oq+dPWf+BmDZpUmGF+5cVkBhvVjUkQ8TG5vx
+5OoDVJ0PJwfSHptRGEoAKlp/VyHj/lHOGFN9BqAgRwXs8EzfmZGFVphhnyIgR5Yc7ALNbNp+dbn
fo3Ztet7t2k2K1mcIvTGXJcYbwi9Unlo1KdBBUTLqQZq9jzbg3wIJSG43+burSRyOpFbc15rgckM
dXJbO7tjMy7swNAme4b4whZVVDZtdiWRU48uYliPESRq9aEcQI92UkTxITvydxq4EsGpBCWgg21a
bOPQHEh6a+Wfo8wlUD8RHNv2eekqLlEV2Tk+HpgkUDpZKQ0x5cryjNbhP0UokTfdPiQL0146JYbG
c24RpZkQ72I9UeYrxjGbvOtqt30kv3+fvxqWLO+CRUeGsTVPg3ZI0kM2COK/7SO5iOAipwo9r0HO
llDrsp2398PwWpLELuR9VRfuv1sOdyuUSVU32QxZY+fXmWSHmjeGIrSU7aO/LIhLvQVWW+mBqrKj
D3baXvIqAKd3O1H9RHD0/NUwSWEwJiGOZlHBLzpApdVwd327tiMD67IUzgcstVZILTsb3R49dDA6
oBjamZhxi47/UpNNzvjNMiqjSIeorjs25kMmglXY7Bo3V2vhTN9QRo22TJVZQ0J4Mo6au7wNexUB
CEiTnPZOOqhvohn0TfzJtVQuVBz7IKU5k1qclbvxL9XT9gQTB5LTgTipOwLNCQDU+9IXD8mK7Iqp
6Sp0aPM+L8GqhES6eSDGWxKfMlwSVI59YxCRaLLDee9Wf+sJ31WitIkSVxkOr+hKzNTgFVSTYxXQ
fToqh+s6KRLFuQtCOp0yrCqvlXdE+2yQtzz4oi2tIEkrUn2+pcQk0aSXMcYIMeii+UjO+Ao4b/Nn
PPOF1aLtHB3IbtG9ZoDoiu9rWwhgagaCsxox0NDcp0AKTd5aF+8jPzBt0SCDsumhVuI4N6gUepyl
qcE8FJoxvCiydZ8FY9aPZcdaeFWUe6O98Zbt1BtZFMlsHiDVdRWYtyrYLDiLMKaO6HUBGtkcAwbd
4GQkcXJgNwaP1xVl0z+Cy0hHe7KhED44z1QSW9ESIX8G2ER136WCFJ7o99nfV/ZVaBaurTzEIGh5
p6WfIuXTv/t+zvfWiyrFQYzQv28fJ5LbgS4Ylt3OZK12iHO5SgQUJKKh1JYdDITj5RfAmbid159D
h7yNtmiKfRMpAKhrv0+E88A1yaUganEiraf5kaOdogJhJVgOMSk0n+ED74LQFmVatyIYC1RQFLVy
UFvxpkWNGQnwBo3wfZ2pD2Se5skBDSa9r6JYeF9u6cRaGGdY4xKMxMBT+tcdU/xo7hLMFnxTn6fj
5LAOcn06ilrjN3fVkoFxbCEAtDAQ+qceVj2d1IZazJhNak+u4ZQP4dFyg3052OhMe+wc3GwC5WdG
yjv8lVB+WDxEiN20BoTWzbchfJXKY9x5bfCowhbGXOSL2bZdk8b5/DmL63Zk0kZn9IDh7FeKY+Id
Eu3Lp3EvvM22T/H3jv7y1ivLHgJJ1YsA4ipzP7SnhXrXLXvT8NBrBWxQopmAk+UMQYn1wRojYMZO
fn6rADigsvzBWZwK5wUcnBc8wK9L3F7RRSDnc/EFeM3JjJSmrXax3ni9WfnXRWwvSlFNWcZAMqE8
7ZpmJEoyGACRZWSU7M2TO/ojwht78Vh4IwIy3gpvAHv4WxznvKJqMdO5YkVhrXJabacQoOsnb2rt
hQBqFqxt68JcC+MODIxLcVp0qGGwSZ7FbR0Lo2SKHXrNacK5MSwwugt/EWCKuhn/Zl/RggXrxvzD
r7+vtJHmc65aKpImSGT5C+p3pRPfmN6E/Jxx6k+i+GpTVXBh/k8c+/tKXDxOS0MLXGumeqYWplIE
+Ami3+euNRCxqBX4ZVF9qjS37uWdkdYv149LJIJTjWYs1MEaMCWQ0UM0/NTRvn1dwGa8Zq02idMH
ObFIUc4stu5t2St8yUve0PnupPfdLtuJpoQ2ne1KGme9QQEjkHMgsyqAg7MHIj220/KlQKsFrXQ7
m4ClUS6760tke/TO5a5kcrcK7uoqA3gQCrldEN6ETfASACHaAUnrYOtlkT9eF7cZkloqxSyMaqH4
wLeg0rmrygmRMTqEm7PmFpGNB4QfAx3s6+QEd4vXOOkdI5hl+DqDiFNr+0A1WBccFAE9Jfdmz5ek
HSsDhYnuE2OXr8HdNxx7d/H+SQF226RX0jgbq4euSIcRgwXa3dghDc7mwb/nsW1i5gwl33/A3cu+
/91xaphIBR+spSEt9adVF62sSNOAbnyyI8fFZdTL9Sf27C282KXCAfTNZ6+1ksdu9JUX6clU0poF
362n+NjVQ+YCwQuZkOCO2Jim8Cx/Bra9W3wX6JFoodxBZtVElSSGYPXG2FlHzJW63ck6Kw+q3+0K
h4heM9vh12ql3FkuVjzpEhNIHpJn2QsHN7qLdyN4F4ov0016D/QyX4QCt1kQXm8v50TzGFVfKcJx
WtO+mfyidVt4Blm6TYcDrTvbAlxluYhuePar15SI86tTJllLEaDGGR0UnwI3VQpO4/3sB3Z06n7O
uZ0cqZuNH3K2qx3mnK0pVbq8gNnCJbvqIHuYFt+jP/RTtMe0+L2IHnCzMQO0lwZok00DsOGcNHBa
lS2RcP8Bylt9qF8XF2NgD5KTHs7oh85e2eu4ckZbFKJtOtyVXM7Jy+mihog5oUfKTTHhRR4boJ05
DJHAQjYvx5UczrEXI0niikLOXL9G+W7UvI9Y4EUA32GbSEOZlQoMovoEfoQja2v53h3jX55N3Myy
qZMraZxj00JMlvSVhDesPJ+NsntLp/TUG9br9VUJTsfg/NlgKNmiR9i1djnM1plqr0n/0uWinrDN
TnyGFUgNRUU2n2+xnbqlkUYCAKsZw9S7yPm27PXbwrTJofFYkcxZJJF5bXrMlUjOgSEdlfY90q/I
8Q6u6RdPB5acXJzPqtu8iPh4N7VP16iGdyrgEfgu26yLjKFXIGzq81djnp+A0ilQwM2jWongjsqU
M2noFLSrK2PqFLVrVKOb0gMNf1xXie1b3CAqQXWHteYw1VzdcV1M4k4eFGQWzGn6FsVp+XlJm+iQ
1G2mgi4qKVK7kXLzFo2lyQ7w5vHPlkwFRv+zSLrLsjy8IeoIxKF/+V1sg1bfRZNsIlKLzGXnd78Q
WZQ9fUwxm2/Z6rkSQqlvvo1MBf8AfGuqfKVr0MtUlSNkkVCZ7IyjSW/iMreLwXBp6aMA1uUiXt/t
aM0kwHejRGaj4X+uMMxiA3uPFbbooEYArp9CL74xIhstC15jOKLaxPZ9exHIl8GqOIsqeYbA0Vn8
eB8f1cPsG754M7fDiZUk3p9Z8Ujl5Jek9JZddsMpfSiRlyN3DLKE3ocoNbsCjdm0ypVQzmRGhcx0
SXGELDGX7xM3aZ3vvZs9NqDJzhwkWIQ7ummlK5FcnLYY4YTxWhTJhk8okrnlLj/mGF+YHtKDtFP3
xUvgjXvRHSvcXbYRK9Po00CpjQoLVXeoZ6EOk9/Ex+mkPGo78wiM25/tN/nL9c0V7S3nJZqgCfPe
xEIN/bkjd6Mp6g4UCeDMvc/lOpxiCIjVmxjaUQlJGFnI8y7uW50VFxLh5Vk33QKdnMkMyEPqykbg
kT6wCXmWptz/dxvGBULqqOdqEjHjlqK9UigeaakgB7Htsn77D5P3H2qZZ2hGYYnvcK+cANACYxaT
zwtOhq+KWZkR0pJATF2dhuxGnV+v75RInXnMxMrUAAw6QwDcUu8gEYH+DDWx+8/5uUVPVfHS7yXh
WLJQKuctJrRVGXMCI+r80VtcvNKJ3d8kruUqO3A/OhgjrhVHaLvsZ99poaUwthPMC2oyb0hFnozL
gNy6etO5DHIm8q3nylu8+h8UT9mPXRPGGdVsSk2R6kgB07ZMnZJ0gdMgIWSbih65glPcXhg6OHQL
vSJovPzTKTVLqTXAwAZUz27+i/G/mV6SIQCT3cQLXWEVZjPesy7imNaufGBR4UIG7hGsGS8poIpK
qOqXQC/Wd8QfUlt/FZeif7FYvt9O5HcUJB8QK3G3mplKbQLQgRDph+5g7um3+kWxVXCJ+wx5sWgd
oOh+0pA/BWTmjWY41jfQ0UUPwlrJpieD9vzvOzjVxTu9T01Wpx5846i4MXgZCQCnZM0m/wUa7/fj
U+hrApSc7YhlJZg741GNAxQ9sQEN6LQZC2Xkq4f411UXeHQv0KhNx7OSxh1xHyHXgyYUcFzehLET
nhAAem3oFieCpoPGxgP2pRYC1rIzfHfGVDFVE6UNE8i1f+pVJ8+FFdboTs6kzJboz0RabGU+zPpd
rU6uld+YnZsrOyP4kP1cBPO1qCpV2nkcRha9TC47VPoY7HsMUTS7zBHNQG46BoqKsoZ2SdRNuLuw
kVSJTWOGXlqerPnTsux7XRAxbDvYlQzuBqxnUgxtioeFfKSlTX0USl39sZTsxptdFQlgWxn/QZJw
U2tWYrkDBAmSBLAoiFWkG9m6q2fBTM12FH0RwN+HShBIsSZh71gVZTgkT6Y3+5qHsq8nMADBKfEX
o17LXdFFWIqk2IwMNcXIxBdkyDBafKd4st38tN5AhiMKpAU7yPeMaGmllLOCBSat5mhF6xe9LoiO
tj3JahM5T9LO9YwZbCyt9YJdDkqpmNWCRldHqG49Ar7j+layi+69Vf/Wdx6EZM6IiTAG4sLy1JnH
KflkLLeZkLpIJIYd6OpSkjolXMBzE3q58nkxcxD2PWUJ3jqCwE+kF9y1Ho5SrmLaCXef5VryiY5u
/pFBELQ4/M9BWJyDUOdaq0qDbVhcO2DBee6HyKGd+XT9XJgPuHYunI+Y8ioBjR1WElgyeiVbP58V
bxiN1AYO096o8/tStkS6JzolzkPkEV0AtQMXT3ZBYzOo1+mt38HKZKd2J6/wmske39Q3UQ1UcGzv
EGaTsJQzfcZ9ph515WuqnUeM2FzfUIHtUi5EAS5SAFpArC0P/TC511uBVxf9Phd6RLVK1aqAXqjt
awIEF4OKOrZ/MZa81wl0AiO1hh4yvgI/F2E2xGDURiZv8X/hTR6pP6HBi5FT4K5ydKd9Yg/6/iie
69g+o4twzrT6ER2AgEOB3iuzKw+xW5HppZdy7yPHdBHDmVdhqYjDU1z2I3mm4znUv17//b+5pC4C
OMOiy7C0uoV1yMd4X35hM5nWneEnX0Q0dNvGdBHEGZNSpk2vUCZoeClNPzeovSy9HcqLc31Jv4p7
vF4wsnVTMWVAoPC3oTxo7aAFeGCw9I7hZHfRzwqkAixYYsUUM7RnwP2+1IdhJ79VqR26om74LeVf
fwGn/LWVBPP0y70v8WksukO1iN6HIhHcvTjJ6LjGsBQUY4kWO58IcTRdSMu8peXrhbCvWN1TdRKG
Wsp6u+cyto2kcfpBsbVYxP+1WYVay2HfsZKTW9I0pi1WE+qgybIWW5of2ij4OZj1bix6Nx8xkwEG
srZ5ihpjRwGTW0u2Vmig88aZyk9R1j1fV6Ott9P6kzgDB6ANqWV2sc3t1z7q3cI8D9rZkh+VWHBL
b2bW16J4I5cqLVdZziy4CXbLIfaAoYL8dfkcghP9H2Q0RLrD2XyFhoZqtiCvKm3M8CwH8y1xc+BY
Wt8X9MOi3jefRLHiZpS/XuR7+w8qgwlFEtvTz8AGHm3JyewiQ6JeOkbHzFkquxXsrWCp/FXaNl05
g4wK2XrQ+8SVflio7l5XlM0QFShfVDbRyIG+S25lo5ETeWEMLP2xOkSVzSihlC8M9Hj8UYibp7eX
9FscT08RsvoVrZDQYL0G9KTB8FEg1m7iQ3s2/Fx2pYMueM+LRHLBQgIyh44GWGGRRr4+xF5lqb5g
F5nDeu+1L8vifKZcaGHYp3jE/3otnXMvcYGGFO4WZ0GkNXfi/tytF/zq3PgmmAwPpqyZsJHFOdgV
PvLiu/rQ4V0hZkUVbSD7+8q/VWGhqX2ExZH2B+lvJlM0hCMSwDlQWvd0LBSshXUsPM4tKNPbRhl3
1w9p2ydezojziUZraV3OAJjGpLFHYAL005MEA26DY5SIhrP/xi1epHFusYpqJQKXFateUJCw7JeT
eq8e1N6WHjSve5ESWzS+wiz1mg5yjlFL6NShVwu7aAV2XXpN/KoTeMmHJgYFQotxj9frG7p9v16W
yLkOoH/Nbc8y2oExHaSY+pnWPjRTKxAj0A6+R6FFDNkpzGX0yY0SeFYreJ2Jfp/zDxhSSTKE6IjE
wbyhaHeaqQmCOsHJ8A0JigRyVUPDyRjBWY8rZ/ohKU969bkvHpVk8QgxPvA+WjkHg4uvwC8UdIkE
l6cEL5J1q1uC7JDAlAzOIxiVNE89M9gRxXNF+4psohMPjqTfWgMRbN5mt+F6MZx3CEkjJcjHsysj
uidO4TfncWcgqYZm3thJd2z0xtjHT9lP9e0jLRBr2ZzP6KcuH7IaCy3ppy7+XKsiir3NJwxgVTS0
xegqKIo5sIsgNeTMbHHHy8fZizCz9x9eOvUkquJuqvlKEKfmWhUD/z2DoDj7UbR/hWBKvu4ONrV8
JYC7A9ug/2+0wuoG2qnbz4wkRLiO7YhlJYdTbrMCxuavzCRKMJjAipzlZNzHDstONjcfgSZYHw+n
6YpWpPM4YdcGFRP9Mm70Zd5HQS3YO9HhcDreoGN47likN+ZPSvpJFnHVCDeNU+QqbUg7sv4XFsC2
YLc4mrep07uKMzyo30Q53U3/sDoi7vKL5yHLFxkvItqGQEbShvQQSbonWeRYjN3XkNBpf135tjcQ
OX4KJE8MFXIbuIRdlugsXc3eeXLxTJqn6wK2L3TlIoHbwWFqqylnmiAfWbpmfGGJmuQrw1sF5a2z
fL4ub/NyXYnjtjCxAKT3Kz1do3UlkGy5OU4gnbguZPucLmviQoZYywJNWbCmuZi/55puR/FN10yv
Sv+YpKKUl3AHuXiBlv2QBkCFQ5A8ufPX2GPNt7Mfo+02ecicj+Rs6GUH+ddT0ydzGNRYXN/jlRbf
E8ydFspNXoiqaYKj4rORI83JAuxc1AuVtza+LYonpS7+3UnxfFZVAnoIi6WQY1MGxvhbtnyJcm8G
MJdwOduP3dXGcQ5Wy4aWQUzjnI4yatyZjxy/ctucTA+vtIO6H9/E5CqiPeT8rDrOsTlriCUtw7pP
Fv2gdSBKjGTyf6Rd15Lcuq79IlWJynql1HFy9vhF5fG2lXPW19/F2ee4NRyeZt3xc1cJDRIEARBY
6wvgKS5xNWJamH0CH87HXMYAz6gC3DGE5eA/cauGNtnDNJSS3RK7W2B0M+oLnVH8fRSD3EzHwz36
ajvMAWGYe2tfl98Y1KuGRvpQBnMmXDzDslVdB6EDaGc/SsuKemjswULkD0yzqjoqgKa0VGm/K1ub
TwnGSgznLQrDDpZuhhhAGIDKmQ2N2Rv2eqt7uV/spI3zLGD4JA+cJOhABYuIxfds9nM2J7GBvg7W
GcnKn/kuvNLR+QAwxIMMckC4hkCH0dAVYloW/yLeAO7c0PMQvQ1Ddm8WynbKk0u3lOGJiuu7DvB4
TRXswBD2ca9CTN73gNg3fL2nZUabbY+2nMhjhAuRF6P6jy6ZIzBbbshR2TkX8v4OsW2CHFi1VYzZ
GnzFBzA4s5VVqLbayeD18MTJLcAoMD0UjRGNmozO7jZWDot6MEbXO3/hCK/pk2y+/NNGoY5OfhCi
dUbqT3G/M8Pl4bwI4UauRHBHzzZKc0iA9r/JnDe3xCTxVSUr98i0YIa7Kog4UGDS5gmQYmXykMZL
dZEsdSyBWpHtE++q8tiwE8td0F5+nEoKdgSgk/RbEGYAAxsdBbIap0wpzgOnaqm4GPq2fEutaJUf
e+crEY0L9HgNo92W857nrVZNn4K4NmJUMJfgEcMMWu5hWk3meMVa/BHCp1NliHGxPMW0Fnmwcjy6
97vA1w6A2d72Ma2uWXlYliOKDe4kkjO4IIgmFeDyup+MxjbN9V2jIyhMzM15uxaBXOiqar7P66Ja
wNtDWDUL6VyolhyqA2C298Ytm1waruQVPxbLcp4XopBUY+4Z/fLvTmy1VS1GGFESBjRIk2iHLNN9
dax9Y+q8ySCyHRPcKoDFR6Mg1gic6TwKPxjwbKBKgjBBf2AdnuxWAaTh3XJk3L7hVva6JVTtJI6P
Cq15iLM+gWrDcosJHloVt3P6vVpCiadjl+GnJSRAzdAcFNYxN/7RR+Q9aXvHGHF6U9z/GvGncrnX
5/BQa7D9xGWp0f15CxHYPlbyJJK7n/uhBvlEiSvMdnd4bs1CiWeVfZ+L3wdYSgO81mhT5I8RkJLU
b+f/vyhBWCvAV/rUVAOtTQO0kWk7b1ifOUm8+Z8MbxFkk4DYnM6NZJdEsS5EggDCAdoELkTuOs6q
Mp9Rt8CYXEyRJozPBAynijeDuw5dnSjeH81n+UygIO/6IJXLJQFVnmHQeQKbRns/WP+YTkFrU/GW
9LprJcAh4k07KcjbYRYQK1Kh4KSj6Hzo4ufzmybwfh9U4YzOrnunMwp8H8Oc2zRMdtMQ+HYqa5OU
qcHZ3lwbTZ8FsL0xHHcTynC6I8M2k2jCYx9HUVan44RNAf8andIbnTzOo8zE2WXw2S382Q6duyzw
+VFLKyxX59s/22sG0qcdkmvyA25991c7o3NRSqlohZYP0CdzDrMSUQDXZ4kEWkSyLTyqYg6aSswi
mBZeJ39U2U5XJDr8D5dwWi/2B1Y3kZKEXTcnuFxZv2hwZO0xzR7TpQA+6nY2Zl0kDkFyMnXOH8SB
29aajkVbhpfR2nZAbNSsp6zw205WpJfZG+cE7NhScCMCkVIpQ68FgD1NHAzlGook7pLtEecB+qVE
2hZApRa5fPrNch7P25n4Rj1tEecBuipxG22CSSdT4WXV4tuj7SXhIa9e/k4Q5wP6pJ7RDghB8fyU
FzlNl8suf9BdyTUq3BeM3iOHQCqI5POjyTHsHs1dgN7bLLd6q1G3u4y/wMGgs3llXcWjO2BlODdQ
xzNwjiq4s6XLjoMFPJI2uCjGLyCCfxDDuQBzVJd80Ac4fzulJHxV27vzWyIOSleKcIs19FrULjoW
q93EBaa0kKR47VYzNmxGR/vKMOEHhXh3AOy4InSh0LDtDuYeiBNowpi37hEZkbQRSux8VspxzgB0
vLaSICve2A8sSx9uShQg1Ad3V2zCB23/JYe9Esc5hL414qaPoVzT1X4VqNepURyUJZM83ont+2R7
nD8w1UpP5glilrCnRC29HEjIirWVWIZMDOcW3KAAzi246zdDT7OD+pvNkmS+c4gv52/Vs/UN7UHy
9hJmbp+u19US8i7CDUiuRdBt9IoDUMtp60V+eMXwXOsbxZcBEAhd60kcP2raA9VoSlQYSFO+lunb
2D2cX0TZ9zk3oTht3QzsdOXZhWXvO/vvTIGnNQFOUjIsJZYrzANqW8sREZbfDqmk6CpTg3MS4EAs
B+JCjVSt/GpAGc9sD3+3UrxjIFU8WQs0MYObsboqZfDREmu2eVcwK10bse+jK5hOFqBtgpR2taTv
+D3d+GS/uF6IaoHZ0fo0n10VRUBCUJElB+WhOVgeqiU/WWoy02BXAZ3B3aj/OD01Z8DBJHTAKNQy
09DTqOLLQLuEKq/+C3d5hGZYDzracvy+8HOUbcZka5S5f37fxBfISgpnGyCKX2wnA5p5nmT7tnXe
1NqmadJ7Rdn9zNE9aZjxrrAmTwuyls5jJrnBhNHLSj5nOE3fBbFSo5ZnKJspvUvKiVbT45Au9Lyi
stXkDAh05YwzHaBFeuJ8I2lxiGywj2j9V9I9YAsalqUDR5GfttdatzObrgOw2whQha65aWNVcppF
4Lw6IBT+K4P3enWSRmExglGBsYgP72hB7oYCAwNsOCaaPue9rDbJ7orPx+IkkfODceQ6sVWABadp
j8ugexU6msirXtwHI6GFsj+/Vf/DJk/iOMvXksLOoxRwdY3m5V1IK5x5daHA1B7KxptSy1OSh8V4
ADuC7DiwT5/TlDsO9TT12ty8N7uoHt5YPFzPnn7FsBLCraxjTGz74KzTLNUCey0XCWRpGBQ9kF1B
pLbPUpfWGqGLc6vXMhBFsfGfBHGxAPq3etPKTWS9bnAXj+Doc9Pxcqx72UuY2FBOgrj7Xy1tMwD0
BThLjnrpL9etf92NNFxk28S8wqdtwjMR8MeQIaj8GHChK6MSpajNhzOdgEf9zGgPEzQENKCP7Knx
DRhoUhBxcTy6ksr5KsDQ2LWqIQFS9svWBKaTddAeDXQgY0xun3nz/flzIFTSwXgKnjGBssT3VMxR
XUR1ACajyklxzVzNsvFmoVlgszBKDapIQL5ilVfJvTaGeqOkHfC/rIuob6kKmglZpiVcNIJHRGR0
BHOgfCGWdFVGmhZCOr84DIf+lwI40vyg+dXOuJCXzkWLthbHmXoXacukOUxcEjyP43Q1T8vu/L6I
lm0tgls2i0xmplYQEQK0pjRcChJMo5AhiEkU4YuxIBZJFjJBSoE8GPy5V7puyp64mIPhjxFApYkL
qmmMQPGpdjMlQRoFLVKRn4M//hiv5x7F1+ilm2lyjx1CM3Mzei6m3GV1HvEaniRzR2nqnDCfBjwD
LKGZ+2ofJl6vYVJyTokUM4D57HNasv+yMnPH7Uar1aAl2LLKH+zhHLMgP/GSwuae1X2wIZUk2BCN
pDC07j8Ly6WS0VyPGiEQGVyNm+7R3CvXjHDWeHCviBd6w1Pom4fiSvZkL1tV7kLpQHWsgGEblqmi
JJiWCa3K+ZAngyTKkcnhDhl81hgWIeTg6e3YTd0xBAsx6reb8wdNZp7cQeuBXj+bFsSMZNc4d6X2
aBo3gf2GhnXJhgkPGw6A4zq2DoYaLsBpG9BZVpiC3lilRXNr2uFpTrJm7M9+ssKVCBZ5rKywHcNI
Mwco0xo9XfLc7113YxP0ViyDb5CJ2lFxrIqvlKDY0f6vZlxAE8RNsSjMH6rhNlWOVSmpM4hXjvEp
A/zMVPm+Dbcs4yLOkVuW7Q+0s1FNk2H2CK0AGMn/kfDewbtaOCU2ymUxkfrpKuqbgb5xnISG8WuU
vrmxd97ihIa9ksXZgZ22yzRgCHkTJA+koDF5riv/vAhhdMswn/+rD2cIpVb1tTlhxXB0DuY3YzPt
29cE8P4eXs2lgJCiGHMtjdv/yR2SUmclyOB7dzne92ib7Gh8YJhcs5+x0Zh8K7+FhXtmASEW4Bao
1/JTlENtJuOwqNGmng9LSRvzeYpvnPYYLM/nV1Oo3juutYX5MO3dEa+MwzGH3p0zqEdSkNTslPmN
FLsYI5p/J4ZzeEmsBDkbwtmo89OgvkXog6ov2lSGnS08TCttOIdnRZORgFwUNbvw0jI2TizxQaKe
FjT4MNTx9+Xi2zPcql5ywvQYtgAvA3PGEtL2p3nMACDWbQuZ9QnNYCWOO05VjQDMKSBuagEAnoeH
uLF+N5O9j0l+FapSeaL0g4An9h0SEuzknDxFbZoFXVUoGLtPlrIb6rtyvCqLy9z5OcnJTdlowCeP
vpLGHWSiLbXSEmhnAsTFHm+V8NWwfqfjQPN5SxyXguq7Ke/PW6LQQ62Ecuc5c9J6yJiKod5etwS8
c4pWonvMfPs7OcxUVwfLyDKiBOxgAQOaDvbdYuReEcucodDgV9owbVdSusFSE0WDFEO/CON7U/b6
LsJWRvJ0sgjmP1YCplxDCY25v2Eb7sf7ccJkloe2BvW29dUtauApbYFa+9LeYEV9ZXt+EWXqsfOx
kt7lS222CixkVN0NaX4aoSEJkWTmwDkmx6lqI6uhXxTCGkJvDi/6zJV4P7EaLHlDUdSx+DShLkCI
0AFnd1Pr6H97KmDhX1mnkwDO2ArFSE3CnsrzeD8FL3X8eP774lU6fZ8zs6GPpqFe8H2r62g2BJSU
14AclwQPwrvIOUnhbA3Mk6mi2niNMN2rSdv07m8VnNiFxAGIpdjIpk3TBUYBZ1NmaJEozWBTbXKw
qpzGxY+8vVpGGamTeM1OcjjLqms1sEusHMBsGr8hs4eBs+99o/48vzUydbgrr9TiEoMsiE+j9N5c
Mq+L/um0Xao+nRcjdgQuyvpA0tXRo8WZQGamJO4ZJ6x5w2hfsu2gUnAqAEw+9bqNc8P6GeKI6q/R
UVY9FZdAVrI5wxgUe+6DEobBKFn+hXHr9uZG3QJQHq3UsmRGBIysA2X3j66ciXSl08YlMxHGRMcY
OLrA71/nb6Ov4543b4lOc8movNBaViI5a4niaa6DGSrW9bxtreHOrdw92u0k/S7SpeTNxW77uGGP
p0CQH6hzjFCgZbAj9uy5RxZBy1Jq0fjjejH5tiRiqlEXuNAsuJrQIs664FtvrGngtyPVdyyI1l6U
S33DLhDgukvsVhhknBaWb1gCz1/QuCy/GpoZ7eFT01GQczc0Mp2Zjrqeb7pwcWil4xE5DKLl2Bi2
ZG+FR3T1F7SPt5jT5c00GvgLY5FQo/mZpxcNQHmC5bdEV+E9sxLExTaFOhhxCbIfXNbBbrwmFy0m
le7zAwM7NDpqXfdHTeJNxRHxSiZ39ZhT2BYLCxBwa1YHBhygeOTaeFC3mi9v8pYtJeeFlEHTWpV5
ghac0UX8mvdXVfZQabIClGwlOY9jqqli1IStZLPREeUnEpOQuRj+6cLoZpImLCSIDhWqavfsHCpe
cBmXqKqpl8Ux2y0SHAlhcL/aKc7FJKkWEaAZodJgan6OlyCa2jaNBrKtCs2DhQLoxfgCNAKITkD5
hNdg1HwMzvbzbAmaAQV0P1GOlvUUyiBGRH5T1/BaiMZyJodz1WGeK61SlDjFwS5QDk5z10dfSfrW
MriFU0Z7IkpsWX7ZXi75NkpuYuN+Wq7LoPDq8NJOXkrjO2DmC7Bynz/RMu04b61lIQCW7QT4cU4/
XQLG/kdXE/N2qcqvALkzkhiTKYrO+feLYxVq152xNIHbAdIcE18WJnmmC8WrNuRI8BIEFGaZ32Ab
wyd/a3m838CKLiomz3ztavbU3+xiCHz93nloXowDQ6TVvc4b35ZCEmQKb8C1YM6FAH0Hg70wKDB8
JLfEL7bx0/za+iPmYIu7WpV2ZAr3cLWwnCtpRguIMUns+EuZ+IWi+QtqVTWeBc6bisgz6ixxx0uX
YTkO5/vVyqrDoYFa5tj6YUq8KPiuWt2VMRiSphthz/laFLd1BkBZI4M4ts/CMYVGXvDqXrue9VAC
x53d5+N+rHbn1ROv4kk9btfUzghNJw5tXw2uJ/VeMyM6ThLFxDIwhWoYOAGfoISiYJgRaRoAVqmA
KGdtNH30ulzSfSARwk+QVfGi2XYKu0+mxY9bdBygWzurUomzFx+vP7qYXCWnnkK1wryl5avlhdaV
NDW8WL8ugucoeTu/M6KrUtdPkngP37qZExuFDQaGm9G47fO7899/r6l98hSwJ0MF4yRYPDgXj/p1
oxsTtiVC9z8N94bXPzGGp1GhiGlo90w8cNcCv1p9AXC2rzyely+8qvWVfM79O33XV5GKk8W4nKeD
vfhT4pE7XNOQWZTebNMer9fnpQr3byWU8/yNO6DlGS8tvt0c2247x5pHgIfvXI26LblkhBt4EsXX
NIdY7eq2wdGq+qPlHnvjcF4VscddCeBscXRjJ8+Ya2LYDQZSRyt577ZhROWhX+9lZOXCmHS1Yxpn
ki6pUmUsYTEMzSrYIVt9SHcd1Y8GKEksWUolPNEr9TjPa7bgsyki1/YHsFf46iY9hr3vepiAxUul
SrW3bCOHkZNtGvt9dV2ro1XNRCGWH+QtzZxHRYZa9D/MnmG66Jj//oRIAabkalo6LCLwV7GEoK/w
jAr9ehb9l6rDPAQ/JIYiytUwbf5HJH9VFm4Vla1l+4uLbuWoeUqM/Bnkh8BQHpNXIwev7aAfR5hq
WZBfEuHCbcQLiOHocDQ2X/tOdWWO0hCRKjrB7xncLPLUK1bd0O8Wr6HWhatIybFlMjlDjedmSUB3
kW0KWwN2xUg1cpug8H1eNWFosNKMM1BbrZqumXH+LNIcptZuaYU3wQ3GjBPajn3qnxcnzPh1jAwC
mhzjg3DbH20zjqO4tNA7DYepHftrRrkS3Kq3wW13ZLQyo99QDfRt4db0pR32zC9+uixctIJhRtd1
0TDzUbYRhvGgLrBajIodsm13Ye5YACtrdRcdPxZnEQKaQ/CLcyoOddTNDk6+39n9Ze/Yt0Y67STL
KDoN6FpSDRvoAfanIdaxLeoElQvbn4/hnk3Yp7t+q+yyo8xfiqxwLYizQit2wjbJWnBjo8EjGmZa
VF6aSnplxCt20oZbsX5ZRrVYesfPGsdb6vpYxcX+/IoJ9QAUMcgKESegCfnj3iuKE1W4qW2/WCY6
mT/iEe/djbQ6yJaDNzFjJYZbLuBiIHkvYd6AF2H8vLtpP9CfC+pn8pEK4apBIdM0bcImRz6qFFRD
32W5lm/ceb5sQtA3jLPsuAplmMQG1gzYSHWX/b66SlrVGOdmhJ1pd9pVcVkdqi1qEXhCZc3Zv2ff
2MsmzkUOCaL+SOS0SrsS9MZpbPtofaBxddG1LbX0S0v6XCsTxF0oFoijI6sqbUb0WqKWOwHeVclp
i/lI8CizFrr8YIEc9EtuaK0h54ZCR4niPmL+AY0pJPxeueh0A3JvoU7Aade9WJnxKCjJX0Qx41oo
F6hiMCGbrATG0oY3yoDZEfR7aPVuMQGNJLuq2Vn6dAhWW8jFp0s/RXXM8jGWA8Z7snfQFvEvTZkM
wkysFshkbROPvp9nzdBgpzUdiiBZmVxhmmkbZ9PR7uL7LJrulLx4+4IXMU/iuOMNP9x3eYRVHIKb
vLw0m7dOilsltksHPe6GqzkoXH08cmaX2ZYbYlBc1zovGNOrUh2eE7CmhG7x8BV1TqI4dYYSUDFN
HyG6t2baTvtsup+Dp/MyRJeuAeg/9MBaaP7i8XtCo7LKsoWMZDjmtgtY4x0hmec4B2sONmV0CbjI
8xKFrn4lkTP1Qs3HEpC4ONgk9JN+9PpY2/bLKEnWhb1Gho0YxtYBZf5pniWos2TuysH2U/s/NFCG
PxMANuZbZC6SorDQ0FfCuK1q2qKwjSFAOzumAoZp2+O12FS2YX+BKRN6fgGFORIoDTUg+eim86l3
vjDaeXE0pO0jkhYWX6D+dmj2NsIl7eVLEcZKGLdd4zSORayZ+UZN90mn0bLfBMM/Eo2ELslh+Ee6
6gJMirtVhkgn9VTOts+4RYvb9glvhHhewnDRiyz8E5rfShR3r2TTApaparT9GkhiA/hlxh95Iuu7
FToJxyImYSzan3r0h9Id6zSpUfIy6m9oSj1GTmdTPUX/Re1IWebFKp2kcVFAkLZkBouC7dsP8TWD
MWnelJYiZkcp1thOOxC+BJ7sxpIJ5basKsq6LcoFgUAw7xDsHtIM7B6NI0nRhRHOaiW57aqzOQ6q
xgbeXHBrJjWNp+fztifbKu66T20jszQN9oBJBOBg9dmzWg23aqj2NJ1aTeaVhI5ipQ93nIYJ76kZ
cfKNAWbJ6na4MS+i7UDnG2bvpd/sSr+6cm+l7/DiE3ayEe7S7yddc4oONsKechFf/GLwh+Aevwul
k6kSy/hE32SkxhRMWNG0+Tn3Ax3V20GXtQuK3ftpIfk2y7TPzd7JDeYEVS/es2Fbe8Myxmoni2LE
CrkmKgsYXQaq3scrPypyd8bAkOPreeAFGIoe28Ebk1ySZgmTb0yi/JHDneMlJZitSN+zxuCOFW7a
q/SpuNB37y+Ly07dOntg1PsYygzuZU+MMiW586xN5agnHVzw0AHI1KbLcGlLMbLEh+2kIXeaNTdV
7UntbD9MJurYl5r229SPbfh6/kwLy5brleQOdaZHZmVpue0DeyR/ZuOrpYftuy7B27CtwccrO18y
xbhjXfSLnmkKvKHa/KNpF3Z7axXfw1FGPiT0Hq6FnnYNDC14M/1oiU2QKGyczfL1jtBu/m3jwca8
dMKnfvx9fgmF5rCSxCm0hJVLkkoBHpJa3DgkPjr2uFParwBe4GXoj0KcW2ox4bbMJcLP3gw9W93U
zpuhdv7/XxcTAJU6IaZmobL0cdUGTGcDzhEhe1/eEu2HaV7o2dt5Ee+d+HxStZbBnd0iJu0IWpUc
fU6Msw538AVLqZKjLH4RXYhrQdw5bRU7jcYKK6bUV7lyr5H785qINn79fe6Igqa7I7kBLL66AVF2
E4NLIu1RhndS77wgmSKcLVtNWoR2FCA4x1DDsWzSeRMU2fiFbGOtDmfHY+FaSjwhMC9BWt9HNGyO
ZvR8XhPZknFGHCRRNyVpg8M/5tQargimxcPm5bwQ9pEzBsY/9QRGb1WuObDAgYV4DHu+Pciro8Lk
YrVgfC19KmO7dMGr885AanjjrsYUcHBp7wBx/iSrJklWjn/tWdDTYhGlzzdZ/hqSb9b44pSH8+sm
E8EdfkUxzUyJcPgN69btn+f8rpLtv8j5r5eMO/txsRgtcFVRhcsesqCgbZoC7Qg1+0aG2yTeHaJq
Kkbs8ATMA6jWGCmd1Qa3dL1h71V4S62p6+k7d1du4wfjC8G3eZLGP3ibkROZS89utXivN9tRxvQp
dAGr73O1lBaIZGE2E2gzfc/rS8tqZamyWIJusUFpA3iSnJMZ8zBxnBoaGDt9uxyaBzPxwqvpGPwM
vRT9Fp4RUmtz3uJkMjmXQ2wGzGKiChWn+lU96kc9m3fnRbC//ckZkJNanMfRai0MZ/aYFk/fw/oy
UBV0M+HBOQppVHbb88Ik+vCeZwhI67h9Bc9TXDvKvSFrShGe0JMyvMfRSUWyxkaVBnWT1KSTe0vC
/d+poH2MANIuGIxShxNouk3UXnTmlw7Kn/1457Ve1eGbFDy8UY4lKssfhrGPe8kWCJcIWF2MD4So
n4aVJ6KNDrDOLN+Z+x/ujK5GZ9ykhQx25f04fLKrlRxmCis9dCONCyNH3MxGRupj+j3+Nd/mV6xA
3PvxawOOpwldQzW1H89vkNCFrgSzBVgJjoFNrQQt3v4w8K0Ej3Xk0C76OcjG18UKGgAqtxwLCQIP
fgbYCXuZgV2CrHHy9cwbf7TeQq3bn5NHvDRGwaS6BqD4kyw/EG7gSi5ngIFqxprRQm6k+651FyFl
te/OL6Hw1d9cyeBuunHuFrNiujHG3+623UUL9i09ZPfaPvul3o/Af5eIZH/7k72sRHL20qO90rTL
0sF1xCjiC9QhnUuDstto3MtqrMLmtbWCnJFYSpoZaYlnfrxd4yUoBQojwNL1zDiYOTqls26ztA3q
8L3fGxHmIauN2jmbATTVYMB9RMFAcrvINpUZ9cpoc/T5T7mJBU/byyk4lJjhH0ftL4VwN1gGHD3X
SJt8k5Jg26rR3p2THRo+JTeK0MkbaNpEwRJz4Bp3oyS52uXWkLOnk8XLEbxEbrs5by0SEfw0gZu5
bk5Y92Zro9Q1px6JJMG+8Fo8KcG/zYSx3uoVe25i4/+J+mIZ12YHbgx3k+kSjy/e+z/rxSOcTmVd
2W5SI0wuXnUCnOD0OI7P5xdMWOMyV/pwJzoJh0C3StyMfXRwxooCIJTaKR74B6+aH/P+4ER+n+E5
MpK9MYhXknViOEQzMcr80bTVVk1KbUKroxOMtOqpFiSgWjsoxe8hkQEPCX0/3jP+K4uLl9ounHs3
hpa5q94Zi7oZ09Sf3eUetFESExQWhkBw+0cWb+YzetG1kmW36Gdj40Hx0b1HdxQtDxnGsKgsWxcH
7H8EYh7440Iuo9tUZELkwZxyAVxpVafTcdpoPmZKaKJIvMX5tbR5ELcizcH8invWL3I8mhfd1i2y
7Vg6dFJ7SblSaCJ4flIt1ERZv9BHzTBcao4KZvTAZRhsJ0M9Eh3pqGZvhkp9SGxFksfJxLEDuXK2
gDwiwQSmDl9Jt0jpvGy6idUXPX/Nxtfzx+69M+PTrcYYSVHutZFncUZi9AHmtVmVktVycsx3EJqO
myai7XV9F08eRi8Y+t2I96kKQ7WHYpNH1D2QX4D+K7zy7fzfEdvs6e/wIBDo+0CXh4vnPhvnEP1E
DKbeuMXMk0UNTO71aJ2VSNSwlmcW4N0vrda6rKxCSXOk5axDwPCqbXCwNwZlQ3vuqwwORxy3rPRj
/2YlLc8rF8NBKHsD1nDwF78Mac+6WMwNejEdL9kYYK73ZGKFJ2UllfOti7EobbzgYGb141wqtCku
DNXXgKB1fjFlcrhj0hWETHGK1xArndCyB3YcY74ewtQzFCKLAGX7xp0RSLDNtIGlzLt+E+4Lf7nI
vRoYB+W22BFJm7p035jmq30jWtsFBkFpjdUijNy3t4nvJP5A1YcFLTrz4CXfU1WynMJ7d7Vt3MVk
N2naYSKDlQyuWu26HbeO8u38jrH75pz1c/eRoaSm049oHGiU0tOVgmrKIR8vautlsSrPqjrJpSRT
iXM3pa1kdp6kiFrcBycFEmRIpU0/wtjrtGx8Dl+ir7pcehQMTOtXZlVbpei/4p9XErhaTtX1Dmi0
mO1lMRALd3p7WeSdl5SYnJdNhsq04TwGZgaNYapxi0/NvjVealtytYmr+ZhYwMw/eEh0/p3FzBxr
GBbcAElRHtEqtUu6/HkOqhs7co5xl+0Ay/g0q46n5Nn+vPUJ7zlAxaG/TTNs2+DOsGKZYd+xyCux
ku9zkL+AsN1zC3OTgb21zRuJOCGiJtT8I487xSEpFi2e5xwD06qneZEHsC5M1td0Yk2E/05KuGhg
7agqCaHFDmQlmjvLWZWVdZkin9N28PoUQPdA6BnQbPfvvXYhe+KULS13sAPUBytzwMAhidtH0yS7
zhlo0gY3apGgtS/9fn4nhVaKKAKApWCYIfyzE2bH8ngYEItV83VYb6flL7/P3SyK3sWuntuobbZD
8GRUkf5CWvP+vBLiNTspwZmjtaRKME4Iu0bM7PTTJs/vdSRXNUY2VYkfFMfKqwXjTBGJaRTa7J3O
2LU/qu20XzCpU1HWERH6sikdodddCeOMD2l12gaoEvlz+U9rXlfWt7KWNXswn/fpJlnJ4AxuqIZW
NwbIsB+S2/Bi2evXzbNy1Kh8ulqmDneJjIlrNm2Cdoil+N40FwmamxZZUiiORE/68LfIgik7FFIJ
Hp09DQ3UkQdOjENzYVHitbfVrpb5JmE8gyIdyOLQo+jwrx02SELR1oRJOIb2q23i40DbLV6iULov
PGnUK4zUTtL4144xVEcV0cW/UW9/XeUIfMNjs9ceswyxb7nVABh2A6QcSe/ve4H7k5msBHNXZ6iW
Ra5GCICNnXMs/HgTXrQeEK8PrQfyX5qh47k+KHfoeqbJ3fgyyJJGoaNyXROTgHCBn4DEqgbjp1WC
Mw4E6p02FH5UVrJgUXgUVjK4o9DF+uIqy5RvQLfp681RJwNou3WaRDvXNPZl7hw6QmiUp35naRLP
IlOQOxx2ny+DOyP6aYK7aHqaZKmw5Pv8uRjysS/rCA+AendUjds4lYyxCw/3afH4FxID6aji1C4y
QDQPKrDL9rcZbs87erYGn43wjxF8eoq1UFt0CYyAvS8X224/gkJb/r4sWyou7XI64qADGM/YeuQr
/XMyvJ5XQ7ZUTP4qKbEUNxhCA0lJpv5M0rtU94v4K0iJlgquUwMMLWhmYv9hJQM7MTkYKrV8t9tM
3XUZ7UgsOS8iNdYiuKuw7iPVGdhgYmwEWy3MU9qo1qEGK7MknxJeumtJ3D3Yu+Fg6NECn350MO1V
78g9Yz0DPJhX7GTPIMIbZC2NcwPoqU+rAuG1r951aF0utoHvVLQ7Tp6yy7fBdfly3hxEPn0tjzv5
pEGuaJoI+aL0sg8fQrv29fHNtGUNv5L94qn9+i4ck47FeuBN8YmznaqfRfd0XheZDO6aQEP70jgE
95Mau4AnDlr7RiuauzbXZDD7MklcflWgJKP3Myqy5nxrB48kuC1lKZYorlxtDI+rlrolWNozNt4T
pq9hYe0Xa7msNfsmU0H5jGrjV2IJzEs4jDyAgKCAW70CUHikCDQLT5v6FpfscUx8wx82bMTQVGgs
MTzxEp7EcUtog+S2m2NsFqDKwqKngUbN/Md5gxD50rVKnC+dxyUYYxdpcDIZGyDsHkmny5ZNJoPz
p/NiG2MxQ0Z2iPfmxfQW+VOOkMSis5/788uS+LLKnGzp2O8r96pXZteaJHf8YB6uLKf107o71P0g
qXIKxQCbHWk+pufAAPpRDCBMuqwNMmSD4Xek4Z4OH6vL5neF6bV1ksI7hgmAVXFu4T66QCFp2uYL
rVAmy5Fu0s3P+DG+LX2ElbK+KuHpWknljH3K9EBXW0SU9pzcg8DiW1ckF6mqXil4EmhJvDtviO/9
DXzwYGGeloChzNU/AfP1pZ4mJnu+13bx9QKMuXqnYlDvEN91rUdsOt92m/ZQHVGFTOh4SLehQ3ub
Jk8y2xFFMes/wt0vQ1aEJEGHLKKY7pAe4x36PfaqlC5LvL4nfTnbKZ2+sDML66tihF9pI2znwzQ6
fqhepaHsbhFf0afV5eHwuzFKzVhHGtRuCJBry12k0g4P4P60KbfZU+v657dTfDL+aMc3SVhD6Cau
grS1AhoCmX7NI7kmtcxGZVI4D1lFhR3PESt0ZZd1AQrHvRL8+jtFOAdZmb059uBe9f+PtOtqjtxm
tr+IVSSYX5kmaEZhFVbyC2uDzZwzf/09kD/vcCF4cEv2k6tUO80GGo1Gh3MqPZjTp7b0888wd2KY
jVLfAvP5A7YiiUhj6yZyFtYC5MYbc3U78+26FoRrbRsZTDBoZ4Wd5pOObOSBlmOGXez2gbEju+IW
0DDA0E6D5Nw79V/VQUeb5uIRh9ysvrbPd0SQs3t/ynw46Ztvod+6cc4SMRKpwKQnAAImcO6FC/yZ
clM8o0W4vDEAHScd8wfprQHJRetKXhR+xjY38pkDLoGiOrUTFaHJgA74BgNBaoH3qgh+n+tHNmKY
A26MfQ7UPzg0XUIqu9gX+R+F7M7NY2XfgaBcj0Uo29xa/8aQPnRHULbETkLAgHfFOxhfoN+2EYqM
4WsvxEDgnr2LemyjhKlZ0yLXCax2bfx4GN6sTN5FUi/IbAgMl22SiLTBKiMK/4MBmqNVzV9IqZ/a
pQIAqXGIotS/flC4CWXgB+g2KMLRs8AGlSoo2GUJ8/0Y+STJDrRCnRc2KGPKQ5a7CshEnBwOAZW3
EbTOKcncYpjyvZYDBmiZG2WXmP2tphWxKA9IXdnHQ3P5LiaISodxBekQ3duzhVmU9SZzp0A90hZU
cWGTv7cXYfTvmxOqR12VrBZAy6ruiza7nZY6fSXYWOFKMy5JwyhZheE/ZDzuUPtzm2N3llAhls7N
oQjIjRg0h1uS2e4t43gaGayO5Yo3SWmAIG1YS9sF++Hoxaue+mMloeQ4DLmHeeBzYXXjroiUVqQ1
DZuu7SPjfKY5QseFAeen7dqD5Cj75Jy/dAe6i+TLdVsW7SLjgDCKPaYj4EU8o89dQ75RktmJRAR0
1O7+XR+LbU5R1m5uphGDbTbocyM6wDCKJpYE+2axHSnTEg5tpJbWO6pLg4Sm7U8YjMFVKbgZ/sUm
QaRuEMo/w4YtY00qsHMjoCBAPcLUdeJnZ+sEPh8DeaxmT0mxsq/Xd4kfmpGLTCaImcqaNGUID0fx
sWK3DKpdv39vgPTiB1HE9C+X70UaE89IVV7kQ/h++RpHOipNWy6te6V3NNWpfQtsjEWQ3rQuktQ/
y7OwAZM2K320l4t8xo/peaRmAOFGA+Yxvy+DcQ/olOyeCFHA+MZ/kcO4sN4Eq0AyorFSG/U/1dry
lyh5HkxRHo+fjVJNACLiraQSg5FjJG1WJKTLff1RO2pucYyOGagEqxGZ9swDOoHgycntYDU2Ahm3
WTV23+oyBM5IQtgWaNt62clvJi+7H3cLNi5BwOGITgZ3OTdSGdcJksm1S9ccuRYV7SCV6RR1edNL
uS84DCI5jHssLXMa8zDFffsgu9GeooO2gBWO75RbtNWMLzTVIjoTIpmMnxx6sy0kOvtedUE7nwbd
79TDdb24IjSURgCuKuM/5tSVBpCp5rJGf5JsH4rZcrRmeAS82ut1MfxUwUYOc7rUeYnsDqzd6N5p
T9m+Paj7bKfdaYfIl9z5KO3gwRRXdKi5MdpGKtV+Ey4oRZjXioXuk9Esn6xo2UtJ/jKn004tjUCN
UFG8riY3I7uRxxyBqS9bkP6hVqKt9j4sJrfIi31S50d7EmV4RKIYu58bMw0TowVEGzkBhMEFyZUz
a8cxMkXnmprAB8e4UYqx/Cy0xnyWMC1LcSYVL8dcjlvQkePOo3ltKRKOgfKNEvBiGARWgZrF2L2x
ynM1Erw7eyAy5kvoFOttX4uYY//FJn+JYflWi8QIO9VcgRD6OPnGbvEzoNyD2Tr12hv1D8N2aFGy
fzbi4LqV8K3yIpdJYJmd1ocZhSsoU81pOu3G7qzHKVG8FDDzsWWJzh5/Ay/ymHt8TNVoMFbcbOnB
2mX75Ai4jnI/ujZ9T+8TIGkICjz89x7Fh/t7A1kazxEsnlIdJgC2ABVW9UDRCvUd7QuW9yKgbf49
h0E+05IB0GiyyHpDm9vrlC20wExz3yDd0t0V0Ih082oXyEyiiWv+RUcxyTQZuRGMLP3uVUI9H3IT
UM1e8hfFEGz+1H3rPvRMLCgI7GOH7B9E9XuuyWxEMo5FWZa86ioUeTNbORqhtFPBL59oaeQo6+gY
k0hH7gmkfVO2DV4Njd3AMkr1dDCRA7Trh7Q+9NXPpRY8HOkh/uBWNiKYGyGpDTkcRiT+0kO463bj
noIIipHqRJowm4XHaddoMg5534NFx2pc1OjdhrQCz0+/9oM2yIVbOtYMmMDMmbYqrU3GFGKytTYP
StvE3hgVwoIm1+tvxDBHuVeyLCXhgMYeNC+vHp1Jmiq3xWEmFZjLM0/y7Kf8TxGhrEgsEyVY6TKD
97IAI8bURU6aW7f1qqNBMT4uMWA7r7tH/rtjoyRjGWVDRxq7knbi0JQguJP3sUcRQiitiiFI+v2L
NM0iCm0EA1jY76c5L6e0bFtIW47TS0ej1huKLTSB6yASwsfwzeSXMLbdvYhaOy2A4+CNum8C8SdW
RdD8IgmMIZKsSOUJI4LeiIRpc9NmQkQm7nWCAcP/Ldj7gm6Cqnq1kynRx9zvA2tH/BUQe+aKdkqk
nXCd2D87gaMQacQYH0Dc+rCpoVGyPHTzoySqNIos4P3tvVEI/Edxn0bwRNJeCdDoHYQnOjH53iXg
ikJErj/arB7jj2zQn+v2gLR9qZ7W4eegueX4dP0A8U/rZYOYywK4I31R1tAH3q5Xnvvm+5C/Gsbb
dSmibWEC0FFWK7McgfRsdb2jlC+TJdh37gWxWSkm7tSLoZ5tDWr8Awrx/2va4SITAR3wlz0zDkBe
enmtFjgAw3TXoLhVvMZFN6OXB6Cnpyzg3SH1h2B1m5+fvJ4uwtnuKlMz5nGyJsyHaU/m9LPTCLCW
Re2gAoNg2wOacTHrQsHks1ytxp5oVuHKmXXTyGWDAtUgTPfTW+jjZfhrRdl2q2hudFXS8CbvfP11
2hU79Vw6eOI5GAvbi/IOAjtkx9NHSdGk0kbuNJWDdD7l9bfrdi44sITK33iHqZ1Ge1hghkUROeb4
lzx/HUZBwCzSgXEKY2uQOdIQw6Z27JrF7I1SLjhNIjUYp2DXXShFSLH52vBtjd5K8iSFX66vlMjM
GI9ggufb1hp4hDoPrOktI49afyzq3r0uRqQJ4xdqjPNKSw8xqtI6fS99m8A3muiDQBv+nlgYk8Mo
PRr5GW26BnABVgy3YGdVYKwd9kU0DiESwWiShvM46laHPLjlzuBPKEJR9+u/OLeLFoxzM9Ge04GS
/e9YKtsvfvWFPnDDg+RSMpvpFLnVI0bDHMn73E33SzQLlaeu61DmKp656hrk+lnpgmwV7BH/iriI
YIIdLQYiFikonHHzVJQSMsVHdXxZ6nOm+hKAauJqd932uHSDhnGRSF3f1huk65TUyfw3xgKhaPy3
dIKwd3o/3FcnzH4HGKDZha5yuC6Zaysm6H0xwS5TgOjfBWcZkVLgbKJoS74vbe0Uw8t1AdxjtRHA
OIhaqaQG0w+5P8xw1omToR23UZzrQviv9Y0U5lQlWj6CzQ6Ht/Xm92TS/F297TzL0d30aESO7gkE
0h/8cBdtBDJnrOvMlpAe1wPISlwVDFJonMl8y0P52bozUM4rXenU/yhKJ/7MoBUaTX5tGXP29NDO
wwK1nPf2Mtqvk6PirfjyXhfYBr86BBhqgp48TVffV31jlYm+dO1A32d/k2R1O0wTfKVTrYo7YPZ7
+Gr/vL6sfGu8CKR/3wgEa2BJYrk3vEj5I1/+mETFO74xXn6fsfZ0LNsuWmDtUZ/upPSplzFiLmKn
5d5XIL81dEtBlpFF2cyLCGN9I8IUa9Q8Ux3cYq68hPijJIS24upjEeSLgDZMMDP1+3oV8ZrVtT3S
WFYNyOxGlVudE7c4Ka7s9bvcAKkY2LRFj0GB2A9TH0Zv6YW5Gp4CchvARebpazkPoiPGfRBelGM5
ndJiSpMmhZ3LmMzVg8wfv4Z7VA29eE/2tre+Xbc9kVKMC16SSQsxrAMXXDxa6PyLv9jSX9dFUKfw
wWlsNGKenOlICk0NAXEMOGenJJZjD+AWnv8AFFU1Ab9hFT2quecJvVTA3LBMgLwzF1mTVGE8piiP
lHL5ZVDGL5aiBNd14i4bqEfgcGhuhWWhkGeS9QNeAh7omxyNBHFCHNsSdBFwF24jhNkbCROXRpYg
DYZialDhIpETN1ZaQK4bQb54QML41IWykchsVZREcpJRvHBpjypIeNaOGGzybXeQAjnQXTEaKm8d
TQUNOCZoIzWZRQ+x9D6ulIGg/RTtnsB4dPLiXjJEfZEiKcy1Vag5OJpt7FZShH4/Zccu1t1lECFQ
8/Zrqwzjl/pIiu2qS/BSqyrXHF5lo3W68NiFXpoSMNn9uG6DPI+LwRIMu6FHnSBZ/7sbTMIynkOa
yplq/U5Ns5tx/rOrbT8qJoEkblJnK4q5oaoZeGNpDY+Lx7VrmW6neub4CCBTZ2wfavKc6N/DYt5P
0Y0uQg+ni8Z6j61ourebyxET1629RhNgOUkSKIl807fEKXR4Rrt1htZIHFMafGM299dXl+dEtnLp
6m/kmsZQLHbSQm57mpuXKRTwAHBtcrN7TOymonFQimc8V+LyHEuvdX0y6z+uqyAyEMbs03gI22YF
8VSuGjfqkB7VJj5U0eKDqO0Tc2cmELd0MBuA2pB9303doLWNilQ60aI/qvznYMXPSyIsMlKP98EY
NmIYjVTVbtG6g0hpOia3xFf2tt8F0ln/f40gcS1gI4w5zoUNVp6VxOh5qp964yknAgvgWvbl99kn
XY9eJxJWUCY/RPvsmO3WI+0/Esaz1A9cWTQ2MgOXbCORLEJOfmfshm+AFqIkxHvrh+oWXuJZ7nWr
4xr2Ri3m1qqB/6iqJSKKsrzTJVcuTuX8mbO5EcF6PqAoKZKKLrTKvI3Dx0L0EuY9czbWbDHubp36
OJ1SZKnCVQ9s44dFQNymE7cfn0MRHym37c3UQTAGL45ggn2LzqMZVxYwe72+vFNQ/9GUm6i6q+Ij
nvxOPO3b1qv1x8/s0UUm69zwypfMCTcVEDuB1Nk8S+uTnpr+f5PCuDi7mNH/PSGhYISPtYmEgnGu
G4GP4x5SA0PfuoICOTDIfnfTIUZUqpa21ZX9QzPdLCLSB641b36fsWYwc7SGJcGak1aOHaMdn4dI
dvWhEJwa/hVrmLYM+AcgqbGPmjK0Y6WRccUumJcHXm8Q32Xu8uPvqF90qYqksW8ZwFzPBl6E2Tt2
M+0NpGg80QlwjOBzFzUOvQfcHzzQRTf2TSM1WbNoUo7z9Id2Hj3iar56Q7H2Iz9qnNHF7Ij/zu56
qwXaXrr/TPIM3Qz/rK3ObGJs27k+GjUoOkeUeqP6GIW9r+XD7rq9c/MxWzmMXyo1ze7qCR5d2+mv
yQ1l0wRcKN43tElQEtY/hbvI+KnW6vuezDYaC3qXMrpFvhk5LZDF77oDuYk8EcAY/7Bd1pEelk1M
lA058oCAXvcN5Y2kN2H2/B8XkPVLNVjAeh0vHgMdgZTacUYDvPIHffy2YJHVf16Xxz/cF30YB6XN
eTMB7ghtX4PurC1xdeO+L758QogJgB4VfNPmB4pVWTfaJaTQ1T24uZIyd6wUR23+67oU7tZspDAr
J5ea3GRWBhOXghWt9oug4kH//YcjvPl9Zqm6zNKzdEYPi5SUTmnfJMY9Ifd1/5k4ciOGCfBkvTCG
SodfWs3vZf21HE6RKggeuJu+EcGEdU0ot6lVIhumAFu3VNu/egNQqYoucAZ0Qa4sGDvOmZl60UQT
EvYFGi66r6GM6VTwiWWTU4Kp+/rmi2QxlyCoFzIAmla4BDsLvSurQ+QgyTq3QbmoFwVfImGMM51D
NSuVCEn7rI2/zFK3a2RjBwY8P4+Wt1WJ/Ou6cbcLaRaN4uaDpY3xqQMw0os1L5G8tOYv0/oQreGj
nmvedSnUrj7s1kYKPV4bzxYpTW9IUZL7HTGDXv6RDPK+Usy9aejuGJEgjUSE3NwDtZFI9d5ItLSw
QfsRJpDGbHTs9C5SkCKwjlElOLjcV8ZGDuMYcoDdSx0dCVSs8HHNq/1IVmAcGF+seQE+5folzmdP
0uP/uG3UijbqrQMK2isF5KntM5hzraYBfEP8qaBpoxzjLuYytbo2RmoxWxzaQD7um8lZH/6e1Qdm
dyQ4aCJjZHxHURpmFZV4tNvNfpkOmrHXRH5DYBcfpvtCBBBmgbM8op9VrTDLY5z1+j6XBG5QYPHs
YJ82mSWYbubcV5f+dWkwkdzpwUKUU0uGg9nIp0qpD9cPGT8+skAZDahUeh0yyxeRvqmrkV5S+/H1
f5geT6Y/g3vOuIn9T4V9F3GsC57GvoI47BaSVCogUZv+dR6EXYTU3310Hb+UYlPBq9kXCMGQM1V+
gBbej712X97MLgn6Xfdd1J/Bt46LMMb5YkSqybUeNQizBE07eS1B5NxZh1pIJ86NJzZrx7jdMFfi
IQtR6dOJ14EOy366bgsiRRiHW066XU8ZcBPDZPlizIsfj/G5zgtvHIkgjS4SxXha9FHUcQhIeLw1
9D/D0vStddlXDTKHiVp519XiO4jL/tBv2bi9ZVFl0B0jaxhWu2XYx7ZXfGbIBHW2fw4RmzIvkzHu
9DzP/TU5ZfktIFfQOXpdC9HmM251kIvUClW8Y1qQnqyN6qgod10XIVooxhV0a1vbJG7e06tSRxxt
VJwoUgXbwXdy/6wVvM7v21G3ayiFEd2ODPNnqKJ1x3i6T4bSVfMfGfl2XSf+slnIRNioKGk6c+c1
sK8xzQEHG4W1S0r5aJaJwJb5y3YRweyMNVVA+EoxExNr82NlAQBWsmTQbIi4kPgLd5HDbM+InmxD
GRGHa30nO5nRnwdpPVSlHbQk2Wd6fy8pr9dX719uh18yWfAKixjpaNU1dsm3dsOKRuX2e4LcQHKv
P9fwpaJEJd8vXOQxUXNpVos85UhPye2pr50klxy7cdPkh0Av7gVhK7ZOgE9no9vldyNMcn0p0EL6
N4s2HfkZ9/W+A71wv7M9+zMGshHGOKBiajttyEMM3xS7Wt+NynGcd9cV4q7bRgRj5hOm3wyAANIu
S9npUBwsm90QPo8Aub0uiHueNoIYY196QNMoa4z6hXZShm9qKVgrLscLUsW/doax8sIyY7R4x7R/
JrvNfypO44bANUPSunbIneHMvu7ieNme0QpUo2v0IWi4SGajPFKm6KR5hw2WdmblTdp9HaNtrCyc
IhL1LYhkMXZuNm02J3TMQbfvTCVz4iHIlXOmPVuqwDK43mmjFROdhNVAKq2BUy/0WHX7bHxZw9m8
iYck8a+bhsAGVSY8UeXQNrsBGNi5nu9bLTukegG8Q/thtseH66IEVqjSv2+u9DBThmHp7cwn6nFY
bmcRQgLX1W4WjXEP4RCPdr0g4E+Uh5YsToihEGXY2XnmqkPiAvJTYHvUqq/ZHuMiBgNzJ5KMSxGF
9kNTrn64jkfAFLlmrrkI2h1ZXe8WrRF0cPHXESOIgIVFnv4D5MaQWB1RsWVxtzfJnSJaR/79QWEp
/yeA2aheHutl6fGGbz06SYa2Wc84je6KSQp5n7si3DZ+4WYjj9m4qM2XOrZRRInH5ZQbxVdCkMou
5igYlDSIjGLXgI7HAQiVWwLi/rpV8o/aRVlmEyu1wzhnBk5MTRv/aGwtdlarD8hqBP9NDuPsrXoa
klyDsVjkLZr3Ztk5SfIfZTB+fm2mdpQXesLK1rMKT+/KoFE/0xWE9KuF0gqAH3QW9MHUy6ZQEwS1
1br2DiKcb5j0E7ilf7GJixDGAxqgp7fyGjPS61pqL6Vkl5FTZtGc4jxbAAGtsi71jXLOYyeWenLW
12rwQVYyiZ6ldP8/HvLLhzAOstcxtWLWWNOy8w3rFJtPmb4PU4Fv5FvhRQpz5ED4p7Z5hIg37sHm
VXRHOWufo0pUWOHdYBhIJRirxxiszVJOrei7buMWgUDWk9XB22ivT2C9LuWXWpOebVkEFcAdZraQ
mae96jIorhirX9e6JX2BzEHn9ycwWmIUNvKNN3LovMlTXe17A5oMUejGdWBbqcw5aGN1rNQCF7Xy
2LRBdqv5cCPPKFlZj+QV96mQrpxnJFuBTPzTrQqS4Q3t2sAIepeA1i530gljVM/XnQi3pfYiSGXf
Ybo81fU6oomnfJ2D5nY4F+foDGA6Cle9nms3CjCsLZDJC7stGRzOwG3Ea4WF7GjjwTZHHXsITFfj
OGBwxu6c4c0A59xwj917EsijYRR74rby6GJv4oRhkuK1k7CYxgPF3pv3/bE70alp3AcC3Xghw1YU
Y55dKYe91E+5r2T5aZzU0sn7FvQ07bleQMKrD/tVkzyBfnxjuawnY51KXxULnX1/Ry6Qd2swvBgY
fhj3sur1vuKmTvU4fJe/CMSKlpWx0Vab0ONewXQo6jDxo6NFGYbB9SNGjhJoyEIYjE3WKoWEG8IM
j8Q6SQsGGIFRYg8CU+F5zc32mVTljaWYw2KWaY4JMqV5AtyKM+h3eixoLuLWhrdC6PHYCFn0upnV
EtulO+UBFXc394pzslsAu1c8ihwm30H/sg22FTGqB63MJjQtdyF40/1Sxjt6vE26bhcOguku0eIx
V048mXUXt6jZ6tmJwF8R2Vv7t+tGx5VB2ewsBAyAcWEuz2K1o1Khycmiyb9Ycujixv6zVkU0FiIx
jCp1CaguNIMgP9015zxubom+BmkrogDm3ysbdeh3bEzBUKpsUHp4Quts7PRAwYxxuO/34aMWyPv4
LBqu4QJWvJMB/m/5GE84pZMRyQqObHg20EAMTwgiOx1kFrWrC6yBCx+BApAso8AOpAAWNEzS4liR
aHso2UWdA+YHP3pOHugMPyBHKIzQ+ibdGwKnxHUUG6HM2UrkUirKEil/W3qQ5YM5/OyVpywWWCEX
xGurG2OGpYluxyGCGcq78qCfsqOxU0BECKqpCAua37agPetOskd9oZo6i6jaJVKTsc8pA5zspKLS
m/ev2QSWwLp01uI2VEXZkH+x0MsuMhaaAiQQ5EXYRQqOtgaUbjENrMP8QGEKQLb4mcoQnqDoOKdD
AmBL/v1EJOFkKlFjQp65BEYXA/H9xQQ64HU3QtfnQ0RwkcLeJ7pehmo3o6Urr+7C4pRNwfXf53pd
QhATo+sc5H5MGFDNShZi7Ab3VZ66WUE8ddnn0mOomY49H67L4trCRhZz+68riiaKRkOO4nkdB0dR
d63xrESfqDygm/KXSszGYGYOGFMqlmwFzhNinLu0b3af0QQQvBhnVFWdBZyZx6Yk4zuefAuYmdZA
2ih1QLk0TKLRbS7YNdLWv0TRRd043kEfpcyiAT2l9Ixd9YYWB6vdgLa778AZRWuYG+8B+uQN+/mu
BshO68ZHrRWEAtxrZvMVjJmsYTqBrhdF8l7Wzn033gEQpHSiSROAf/BN5KItYyL6KMdZsiB8smNQ
Zdvf7fVh0npw2wsenfz7ZaMQYyRR0avRGKGgNwb9id4vug94DtoDLgSY4B+xXzq9v/e3O7iEpIis
ARXr6SsimrC+74nptGbl9KNogo7vBS96veu9FRbVeI0t8ILRtxEcic0u2yUAGcxvKXiG5IlgkPiv
so085hpTG0nTtAFYZNkLlbfujZ+Z5NyPbn4LhQ9SEKfe9bMnVJG50ggBDVk8IENMT0QKqL/eATcf
sJ7ICWTqLiANRUUEgfW/L8JmUdN4HKYQqNh+iXnEyba9yJxuorYXGL9IDP37RkxrAOXJjtHi2qOu
HKu128qvuSEoWHAvlM2GMf4kkefVyin6ajPkrhkl90VePf7HHWK8RaGi8d0u0aMhP1BmUHDDeyGI
2imLQxOIezREKjFOA9dpVjQTDGKUjjEuLgwXO9c1Eu0M4y3sqSjkkSaPhvWsaN8a9S9Z9Cbhez6w
/FgGxcJnnz9qNJuRqeJyrJblBji2HgmxbvZ6ayVNcF0bbobRUpFG1AyN0p19OEElZg1pys1CiRQl
7dJ66qfZjYf7LpWdpX2MwZhQRbVgFbkqbsTSfdzYt0HCqSM62tXwP35vIdtgRplTteseraeCsySS
xZwleyyQ7BtREdHIm2XFgQa631T/akuiC5prGhul6IdslDK1Uq77Gkr1xR2tIU2RB0/xH1eOOVCZ
kazD3KNkPy/xS9hJ8HllYIbhrUZEoriHaaMPc5hqEJXEEYb1vIacw/VeEfWMidaLOUpNNcxJZERw
csmz1QDYoHoZh880s24MnB1NmMoOzHO04jDVsQOgNKftcqeOHxb76xip/21z2MmEMW30jOi4cpOl
dMbO02Iwdk/Pkvb1+rHlxhGXnWEnEDJ0ohhDjR6AcgXTLcVg7vvbVatdaQndtDUFYTS3sr1dRMZL
jFmZt/2CW6/3QEYwOoo3nkDy7JhfotMSyF55zO5BY3+0vlzXU2AhOuMmmqaI9aTDenZNd2NXRlDr
aOuyMkFIK/AQOuMhijaJEgtdz342REckuk5SDO7PKXerUQTeKBLF+AhZH+w5llFVnKTTYAEg1nTI
FKzxj+sLJxLDeIk6MRICft3ML9DinL4YxvM43SnAHLsuhp7QD0/SjR0yHqKxUPhVCVKPVii9NGF8
BgJi7pjqclxWcHSo/b7MDCdTRIiO/MBvI5hxHaS3pyG035tgSvBDKXv9izwcWn/2KVbDFLqSqEWA
e+QAKkoRKSxwPLArOmptbqholZSBu+42ede62lo3uBsz7TiZOZo7YmGvD9cDb4Qy6ytZS6lZMsJA
SsBTevXdfNN+BRnoKQTi+vzncBN9v76h/IXdSGQWtlMiLY0bDKh1/uJrfu6BxYEcBo8KbJ9tTwRk
L9CQnVq1FnOyS2StgEv1ZZxO8agJXDJfAKCGLF0FAvq7wptLeerCOeuqFMk1YPF3x6L5en3FuL+P
OWUVIwUmGhEYu1jQ9CPFE2aMCKZtkwPRBCMsXJQowAohc6zqKnIZzI5MGFefixitsxRxU1Le0+8x
KiXgunLzztXPZotgGtb4DsFpiiI1rgu+iGe7nhO9j+awxdS3pexq+blsXbsQvEO4zmojgilgtFGI
EZAcvGt1tZym5K86jxMn75DPaCzBanJ3y0S/K+BEZRTuGU+/xFUlLQ2aLHqpeOjt8DY1Ou8TBrER
wXh4k0R1UmUNsMly3S3z5D5e+m/XRfBPqYXxFQ2AgLrJNh8sqFI2Vg9yvLWeDupk3jSrejK14UEy
7cglWk0bEhDLq7usAk1yGL7FU5ICYjcNrn8J9wKwaVFbMWXZYquiYLgr4omOJVHas/x/5K1i2jOR
GGZNZ9Vqi8qScQbS/jhN/Q48O2igSvdmvAZ9aT0URvMwLbUgLuCmNGx0CZjoQdQ1lU2JtpMq9ZWB
/GGJdDXgbu0gOaKd7w5Z3gBTPA7qHbvrCyoUybj8Qk6jxMQ4tZe8rEF5r+4lt0md9DvFvTWCLLBS
V1gUpT6Kvca3ajIuRjIlfShGtGDmtiM9yqju2d/Hffe2vNEbNd0XB4CROxFmSATOmRtYbiRrTEf1
kC1IvrU6knx7Y5e6NI1T+BHymeXX0QXLHJjmCFZZ9CTkOTVbIcA5kVUbLCqMGxjsnFTJBDqMRDrZ
xFH1xJVyEfwNz9fY7w940GsBOJYJmq0pliVMFGGyjZyL+lnBrOZ1W+Gdiq0A+gGbq0036tladRR0
VOO73N0UtqsktmP3kxsZP5v0Tsa4z3WJ3DKwDYw7ynWF8WPW8WjytAJmBAeiRRMr6mMUYFhz9BYQ
cbgYhLwl3H3aiCO/a0i70wsiIdecg5lc+0rsDFM3f/1HnZh9yqcQrybsoNfNz0tqAxPpXl9TJ+pe
UyvQDMORo2+xfKORlzATNDHy9dNk3UZxWEVn0O/6gSRi0BsT+s1p/zrESqAuueHUYSnyKtwTbv4S
xDYIA4LCSrUayXR6wuyb7Ji+Naj8GZS3D60W5NUIqtgJb0XTJdybCpmsfzRk58KWNDbURIOG8i5/
WvwyiD3blb7RTp3xPNxUAo8tWFCVMRiplauwfG/6l+7X8UWr3qz68bq9cI/1RiPGXJokU/5myJ77
0lXW+ilt5qfrIrhZue2qMSc7x4UXNRQZ1ChmHxmSw1omkdNJyRF0FC94XwXjsL6Gaewju7V6Auk0
3vpwHcA9qkBwBnAhW85E9wWAoDociLLpPHMeQW4TBs064+ExEBBc6Y7UKPtsmFykMP2lNdzrH0Cv
uCvy2UJnjBi4a0zk0WblJCePxTQ68/zHPJyS/rG3RWVpvjTNoAgtCkJsenQ2XtSWI6lYO7Qz9At6
gNrmpYvlnTXi8tGlgNgtViDeX1eQexrti0jmjrezJQ/xgEVvl2z6NpIBy2Q7yRrvdXPBKI4Qsoda
PbOgeNJhWESFj7GQ6P1dxSEzwnrIkb6Z3BlwGZ0bHW0AUFa41qVDJVCOcwTRN6GA3ZygRw+AWr8L
65ehIOqABGUzxbdVrbnzbDWOZS6CUJ7Xq4GCuwq2LjQmodjPaJV1WW+bCED9wqHQmqoHKkBXue2A
Bg58hzNatL9f3zauZhuBjHMhhiJXhKL0pdmzMb9KGBCOf14XQQ/2h53CsgFQAG/KD4QpdZOXHQA2
Ta82M2+0jF2rV0/XRXC12IhgjM/K+3LVSkAvmPqPyTyF9XnRRVtDwzZWDVDhIU7QAZ70Ab0zJR1Q
KQy86JYjxWUpdutueG9eFHWKcUIglC0ugpgtiY2etKWBh1BoeVn9PIChscxf5OJgzN6Qn0dVUEvg
Ld5WHuP8FaO043EC10uYjt4cFgcAkHtTbAiuMV6c9Zte1E42TmnCtvehBNvuvfKA/hVMr2XAJDV3
xCsezcN1i+Bd0r9Jo1pvpK0YXevCGFpV/vjjPQI/Fu78oDnlre7iyeFfl0dfa9esg3nNKUUa6XEL
etReOld4rxalJ6fAs9Cfr8vhHabtZrGeKGzNIdPKwk/WyjHwQAb/z3UJIk2Ys5SlckMyJPm9RlmC
UBm8eJB+dpHuhnUqir05l8Zvm8TEiktfleU8wiTKSfOXW2vGtJzVgX5rdKtSNOnKi0C20ti0z5C1
VqQTZJ265RDbzwBWrZbVq/dR7xbAVJqDIRE5DcHZYiffpyzsKt2I4DRaBy3ygeQrX4x7Zbd4vbv6
PVg0tbOonM9rzf9NT8aBlH2a5XljwaeDnvcIPvU75XvsFa+GA5wl42Q4ijvu7DdLiD0oME72dWiD
GGtc9JCCO0V77ah6aYCOgmxy1Z3lyF4GD+PWIpxZkV+xGb8idyHN1sBfast4tuTXGUGHMQxuaZA7
c5VPqo7afJl4uTTuYqXGVsze9SPD1RuIzrpqI2n6AdpxaKI4t3pk7pdhnIhX11JIXMoiI3p+873a
RhJzOKU+b9U07wo/P1k7Da3elJU1d6oT7eNMz5/IZGsUqvofxZjzOTb2CjZDA0FdC+CLR1uUsxAs
HJspB7HCWiMIAoWnevo/0r5ruW4dWPaLWMUAMLwyraSlLFn2C8tyYM6ZX38a3vdYFMS9cK72kx9U
5VkABjPDQU93qz/l4/Plg9m8fpZMVWqBCxv4v/dJoMXMoEFGtGIkSDZoxXNpHYqyEJz+ZhBbGWGL
XGUaaHIXtKLYJLUAFURuJ4VfDT9MXC8rEekrbAFeibIyxla8Mja2KZHmBM4Oes97I3NkJ91PJ8Zr
Rg7mDfqjz6rfuorDcqqFHpvgM2Y7tqzsc3nONJpybgjst15ziK//wFBdsItjEnM3xuxBBRAzbXRE
hrdOEoOEwAkqqMM/qGYhqKgK+AVTLyHPevHU149E1DTZ3Fs0LfCBBxoy/YMCh7JkaWW0mK4fnWAn
H2dPc2NPutdOOZbXom3XOfMpsf+hzim/XHbVzeyEzhce48D8onyoLztlBlF3iyDSARtYGcu+gwJ3
mRnXUgvFjDG5r7XBayv1Kp0WQWm25cFr01zCqAY2RI7WvNtPpVcrI6p09GdnczwYxXhuLEUky7BV
4q4NcvcySTsNJFkYdA2SvZycagiWSqU9x1fm/EAZuWcjKGo23We1udwdjfBIQssZeEiNTi7RrF+z
1DtSKwIVbMWz9bq429mXUalRNo6vNAelwOSwf9lJWHjnq8z1/8/dPk03QLbbMQidpkDI/EVTdmqy
W6jsAM1MwkgQ2bYa92iIvvkkc5xVtCnK0US/EuuRd8khyR3qtzvJCw/KUfo2XoFRcZfsLq9Q5Ipc
grOgVVbRAowTVpDYtI/tukoQWA+tcidXovJT5BVceputsVWGApGb6L5u/Sq0Y2wU/83z+KIzyqo5
TRI0tHWsoAeP2XSgkmDTBOvgq0xJguawkmLTSvlGql4BAZoVwfOcyAQXIsjQxmlZAHBmkZ+J8h00
5o0iiEKCy8NXj2FfS3JsMejmIu06VFBVIGJfEJlgf1/5cxqnoaTlMCEPNzNIsWPBEgTea3H3v0qH
Bch8QDWp9BQPX+fxIVL29YzGOxXAlwQR1OIiwZLodaJDTBXq8fG+Pjd79nwHChjBgraA5ASPI9AY
BWEP67e93zFDS9ohIijptRtzZ4Fs1Hhi3w+MrVWEOth0sTdTPKotCWQMxdU5oHnVbKNPPJeaM0m/
LseXTQ9YGeEabNpojZURwwMWPbdT6x4MI+5lC5s1+mrLeCDbrMijISsImrWHfgowDeGxOXU2RjK9
2A190aCOaEVcLl3yYm5CDOq5zdTc1616TZbnyysSWWB/X90aVauKLusXJE9lwsNRf0jL6PDfTHAX
Ry7NwJJaYHUN6wYZzegFcIzNi7k6du66FOYUthor7Wb5ZpRfEnJOO8W2xnNb5oLzF7kx+ymr3aqi
aJ60GsFYLTInxGxdF/tm9v//yLa+lpRLk3Itg6ZPQcUWh6DkGczBzlLVGYKwFqQvUQCgXACIpiLs
iwnNBHXHpMf+TCo68W0HrmHRzLZg53Tu4TzKG1mSCxB2mGxI6zQpx2kShM1/uZzsgRxMU6Do4k4n
Bma8amjMWhQQRnqClvwX7awreDco/fG0fB1lwRfT9qLeDPInVSqoABaQi9bGFNpp9jPqgntp0bzP
XKA3M9wxqak11RikSz2F3ofhgQ73l/9/wTJ43dBkJLSsWgX5xqxsLX9JZQWNFJFuFbuGH+pb4+8q
/rCkr+6OmdCBDAVSQFoE+fWyvLbZdyuUB4hJCXspIltcRRM0SSbXPbPV4lllPuKe2pJ6xDSk6Aqx
CHxpVVyEDhJzxsAIqnblRj8WGC6O3PKFCcZ3aERnO5EE3eZHwmoTuXBtVLVlzCYauHKN0fxxsqJd
qufzPulDsP+3hQGKbbP0h4YY/iecBJAly2IwNIVyC1WxhWXWA/xeWPtwTJw499NC9JK6fYVXVrj1
BXFv1ZmCdEQfBhfFD8jIWoB6TJvNaqMjInge2ewvAqn4d1XsaqycchwkrVIs5CbtRt/9Yy/6QneK
l7rW7af6HH9mO0GronxQzRoaLVqMggla0ReqOFbx3FSCU9p0/JUJzvG1moaSiqaf2+hewzSshsJp
0tsuKAQxabNZZK0scf7QTrJqVR0evRnUlwFvw6MWOBamOgHsPLKZTsbvN3297IX/cmBs5PefPeQc
BCJ7JCWtQd0KRBxM9TH2gkO4G1EhN2fRBysLrB8u92qNnHck6IVJVTCiMXUYDgpoC2dfdZudEEPH
TuWSHXaqKy/MpjaWIjWgbnQwd+l+OVVeemCi4akbCjFKm+XSalFclpynROlnE++pSnDU0x8puSVa
bFvBcxyIZlm2rzNaSLIBEhqEDc7WNI2Yb8Nf3baLTwFEVWlk+GWunOIw2xsxhT7YBNZ2nF0afCfL
ciw067DEIlr9ba9Z/Q4uURdaNqYGG09kGkCMAqI5MRHuTysAEQuiqgCjWIaJJ+X3p2n0IPxL8coL
3bq7aHldtOMiUkdmXv7BYVYmOIfBeNBsBoNF3bn6GcZPhujFc7tdujLAHVwT5qY65/jwkI/SC0BQ
X1tn2uc7JktrPTXPbOPSm3EPKrsrsQr3vxzX2w5yxxUvmmHmRgf6VWozmK4EDb7ByQ/GEVdC+Ly7
CcxYHxhXX6VWNwWzid1ssNzFR7cSZMme4c2ZM3ghuHbGk7gZxrzgwhHyCDeTZF3fMg1ePOZ5RtDu
4/AVb7/u5XgpcBQezla2UzbEJrJ2aC7XsiIdGllUBG/JGK/9ncewzWnYLaWOstt8GoB0/h7vMf++
xzQmJmvu1Bt67GZggbX/0xD3Zr5781OeqqZvJSWONNhurLPW7DTSYyrPkUUKgKJtZH9fBegRHCvS
EhO8jGCFUxHfo+23v3xS2x9jq6VwYWNpaymjDbxQPlK/vIvcf+ZmGju/0QVlj8j3uPARB1IrjQuq
HoirR8FjWt0sIoklkQkugOjJlLSpBKoHOmJu2sRgVbOcw04oH8Z6Oh+vEQItJpyA/OMbixLEAupU
wTVS78zd4iJVu6CHUY4oQu6Sz3yYM0v/zxbnBWFS0iZiNC1B8Rv0EQW48ZT7y16w7WhvJjgniCPU
8AoFjCEyut9yZpJ9HfTV7rKR7bN5M8IdfwXpp04pDPTJJB+U1mbjLaPAmzfWQfG4yxQRCcUgE9eK
mxWlVRIKOeRGtQbM+6TTgLHsOi9/XF7KVqp4Z4greGVpzJXaUJlumAEURgriOfORgOSOjXdqArol
0aq4mncZiAoRZILssIy+ieEfzcxETYyNw3m3IM7Jipagp0CBwh98zW+d2IuAfySjHe5atz1URxDq
PVDR0NRGofvOKOd2+tAnRdziy6SSfyfRLoqoO6maXWiPv4zarvPWv3xs2/YwCqSAukczeBx5kWCU
WZVM+kf7EdBc1O/RXjyGw4IMFxywrL9m+Bw7pGo2guiFjR2PX4ZAwuiq+X2OFjvM873UxkLSRVaY
fDRoMgIf6Bl+0POVslEHl+SfV2bZYcSZutOedfDrtI52HeyNu/I2u8vx6SfZykFUtG3kQqz2zThf
NQWLrM4NegNBn9sGOZBWsVPNjnvB4W176JsdrlxiPDdzAUUg8ASep+53H/iyKggfl018EC5IYzpU
y4I+azj2zjy391NGvaITqY1f3jGFR+Ri5q6MtBIr0QNqa8lTGf6qpB56k4J8+y9R6n+3DLwV7+uH
erIaGkE9zpuP7GO53KVO7wMc+UcXT9Rm2I5Sb8a4KGXFSwgpZoTEOJiPVVvu2lmEQd+q+Va+pshc
lJrLPu47C9841B7c4QC+socIsQp8Ntlr5Rl3uq+erFvzulYc0YjG5Tum8LNQbULjuBuBL8Ce2nJw
LU2JrbVXGCxss8GO08fLoWqLxerdUpkTrWo/I46VIskx4DYe9WP9rdwN+2C0g0dEZlc/TDnKXDbp
1uwKPAEpkl09lZ2tHT4z9IauETpvlk5kE9D497/DapSpIRU0KSZ/9qbDsg93KcGMhY0u91FDq8C6
TU07cIKnVuRRm/dkZZo77YB2cdVmmEJt5eGIiXlnoT1yeutYIs3UrW+xd6vkM5EWKKYUoXOrgkZW
cctv+RPrKcl+BmivvDe9cS8ighKtjjtgmqVKuEjomUXGfFCI6kCDADxGpb+UmaDy2poffLc8rixW
QRmd0EKirn6G7JhN9xgPaRM7BqlrYOcuGCmc5FCexN/Um6lwdYRcctCTjCyBCcOSEkJkwU8kL5uu
mvGpKf3LF2Yzdq8scelhzlHrKeD0dvX0EGvXeedN8fNlE4IT46cwCd7Doq5h0MXlPJjHRf7epV/S
RIRkEqyEH0NZFPTTY2tG1LYcDTBX09ZGgUOITHCJAY+vE0Qf8SVmqb/i0HAG5aUk/9EGFziqvLQi
0PRBE6X+IRX7xLoePjEgtHZrwgUIqRrmqZVBNtFRaCosoEaQque+Uh8mrdrrEnEun79o19jfVyGZ
lmRW1ZzVyP2ulUdblt1oerlsYwuzR9GyZFNPGB9FlfreSNNU5agESHEjgJjhSYPYOkgfr8UK5Wxz
PhSNmBFjfAmwxCc00szxbISAYaihb0agLRJl6827r6mQh6copXSenyvAJxIFVy0aNKXiJdBimEbT
i/PxZwYOct3sBcD4zQStAWKJR1jNkvlrI6lxXmqsH1SNTE/Is8LER4vBXF67CiPoRPBVvvUSgYH+
N3vcHVqMqetiwg4KzTvwxHrSNRiGUIlAwIbB2Ipdcgx99V7gH5vHtjLLXSu9Jqo8h3gciA7dFZRD
nkA97oBW2F9mWwOIZj7Nojy86fcrk9w1KzpcQmBb8RBs7RJTskGpWhPRR8xW7/fdfnK3SzFQ23cq
eoZVaRePmluiY84+RCUn8JUjPeePQMk6mZd8S3atJ4KNi7yHy8bgaqaZQlmG1CGY2UnVXUZ6CDvX
XlrJHlmM70ogogXawkK+WzJ312solWh1AUKlIYOSdL/DRP9e/xoejafMltBKiPEMub/sP9uX8s1r
2T6sYlhhtX05RAA9S9bBUCJ7Hr2o/1m16GJ0ohatyG+4lIwRxzRMJrQWifaoGF8B8Bvrh8vL2f7E
efNNHuFljXjCIn+eJBypt4NjeqT39Qsj2yL78EEEjNpimVmfGM9clix6Z5gESxod1Im49KGX7sof
Ob6tjCcFb5CTozjUqRwztC3du7xYwX7yKDB0EZpAmhBxivSbktZ2F76Uog3dtEFUnRhEQxfN4M4s
WkCZokt4E9RbzTPBYVYS1Q5CESfDZin1ZubDlAbqQqjf4oWuBBMPHa41kAA20nUOjZjLe7YZLleG
+I5gYbRdLSN26YPpqsbgNpUocm1X1zh01lOyAFLgQrKpdVSSCuwZOYM0T7IhAf2ku2AJt+zI7+z4
z5uqbIc30fiZikTXQE6qouH5QeUc1C6ZBA4f1HFx8hgs4z1dJHyVZu7lTdwOVAaumaKAzALyHu+j
xljgUzQe0VYn5+KQfYVoJJ7G8MZyN7ps8nHci762N91wZZBLrhpGpyF3iMqOmjtqfq2KnT4IqnmR
Ce7U6BLOcH92alNvJ+r3LPhijY+XN05kg8uck5wrUStJupugZzVf6fJvbRY1UUU22N9XEb1OizQu
qhTZubb8XNccOaoe6jkW1DubicMAe9Gf944PMpuQ5J5njItgvmLeW+ptZoDNrbHT6iXMRQDBzTu7
MsXlqEYK1bQlQOMYqd/p57AX5MDN4LP6/7kYZ2AmKAwp2sB9/1RGDxSztUF/PfWHy4cvWAaPPTSD
pYvGHs/JZX8fqlCM8S7//9sH//dE+MeOWAYxrBYilWtmdBgncgLr+R3pa8HTgGC3dO4qNtrQQuem
AXu6RStHjxritUn1gglvyWsCQxJkdLb5Hz5L3g5H565lXwFTNkPt0p3qyadS6EndtJtQnPkTnXd5
ax0kdfTCIAkFsXS7B7SyzF3WKE1bIKWiP08gL5pb+IlbvAYFJiF1f95LV+NJ90TlmGhzucsbGFlM
KCS43KG46+TSmTEEgS9LY7y77CsiO+zvqyAxVCqY3CjWNhVf8/lYQPYyCQ+RJHB5kUtyBW1Dm1xO
dbDIVlPnDOk3Wj9UtBf4vSAS6Vx4iDUC5mqM27nt0juZMtvR8KriO7lNbSWMBfXDFpaIyiuv4IIF
wSRbU5f4rBzQ/yyA+0p3y/0/vddqBzT26+WDYj/+g/ubMkH1BSDPB9naUCr6IWjhEGayJ/oXa+jt
EuhO5UktX2LhYMHmea2scW5BxhJ64CO+ejTzsGDe1/AD9enygjZPa2WCcwmtzpZ5CBDMp/YYkwdK
zhk9hdKNrIgox9XNgLsyxTmGDGa7IcmR0f8MsHxL0MgN8b3oAkDkl4fx0bQVAIikA31MjrH7nR4L
r9jlXy6vV7SlnL8onTJNeYPP2DKHaONQ2lr/XW5Ew4fbFdnbWvk3xswwI1pVSuqNx/Ba9TQAgAuQ
3+k3wzOysht4ys/L6xJsLg/pkUGM2LYlmvFJFJ61TNlrsxC3x8rIC87PQ3rSfC60Kcddm6TQsM0p
O4S6dKWW4PSwFL+ZoVNjAZUb0DtjMvdhJNJYFpwd/9bRpbVWpBBZxrgQ5pznH+X8oEqC8SfRPrK/
ryKxOWaF1rQtNHQLc5+FkKrPK0F9s70MDb01BRAUSOG8NwGqK6PqUwTIid7T6ZmQ39bwmUBvvplg
P2G1Crns6wHMKwgc+uK0FvEWsCBomgiWIFoJF58qvQhMOYKZ2Lxeqr08TXY+fIKdBFr1b2vhI5SW
NPnYgtu/CuwU5XliPcSIurKI9Vy0GC48qYZqZoGOxRQ65il+1tEuFAXb7Wy1WgsXfeis9pPB0kcN
SSfqx17pKDmakpAq2CeeBclJQX7cDu/gj6L4KoSqE/dl2IfBWFn4aHD75j4Hkr2BWWlwwvKQwCsu
h6DNIgY6D/9ri6tEYzWVqmIBR3Exn1otdEhwX1mDXUSGoBTcNGTJIHUDIaX6Qfm0L0ik1C1KXkW7
CtLMHuu9ou6mRVRybsaCNzt8EFfMpl2qfkKvYCCnnuiOFemCWLDdIFvZ4A7IKGZVnkor8ZSH2WkO
BWgdii89aFmzfSwcHNxuiq+scUckB2SoaAKcPNmNz13E+gT3qZNfzW52MnbjoTrTg3kffL/sGKJ9
5L4ZWmsu67nGDSbZniZnWaQJtwWShH//dYgPauShFRkySwxsxGtO7diLd9ls9y7jSBkrgZ9vdxlX
5lgkWUXXUi6oOZksIv2YqV0dwMriWdcq1LUBMQz2IHt1Z1DqNphGCF1Rj1O0mVzMlSfLDAeG0pSr
67neG6MgdWz//+CAMUAqq3xQ+Y0sbamVasQgADQxlYdcFAP/THR9qCKsNwNcnIXYR5dNKR62GJ9I
4U777BZAEVdypOclxPMMOIs8KDvdtnvVjrzyVVQB/suVe/sBXBBuk7iDsAAugXlWfEb+CqoPwG4Y
WEKsJ8VW8++r/SDya2nVENcDtpOaN4ClNDVSpPJbUQ4yOSjKw+WLthUYgVeSqWmZOpjWuYtmxVZC
zAJQ1El6bKB2U7ZHbfo69aIXp808tjbEnGh1A3qLLlPaEPpH9pYAilg7w8nwFmd2Sze+qQVRcssn
1+b4CxfWUa3JVeot1nkczlIq8Hl24vwhrf9/7k5RiM/qmgbkgAUAvkslRfOJOpyCXG4f26wEEjYN
AFefA71240Yd3MvHJloeV+F0Rl1LS4R8NlueVN7Gom6taHncjWv1qaXmrFPISd2Z7bwv1P45oV8b
Kl8By7AjaO5L0M66vKgtx1/vKXfLCqsBh20CFyHUD8Jfivo9Cv3WOoPCEzzk/mVjghXy0I8wLMdC
BX+IR3bBrgBTY+u3h9wXUQwyP7vgJ/wbNp7jZzasarjSCN14E+NsGb0y8XohWA27p5fscGk6zaxi
yVtM0eVmDHpvA3OXLiWVdAMJ2UWDWAepCmfu5XBfEEU9BFNAjnSs5lORlrrdaObsQXY7Ote5lb2O
cnw7D93gG3ql6iicE+u1DsF6EvXqdEObLAZpa1nY/WJ2LtXTeFdV9XBW1ELetWkNRfJl9sZCkzM7
UA0o4llWb4OxXtobYDm5nhvJ2Eu0lNAcs4aXqS5R26ZWbKvL0tsyNBZtZR6WqzY38ExVRgEI/6T4
W9/nECZcSPjTUvP8URsCzYkWPYXcermcYj2BIaNrvQrDpY4JKY9rtcy/hxN+WUzj2qlVPfRkSb3O
JVAUjBAKsKNKwoYkGj61E2va1cEIJOAIDKeFR5iXrhqghmMY6rFoRoh0VWm5i/tMTWxFTZODBe7D
RyWWqD2hWnno2g6Ai1rt8fA6hBhOB6/kiVh9fYqKuHCsPoIqQoOv3awau5t5GX8mgTYsdtuV8pcE
u4jdkCKvI+ZyNscG5LhD2e0uu4nIG7loX1ZSjvdAXOvGwgDPU1m7uRBFIQhNPIRHNwd9intgpfUB
mknNoWJd18WVBlf1Sz/61TmxK2q6bmIrV6GDcOGeGnJEZ6NOQRsK6thHEH17+RnzG2rhoIViR/tp
F7vJGfjVfl9gHvL/ogMp2lwuJSg0NEcIhVPweb700znpKzeNR8HX2WYlCZgsscC5JAPAyVX/+mwV
M2EPd42LHXUi5NFyRxy84riGw8ZKUz90GY0iQo3A9vYC30xzMQasOyq+3lGY6HN2asMFBGTqYyoF
gty2nQbezHBOWmUdoQhaqPbM3pPpl6440up5jm/04Uupi77htz531/vJ3HlVl7R5m0BtBDjRWZPt
YZDcOdOcoLipo+9q8+Uz1+9tZZyXkhzBAiQMiRdNX+r8e1d3jkREaujbFd2bEc4NZ1CzWYuK+7dk
pW3G00ELJUeDnldLOsEYi8ghuCpEL+MlCJjqm7ZgrL7LdiZt/bzTBalaZIYrRvqx0duuR/crba9K
7VRP15qIeF5kgis9jCIN87nFs67SYRZ2su6tRj9LeitwgM3YCLJ1XYf2h/ZBaToYtCpeWqgRSNHV
XDxk5BOiTxTch38N8FuFqpT2Cz5UkvmamOgbdw+fcOGVAW6jlkzL9VhGoM2LXTsdO+u61ASwv00H
fjPBV2ajXhtD17P3QtQeWeyqY2NHyrnX9peXsnnzV3a4SKo0mlKlDM0oSzOwHAXGual0FUfts9lC
fLbu/9vWET58likQJzLFrJIERSsjwuBX7vSziFpq05VXy+LC50ADiyRGjrf2bg9mCAzuWMbz5Z0T
meBiZqz3ECSZ0ZM05NRRk/RaL+4KwxScz6YVcIrpKmRkKGga3kfm2lQXoFCR6UpZbUDH3BIvSQzj
MIZQ67m8oM17aUDLCa904J7ne55DqRRR34KSLUj3UhrZNfl22cDm646yssAdflbLi2W2oGLrfsyO
5veQA5YLx7xiSGDZltzoiT4KTLKD/vBJYDJxKg0UF2CCer9/UYKgFrdocUWtx6SN8mPkV6foWf4B
yT4IpIvaTJtdEuCbFUU3dBX/cp4XBSkowQsEUWr33uJGzmIHLobVMNACtI93eXmb6NK1Nc4JjVFV
JwxA4NEYvCEIp87s1fcZtDnNr+GThikIFJoHaTftUArd1oI3ny3fXBvnfDOpF3xKNZXu5kl27hfp
dxFIj2M1Cdxmyy/XZrhcbs1zpRithq86Fa2Z5SFZXi7vomgdnI9oS0dr0iDWBnoCPdUnNUbNUIrg
P0LP4NKSSao8Tk1kjcHPHtnYGvXAjeOUrmyjLHcur2krf6w3jUtRYRolCwoSkKCQHzrCnzxkhzGD
dktEBT64iRPULB2KHwZoVT/Q8UoNdEeiSGM+CMZYB6KRih/cSk5mkx+Abdnql8IBrpqctZ+X17h9
bm+GuXCC7n9NBgQyl8i1F7aWV6qlG5nFp7byzQx3oytSLCZ4y9G9iJ5q9VSC3yUw7UaEq9rKxOtt
5K5ykprz3BF4oUJ+mtYzUa8jmYHEJF30yi7aN/b3VbUPKpIlXvBd5S6D6kcdKP61xifF8Pjfjoe7
t2YUxJbFmp2gxbQX4zFR7oJEUCaJNo27ukpoyeOIl3QPYz+9DX3vU5I0uwkSsGPcHPRoEviCaOu4
O6zmFhocLZhc2qRxx7B18jhwIpMKSBi3b++by3G3t1rCEoJL7PZqr2EHQYnhNgQ7jCW5l49osyG9
cjqec5dM6EJBW4LFpORW9mqHYfW7o46R/24HsPdnwhKRNQhX6iYhH0gFR/D7yT2SNXvSUlGaK1lr
9/21lQgVFtjl5xM/bovJtBtN1TA5zzAIeF/nEcJObKa2OxQ3kNE6/kPHWgg5p7bOa22McwsjWTId
yZClqO5+Kia8euZ3UzldDUkpAKyyMHBpXZxrDHlWLVqDnn6Rh52vZ0Wyx7uTiIlPsCDeL8Jx7PMu
RIggQW1T1bVaMPm0pi+bgiCxmRVXW8djsBOqLLqpDuxZK9gxHQwAqOSbwWPgxFTGYP9lj9+6wGtz
XM6Qm6QqQcZAXWM+WeAxHOQD9FTty0bYGVw4ow80KlWUliGFEV0+R0DySWB/6NDKrQ+1cmvlma1m
Ig4IgVvw4JhJbmpazPDAqTp35l0sIr7fzPLrjeOSBp2qVE5UGFAUe/ijQ+ylx8BVH9SDfoid4CG6
T+zG+RTXKV0b5tIIBJyzpgGm3p2X/VTureUQzbvL57XpFGhEYOKASRXyZJpStqhN/4cnZuoiBwC0
9JemlpND8WrxGf9bmeL8b5LoqLUNAu5EPIz22qTdl+Ovy8vZ9IWVDa5gCWg45obFaAsDdOF/LIEI
WrR9aVcW2C9YVRAJmYwhxainS28YbTOwiL8ML7pmYpLyqXy9vBzR6XCe1w3ToEUKvnHy5SypbmwA
XCZbgsS+GfBWK+K8DPLeRJs7GAnzHRRwKgxBN04qGh7eHIMlKzNcVtKVspob1tYtspsMLP1y6Fhq
71D9SzteNe0hbh/oNAjWJjwuLj3VjdWjwTCjEvMHVOiA+9a2hfq8PuinUajCKXI/LkP1EI7oTQ1b
2YWFneS602U//pNH8ACjhnRjbkkgEMtJK12FRrWcJKWSbFxX0aCVwPk+4EOhxWzUFTy9VIhrEtVH
BeNOmYhuX3REPEY0t/QaZSzSevjdPCp24pJbzFydpV2DlyIR89Jm2bdyQx7wMNVyF1idjPuL4qi8
xkfbQ3Uitmmrfyg5ta+Xz2uz8bO2x8ULtQ70MW0Qw/tjcVVea27tYL4wsYvT6M9X6p7eiqhNRefG
BQ1L6yHtNc0gNQhfCrBXW6/69CkvZAI0FOxfpsn5uZFVcmsE6MijhLY7epAHy55Eb9qb64D8sPyH
+OsD5+dsxVpCYta/KtBonjK/iPtHKMx/JgOuzHARIi21coo09OTbHq/NRDUST07o7E9JI9JjYCGO
L44wbIrJeQwVGjK/bVpD2qCWgCTPqjui3jXJzTC9GtUPSAIK4t7W3q0s8UVstlR4jmzQoQ2s26gB
v8u9bvqXPXsrbaxNcO1zvMmQKGDMPUF+SjpHqcihHnfV8Am+aLq2w5UNiHXBmDGZ2mXpHDU9ybnm
1LHgmor2S3uf1eclnqieo58SK/tQfcjTqwmEKpc3TGSDiwSdElZRXuG9QW3BG/Y9UJy+f75sYjO6
rTeL/YZVddIuZV1qBjarwuswtATdElwC8oEgupXuuJcEPrC9JB0WTQtU+Twtr17WUT4kCuqTUvqm
KniymdujlFLBO+P2vXkzw13RISFAgjA2tFDVd3LszEHqmGVx6sL8GwLRZxIfxbfz/66Ki240nIC2
N/EaYI6l1wOWbJiWB3CGe/mwti8QmCbBfq1pHwaDWpkUyjCWYKA2n/Q4sVPpns6dvcTF/rKhraoE
YNe/htgPWTlF0ncgc2M3qJ70g95rqW2FIr7JzSy+NsKVd4kK5QJt1hNP3TFJYsZfLznJs7TL/dAX
cTtsrggEJxTzy8BA8EnczEdJilqagCds1/XXuUhCa9OvV/8/d1WXHg3WssRizPhA0le18ySRHBPz
2Q+5YGWCu6ld0alUbfDxn0L2x2h2DflmBbddcqeGsjP91w3jXMBMI/D3BnjbNiKXtr8zQOAv+5ho
x7jjlyVqYQY3oa4i3+JdWFpusvAzbrzaMS4K5FTrzbmAuoRm/Oiru966u7yEzfu4+v+5ay+PKmDS
I5AgdVM6WX8y25uiaRyqiD5KBHvFP3BX0OmjMwjM3WV+gOqDO+rnzPqEbBn4Uv9eER54uAStRhr2
+rfk5wpDIuZyH7S/Lu/YZnG7NsLlZlBnIeiMqAE6v/3dXYV7xt1nutN9DeEPX/OqHZkFUVO0eVym
TvtCHipA9NwFT1VEv06lxSnJ4fLCBPGFx7ClnTpCXxn3fyjOQ/BFigT1s8DVeLiagr5bO3U13o3i
w5L7mZI5nenqpkhXbjNxrpyAu/ZoxZEiqAgARynGFuef6O+Am8MPrBSAx1JQc25yOa69gYsBpFPi
OS0mNipigrrIze8S1zLs8hhFtuQUe7QDGZ9RAEal8YB5rP8WHwgXH2jQmZXZIynotLaL7vcoL95l
t9gchlmvkAsRUt7rZO4bwGsOjFNXe5Uc5VpHebU4/SE5Zo5xhXp7d9mqKnB5nhEnNo16CVMUCmQH
Ens39FTA58un3Kn25m1x0nJ7cBiOvnHm13YvnUIfYzm76Az21su/RPRDuJI/V7p00ZuBuoEK8T3L
gP52Ai6wUnDFBbePZ8XB51gq6w38qGktv+kVX9JFTX5R5OJVaOg4DTBTwcaLuTMgus34T1o3ugbP
6KfRoSvXoWzRqyKMLqbZxyawcmQqd2MX7vpOcougFTiL6IjY31dminlIs0RDeMRT3fUQ1v6Utucc
zeP/5glcYKnrrCR9AtYkc7qpU+D/vo69oOgXxEj+24JqrZyrBWIXmY91+JOaX0Ljm7KIPEG0YVzU
yCDslGgdHKEH8Xv8XCZPtBagOEQmuKgBeqE5mKMeRy9hkAGPzjJUUttsFGBSBBvGs5OMCy0BoMfL
KVmsvV5dp0GM3kzvkcS/fPiC+8mjpbQyS41SwteeMbd2aoJ1tBe12be3TLOA/oJK1AeUs9US0yoC
9PGL8JVix7LpVUUguLyOzSFAUMP8tcKVL7k5JG2oYAI+fZ5cNtZVneJHdPLBv2sKkuP2ggy0j3R8
sIDV+/29jABxSDINnD6hOj1FRrYf6HIlK7PAzLYP/DVjyO/NhImmJfOMxlwS585k2hKpnJp6peiT
crvRoL0Z4lKB1iU9yFVUbJWyaw6Gn7mgbGZJvvsdWU5jNzv9/vJpbXvdm0XusHRF7wnJFHTnqD/0
t+koiDf/4g1vBrT3e9cbc0PVsMbM6c56yb3El3sPk4WO5s3/Q9qXNdepM13/IqoAgRC3DHuw9/YY
O3ZuqPgkYZ5nfv23yPc+Z2OZgyrORSoXrtpNS61Wq4e1DmMgsr35cz++/y7SuPtgquXICyheZL3t
P2h2cTtf6GAd0XbNvsR0o8AwBPZnzH9f3AudV0bxyBKgBNb+cC4SdSotYzCjBykpksja3qrV3jx9
YR2zmS6kVVWpNaUng/DmyjgNu/BQ3GanztF3yS7e+6d2JyPZbtwDXu9U7EV9iCJVuTA0DEEiNbRo
QzSD3knL3inzyJGVzyDuLnXkLg6A4g9JlCLFqkdPzP+nSxB3CoCahKeM8xpsoGZWJD4c1Gh5+3af
79kPfz/Y6g7Njbt4J8LRmr95wyh5EL9aD6taNfEuiUL5WU79u0EvbS0cX2SgZ09o2PNLZ9tU5s3Y
ksj5ER+Y6BjXwt2oSJ471ruSDVZQoQ8iPmUi7miBYTDOgxCZjU1txrjqAXgW7TT/oVbdv1OH9yHS
WGZTB9sDIaBlaj+Rs7aCOrT94jZuf27LEjhExnkQvdYbKYpT3UGbfBrEVpWLBn5E9se3YGtGr+S+
j2hyBsek6G9k0c2Mgzi5WmCpAFCPRIAtQpGc60iSJAN/CMI+kA7O4AaBw5wW//3KrHlS2DwKobPX
X3WAwqeEAu4RJer33kpJW7ON5pulwcCad5Ud5yIdircSuMJmBk7labgp9qqoHrBq+guxnAMheslY
WQA9BFOYbXQ9UqTmPNdX3pBn/4z3X4ji/EiehAqlAfZR9u7K/CGmb4DkEzj9VXO8yOCzWn5ZT6AD
QuiRBOQlHOgVqK4EaghWjM9ppWonjckMeu+XbxpIsolh+UlnK6FtJpnAMa32K6D75n9WwY9rYObA
jyOCdIKKsqMsoVCnRaeseE6qB7obzlL0I6np8/aRXvVQC5mc+ximehozHfmFtLhJyY3MjkYooBBZ
FYEZIUwA6yaaETmHG1ZMDanR44GIZl6pGpwhv6OmKtip1YvEAM4dQROyyn63VC0CgBrgyzpCUCQG
08gpyOBKsXmtROTLAJKNpPquhsOvTywdKtHUUFETAAr6+0OsK2mG6T3U9eMZpUsiGHezhzAU6LXu
ni5i+MLqGLfVSMNk9oiti5lp+ETvLtzrwILw7QBA1ttarcsz8QIiKvpwgMn9Xi3cH6lX5/BNWudk
gA0pbe/YEiv4Lu19gBKLWT1X7cME9fUMfqugj/69QD+QykEP0OnhseE4EMCj0Cq0Eto/bWu2ZiFo
UAX9uAKDB2rIezm56c2oxCi7p53yKzTIl5i0TqpE1PKS5hfLX4gn4vVeU20hku+doans4x88VKA1
LmiXMDOuOIUvsn2RGO6EtWPIqD4g+K1yYmcDxtobxNqG4Lny0ReCB5XIsPcZoPhD6dUkGOZGrwKY
jYLKUuObAn0s3T/5dArjl+2d+ujY30vi7ikW5AWbEkhSFaSq/cFJzT8f+X0vgjMGSQl8TQkrDJIi
Cqx2kZfspqRyA639MWWhrWrtw7ZOK+XKdxI/JEswtNEZFc5V7QZ3qlvu5cgqXxo3AnuY+UNEYihY
Qj5jEshEonmGuLrQMIr7T+CLXlwfbe69OlxoGw8SyAt8KXL1agj3GGctMMOGlYvr4o+TWe8lcf5B
N/qp6XQ4QCl6HbPWzavGzoQ4WiJ95gVd3B86Ldqs7XGGFLaXlBx9H7eyaHpZcILo/A0LGWZvpkrb
gVqwKF5p9xrJT0V+XQ/PpvnzL42Ni2lbv8nCJP9NcV0++4d6HzzGtnZbH+vAyj7x1H+/Q9yVMVJl
bAJ1wOO7PUn9yWxOlYg2eP7g96+29yI4l9BWZuR78KZOmYGazkB9p9Lkb0wKkQVKRZVM0eHhnAPa
z3BXERzVFPmD5Ezz4/b2CGyNz5nVU1ymzQxCp5hvktFatPySdX/ekPVuxQz+UmiAE+RHDPkylRwj
CSQYSuZUle9s6yJYK4P3A1LT4r5F6aQtwuaM9FJ2ZUT9nw/kv1eG8wF5Wowa+uYQlOSYlUUvgVE9
1+XXbVVELtrgfEBZKDXJIjxaKgdcd0C4YEf5SEGjMXeUpILkuWjhOGfAWJ2GZEDkrWaxE9DxdlRT
wZ0j8DcG5wV6pa3aAtCGjlqQUzKCzmoyXM0fHfQLOgRc5tvrJzijBucGuiZGT06HFDom9Y38qm8i
W4/u/ECISCJaOs4ZBDJIMKcRvjr/xcDGcJocsAlcSbWVg/sE0CvV3jiKtkukHOcTgkrHSxBVQmcy
NVsl7XVbgRQewEKnTFU6a3slV4Lwd/b+IS3m+WPcF9CweBntOQ8nuUZt1SB+10DXZzqi0W2Bdoxz
FhLaxXCGkRQzq5fef8Tt4XTFqfJFrxnBzvEJMaloJiWa8Gby6viOlaCMy8nj9tqtO1cN7xcAzJkf
mtxKb6h8v8a5UnLtIffYSxmabh+KmnjXz9ZFDHe2zH6gYPAF3bEk/zQbtw1au8puYuqqiqg7cH3R
LqK4cxVHfhIAtSVyyYQUYmx5VDTAt779BjivGBBkFZPzRYoyRRrKSKgXmh5oZwyrln8p3RudhB0b
IkncstG8Hcmg4xHWX1WgntIPoVt9zSWLOSEyX3SnXYfgdrb0H9tGsb6EFwW5JUzVSh1kBWIjJTrk
vnz00j9vrpyP7EUE55QwL6/miFNnsI0rM+otpBAneo36qL2tyrp9X+RwjigmRZQUPsr6yegZdjkO
vaOVrHM9r5t226LmT/4QdAGczdCZRukHYN5RnxIgzAMFU8rAbcKUu7Y0nUwPz8boH818cOXcEFxZ
KzUxLONCJhdPJKUkAzMMraPARbPRdmIlt9oRfLNOcC9iHRbK4qIKJSuMUTXgjdpqVwA2rDvI0rFy
Z9osCQvqbq/mCjnEe9VmI12E/37MCjQwjHPWF1Oyd4AZOXtfGpA8fZPRK40KwY+qt+gfZ9/eC+WO
dh8aPsBOVMQ0uttHqt2koTUlusBSVo1ysWvcsc7SKpHCuUBPUekoemrBO7t1E3/G9jWGFI5hauQD
7quSxVHCBlSnPLoj6bFuXDYKDHDVr4OqliGNyJCj5tYr0NWCAaQH41teYmtTZhXyA1qzbSpXVhEe
tk1iddkWwrhlw5RnC15FVPQUtP93z2NzNXm/tkWsZJVhAAsZnOsbuxw0nQCpBhsXKssJu5GQ46gN
4ONN3U/qFU9jVl5ltbfviDCOmb//gwOhCkNTxZwn5XsQJD3x0MYP+LEi7NXA0hTJTNDomqZPdTBF
P/s+AoOsQN85VNmQyT+uql72IrnE1LvUzZn00DLkq67Z9dkpyH0rMNGZ+EbNcyOKftdfDxdl+QdX
XXVB2JqYGQhO7J7sCLjhm8KOj8SVD+W1iANAKI5zlIY69OqU42CD0QBDzm6yq/2D+qVx5whRH65E
Re7VK3ShHucsMx89M8AbQg9OedUVd6T/89IzDHUhgHOPjZJ3A8hz0J8+l56L3XBN79pX46Hf9Zha
M3T7bzXijnoiV0zvBjRiMRDIBQAbHUUzCqvne6ESd74NQO+x3J8id5B2k+rK5bcpELLLiAyeO+AZ
kgm6UWCSyBizOzDvPSha+0SiBlmm/DpKtYNaaLkdaMlJqhNbHYWsRyItuchHjUqj6X1kuQvyU/fe
WAaa1kLglkXWx0U9tQ5ellZlGgZybhX2GPd/3v/1zvr4F1eLmgfVMO0DDNsfqvdcd73FPjGR/F4I
98zSqoBWZY+BLGlAw/DY74Ft5yJTd0q84NvYKP9IRfkYyTqQ1GRR38N/OAxm/C46E0zOvA8/dF8J
1LKZb7adspu7jYbhFNodkLninWS4+Z83AM3K/ivv98W0CHfCDjkb9FlgRCuW7VpKD8XYWpLpCzA6
1u+YixhuTdWI+GUHFkO3yW+z5D5KfxTkfoglwb2yboAXMby7TbpsUkfkhrwmPFAVE+XNJAjV1uPR
xYpxLnboGhTJGVascXpXcdB4DYJOqwWMrXpIZYFCq4HOQhjnbmXwr5hdg1dlpJ76aZ8Zra2CYD3y
7z0v3G1fyuse4rJ4nKedXZRJY/jBdigcXa/sPJLt3hN1j4jEcO4WjtbQFGBHu77s2eANuK603A2U
7P7vtOEcLupDZVyZcyOdkdxOiQ/vrlhekQkuRJFhc26VxSE1pblunsgBBrSMyi5Zeoin8rXJDCFv
0my/H8OmyxZx3oEVfahVMXL4HShwv7H9zBfRgCLFMu/HU7UX9X2JbP13Q9/CO5h5w+puJjxtHMMK
D8pBshtr3CmY4BEhoq+03r/zRDzkSEgyojdtiezxuU2s6AdG/nfMkX5OdvNMd6lj3nmCh4rgcKmc
t8gDo28CHRUEoEcS/ThFt2rwXDb38TgKjvF6qvByjn8DVS8WsldoZxZhgeLLTCcMcjnaHQ27debB
F/mN9Pb0um3+q1mBhUDOcZgGgDP7IkMGGellqw3L0erGcQc64AOp0xfFyO4UUxGouXoYDFUxwR2r
gPeDc43U7JUqRk3T6aVTl73INeZR/JOUiNz8uq0YOgVmBtPnTMT7WxIIj31hKDkwWvedM7qpG2tW
dahnKHEAXEd7+SAKQ9dVA1UL+mMYo783eLGBrQGMZm0mdgCZV8hOUv61aU+l/+djBzgExkUMt220
9sbK7JE36ui0l4j51aOVO5TN7hPWsRDDuXppLOKsa5EXDfyiBCdgDb51eXzAs4xYCXCNbKbgzRdp
8t/qNy/zYhlBFlDkaAIDDlSoA+0W6K1Po9HiYmuHSRQsiraMuwFom0YDQMhQjSz/oeSxDu7a5miw
579bSu4CoFHVBNVcTykI3s7Vc8zuJv+1mcJd3diRaGZk3ZEsdo67AYDSL+chQ4N9Fu9Camm2cZhH
lNAh3qAGcQvCG+EtsBpUXUTyl0BWNqlPTXBVNN65ir4UpQDab/2WWQjgTnMIlIVpnGdSQdJwVHGl
yRFQtOZ0onzIFXd7v0TacE5fVvu+0/QckWhc38rAwG1kzfk7EbwbTIB+MExoERyqBPM2yeDvIpmI
ngoiRea/L45S5QWy1PoooUhmtc/Ry1633nFbkXVrQ3UGhFhAAjP5YiGgmTqDljo4Ll26H11q57bn
kAfNmnOhwVXwmVfCQhx3lvQu9dua9mhXKaMvaHI/53T8IsfVD/QBCfqkVqPQhSjuHCkmskCmjDRv
HICw+61IDln+9Herx79WO63J0nCEa+h2+bOxK/fhmUyWZnUuYAMPxp2IHW01nrnoxNcH0ZBfSBS8
yi4205KYamvOwCI7rAK7E2XwBOvH1wjB9Rq1rTL3i3pPEaioWvpspt+3F3DVwhf68OeI+VqkjjCH
AtgUev8EcAdBwLIaJTET7d0aSK4M/lbPG6/whgK8fEp9ZQCoJrymvTznIkl6wxoRO9P6ml2kcSe2
RIOEwWaY/yQo7NaPd3H0LTVCd3vVVq89EwVCAK9oKnoo3/uFTqNVwAAv5SQYwTMAM1zXV4F0o2qi
MvG6IBNBJpKK7EMzr697ftSX6PbppTu/1UCdc93nr1L+56P9iIkQUv5PDucVcn1SStzjeJdmd60M
+pvnXlQWXN2ZhQjOG4SFioF47IgLOOe9nlI4uLg9yFH3dXtv1k4okYky9z/rCMG5kESuxxHsPsg+
9/03YAiw8Do3nkh7Sv4caRil9YUgbs16lNI1zDoha9qRY1m1bhd8CYDXtq3O2rIBtgod4wQcBcCV
eG9qpjLKTRggi69Wb3Kxa/PCIrkgOlhzAuhnBY4QwaqZ/LNQS2hAyYhhzLFu9rWUn3JPFXiB1aQb
mppBxY1qlfqhSbwpvNYAAPQ8SZ/XIPJTDh1SOlKK7u3IHd8+85ZYiPvQLE5jOQT/MXIGXm4b3lto
Pkgp2HVFU0erS3dRiweSHfB6rwg4+9ypaq+MoL8ZApEFiERw0VQr5SQezApPaB3TTNlLkX1m+xc6
cCZWGJkS1Qru6TG/y7K7fhKY8LoCAEWe5wNgytyJREY86AaGeywaqhMgXU9ZPO62T8manySorf1P
BHcWUy2tTCYhpRv0GRpPpLsUlhZR5ia6aJx4VRt1PvkqmH5QUXx/IEHy1uFE4vk4lrEF7m67BWna
tjYiEbO2i7Azl4hOCoJ6DHCcp/hRkn5s//7q254sdOB2RAGDHLpIETWpYODDcNmt5BbXc4J1hqpO
H6NzJdif2bnzSbWlQG5/ml4Z2hpjFg5Ljq1SO7l6isqvZX7ugQOpYebQF/XGrfrNhYrcdROXDJkn
CUaddDeZ/BQ3hyAWdQsJZPBTDTpNpDgfkLBIoqek/VVKV9mfs0TM8ycACYZXRrKHnwnxpqFm/qSh
GhN2u1IjdmO0RwlkhtsWsa7JRcxskQuLS7w2SboW93+cvzXxOWt2uibKXK0M+826GMo83wIQRr4V
Py2HcgjSGof0OINu5+e2sLAtTmfRW0CoWLGTnNWbRoSLvcLbBrlEk3/Pu6gf2FiopngdPklDhtV/
CF5rwM2PmV06nZtY5CZFXTp81B7IY2LLIAL+xMJiHBuUU/OwDd9F0UR6bWgjxg9ywBwgti6rQ0FF
HDqrrQ1Q0FTAbYWhFB6UbWKj1rAIuKPVpJ2Z3+698VXpyVEODbujZE+L6myA3duT5Mdt/VYd70Iy
ZzggvIx6MuEIaPnzEDqa39phcJPqgtGH9fBhIYfzupgVMPuwQVZeLukegDwPaFsJXc1o7mqjtCg1
fKuORsmmRnvfmdTOmslKB9FurrqxxVdwjtnPSjMpshr58/08SxDv+93kqgfR6Nm8aB+85UIM5561
wQRT3byo+jRalWzr3s/tXZvd7ZYAzh2D2Ub2gBWPTCtGa9PulQyjVQIYNW2tjuw6SURTvepeFgpx
zrgDTHLaJZhc0adHVc3OIcazZK962dZqta9scQz4OViP1b2a9oDGyV6y4+ToB/9esqc9iL5tFVcb
oLXFJO3zU29jKfk0eRB0MRlzmEQ92jO5uHfUZQwvm3vdbp5ExSLBOmpcKIjiONPLBrWiXs4tb3hq
5MzpRb1lqxkpAjouYL9SxaA8zyXRMtaxAtbBzsE+Oc2+2ndTGxSw5j53/EdRjWhdq4s8TivkUxLM
y+LyMYm081TZDXVMuuUiRp31U3URw4W5gRbVzeRjp2L6dUQaV5SlXlcDDXmKjKUz+R6vMszzFgyA
aNtpwdT8vdYfiPqpyHBu+vv/MvierhCIf1U7AzNPnS2zn70sarEWKMH3biF8z2MwyGLvu+8aoLJq
7WTmrbt9UEVCuA1X4Jh7isF/NwwTO8jpjuqNRWh62BazfjddFovbcMP3fRkEg6iCD2+xp5zHjtwq
oMqU9PD57yRxt2Am0yFCthNzGAAtAO34lLma+r3KnrbF/IeDu2g0L+wiTEtJ2nmjiezjTLyWgbYk
PMelNfkWSM8xBJ3v/EdfsWVBO4Zou7hbr5XVbggrzP6DikoPd0pdW73+5wB3CNJ0RUWbsYyWVh4J
YkjUEkzYqBlU3VUf3I06iCr+2V6+VXtYiOBuPRL4ROuHFGaXHIpa2xeyLUdgApzetuWsrtdCDnfb
9YSoKQrBuL6VRrLqgRpWMMmFbaDL1doWtRqQXETxN57q6UGdl+hpVRGQzFTqhVseG3HjgGDp+FuO
xSWmhAmeIfTb4CiOYoXfYHjgPnvJT/VJAUxT3ljpW+5uqydYSf6+a5qwLCjBO1XSSjvL+2uUjl0/
Iw/bYuaN/3CHL1aRcxRVH/SmkaBL1sxvZYCPq8lVl19FwKJl0Rel+lSLycLWeYzTPqQjBaI+sEGN
YwIEL4wkuonpkG9z20d6KwonV4t/S3nzMi/cRj8VgYx7Ax1Ox+5UwEqmvbrT7ZkBUHSXr16yi6Xk
fIWmF7GEflLMl7A3tbiv/3zCf3YTGMJQTYa3pMyporGBTEGHEK9uHiT2io7BXkROu67CRQSngjkU
ferN7YGZ/NVofxijqB9w/TBdBHDhfZjJGAWs4cXVCc1f8Vtn3rT0WLWm4PTMv/PRrC9yOH+nFQZ6
fQz03kS5b/sYUhlQwOy/go9Ri6m9fYTWT+pFFufzKgmE6WxAHclIb9vBIeM5/UzRZbH1fBslbYKW
GRNSulH8EJff0qSbiS9iORGoIli236dpcVpGOpJJYSj6tuhm842dNhjXMRBbGoBtlrUgRllPilwM
+vfDdyHNjIqu92MEKd5Tel0D10R1i9vAKb6CqKQYrRzZifGg+VZ/v71hAivny3JxTmXgIIIcBcWs
K8/wrwGSKlhIgU38zkIuVKtLv+qyGO3QVInB4daDFgp4Jn7Rvm6rIpIz/30hRwskvy0xUuT2wzfd
c5rwKIse/usZ08U2cU4BdJx9V/WIi+eOVMnKnPKn9AC4bbs81o/msX4T3eyi/eGcRGwY0VAUnuYA
rNTzf2ryZ5L+C4U454B4lelSiztPCa4V/YVkgsKyaFM4hxDXaSupNVDpg/6rWVVW710pysv2xv8u
TG14OL5tBlDhWpWNwVz9J7v+PIOHgeQM+FrkoQCA5DwArUZ2jdBk1zu+PQ8Mq4J+ivXM1GUh+eJZ
UaZpWBTwfFPpFMAvi5zuUOv2nNsEpEl0z2TBsRL4J76lciyHrqx9RMqk+dp6P4LB0UGbYu4D789x
xd5dtnxHZQmG9E5tEPWNOsOkaCmF9oCp5f32LgosRZ1PwuL40j5LJG9ChVOnh9Hf+WZghcKpBsFx
4qs2YZsbuhcjpyH3t5HxpUX/3d9pwTkIDOGjhyeaH86xb3k9QMrOJBD47PWVYjLGuVHZlvlWIa9W
0c3XoZDWNFf5kFtUqy0VnSfbmvzHlXQRw7mGboqzLJ0ZedhTdpRmNPkr303elJsBxF2uB77F7Bw3
Vidw4//hYy9yOZeB2UnUunuY20zKaWAg2gNXumyVjn5F3ORKcobXqXEEyq4bxr9C+QYiEJsqcWxg
nmZGI4IDOWt36mPjzqSC0X1iK0fRVSISOCcUF+beIulWZwq0lPLYBlKaFogaQNfjy4tKXHqFRCmK
RDPXVUDdureLX/ROEoUPos1i5L0a6Fgr0EVrgJ7u3Lvdl3ov3QAeNfgNy2AcSyDhi27E9bwkPM3/
mT+Puuk1xRQVIRJ4ydFEV2a5N28wpzHeahaQ413pKInyVKtbRRUdnRdojwBx8Hsdh1pLIzWFbRhx
vmtC5bFLRdeHSAS3V60qhYPfYBAq84NdmCL3KYlma9e3aqEGt1W9zKaUNM38/AsP5Tc5xh0Faqpb
eUe+02v/RTqyWpCXWPVUC5Gz2gsjRyN32dMSzTD9eE+M16G4qxIRK/b6zbsQMn/EQkjSaAgu585J
6dD8Ztyarr2j/Gju6SG8JcdtRyHSiPPvcqc0qdxImpMZD5L6VGavlV+JPO+82x/imYVGXNAnSVJr
0FrG0xMlGruIisxl6DfcFUP+OHkS4pnQZFaahRkmQ9OE2TVFG2LXpcM+8+d28m2dVx3J4nO4i6Ci
Y4oQFOMiedlY6lRYXnkwuzMbPoGXQxZyOMfvJ1kVjRkOgRcdYuk5Q4f81N6GQnQPwR7ybB5pqDEW
TYABYqkrybGlAMChFcWDgkXTOacBchlvUEIE1sFp+qcDtn39bTowpzQt4ywj6xI79dfsSZRTmJdo
w3J44o5+IipQhzQN7VX/q0zO48+iVNK841tiOFeSh1rcyyrK2X386Pm7wS8sJbuWssYevFNNi922
AYo2jHMjBVLFZkpQ9c2Ks5fv0vGmFOEfiraLcyJs9Mso0PF4bKJT0+8ChVhj+KAJswoCR6/P37Fw
Vh6RxqlPE2BCFe0DHWR1H6SZ+ZlQ+nKQPnRaGQUgwfwQSKzqUe2vqHQ2g+e/2xLOJxCv7KNpBg9F
KTfLr2Q9tIiQr1G0WJxDmKJ4iEmGhCVrMMbVqDdG0H1iqHDhc3gUymKQ22Fsp9BNi7uCnv2yt2Lv
XgnftpdrXRM2U4kbGGniQ3aqeHGtS3PMIvnXmVYf+0wWbPp6VQidrprK9BmqljNhPSpLNNeiwzo7
Kbv+IcLzwCr3oDRA9kg74SmFC94V8U+uKrYQytmz3Bq1FNcAOmnlIxketOpxe+FWj/7i97mrUGHk
/+rqUvRE0ZGqRyBaFoUp8498cGcLIZwxo6829kD0jr4ZdsvMU1VUVoPqlqc96WQUXO6rjmYhi7Pp
3qvSeDQCtFgXd3EFjIWysLTgS60LzGF94XQV4IwqsuS/X3dLRwO88awIOpRqsmt/usr61lIjYS/X
+vZfpHDbI3mRDvaWdn6r0SsK6rnwPF0jbenSWwXzUalii/ou/8PMLyK5zSIK5oBVFeU7P6OaPVUp
hs58kGoiu5N4gMBJ7DJTngfkR+yJpsecgdzRqI6VN4ZWoNKTGVeR8xkjvXwSt6dlEBGQMfuYQiI/
mG9jmM/SRQC263bzrww+xzWlbVxIIP9yJuJGwQPpd4l6UKXvf6UJn8Uaqg6QTCjFO6N6TttXyo6D
NwjCyfWAHdDk/2eafOYqI2M3NQp8Rm/LV7KbOahXXscnTJTuTEfEuyk4B3zyikq6klct9ibObwDy
Y8j3pnTYXrT1l9VCofmULM6aPKZklNUWJYkT2zdfSjtA0cgyYku97dw5cc9uhBRtIr3mvy9kql2I
x1wEJjhGwDNkTlbfttepJjI74WZxDr6J+qScPJSW56IExWu7O2SHyQY3PLKoimBUTOBOVM6dTFKW
1BIA693e7O+zJDo2RJg+EMng/EfiFWOj54GHgebsRHZoknSCxgIbHFrDfDu+ba/Nz+TYF+bBuQdD
0vtE0pCeZn7ZOj14Z48A6GjcbSsUGATfhRyMoey1WoIIlh0M9VbXd6EIC2x96Rjwa5ksK5h7em9z
Zk4NqacZpt6K/FYtsi+jEM1PJGJ+Gi/MumiHXJcKuDmaPLatZyutLriARRK4twvrmsgIYoRiZVXs
wPVwU0REcPeu++rLOs2fsFBiwCwIKpSoeCn0JxomLCP8So1vIzhGt7f8Pw7nRRDnBPS0DtBhjRYT
YF79BkgxU0zTgCt53+x9JxcEsesWdpHGuYK4ikt9yLE3telOiJEIvfGIoMNXJIPzALVKuqLsUNWI
CbPU/sDkwG7U3fa6zT/yMd67KMK5gEIJfS/LPdMZfWBClKcOrdLoS0XT650mO38nizv8+TAqhUEQ
Ww4ks3uMocj+G9kPhoXOhr9Tix92as2gMHR5RrbW3I4i5NsF7UNVPIky9II94oedQJyWDiA+AISi
5lly8RBLjTOO/2yvm+CYmpwjyMoeF9uAB6YPss7uuhHFBYIzyk9U6MqEYCeBoelpYeUYdGhCkBm/
fYLtBcUz419bMzlfkJd96NMAxRqDHcoktaLKThpRK5FoR+a/LxwOSLM1vdEwV6MCjfnbmPbp15Qo
1Zvheapooka0cPPfF7JMaRyiqcU9w5IGuF0YR5G8/QRee/FlsCqKqQqG4jHzQjX+7MhakIQdkiVE
IuDvuFKxfrl5m/m/tm1t/p0P/uAih08Iopdcj0iBV0zXXoX6V8k7Tc11AAxU9Yp4z22nifz2fMds
CeQu0ixLhhLMRxj2L8zooEko2UYRdBzIEN80Udju0KDY70czQ49l1rs0GPfxFN8mtP1i5PEkCGBX
z9pCf+6syYoJMLkG6TzAiLtDal6HWiHIh6663IWIeUUWVlO2jSdRAp8xKACQr5yAvfpqts8DVwtb
wfW7QoONM7cQxp05VjVxalR4YAw7/9Cf/Ssd7vY1eIuPDMhhvqPfDa8FLkjlqB+3LWn1IC4kcwdR
IhIjXoFQz2DnDlTR/Te/FWTJRSK480dzv/PiGRaSIBnaOqw85MTd1mI9rliowd3CpMnGuGBIuIJ8
aNfH1nAgD7XDQB6u/ATyvyCuEJkffx0Dr64iEo5f05tO6Ou7vhXxJfzuHvh44gAoRA3NYDJPh5Ux
tP2HdNDQIashUVHcYkboS3wEmRM4MQEXsa+d4bm4ClzfMU8okKEjEiilgnO2XlJnl6/gNR2lGk2Y
MbqbnXngMp/jALlHe6mLAS28FNPHVrbgB2pDWFZf96UX0ZwvbSVUF4GRGro+unyCfRV6Vlih8/52
23TW9/JfMXyaQhnLaSRzPlBV9nLxLdG+/t3vc57TD6cxqNO5sdTQvrJwtBs5+NQBu6jAecM6zxTT
C9DJ00a/+hEnTLpVvEzgo+YT9NEeMTesAsSLEp7XMQBPGkso/GFTNt/kyrf0cDrEnepSdJwCrNTa
XrbZsLbEcU5DQ2cz9QNc2qDuraWXTn4Yx5cIDJlDcgANorMtbf0+vSjHuQ9Dzcos0SFtrjTXOFw9
GprFVaj1iU52kcMdpyBppaBQcY3ObopVaAYI5sYvrF6H4wSIdNd7kO7nTpXQAaPvp5qcF+K5I9UZ
udy0mHp0ymKXTedSRPv1H274X/34gN7H9EAyGshdKaal7+Kr1C7c6Ndkz9BTvqM9bO/a+tG9SOOO
Vu+FpZwavu5Msi8fgH0ov0adHwoKLuvX10UKd7qoZ06yrsMRY8irML90KbpfgkxwgYlU4aINNa0I
SaUa1an6SiU3TAT3IFJilr+IZkC6SNk0wfCk8hx0P/J0N4jGyNY3H7yDuLJMXQMq1HsZoLA1vXaE
DgBvczW7toNdcyhczN6BfEcSpKhWFVoI4xRKW5+Y2dyvb7A3QjMg4h9r5WnbvlZd3kLG/A2LRRsB
t8vGFImXvPkuy2fTiO3CJ07cKFbuO9uyRPpw/m7SgMnIEmSq2opY/WRl6iGpY4FTXe9EWmjE+bk+
S6Uk9+HEY8qsEVyoktm5TQXu+iqwahrs0shzNNk/tyWzIk99C+PIZp0n+I7Vq33xGZwblIDZbfYq
nsp9hM7J22l8m4Dsngkp7lZP1UIO5+96vyB6SyTk6FOMCyullehft7dNoAlfjR3UEXCXFcoPWZf3
VtdWh2QAkYyXd/ejGQlsXqAOj0OQFIGqsRQlfz14SJq7bBJ4OtHvc57OM9SRth6Sc2r83GKCVgiw
v/qKvOwH5TxEY6ReSHyUEuloY+wL7VwzX3IyWjMrUuRKDhGk50XbM2u8OMFlbrIpqtBRSFvDAtOw
RXC6WGqPUe5sG4Lg/PJ4CanJgojGc3Nz+VJOVtN8n4SnV8bXfoiJFsvH+Qg5ZhQIeL7nJKfhlLoD
nCt9Ua3CFg13iAyBcxO4jQxfYzCErjjI7YH2P7YXa32wa6EJ5wB6T64pUj0AQtg3x/rcHKSzZ/kY
7EIO+DPBsakzEzM+YKflC4SqAvhIrwXkWRqgyYAUL0MwOWoaHLdVWt//ixju7MjBkJR6iIRW6Icu
85WrGhCfcU8EWQmRGO4EGUYR61GVIuJuGlsnoFRodmXeudvKrF98F2W4YzN4cWNKFKX4MMnK3SCx
9hhmmoERYVadzMJ7i3RgFNnbQtfr5Iud+n+kfcly3Diw7RcxgiBIgtxyKFaVJMuSbMn2huGpOc8z
v/4dqN910TC7cK+88MoRlUogM5HM4Ryu+8ZZVTrOc1HgG777Z0H+ABSEc+/EzyNzzVce9+moPyZv
SoltmwKqDBBfusgBnQ3gPgGrDsZBuu8U6HGG5PNy/8J+/b6YEQN0o5vyHpisaLk6iaY8TWvjjgOm
Qq6f3msP+s/gcBEkJMNrWa5ZPwNtCz3Iw+QnR9XFDq/LJ2axegrUhdvwMwoWzgRc6daNnijWmmSd
qv9IAS9/hOAFhVLlhTKvfJqvPeVe8cXy4m9GoHP4+841JDF3P7pfpInOgM5bXYQYc+6xTzA0j4Cs
cc3m3OWfrp+t7A4Fdxh1hfRjjX3EhjykQwzgkSCTjenuV1ouhigyuJm0nuM2RR1iPBRfNTcHtzBK
PeZtjhuLER8Xr/KSJ1kla+/DFwiKnBqOmNicEiI9sfpetyqNX1h/Isf+iBYM6IxlD8peQNmKEeK9
Fep5VWopgJCHGhlu5mlTflsPupO106mZyeH6he3WU7fyhMSPdpmqU97P7Hx66B6B2Xd8bCY3+sg5
6kKnR6nMfASwNZjlr0veM5WNYDEfVGOFzmE6IbPVgiqlThF/JYZsIktymmIeCLTNIYvKEqWY+NFa
z1X0qFanqLwt829/p43gztmYJAvWojEmFN5XMaaSOldRZe2Z3aCB1gHnMAMMlCauOLFMMzm8P0Lk
ecIWaRNg6Pi7ERCwLoWubP9j/4IuwoQcqqvSUo/4OHwIyEgyDEE1lY/ZMkgscC80bXUS/Gpex4KA
6gypuvlYY2mZYO4gtwGI9BYITB3AWZamm6oKkMLfH80wBampvSLsK9Y9AP6chkn627uabAQIB2aB
k6ghOYxNyeefa6Z8n5bVK9T5tiaRJIeSiRIObVxoWBoZFpit6DDO2SGf/aR6n3QyrN3d9HN7aEI4
0vpurWyN7wf4JaCPMOZ+ywLVy7zIk2U1u/a2OT4hEpVMbYi6ooAemjdKqwed1jvrEklyJ8nJifA6
eDlsbe7gQln9fcpO+ngKk8qhmfQThGcRYpaxOTkRZgezoEoz6SiJlMmXKD7xjYeB3Vrpye5u5jJ1
4uKFTaOb5DIAod3SxVayEIvMdcbiSIFv+cmq/HnKUYVrCyfXm9LpjcHDXHQJZCnlRrFURN3hHgVx
p1v0AxlbCawMf+6vnYGQdhQWnVI6oEFO8iEwu+w+UToZJxi3wGsyhJTDWGM7i18nV9bBKVmwGner
+Xk1TmatOgSfz9cDvUwlIYpELK16NSywyJKh4B57cyFbSZPenxBHOkDLjNRG4E2S/kGN1se1MpzQ
Rn24rwA8hm3jhTF3zVa/mLExQV50SxucxJKxr8pUFYKMqtjdqrVwSG25NyrLH0LLu36Y+w/axeeZ
EF6mpahmtUOZQ8/9IncWP3bTg+J35hEA0ljmltGgSmIME2JMPBYFIXHFGUJnr20Kr8fmOFrxb8lt
DAA14qFWOdrR70+NqqQ5UWZ8n5XUr8YnvfHX/PH60e1eDphxsSwJWB7AOv8uol4QYPoJL8CyIJU3
qnOdSGkX90KYyTCgwaE8tT84cashG2u1wO10ie1GReza2uJ1JnFiy3BTMhyyRTuuoXUm68ckHkaJ
q+1ax1a+EMgsHQm3XWqYvT1paP/knlKgpep02BY2D/G5qf3rZ7pnHVt54pmuXW4XU4IR1fI78N8d
o3uuNNkG4N7FbYXw/998u/cZZXMzwAStNbDyx1LaD9x74dAJB2Y90P1UWxOMLyNJtugjEipQtzhj
9xCnIdhc74q3ndYvOeJQalcVpqIpsEAlBxkDdsnNtHRoaB+uX8ruBPZGHyp8rsdpzgZ1waTQ5GKA
5gRq+I/WCTj5XnpUAu1on2SLdnsvylagYHbEwBjsVIPzLNX7c8Jh+KrKwfLNO2Ncz9OoHTERJsMW
2PtQMRkzMcilAQjYFmJtYpe20hZoaqygG5iqR6055QB/BDlz//n6ee7b30WSEHIbe1iAPogs1cjU
Q5v175U4k10ZdxTxTd5qI5igjjrO1NqdDiyx8tQ9NneWl+EIPSMwD3zlnn24rtP106MqLwdvfGow
spTGNorXlXpU+tgth3/q/gDdyriSBKXrx0dF5Mye1lakWGhjJPUNQOwU+/m6Kvsx6H+uh6qC8Q2R
bTWqhhhUk/B919OjkujHXmmd62L2Y6tFVDwfIKT5g/t5TJc4XjQkiXy8eAX/4nzEeieov/pgupFt
ku0qtRHGQ9bmfhazKUtmAtQ0o0Gt3+f0oZVROslECA5kjllZqxj8RV4GJCXthoD7W5UtXu0WXkGV
/evUBOfJlgLsKUC+9vrD6JW2w+FgOZlPm2IVrxgxRNW6tSsj9NnNCLdiBX/CJy1tNWAYAJqIswXn
np462nt8Hrnxsf+Yu8AgvG4eu1Z+0VP8SqrVnqpRDj1bu3JnDbOSfScxdJkFih9IiOjDXNJG95Ad
HbRnerTekwfrU3muXdurjtcVkh0hE/yKVsxcoghgWIbz7zh9+Bl4+D4G0b3ikN6tknaaxBxFDj+Q
wtEc8tDkak90fK7s0yzjdNh/GDeXxC9x41Uxpjkz0nMOgRP5rrrmM7DMfMwOBnWDbZfCK6W74TKt
+P9vJILkdq5J0+telb9Y6Teq3ldv2UPZmDoTQoXS67apKhh0Z1gFpaU3yt4//gN/vE2WbhCQNBIT
qPG/60B0rDmUr5U67XuRPavVXZr/MCdZ4/4Vq+6aHOF2hjQNkwT7QV6twT1RzXWzdnWbJf5ahdMj
8mpXb5ZbcJ661VgeJNbOrfmacOGiws7KFjMFtBi3dg0DJlEWJC5gEei5OpTBmEhah7JDFW4Ne5dj
3ZWQt0Sz0yX/TNbomfS2lRZ0dwtS5ub6hDgf9aGa2gOqeC31cnAFFs23jh6WMHYsJYjq+7C4L6ZP
LJb483/ED2Zj/Rr716Bq+t1scsUME/yzPeUm+lqf6kPsZWgXpbzpgHaDFHV8PwJf5Anxaqhna+35
lEur3GXdudMlAXHflS+/L7iBSaslVQbsNZoGrCNJndnGrGA4raV33Rb3TeMiSPCDNWppZmk4uEn/
ZGrnolCcIftSRj+vi/mP5+QiRzB5SsIVWLwjR3kih9XjFBDtCx6X0xiUd6aksCU7PcHekxjIfRiq
x+k1la+X7V2qtIck0SVjLDIxgrEPYQQOrBFGoCyxt/STz6n2wkLG3rMrxibUsnTQdjAR1lwZ6EIB
bI5ooSaDU0/5Y1d87MtaStOxawsXQWJawaphjhnHNp/cBitZpxy1HuMu8kcHWNAnvneaBsm9bEdT
op6YaDRAmS3WGQMnatQ69vij7nOHRT8k9rf7zbPRTXBYdbBruymRULeou7rGASzPqttQdNFUr3xt
0DSyD9X9dHQjU3DiuibYSOhWTG19yf6tnhVn0D2fypf0mZ7ZufTjB1kyuhuYNjIFf46KxYis1ztc
7+f0nKQHyUHuVp02Avh1bpKMhPT9YE7Ys1jOVjAF6SFXnVe8NtBlrzJwOJltCI6sN2unZwnytCY9
K4bm0EFx7FhGkLj/am10Ehy5n1bFiCZ8oE4rOycjdoKMODuRPHUbIPA3CfuB0RRnzVSP6ePRLkvZ
Ftl+OrL5C4QvF4sVjarrmDfIUUvrHHITBcuB+rHfSVIBrsofqQeIIDUdVEaEiCjvxhjiRJH7+Hby
MZ3fKfp9g5rdbH/Kx7dMpJgbUYJOxlAvSTLzZcUwO1Vh5jUhcyTWuG/uF3WETy8zKwo9H6COeu7x
6s9HvXZO68Ny4LS6auHEd7JZDYlEEfB9rsZsaCjsPx00h9UHTZf0Kfdt/pdKIuZdg9lWc6WcLClq
38PXTmthu0MiAxDZD/YXMUJAXAhrYgZAD7CoYUq3sMrFb+Yqd0sSfoqGYXiQ3BT/vSuGpwvBsAP1
dlSsYKABUlbitI1+AmTOO1R0DwztkUIb3UifID33YpIFRaR6BelOkj9iP3hdlBai42wlA34d1V3M
Fr0OHnaH/F2EmkDkSdEOZLKEQGlFVQNaqCnxZ0DjLnfpob5J/ylO2I04629BpN24mi7EyWnIyKjp
vKdY/Jz7G9CmOkz90Ns+Ax2U5Az3X1JA26hggrcNEQB+HQZWM7vDCndQPHPOA84f1n03He3QuouU
k37f3y7iBNUo68K8HDDCqQDVIwuf7UbWovyP8H8RIYT/OqE9GyOMX0140jR00eub8B6AFJ4itQqZ
NkJMLE0gmzdAwvVs9nFJgBKlfLh+PTIBQkCMcqKtE1gpPL3unXz6GY+5JObuxSemYsjKxHYu1qsF
RwZVKZvHESNJSvZBnQK7QBFA9h7KZHAtN0lGljArracM06FR4WoroDt021OXRRYP9l5DRjRV1YHU
hLK+cPNJp0xRmte2N4KP/Tx6qs+ORVDekIfiNn83HWafTyWXrjQ15NcgRsOtYMEOmLLWdKAVBGNP
tnOzL3rqhdHRPN0CO8lHcehOOUVPZuFkT1HmNm9IArbSBSNJlgYoxmAj9orusV9fMgUDZMrohlbp
DKWslr1nkRthIr4va9OsWviDSZTWH0bbC8vW/78b/VYED8Ubc5knphQt3/0dukNo/2PEsmk4mQ7C
Y9l2FVjogbjlFcldP9/r0/N1BfYe460Cgk+tbZuiXxjZXloPx6QEramp4UryQDNkDc7dL/GtLMG3
1FSlBalw+Zx6lHOR9GcMnDgaZ3+UYobJDk54BMtKi+KY8yJSLJ2l1vzeWGUkG7ux4uLDlvBAlMZU
d3OqWB7RvxvNGZ/5DpGhbsrUEOIE9udBRUGL0Eva50LJXGLLBld2K1ggz0HtCitsYPIRTopzd9Au
bPGEvy6dDQGmZk/MZyB8yx+igywC7Ue+izjh1ABIZ4XhiItRi/drdZ7Sypm7A5k+GEyGOrZ/QRdR
wuENfRkrXcFsz6x+jkqFD7jJzamMglMmRYioEXbPrZxglT0xJhK0FabUUU1Z/FKzvl131v/wIMvC
1AXgT9nrVW7CDS1LbZnwQALHygr41B0itIfBVax9KJ7sovZfioswwV2zzFaSUMWiRN58AvdSzxIv
TlpHMWqnsw9xCQzD6g3rU8BJ/KWfYIqjRVCBB0mqF4ErmH7v37TOthUgGF87x2aS1QhB/aS4lqK7
QOTxrl/SvjlcdBCMDki8c9LkAHLWqAUqQ9UfzORMbFng3p1236oimF1XlItO6kpHXSn9QEEJF6P/
h5jqKHfaAZ/waPREnirjhdg1Cuy6YgvIopYqwoENc511a4hvxK6OAM07BO3aA3hoeKym2Cva/IBN
oWNuydpmu0FjI1Z4BuOIRVmMAry3mplTUurUjekUEeZLJsBovgUYGET1v5QUHsW4ynIglODRrWEl
XZOfSPlStPja0Kt/rhvLfvDdiBKcDMuhepmNuEUOtceJDxR3et95pcOX50P/LZi0W80EB7PqMCwa
DfnKxLyePeipZFdnP0JhLEzHlx4fVhASvMzGAB0mFOBgnhXw8YHK5Xjz/24wyzY+uIn/kctSJNAq
UQ2K9d7fs6/CjotsqjHRhO/7H1ZT/iBF+AkDdsdpmt05mR9IGAaSC9t1741MIYIYyWB02YqKXeeP
nu6W4EfNe2d+0d8nqJU49rnypmNWHq+L3U0DNlKFoLJkw2hUNbpbBXtXq3dF+/J3vy8EE0AhWUVn
lqEXRXc5O6cyrgN+KtduSjCLIdEnXVEIuLDTk4mBzgFTdJP6Lu0mSfTdNQkDtOmgjbXoH6Tp5jik
Vpvj0cp09aELOxf85pjZaw5WZTkk7m8xpSF5lXctYiNScOEyztSogyNjDDfQ9IcFhQ8QkrtvuKCN
EMHU00YliWZgKGKK75T+2dK+/t3vC2ZtG9VQlhRmvRTrXYthNmdajO/XZewawUYHwYhnEGpMfYTv
d639RpXSSfXQrdVza8USI9j1FktlGme1RydfEDSirjjONoxgqIk/ZdWpbTOJQ+7ikABU6JcMwWPK
BBPyS1Hyunn+fnlgwJ2aPSB3fVR85Wt4nx/D4+Dhg/ow3MhoZPZs3EK0A2896Bb/wJHpm6Vepsyy
vLL4PKzOsGJtvsNUagqIVuMlStfD9XvbDeqWBlBpRpmG0C54b6iHq90xFvuGs7jNuyEogujEt8Ca
+0iadu65EzpvGsg9ddP4Y59OT5Z4pDGz8H1wU9dOmT4QGbfAnn1sRQh3l7I8JEq+YMatyz4uEXlJ
5yiQnBm3MTHibWUIZzYWcbTYEQqjzT/1LedlsJgfvyyf/qVmaD9lqPPxDE2Wte8en2FSgkEWzuQt
5C6DUWvJ1BS6pzaFUxrnggUpyn0S7XZOkNi2SizT0LBvLJbiLFMNpxqFHK/9Hk3eeuBEpv2N+WMh
Tv48fm1dRYoTvKMYRIL208IYKmrAwoFWS72OtjXbnhEeSrDQxiDxWD9J9OJ5pHBrWyGv3bLNBxbw
QgiQrDg1wARGtyGIfDAs6/dT5aAr4JWuJpkX2LGS3+SJ9SOltKnBd6cT9imLn6phdGqlcVj81GBo
5rpykgN89fKNbrQdNGR/uLOcnWh5WvoAyCXXReybxa87Er9PtUVXCoMBv2Zupxu1rN1BGoxe0Qau
XRH/GzZqDL2pp9nYxr4WmA8gWXHNr13QObPHgar7I3PZF+00YEW76d3xJ+AGJSXMHR1RtsV0LD43
iPpH5bYfq3acljb0KmvyFz2+wRy95KZ2rOI3EUJ8GrIuXBUwnnqKFoNi45AuX/TidlJACCn54N77
ivxNlOBV2OQZ65XY1KNP2Tt23546BPfus3mKwBQ8/mMeikPiVbIG7V7jYytWLM3OyWRXs50k/qBi
xd6YDnpYO4DjPYRaFXS2dSIjenXNFN1ko+ErOfu/G+pv8gW/y9Zp0NWsQWm4qF3TKo4WjSQzOjvZ
zm8ihE/WBYPNyaijHxKatRPZqHiqn/vItRZZOiATJER8fQj1lYQK82x7cVpLcwEP4yZzDKGy2oZM
lOB7pC5nFuo4tk696+sTKNK8BnsJS/yGHZLfDo/Hso2Tx2UUwhpQQJmtY59+qqiTak/XY9VeVvOb
DK7sRkY+L/VkmYj1epAcsy+ZH3rkC41dzkkQHZiMw5h7khC3IA5fJGj5gFROLLPWXUeL2Er5wADv
XWYBDfhg03C8rtZOlIcYhg4ptS32R4kwTWvw5BU1QnCVYv+rdeYmdsb6DZtsv4kRLSFdprDSFeqZ
ym2mP1n2/Szby/6P2HRRRTCCpbRsLW5y67WWwIdVU8/U0fJtqJM7HJh0uudwN3P4l0coGAaKkHGh
cOr5We8/mWD0Crqq6tyk7DuJDcouiz8EGxNUy5GBNn0GCQ1V3NwogsFaD+Mg+yiWiRHek7CsQ8zH
4snqWnek9+mCERIJqs7+k3W5K+EdqTGvrOJV5ujGoZMSDJ1Z90t7Z9QHAOC4bzBxvmuB7zskgmIN
siSJMeglZV7aPxTLU6oGuWxrZG+CjleVfskQondRIy8zYhT1+RoMJ7nJqlvlZ4QmKXH5WC/BogVz
bNO/rtruMW7ECrG8m5Juydch9lf6TNkdHb8P6xNNvyUyuM796LeRJDhwOmBLsKjW2G9Qx1J9ONdB
cZfXQp0iJWThP/ZH7NsIEzx5neKiYi3UmqPpXo/YQxPKNlP2o8VGhuC1CVmqJqxU3saq8GF1JMf2
pXfYAwvo3YRyeOokT7krw8WXaSZ48IgcpswGg3kLSCua6g5jZ5JvLZkEwXkVbPTrLELJdu1OTVk4
li0dGOI/ce16BOdN007VlQUptXpG1qVjoTbyo7v52/qu85SgOaA/Gyi36Tm/kyWCu4/i5dJEbCdF
ySd7NWEY+SkM6DELWr87acc3dFG33iyyF6SLXs52BsbaugazHBDtFMeMCykoxr42uBALpQv9j+L3
1KisA40K353jxfz1oPrY08NHkKN9GLz8UXMWB93vdyhYe9m365FjN8aTX7JFPHvAiY7AhlFjn9Uf
egDnmfptOUoexr3NIpzjRYiQNrdTn+t1QjBXHKg+dtxeLUU/GV+6Wz7LNrzYH/5OKyEMszEE2bCS
AgOLfS+0F2K/q+ECfydDiLnxMLQVnZE/p2rlMTvz4yl7KUbrn78Tw/1889anC9FaxSiQ0s6Ns9Tt
XRUZwUQx8vt3coRYa5O5YqEBIshRwcbLC4vcqTi9RQQzmU4BOQSwpN9Vsex0VLtuSfxY+1kVjq79
aGRDovtR7yJCiHq5SQEH2KGSQBXPqj42hQwNZd9fLgKEmGeqeml3dWl5FDAvWER1evaUxy/XD2r/
Of8lRERGb2OzN3QbxKWl9lPpXrLmi1XcT+vBUBpJTsRftz9D+EWS4JnjardhHzLqrfUDC0+RXbqr
/WkaJEa8H+EuYgR/nMtQya0cYtLT+Ap2xkGm0rMsXksuRyRwCzWylBXDUHo1Do5Kaictw5PeM4kd
/0cSdFFH8MnR7lS8PlDn39EX9NC9/qY78G5lGcjYZ6TSBM/UgZWVDVbDED2ByO6uL6bh9g4vVYE/
8Esrq/dJXEgTEiISxuuqpwZcqNDIKR8sLRi7Pv5w3cRlUoRYwKo5NbUVG0+9knn2YNYe+ACkqIgy
RxLCwVrge3NV6xCfgqOXrQ4B8O181H4UtxzUrw74FFntYmrt8bp2r6Hsml8JYQLVvqJUCAS3XvHV
GJz2VB7Cz9Gd/iF3og/KF+KC1vmp+ybj4JN4gAii0WBUfFVy2ArVsdH4tQVZu4xtSWaPIoCGZhVh
itwPkJYeOfBvnP7GuOt9cI4HoTtLFiVlCgmRo2v6bogTSj2j/NxMH5j1ZMuq95IYKLY+1LWoskpD
E9sYiVPruaPbd4DSd8ZZUjWV6SKEDXW0htnUwE+cGt/u7fHLG7DIkGb9CktUCBSKboyLytEJGQXw
ndnoYEKK6OdyegyL2btu4bv+qxFCVM3WyR8zFDGAz/K8orFPrG8NFgZySYzdPavN7wtRKAEU1Vro
Q+Jrs9+GB631m/DwdyoIISiy1KFW6555WZ06hR05bS5p08gOSQg/SRzNROHVAKu8maqPNJP8/u6z
ujkkIcrE1CZZOIWxb5HxyUQ/XBvjx3YB2nI2MadS13OYgbQwG95UxrsIFr+/6sWgU15iUdBqtNVJ
bOuuMcfHWka2tR9qNnKE9MTI+1ZDtRJDRx7AtRJ8nCsuDSas5PIxJ/dN0XMjTgg2dZ4BiqWEg8b0
scKOEXtuZB/NErsWueTSloyktICEoZK7pNWBMOfW0j6rTIgQaPJwAfR6pDFvrB4mLBQnX3TLue48
EtMTQXOL0rAWcMnhuzHsHLUP/Qq5sD2rqK8W47nPFYdqeOTaVtJG239ZN3ckBIaumrWShgBmGc75
qT5p/hB0umOdGo+j9RYH44wGOZpPb6A8wUfLr4AnIioRq7DyIQKPR6zOB60vPg6rIskaJOHCFsKF
YRgLcD6wgBUVnZOwZ0olEY+fzR9ZyUYHIV4sAG80qsTAQEYzB+WAlMiunaIqg5zKwNb2TRDQBqZm
YolexJNjSVjjqYMrqf3XApw3S+lYsum2vSVU3MlFiGDntlFMbUYxM0tWZXzWDWU5zyZW2gmbXxgN
s7sybxMnW8HaGq7dp7ZYqXfdDXYTzM1fwI9h83VesrnuFJZYXmK/s+ZTg+kCu/hhWUc9eQPPwW/K
CoYfkbRnU5ejgTzUXludykH3FPp0XZ99C7mcqPAmZnaYlSufss/DCW2g5ZzWYeHMC/Cw60Ri7vsh
5CJLMPcM3UdbG03Q+gXRMTvbPtq5gCuX9TllVyQYfUaRPjYjrqgdnypUd9EGqvvICcefo2wsY7/Q
dTEHEYSamAlTJxNWD2r5oT3wYfvKVdxicgwURz/YZ861K3tS/uOV/HWQIir1WBh1VlLE4uWMaig+
cLrDAIZqXjZM3jIotDVDU3gjMSg052qPjdSR4NupoF65GgezTyVxfj9+MBuo1Dph9us4x8ax4tmu
+s6w+bhxEBXnOLvT++N1W98PtxcRgiZlaROr5aQr2GB2WJgGVs0k7a3/uJqLDKFIiADVscIw0Q/C
Vh4eKzSEpqPNiVeaE3CiJv9NJRDtIlAIiYYG7NYIiPNeMx/n+mXAfmguKxrtHhwoGwinfTQ1ca5v
pEOlF1rHvBZ8TCYWOgAAfP1q9ubbNfUiQkwwk6SKAcCC7+fxkH8gQF8pPoY/SMB77PnP9PwGHNff
xAl55oKRuDiLLLDDsTzIJ3bKZvP70pSyzd1dq96oJZgcG1mrTwoaCoY2BEmsuG3dPrFJlR0f/3v/
eOg3cgSzU+mshmnTMkyZJkcgrf/EpAX2NF3rkNwn9C1+tBEmmBxQXYsw42ORGpbnHA2L1sqadH+r
kvDSzk1eY0cAxWNO4IcmybFePN5VTW+UU7N4EvvjF/HHAXJQL2RLGNYSQyoraGfHANHEoKLxWrwp
AvJoPilB7kcHWfd299HdCBOsQrEUbMcoE1bbWBN06wdDmx868mJWso/2XfPbCBLMorRHXS/0LvQm
qqHwlgb1lLhUnyUGsTfkrKkbOYJFWGlD5mXMMHX+uhqIIHEG5dTB9JAk4dImL3LLh8TjZykbs5Op
KJiJ2dtrPWNgxlNacHWv4XkB01k2qj8kBsJV+MNADAQNED5boJsWEqW4Y0k+TugwRf8M/l39YQhi
LwQp0Oqkz/ERNCXeKuXW2PXqjUwhYVpUqqUKtlf8zu+e+Rqfimlq4rbnxGMyB5DJErImFmnY7QAy
j2ejH8nRh5I0MPzRByvyyyJzt93D5FBbxOIjTiKCCPDIdWKsuu6RZL4r2BAMHX2UXNiuR29kCE6W
Dj1T6ghzVMni8DVivmBUGo56rwJ6ZTli6vm6wD1DJKoKwBrTxoKsuNFkhYleNCPS9YZ90qzbvP4Z
sTfUEzcixN7tWuJjcVQwBmQ2Lo0p0GoPCZDcr+uxlz5vhQhPI9HXrlv7OfbjRA0S9SYZAyjrGMrt
alaH67J2P+i2woRLGuYh03Msc3q2+bxUt4Z1r+U3U1S5iXnMx28MqM0DkU2l74XfrVAhKlqLbham
3qLqUyaBVWBBITvV6ketUyRbbhKTMLgbbHJa4EDb6AsAtmNtHnTtyRg/psnz9RPkIUAMS1tdhPBn
JWW4NBk+BbShOXZKelBH5g+TMjkkyh9Ckn0bGZFlNTIT4Qe80aumSRmNTRH7tR08k9KJVce0Piqq
5JNgL0psdRNCrk4bmpc5dto7zIolwPwzn64fnux+hPhq6WDQAjQIQoT6UORnA4Ak2P66LmN3hJmo
1OAzb3wDUQisBIAJw4Jhy195jIYvtv+fx6DNcV3avka/hP3RSMb0Xk1a3mVj5kFJIhfl2nvaywYF
92/mIkaIEWNmkjUPOblyQ452GL0MVfsm37mIECJDPpUj8E8JvgdT4wTmoOeVRh6rZbns7gDf5nrE
FjJwEghJc7yxWPk/Ze+mRw6GlPnY1vzWocI4lrxr6F+/pf0AdNFNiAsz7ddhajFJYs33hvqYjqPX
YH9Eq2TIJv8RXy+ShPCwoptWrGgUoFIQHev7LPiO3a8zEK1Of6eREBFo27FcaRBSi3F1tKj3eoDu
tY39vUQT9roomYkLUUFJ6bwoSsXQIBy8zmgiXt3x9IV+/Ds5QnBQx0FtwxyTqqN1nqoSBZ0bMKv8
pTJCcKBTP6OcgsQ5Icc8y9wif0jtn3+liNgiZqWGxTyG0cOxwARs1vqlWT2j7PfluhhJTBC7xGut
xgBlQjDFnoir0PqO6GPwdyKEmDApbcVK0GNiwd5d50dbNs0rMS2xMdxn5aKoFcg4V/0xmj43mukk
6VsmljYBhwrOT0hDQHKIjr2WPumANMTUgMSodlsmWxFcz837PGRhs7bzgtXIs+pjDuGUPWIRDpAB
+H4wnNFXzuh/xg62amUj17LXjgqBIMlipQ8zBAIVW+9n9Y7zDq+jZwf5MTu8pfa11VMIBXm7mIuF
GW9vIUDPb2pXjz2ll5T0ZHYtxAFms7DqF4TQNi1Mv7dWzkXRykps/E/9M4/7FaipEAhAf0LzREMH
zwjjxIGhB/OiezNVnlKQKLdRKOkkS7QSQSINo4wyssKVyOhqxa05Pl931X1X4tRFpo5tFhFyAU4K
uOEuU7zRhDrZ3cDABakZEkvf1+IiRbC2BmRsq9obgAkjp2R9X8pWS2RaCAY2tnVlDik2CAz2kbGH
2LwpKsnLuVsxJq8kT/+elGBfGrOSpq1ACNL5YdC59RNiAmdm4KNKxRN5A2CtthUnGBpflGCajb2f
Lnya+rsuCgwqsS3JqYm13IhVRlhHFkgYzJvYvFvix06XZIe79eKNGuKkdk4mOoxpFgJF0DXPE4ox
zK+SIM4dQKK41cE+rZPk9ZHKFJ6fZYahjysoIDhCeOEn59CzbtFpBJ12cR/6b8DC2N6UODkwKOHQ
1xMMo0WpdU2GW5bgSzLEMmkxSFTjl/5H9CHA7wVHF7WY2LydpskAEdnIO3PWuQvG43rm1EiGxNZ3
DWMjRnj6SqXTDMXk2c4aeRgnCcYG3bJQ96/HHu7117Thf8bm+VNUKzehEcfxMx7mkB6ANDk6mhG+
0ytTUi3ZjUAblYQIlCh0ZD3Kykjl3bx/P40/r+siOzIhAq0VreLQRLZgrKAeScEDWWbeMI2Sm5Ed
mRCElqof1EqHGGq0fpqtj02LbMGog6RQJPuu+260OTIhAi2GFVE9hV3zwr7pzschBQAHIp7llH4Z
kB+mrNwoOUSxSxv22rTGKT7B//djPhI7EPsHdUzWDoA/iteAC2a9101J6U92amIb1o6tmPRpoSD4
zN74A5/dPjjMKuw3Agf2YL+XtbYlFmEKRbJIXfquLtCPDeMBMPSjr8ZOORN3BcvDdRPntnXFXU0h
KoDBJ12sHJMabCz9RTla7DSOQWoBSD03HUOW5O+nqBf7E3l8+3IgNCpRRbWAqowNWxWAGznMjyNu
ZKu0fy6zDCFCDFpSTGqMBbqyGhN842NQd6BrJYng+2nERishUCiL0RXtoEToFcxeeM58BPFHvpZV
HCIPW4jX70ymlBAvTJIrXWMjkscsdtDbPCEvloQkmdMKYaKjtGBFjjepBUtLlj8PfecOUez/lSIi
o4TOtKxEhcT2SDdhJvSH2sgcV+JIIntEx+IutCmOijwZ9yjFAkv3PB4Z+JaeTGcBWgg75376M3m5
rhi/7yteJfJVDZgLLscc+C51+8Gy7gbgXhi38f9j7cqW69Z17BepShJFUXrVsAfP8ZDBL6rEOdE8
UvPX95L73FihdcUup99c5SphgwQBEATWin6lhsTyJPskQrxEtFBCooCTg6k3FnBJlOw0ShscZYso
+IixJkEX1sD1q5HvVVbs9SR3pvYR/bx/Z9lsUXedPATqpPK8xm25OqtB66RoHdrfGdmCCQ6BznHW
dgNaHQL+uSaDk9LUMeLHvxMiuANSRSPVppF5of3QVU9j9121vu2L2A5JoHvRKSDUVComqHbSJWph
4q5f+9oLEDgucvdl+KpdqN4yuChr2dh0OStpgglQPuL5K28x2kGnc4sGtTmcDhKNFp7Hd4eGaKqp
IRO2bDGKK0RPWVJgJi4e2Q2rAQunxLOOdheLOU2SEK9qzeemNJVDFaTfVWWQEVFuF2xXv0C4Y9hR
HbQhA/aZnR1yJQRTbuTYsPUSmB3Evi+y89SMTvoBSgddW4kVov2sFJTqc4/2m6l2iv6pNS70QPKc
s+mRVjKEDTS0lGJMpmKornFHidprGl7zZHBi4mHe4CN5+UqYcIznegZ++JAoHqi9z2nLfJJVkmuu
TB/hHAOUgcyDARFqEw++XeqnLEki5GQscgEck1xobR55EgtdNmLPQoVzndZDMLdLwyEQdgvDL87s
kHi5OxEnME+osvnDqfQlMjedL17pbcxxAjFEJAQOa2DsaDyL/T5zx6+t7swehl8BsAFOVtV20hh3
7iV5Cr35A8NAQJr+j2SxdN1zTa/ApAsqE/JPFnyrgZz9saLvSobwlsXanBHSY/bSjK71+Gbi54j+
pRrCoc6TOONNDUySdE59RdUO3Or9Sa8klcrNwEKYDUA8NOOYYovKGPUhT1mloD75D+OXTfUzmiTZ
zKYTXokQ8j6tQXtjaCCZMdqravyszp8ltrYsxXv7ftNByPrGSQ36sQRezOCq7kLaPZ8U/yU/1xg2
kzUKv77t/XdhKCP+GeuTSEF3PMG9MP0cHE0kmu7SKBIhXXa1e8NRDy0oNsKH7yik3/b+UpCLPRkT
3KLQ3m8QzA9cTjYtEiv0k/MCqmWdF2QDOdzP/saBV/5PVTsgj2dxVStwvs0VEHNOpSFrV9o3P6YK
MQS0Q1ECqj7QbsRPqfLLnj/NfS5x69uXt98GyFQhiLDE6m3FiP59X7Av/31fUA/ZSZUyu8j2Rggi
SRsFWhDiUh/rtT9a3DHr72NzaYaqm+kVAlftKqakPCKTKUQVW2+NLAkmkFOeF2yS9LhMTi+8dvsH
TbZZQhwBu7baFgVeNzNDP6qK+YVYXwnVX/5OiuAuAA0bkdIA73AzXjIQRHXzIQHR3L4QmWkLLiOa
7CLmSMqAZGm7UwDGS42f9kVs367fzO41bVvdCuoSR1pZmjjiCeAnwTH3g7P6YGeeeqBudfxQNx46
yf515ez1GKzkzVlKZhrjFpJ18EnFIfRtt4/c0W/d+CCVJjGGV+1X0sa2hW/UMEa/9D7ofvEQeaZH
7186zwCuX/0l+iTjd9l+olwpKDgLjrE4hmqs4SVXqqs4hVdfpxdp7Rjn7hD+RMrthAckwd/It/2d
XCxux92+DnSsVGUxAK4MBcZi1ycjO9nkrLNzG33L8ocKWAj7wiSW+dp7shJWTZqZqOgAR/H2bgJw
ov1X0RhsxH869SqJy9aqNAOIfrfZlDpR/mNfAZm7fd3GlQZkRqFML9O35qW/bsJeW73gLnRk1FNA
WOgPF2D09uH98GINXCY38QtXFv1lRi+4DWUOW8AK9WjCIdTtu/lIW+I3JfclS7hpcQbgfCj8J0gN
l9+xWkI7bmgOjquFe11156vYL5+sO+M8Xgan9jWn0H/k7QJK4Or3+6I3NVxJFswDtHmt2ufgYMjL
hzz4hxu/7DCWmLhMhhBH+mRQzJYngLcGBGnEv0xcc2bcW/c12fa/K1UEy0hybSTaDKaF5eltPM+n
SHPZE4VpgAPtG8Tvy9s8uCtxgm0klA3ZqEOcHmgXIaYJcZ38u4UTH+ALRbFZaMMstPCGkLOm3PHh
574Wkr0Ru6zzIeeaWiFZT9DJppy72Iu7w9+J0P80bpTKEjCj4BBl/U0X3/XsziSSW41kL0RaRsWe
Y9OMsMUhoF/rMXQZWhb2tdgWAcZRDdQJwPITcnClt6MRONHAHtDTQ05yANlK0q1tJ/AmQVgnPTOD
Gkx1eMIzXrq88qLodu4O1mtlm3h9/2lfoe2dfxNH/tyWsTNscJujXJoqD6Qe0b7gVbGsLrAc7Xeh
dGGq/HfVllVdOTYKTsfZnNDEr7eHUGUHpbzk/MEEjniSSsxs8VR7ohZ9V6J0o51NriAdisbRYUYC
FmZHr+qDdFp/0xLwXAvkcNu2wZD0pyDWcZXHZRn5SW/4oKi54Jqs+VMiQnxxCGIzTVQVeL+J0jpq
8JJ3kjqbTIBgzWyYSlJn+YJNnjs5rx2inPbNSyZBsGYWJkbT6pAQNMRnPPWnSOLwNw34bR/ER4Wq
C/MxyOAdg9AN2m/qfMiil30ltkutKxmLliujqlGeU3BfBT2RaTrpeFbBNzIvWdQI8MRBd5T+UuGH
kcgQxWSrJxizlvMOHGuYCZwt86KulNtpKiTnRbZ8y3laq0YK0ODECZBOenLVT8plmVlOkHCJGJkm
QvA3IxWspLMNN1Ndavotb77sb5Hs+0LUbwzWlXq3PDA0rWMOXy3u7QtYjvM7v7IyAeG4g/q8hw/G
25U5ohWBlhdBp3p0JMARyK77mbuWNt4Zs4zgZPvl5E2uCGtuFx2P2gKzQhnAy7+bbvkcXlR+lXvm
7egvxEA9kRwobTMCrUQKXiEESDZXl8IaewhP8X11mL3IHZ7yY+yGj+TTEINhsTxUBoCSc4lD2vTe
K9GCu5hZHpbVBNE5Ha7oyO7zVk+dPGXH2SgkRXmJ5VtC5Ksyi82AMUM+2pW3SVjf0YhepKX1tG84
MjGL5a4OGNdYiUL8ci+arkPly5z+qjKJk5UayfIbVjJUDqxOwhD00NiqfjKPC3eG5ZXgj3FtvOoX
x0mSpGwG9NU+iV5jrnV1JLa5BHSucCcrryfrOy+vo2rw/279BM9BmJo2NOYgAU6aBx7Hp6DOe9CQ
yAbMNvdp4U3Gmx6AVkUIaMVqjYIVaAWzis9W6WbjPdgR9lXZdFIrEYJ1a7Xdm20GJmAMyN8kCb2w
5p/7ErYtYSVCMOoGI2QM/GWGV/vmccS5BQX5rXle5lOMK/UkK87IFk0w7jxiidElANutTJ829xoH
cqekf1O2aIJtV3kTmBx3fbS0XVn9o5H+5fcFUzaSCK0PBpDMK0X51GTqVdS2EhHbk0OrXRFsmNVK
p3UqdNAwL5sBhSP6gkE47ap2I8/yksDt3fIM8gCZJ5etnRAVu9TuE5vMQHyI/n2vyF28Eh8z8JsX
vrw8uBkkV3oKQbKlbd3oE7K9ym4dK7jpph/xULl69DyHoaNm35pAUgOXGbzYQWzwiASBAjC4GTVj
41B/Xl6CyqMJgsW7Hlhg8lGCTd/3pqTYT9wXXWAyvBJ6OiZkjgDu+8bTqPHLuqudDihrt0FMPjSY
s5IpeI7esAKwMHFA6o3ZxRhrXhaizS7tJKspOc7v2jRGi9aDtfQOAxG8pLbTjmeefIDhGtPcvz2t
LTgNcwz6oljaMvo2o0+lmtnHQAUY/r4rlOki+I3OwK12aCIktvadGR5i+16TYWZJzN0WXEdNSGeC
+QtPnMf2N3Rtc5Q9KWwmRav1ErzH1JGMFJYKOB3tqgTdAnoDTaBcfATfab0tgrPgVOUWeGzxzhMn
bqhEeLi9Tq1zoMhw9WUHSPASVZ7kQ28OgWero2M0ijPTZ42WTt2Pji1jkdg3A/ru4bYgKDuVwFlU
yxsengLre68/fMTSbIMRFRy2ulj5jrqhKABzgpKDyo4sK52C5z5wz9x9Mdtm8CZG2J+6aYKyihoM
7CZz4fRxMjsRC7y8WIZrW0PWFrO9cG/ihF0qQ060SMWNrSV3ZXI3VzHYFWUTbv/Fff+WIk4hp5X5
b3asPxPNaa4MwCDZ7sjc6PPSohIfSkmuLFFLBI/iWcnCWIeLM83LpLzo1TORkb1sl6CtN6UEbx3r
UcYrBY8T0VXnN+fUZ8wBINv10mGbPckoa2UaCSmfGhVFYtTo+Q/MrxkDnjC7tKUs1zIhgs+22h7z
wTpU0uzvERqh7euulmRJ28nK26otP2F1iSm0YVDaHhAINPge2BedLOxIzo8IXh2FtZ6TTsd9D+1J
Nl6O9C+DhlGCKpIc1G3/9qaI4K8BsqygZhOj/ZAbfjQVbqPFXqBcE/tSzZ73ncImrJy2sjXBKwy2
ked5A+fTHjrlqjijGwBNXvNNgaav3J8AYCLPgGTGILiGwU64blJQnqcYDR3V2S/1xuHVKElfJRsm
tnQ1ShH1ygLCFjfMmcpLA3iASdQ4E9f/UpJQ8SAxOvQwfg6nUN6QaHLbUHcy4xIDQZ5ku5aj/66M
9LZdRHANZt122ZBgu+z0YF7kfnSwXXbNqtf3eqh33Jcn2SlxTDmti4oB0DMCtBxz66Z2lO4+lw6c
bPbCrpQSnEMQWshPLSgVROEBDNpua7UO7QH2QZyBvrQ1ABbZI7H9feUkDkN8Lu1SNUNbCsC5lREN
sJ9pIykQbQYn47W6r1kqmuSEg6zP6ajqOVo5EJq6/Gh9moE2l2DHFPVT7y8nS9a5vLVfa4nCaa7z
HCDDih14Y5hgCZv6Lpv1wuGlInkq29YN7X8606hB33PHKVU9a3XKPIb+6wno97iLHtAbOmhedK87
jRvcUFllcVO7lczlwK88/NQYoWqlANCI5+eq+Mw731Q/YBNgqP2tlrBlBTBtqhATip45eIWaOsMs
m2fZ8kprCcIWZUVY2WCOxR03uq+Cg5XxIzHQcK1JosiWda/lCE62KzS8ZRYTxWS3Z9n3JZTZPz4S
RUSIKMbLumdqjPe+1HJs9rnlXwylcbWcSQRJtp0K3jUEZko1WkrgRb05OpU5+FGOnjg+NRJvt5l4
rdaMCt7VKjKazW0a+f0h6R12yA4g2kNvkuo1bnMtc66yBRQSL8phXG0wIaHgj4Od+bn9nKJKT0NJ
yio7qyI4VGZ1wJkb0BzUH6aFOe7COi9kEbO78Cp0J/Jz3zAklkeX/Vwd03m0Mz6FKea+S9Nh7XTo
1FjifmQmIXiCfkRtv+DIWc36R5scOg3PatLB72W3xVi7tgbBF0SZbnFFR1VcPeoX7FAf42N87v3Q
XbikP0CSjY6d346HCm5B7TCsanL0nyvl18qGdzB6t0Lc2N+a5St7KglOQUU1PGMtjlI6Vl4APC0z
vSH55ND2hxVmTiYzPYkpiOOwwHjt9VnHewzhyYmkAAZKipd9lTYfV1crJ07SxLORg2UsxvB6yF0T
5YAwvsTiacFlQy+15GWg94EUy2nxOTsLKc7IoktIm+cSlcpX8JH/bQ7mtceOFsBHpF2Tkm0TJ2Rz
rYg1vGKEvnKaXHIovPGSXDaX2a3ijm4NojPVUb5VT8NJRoYnOWfiwGxmFpznBe48aXuvAIBS6+/n
RJImbcowwPVhg/BDf8edWSr2FLfmAq1iOlH/cw5ds/sssZHNo7ySITh2VZmKqizRMB5HwEomXn1U
QCDgoisCF5z8QebZZSoJnn2KpyyMLBSN+lz7ooWd6gCD6zSGlaRGuXm88DJHqMpMYCoIx7nuGAtU
qkEt5XNUp85EZE13mzHqTYIY5NVer0tNhVsi9hPAIJy4/oR8sghlMX5bDtMY5opt6x1/Gx0GPAd2
EfXCqKdOFIzPXZWncO/jl3KUpi7bEdF4Eyd4WyMpSrWwEaLUC8OtncfYCUdHceuX9Kx7eObS/H0D
3DaIN3nCRvUkHUjR4oajNBfZVLtx2Hm4if6VkHe1MDVELaLBSCEnjerMmNzr4rk+BihcfCS3fFs+
sQjWofXdCCyTetX4D2kP1UfIUozV94XjGlV1m2k5cle0fJxsHl2oQXQug/TvduV1aGeVqLSammtx
HGJmQM+f8hEZv17d90kmWS2ZtenLMV7JGXtD6a2gALU8dYrSqc7Va5e9DkqoX4O33ANlEUNib/ry
/5VEHpphajfoNplof8o5d6xRu7Kj+LBvcZsPk+uNWo71Sk4MiqApGXCOWOuiW8DDtOWPBE+SduEN
h9nPvQJwzK4sV5I4C11IzODIQbjcoAzHuOYU6KjvwDD/Utj3+9otn3kX41dWKDiJStFJpGiglo/L
F029mrXvk227luFGpgyYQrZfgn9oGBmsyMKbYJDdmKATHbvnjHzZV2ez1LfaLLEepkwdehfAr4Rr
ADlEbvcUX2s3S2N46LbXgB6/aWTmscS5nRUUgfqaWYlm4EovI3aDj3Vzw4v0aDgTHo8rd5AOUUns
QiyOAW23ZRZHJtiHhqNRH03pbksec/2HZCW3ClYGVYFftRB+v2Moy00zb+0GD3c8zO4yhX6qWuu5
JJZXaeUTSo5fQjocrLlEgVOROJNXL/5uTVeyhSM3TLU+Mtte+C7pV91fIJQ0QJ8XXnnsHaC9/lru
J+GBPWbPmVt5+5pv2ulKuHDy2qww4nBCPjgm/D7ioB9RK58W8QdK+ev1FU5eorXKkIUKbsb9kTWX
1JRMyW4aykoN8bhVfalYGtZwDOmVYSjOFHeOqSmnKpah7W2maG+ixP6CsglqBWAp6MGl/hg/Etmr
q2RHxG4CGhlRn08TSr/zXVU+j4nh5kQ29yYTIsRjQgIaRmB38gqgAo0B/TnaiUcXQNR989p2UavV
WhzKKp5wlZY6YEpDTL6hB+0C7UcH4K45LXAkwf7lK2f6+CGJhrpUTRlosASJpBwxUwDUFG+4AKXO
ZzzCYtq8O0xfl+5IFRcqReYUt43vTaKQDURjl9m0RomRPizTffMLmFePoBlvnAWkRX9Z5tuBwiYx
+W07fJO6bPFqZYeosjCClAEbKJqBksidKpXdFbat5E2E4JnGEGDN9bg8JYWDx0EZ2PDGw6Xf29+y
zbBM38QIPigJeKVamGf05vSZMt1tgdMy2z6IZR2ClpN9YTKdBE9U0jgqtRkXx0B7tJTIYcNT3Uou
wNtlx5VGgjsq6qlNSAXcpunTQr6gfQGLj4NHqgZldHmlafnJ7wPI7/UTazIJ6bXSpsFCFENzoM7S
JUl86AaLOoMxfSpMfmOmpqQxd9v8mMEsm2nkHecS2NFYni7QpirPXAOsi7ieSOxi81yZqq0ZtoHx
N5E6qGgKlhWgGPatwY+xVVleujT6aYWaRNB2Pv8mSfTpTZcPFm9wb1jYxTJP+2E9hlfcm90Fjsb+
Vsoux5tGuJInFMAbsDpiMgaatfEVjQ9UZ07dyd4wt60Q4ygW4Gh0W313Z6iLpCUVpATX2qE6jKeX
7pXxMPZCabVze6/eZAmuoilVFs8jzCHOjyB6IkrpBPa5MSROb9PUVyqJriKqykpZMMkr/OFigFDD
ND2gYXtgV7hDNT0rhlW7alWc973GdhxbCRbcRjdmQTB2DPoBJfQ8x84SyRTUm+IGXG14ToCHl12a
ZWsqeBHNigIrA0gaJktrZ+STT7veJ8z4Hobmp339Nk8z03ScMhO9imKfXx7m4cgIGDP6pnTsajqP
rJGI2LT5lYjlJ6ziVauPXUTaEGPpMbpPK6/ILk3g9O3rIROy/H8lZFS6hBnL87Zaq997LTwYJLkf
OhnhnGy5BGtXbMUEDJQC/14tCKHTdVRLZ3+XFOydV1+tl2Dq3Vxikr+HV+8Pg4/+Ti+pvNgNHqqb
9mgPznS/v3LbN/+VPMHCjRBOKayAjlGrRxOJWu0aR0ATHZaGhGm6WQBN4oOsHL3teVdSBRsnZRCC
YgJWwf0BL1l4nyuvbBX8Y6Nf+OFtWflEkZzl/c0DwvSfNmIhWTPUEIoyANuVaJ8bMkuSAGye3N9a
GeJQKGeTHhmLrRs0cBsGuLnsW0xjZyDf93dt0x+uBC1GtLJ3vUENvrIgKNa+VbXXqvcY1g7Gm1y5
nXXZxNO2VoZJLQtEVu94zrTASnS9BitSmjCMUU6xQ4yycgjgpLps9vY1kwkTNLOUDmzONoQZ6ieD
v4zIppsU8FGJ7Pl+22W8aSXcF9Q5YkzjAVom87t6drj2QD7St2SwNxGC66tHLQpqI4brs5PU0cGC
3fV4gjTruxRcFPvrtqmOpVGgbVmYrxWBnEwehGOtwLp5xlzd+mVND4pZHPeFbB6hlRDBVwB1KK5n
HUJmHW/O4bE2GklVZHP7VxIEv1AXXTeAhAu34OmLpT2U5W2eXTcfAdkwQCOGmAd6HdS3/zw+TaDj
ze/1YVuNboDn+SlCH+j+Um3CYKxlLJqujmgMgAM1bhNEcW9yZ09x4gt6A/QBXz3J+sKXkPAuZKzU
EUJGkJll1zah4ikMZB0GuoTu565zm+KCylpat83sbeUECxj1oQpjA3QXRVo5qLbjueVX+KGGv/Xa
CVbAkykfhnghWSK9U1c3Gq65xXjV1If9TdI3g+3byomD1QBbAWpDj7rmwoGpOeWxvAAFoYuuvEN2
y25id+numl3ihq2LqoVn5g6RpLavXeE7uyeCvY5maSQG5nq9ouKHkiuWa/MnQoHdTouDnvEfdVt5
ep+e0MNw6pr2QWlNRzG536Xcy+CNsyE8xwAudPYXR7LVIhpsZpUpptnxYljqFy3mhoh5oKCu3hey
fd4RV3S8fYIDT/DCc68NjRmhvTJKVbdrLYeq1x2gh0MqaTTZdF1gD4Q7BjiLLU7pR3GRtqBmiIEW
PTh9h9Asmz/fVOVNgmhLmtaZ+mhEQOcIMseKr3V2NbfghApkYWVrYyiKmmitVQHaZwjeq1VYmQI/
JfYxCMd1gMGaZ1ZIHqRlMgTvFegjIv6E0DV3R4Wcc+scGZJkafOeutZDcFupPQ79pENG/zK9omqb
1CXcWRBaVCeNHFMWXGRKCc5LaVIWZAu9I60yPwUfO4nOefht36JlQgTfxdoZAxkMQsL5emzdZPpB
ZFVviQjxLT/J9SSaW4ThlvT3dTae+wG9m4GMcnazIWe1QWK/XqbkJQBesUGaVlwOE78ItfLebptD
G1RXzAaOWT06VpMDFSuSheitmLaWLeSBccjNpkxRg8wUIIXmV1Xtp/o/1HgY60ESqjeXEzw5po5k
Tbdf7yqrSD1r5mDUJnasyzSfks8tvIOu9BIpWw4I1azfUpb/r6SMeV/NsQGF4vxXRJ473d+3uy33
s/7+ouXq+3U1BFM/4PtGxZyhRlhQDcCs41pPJRFLJknwDREZDaNfXm17ojusM451kF7QIcNth93v
K7UcFjE2UmLbhk4A+feOZKSJLatVQwNJFK8PzRSHjqnD/Az912SjFmMFj5RyH3RLn/flbprESq6w
WamiIIRQyG3z4CHpFYfV84XZ1xIvu2nkKzHCngVJX/dqBzHUwCVxzhw7f04BvBOzn8MkkSVbSmHX
kjTsqZnTyDeb7xrhR0wE+6yy0HDWtw6awL1gyvxokPHPbt1UgTlAmEU0RjAU96dZ4uJjzFWHgY28
I1dTFZ6mMbprZ+OOa4AiDtuTmspK/duBZSVT8B0oBFVpSyFTOWkYVDoYPghDFCf6BbSpT+rpI01i
axWFHKaJmnxWKOp1Vln25aFobRVItAAReDaN0fiyb5mbbgQ5jLZ4KlTIBd26wuj1hqooSNYHXl+P
saS+v2n5q+8LyoQEeL1GRUDrA42YAz4FXjtaZ4WKW9azKauIb/qSlTjhoBVRkIKoU8fa2V/zVDno
IXD6e/usENlAgEwx4ayFw1xHtoKFo8PdHHydiG+0MgJ6mQzhjNnhyJNOhwy1CB1l+NwP3/tO8qS+
HZVXSyakTZj+7swYI5k+CNrdtmzP+shdEg9HPcueh6Hyle5Fsbuvhlkd9m1vsxpOV6KFBCpm6dDz
eVnDzF0a0MOLQXH+6d3lhtQ/Fxh4lhUKZSsqZFNV2Gu81WEfXXND2l9kegyZpEC9f6LeDQYPOrdD
thiGbt6p+SHqT/urtm/iVCwKllHE7CLFfhXmjzh85OFFbuAwqT/+TozgGCa16+3WXNToKi830U8F
luoBkLOG5Ca1GbR+GwFVBQ+Bqf1I5yoExUrt0O5rpodOTG/GonSJUrn7Wm37copHLFUHZbhFBWtn
JtBEI2OJxIfOV32w7F5kPxpfP8DRHrVv+9I2VaPEtEydoIomvpyFiVXWTMczUzoVTju0F0pPzqjz
e6Wh/1OkLPM+Iu+1jqstg5LCUmrocxoagmqXTi+T+DiWpzL5oas3cz47+5K2vQZ9EyU42pSHSlUM
GLkqxvCBDDd0Lj/ZWXjZz8aXcDCAlVbedSG9jAsmsZdN+19JFhxv3aJzoBihpGYde+WyDTAXHx6I
tPN4M9NYyRGcL6myqo4CPHuW8Tk2PoX8eTYfo+F7aB7j6iMtunQlTDBLpTOUqUyWOqV1zspTUNwW
owSpd9P1rUQIzjbkrMwCDSIGo3d6+9FMVQdcv/t2sW3xb2Yh+Fdk3DQIOIQ0NQVoyTUpL3Irw7Bm
6IyymsJ2+PitkSm+wPQoziR1BGH9i3WMT/QS1KsuJ073dfAaJwcq6/iRScO3fQKm05/pZ1hVTVWg
Lu5TEyMrt5RfmaMksd63O1OEyc9BxtvGCkQoIOVpkV/jafp7mwbOTW097u/WZqhaLaDgL8gwGzNq
GHC98zW1H5kqyS32rQGDCH+u1ljzzuIJvj+QQ0AsN+0yvx180mhOaH6k93y9NYJf4GGdsH4xPY1g
nLZF70/zoXxstV6CS9BzzFgDXwbZJeaRlfAHS4aDmj393aYIrsA0tMgaSugxtqeeXtKPjNWs10nw
A804Z6i54/tM+2lVd9OYeEEva9jbNGJTpdTSLMRZcfaKaBxvOyOuTBpeLPmvLniustYZ25s5Pgcy
M940s5UwIVWJzJaEnOMqao8HilfSWIN9pQegjDjjeNrfnU0vupIlHBmLR6xqFsWIeT2rfsQOYSQ5
NTIRwqmx9aTXgE6AU5lf6AAms28rSxZvtvOglR7CaWFlOI16jtRkaVVK/fJ6DlyQob4OnwOEnv38
u2UTTk6Fy5KiLTgLNUvc2ADIvpk4TFbI3EwNVkoJRycszTKhKZSKm/Q61RVHCQ0Xr4weVYePpHYr
UcIpIvWczKqGS7qOEtnE+U2kt55O5sYZMKdkZKMEj0N2oITAOk4pn4iCBaRjch0GHeA5u29xZ6Od
3XI7ohz6rAwkSd5meHjTUXyBmFvdjvqlGasr74rkayBj49p806QrAUI0rcop64LlMP1/MbWvhQle
oqUNibMRXmJqnzrj0tL+abPjvpVL7E+EDM4UkvdaC30GEHrG2UuDSh9lBUhEZS2125KWUp9mquQd
H9Zc8ZToMSIRNy/T/qprwbqFwXRAN+1rtO1af8sRR0NUvU0LfWmUs0jlNuSqUi41/k/lB/TXvqBt
W3sTJJgC0FkbS5mhkF0rh7Jqz2UkA0yViRAMIAzTKDQodLFrQ3OjIR/czCSSC+a2837TQ4gPbWZi
tDmBELNsAHhe+foEKt6aP/zdci26rqrz2VzXaVEtYka19YyuCByLy24Mss0XYkTWo2bXoF/bz8fC
qWdMHt1agD+Yi2Mrg/OWiVrsfaUP6zq7yFRcJ+cg8PvpMxC0yAwc5ATVKEl+vb1DC48caN0Ary54
0oDlehrYaKqOK+VZm0Fc3I1X89Cd93doX8w7Yi875qXBE5Rp2vyqVCPXNpxAk5U7ZUKEU5OgzsHa
BrWToEPLEVDUwG7od4MtMer/ki38Z83eUXe1RRvhLQhyMJpwHZ74UfHNK/JJAZIa6A0lXnRTKYY2
GlMDEYIqdtPUilmmeoMa3aQ9Nu1Jzzp0hche12VCBIPTrb4KWw11abwHOQUacWmVOkHw+AEjWKmy
mP3KrGNiRmmewQgocMcK9NPc0I/AGNOVCCERacpprMLlSUvXHqf/nfbOpdg026uFI7OM4VvvCGRM
hfJkNDFMRKOnGczswXWjHz6yVG8ihA0JMrWs9RDHskt+WuBZjuzaK/hHUuvFjP/VQ9gPjJJX1Dag
R1xelsN1Nd/WsnexzSizEiHshz2hL7rvIKKxTpF5kWWSNoftrWCMgM0HBLFiBSJmWWwMy/ej8iua
DbPbSNb8vInTTtmbCCFQWl099JWB0z645Wfj2JyLQ36sj/0JBGAuOzaO7kxX+mm4lM3vbld0VpKF
6Dn0qlk3Ec7L17Rx7FvFMd3xpJ+BfOLbx9KbpJOhstUU4uhUhAD4nyDQCA+1+WTXzhy97Bv2Zmhb
6bT8hJUPoA0gfPrFB3Tt7NSqr5AjTZ7KNAEDi+zavW18bzsnHCIz09iUhti5khyH4bLvJbVX2feF
8xMNYasXAb6vhg0QfD4Hg8QLbF5zVoslnB6LxISDxwqnJyAoF1y001WBCN07cah7cSC5VG3HtZU4
IRcYq3HKrMWvaUp6WxV25PDWcGaVOnmUXbYwQsS9q5HE50Htr/KEu33Y/ti3D8mavlbaV/aBF+3W
Ui04vojdx+W3QQpJsxzXd00Pb0q+3sJWAprKLLqMLB7JG3wdTx7pUT2PrnIEXe5B+0jasxIm+A7d
6Lp4WkbW1OpF779xXPOzRNIwIlsxwUvkaZ4awWLlRXBOjZ8Gl7jYZdf3FmyRv1owM5qMaJgXHfjP
sbEcK4qdnADCYO6cWo8dgIJ3Xer9nRkIbiJHz+0U8yX+Iaear/VUcnQlnk4k6gvH2baCEm5oYA9B
+IvWh9T6iAhL09gCqAMSB+E0KUNl1WqLnKrHK3IxfDV649pWv+6v03bR4E2KWJUgc8sAUIWEZ4Ww
NPdgwcyAsCTrxdh03ithQoLdqUCOBdswyn3F4xw4UXvsgciOa3Yx/d3iie2xAetHpKOQFGi9Ew5X
8K6klMWHTfe6Ukc4OVreZJy/JosVcViRHsEEjf5Sesnb7iLRlTOvZFRDm3a3Eikcps5CYSzqYBRN
Crw3X7V/GYNMLZkM4eyA90/jOYGMmRmurn/rohAT6V/+0vCE4Eq1GWPS6X8MT73+l/fXPv5foL02
fdxq2YRI29u2MlY1qlVs6g7jAHa+yPy8r9Dye9+5uZUIIdZmIVgVgCcMEazF9f42SP6HtOvqkdto
tr+IADObr4wzs7M564VYSRZzzvz197Rsa7ktmv3d1YMNAwbmbHVXVRcrnAIxWmJrPDZ73u0wbiEN
AjMPDdyO0uBZ94zMrQNO2LC5Rhu1hn9dD7vNSJzaIss7yKIFIL0YdTddMl+tSzsd1GOamnYbabbW
J3Ygk4u4b+0mEay0Ne+wZgQ9ybObmMUhM0dPrUU0oWC0FZx03RQ47VS7ZS/+mbGzO2GyMa4n82ej
Xpe4ofKNgNxdr/0/ul/CPMVJmCtJVUKF4LvG8gbteHoz2yqx9mF4DpnddxQolWyG9FP69ywufx82
R5kI406ksFnKIAFYWaZWtpynLLKU0N4XiQfC+JM5LxW9pe2akXJnYgtb98Td8rcdehIVOQ4RCVxN
YayvLIxcqpEfAPPXYInY2ZOE1b1p/FCqEQMbqj2U2D1LQmtZVKtps0udzO6+lNtv2/tfwNjl1JaS
Gs0oYSSz7s7TbbV8lUqXdNCR5n4fatub/YJiN43GydQPJIQqFsNFppQWEr0cLeQIwy4aFbIYrT0a
EEy0GzTz8zhchvo5GJ+niCPLtnK8y8KYlSiO9YzFPjg2FcvSjMmSp2eRZ7ubY7Tau3qwK0crrerA
sQ15lnvQWKgnxQFHnK1cLVeGZmGshXL5cKfveaIxxtWM8BfYigTjAomP1FmdccHt2uCpAmNbVV3O
aPuDYJoYW+2gXKRiddzXtm0xCGZZQK0tmSID0U5VhOozbqg1gytxiu0pzlDf5O3N2HZ8oJUAI5AG
isrfyj1lnfekAs7ghQfjEBz70Qfbg4tazGHqD58QagXG3I2xdAG2J+LcpCC/CoPcFkj4RWoLjh1t
K94Khzk8edYD0KZBqAJbKY8yKsOZg2fUFq/r0mrPP7cdOz0HdTMUWYHS/7/64qqirklGDDu5av1N
xAiSjkmAvrkPk9v9Q9xUvhUOE1UpZR8tagUFz+XW7RLhXA4L59XdVL4VBOPX9TIHLWeOB6o2b0rt
ysgwzsCJdnhSMI67ABu1kAVQhWiInKQLfxRS9bJ/UBwp2HgqXJQ+1XSqBUKOTbe+2X0XJE4QxBGD
DYIMMelydUSev0LVHJ873DVKPCEYTz0OcUuKAuc0EOOYYqNmYRzL8FMlUlM1JcOUVTS7MN9Uo2GG
aYw+c7dXX8r8lJfnNiqsoHO1mKNam2/cColxAZpR9W0wY06rjrHIXb+Q5fsxSEFOedJzjgvlQTFe
YI4xJ5OIEKpJugv01OfOEqdvxSS+gGwDwfTESblsO4D3Q2QcgGBKUTXQSfB+UB3SelKluGHg6xXn
CLdV4h2Hyr1yNFNjtEuQAAf03Zae6FdZ2ttCznu+eTCMEwhEPegLOnZuogiAsYAKJDMTbwsfD4Rx
A1NfD3nT447AGnaT5oZdBOrtMqgc37xtpr+OjJ0ORB5sEpUBsnTi97z6UqPPZd/X8ACYHMswK0Xc
RxgLLPRLc3Q03qYu3u8zbqCVGkluVZwTasuWrCVujbVt+yJs8o+gcvSvE2DZ4qS5kiqw+eEb6LY6
jlflYyTZogRCS91D0SKx0Gv7qUzrCpKKvVJl6FgrZyJUOahu0vRrLt5E3EWPHBVjGftz8NEEdQQM
fbnGTJltLrdKYbj7h8e7H8b29VieFJWOhc5p+Q3TTsdB4RGO8uRgzD6scikE9TZMRcD+wbw7an1h
yanB8Zo8GMbsiwmOEvU5ROpG7kz9jZRIvi7ytlHwzouxe72MmkjOcCmNIVuhEBzVoD7sX8m2IBhs
V4hJ0LvAQORDFuoKiADdIdSOxJzPRG2tcF4439nbkvyCYUsfeVTq8Uxnm82xdAy1tQuDg7AlCLq0
wS5HDFlT2E07dH+eJNK++ji7J+pVq94lvNnOradrDcFcemSI5dhrJqIxklolOcv1Syj44WeelDUM
cyVGUcylqEOFu0IbbBO0HCMyaWQpeCMynCNjQ79BIHllNpAn7+5C7aoNTiavT5MHwXh8I42XSDHo
kY1gZbnM9dSKdY4tbunW6rzY7NcyK4aAGebIBYOJi1zYDcg8eWwT23JgSpp+qYMxjf7/lQtutUqT
ewX2Hib3rfDca4El8J5fHgbjHTHlHRiBAYyy6G1Nrr8kWWqFbfa2b/Hbx/UuCuMhFzLLcksZoEos
yugi5JsMifPxxZOEMZRE66NpXOC34qG3xM4z0B2p87KRPBDGTKIApYaWBhNJ4WEVVAmk+ev+UW0b
PG1PIrIoS+x8f9ymQ1QI8FpV12CwHyu9m7M5TVancILibVnegeidrdRrEZKaaHQ5QDLcK+WrVka2
KnK64TaFkUBvqxg6mJ7YTRGxJOBP1yBMVmJMrVLtru6+lNJ8r4sJp9q+Kc47FBtIFk0dNhMBVD1U
D536mGnxQSeDu387VFHZqgZ6LP8ViCWZSEYiY9MUFEDTnzLxgUQ+uMY9kGhYvdD5+1g8iZjIMusE
1LdHYA2S8TLrAkbF4ses/WsfZdM0VxIxH5jDNKtzSJkeJOObOWW3SV7f7yNQo9g7M0bR4igOeqQs
EFHUeWPFpWIlCfauL8PLUvaPraE9LpF4jxn4T7FarW+LnvBKxbOpGpFogE5ICM6x/k61k3pyhUxz
eqiKsxTYPaRVoi23kz9O8k1ilpzPG44BaIx/bYIwnRMafWrzTV44HQmcUNZtQ+FR+fMUk/GwlRA0
Rt1AVDEOrCY/9+hokaRrTbuYO142fFNlZJnS60FxNMIcqx4nvT5XSO2Djv2604gzD4KzrzOb57aC
YM6tDTKyTAZNpeUJhlvD0knC3ssSySkiXg2Zh8UcXWAOYjzTQYSmILbeelFxzDsssOM1lmzawUom
5oWKoiRbghbHtkiLNybhSQ/QMSO2Dskqu8vq6yjQLCNXPzGZqdMYQgLDrmKyH49DgUbUGiTS/4/J
hE1PtYJgLDyUDdJVC573huRWneqlJSWhlQcJ76q2gUzZMHQkaRWWn0PTFaEe6UhHoOeoW4Nwtsne
uqX/BK2ELr/DMJ43DuoyJmD6cpupOKbiYKkJObRFxFFyeuG/OUYFqywVhHcibuejewrlQpFKSrCM
VWX22Fz93YtmdOi2B2Nly2ug2ZyqxrH9i/cbgXQ7NYJKByaDSLtNZrSgJZGT19qhH6/FrLmoms6T
ddka9JDnBzcvbgXNxOR6WoqtRFmeQ73IvqekV46FMcfnUefx/Ww6JwXEthgLFFGdYax5HtHp1CXw
uIV5SlH4znue+9uW5R2BsWOtmtF6X+A9U5B6EdE/XmqHReY8mjwQRjcKoW6NuoUYdRJYaL9Xgpch
+DMMneGYbZDqXwr6OClt5GSFN4Ro8Scv+56cIwg7q7loc4H+cvr6ow1+yH7kaA0iPP6tbUv6dSXs
XrxYWDQd/LxI8BYXxTJbZXGfLq0TjWdlDu0FE4H7Qm0+Ge9Kxm7G0zKFlFIAhwfqBacIrqPuYq5M
ryGc+Jl3eIxjDcYMrzBNLiagrSjUN7U+KPnTviybkcNKFvo3rIKkWpGjHL3x4GI1NE+vxgOYv3ws
b/JJ0YFAsi6Pf4bHPO3Qud4IWuDpeYbtvXpn6cvoa5lm1USdnK6JP3VZJuIUPILgTGMEHNN57nIJ
oZFeXKSyaMmdF5m9M/MKZ5uXRbv/ERSB+oPlx2gmE+QElE95mTxRuw2k57GbOLJsercVBqMQSxNH
atrAj0rZbE+D6Wsjb/8UTwzmuCpt+SfZTN2bJgxWNR257m3TgFZyMEpASvBQLTOCErIcg1xxi+5S
x24NrY+dfW3jScM8B1UBnuFCA1AtPCVgCS99rXv9MwjmPdBFrH+oMfTuDiLotPJTN95Gen74MxDm
PZjUShoNyhdSK8OlIUmeTsJDbZr+n8BgPuqjM5hmcFwGNWCQKbfmzpvzELQ83p+BMMFAWkxmm5tI
0MkTbdmTG37L3mb3BKql/xgjYXkuhFxq5YSS3wuio55+tVNivuT0ub13azDmG7pNUMjITICpWM5V
xyKSm5MVGrm7f277xo8OlI+Xk4ddJHQmFE3CU1o04VEoTc6Ds/kYrI6NNX5xNvDKQpKS3Nf6s1F7
nehmyUFPOem6fQeAPfUfZSFBlCcE+xXRszWdk/woDb0dzCBlkrQ/VGnGA2D9qdIN1HJAAO1kySs6
vO3Q+EMQ1geMMRZtxriadgidRqytZAhPQ/KpgsPqehgvEHYEHz09ZFE7L8lm69NjnyttZusmsZL1
ZU6rjdiYhU3N39twOIhV/6kT0zHkqykyvk0ZJzBX+T8oi3bOEOPi/TcwDbFvMdve/x1E/qhlQlZ0
clXiWlCTHaUfsWTF1WeCaPUdgrF9I8kztRRxWkN9ANOonRTI1aoDx2Vum/47CmP66DtO6BQPAkHz
LRCfQIS5f1BUcX77FF1Jwdg90f+9jVkMHSVbvIkE50yP7dEc0cHQukk6X/bL133UDakIvnxRPzNV
LE9i08N11OjLIBqBo6u3w3Kdf4LOkyDeM3QNS6VAlcuYvmlMckOSVHCQHLYN4zSnNxPS3EIsWwW5
CLheYOsL+wMg4wYqvUv6nAJWhWRJ40nPvsuxYaFNa0wf4+k7Eu6WKfO+Rra6fT/AMm4haialGBXA
anJn9+ZLW+aW1v6olxu5PDbxtVn4QpqCmPhQ9bwKEhWJ0Zw1Ntt8O4/5vOgKFvQtdNdR91fdj1bS
gAXZcLr4QuKRYNAr24Nj3EaqNjlJGsDNxVXf2O3lWD4ay7XO2wW54Tk+iMV4DkUoBk0ycKS55I/9
tRJeprxZXh4E4zk6rCwbwgGi6NOjgSxFmt7N5HXfwngYjN+ok0ST0AiHMfqgA7/yo7xMllLc7YNs
BVsfDovxHmFUxEZODytMjoE/+qHbgX7HmX4odufz2iC2nMbKqFUmcujAWCo0IRVJC8zeRrRCFluS
s5RnVpuqBt56lF5B90/YBlx4rKU0w0Rw4qRzxhKcx5jsUOdTIOmW1kz2/iFu3tQKjbkpVANN0HsA
bTbQfVtisbHx0qQ8hrkNP48B+3eZmJtqq5LMShsLzlA/dMOxlm51rbaE+mJovaA4Y7qc87D85HD5
zWBXiMx1CYYRB1oCuZIpclBrtlA5t4yx90LxGhuOu+kC+4Cy+b5JCByzaamT3asm+nORJ58owWnv
RUS04/RVFTurlCo3mkVvxCtbx6MlJyejPGoSqGO+J3EKLpFv+9ey1bGME8POXQVLjFVZZe5Fb0JZ
SAKo20tu0W3ChZM4uZ37KjZtGKfCLfz0eR9yU8FXiMwdyRmaMeS2EBww5Ib6TdM97f/+tqa9S8Tc
iBxkCRp88PsYFMf8Um++LcvLPsTWqD1R0bVAkNtG1YHtXVjSgbREBYYRWd2LeqqwocuLOjQUYavq
GypUyDBxDGjz2HRF0yXQoUq/bUcWBzVNywFOqMgfzPCyMznHtvnQ6WB0MVCVN39b2Yo193ocV1CE
HINfQ55DJa8KBfthI2wSxNhEGs8cibbmztD68Q7J6F4Wa2mvGpngoIHV6mv8EzcoeyxuKOQ27ck0
mnvRBHmzgGijPadBCwOJL9X2kHUh/vMqnDtnVhwz+dq3X/X+q1DEdhTwsq8b/YkagjhdNnAsaFRm
S0wViVujQHHBCR47p32ie+AiL7Zl8C47nY0RQGdfvX6/6o94zLmEWt6Soa2xQih9bKtLWeMQeWyo
70cAxgSnMOsFSahw17NNxxTS2wArxBYL24rOBUhp2ovK55FH84RizLISlbbDBi7o76S68tDa2cxb
KfL7i0bFQlxB42FaQPv4OdRpQ4x4G/ekB+pJ70u7rYMvYW16ytCdsXWc02GyLdE7HHNNo6FnkRJ3
UAvNy5pnXX3bV4PfLfKjOMwtoVGmneu+pZukjsl4pRa1W2lfBjQYEE2xlPJxH44nDnNB0tLLmR5C
HCK9kuCLwZsG33hqPspDr2+ViU/xAWMEKQDGExZ4hgcsenK6wzK5mQXOcrfyte+mQ9x9qf7DeN9v
iZ7yCjVrIlNCkRiBR+YUR9UtffUVMXxsE0uyl0t0hPj7iPRaPkYEENNEIgc1OhPU3MzXSh3Mca5m
JYxruS7m70XzTcs4H5bbBvyOwZY6y5w04DADBiWgBL9Y7BKndUBEOnqzU3v5fWYP3ImtTQVZgTLf
JpWoGynW/8I9uPWbbue3kRMUXofLk9zGb0B/yV2mxhWU+U7RMecZRTMwo2N11EM7T68E8OioLyFm
+CbdFkULX/CE8zJRVd+5QrbUoc2RNkY9/CMpsJyaPDTtj3DycizY2VcV3okyHkRoJUEaGoQRMfb0
xnXrg4KRo/88CKqtK/UPYpSQxwAQs4Fry0KnqzQOxMb3EdV4rKSkXxKKqDEmluqaFJIYfrfNTL+f
/gK/iF12sxVg/8GwFA9SX72SsLitR9PXo/Zu/xC3L+sdnbG3xjCxM8AEemHGN0224Otl1tRDRVc8
lg23DPb7J4ZGidVELMFRDSz+YA60z0ggCDU6ghQjuMF67MtKbxx0JT0FjWgNhezM2FaUjvMnVGUN
y3jnoNcbvVrgxtTGM5W3UXjYP0X6Z7Mqv/59xjkHUYmu6B6/XyuvBb5TCu1e7jjUM7yjY/REzfMF
TSk4uuSoecqhO4xedOCvgNnIF328IkYjcpIXIaFXNJ7A/Wt4tb/kiG0WW7PHe355ZIPy6wMey/O5
dNjyRGacXVJasy3birNc9H6KJealjaXzuSv4uRc6CFtDm/fa8IRVGK8c6yLpBbGnXnl2pQf69Tbd
ge/LS+977gaQLW+y0hKFccfqkGMiY6TKj/3i/XxC3pOj51x5mCBuHHL0kREcpnBIr4ZjfAKhy9nw
Q6RaMDXOcfQcrVcYBzzXSzQUKsCmxCs7LD2UUisKv++b1n+IhK9ErM4Szd8r55maFLE+IVC81E+F
F34x7QIU+0fZqfxptMoDB48e0e+2/I7HSCVroYBpphHPytMAbkYPjJP2YKGe0juKnTvVY8B5AbZc
MBHfARmfWCV1hlFyANaV2Nr9YHxR02ly9T6qL3Ii//8HbKi9vcMxvlDMsIG+03CehfojlL25fki1
4/4Z8iRi3GGtNAIxO0BM9avSvqFzLNROWcoJFbmawXjEViiaKm1mHBw2b8suBgj8ARsYVC/3TIc3
87ax3PTjuTF+0ZgjXVFHCNU54R1o/m1KwpM/AtEzffrdl/iyFePf+2f5kx3rv/UR/uNjDKLN5ZyO
BnCl6/rJoD5ycuhe18GwikPvYC0eAsjUQsaGc4v0lvaAGd+oltpULxL0MlG+ixiTKdODOv0lFQ95
x2mppEe3h8Q4xn4yVLWgR0sZH1s/9RV/QTzMO8ptf4VvCuzhA3MCW1VciJaH2gh/VYpfsimxBmOw
lCzn+GAeCiNMI8jGGNMnZSheo/ylrR+0hHNem59lKIv/koRx81Euja2a4OM2OjZn1V0OqT2cdGtE
QiV1QkdzODpI/+bfL+gdj/GJaJBPAyHByem3kocH+ideeQyBVvi87wf6Y3tgjD9ssP9ZUwMaEIOE
TMr/SnPO9P9/OI53cRgXqEgLmDVUHF/wpUAwRTmFG/r1t7iJO37lJaS4t8W4Q/AkqynJAZecyyfF
KzzEuqkf+tOpPi6P/bPCiRS58jGOUSOlrkg5ris6Ex9ZaS/x+lf5RbNTL7B5jnHbeN8Pk/GLiYbq
SqPjupJjd0Tg5qfn+picIt6lUT+3oxYs+Z4ATvCupDqv+vlV7+d+eKyP6iF0Mk5YwxGI3WJdilmS
YmXr3+mBfwNtBL5HjlFxHAVLu6eKvdlqJgTqnPKJxtkgY7ohr0to0TV0ulf5WMGocFA5xsXWrZJs
AMMxBa11rzQepfyOIxXVrb1rYlyFqg2l2s/UerGucjmmpxFrhGI3t8l59mRH88kLdVKBTXhsGLzz
ZPxGKTUEGVJofaO7fXAoC681PI5028HhL2U3GM8xSzGWXmD4ypm8wJce0KLqyMfMipDFsQtw76Q8
mnWe82DHiGNdMuSYZuDqxgqv0jtY2KV8DM/5eXoqnepS+FMRGeexyH3cp9TOktiSTxJ20+L6uoN+
36Oe6uYO2Ip5zxnneTEYF5JLVYJolz6ZYDMqnOlCsOdrtH0hqxnYwyvnDmncsqOh7JTxmIHHJDd+
2nf0vfeHi8ZVToqtX0BkjivZzNquHmqWaEZVqqiVG9xe+qNzou+RXaM6CLq/t9rRrQWnGXs8Dnsu
JhOApNGc1EpKL/CcPVTnv79gCKzBiR8kVzzUFxjEUTnp/P8IU39ZBkvFZ4RpM4wVTlW7r46qrV1M
TmSj1OMsV9Q49IP2VPm8p5Uqxt5VMs4mjJYllTqAovDua4fcr9z4ht9VwINhPEs/JjnqLtDPCB0M
lTccFp8+Pe2Bo5nUe+yJw3iXas7UaYqRIGgcyau8MLdaUJ8nT9roqB7YGqGf4dN44GkpD5aJT6RY
TlFggnh5Y9clWJPlG23G5/V0uy8fx0ETxrPk0MxKbWEMUnsy1EMqR5amPO9jbH60SKA1pLVlXWMT
OqqRphUa7RHaSQezOGEXt9XmD3F9mY482uRNrVhBMXamCbFgKvS96WbYdSY6JNItEsjHSTMPmVg8
xbWKwdn/P3cVvkNXsEzsrxaNni4qPsuy/ItWp1bBG0XcvKYVAGNUolKpuVrQNJVxNIcrBaSJPa/D
d7M0sZaCMSkhrbDZWoYUo728zD8X8EpYvmqLnuLGCOnkAy/Nsp1oXMnFWFdNllEPA0D2p/4HfNQt
3S4QeaDNuAHPLajzsjd8deITnve+8Q6UsS+tUmTMPUJRxuRQZ35IHk3eEpvNKgKRDU1CgwMWlLME
2HNqTo0yo0A8eM0xd6dDLljm5eSW3njgloq3b+8djY3FEyzliAtas2i+BZfxYotu8bOo30knNPch
/xK4MueB2TzEFSSTjTAakCKEBSC7BYGrW1VX1cgZht3o0IRprTAYiwYVTJXLIg6xzA5ZirG3/s2s
TmV9LQ6thXU92eLPvJV7mwH5CpMx58msKn2KgNnMsk/M5aia3IhgM75aYTAWPWrjLAU6MGjBs3Dy
L+SmOky27GVoFrF5jzLvphjTnvU6U6MeaEF/16h+IN70vPVtPAjGlAkh/2j7HMdWHH0rI9/oeCuN
eTfDmG2jT2EdCoij4qo7L6p+0OuaEx/yIJgXEb3JYK036OX3L0l70fHG93i/T5+wVf1SEUigmyp+
f2guS/JYEm//teW5HTaWVgVwe0QdANAE6S4PywVeP2xQb24rbFDfx9qMUt6VmA2la9mIxZGeVdh8
TZrbMLgcxsRaeEtutvO8KxzGCWhqXgmVAhzarkqLUUJrKdhBUz032AQjO8JRexi85Ev4dV++7bNU
RFOlPWRopmT0ba5ynaCM/fNLr0EmJXCqQ//yvzVJbYfrKzBG87RUJCRVADZ4xKefJcGpR2tu+Fdx
gDt3wt6q/PHic55oBcsoZN2j3htOgKX1NmwoxN7k5mI6CX7nh07JO9FNv/eOxrafK4IyD4aEN6NF
gUC1U7dqQSerW7SiGN+b3zkXuOmVVnDMEzW12WwWtEWn/jHjQex1gBUH0RPPgz06ugdqd6f+XIJg
hcroa4+FfNjICCE1a3BoXSLzSp84aIc9SpfzgZfu2/68XOExD5aOWX1S/K0503nyJkdG/ll3ulP4
kJ4Ht8Yy+2q09o+Wd7LUz638WLHUUjYtUJuoJvasCYdpabxIGI/7MNsmqEoyOhXxBQFWjI84aCDJ
RCwxorbfv1VYPZXaIFM99deo63Bc/3ZiZ4XF3NuMhbGyESz0Ue7faMT2bYKWmKfE+l/4tbdjmxUc
c21tkLaL9Ldo8UG56PD+jw5NB/DKRpt+egXE3JWMHqcJnD14NpuvoFMVlC9ad6d8LuBdwTBRhpYV
VSBgSQpensFJXlN3OEi+4I/XiDt4V7WpfissJtxoh0aVO3pVy/XgySfZRmbjXr8pDrVDkMUJnj+N
qeqmJKG5EpXvj6pIOkUCE5L0d6axeaWZxliD75rcCekUWnkJKD0yT9RNl4nm7H9g2fm+fhDbXFB+
wkoe2tk9w10Su3ZGh/YYqqazb3HbyvIOxxhcCJrKResAF4SXyYyFld44noSWQ/9FVe63vMpKKMbU
NBl77cUZKOpyjNWrJOL4jc2kw+r3Gdsa6jkex5FKUYTZE/bV3ujxeEY7uHHVNlnxRIR+kng3RX90
TyjGzupaj4ZqAuhot5kVH2o4q+kuQ18m6sGX/Fwm7xAZg6vLPOx7HQY3BpVdNsNV1Ul3+9pAg449
kRg7U7EZc8kLGa0JwvVS+1NwqAZfFV/mXLSI0ln7aNSC9tCYeCuV8rCcR6CJp/iQnvSj5uueeMGr
OvNUnIm05GaakhBkd06F6afkYSZ2ZCzWLHPObju9sVJCxmHUSifIeQpxBk/yVHt+jE/BK9iJLJpo
VlzZ6+ziUjmGHrc6zJFQZjoUYlQbMXwMCQfT0lFvlKwENdXEMVqL+iosjPBbvKCf+s58F5jle5ri
qYkKGQJniejXdXsWgwnjWD1n6n074FnhMN5DQUsy1pRQ676Maxud1wfBDS/Fo3yfPBlQmehkVhZv
1v4/woNfnvG3dvwh1haZesYRQwZ0sijX0Q6nWvWxvcmd4G7+Q/2RGX8Sp4KqpxGOU/VR9Imf5BOt
VyROdyE/GH79gAIQYtjiNrjivq8cV8Z2hTZaVgdYIIk4XbMStCpXKFjrR3Juv+GD6xyddHff8rff
8/ezZfzMKDR6PYnAk8EnI2dvg3ypcycEOe5FZtwLBuNBwUIfBXxH4tsqRblf8NHUwqmLb7tlIskg
ShLBLMPAiHM4mD1BVpMINxm5V3VOUmzbuN9/n3VfYKwv+hK9OVqwHIpEvjXJbLdj5kZgGti/lk1R
NAnDJ6KGy2HnwlKlWERVwgsT1N8W8lpzXSS11N88/gqAufcgRg5hpK44uAz8HA1jObrhe8Rw/8so
6vYn9gqNuRl9zrGqkT6Yqk9OS2FhpIYcoQS3po8MiQ1HfDSODdgg/D87RubGMCKKTlMNuFllWtPy
ZVA1ax9h+61Zica8NVU/yHOiAKK3eze+k936Mb/NbfloahaI7i3xIHiYv7Ribv/Cz8dk5w5ZKldj
Mqo6MQFNP3fLO/Gv6CWvLe2ZLr54GFA/6B9Eq3k0nho7jiyReNwPN44WsTSvRRViC0oILdLQi0c/
uNMvg1VjC2SBuItXO9hOR70ftUb/mtWnb9wprZRTo0DVwkWe3SOjrbR2bhcXrSP4gz9c1dfFpfBQ
JZxb5pgjO7iXzO2MTikgh9W9pFyLfcQLYXknyTw5UqJoWjIDQbnGFk1XOSBtESLZFmGdZn9YeG1R
mx55dZRMBBvJY5RhXRx9Umk6KHPCk/yqnOOTaYfHyR2PnW9ipXzq4GHgdQXyDpNxPZPWd0lCXQ/J
LkzpFoEgxyS3zxJDU6YoY4LtZzyx0pNoXso8mvF8t67ixRe0ZUO9138WY8iVwImJtqV5B2MuTomX
qjcyFS5mumiTC7nluLDtDjbtHYC5qkEWwy4rANC6zbE8JZ7pisf0jBZsNzpV3LXjPHmY25FzRSWZ
jsOjnwKZE7zCl32ng3VwH7eB3boGb4PKdgltJSHzOrSy1AWK+jPc6o54iS7zEzkGSL4ObwlqkP1z
8LavIRsySqJkmqA8MWQd68k+OpIwVhWFNFHoVkie1y9B9rL/+1sZpg8AzLtDTLVSygoAyVG2VRtJ
waPh0wwTdypxQ9c/IDHPD4juiCK1QBJ94hseNWDFp1MOaEfljrNt6eIaja1xZK0+KktN5SqtNLNo
B0hwHG+aCI8N7cDivd8b0ekHPCYnkppqZ6AIGLrpiAVBQnBZTpEHpqLDZ+5LVsDuaKjolGDDLUUZ
lShY4tCN5QsBM+RN8zyAoArsZEH3lNe30XiUuN3RW981kgiuIsz9K1BFtgkb1EFyktZ56AaPs027
vTEHeVaxrmZxOxuRGe+N2TzNFR7VpZVfjIdsDpMceMs3YncOrflPB7GwW8+8DG8UqOeMLuPj/tlu
BM3I2kn0WMEup5qMreWiueRxlEFBEfQpBNfYfs3R2KmnprWPRH+JCYeApJqipGiqiI6Xj+IpYqKW
qVhCWabHqL1a4sdaulCV0NJ6Hk3vtiGssBgvaUg6es7zOnTVS8xAHFo//KtD1znq/c7ITSNvuqsV
GHOEYxq2IAGGYFWE5bFfwuR1/+DkTSeyAmDcVTiFWrxkkIZcmtelu3iaN17GB8mKnNTXzxi+dCV3
dhKLOrHu0eR31fNEZNyYXtZxZKLJ3dWs+Er+SR7SXcR+hyWbs1OcEDxzIqBNW3gX+be2jbAKF3hp
WHx20GgSKvDVgceAvG3hKxTGf8VSE885MqHu9E20/+4+jO0YpSH61YOVVM7+RXJOkW2jlpQKy1dN
CLXod0Z6b/LcMb2FHQtjO6azNEm6VMUt0eYJOpwyeqrX+H8KQ8Vc+aki62KYF8Qw1O+RcAil2yYd
rTl7k4XXAQNvRc/jv+MdHOM65g59ch0VrM18s7gQeU0aW59qa9/ENkujpVCedBOKUKMVXDp3R91O
PPVY+vGZtoSKL4GFnCSWyU7X4T3X8VM127s3xoEkSb1k+QTx9FsajlC7Ds4abLn53Iu90njGlQRT
II0h9NAdwSA7nRXxehB5PdI822WcRdQPElHQkOIKB+qqpINxFdz0ox3TBIYnH2InxjT/Z8LU9R2y
wY8iRqRXNZxidi6Oopu64al4js/U6yfufEGueNM/PPfB9nmkEgk6VcRhtm569fecXf6zHZw2BppH
nvvYStN8kJAJEJQmzYAGCWlCQbZbdLubuVV8lW4HFxPHlnCzVFbm81ohONbH9ksXTTBgVSNgc212
yqZ19TT09z0j78FmN5bLJhZ/JAowes2q0BUYuqY7Xyu+iFoAn6NmKyv04SQZhxItQmh0AjUDO3lY
MKSYXOePxnPqx5hnad5wf55+V3rzM++DgNrXjqkTJjCRWqNTpgRyqmpid8H1UD9H6kNSnUj4JKWc
R3QrI/NBTMaxmLFBpBhPKcSUvBQBg/Q1vzRd1RJuQ1u08M16IR7MIy/vxFMYxskseWPWqUz1VL2T
h+PCq3Nsx6y/IkmWeYV08oJViBBrySv9WSsKkKKU0o/IFFLskGy5rWOcS2NZWGTsQh1Tgtfh/0i7
rh65cWb7iwQoh1elDtM9eZxeBIe1cs769ffUzK5bpuXmd+2HBQwMVqeLLBaLFU6pu+6Q+fkZPEC+
4HzV74r94Ilu42QvMd4DIy8UwxHUYvyTQC4atSSHQQKhRvVpyby49XOBZ7A5/qXF2JU27oNpMrFf
wZmK+ad9Z7duecBATsSXeFOstypX1krJkq5Y7TBrNbkP1HZVP6ZH01U+GQ/0/B55msizKxbjq0Ri
iuo1E2DyjhqvUy9w54+93x7kG8uVHzlWjNKHV063xZiVoRLTWAOHOhQlu8cgir2KVnzjmB3/oHLl
pzVkzAi478DWm2LHUulcNwezu5NMV1Z4/GEch5J9HGogblwMAYrfetG98nX2Iqd9KXfyvfo8eBgW
iJRitdO94PF/eA1zjIjFGBFR1stFsSBi1DuzYx6NPbrYPfEpuIsPizfsYp97v3L8MItxXMpqauaW
Hh3kP4MAfz8dJVyrDTw/XrD8uo9ksa3ySyNNcd2TiaweAjjraDDh0rCQdf+9NuLdjb+v/PR4nDpl
JN3vl0PevIgYBpVmH9I8ttW/fEkhsPszVkKhoIVcoQZJfdKT+Ji9p744NHn7D7xjzVs9ytKuJDP6
JBIzcoQKJbar5avRZPY88QZuvCaury0gYzxqvKa6mISSP2Wn3hlcEmxBVj3xc0d3Z1/ytE+CF+wx
+8qm+Ez5Xnu+blK2T4GJwYOYOmQhBPazpGJUtUkkNVDJKD+ozXzOF17F4mvO+lcxLxiMmF1QpaNs
AYMqoxU3v6Ui2/hF+ZLvogDVmTre+CXCldlu0Z3Aa4/4p1fhMcRzqLcV9vJDGPM5pVU04gGJQxE+
pmJvW80EDubGxejIuH66vrDbV+sFi7GgSlbpih63cI2y1i667/opT08z72H5G5f9AsN4YEM+a0af
AUbeKaAjSO4EPIMG1AidOgQZZDv51H/Jv5TedeG2A9xorvlPbRjjmRlai2giSRdjWHihwVWSKEyb
aY2dNto/6RfF8ovELoyRd2fwNJYxovKYh2Mv49DQ9U7lEWBGstUK9TWTB9KsvfCsv3Ck5UCyxdNR
p/aSpb9Cxo8aagEpXd7tWx9ZEXt4nG940amtQhvcvz/Wl62+BcFhg7A+NFV+KA6zN56Xm3S3oG6i
PAR27RPXFS9Qu+3KmJJB1GuSgam9P5uCudCzcllg9DpXs8D2I+0FRzmHz+0hdyOP18Ow/URawTEW
vSvRhKaQ09uhwxOECSd1929/7rP1OfoMyw6qK9Te/8MLL23u5gqYMXlKXuZlJAJ47KE4zQeD1w25
vXsrBMbgKSg+w2MTCJPvguQC6pK4kmETw6GMKhvktAKv5Fa/b1q3FSpj3dJeFBuRUKl1XNkHh8VF
K1pk626GMGpgj0/CIb/Ldtw2edqpX+z7CpgxdWOcj2k2QnEmP7qn8u0YpeLWLrHf+nQ5h5G25xoa
Y/HSpKzrUia98bUMNWhoXHTjXXFjnWd3fOY3VnPPBWPr5KlO+1x/XVfqKihc3B+PFQQsfZCLPV8X
b/PaWK0lY90ao9TLnJIYWotyGNCzVs19aO7C///4ek1C7+x/h50tbpbidslTyiks1Z0pnUreSInf
nAEN1dpoINIstgtTUns0H1dYtexEBQ2pJwRO+Q8ZTePY7eI77T6FUvLupe2z/QOVDeuncp2VegS7
WX1Aaa7xQfZaVBq1X9Wv+ak+0ROQZ002nzDmBZGxmmZRmyGyeMhvHYOjtG/2nRftkyMPZitJjg27
4DDmMm+NXghiyjjhorfQ1zIZtnoHFxFkG8VOflzueJBbaymBhFNGJ62JMduMZPPQhElRIV3Ypvsq
eRb/hD0aFf0XAEYkvP5EvQiQGlR3yT3ef269093oe4r5h6jSRVSutVtOKGLLRq4hGdufRMGU9S1k
KtEJ3KimE07KrRFkqZPV3X2STh+vH2eyuayxWuMxN0Fphgh90CnAdJNE3UWFm8UckTZP2hqDsfuy
nmi6nuMot97kTgdEbY+5o9xSU2vphz69Lrn+CU83GJOfoOlIHkM63bFNHGzUkxF8+1qeVD8EkTlm
4/xJqHEtJWP2e91qp4hiSIM/nF6Z013tMUc8ld5GCE575V3oK8/Xt2/z1K1RGdufKJkcwyDDDztT
+U3uRX7qBAd6sxS3oA7m5r7og9cUhrH/ZWGN1lRiYeX61kKPfBjaaXESZm9Gad/cfefIt3V1r+Rj
I48qelwUXcMRVDC0YXElOzzGuwx5XjIqPLpF3mqy4cbSKIUhAfMcwsUG6jFdwW4d6Yt1W9xQB1aa
2N0/PDeTo6hs6LHIA71XFUBihIwtK5FdKzySrE1Pdr2IjFGZzLZrR8otJIdwX4EGf9nPaMd97L/O
fndLLWyGa74YJ34jytbls0ZmzEvY55OWpNCWwe9QzUFsgcIuOfKSCpuJqDUOY2KKbCqFvgZOgx6z
BWw2oLPubl4Zu53gJvbr9xy93HLy1oCMfak7FWFcdKXg/dN79CygeEjl9SB/af6HQQmbPt4aj7Eu
cpoEQZAATw9OYXRWig9S/49lHfv6ZcoxnOMuDU9JeZP3ucuRlHPg2TCkAI/FzEooD5r3Tghuue1t
CiuDshzttkWvmeZUMOD6l/5Lybs4eNrD2Bq8PisMI8LhHxF6ap4x/Rf3IBpl9pUn+oQrHIoHBA5J
b60D1xpcvxtlNkQ5K3oVYX7L23ulRdxLOrW4RgSn/UrFvJiq2p15qcbN5MBlo2X2kduZVp/GDTaa
YlGyRwYvPFG9crHj0vRt+fJrLMa/aeJ61GI6nYSFKsBD8ZQ8UXwGk5cpNjPvrW/VmXtYr5s8WWTM
kapm49IifPm6rdJJ2RuPGFAcP8uQEoxJOzO1uZFtHiZjiKxgjKKO9lJ7MmzqlizPzXuU3eLFi1KX
T8WOR953XXdlkbFIahyIOvoJIaSuOUlUeCBavwsWVINL0dNUFDbGGXoJOAXt6+d1s1ZqvamMZcKU
vmQqqJJj8BdcYIjbvrNO+oPig6UAXHQj6HNQotLslQeEo+w8sq2DxPOFrt/asshYq2xIMKIkg4D1
d7KOFKhZbvU74uwM73ix8N/4l5ZMc+JlVWOLIytdjss+S0hiEBXciXhSDTfxQb8PD+R5qTcJXqrO
9WX+zY1zAWWWOZzkKBssVGRqcEwUHwl0N0crvwrXpHTTJx4D5bY6XeCYFa0aSSnmFDJmr4zy8U7b
qYiy8byRbZN3gWHcyRBzadEimEIzx9pOy8quQl/SORXp3A1j7Ho9FUklFBBGfDB3i5uBe3LZi/fR
nfbK2mEuIF/gZV05krG9KJk6DHkdATNKHg1lP4lnOX2+rhPb5vTH4rHNJkuk6M3Ykx5mLxo4i/Pg
JRdOVfNyHWbblF1gGKut1eZUjw1gpmA3IeGi8Obl8eRg7LNgJUFmClBtM6tPumC5sdqcZNl0MrV4
d12WzfQAHdt/z67G2OUJa1bWpApEDaCiokfo7cUnhtXgudFss7fBR+ind1LiXUfmrSLpyyqDpmJq
eYF6QTx8g9btymAfCApHOJ7K0TqvIKZ5MhddAERhanuMWHM0kOl1lvntuiQ8GMY0oJOkTgcD25Wa
LerDxV0jIZYkSPvrMJsLJlE3gqjrMoaw/iyNnBhWgPQ+XvHtJ0XwZunl+ve3rcIKgFGFIos0PWgJ
AAww0gnjA7zqPaUwtNdKHSpc5nlAm1Z1BckoQReEnV4SpHiED3/u9vlB8f6H58nmiVrhMJqAeXMY
LhwAJ3jp8Yqlmzj2Jhv1wxVoIrQjdUMYH3PeJcWDZTQjNaVp6cnR0iZfn/ZgMLZ16VGbP1zfOZ5m
MJdGqwdVbdXQc6MDt75RPxuRdbgOsf0yX60gc2UUDSb5tQ1W8JW8Cn44HniCo4ENtvDmfbebb3gu
Iy3OL4GOCyLbKV+LfR3HdBWWydOc7TvzGAv/SNXXYao4vgRnm9jmePDYDWIYAUlr+nM/64VdZApg
iw9TlXHcw01jsZKKuTx0pVD7sYNKtH206yLda5bYbSyTt1+bHuAKh7EWgQWGZ22ATOKxBgN4ujOc
CblI3afkEq/FjacdbD98MVtak1SvLwpUvj5QswrRRWJOZY9elfzj/5B02VxIU0XAW5PAXsomQBO9
BA/rIlBn6fKhQtThFdJNHbPDkQaDw27c8+TcNFcrTGbzhKmpRVRuUpt6uJfQs0Wh/NTnOYGb+riC
YfbOrMbIzENcKEJ91mvZbqvIDnVUi9XcNhX61C+HbAXF2PwylxVxXEJ6CoKB/JlK9q3z6OJ94jQv
hcMziJuWyjRl00TtpCGyRD1WpWVqWkIrVXQoJjeZziG+3H69XwDYrFWPmaaaUAOgOKE82Y5R2vf1
bfwNb5M4orz+kpVzUWipNNcWjG5vqvdgrr4ZS4ljK7ads5U0jL51XRjpMxnd+Sj55ufEVTFOED0v
9cHcFyh7a44USe855nD7ZP3YJNbRyCJdRv8yUKvYNYPYTtIbVeYUabza1F8V7wLCKF6aTKrSFKQJ
DwveyQUygINLNNi1073XUoznQKkG6lojr0O8Ej+EI+S2t7NaW8b1aNVMwEnG/lEp+/yZ6AspL13N
iNwHNo1/iGqb22ixfd4uYjOOSGeGxiyT1oyYTEMPZQlz7DHkm6Igywuauz9ev7e3LdYFj/FABAzE
keMMy5wcYjTkQHleLRYvE8hdTcYFia3GFDXSmdYLdj3STM09ZXwsp/luYoJi5GVn7g5uXXG6IaMQ
xRRxBbC1oUI2ghwxRSo3xQBANJrG/wy5XX6Yfd2f99o9WhWvr+WmcVkDMkKqbVQUKeWO31hKqO5O
ckDhgLPIM5RbZ3ANRfu6si6JrnVxTQ13nXFYdG/K/ym5RddbunjB+KUCVJqbIKoswvAXH7q4M25N
dJfqNt1plsubxr0ZQl/jMeniQCswl114xTN3lKBOncajwThUycdbwC3zvAZjTKeU66g3M1CR1Y3T
Lsk7T1g6n6MP2wuoo7LLQAWDzPaTdlEox0JFNW7/ciTEHuJsyI7VB0zh87k0R1sesY4u4P/wGOMh
lHIQGiXwqBhaQjJ8BCuo5FEdqJG9VQ05UeKi/+bIjcVvr+cFmzEkUxoFldS/ymo+BClaZKhMv/L0
Z0x7e5vpJXy7vr48SOa4ITpQ5lVL4mY3unkYJg5bz/YZu4jEnLEJg7aTrsb3p3DXDw+TvKt4qXcO
BFttkoVgLM6p+NI0b8ssQy3pO9PiZGl4GMyxCsMOOVoJGBDlaBTCvoqN71L1+fpmbJYir5SPbR2N
hnEutQ4wyWFyW7t3ynfkAxu3xCOT7e+jp3G0x/v8QHmh/r0s/i8N6psnwFQwzcuQFSSEGFkbeHbG
nIj4EScVI1722fPbvByxsk0kHD1qkoygnEdwh3jXF2Az4KxbKGjVdZrHyiYURq1PO/Q8UJQ7fSzc
4gkVnnb7ofNUdBQaHw1OkHbr5l7DMYc9Kyep0amFiea8USeHtGtBuvInfRxrGOZcWxK420GrjrdG
e7S6G7X7qM9+pfBKvOnXsu7eGoY5y0Ioln2uQRpRxn9R7Ixouy9G1dYy2eVs1KZfsNoo5lwbS6al
UQeRJAlmSkE1noCBStYLCP6pTJVz/DZV8oLGvjjCCKmPaIJkmfFojh/LdrC7+nObPETq03XBNg/6
ColR/n6Mwa3XQC4VpCHDPm73A5cpdhtDB4UZ6rk0DFn+2e8w6r6JDBN3NHUrVfetUyKVo91Wua3t
kn0JZsJGsOfddcG2leMCShfBytlpVCELwgKmpRH8GSxzi/FgWndNyEvN8YSjv69wFLWqzI7agofZ
z6ZvU/Kkyrxaj+1je5GFObbWMBgY0AgMc/ykTraRftGURyXVvWr6FJgP8cxRP55MzPltJmNWZgl4
uhE4qpU68qC5mpk617eIB8OeX8XIF6WC6ytJkmuEtVsO40GYQg7M5pVvXVaPOboWGCoF+KUwEcn7
0fyu8ca1bGkawg4ywkZoZfmFs3rs6ylqOhxWc4qdsB5ds3mI+rMWGxxBNhtf10iM/4nRPaXYUoOQ
uEMRueiVR0W0VVQs2GNpW0cZlPFUeVehp0V//P/v1RqaOcMTSjX7mWxtPXmGOTmpuleanCPg1k6t
QZgza9RLPqtUbZd0nRMUD4v6/roUm/ftGoE5rTWYWibLAIJuOMEDNbdHmDgdDGCjKQ/6TfzECzj/
BhGzkFTUQ8q/0EhXbf9v//5yR1lzlEthehxV8i0eMYxwuWC3LipD/IHHXh1qU2dhRJwmnSuCdaFw
h/e6+1aVOe559ZHbG3YBY26PDIxWxTTg9ijmm3jwTJ4jwfs+o/BCacblSM0heCS4QjUfRJOXz9sM
Gq0XjNHssK+GKSGlqz5QK1yLYJH12Dzl/yiPgZtg5sSCyUQW9TC8ZJ+QNuWo5KaIkgJaMNVEXTwb
GFPGTptxiUBE+WMonaqFcw9uGVlDVhVRVKmQ4tWmrO4nIwzbrg9U3IPl4Cv59GkYG1fuzXfXTxYP
hrHlmKxuNcsCmHzunTgX3XjR3KG1vL+D+cWWo2otosYvoTqrWWenWmjn3BLxTWEUFTEgNCUZYCf/
+U5PZSMEvR5QkpMV2WD/RXdJAkt7eKssgsMM9gaupeChMsquh4OyaCJQxSNS5U4NUk3DlkF9gbil
6GJOwMf5Zg4cnsXYvL7QhGloYC4k5tefhc1qodArKuQuBqeZ78fomyY/h9yRv3SMWGfdWMEwPsxc
iiXmR6CCKTpQZwZ6hFzLCxE6tHaYIevzyNU2j9UKjnFhJjGs9YakijV/Uu/kmvPOp///F3Fw6amG
peDtyGaKBkkOOwum1lsCW4wMW6sOVrbL2m/d0rrXdX4zDmqssBjFQMKt7IMF8d0GU08btwC7H3Ut
VO/DGLRteCneZGdubIZ0/JqAjFnMkELsZwKlRjl6EBcd/AyK9IKwjdtFtnlrrUSk7VxZqU5Thj6h
DCaFsKliJDgYXuvSgKyC33O4qYsrNEblx2LBtUVlIrPhdKVNTCnBoR3tpgJPiuL0T/Oep4/bfsAK
k9F/BYVKZZjTJn6dnfx2BO1eiprTznt7QfIiC5unegXH6H/V6ko/0IKGluWlYW0vY/+SicrBSOIv
HP0k235NVRjbr7Zq3ZqvidrGfpskqHndXYaeBfFARCJUH0hTlODtcGoSN00mhrCbiiXJEi64n9VG
kyM8IWYYFbX9ooG5tsneVy0nq7T1+DIuGKxDpWvTCBorYIR1bDct2sZnzcvDwBd72SmFysNITcdU
uLPwOLKxucB8iCVZjWHBxmOOchlUowsO+LMeIObsEy2e/iXwpG+cvdw+Gj9W9DXevjqIgqqqUiAA
lcou0dntJ50dYqrrK9PmznpW/haQsTOtIHRWS2WzozN/p8n2pivevU0toEZOXradDMkvumqh1dgy
8VwzWBJWQZRnAUPM8OYELfi4E+WXP1nAFQBzGMxuFML5Ldgh+eA2RlU9eltuqEep2VkfeZzKm1qy
gmNOQFErUz68xrOn3q6lwVGsxIn779el4qCwJGThaAzmTEGOBtOYJMXOkZTIecWcm5lpXKf/7Q3b
+pepczlYOR7q47E5vBGjzB9FYmw/14cMVeTKQXriNltt3uQrVOZ2LZrOCIf/olNggkHK2PCXveU1
Hvldxo5YE/lNNBxFZOnHkilH2zte8+gJlF0j0N0ln+y/2zX6CauznM40RbbCrtXJ3gDV0nwf8CgM
eYpBf19BtHhcDIGE10ssia7QgmAjXk6pEj9el2TzhlntEXN5tklSqJEMSYpgscuwcrXloJsfE8sJ
BNUONM64os3eqrUmMrcnGg27Ap0FWDmvOBBtIk3UTr3SAYVsjSnsGP8k4jEdwivnZr15+sgYkAic
wOK8QNbREV/Z7cNj19kZ+s0tR9BBYEX9FKHkDTy6+W0XZbXKjC0JUwxTrnoga4Hgi6O4KyLDH2JQ
egjtwywaftgozoDS4VEbjmKAuvgEdUTD4F3fbM7JYLsDY7B3jMWInyHrt0l3qsd317+/WVi22l22
IbDWqiFNG+wuyJbpcZf48I/mj0aKqIyAHsTUbd/zpudu5vnXoIyZ0fJi0a0exq2rXfVo3YD2yWlp
aEEGh5r7ltx0Wi5bybKR5XqLSCUxeajg1pUdMA8+vvHbCk6v2MaZ3LKJ2N08fjMpb/8Ys6M3i6gl
CvbPil8KDJcc3Ov7xzkgLB1Zotem1tFKRuXzrA+2MnduHHsl+rlrzr3HE4WxO+JsFmakkSiCH48P
escJtPO+z9iZSkinfpnIzih+aX3D3HLOFcADYI2JWf6rdVm000VouaxwELaD0itVY6xGr2JeeRBj
O+QdSGbd9Ji/gErKDdEVKjnR3npQ0Cad7VJe2dN10Uy2kU80rSks6d6uBS9Gkpo3i5L3fSYI1GpB
bJRgI/AU7VNSuIbFudOuX51gKf/56pQrVH4uOr6fZnsDzUym6oR/57eZbFOeoslx12TAmKy73vSq
4ltVvVw/jTwxaBlXHsDYTmVpUv2SmoYYU3+oMLmjMPzrINePPKq+fgZpkniYAroSDHC8idb7oTz0
SeIIc2GnEW+4Dm/jmUMvFCJoN+nyF6zgUE/ho4A23Ovy8BaNOfetWoJOJqFFG1/6Ire78EH/271n
jn4dlJaekv72Xb1Pm/hmyNPI7mNezw1PFub8N+mgvZHSK/VD3qHMt34M8Eb9qwVjH+GCUsdFUEIB
suVpEWQ3mR865CWvg9DG/v5taLIv7lIVxGWZARJhDFoqz06k7cTmWUPK/zoQR8PYR3ZXZ4Hc0O3c
ye9q8Xud/f9HkkkXX8NkcwpNrlbxREV4w6i5OWZ6hmXk/p0IzLFPFfRATTSKIMse0tiT5cP173Ou
FfM1KLqyK40USFpKXoR5fqNsyDAgA+Ux6qHYaw+o/3fH9+hzRQnU/joyb3OY49+Xed1P5AUr3T4Y
b8SCIxnnvLAJmVke9LSlisVEOIrTMUxPJQ+C48mbr++b1eLpi17BNweGtaceBqJ91wXbAJOB4oRf
Zzykr6/Zq8ZeOzqMEZDVrJJnqoykpn5Kq+YvqfO1PJTuHwb9fjgcJtvDE+qhanbklCXCizWmbh+7
Vaxy9JvzBDTZHJCaR/+iUCGr7CGauQtRJY8Rcomtur2b7LNPhiuf+TPat80QJqZoiFCZ0i+dz2DB
FaIGETFrvo3TXSWcFtOtC46ab2cVrAsMo+d6okZGXAAmOUXPsydh0xDjPOcfVPC26b76JfR5Yx9/
o5cXTObek0OjzWKKpcbvTPDuSfscvATmE2Ybo1dO4A4o5a0kcwVimq1syCRiKx0V2VNybJ3s9REn
QrxtMS5SMcovdabQCESBVxu+mn2WWvWP7osfAGybs6KPGARH9OoNbr6+tZeSG3vjyMC2OZviVLcd
scmAWmnxI+dLdpei7Lj5jF574pL5M+/9IhLj/Y6NmYFNE2tWqjepeLsMPPWmRf/VIl0A2LhyLE5D
o9OagQaDmJvm8iTdFq2jLCDtJA1H7Ka21VsVwe1H4bnmsZxv+6yXH0ArvrLBGB6SxCaVBXWoSkwV
X8wfBXnXzHfln018MS5nWWP840LslaQasJoNahi6Q43kkvxNvqMBOuI+8CZO2oWnLIzpEHsU6ajE
ZdljqqYYfIoy7/p9sn1HXtaOsRNTmqKMkIjAUbzXZwdJ+1Cku+sQv4kCXTAY46CYsZjUA2F8RZE2
Ks/xr32uOeEJIV+0nwqnnqcS0rZSWqaFUSFguGIdM+QFakGPcXURiyyKSNE9I3jlOXwJfIPeyZjb
mftgELwXTjy3ZntJL9CMOirptChzhBt6QqNy8SgFtxGvuvg3S3rBYNRQkRcDMzWwpPLgVif0/oHa
C7O+PiaNLe2043zgtzX+5kq5YDK6mFSgLlNzyBW81DQbrseKqm58Kk/lQXZTLp06bx0Z1QySQdJl
KixoJvMkaYVTLNZBU3n+x6sX86v9usjFqCceb3Iu0YuH+PUo+EyjLtQdJeWmveZRnnr8mtzOLq3q
zOt04Skqc6W1dWDFUk87aTml9IzZ87Y4vF+SZ6N+l4Uy6uE5kbDfeJA/5GW9uiqKy658rYRffGv+
Egr3NSY2jE+Zuo+Kb4W415v3crsfB14B77YxuwAzcZ7FErS27bDQ5rJPw31U+9cNDUdhXql9VvdA
Fndzt2gwllqzF7RjWZ+rghNO4OzWa5vFCkKwWrXIqUyu7NHHGaMOdHksVRBaip+L6TyrH1SUSf2d
VIw5GQrZVARySZD5t/sM9dsgfKm4bsm2B3fZHMaimKkSWCZlh7NT/llBDhzci8f4PN/NH1SaoeNI
I4jCeOHz7av7gsrYFCWUJAHjq7Ce4ie1v8u7Y9HeGrlb9CIn5MBVe8acVMOAKY1Uak3DGeQXaiuY
UIQifCcCTW6zF3lVV4yKzBgVNBUY4LCBsezN8jHsJVsvn8wFYxlTEPj1yW7QwWncaXY0BE4SB3bY
z4fresPbUMawNC18zJTKU0v0manGjRV27izdq+0fuSg/tlARf/a+LGmKpoomgunlrSn54cCp/+Kc
aoWxGmFjDrUiQQ5LeDBT18w/6uLfHTGFcZFjc2h1M4AI1QTe566x1Rp0i1btXt8R3g3KDmMwxUAa
VAMGarkjT1naV6gnVzDiJXmkcUrBLUhrOZAcLVAY67EUU72oNAVFw9zpxVXcLLBVEFhiltpXUYF3
rr2T4beGX67j8jaNsSZihLCbQe1PvXaTabsm2Rd/0nZiWBe9Y0xH2JZdUVJFdDs9q2LiDuI5Cg+1
oXjXRflNscQFiDEccVGAzol6QjpfPiZg65dQrBO/hGcUJyFFLN5kxz/j21pLx9iPsI1bqyZzbLZf
suystzUKVJu/1HvGRBjhomg9GSlJPi3LSakbpx55yW7Orc8OVygSJUlFil9GaulKw3xAzxgnCsvR
NrZENDeXWEnI427Dc4kg/xwctHHHUQMyAlcsusoYibxQVW2gxTLP1P+cn7ObwpacDlQDhcN7tPMc
fJV5VEdlWRQy8bcrd2ikmg4SqrVAZNnb5hPVJQgHjEDkLSNvpxhb0St5OzQDdqoV7iejsOvxO2cN
eRvFmIW0l4xeod6W8ZhhfMFyCA7zaNfuK9c+xlDEbsYdas3DZOzErMpJYb5WLk5uPjxXIDwavl2X
a7uz4WKLVMZE5IMVFRPtVoMYsHicUXQtOsZT+XnA1GeMUe0xDy27lU+5bGMo5y7gTqnn6gtjL7TE
sspphHYGSfh+mUBqkJm3c2e5Q7b4vSUemqZxtCA5qKbpZ73htGq0i+LBHSOLc2H/JqHww2CqjFmZ
xyWRGqps7I/iJ/2Meu2b6WZ56L5UNyqo30W39GW34Y6Z5F2vbPAuQs37PFN/SYfYjHSqdx063F9H
Kzm1zx/3xbla2UBeXuuROWRYcj33TEWzDUGzgx59sSKv/XZLhZFSxgQnEwOwTbZcTxaaAEWAYBSa
pFMK1vfqXMf+dRXedI9NES3iGGcnKRjk/bMbVwrgrYNEuAvuCgx/f+x3kR/uxsypD7Ufedziqy1j
s8JjNyuoZVmfCa8F5yjVzdDMHeuF2FtkzA0szrynxtZ2rQEZP7KQ5CmNTSzinC6prSwLaNDNIj+k
S3vXhULIOwXbm/ZjQTXmvigbrbfmDHhZaVN5GYJBbvoQuIMjnMNvhUfcPzzKZ7Iz7B21lpG5NUSM
JUXrIha1j4RjlFd+beVuP6dulLSOHvGWdPPEmRLKSC0waEg6m2GTYPJCcbIEN/+uHlUvfYCf6U2O
kiGWjcFtf8RCusZjrJyaDrqQz8DTq+9t8JgVu1mcOU7RpmJKiq5ohmzCpjN3FEZTS1JpgVNLSLRT
IqRnZRi9PzlsKwzmTgpQuymNJjCIEBwxHjR9BPfhLrktvGrHGzmzqYgrMOZyspJCETMiCZPLb3m2
k8ELuozPfykRszOgV6kkTQNI5/ce7j9fuNVP1FbS7SxX5fGEbZ7llUiMsUrDJRXR5IGMGjp0BDBA
IXD3OpfIOpto9+wwuIE/eHQTVMa4TwQEVUXVmHWcgqnodOKsX8LcrvrITq3PAuY255+vr+XmfoET
T5IUSVRMtok/0cRIiEvcK/Ap9rJq+JVc7I05212H2RRnBUPnYBXKikwzlKbXoWfV9zC7Nfv9shzK
RuK8QGkrfjFJKxjmOOlBErTmAmneZsrrhxEET/zLf2vRLM2wVB2NdRJaJ36WZq5n0LZqfeQtcmur
iNLK2Ud1lDm2gYfC2PQlGKROA/Wjp5XnvL4NhIeON6Zty4SvBWFMuBLLiWBkQ+Q1I+XMumlxZf00
Kukdqsz/JBS8BmN0QOz7DmQDAFNRUZh75S6TPEoSU+EzqssyniOz6WWsARltGMzJ7CwFC/g22j0+
YiCBP/uim8L351GM8XaLsbJab3aSonSRZ5VnRXCE7tu8PF4/RLzdYmxCINeSXM2AyOvONo0bNWyR
Arcb8V0R769D8aRhLGxRYghQXmCvDEzRnNv5HAuzjUq9v4RhTGvXTHCjDUiUtR/k4TmMPocxJ4u/
WaG90gLW94OT3pRyCC2Y53ovCcO9ZMIfippnof2elpaXxJ91FIZpg+kWoX64vo5bTguGJoCIWRUR
OrfYEkcjDcW2HyRqvAp2hb/cgDfnYDi9Sw2XQmXz8oG0MYwF/AmPUUMd/VHDaALPRFtbGXRuboq2
ZGbfgxkZpQ4jsTLe4PYNH+YnSEYtRaGqtUwE5GjcmPq+4qV0ed9ndLGqRjUzW3w/0bwiaUEDxE3g
kp27tmqMHvY96vhrDRC1Zz0R+aHpanjMjaCVzFHAwg24cPDYukdFrmVJn4Gn3Jk7YnNYkPsLn2kC
Ao0g5qX9tkIG6y1iSyAXo5etKZJRlPx98pN7MFb0ryOaVLAilI7lRO+iGeUT3Tvje2ITxR4v47Nh
un76AcxdFpnxkva0h6l0lzRPmQh+swyv11ZzdHXhXJwchXk9kytnQ9RFuY/pDFiW305+zm0GpF/7
i7qo4IRBq6Eu/sInrATTOBopAKQ744noJKnpt5kdYZd56Hn/g4tTFldwzOIV/RKiqxlwlWXPRygM
WlvQNIRwCohPU5/XY7x1b8rgLAMHF3gJwO7E3JtCoBQVfo7gvuWowZZ5DHc6wo+Sl9/xOLG20UC1
q2MYiIx6f8aZUgtlTgVRQ7ovsjU7uaeKDd0dNJs6qPmBlI2bTZZWcMxiJtkyVpOuA258mq3HVE7c
MeNVxG1p4BqE8avS0KxHeIgC6DJ2pvCQpDxq8K08wU9i0C9Y6bhsRakQGEBITqNHhJzhP9I+cKUQ
JRk0MrJEUz86s+VHzn3GWz5GN7TEMMF9A1zisSSyueQuqOzgWUViSXRl5Nnt7IXX3bt5i67Xk7nV
xFnr0d4LVPLrUy9Am4DdvBfv3kbLTXiUVTZH0I0XCxZYhz6qMtx8duSoGc4tskoGHQLxuxWBlKlG
O7jdfqWDIHxv77DKnvGRO6yM9I+1LStclgYSxIEBuPygn28nvUR5KnWsgmQYQ83/7KhfpDSYw1cv
pZJpIWIcmj1TV6KduKUT7ogXt+KO7Ns+FT+WlKWFLIdCi6IWYLV8zOK7mtd+8RtTcgFgjl2vV7PW
SNizMXPf2PxQ1au71qfBa59zLvc6Tx7mDEYYt2bNPeD0+S5XbhMexw/v+8xZS0OM90lEfD8dMjsf
32cK52bh6LjBHKusM9NFjWDoq/qj0T5FWuxkQ2pnc+/+3Wli+/NNXDOW1UGU6DCDCiRyJDvyUb0y
iZjuPJ5KzAvRDvF349tf4jK+I411+T/SrmvJbV3ZfhGrmMMro6QJmmyPX1geB+ac+fV3YfbelgzT
6nPtZ1Wx1UCj0eiwlpHNkPuONR0Mn5Wd4MlPM6ruyAt0OMKR211RxHBbvF7nzsPg4smljtqun7Cw
amAeWNrtBm36u+4ZxOsAzxBuVF85aI4K8XWApLfXEBu77aV/HAR+sH9NDcmYmNph60vFR0kK0vDl
8tIStsOXCVZhjeNmwGHutbeidjI9dqPlKkLv7WU5Wx3752tpMod5dtNN8TxjTuh9C3HfIFLGJPqh
vhI/ml8ZbtO/DPY382RTIAxbda6fRHP+JFIjA13gED0tTvcCAmEn9pe7LBgGBMtCUPiGQJOVEafe
ZL+f6asvGlIWLWxnOUzeuM9d4aG6Efc6kJM19GzXzzLV9LWtp4xclqWomEzgk4BDlOiJUGEvGUwP
uBCc/BjugU2K5QWcnQeoeapO/87y8cs1dyaS07KoRbPRVmgZ3ih+7VfP5T65ahj3yO6fmXjl0N/2
N+Ytq9OW9uKGV8KeqgttLvXZn+AcrNqoTQ7+G8GNmv4pMqxboawS57L9bp6TMxmcjw07oTfRdim4
s+ol6dc0eZrjj1P4J+wcMmL1H3vIvcK7Yhb7ESML2MPRze90B7OzDz0Y7uIdSlyPZEi2GaecyeM8
6xpbmTCK0Au5k3/arK1bKchf2Jsk9qhAhdopzqFKkVyqmBXFVSu/NsWrMP7/mzrOV493mOFk9FE9
QZvMfET2Lmw+6qF72RC2JnN+ksHHWoIAEnsFMhgOivoZrGkgoWXRpOZUe8kpsGykByN2iXeeSzwY
GHd+l6kf4i/gPXRyG8grQX8v7KkU6NYjH/e4oWrobbR+QUwtykgSkwWFElE5yKOXKNdZfR01T1JH
IYpSkrg7QbOmRlw7SJqX2zo+xkawqleChucP5ah+4xtPSnF3wDCOrVj0EIXZ0c+SPwXhq+qOXpu7
bOtY7lorfcJStq39JJP9fnYFMEwxEWPEjJlmAq9s6s82EEoC1V0dFrZUHyjAz+0HlqJIAHMGSNQv
cKaGEFYINBXBHf3iVpzt7D5FSiPciX6Na+9R2FMAUZs7eBLIZ8CWzhSqDmjOrlTcrKIfzk6JFvAh
fx2Mp8uruRkLnUnijp21VMjumZBkWmhrE/cK8k1WdH9ZyLaZnEnhLLLBzNOSJZCiPdb76qHYocMg
EL/qdvEUOc1xevuTcriMisJ/W8ZnubJFWYclh0QBeDXwKIxEK/+QJHb4yKBNhVdKIrWQnFW2c57H
zQob0evcyfsrob2uCgKiZ9Pyz5TibmRDtDLWVoDAuZTdca33YZ98vLxV7GL6JfI4E8FdyOmaT6OU
QUQ4ftLw0F2CCSPn1nLslzszJ6oP1Jpxt7JgDGulMTOvuuu+Q8IJLGcZFSJTQrir2BDVrhx6bEwd
e1n9aUKfbU/cj9tP67NV4y5gpRbQ1hZDEeVxAIWuAkIz43lwMbDtRy6FUrltBTpaPEBhqWv8a1EE
OMssZEj3tEXzrOq9G6/x7rIVbK/ZSQS3ZvkiVkleILQHh5+rWeH12qLzcdWCy2K2L33lJIdbt3GM
MVMfYt0Y9Vw6goeiQ6dYBsAl1IAkj3XzhmS/E6EcH80k9Ygx8RTK9Utrd5NXFmDmmveXVaOEcH61
UpIhz0ZoFkt3QOFXyqtkiu3LMn5zL/1YPj5+iVQl7RMJ2bD8mk1AIqr1xg/SLXv2Kc8gAifGC37j
xk/yuNveqpp66ZjlzY0b3gt2DKro7Fv5IV1sEX2EDWCDHao2sjU+CE9+Eso51qLI5n4QoeT6BbNu
syu5ZXkT7jEychg9zRlvGG6iPNrtoc3s8IGsL2w+Uc7ks50+CzcsrUnGfIH85AXNLddDEN2Xb+Lj
BDpGxgAZuQyJtqNa1rYjgJPWnB+OR1MsYgFSm3IKpAaVtnXZRW3sIPrxDG3dDfIs2mun+KMhHoUS
3NPdC1gcr4o1O6Rm5Kzyp4mM0imr5hx2XMyD0mgs21DCnR7VxhsH4uBQy825HqHHXJrEtrtFyShu
XGVcnXZ8ALfA5cNDeFGTcz1pl6pGx5JAppL5aRRdZeVAuDditXhMtxFsa8YcQRVzlg6zoHmLqoAn
oXu8rAmxYjyym5ao0yAwA5WFxp7l3o7Tm1YMGspbU3K4IC5P1n+zhU37kiyHejmK2k6hxvoIw+dB
3EY5UZI+x76oPWZbH5csdirjs9a3TlIRJkDtD+dZTDm2CjHEwqXroz6+6kDcXL9c3htKBPv9zHl0
gCSuE1ZPC7PvLUbgteFzXBGDkNQ1YHG+QrTQWF8KuGumAyMcX3eoc60P870RYCICsH4ZVTFnZ+PX
IPGHc+L5AmPLAGPgBK3EQ3iQdu3unbrpikpAUYvHuQK8lllRlJmC8qTpT3Luq+vb5f1hn7ikCecF
mrRQ52qAJk1/rfa3ooEul8gRkvtcubcUqufqskJIQP9sDakStUnMwqq+vVfTtxVJjfSvDE7n68U9
akjSWkOhqPjWtJ9GIC+ou8trtl1d/XEjol/gZzXizPx3+ydn9VkyTdnFbrtb7r4svhBUmOW3XinO
Q2rpuNADgWItTRaWrhDuuvmg6FfZ6BN6XTYGXeT8QS7J3ZCD5x7P/MWreySXk3swIOhHyVF0W79i
rR/C9ewhhXcfepeFU/qx388cRS9Vk5Qw/cDxYGnBKt2HCrFv8mUHjtaMn2UsuaKlIgt8Uwz8xI5w
RKPuVfUQ3li26uTue8lJRFMoRmCd8Djsq2P0EYScB4PMhV2+fHWRiyOULpfnlh27GhQqZhBSVxXh
EsFp8bOqSb3EAASDgMR0zMMx85JvoLUDg8+dwwhoKLbkyw5R5yHZy0HLjUpn0X72SQUnmw6IkEG5
6qrajqvvHYhB2sL9K4PhU0StkBXA34GGVu/1GHUx1+tJJS7I37xr/3P0aIP+eRn1xZIXs4OQ/xCu
mtm2bg3HChq/rxzK4VPb9v5/zk5Bpy4WSGOwjuL95KHzyw9Rt4psIQP6O2PSrp9TlVhHUkfOs8Rr
roLzEY+axjM/MSgN807dd25yJ2IwitKQOObvL6wzBcu5WlawESKAnp5X7SbXP5bpy2XDIB7V+vvv
ZzIKoISlAsi7XfVGD0RvChonrd3xCoFhjlJR5VY1e7WQdbJN96KKIvLb6Mm3eAivvC7zxmyQaFFv
Oq9+UgP2Vku895m79YAkNKMUIvNulFTOqRW9WbRWzaRWkV1ld6Z1qBIPYDrUY3szMD1Tj/NZcS9F
fVVBkHhIdile2Ci21jspKPbDF+mAJ6hbBiGI0n2yH3LzXjqTzDmzQs7ESQBOtRtfl3jkH+fdONqM
SyP6ttylL2ApuJsbIEJEx4IIj7bagxnFxI895eKjUoyVtUjelWazMY0TovVz8RUPCHd7wm43nSgs
x7RkyUAyjTuIAzqNzEGBrA5TKyqCCkW2dSc7xG6/i64Z/UMP/JdkQgtm6Sx/1OUqnYnnbn+li4BO
P7BV3qOs4BS7MrYxJuash3gXfZmuqITxtuGe1OVu/FSL9HCWIE8II/FjPqerYjdpF4jd1N3XphaH
hAVvXrpnCnInJS2kKAGmGpJ6GHqtHxfl+fIGUvvHHRBp6kYUvvB98cBQ7vS9Fijo4PgjF3qmBnca
zBKFzkGEmF54NtNbsz4WyetlTbbGZmH2p71hqp65UC3TBw1jacwUGQ6Rzm4jLzug5HSlP+p29FVz
EkBx/lFjykksDwc0DQZwAFgNIQtTR40BvGg8zNmfvBDOhHB3ehiWBigV2TbV35bsVkY9KwffyeUV
fAdV+eVhdSZF/nkFk7bWIhUklP80TXjSlfDIsNil3dijvoRzzS6G0Rm9yJF3gnuQchutFK/rK3uy
AluKuOU3792zv8P5ln4a69lgBaim/hrOQd9diyMxCUeJ4PyHJC5VubA6Qzatdia8JKNkK1Rifvty
P1OE8xrJqv9rIule8tu7/i53WS1yAaqNrX+UbdFOdcd6uryb2zHSmVTOdWRVnsQ9M8wUPGaKX7rh
nepKQbPXd/8DUxWzjUu2wzmSUDNmTWSnT/+kHt77imK79paPixs5sRcTbmv7OXumHOdQakOVNdOE
qXYo3cx4JbxlHu7Wm8G3gsLNXgvMHEQgryTsZTubfiaXczIAg+ww2Qg1VSDxrW7pV0HmAIUGb2jZ
jkG8TaVtKLfG4wOZTT5JYgiJrW8Ghi9dvUdo6IT5kr/MyKW3N/U3er6CUpSHDTJaS1NaIGe56r0Z
1K9suny9VY8KgibWhZ0/U8N0xFHkQYSUWkoSZcFp79PrcNyrgt9QSZDtmOzHDcHjB6lhJgpACUDp
RbyTCgyhKvYC4IF+fsOUoDFRkFmbMypnNxIPHiTlKgoBzLt0XoyMC4aUAwAcg06j+mY5g89aH8Yb
HI4g8yNQDxj7yx6A8ucK53eipNfUjhkrewmCq86eVBuZMgavUZsACK4/sCY8xhHTOtNuuGMwBYVf
3pg+RnYeqw9/gMZ5fkMrnEcClriUmDOzqQSMcmvqK7lI3BnMYV9wQwrnhooaaOgDK+pO+tXcBFYV
XF5T6vuc34msQZYHFi91auTkJTqLKZR65kEuacB5mFTAUH2hwUjTfbRjzPdK8N6XSRgHcRZ4WCGt
kC0z0dldLzwu8df+++cd+E8q6e3yehGnmp8rFppqGVfWmmAWj5i1XK3Hynq9LIJYMB5YqJFqte3Z
YzJTSrsa7iPdrWecLfWbICS2imxEoVKhEnWl8/hCjdaW+Tgyod+jB+XIelWAFR0YK5BqJtcC5zUC
JPIuYBHPBdtQmXWehbhiFxdmokJq9H398k+LYhKIj9p9sZc8VMQIY98u455uOz47UOn9YsrsdTeA
L9Fh5qgf0Nna2LFroNyfFQ7ed8GwY8yJwxVVRSbOmsq5CwMJwWZiuYlF3A3l5zUia/HMG1xaT85b
ICcyohsJEozH2U120i65mQJ21Ym1ney7a90vjsLXEMy9RDc7pRrnRoQ2blfE2jgWcWoveD9ORH2J
rc0lzTgvUgki2FSYfYrjmyY9Wwvm7XdqpxNPhu3jrVuyJlkY8eFb5us4XKpOQ4uusdyq2VtaBfNM
VdW3jf4kg3uVtH0ZoRUYMtQAUaxfBLJiTzXywkjqI60wvCmKe9mj/Cb4OYnkXh7yaDUAuUGP6Sxg
xhnwx57+Kt81X7InLQAAlZMc1YfLIred2Ekid7LnplEHQDUyr98C86oIJHh9eTfsLovZTtaqJzlc
SCBjrHkAbhCaFI/GR1Rp78N94pQv5S2bxoqOlMei1OKO8BDH8dg3bO/yb738LEp7RTnO46FRv4Tt
jV5UxM5tm/1JPe5AG3ExVCqzR7V50EqwIVYPklDYAukZKaPkDnBtGpLerCjL/JP36pwVDAH1VQco
tsI3C5vKJ247jJNi3HnWk3itLRmKoWPNtvrnodsTlkEcZb7xYVWieZiYBVqPZqC/NOhL6tkhe/kn
QmR1NCqbRp0zvguiRzkk19m0ghgsCEt1pwnGN90NHxmIFYjLXyl7pOzf4pxJJ2nqIDCDxDxdGGAu
3ondRUV+tGwQjacHbB0pk1pZzpvMRiFX2buTHAD7rXrVN8FR7eRbgW6oCm1suzro3qLOubyh2wHe
D4uxOI8y9MtUpiY0XZfbwrpOhtE2ql2GlOz8vTCou5pcWN6xjG2jC+xALAdWmSxB+80MaPIlr74v
HWpRt2/uk3acY+lbKzQi1gmUy7q9rv4yXYXKrSp/tyiseGr3OJfSC2tZzSY8ZiznnoIcnxFNIFIv
vcvbRZ4FzqM0Ux3nqCazVHYYVA8wT3e0B7+5Zg/uNohIeJffxLCnNeR8yloKXR8NsJCuhV0CvmZw
+zfLm5BCwdD/Y/yJwVZTj9LLy2nw7RRWbtVJytopSsXVyhl09CDupGbJL3tLg2+osMoZSOkjNDOL
3s2QLK1yIr6iJHB+xCoaRUvYXO4gXPfVTqE6GKll4nwGKMITKWStBVL7lFbgsd+t2QthcSxp/GuM
+N/+o6f659fEhAbNSlOZLwR/a7Irj+8cN8d0t+woxDFKHfb72cNlVVYd5H5QJ0MZIzsu4UFPXwl1
mLleUodzCdKgdUUkQJ3wecltRqTSX0tufQSmxUNuT6ihduAA8ZPrbi9jNJeQThkE5ybMppJKQEOy
KLW4ZRWwcTc/DO8AbpGre/GB8oCUupy/ADeXlkqsMWT02/2AMUMlYGhx3e6yYtTOsb9xtnOVqC2C
xGZVl+imrQ/KeiNN938lgu+KMAQrXYEFCs+HwarsfpG/9w0xhEFowfdELJrZJSFrUEyb1xTQvDpo
ks3Xy2r8JuH+4zzxjRDo/DeyLIUHL76zxzJDrlU+ASPfKzALTgWElEacg0ibYUrDAsKq+GMLHPR4
2enz22WNCJt+v7LO9n4sc6loQmyM0UUOZt3tvnn+OwlMyzMJBrrSgCmCy3VUnRFcjLNCTZIQ9yrC
8p9FFI0QNarGujcWu/8SYhoXsJE7UAck++SpRn9KfJCJxxwRDGEy/WeZRqoY8qC/n80wiJ0c2HAA
WN91PkP3QLPvnz3rNKBy4RGuiSKPPptWqiQoDNiTOQMJkBcMUCe8LhfgBSteep9ORHTJVu0XZ3sS
yEOQFRjoUxM2vdrVV3rjF5NXSS8CNZG/aYBnUriyZ2EAzGEZIUUSouMkDL7WUgX27SjoTAZ3k4NB
URLQwgQZwK5K7M4GNfy34bUD4XXrSU5rA6kS/SHeZcPfbtI4E8ud32JOTTFqBTSA3w9eggnx8Kl8
URxMudGBHlPh0mZxF31UW7VYsNnSHgxjOusaNG3pgfX/tgFA5ambabs4d6Ybf6qL0pTSGLqle+uj
ckS/6WvHpk6c+UFr0aeYe9oLzXdEGQt30I2+zGUjhLFY0sMsHtuRuuLZ3760jNypjvIqE8ElxjgB
2TKiuoAOxczJY0cHESFjoBBSO7SIk7btwM5Wk7vol9oIzcaEgf7Hr4QSTgsCCvYu753+2XilojVq
Jbk7X9fwXNU7rGRr7cT6ycyIFkX2jy8spM61VFtrg9o0e+oow8GwrvT8UZu/xOZjN+p2RXWLE7um
cz7EkFLQpxkwxmw9SslR0z7WA3Xzs8N6SSHOh4RynoFqDjKUI4OqXnKvCYwHPKQmF+PbmZ9/E6nO
PWoNOf+RKFopVhJEttnn2jAcUwP7Smx3wiFVRU+cqKlxwiZ0zoc0bTGaBQN96AynEPaz9UI4REoA
5zREc+gEGRxXaJhLbmcGw+Urt4z/EBR37ns2yL0skRLI+YtE6WppKLCCoqbZSnGIxm+XBbBjcskq
OH/RygYwj2VoNPSyo4D9u0qeJ3TISe6M6xJpyZAaDKdU4lyFkOWxiBcQwoB0QBGqvFaGivCCxMXP
g4gtudToWQnfEEu4SdLc1iINY2WTIxtEzM6W58Ly8bBhViQuaAqAJE29DnvAX6Vf5ynIAbKbENWY
7cj95GJ5zLBkbBO9qSBKDhj2YRGEvgkg/RZA+hF5PRKbxGOGifMqqxELamb1czQGxUScJOr7nGfo
ZbHJRFa8qNfbQr9rFcJ7Ew7VYPLPYvYC0HVmyO6jWv8ipcgTo2WgN+3LZ4cSwnmDOSlSuRXYIsnD
NQrirtCXCdJuGtXQQ8RGPGCYHJaFrjJ71gCDXt6h4P4BgFaSXewVrwx6qrpPmhrnFKQqKURJxhFl
aIMsSTHuomB2ZD8H7gYFnUutIucP1DIz5FCDciAxEQfQfzm9QPgDKjzhgcH6OizFnF1ErBKivC+h
cdsWdu8JwRwwloaeenxQi8hPg4NuAugXPfRa7ntwkwInwtX31ifWJ4/w2btsilSozhc5E31JBZHh
AikwEROzc2iCtMHTDMZaShZxdvnhcGlMNKvWIArPqrR5SzSyY5qSwHmHVZXQqsdcXe8aNpsG7wDc
7H4xH9klW2KGyFseiPUjoiMe/gvXYB0ODCWoxwB6BUiUgBXL5gV3u1nZQMPyO/IJQqnJ+Y+wjxCr
s4gs32P8e7bDPVIkAFrDlP0YTLvUGWJnJO2S0pQLKbq2mVWTufbJaa/RHeiGe3nf4S5hnD2RL/+l
8zI5Z1JjuleXMna+rzPdZg0MuqseZ3SfvAPCUzkn8iRw/kReUlPK2MNOvWeIhzmwl5RbLQBk75Gq
DW4DDp7uZH7Wu63XMMwlWI10lHwJHRoMFDbz2qcO+M56besgzi1vGSF74Xbgviobm8p9ErEOXxLt
LDUSmxDqyv2X1JA9SfmWl8Y3oyAR3YlYhy+EDqImK5OIjWyn9hroyLs0LvZrvTb2EgHZqhS8PpKv
1tBwwrXdgXXiCrBHXlb1V6Vu+paMsYehGdC2Qt3D26ms0zbwBdOxiCa5NfHP4n35xMZnMkd4Zxli
uN7DFeUAiRuLnyRP8rnUF3YdG9auG/bKehAN/7I/2l5r0JAYkmIC0ouF7Wfxi6zOKTYTo1ZTZgWp
iFErsQ7m9aPZmm5CkupuO6If0vjxgKGw5LlhU5PaoKGdBDQR5fJ4WaHtNi3tJIN74g5dYliiBY1Y
Lgkkldf1iBJs48SP6leUmPeag8L2x8ptb6w9Vfjd3rCTbO7pOwNsNclZZn0AzDy4A/XOW6vPlxUk
doxnDS4jMx1T1rSiaJ5k3szmXhjB5GegY3F3WdJvIouTOmw7z4zDCtesmxlW8Xwc0K6LwcK9eT07
DCkF/QguIW37vjhJ424pQSniNGSmKN8MaBFms1rm3QgceYz8ofhKcnj9Jtl5EshdUMIsR1Y2YrfE
w/to2M27mfg9wt35M5uPKR2q6ZdcUu6SssTq37nhyTGD9bpBq0wWdACcU/3ynmzQp5aUu6KSJE4j
ENpjiDhHtAa2VkYOVQTNZOsSGCr0t9AbX4lt3H5DnFaV8yhpUbSzwc44K6Smr6xpd0R6rnpqHfGK
upR+45F/SOMHAtRUMsZohjR22mWM4GCYpPyQA9kUvGGtXfhUyZ7aQX4WADCi6SQy6IjJkXyVAR1n
jgkitmavXg2iTR4L5q9+ffmfNOR8SjMUWZKq2MOiBRCn4oapjXyWlQH6kwXdNRm3UQKZUZ2detDt
5ka/4Fi0sMspUJvb3HzVwrtc23f6t0w9rmZQ1sQ99JuX00lNztfM2ZIWyQo1zU+jW9x2OP3Gw1Db
8mBXeH0Ke8Y2bRO2SpwPhXM56zyqmcq4CdqPjKejOaw79M1ItnpkMKfLVas5fymR8zmFWCtalv57
Ot7J2j59YyiujBZ92VH8T9vzMqfLkJ8ASDETGvbsMiyQlw8qD5VeFN9Yx9XolbU3grNccdbnZUe1
bBA3vcJ5niKUimFgSBTV/LSawAyislTsA5eOBedmIjWvQ6uDlU5tYicTplwjQCmvwkPdT0/znO+y
acITrrmvu9VrmsUJs9YD0LQ3pO1xkju3H2NMXFu2LNfES4TQnZ8maFvLUKQcui8N0pr5dd8TqIOU
AC7EWaGKIDG6hHkBvFQF2qOuCS4bKrPDC8vLzxFUYCeLMSCPKANlwGq5V6Kbus7sAi72sqDfPKN+
HHx+eCDV1iGq2B0VvWS3qtehHzD9UOZ2vGsDjTx/1NKx38+d2zBJ6pJhb3q3eanxfALJ7dfkWgRr
WOEPu/+hyZi4D/mxAVkNpXxljq3zJF+7TjCZp+7Tl+W68C2XrIQQEajK+ZellI0EKCkwDdQ+0qNU
p3YiERHob0qapy3jghjZVFezEiCkdQfMuQNE746hiqe+9gB45e+Ro14l7koFFsS9pHIupQehbL7G
OPFq0O7HR9D/wI3Bf72khz8aYwZlJ2b4gblt8LSdsYpuwJrBEmbiLrX8GTTtC9XJv+3ATjK4ndKU
miHXop8k+c4QN7t/odmZd8bgjHHDsjOyXcU23Yi+fQhOorn9m0QB6Jus5Ch096axr6hBYuZ7f3Ue
p+9zOzVYXZT2DJWa9e+DqnavBBPMnQzFtq/vkxzuDsikuk7X8j2XNnmxMwQM/7rc6bbi1IcyoO60
7bP1QxyfASlUaRVC1hxhdrmTdaGjDkE+kXklYnf49EcTY9A7jPHqXw7akY0qY8ToQX5S0bWnOPM3
Wi9iu/ishjCqY6OKsMTR7/fKrt9pCEdg+MSVQunFxZVJY3XTWEJMbhxT5T6nUOS2r6zT9nCuXVZA
QNqyqYC+mr7k7bLLumcjBIX6nBLBB6UJFzZqS9uCAAqeyCqepvZjCEyhy5ci4Rt4PLxOF+MuZVM+
Q3mXJt4oPxfDXpeu9dHJm5IQ9pvQ+7RwnDuYi3RshwXSEnBAejle3ugWFW2EVBpIKSJHv0q/UVZO
2RznIsCY0LQqA39iUBvZIQkmf9iLO4qphbIJzkNIwK5sFkZDUaWjt6TqTlXiq7KU7lVDJKK+y3sG
ojMuslDCpc3ZKs7R56K5UgW02VYPihiEejBJz5cN5LIFmnxPN2LcQR0UWGBlSblrjSGgz1ct2/+d
FBbanAVLeiMupsUSJGt0uxjX3fLt8vd/85b+z/LASv+zgHgamr5gTfcN0h/saeInz7lhq4Pd7As0
ilCVEGrZOBfRLVZmjOxpGzadDVBjdeipB952uHdSifMNpoQRq9GCSu+GjZeHHb8Zn9A+h+bK8rnu
XWIJ2eH8/V0Lvvafl7DWEcCMOW4LVrJd3cJjjNkYSw0spy68EqgIlZ/fVJr9dzESgGB/FrwgDRkV
NdaySFo7VxCu4MHVLF8J/ahjxTmKtiqFamB9+RqoNKvb+hUALLvwWrtZAb7AfNOyA92rN+wW4rra
Jib6EQSaPCResQL7ts8gOb3GVLM7fet3gHGrHAlYkVEwuKoP/kIXYCX6AwWQzozkl00F76QIlBBR
0d6xFM4OXq2sfTJUYAdXqmPRHZshaLJ7YmE3w2nd0CBFUSWTLyl1gqFJVYgGPvNGB0ZJ42TAC0nu
2BQpmaXbPBQnWXzkpEpAf8iGGHwe6MgF/88RGcgMj67KXXZjaitPhG6UPKb72fotch7LWQR56T68
Z3iy8QfWlSh58i7yKVqU7c36sZB8+BRljTSXRhp5UaPYmoK6uIYodPlI6ESJ4XxlNy5KmDQJ2FeA
QbK6mcdK/ZZht4DKPbBhB+uurFCxJsQSZsJPznXLLGuhhKVk3XySy/hkxVcjSEFvTFn9NkTImZmw
JTjftnGqNH2FrMabPMMf37mqGGJbFBiR3X1hdFUMy6a6Kj2GW64RdqNuHrvTTnK+dKrSVW4yZqa6
J5S3uUbBz7M9+vVcnwTwPrNZc2FpsYcM5/id1RPu5FY6MJKz4mi5QMH8y+3j3KcpRMuwijDOMkfB
wcC9UF8tA7J//1MJhzp3XLgVRXFaGgmkCeU7aRSI7Z3pDsl/VN1ksjy6nfz/YS8WH3KB1CzREdBF
3nKvHtAR9U6S4g6TkyCp6RgHeZdQLE+XT6HFB15KJiSKVEKkmHtZ8mUobzKFyO5t3uhnWrFFPjsF
1lSoeSPASKr6KgLwwvRZlnbmqIDFkWJSJleQcypZ2Vvoh8eGmc+Lox+A4OSA6RijJ+89WJGvEBEl
KZAdwTPlllY09MJgR0yyGdMxXLPkVOBKhHtmWHtsWpzSktozzq2EK4jgohEytdkflkBPrqOayuZs
nmzQ1xgY4jRFWeNOtql2ptrXGTicBUSyrDVgmWzhRbmPb0G1CowE6jW9HTufSeROtqTVlhEOkIhX
W/WdVYaiwxzZkQJsW7jH4x/Fe2ikMFULHFIYrvl55yRDwpRdXkKe/iFqPkaZL8cS4a42d8o0JU03
DQMsVdwqJkoeSYOMmARg5rkl2JF4raiUE2YPsV+c8JkQbuEqwAeIcgIhY3xrxFdNZE/ZWyd+l/uj
Kre2GN00Ze9d9sOUYpxjlKu+ESc2dNLOH8pql1uPoU6Y4Obl9UMtiXeGZTwqYrpCRCjeCObTUBCX
42UVJN7zRVEqixNjf8u1h7g+RP1hJHOilAzO9a1xVYhjDRnd9+iFERYDJwx9XLGbvjFKVxkJUUz2
EQ/37SLZ2cpxTtAo4lHMR0hVa5Ss/2FJbt8AUOYiv3xYKnRvyn6KBliUcy6bBbVnnDccOq2Q0P+M
odwu3gsK2qsb0b8sYrvL4Uw7tuZnHnfqZXQ5WpAxptZtGDaepikvatIHc2s6YiT7wEW8HozSEXLL
7dXFD0V1v86IrlTpaZnDHfF/NgPKs//DBVngQ4hEDCaxNj2GTCrZ8JlXkw8aS3IOmX3q9ydd4p+o
8yoC447NKM3KsFPC7qpISg/ZaV80I49Qi5nmJVmcV1nEpBSzBrL+GUzSrsZduWPXaB+UTvV2WRp1
Tjh3ErZRKanMbqrxuU5eQ+vGnF8ui9i+X077xA8i56HRSIIGGfm+3zdB/2GZ0JotBOoOHaOonv3l
WXivE57ZaW8MoYi4B89t6W2QXZmaSGZrcmGD3vU9+77aJIDjS/B9qxS9tLG8PELjq1i5zRzvLLm2
WVWwFirCLRNb9R4QnYnt1GmSmgxipdAH4VDR79b60+WtokRwXgSYQjGY1rBTouav4ZXc7OX5y2UR
2yW/M2tg/+FMjWwewejLKCt7d3aRsfUQKAaYnXR1F0PdSMT0nyJ/fiWkEoeKH1deZC0RsS1YvEc0
EWMMSkBy8GsHIIH60Il/hit0piQXfli5ssgle/+l0W0s3hs5cWwpE+R8RJ2vmQg4RsB9XEc7RrE3
+apPl5yJW4Xv6czScRHNCXsVTc+d8WyNHrEthAvn2zgTfRykxICAujukuqci242mGat56uoaRPa3
kXpTx61tLbV9WTJh6XxeLEqGVe7YBmn68yS8zMApXimIG+rCfO/FPjN1qbWQqGaOSA0WLwRxg1Pd
DsCqnw1bB+zTofLL5/SGwnem/C3f19kmWQk8JnaKP8nI8LCnkfiqDwDpABqZT7UWk+I4p5FPSw/Q
S+SNlccRUyNAWXPMJ+0ebRCYGiEBQTafR6eTJXPuo2maCX0q2DjcjkPAwNVNN6rspnWzO8yEuhaG
9AhbIU7BO5fM2TZmooE7ecZ64la20yaz1fhvzZHzF8AoKqSRbZlmHnIJvFieWVOlQCo6fce1PdMj
FqRKbJnnzROb9f7j0RW7ZQe8Wg3s0iy+AAja8tbeI3oM/u64cWFG1I6iWAw4CU31UveOXLxOgnNZ
BFuiC7cy3785LkIjAlADsbflZe2nEAjW1bNeHi3p8bIgIhbk2zYnBS8mk5nDYpr2iOtDX+y0/TpG
A6ER4aN46GaGZCD2AhZtqTxFv0/iwJy+XNZlU4QlacC40yRR1bnTtPbNGOY1MkRGuyuWg4zu3qYo
/0SPMyFcnJ6qs2TOCYQU2u267Ct0+1gPl/XYdrVnMrgD1PX9ZMn5ez40vO+fisN8pd6lH6Rgclt7
OraAgpMpmfKWxVmaKAMRXTVNHve6bPJBbGfsj45G0zB4h5e81Y+yzxwfVflgN/ov5g2qdF01LBMZ
DS5pYi5DIzcJ/N6oPozz3Yok5YiJyuEp6kB3SXW3bcYXZ9KY6meuYurNWIoU2Hg4KY0rDH1iG0L1
NooJmmjz2XR0aUK+o5AdYAJ/JPZy8ySfCVd+Fi4JoaTULVTt3dG1/PE6RqXMulX3jGylZpDamEuy
aNhE9t1LS8xdZK2UJUZsQq56sxwUgMuEexB3ALhN9k0f2QLvsp7UGnNnr29NXexFrLEcsBgO3EBA
u6dplrZrIWfLyR0/o8s6rRWhFl7iMy7o2k8RayOaY6DKgmM5rMddQgO4sv8/1r6suVId6fYXEQFI
IHgFNnvwVJ7L9UK4JuZ55td/S+7bZUqmt7p97omo8+KIvUgplZlSZq5swVQe3UoLzzffyVZfIBxO
K6wjlfJ3MmVpnouQFk6XKp3LwLvskNZmaHIJQPOvKSruNkrhLVZPP2WD3o+PEDBTC9PRA56jzGek
DE8z4n5bwl237V9XYgpOjiJKUDGtFXe/r+H14oUXGOD8HO5LjAKcweQco4WWZ5ukIdFmEP2OK96v
I1ytadJhg5tQe0BsUjrGGDhzhLHysfJbC+Kfjdlcdw3dgW740NYydtjN+GiFL5imqGGRGqVYW4Y+
ovK0TLfnD8p2WdEKQLBGqUInMvKYT7vvvAaFZZGnoAbiwNNdiZPfZ+4oS3fJZBJsEEaVMlK2gOzT
H13n192nngpXMgnGJhnjWAXRJiJkFLzuqks+9gKVm4f5pfZGP94bV/mxulOlL1lbxlXHDCtiMmoS
W6zjL2qG4bXgft41y1MdAhWUm1X8tZpVr8hKiYnjJky0qGsw4dSZ+hQ3IQFYy+67ftcUP23qnFeO
bQj+yA+nqBNVsKJN0FJCuLOIDAxiwDCwLrxtZBq4FfLp6juIYEJRwaslk8HDpJzdBpH6ZEcEVSrT
HkWjT/9MHsFW2lbCUtMClD2jpatIXTt7NtW7fwYi7EtWhsjW8WiJ1taJjMt+SuxbgtG/52E2D+56
3QSLmBUmm1Re0DD4g+7YKJ9gu/pSuY5dxXBMPzq1F43stsa//aPO/dkr0RouC21IU0EhwCnl0PF2
UZ4ndddXh7y4yGV9vNun6R1MMH12o1mFlfI0dRj+bGPzMBbjQe9V6qDH2UO13dfzKyrRdvHpcQIB
SVwTbFyp3Sraro73abs/DyFbP8Hy1XleTJUJkWjxpJKTUl3OuC8mduzkyByzWHYtlYkkGMJopJph
8LKQrn6wjC+9Hjmq9qnBEitNfLs/rALaYdAUiyRYuBHV8QbmLRCvvIIighC+PGK6pVuZruxlRCaZ
YDWsJa3B4w9MK2V4yeoddBqFjm1Nh/M7JrFOb3HJSrbIStRA45c4LXql4xWxMRpKeTJkd6wtl7he
Qq44KxgjD+eB6lCMfrlRcVGMwlhiyzdz+rqmA8W0qWoyQffiWOlRJsoz0U8DBkfUe4qmk9FtPaT0
MUxHeckS7/zabTYNrSEF9VPGpG/NAVKZS+9mebFnjXK55MHlopeubieOHhsPk6Xvisn8QqktOW2b
r2drfNF/xXFSthnwIwwx42186Sk48m4U7UmXFs5L0QSVHFvTbMkItPl28UHTfoUWEVf9yhc39mSV
2Zt6udpNwZXVJMhN1mA31eyAOlYHRc1OZF82Nt1JNnHzpGk26iVQ6sioWGDZtAp4HCyNv+7TE7ov
MQ8qPKWutmf70lt2qhPtZJcaCaToZtIwy4M+AGTOKqdL/AyF02R8OS/Y9gr+kUvMZA0WWsy0AtOE
8LrhKOor6oGdpvKV8Ok8jkwYIcDOw25o9I7jKCej+9IpO0vKxcF/44Nfft8jMX3VhBNNYhMLNp4G
D7Oy/OFiuqMOH8KEfZOVZsgkEo51g/cRkqWQiNMnpQfD568z6Hae7mZQ5zf7tHOKX5/pEcBYz3+r
oehk5rlR2r4FqMJ+4AnSbl+17Dgy3T2/W//hFL/jCKe4CzqlNAbg8AFkb62/p+4AcgM8j8wXsqfb
zYTdWirhGIdLrabRiJk3LZgbhs4tS7c7agcDCbQ3u0wetdK1LlTNlYWpUkEFlwP2DZZQDh3OqALE
iAdXAUuig1Ed+xJaI6uq3Ax9VvsnhKvEzvM24cegR9SD+Tv7mCmHMZ+vukYD/U97mWjj5/zPn70U
M2C4qCkqy4DZhBeRclDG1snCi7B8DSnOeuj3S+fl7W0+RBJnK7EtYgbMIlMWz6BMw2vLjyZ+IcNj
vrSOVvjnlZVrx5ljL+bADJIi/ufHvu/vov6KoO9If4wDRJSLbDQHP9PnoIToQVHbrKv48VuG/RBc
2DLa5O3rzLt+6IJRSVirpeHbSTjxs0C8+IQABfy77uhFFxWYRWQhpGyTuJlbxVxlpigsDyFSplY7
a+rvg5mB+zT11DiRRJGy1ROMSqaRfkm4rynix6n/Ysm6miQWWRfMSKYsebVwozUYd3X8ZNIdbe7P
69p/iB/fD5NgLxLU8YYjn82q7yfb6S77/XDQfzIEkLrff/kvmGZk+yNYjLokQ6NVAKT7hLrNW8Mb
ZnQ7ye82dgqHj9IaJsf2ZH0JksUUk129ASbSscFimvRUL5VjjV/64ff51ZQoxIc8l5X0Ey2BoWPg
A3sIs4fzvy+z7mJ+K1wUYypwMXtzLCb4a5AXp47JJ/dcld8V/zycZKvEbE2bmeoS5BBnROWW8gsU
Qe4c75Zu3p3HkS0b//vqyPZTR6gZA6cbv8zGXStr2NuUQ7fBsWWYBAPiBCtnFawqgIHqJvMnTTPH
BMc5uTFq2Ws2V90P1nSFI8hBwXGLR1DKd0crMaS6uOEPlDU8MLqz3qZVv0xPxa64Ur8pR1knzLZu
rNBFwxeUeZfwydycz7PAueIN2eOX9tLyY59Iwuxtu7FC42u+2jMtTGmw8Pnzo2v8UHfGIUwdZQdm
HMtZdh3Icd1W0vj7VjRwbnkFc5gO6KRaKJZ3dKsjuDDIZf+qYYFLt+jeWMZQbuCS/eJaMaoa4gJ9
jLoTe3jHx5hgRbbZm8H5agEEw1maRKs7PhMyfB13qP3iRRXH4IZPsC32st5JmWYJRnNhWas2/CRS
1G8UfrrvUbOJDK3EoW3mhPV3ocTQqsyZmXWcL6PxqhijmJTctS9SFOO+WWfNnb7FGmYQyG6Gm3mg
Na7wKGgsKEyl3As13uRPmDZ1m/icTSC/5HwCGEVw7I+4b3+qfWyNK9zi1GaMEn2CSjXN7Ujvyfiq
yfhipLIJ1qfqx7jEEwK3CuMuQKtf7oy1YyqO7c4oQRtSZ/mte82j8pJ8k95ENk3rakMFk6SofWH0
oKh9OzMJ8RLQJ2L8QevNnnqphK6G66SUV1pib8WCo3TRyrlLoUV00h/MQP+iqLoPLrRdFbaSCk+p
xgp2qGKD0rUFVtd65M23w5fEbzqnfgzRJEpclJtU++Badhw3Y4nVqgqWqM3nrNC4Q5mrn6l12Rcv
Xf79Ez5xBSGYl4ItqVJw+5qhhqW4VFtZ4CexX7pgUto47kaaQDMU8JkyPz4Zu+AmwPAIPl8xc89L
I9smMfqKGy2IKL86qad5h/uaV1LcAuhDeORjYaKTyU+3tH9Ssk9iPBaCIX6uUfQJwqEGE7geeDuj
eRm7PSpcXnNMKZY9ovBdOeOixPhsri29Mypo/kxe7OoxSh8z0Psa+jGuWnCiSpRfcs7E+MzqLLsv
M4hHptHJ6HEkX0L1pymlapbhiEaEmFPJGuDEqptGPwzbDZJDL83vSjRSJISrMNS3nXkAg9SXZ+tO
5lt4y0bd+7LDOY5OspbXbaUkOkqRwNKmokLy7ximnwLbHCNUnkel0++6Y3MDAqCddquDwZvXd6Cy
5Cr9zLleYfJFWMVNTaI1FqJ43Bkz9YCcqJfEMrk2t2sFITgc8CJnTUQhFsmUY9V0V2WfXRYxRuC0
sgKOTfeyghI0IwzKoLEbSGMP+6o4kPrxvN3YjHtWvy/EtEkJ2pqC8z32lscSL5rujeaZWW5PHLu/
I6V/Hu7tCfrD+V3h8aVd7w4piiVrgWeg8ni55GO4+Zzl7koaafFNOIckuJC4sOc57oA0+fm15vGG
J7bTbzAtHqOQUKn1cF6yTUu4EkxwJ1ZoktR4I1u0HjvjtVTwmBv9Oo+xfQNZgQguZaxKpCb5bun7
4a1PAY3rd9qeDyKGMr6cR5OonkhrMCmhoY4RVI+lj0pwYYTP539fZh1EKiiDod69KyCNfT+D4Crx
2QWnxbTRcWGcArxdIdMl81jbR9fUTRW1pbYuTk8bh3HK9Jm7SXuXW7dFcKx1wwEbkXNeuG11+IMj
Dk0zs9Qu9BE4mfkatC9JfB/0stTk9tl9xxCsqzr2uZJQYCRHw+fFeumR31k+lUEg7zCCQQ2zeGpN
/oTJQIbHLsfmUcv3US4pPtq+fK5gBKM62qquaAQw7S5/1XeZj2rS5S37mHiThiv+v+g8Sz898tSg
sVf5qKBH3oD2qejTIJSqBOUQqkge0qdBzLqhR2V4A2bh2NOWF2pJboKbCgL6E00nOmOWGMLXKul7
Y8JDE9N+RZ2bZKCAqHfnlXDzBDPVRBESb2sWI9B6bowu68DxUtZPMwi7jVimgptSvCOIUaehTEuT
cloo1hxz5S5Vr9NA8iqx/cK9whDU3K7DbDYTYCw37IYdG3Sgp4d4Z37p4EFO3JrLLnUyqQSNr20l
KBQTiIN6jTlilfLF6n+f35ptCLDvmroOHRB7wVOzMqzQBtverJ9azS8zXwslwev27r9DCB6pnqvR
CBv0wJT6rDrlENXHIcuau38miOCSylY3tZnPiSiqmyStncr6ksgGz2wG/Uih/2uxiNj8HTC7UHI+
lWXMYy/uM/wrdhMb3FHDW5D6vGTpp+KUFaSgdJoRRSzh4zZ49FBgTBQmeXoYln2S0jxueqQVkqBs
tjllgc1Hpoy3xk11BLkV3i6Oy4XidqeoRpCc+uX3GvDOP9k4IrKTzZOhaRbvGA2m5DSN40W8tD5l
hYTvQ7Z3XEtXAV9qdIsZcAavodvT9MKMf7D4lk3upMROV0neDDc94mot+albg/VaocUFZFJP4cVy
QP/I8Y0J5nh+6WRbxv++gjF11pghn1yRzA1IwR6oDbLW+pTIrjLb8d5KHiGGzeoSNF28RanCNE9O
f1a7uTvfqH6BBzuZn5eiCQYDEvWBxYfYcYKi4Zh503NwSfbsNFzhRV3i72VbJdgN3dAHmo9Yw5ph
CgLRd3Qy901knGhX7+te5aV9470dmd75vdt+LXxfU7FIpp7KwsoVSFl81W8Hr77mjyXKdfZdvWE7
9Yf1lXfssaMlpWPnJuPDhWQFLJiUuEaoQdE7heC9Or4lD2BUTLyhd3upUZGcuretXmmopk+j2eRY
XVRjfFVdzCQ8hBiw6FW75Nq8x6hKRFDj98C1DzIile3itZWYQhxXGTFG+fAzmB3jQ3XPM4+TWx55
ZS2V+J5tjQV3Heqo8Lygiu8zVdySsB247aQgCCyDxyZWDm1elE48gXaYmT+GsH7MSHZRd4NvFPBN
kS5RqM1eFvDGEJR5UbRCiV1QrKORWvFJjI03/0ZNhqd56Tc6Oph9ccpdLv2M1zD9YO8Nl5SuLZ1a
xq3AB8VafYDgQUjSBExTUK2q1xcRuNOMXaj8xo0jVkqJz9g0fCskYW+nEZMa0ayJ6lG7vTVLy8vD
5HXSku/qoPw8f05lQgl+IzL6zpoiFJAaSumiXEkPD2z+Dk1AyZ6MpX1zANV6CwW/sUTNpBoDtjC6
zC7LHe+cm69C9fivye4B3EigOca+e9Vmp7gOXdCluJ+qTFytreBU+jGYaT1iF6cJk1na20HJ/W7y
pl7ivDZHCK2FFZxKN4yzavAG+sZbfpgnc49mD2dxEt/eqfcEpcdvIYcX7WQJVL5l5/RU8C9ktANt
QFH6ziLzXu2yI7Orw3mtkUGIXmXSZqPmhdtD/ZAYF2Tcnf/9zbD9fZNE56E0OABos0VlbpJcZkF+
HNAH26CN5DyMRAyxxlJheHpBASme1ekvrdmbpewgy+QQTEZfB4WtpzhdVMUbiD9O170h2Yr/YJz/
2EWxKCCzs1EbOI8CZgHuMVHtYB0DzFnXwQkR/ZIlOCWW6e0SuXJ4mTVVKuF95KGduE15CA0M6EEN
ff45l/MuFV/ZFdCgmzZbuLHlRQCcqFK5Mz30LII5JtvLCOW29YCBbhmxOGXiBN6+oIXZUoDRirrp
kO26WNbQvb1wfyDE0btZWQxm3aIgutN/h23jtVNzCOLKGcbb8zq9rXLvQEL4E9b1An5IlHln5h2e
CmoSOTPui+dBtgtDrXcUQbGNdM7ZwvtlOWFw9zA+0V146kDHOu1QJfr2/+QkG94gE01wi3HdoZk9
x2mKBs2ZS8XBG6MzhL/OyyZRBnEYb1gsCjO55mVDsWvz4WClxP1nEIJyp7PBWoOX4utU94aCXddU
25+H2Pbr7xskuLnSTIPM4PyPnfpFDb8G08mE8RmZZ3WBRBk2VdvGA5uJCJFoYlthpC62xkJY0WBU
nIyZTj8k4Jl4noZPjEnWV0CCYwvjOKX5jGjbol/N2imt18n8zM6sIATHFilDB8JmyGJhyI/ZaY7Z
PZzfmO3VoiZaFk1TQ6rib8OmWVGE7jRYUJJk97nSX6RT8GKx3mcs2p2H2tQB+x1K0IFu6kDaytkq
dHC3HosWQ1vBTUicmOax31QD6L0xikL2jsiP/ofwY4Uqxj2Wpkbjwk/pkRPQTIcKM2Itx0A+HkTX
kv3aLN8iKjhtcCEgSIAK5o5omHA/NEhuZP0bt9NwKBOn/Vo4nBMpcxtflvDaMg9rQMHyaTmxtK4E
YB08p+HPQlZ8J/t9wchl0TSGOZ9k1EU9WMwM104lTwKbV/O1CPwTVr4VlWdFMqcgXeeVzDPYCplf
7xW36P3WwygcVDEkLnGC3JEzCW9p/xpa0H6V2YqBtxY8MveOfpo8xSnuZ1iNi96bdoGDeRFvI8w+
k0lew4onoTcxUDsEbBKUmas39UtjTG4xoFOokhJbbe6gZugWHxEKRlNhB63ZZqBcgZnqT+Yp38Xf
CAhVr+zH2TdBJRGCcUxK9b65rCtIYUfNWst0C3yInj3r+6DuXGpHB4xdOE25LJDZTC2TFZawhVEV
N/piA4vPJjAueBWWsQfx4oX0dWVzIXUdFDWod7XQYPe3nubzsPxrGEbHwpdUtbw0VvbK1OwW6w7V
bjeqkR0KWl9mSX5MMvV3Z+HtOFUvaRNKguzN9SU6TClySATcln9/SdraFWmtilMC3BcoSwmDK529
mDKDzZdONJ1kBSNsY5Km2oKyGzBVVNfMfBhzvzQk2YptSQxbJQwTAWyx9aMKOnCjzi1upfUVCgXZ
VPhj8RDXnzsFBlEt5BoRE5iCYR4CQickFHgAj+ZGDOUwX5oDr1jiA6nUC+tORrm2qS0rQMEwT3Pc
tGFXg/Y3uFfy6zCUPHpvJsjICkBQgjrHvLJCLRHz3uunBHXJaEnalT9Gv77k+WDm5TJXuuXA14iC
PuQ2VabJAuJ44sYyOOWn5Ma4SHDkRt/s3eIu9SqUdMhmVG3eKdfAwhnX53hUjQDA4SvGKx/iU+ym
x/yB+/DQk2VIeNj2QetX6yoY51Fp80TvoSlW+ltXDzl5brtXmqsese+tunbPB0UyNRHCk4pF6UQZ
RMu6r9nyfZDRTW6e4ZU0QpCqBWSpTQ2/r9W4rpovYfGijLlECBmIYBlDKywSlMxBCO261/y6uap7
SRvlNoQJWhjDhqUQk9qJpRedzo9Tjrb/0ADRekKdJpBRAGzeJIlh24ZhmLZKxQwt0TEOvRoyPq5h
ATEdr9EunlnupLYzgjsH/ey7+ru1OJOMd++tBvyj3r0jCzuF0LwLigTzUbiFSl9V9KXy4UG64lje
gvZhTg0Q+/bDfKk7ye1n2rvWcgtbGCU9iU0+nUXFtMPUxRQCZ2IXnZSofFvf/y2lISZ1h7ohfddh
fZcbdBBXx/kq3we+flP+SJ54ZaB5J3tN2T7P74iC5U9pO8YTl4yy67n6Ndq1ax7VunLK6nmmh/PH
edOf/VEfELL97Zl7RS81U4d4homa3+7bkNzX5NcSyahFZMsoGv/WDjurBk4YXdnZXpfVkGxfZFaC
CLbeGqIhtDOsWo8ead5ug4ltF62fH2fU30Q7WdvH1vGmiGSoaduEGrYgTz8bWThxOLocaPeCmXCG
7AV8a2vWEIJELWY75TTEkg2gXe8bjAbSMUE3lxmqzYB0jcNFXV1nwqXgfP9cBZbGYXntBPrPut73
6WluXdNOPWv+EXRP5/WOH0/ReKxBBaeVz7qum5TrQ0X81EbHoY0CKb26wiMVOM2+tWHl2UFzex51
SwvXqILzmmtWTukE1LRdHFt5DrPROY8g2zTBKJJBSSslBcLEDsuIRkYV49ArpIUi7zzQZlniWhbB
ACaWHWoD37blx+KnIWZHJZ52p98Ur91Owy10PrQXn+mdfMc0RWM4GXSoowKY8XzLysidpheTLJIl
3DzKaxTBAIagxRr7ESi8UWa5TDGsd3DU43JS9hiw5OXP51fyvFKYoglUolbtjAZw45TsrRo1q2Hz
iXhjLZFgLaIiAhcF5mrstAc9T56UVPNRg313Xo5Nk2SiQoYyC8Q/4jtikvaGqvHZE0rcPGVNcChG
6pm9JpFlU8NNcGmqzGC2LT7AlUVtglwVMPZ0kXTXY3U16rs2kZxUGYpgH+JAzbX+jdWXtk4YHfry
wdauKrY7v2abZogRQnWGsi2kxv+2fR2dMrUoIcx84sQMnAw8wlAtWaXeNgxuv5bJwHoqkqyMebLM
iY0H6wQsPFn1LV52GOPiWHbn6HXlTvo+C36dl2zLPkAsy6CEErS2iSOv1UUz28LoUNGEZkyi/ZyT
I0GzZNENXptRt7V/L7lxKpTjmD6r5FiTyyhTnFqTnK4N0fEB6LjVcCGyEKAKK4wZ7CpGzqLsQH+q
jdsq6B07uiE9c8LpSbFDh2XH85JzIy64ljWiWNOc0mWoO2RwvRrkWyU55SpxiVKD83VvtTIqiA3j
QSg6ipFPI4j1xUOnZmDjLHO0xJTKl958ND5xK//r9wV/ojI8NugFfj8b1cDtmsRys2ghkmOwdYv4
C0bYpQhMl01RAab7YSLhrvlXnOp0cJTX+QaEId5BTgCwccIByXRTxzOf+oF9MIntqc15y0g8HdHK
7iQzZhB2sTfqsqaz7T16RxJsSWi2Sp10QFLrJz1OHPD3SVzWhuklONambYHPGGdcsO9VWCAl0KNj
KWx8fXL7sXKIfESwvqHYJuXmAwZe/XClnDDEvtUH1PuO2XBhpdo+zn6V4TNSJbsSk0Co9atCP2cz
fm/RBlaXn7j5o3joD7xYRD3McRWrKDr2piLxVCtzKkXysr61jGsEwRrXSR7lUQgEVTsG+WWY+w2R
mKNNCAOTNjVGNNMSWbtZ1xgtLCOMAyhpCr9CtoPIJlNvYxhEwxwyw8D8+r9NXpZktc54w8isHevu
RVtOdve/p/KIiXfUf0NwlV/F7HGQhszgM3TNpXCW7neGbvDp4bwd3SqRA9Up7jbEoPAjonNUrSTF
bAKcm6BKUJQP2snphWWal5Dc0Zpfdll4aXQT2icWEcmB2vRejMAwIJmIG5b4fDJijE/UzciCsQS0
1ewpm/w5vhnMgz1GDpkwSCAbnHa4MsmPbjmBcttBnqemsSTY2Zo/SxiB48bgImaqor4g1Io4LzHO
nIGpGmqF4VC2VyXoSV80F6g0fBrT1BkG3SvAx9kztFSN7hI9l9E1SKya2s+UH+f3Zcujrj9JMGdp
0+hqzGeATeCv6FR/ng/68kD1nyEoGRGUW0SWoX5j5xFd6hqSu9yVupVqmhrBjJy+0j+jcNLrWtsJ
MMVyCl3a/Jhj283LxdEWvHC1+8lI3GzG1ad8tqK9Qb4O065n/tSkzkgfO/VBGV965YeuyFIrW3ae
oXkYRZYGahzFc2cbadrVE6KsdP4WKZeFLIrfCiwYtdAgatu2pollLjp4T+yQVyM1nY35st86FKgO
aCyfXrtYxrq5ZUNWWGK9SxIljUl4Sc1SlOZLGjHzNiRl5gRZK9vd7WX7IxYTrG7QpZM5G4Cywq8m
/WEUknvJ1n0OSV1CmI73JVUTUxmsDwc68Bpq87HdWQyFp5kXoN6WsiOfnAEeQImR3wotLN5NhP9s
0xLfRMGbGJhgewKgrU4uisgKvxumG1NLQWeYlxKvtaUWazQhRNPLhJaJAbccE9QpL6ea1X5Pc/Qj
ekY37M8f/q0sCqJNYiKU1jGUWjRIVj33GDaO06/a133eOXPWHQgZ91mRezUcc91EbhFrrjZULmIQ
ty3ATIbplLFmy2zjVjyy/hTBECE5FaMwAp9SxFjXMT+Q9rm29i29mQy/sVpXGRqfsK9LeRuAP1Cy
EJvoCBvhYJmmo/Tsb5uExDGexCtoVUVQnd5cgtTJoaY7ICGd1Y99a7kYNub09vdowLzkWZbN2oSn
YFtV0bHGMCT8b3iraqsWTUW8dD3KXX1X7y1PmRztZKDsFrn/T1SlEkR9f/CExV5ojFpjHTqdg8LM
tLzSkI3H3FatFQRX9JWV17U4tuyRH5sr3vbcHdt9ut+pxx4UYB3yCLJiyC0bh3shwjAMfQNzrXDp
QFsPa1sezxr1V6M6GerDWErugtsyvWOIlbBGmi20JJCpjtzqBx8KG+/Sx2JGoUbglL7qpdIKl824
aSWXWBZbRUu8hDHkmqJrg94t4ejYrYc3VrfSHD16soPaa8B+l8sGxH1cUFPDGHkDzgk3BJAZ/L2B
ldmoZoDi7F3L7mHzTMQmgX/+2MkghMDTTOcgIayPdhl7rAevSVtn+t/j57/FEI6WvrRxQaMh2oX5
nmpgLbgdYkka/6PP+xtCOE31gCt1pQPCZsepeo7G/zk+//v3haPU0LoiVolligxk/yzb06rAaQx9
d343uGv5Oy77G0ZwPb0N6t52AAxN77vpdwKmS918NtrRzazRaWkrOU6y3RdObGbiLq11WDbdAhml
QbyUpJf5IotIPnrUv8Qy+VCUlSFKOtvKtRYwsT44I0oVtdrXOj+ifivT541iLo6FwAT+QucNOn9j
pWFFi4LNWMKr4Mqgu+HSOJR7+lL/QCPS1xKtSOVxvMcdSOI9t5fyHVfYupjpZWzpOKvj9Bj0D41y
HbLb89ohlU3Yrrpp0nrhsuV4qkeDKArFvPJXfouZut7wO7209wlexRz5hHF+fD7q5R/hRPqwzCwN
Mw8nqH/50jePU1x6bTg4ZiIrpN4+x5hNg+ZkE8XngqkIlswqM9ZFu4TW/qjGpzCiT+dXcXuj3iEE
U5HPaTsyG2dsqI9tetTzS2L65yE2PAZXwncMQQmzvpp1ys2FOnj0ZKNCRXHb2mN765BKSdZkAgma
R4bOyCZuXu0S7Oy3SXofy9iHNyHwyoL0AK5KH+q9jFkdaawBwlyQBYucvHlo6+fPLBp+Gy9vuJt+
KMVSq7apGqL+v0VTr/iiLSAM2mdYNNkL/rZE72A8HFyZpGgG7QOiwGg3m+g96hUQEinVUQ3bT6nC
SirBh0eMljluG3+pAqRS/Qx5CVkEtnl8DMzgQEsnM3WRQcKYtUrJcj1CwGr/UJAnMJJBVieyvXJ/
MER+FjaWOt7cgEGKBzP0WfekEcmi8SP4wdy8iyEytISzNc56SFDpAiZ5O7/qVQT+/a6UjRGWLJct
KEGv2UEeKhAFRZz7xSYHO2bOp7T6fbmE/Z8JZClaDRUL6h9TEKhv+y/X6m3Ds1o5LvFKrWk/xaM+
Au3N8Px/OUPvonFNWYFNVYXBFQrAIv1XmTtF/kuRjTSSaQL/+woibPF6PETYoaX7WqbXRpx6AQqG
Nek2cdd5TuUEiz0vaECPF8iydMvsDt1VvoyP2ojZHhgFdZNWerAbSI6arOBiwQur2yMnAK47f7Fr
J1Ta8Wo2rN8YPT+dHpuiyS/acpbRh8sOnmDnDXWZ+8iGJYnIna07SvdUy0oPZRBCgKF33TI1fEfR
MemE42WZLE4xS2JpiZJ+4NVomqZoU4LjTffER1nFoZox71pzkwvlWM/e+QN4XiQUvf+tQfw1idkL
NIixztHKl3mxXENmsDaeleHw/5w7ItYcNMEca5ENkYpU3xGtta5ijRS7Oagq18HMtsjLLHxDcDHh
GcgNI0xSa+JnXc29XPO7Bf3arsaS0kGj8c9PyA+2F5WpuJWbhqDYpE6pmWoI3Ral82joa1HnSeXf
XOQViKCaalDHKWi1YLDRKA2nYNPRizNJ+LsNYpgUCQQUlIrURV2uILWvcuXsQPBYvqggDkHhqsRg
b1oc8x1FsDhzV/akDXDKjKr2Cus4JsSpUtuNS8kxkAEJG2OTLDeiBGs2Li94ikb27aWME5eNd+cV
YKN4Gbq5kkjYHBYbJpjFAcRadLdMXnyR+Jan14fZBz3tXlbIKdsmwYagZt+eM8Z1IVMjZzAVd9Zm
GEn193m5Np33u1hi+hL3BIyi4OFihTI3PI2Ek38eQCKISDIajExDcQUESeYvrL9m2b6W3Vb50n/w
OisZhADEKHtbj0qotMnSLzqct9POr1pkLS5b7C+1Vl3EePL9Z2IJAYmZj0aWqhCLtNmuLE4RYTtp
BLfpTleCCXFIi6ooexr55szJwcwCp7eeJ3NXYB5Xax+TkLpqI+silRwokWaUVSnRSQhMold7u4qO
UaiA1LpRvwYh/Ye6wb9lFZc0fd+EeYpFbLpqh0mLWgDCn0XCYSQTSLAQKUmG2e4hECYuXndZ4vaJ
caRJuxs0a5CYPdlpEozEguwbMWpgtXN2MQ2jU8X9w3nF2/b7K6UQLEMQdPmQ8gDmM8GpRAOp8OY0
NEZJ2wRHq+5eUf8H/WtUHwvqVGTfqA+klCQQJJslJtf13qqyNuNHubig5CutL5ZscT/3Xvu+hlSw
GApjQVHyJ6AsI25sX9gNqABkUbfE8lHBRLA4iYMy5WuXmVd5ELhWZrwUKEk5rxASnaOCkdALLVUY
NxKJNt0jfXwwSm13HmJb5yxTNzCU3ML5F0RpMbJpzA08y61eYv7r6/fmuq3ABIEWFKJY/C3mLdbU
za91HbixzC3xU//BZ6xA+EesTI9GOrQTRzA9kRLsNPatjfeYve6MuBTI9GBzg1ZQgpVjSm11Swxl
s8PqEGjzF8xB9yUbxBX2nDiCkWuLnmacym/X1d4Mxqj0Ai02/N3nv3sh2TymK5EEO2flYVg0M/Qh
aO5mckqX1uvUHe1ltFsyVRBsXYJ6Dspi7BK4m/KdNmHKU9nRys0XIokjJUiiocuCQYuaiL/N/tfX
wk1b+r5oom1rkoFqDcUe1Z2v5Ae9RZWrr6dOmbZePvnIjnjntWIzLloBClaOois5sUIAqiz3Se5G
3R6EN6Ahdjut8Jpsfx5OoueivZummpJ5AdwMYi+nSF6qKEolxk62TYJtGGuWRyTjGMrzoM0eoaDw
+9+rTBDqr9ZNtA0gcx8Sbu34ZTdDxhB1Pf9H2pdtyalj2/5Kjf1OXXrEHafqAYi+y9aZ6RdG2ukE
IZCEQID4m/st58fOjHTdsh2Vw1m7zn6I7YjICAVIWlrNXHOWwf/ySi6sAlq5R9ebsLQHtsynQ5UD
Of6/XNMXRqEMSE00AEp/Isf40ZxfGAIXoogO0xiCudO94f3SeGzz+2X10ZRf2ABZcmHK7uwkBiwx
42FoaOIU/4k7T2KIxBIgpcLL/MbMbKm9EqUGTy1UvoxqJE0/sNHv36ofQ1zsxoE5vJs6DEEnLzHK
3U/58EFs/76F+THExTEd0rCcIL15rhDKMnUbluTTuNJOlU7VCPCFKsqEdwZtU/n695P0vqn5MfLF
vqTu1PN5wMhF/GCA+Y5ubfswo5t+FOuhfv79YO+viB+DXezPkDBu+xR3Mso/e+Kp6cqsDD6AL71/
wv0Y42J7+vbAaH+u6Ptw2KgqM89bCiRMzfDnWZhhbWIw3NgRQafeJX5uCoJq1DmsDWt2dRmniMDL
D4+Cdxffj0EugXNDnQOgcD7elEyUugn6p99Pybu366fvv8gPmqYe4h5yQYtRfEVSidtg47QANbr7
/TDvzvxPw1zsoQjHdEEiDBO2bgqgcoVEmZ4/mPqPBrnYRSPYXxxQzf8ZV+D9IRCAnIHEBBjAX73P
uJvrPj6XTGj44HmPBVsq1/lPDpj4xxgXprmNuoJodU6myjnzwcOI9ASC7Q8O/feuxLfxn4t+oRAQ
01+vxBPNMM1WiGK6OqfT8+I/S6eDzB3tMufmKlQ1fx1CeaLyJhsBzr9vm9+/ih9DXJqv0Be5PIdq
Dcim4iHxclBB/QdrF5UcEvlQagE9/cUWiensxUGDO1XHUWJLeepKcuisKP5g3s9r5zIU+Hmciz0y
1VKNaM6F19eKdDDRVTsPx66ut2gBuoksc/vnt6TvgAofKHDUti/hag06CvzSirAlOwAoAH7n3rAe
W/HBAfPuVf0Y5hKx1o+BBXgShmmgybpzo3zfSWan6GmigE0LfmWKqP38+0t7z6j9dGlvUfFPMeLQ
TkVeejGS/hFa0gpmheswZONCF5KtuJ1/dIh+dI0XMzfklfYtQmBEA7aOgN8c+JQ1Y5va3bb/sNhy
Xm//sk7AoeKH514jtEz8uq1MEZRx4+e/lFQRMP576Ip3Szv+T6NdWKOCA48VnEezV3zDn3hWLvlD
DQnGft2dwQmL4jaEaMi4+4hZ6/1J/HGZF+6jFw7lHLsYePbuLS8CtzCAubcD59nvF8vZRPzmdpKL
TFmu5yAYB4yTa7VsWfdFQlbo90O8048WOj/dxEtFJh8VFUYhFfadW6JI6BoNYlm+9xMnDZcWpHgq
NDiHH5yH73Sd/DrsxbrURe85wnsbdlw4mZM0hzpD18OixcyJZX5TbT+atfe3wj9njVzYfImW9Fyd
l8vod6kqjxATToR5QfOE9xFXyEcTd37/p13O3bDhNjb6Ym4PecQgnvRRWfw95/jnabs4I1vLjmVF
LSSAWJkRFmEpbm3rpZw2loj3U/inOVbO0xU56L60z52uF8NNvGF+FQeoGqjHvFvaw8PQL3+/Et/f
VD+GOL//0z2rctvXc4+zbAi+NOKb073WDRqSg9Xvh3n3WP7pSi5M1DgE1C8CHGXakVurEwtbnPzh
g+X90SAXlkmNvjR+gWux8pWjX5z8FlzlH5zJH41xYYTKEckfajCGL/em+pK7i+ZDeu93xwD9I+B+
URjGlwRxfaBrKzY4IT01JaYQS82ug+ijvOn7o0DNww9AZQNk6K8zj1jLpXaMaLxv9h0KrXDAq+Kj
DfPRIBcGpwAP9PfiWli/8ipx3ZfwI4mnd1ew++M6LgyME2jNpYBT2edby/4Se3kqnMTTf168GZsR
nXLxGXlOokvw+RyFZR6dl7DF7E/ebO8758+zi/46xIUBg7MnQq2w35tOPiN/vyG8/gAY/u7d+ukq
zhP2035nxotGNmMIBXmYwY7WZVMlxg4T1X50jr7DyI/LCbG0QvTzgL3pYtMPfWXyBhE3SIDz64ak
SPe2n86nDihfknDfPdbPbFPcASFxMtlZu/gj+N97qy8A8BlhGcb3/oXMLnQVilDIaTX2HaqtRfQp
H5d/3rD9PMTFAnftPjQ8Rzje0wHY9CRHOVJMf74LP3TQ9BADwgiWgX+lvghN2JeWh06kWEQpF82t
6+Vffn8l7/Dk/DrIhflEFNuU+YBBusWZ8hO8P5to5S3kh0pm703Lz1dzYUPdUYMuxMFAAT+J+pOK
qlQS9YGhfm+h/zTIZRmgt0Uw1o6Pq6F5AvIsip51ix+9avH72/buxYDa+G2lu/jZv24oEBYUEetc
8JM1BdLx+Zi5pNirKn58G+f/fJ3+b/FNXH13QLu//xeefxXSKFqU/cXTvx/oVyU68dr/1/lj//yz
Xz/095P8xm979e1bf3iWl3/5ywfx/f8YP3vun395suDo6TTX+psyN986Xfdvg+CXnv/y333zL9/e
vuUOLF5/++Or0Lw/f1tBBf/jH29tXv72B/pZf7rl5+//x5vH5wafu5XP3IhaqG7+7/9X/MsHvz13
/d/+8P+K3U38mIAJJEbr4Dn3Nn47v2M55K9omD2/CCk5dFufgz8uVF/iU95fQdhp45T1z/9D2u6P
v3RCn99yo7+G9lvwHYQIVgN48P//DvwyVz/m7i9cN1eC8r7DF2OfYh38iCoCcCb46Gb3ffTyuaDd
di/WiTR2R1k9vALAMiwdt8xXdAxUOth1f8PjZz0W4y0Nlqbn/N41qeK+uu4oyKKER/uFhMLbkQX+
7GQzbb52aP/cGt3wjQ6cKS1NKY6lbZ8q7kM/Qo8eEo+3557VbWsfhhCSh5oW0K5SU3QIBtreOw5P
g9ryHrTluEmEhvOMhdOZQbW2n10WJp0a+VM9WNayE2fitNZbKJu49+jOAsCjCthqUKQ9ODqckqGN
arCd+OzOWL6zmP2vk2rNVd4FzqkQ6OK0pquhbz4xQhD+znN8ags7B8uDxGapXLqtW34DpDvbmzpH
v41UbE/sLRE9du8IJNCsiLfoo6rJQM3YADyT9962109RHrDrgXnzIZ+CXC1Ekb8M5+8HwWJ8Kun4
1dbRuOm6eEo4Hfpd0450bfsNRHDjqNrwaOyzoUPXuyWcYV1WQ7VCK42Xvn2ecPGSl1Jv3n6yrNiu
g0DJ2uoJWdteIzda9uxoM1dA6AXydLNljmVVQGHG5HlCjY43BYjugGqWvk5UFFnbJjbW9u1f8vx0
cv2cJ14HynWuSJXNluUmbWfZC0m4OYbSmGPvEXPEKRPspqJJ/c5ydQoyR9aHS6qpeQSVdr2qUEZd
6ZHbN35x8PrGBp/UbKCSnMfBraG6Tyfd9uvA0yU4xcfp0ATxVV31zqrTEmvKdwq1tmY/37099BUP
MpP723q8tvlMQY7A/AdSjf1KdMZCd9RdZTXh/qw4vKIyeBzpk59nrlHN196BiOf3n+nFet8Sn6eW
HYq97Zt4WTJFF0Eeo4c3bsOVcaru2qVhngbUjdEPB7RoaFGSvs2iF3Ny+n41JG7KTe10/KpX0YSk
8Qzqto7aOomQvIlbba1ZDizy24OsAmf5/Sf4cy2ytrL8bTWZIjPtoG9Gf8NDsYQCCkXgbckleuWc
L5PLNiIo+lM5+QcGvfBt7of2mgVOmRTu2J3o+SHy48TVNdYg8VsnnWhltlhOVebGAfot+ehcBe0B
ZU3/RXVQ1OqnXT621X2IrsVV03VeNg51Aphj89XnKwlmncRWUbmbGedXMQB2WT/4OK0CHyllAuYu
nTgvgd3SfeHpJlVdqLff74jF9WLIY3U9izZaqhCMhqjYPQHMRj5ZQ4EzbyBfeSPJ8fszv4Lyxzjn
qeUICNbnYXHgQkdpRJ17FgCjnZStE+w6E8+LYqj6ReQqmtlg474dxzFK/ej7k/j88mA7NLMa7exp
l5A2du4cEdxph5lEuF15BVMtn4gOP6OYJK4JrV/JNKAX6/wsYAQQnYqN6++XSuriUzfp7vT2EMvo
KlLmFgkoe8srHl7ntX6JKytKG3SynTsS1HUt+zaZM4tZ3hogdH4luspfzANrMkjDVKtpFkP69peW
lQcZLQqQJLJWHIc8XIQghzKoB38j/LUsgq5ImF8ey3YYP5txrtIudPIbyrFvw3ry9qMjHzBF9SqG
LFtmh1J8gWkJ+PClLkWQRS1XmQjjOXEVR16qj17KCuyPVBrk6YfQvdd1/hI2Tp9J30xXEYBQruXH
R9o6YmdqO1g0cTA+6H48onR0FVJHHCZnCm5ZMb6aqqDJ6A7DTkDJFji3OToFJCaLQtNMu4VcTLyc
DrYcneT73eyHmO47nA9pNKlyM6oQSNOSX0WjOuKuzTsYyk+Q/6hurSJE1mJytqqzRZbXM0hOuApv
RV4/ToyxhSqNdTCcWIdQl/mMTDdpsiII11WsEpw0Oh3q0TwifYDue1rF66B0u9MsZ7Obub2TfaG2
Netf7fMmVyAQ2H633iMvurU/mbU/Ns2VBuHeHa2KIFHsBNpEujLa0KXvU/kQDyD5QbmtW7uBnzkt
gbj9+cENc7KK7QduZ9oPj6CrHsvUC/JqKwZvBQOy8WvZnap47k5qgk2NRKCWOtTTgUkgT1qGAvRQ
TOI4aq6TyeRuOnZFeNsoeR80/bCVU+0kUW+QsT3/+qIHdLftjZ/6JfJ2Se2N7Saa5msOzZiUCK/L
CFfloUfhxBt8cXpbfIQvZgGT7BTdF6b1Q9G6cuuD4T6dR1/t+aw6bOuSprFfJHFt9TfeCOZrpjxY
RpjGhAnRfK5qfkBVw3/Vvcri8GsTWQMY1ShU5LrILKVyaqzgqF94ZLKW7Si9e3jTuCBiAyBJ1RVy
frCvRJpH4Zu7nM4mGWo9HkrQsK6ZM4jMw+b1Izfadq3qToHHzMZyiqdJXgNfro/eeV6nAexpQR6q
FYfMWVKLabqu/FondqTE0Zwfgtmq9waiUv3ce5+gGvbsyLl9tP1hJ6MYtDYWJC6ZjBxoWngqIROr
MuDRzO1YQrA2NjPKNZByfLHdrV0Ke1m6jbvqWBAcmxmJSbMYI698CIiodk1eTqlFcgIz1w17UkvI
iiN+XouZ83UeNu3TpAd3X4zkq6Cyef7lH+B0mDC7LgTIA4vniekzV+XDMi5FA5JO2Pny/DBgiewd
t1gyY9wM4X+4QulV79VUeVk/ueNzGX7WQuyKUYSP8QR6hMHtvBu3wl/SegQhnRr8jEdDncJxLeHA
ATCgmGqfghgjWSCRsb0cTR608u6dGhXdKTQbYyl35YKd6Obt4fxSZUi7saS6jhWfl8hxPRItrqRo
k9Kjw51uhuFOkfDkxXl8zHPmpqqO5Jbb1S7qrf7Wr+f+NDVelcxUUfAZtZBlKuV8ZdoZVpn2N+Bg
e8beisNtMYtuIwBGXMM/jeHz+Pba14D1AiRt0KA8uunQ5H5WjlF0iOng70AddFe4osze7F2pCpGV
rFi9WWbnbJ77zdzpQ1U2/MGymU5n487XMVjEV/0AWi8GwWxwUNzTvtv5Vq6ec83zdEDLw37O53Gf
u91iKkS3htOksmn25itqW5/noWySwcrDF9UOKTSkQUo2Ts2BBTw8iN6VCZwb+UCc6mnwsSEC1IOX
U2Xap2qyd5TIYBc2TGZFI79B/dJ7oLoJVs6YOws3bP0HB+XjhOdjveuCYCFCRRZ2UTo3FumcG9lX
2egRduXRYlhRAGeyyYzwlls4HNS3y9t51M6htNhGV2DrZ1XwiQi/TlodgZJL5f1NiK6f1Gcue859
byNLez12UfcM9NXSK0CNA8Ovln44JFNfOy8DXhZ6KK/HvOJJDr3n7cBNmbCp6a5p3uarvpgGVO13
Ho3tKsE/bFqag59LssST4O3Vwdq+HSeRdptFNc3hotHQE3d4RZNCqmDfRmTcY+GXsPDgkJ0aPhym
ToktE523mgRuYUumpzpyzidCyOiWF2L/dlRYQxjuG1eFq9y14DnpfjjhWGizbnB5ht5od1PHMeTD
uTTrxo/nFY/j6WqK2wiUnsw/+kb70DUoR6heBTxhjROsTUz0oQ9GXHw3V9cRToSsnrS41z2OjLZQ
eteXtpv2jh9syxk6emen+e3B9CxKIqP65RSAM6WfRaLHwMdhENvLoOf+EW01ctk7BIZHFL1cFmO3
n3EavJz/Memqe4TQyq3yvU95WYUbH+REJ6+qRAoQfZdFNe/hdFRs3yPQYk5fvcxd/8pK2d+FONsS
vwRCp2qm8EBc2azqf/7rPLHjTMrd2+s//sKZdr4iZKM8R9+U6JKCRznJI5w+CM/aYiFgLIvENs0C
FW4osXi2Xr+dT6478CSucNMi7pWZkCXoGLSR0FB0hiJzUHksOtrtg1Jsv/sJ7VCIz/AzEma15msH
tbbvbmUwx0FWVereqgac2ucotJr4qzOTBtgcD55C1MXLtpqHO8Qyw51rQ0MwrN0rv/LTPnSt/dtU
clKRxcgJS2H3R9qX+7eHfnDLvTo//PRaH8o1Zc1jKSEj7WMpbkdLbaKwFYf5HEdSP9wPncP2tUG7
RDBhQkMXLEdvD6SoUIkcdVLWbYOecpxf3w+x85lFm8LLrAqHWAYDmBp/KrbVmHuHvLO9QzsL//D2
tMQGW7SiS2w3dtEq4cM/KePijubxV17SaBNi1CUymZ+FgyhXyf7sBDG6qm3VPMQ+wuyidb7YpIsS
d8yfJSvB5RaTbtGVdbTQOR9uTV3Np8BVa7ihuqfOnVWb5qYp+PK743h+FjGxBIVntBKyD0C4rfsr
PRV0rxqzV6YL20Ut3IUp5UbVg9xVg4XU2aDWYpjENcsHus5JUKba9bojm4LFd8/rPIdc9d9fessm
NA3IzayQhbu+AN+dp73ipiiaz8PUf8bEjXurp+o29+J+DfJFqMVMWt0CzK1uSa/TSqMLFG6QuLFt
EL6QrrWWU4yWMOLjZ/RRjdgrcu5kpB2EBDYQsYPeDyE+FE5jt2prq7kpwaufGrig6RxPEqx7zJza
bg6XY+FZKx1ZO6ir5Ut7ou1T43mb3HLD2yFucFgHTBRXlqjrRQVVwwqB7qCOteekdu8GX/M6wk5g
UX/POYdthwJrHJvHoZ1X2o2RF6Eo1pGcf4Kkc7HTjsay7nqgW+NBAidEG/4IhM3Rt8F3h7Ry5nMT
pW8etFdTD9Sazrh887nLNoRsj+5sHBFDuwJyxt4a1/oGoHO9goopXxqnQ9CsIUcbjdWpGnqyVROY
k/jsmqzz5mlZTFOXetWIgK8r437bjm290l6rl32Z0LDortERMJysCnIHTSizxoKeh7nh4fAcutU1
nbVOGweOahzlqS1rnhLnlljitiuce9s1MunhRifBa1RMWVUWD6Vf3TZVdS+D/EtB0JkZdnU2z+2+
jec6pQ3Cfb+7KfwEDe0sdf1oV5VEZsRmOL3VTVei+S8czWKAgLHFjj2QMAkZUHvxNXrG223X2yuj
KqSXRgK6MBWuIYryuRpARl6Re6Rkb4gCmozCJc9zdScG6u6sfN7nUd0matQmjVoXOgCxQgLIdJkd
dwoxdLWynAlnMe7MLh7YoofG8FMd4lDh8ysiCT8TcV+myjFf8iZ0s6Zz/YTRODrMI6LZHnVgJP2g
vlwM9FC3Xx3aNAdbEVgE8zmyRm8f2rOdjtVel3aTzPKINrR4wUmX1SaAYpIzd2h6BER5nNxrb4qO
FCUPmJzcZFIveYN0FG+c1PKm8YQKMXAQRVhlJKR8Lfr2GFYBxOQJ8ddguK/XVMswqXLnBmkVrI48
fCjrEjG/0/WbiI/WbeczUCiXDIm9+VMBGqnE5cAWR1ax1cQq1jZP2ya3T3EhndNg2c9d0IybWIao
FA7FJjcjTglR6QMprBVrixXrRLmPcaDsW6TbJjTSbUZsQMkVAOtn0jgkxxb+19oSZFl1FD8Wp11v
uqMX3nWK8J12wcEa2fx+CrvFrOPruOnil06c6tlKIm3CE2+wiQJF5r3lBqnv6tVkVf6m5kikqKJP
K0eTFPCv67ryiqyCpC6CVhscPplFZveGOCUQrYMwqZbTxg8QXcIJbDLQBWyHuOWLXMRBwuqOJXQg
1zWtRUI442vTQGWKzjeCIU+J3pwzQ9wmiEqVuVY9J+3kPsRNE9wxMgdLHzToSRv7AkiEmgNw3sSH
PgliKrdFG4rtLD0H6O26wZU45Rq5K7ghHr+2zPSKGOO1qia6mGMFwnsJOl/ijwRAuSpxRr2MrVbu
yqLYtRBCkTRfeIXXgpjaB3VnKxGJGHGMeLAdJMAddY6YVuYruMP0umbbjsd8Y9u6ScANJdISKZBk
ZB5B0Dn6K2jxwcMRtjgYZ28PmI+2kWAFdXBHZu2AqtKt13U0rpUb4CX0TaKrEDSdpjJiM+RqZZPo
1SuQOaSVU63ObBkLdyofJelf3ft8FleK2uKGGBBbBs2qGkmFXgakOyok+iLvE6jnCmAQBEthyrdT
oBYheFnBwoVUn2t7687xd/XY72Kwcdc2RBy8HF4+7ALyydy5nSjohWLa3XKXfhZlWW/iLuLIPHHn
QUGLK+7Y1i2Ee9CDPIF7/SqK3BdbBkurbY7G9GPqMQvEA7y5GSjVS221fDsXqkgbC4hhJN2QQo6Q
yvKaYRtF47Ho6z3z8mBjxWQF/alxGxflaq403CAyfMURBVav0T0FU3dLRurseCUXfhn1ax59pr2N
CHIWTnpDhdmiwdr63Iwd7i+DK16qNnE7G9kKE0bbwR4fkbGv0c0OGR87ancySJwhrpdA2bGk9Vsf
TqVg+PJtN7tHoebHuO7vc0Zfz/cgiyP2YFzz2tpeuWzLiK3Ad3gqjPXqNaQ6cG+sEonE1mEo3OsA
oQfyIBYVdOHUPD5KGOU9YzxDsrPeIBu78USrMPe+u5q9EYd6T4ob/8p0qCxQKsuV7COSxCY4ETZU
6SgIBHOlKhPiCJmGswnSaT6RzoUyXNndKinnZRl/Kh33qGbECU0EoiUnumO6eUETTAJAZ5dwF8tA
dY4C83udYMPyFZIDUUJqLM2oo3AXhZ2GpftQzuZB9YRmEY93hQdAgKqa11n7BFrByEr3rUI86M4A
5jE9I7c2uGgAJjny0LW1FSOUIptcL9hoXkVY7JAPpAsT8avas46oNTuraRqrHaELG47rlsJmWeBK
z+Z2lsuxtcnCzeVnT/kgqxuam7pCN4ibA/fAakSnIxGJEK15NM2QlL5HEy+e6WaKC500pbpq6sqs
Zu7vhzE8advSWyfYuAo4I1c74DLqFE/61p8SS7EX5Os7nHkeW8qZwGXyQnlF+XCEr/ulmYcUHpqf
dPGJnX0patVO2nZDsbODcVrO+SCX3swzHOsime0a+W4VJ14p/L2h7JwWiTIFYHMS69Y6DdHdOMt6
4dXuPb7ugddcbRy4OQgNJ2chbWBgqAyR84fnnLr9WCcAZcQZjfgXmJTn1rQreF0CMiieTi0YlLQn
w7fZb7+NERa7hy4j1lcR1nC/cjtXfG7neJ8jaHOjmJ1OtWLI5rN6WbMWhOpFfz2DsjNoVIelTz6j
yiaSgvrfiomHaUmdJpNhcFUQMaWGuk8hDjHkdjoQeBSEJ1ZDHioRe6tW3rdSBJ9s2X/zkBtbqrxd
eb7SJyG5v8Q9+9bOyOKI/NEenXiDTXIfOq3YyhlgFg9iyikca5LmqG+xsMm3rUDrlIaAc+T1RRLw
gGX+0PVpMJ/VKvplHs5VEjmMZZ4bvJAWSXLP/QYBrK/anZCAQCoHxLv0Pg+9ba9mknQM1CuYtqdS
SHi5BQNN5qgOBuFf206nuPH6ZZvXJjOafYZpeiFR4SQ6ZDedOIsUJka2YBEugOxRRnuZQ/V8D4m6
1STD65FHCHgaCxnXsBcJ0PJ0ib6vykHb3KgWGg1B24BMbYIzAxlMLenGKkRixWK4oeW3SmaIHMi6
DKd+QRUaCHPyNJTIHMgJCT+Y5RpOnISSUJtnOQ/Lzawse8Nx9A/9UK8Qo50cNsYbQt0lUaVeIatQ
AMbah/CBzbjEr8qv/Khb+VbYrVDsyuIS1AbQtWD3o3claaW3XAZ8XTodCmhVvuzKCWwOkU7BMOV/
RhfglNDC+1pFTKYAAB9ps8xHqPOgSzlfNKgpJg7E6RPdtJ9DOJ7p7IxVFlFcsgzsMQlIZy3lNPlL
5tgrX4sNLaMZwQmS3r49JX3DTwbFqrQZegvqO0IvUOdFvsiL9+cIIhBtmXQ5sTaz/sYiFWaiFHwx
6GBfgqQoCYdxTCmT+1C2+6mpN+G5lIRo+lCF+RevQgKzLvrm2qb1tgygmitdg30EPegQiJME1RN5
yAPUd6gcn+a5B7eAI4E99o1IorZ4jqoIpmQWWKBdvR+AioRcJWhRZANcuYqQwZNzv5XgfUNWPn6a
RD6cMJv7WLVpDHuIilmwInPTQrg5D5JONJvYZvHGRBVLc3GVF0O9HACz84KpPULtJLNytEj3JDZp
rcUSCnEvpOraKzrJpWSGIFWgFE7Uqk5NYKBeiKMjt8hXt7DZQnOk2Gq4PFHe6nSy+murJMhlNqFI
q06BhUjFLj4HNkg3sPAGGOUSOSIJ0Y/m8ewrAW8mU2vsJcLE9oqTQuyiGA1/s+sIXDpgr5jLVVvE
i9hFUk4ScOC0DiAoiKnVYMi6YF/KcFZLVA+QsWV51lDvCPRilFpTAFoePtjYXNWTN0csYT12LELE
xivihCCmTHLLVlvfjZHtb6qtWxaIXNy6TANlMfwIu1rNDUOFMERfvPdaV0XKlH811CByqvLqWFIL
NXTkJ6RsUGpxUH4M2tsqh6to1/PGUfLBgoOEfoPKzzahY72WZuJwFQbYQmg6Z27QvYD3o1vQJqdb
W/kLL7bNHnVkJG2m3N1N3jDtR7R9A6aCg3EOPJy5eOCmGHdFXKxnn4mNsJqHt5enivkbNg/3dIi9
K0+ZfhnkBDEIR9337TVBVqE8c02UARwGCyJAOxqHU2obJzVuFR1Q64e/MpeIW/FM2iXL8KUss7pa
HN4eZqafbOGTlf0/hJ3JcqPaloafiAjaDUxBqJct22mn7Qnh7OibTbeBp69P8h3cqklNFOmTeWRb
wNpr/d1KyJBoPMkNPNr6cyXs/ihk3X5/6ZrzerWguJpMXYksNH+K1a0j8AsQLD1u6LrcKSq8VASl
2UCo1xnsMzrTli7zGHvM2VWLtHXWqDh2jvygbFR1WlcF0ZrqXnJiCWBK9PFcnNc6Hg+tUTJ+2Wt3
bp3c4EtvO+Z2vTGctA/VULbBujZWFN8Y7a6Z4lPL0tTvt/MHVAXFnHXRss7TT3cJhoSlI5iGycbM
vepqF3XF7izLDD3lJRcjmdywy2aO6fgvqZ31Nb3xaba9fprV4gZk8ywR/J+znWPZfgB3aww9lrpY
fRXViZ181Cp7Lip/OkklGqYPJ38G3nwSXWed3bUsnr11oF65yi4u2FWXa9mNH+3cOS+oM+WzGf+9
yTPE4KIxUEv3lGh7kQtjy5mOv1G1LCteloPTuOMuSe/Ez0jQApzUfiY17kpTHaVGm6lg0fyTsLNg
apnX7i/p6J2ShgySG0aUELt9ZC/sQJr08M4KpOqXstNQL037NR7GqJ29+KbhQHhf24dv2LQeb8cV
62Jpnt1LfnvxtKk8SQzycm7dk7nqWeAVjv2i3bQaKov3kzZ25+XGgPnknpSGzMNcZbjdb3fh/S3M
MtG3xsQMlHBDPqgmGbl63hyqiZ7O8TsXJspxTro3VR3djKfCmJ6FtYW+NI5Nn8jT/aVI1rYNQK/K
TS9TE2AaKGBjA1GfZwtFxMYoaiyoSBlAXSDQmyKv9xUKk4d6mOOHRZqCabKl8t20Bcsi0UeI8Y+V
aWrrAU8MtVmeSze2Hgyx2g/ZvKuchSJOKC6jRL+wz9xtWeh1e8f7iwbsuWljVi6GrGSOIQ19/exr
VcEtk5/mZZNXpnOxB3PcNqKyWB7nlZvUM7qXPBvW8Pvd2SQXSKc3tk0RGy9JHIMN6O5qb+g85kC0
fny6/7y+Hmdskb+hS6VdVuH9cye4sjv323Gx1jC121Oj9/TmN13ICu6ILWw+1i4iEgYdjq4y3pLW
Jx/bPhcoAIh/6iw87nArWZQ6+2xZ1IusjWPrK/kY+4Sk5QXZMsNSzz3bK6oC04v67eew3GhMeVqT
3j/ZM5jw6MnpKLvydzJ27d654blzdYOL5SK2tdN3T2Oc7OOhdi59GVvB969eZm0cpsz9p1YX7/en
oRicDPElYozEH42TVdgG1ZI/tem8bEefHeVa76aXguT/23exmagviXuobyojeRMdMdQU52bqnr+r
5aDr52qpCn5Y9Z+XBEtf3hjksS3ofquioFVJho62K2kufQdQ/f2nPLGOI47j+zW43y73C9GgmQj1
XCzGRi+Y4yTAHLlo3I4CZMqfiDcSdeZt70/h4Dgr57ExmI9dWv0TsrUfvNvLJGmihJezV8CznjTH
V/tKFOMJdgx027R+esoegtka7UvV239N3Zl3MATZfswrF0Kv0C7062lgWwBLaya0HUDu8l539dmz
tPJl6j3B5o9GoHtwo77U4c9QzuzuNwdoHuz+MWd8GctePJYDQOAAo8NnpG/SQRd7o5Xzln2pOypV
/VW75OPPCLcClCkVKf4Lm9vrujl6mrb/Bm5pR8+DgqO5l10GuuL4/RdeN/8ttLTaOVigN+VQomFi
S1rqN/a156Bx8v5pmtZ2jyjO59ksyjBpqvHcGsIKUNvoe6Oqzcjjhgx8txJ0bdy+LXK3w2RmKTtr
vPphvNH/WT36Ye9o4TD07U6zM+8V2cUz8ojqd7s20XeRm2L5rgybMczS50N/F+h8Hya9LZOjIf05
nGzT5qgZzYB9uXPQIVH7k8cvaR8Pe2UU/dbQjeagN0zY5EsjgL4jz8sN/J4d8v7Izk2fmgO758aL
tizURpkt3zq2uxaqnWYyjTu5mRRqMZFC5txFBK3L2ixVUJ5hI/8m1qz9/H7kvbmO0jz/o5Jm+dRF
De8WM6Z8szy+mUzhXdVk3TitybKuRTqddS5ozsavn+ZdQibS+o/mtlvH1ctn00+Qt/BVQnRDkE8O
0huIt9eYlVCp8Bu69XUGSp8vjtDEtqxr74Q4ccNqDPNVCffxfloiY9ne/7e2yuedPgMMLjcFy/3E
VLc/sUZbDwvNHIJ6VtnGni3z0xc4bTxr9/2hK4tO714i7g+MoVAdeRrZj+Sr2TT4nC73lzVZqs00
cmyIbFrHQOrtjkRL43U2q+ekaKffidM8JzNInLnWcGN2OBpDsa0GPIL391/9SmPmZA2O0atiF9uN
+m7Mlh4QfCjEsuND/GX3sBo60iqjJJBq7OzuTbnpLisgC2/V1+zyq3ASzvG+4yp0xgvw5fevnCZC
7c1x+fquZYazHDgs6+C7FJTjsB9tqFg7tsLYa0sS8aYnYi/Vb8bmrUW86etdVTRHg9ceB1i0312G
qsArAI24ItNyoJT5B9WLFUY4/mck5fDmuBqNSgXp7HQL0sOJKcDzp55jeMLapDloOAeNBt7vq4WS
My1Hw2I4nqWW/cjYxTEwOEeGd6whrM8jeQGsbeleNNNArrbofFzZRO0d7DrdqfWScyjlWkoyrtUd
NSNn5J4Z2Sj+FGBHIXRKiD+/3V7ZjJQod/2DUVleOOLYPA62anZxgSJGJqsWJZaDitLx6sdCaWvY
VPG69aSu73r9ANLe/LrTSaOKp42TaBHB3MxWfexwgHh5u/emwn3prPxXr3XypSjbmrU91lbd9FaO
ar+KTFhny5hezDKDI9an7qlY0jLMba3bVtrwLodS7fFytjBT75UaZlqrodjXty/LVL0soC+X+89Q
CPFeLKI41Z74uBPdtuG1F2ta4Neb7Kux7eVdH+s5KvL4687UCXr0zdR6TBHgSFfVKRfBDyBDxsqV
h9qLuw1cBXxDYjgPE1IDyE4PzDwwXJQQTuP8R0NnQEQCZZl7rVp+MYlbaNDG4WBZijrZzRdvWidU
hLq/XR2huD7jL6El615zwLs6aXlRa9klLwnkWJyQNHNvCTKPJVV2ropwkGmPMKRVME8P38UyReKr
yh8gEqBoty61qdce9p765qkq3ap2ah7iX/zUBmt30+nxrnjMc9ZEFDA9uxzE6uLnFUI9O54jzU2T
R9HYvw2Qj59gJvahU57G2e8fR01Yh8zU35TtPRvrmP/RquS1jUX5VtX1uHW9sgywyZZn1m7t9bxu
/9MF2ebQXfXlJ8tasncHnsi4aQLZba4F5Csf3Mm+AWDK3t5pb6qJv3Hdqo2UMjTEFOXDnfi7v2S3
z5G3P3ZxFm+MpryKYcyO9hBT87PlNV2r9UtHexOMmm4HCyKHLeBj/SxG9aNf9fbDaMuHPqex9xRo
vHETD85jAWdeOIGXZtmLHa/wl+mQ7MAi11PuiT4ke7i9durjPmogfh6vNc6oq5esVZCiTTkXhjTO
BIP+VnehtF81u2FJvAtyOPdiDqZ7kS6NpBhNN1zGcTrO7lhG4/xYd8zCVnzLI5RAh2N100UmOTvI
POMxdqvQXeJ/ScJmNIzN5nWMSxQJVRJ0zQAzgvSGhabsoXbTt942zD3jNZiwPz5ZN7rKhaPvO21E
ezn9hWbXdFk/TEnLKBI7eqTJg5W45dVJnnGoAMzC7cSeuhpiXF/mcutoGirpod80ruY+9iWlFRHN
VgHY4ZRqwDKAX/Ks6Xf9UsDKQGUq22HIhi1H6llmm1JIFi/G/hfK6DmYfXGqqtLbCyhRrb3UKbDA
4B4WX5ngWcXltu/HEfM7/Ye+LTz/wp1m7RJ3GOhD0dGjr6MaimZv1+Avfnots1wPZw8BFzPq15CI
eJPaJr6K7p8k03Kn5/E5mZONhtIuTGN0RTAHv8Sq7abJdfd5P4HRpt7HSPt6mLPiZFpTUKMXDRDL
tnuM+FGasOTFHtokHFrSuVaBzgPibJPF2Yss0yPd8+PimscJLaK+snNy7b76KrOPSKd3Run1u1hn
pdwA8hwYRXUuac0Q//21Y+mhkF9FKH1WC8mI3+2vZ5hjkBjGdfCXB1cx+zu2Nu1U5mdhglbOlpf+
hZU384Fr9SEdIw7sqcsPXqsO4+Roz62W3PTZPysn185Oa+z9ekgekT5rebeGcDoHNx6/qhmofRIG
dgOpukOH2h6o27uVaVCQdv2blN0S6mZlBcBVe7iXbtNJsOs2zbZLoRuH0mUtdGW9LHsK+hTWbA87
aFb/u5vyZJ93LEiNc/CHySgeGqUqJDMMgC3SLWXpW9SedAXYFLazq9kROqJyi9Sa51qEeOrxXipz
M066s7MRmEzgNadpnL9WqYeZzFlEp+hxY+7uQPeWU9cZdpR7XOC8BfajjoI2ImvGYlsGs05ee2y1
12ntSi4NZggCP4N85SNKSXcwc3leUv9F1LYM61GLmIrQLKXr5yCqy6yMMTSQIpma2Fk0vrMrr4u+
A8da9DhoB4jGpESL6cNiPDBzpPuqkg5g46vC/BBWPd+r8TqUyhaUgjeIy3s7cQOxU/kT0Uoc9pgS
Ar9zNromvEMdp0cVGp6M9w5J8GzNrJ4Y0yO7NpELFvUSpezHo95vC8WCHF2gfV8z5y1b2q8svqkV
oFmHvv9TJuIMURGjPC+AqgepjllZXf3Bj9hj914Au4XI5P+hiH4aaojDJGFxLsTtlSOe2lPnv6Qj
30/rJD5y/ib1siaw3NyPyKtaTmP/ZDvR0Itl33ZkyFjObpkEKuIY3kiNr9Oqy42OFMNYqXe+LFYQ
S5/UJNv5q+iYMMSUz47rJDvlmjJU1fhzcOzXMZc8Zbdjo6iQ2iZC7lGZhqVkdhu9JJTW6AAwWcie
HfHl5XIDvAPbYqjAsHoZpioRu6n5Ut26K25+d096RlAUpR3U3hLxBBS39MAN17+d9A1IMCCGV3a7
JNFCuzZ2Q9dpx6Vx/q7rujUbeGWKzpp2cPTrsjBhZBZJtdx8Y13+8MEGcSMXbyM3UiTRirtOaW24
o9/slvJUNJXLP9R5Hmx3h3DsoRgKGWlOPG/dFCF9pzub+1fIsR+lhGE3mx6dVEEim22CuTvjnlbj
UC/9l67D9dUsxIGwxNeCk9/6sfY/RAKBVUtvCzI93JS1Tbis4jAL2992ZVj8UslwiRExnAwxXHzV
PTeTXh+fhnLNrtDYL20a01PJ9Ew7w5qzNf6lj6CRht+Fi+qmEFnDGKgBcLLz7LNVM0F7djVHSphv
6eJsxpV4LCJb4AbGiVPzUeuLT6hpbnZiNzadNm/9qvxE+Erp7FPJNt7xJVu7LihM/2p3xt+2I7vH
97Mr93cRuW3znqao/ZBqHT0XWqFmuvtQs08UUvWPe4f9YR04Y457xhnHebNi1eV5vTZGJbarxNjY
T1HGQBbAiq6wTMNJawuTSQUKCiqL/2if124pAs4DcfBG7WxnxMtLxpvQm5OVrCpOrybWIgi/D36t
alPGMDmNX78ssd4ggnPCXvluVOUmi9m4Z06ifkOi6eJF5LE082QrpLZu6nxwozo9TbxPPyLg1IrI
mornuc200DIBcljBvG1jHbzadvE0xLBbw0OOejYQCGMDacULL86+rbQpYFIUYU7dDGTa3obiAeC9
K19RIuS0QslzybnEGamvm4YSIcw6bCQrm6SxaiGJfFd3RiDhA9chAhvDdkWH0rP3zUfAB5H55Cbl
1zzpX5bqjE1snx2ZsDEXyfHB9bUj6ZSN4w+R5umAqQYkhNYjd81kMwRxNWQwyQR6T8sHzGBgIArc
9ROnsJdt21lOp85TsKT/BgcudDag/vPJQ4nupWE8F0eGzD4ssvWP2ybFY990HKVdGRhLJk+Dn+Gg
ix8aM/lROLKAUPcedHM/6M6/XqUqWmwV+c1aoQUzX/rJPd8EbfuKsTK30JHUCR7XdlqIRkE+bnUw
HV7DvGMVc+h66EbalVbIvq7TVEdDDusaNyn3y4ClIda0gF7V4jYZb7osm0JmGcS9j6A0xjUt6gGb
j76t++5Q23N9YCP5bzuJ2S9mR3Zlbi0z/1t4ZoaxCmk1tf/B5SOqiU1eZ7/aLBoC2zqrVdgN+YEx
QKN5MpvN8Lykxo9YVz+HCnegzhO8sdErBIPiX9grsEX+o7Z6dajcHuGJ+QLfY2z6nn4QHVog1Igc
iB3E2lK9Y4b7U3XpQKS7txk1BFvASTgJmFLCPs7RXPwsjYYJ+ab1qiw4HbbA7aoxPg5t4W5ZR0Fb
b3GjK2Qo1RFD9Ocwpv0GVpOHkY2mQdKt2cY0ja/Gqd66Gs36gsgLL+7Oc2b3UI2Ikf2hDPUmXQJE
1L21HNA2p9tFXsTs7LnOCEja+IxWeKWHNa5r78FjZdNG9fX6h0WbPN/2a8G6pt3Qsw7CmUI8+wqd
HbeJkEa81W767vqtj9Gb5cXPpLMfvbhyNqDoe2E5r9oC3IQr7nPy202vpR+kQDyxYFgLW6dljUa6
mcpy4GHJJs5hfgzPxfboadm+9BHZrQmSbdqnNNe/KOwdKNCrb/mYA2b1LBrmQO6aJRAFhkAF9RgY
VWU9Q6MUi/ZE7Cp0cvzkulFaTCw5lkPFdoYSxmd+7UWfXD1hPY79fpid9A1bTVhaphfqt11/Jaz/
dklgw/rmz2ieVW6s4K78dSZHtamncgntVbtghvOoSA6JbnN20pP13JvmttJ1HNL5/OWaDeSgJ/i/
WFkvmuLRXz5K334sTb9H8a5nrNqdsp2byU+qHayopspjV+ifMBfjpulYi5FI0JAlW7dNWkZ9LV8r
jLCeMw3ncqSigezaG/SGgk8TUMarxBOZducZjtrU7Q9Lb71dsq7wVw6iOyT3FKV0iDq/F0FmCmJV
+0vsoc8QmvrCE38CkmavYet5NyFoZOFnOWBofLQSbTkWy/Sk2DWxQV9NKwq8EcS3UlTZmowkLLwu
r21p8o1IjUQJPUFdJGtozNK8ZAWz42K4etho9kNbV+rcwfhyKK0pSzBnt/mjeVzvunT6bcG28Ljo
xbGaxjxCIThvjN5tQqttvmwn7vnYYBKT1nqe9fR3HNtdoBfDus80uwL6ObQ2krrVybim2G0DpVlw
c1Pz6RtyxKJSOKEunR0lC8+tjcvQrrS9ZyZdkNktLP9NF71qDzUjzX6RqD/Nn3M7c2srFdi9nzGS
WcumrDIzyrIY3tTfEyZwzlb5My5yI3IndzsmNj31DeOBubtai3eyjdFH/mI9enObb8W0IEJ1/83+
JFEPUa1WJbIwxdkV5KmxnVbkzjUr2oPCb3ChEre495962SJ25P8kXI4HpArGci6gNFA1mVjRtxK6
M0l5/G0GNn8W6Um7vSj6pIFO1SkO2Z9sHaArjbnb9Lo4IRext4u/ULMrZPbIZpAD5mpHCoPFMtQY
VZG3obek9VzkvBmofHLE+Wgj+MgGlrH6JY3IuCmB5xANHZjXskCDMu5Huw7m9ah0rzv45khJ5HSo
KDhprX4bfn4rOsd8qAlmWmHKcYKePUx+gllgMlwzmIy53FiuFsXSTvA1+v/m2Y/UzJPqLSoUvvWq
W+a8WYbsh7M0P+Le3gEx7sseD2VND1knBzn6p1mxw9pUq9pqsP8WSohMxY+JqIK5Sz5XJuaxrS4y
5R9kzc3oIlEuxe8cBEVIKh1gg9YejcYOZxFP12Vo6YTnHmEPRyD38w7oik18pif23dvIjOPVmg41
FMebsp4QryJLjurYoBpBPEL7jgKTiPqVj5D95rqIwGrjyLwJ6OPaGvhuL66Bj3iZ0zyatavGjBms
RqIfxUBnPfRdguyAm10Y9LPul8F4FmBKF6dxPHpWQ7HPxXvnG0CPEms2KgXYmcBa/JaYW6zwTA5J
lNdUwiQrD5VIiKrxhs96GF7dyr3he6rbTtb0HrfDu5uJIcCWsmL1i2GXviZTjCjDIMzcUC7wgvli
UsEnXN8t2OT2lpgWuITKbGMLLbXZQ/h7/0wah6Ap7ep0q8WnuUppMduX9DacDxjRpZmsV8Oay7PS
tb25jPppRMT6/dLO5gnBEbKKyjTDuPqKe7ydTI+nWijiVjDSR1Nas15vFVe8Hr8SNi6HZdI9Eu3p
sOi9FFHKCVB0827qwO0Mj7j09QLcmh6cISk2Rmnj0PWWIlymarnQ00R1OKWckhNLCzZLThPT1EUc
uGm8bbKqCrQUgLGcJ9rPzqNF6NF0dX0P2tn/9gu0AhJ4L+jNaY9u//d066U7rX2P/VY7ZW6DUdUH
XbJHKzSdeoCvSTaTBPOE7wyNvh+Bp5Y4GkyNBrBfLxObtm2LqdRp+rcsXpPQt17yxX7q8/rVXTw3
qEhKcAvT2a7L/DrlGD+nQV82tlP1YctYYgxixH2R/rXqrIqAxNQDaoUnqKoSNNUHJ3WtC8TLAhCw
8i3q8UcfJ1GZ1P1j7c+/iqkkY6/p500jp9/worPn1dtxzAhQNxwwBKNB4ZNVhwTHUoDNSB7S7I+h
pZshzfRdVTUu2xH2bIipo6ZHV2NpRXFJ8022AG0sfvmUTQjAdJtoHtH96AfpPfrWzCnERON3U4Sz
89mAQEdUsK0gdItlACPkOQMSQDQ+mPPJiRPuTZ4KbP8ZSoMMyaNhMy+3Pwo21iMlEiOXyv7ruzMh
w2JOHktUlLRwHSbcovw7sq521+T5epicaSsG++y32UvXztlGtsaPdNjWg3rS8gfIckmjKp/9onzN
+2uLmfLajlxT7pJIM+ri3dGAlmyX7rrCieEvWVin7KJIs1JGTUxt4eg2YM+bObAX9VNb+nXrVCXX
ANsTDM+KUL22IjZFJ9t0Ef+c9GXILrpW/bVNZ4MoVeKj8Bxwve51TUr99pRyBOeiDGkGt3TbwyHu
vXcs2ZwoSEMDEW9HQ3XHXN8NudbjBDVGlEb1l7WyKNBg3cilNZtdj9gnSFyCMOJ1fGJOyaRY0RTw
NrVB+xc79b+1xMGdZ97ZnJp3oi8QoCYaKkH+8QoY6o/23h8aXHMqMd5aBtdtvDhrONjNoaviT81a
eUALsMsa7Dx+mVRtHpUF9W2F0lmW/ZymIhSSeumPz3Ecr7vOqevIyKXcciLgTvqbiWjtDIzYGj8T
oR5mNNrIvSa89iqdm2g8lMelFdesLd9cy5H7wq8/yzFdA83C71kk2RixzZ6CNZ30kekBeP5XlrKI
oiOZoFmhXWOouKWSOF2pd1FTpDaSkeLPSiB1WCucu+bI8wAj2j3jA01CZtr9OtfLa9XM+O/0+Z/I
NONSePa01WIvgaZpbPodRjiSrf2NU6zG3ij8rxlujtYERFWPi6BcMqy+Zqc/lse4mdyniUTPgJ0f
QT6CQI7zX601jqliutK1ftwk7kc2j79767OB+p0ytZkrYH4O0Z1q/Y/BbzFXvCrDW47zgO+88h9n
DsYg622EC2/5qKC3jf0M+WZwfrnr8rDW1ldJismwyjLsIblIA95VMx67ZvavxNNcoEIDgeR39AtG
5RV0YKlQJQ5Z0AEIIYb8NdcvRm/GV7SHN8AXqUdbs7E7053TjZ2GxE4fW9M7xY79j/tR/kibYdg5
FrNXbq0XaNXGV5vUdb46p3jLu7BT60wovFXuVV5GJT8Npoax3rdqcBEImR3IKtih3jFT8tG+MbwZ
WK27QEp0wHaPMK6w6V1gl6+DiVeIjSFHUdfrYZz9QDjY/byWoIaJN3J3ctR/rHP5TA2WOHVEuvWt
RD9BM/6bEYyaLnKBDgpcM6m1bAlvAtVrIsqtjOm5Ts6jjRa4im8H+jrtWFufSHpZY2xacPUB7VyS
Hu1JOzP87kxhBgYy630jVydss0RtfMcddunCr0NTexhsepjS16PKnKM+Nt1XvAAxIspNGuO0HvmL
mKf2JgZ9MHHPbZNrqvn+wWyFtV3KJt/Kbj3kc+/hYwmAmn71PVOwB58VdLG1r2XD2VKR6ptN5lba
2P26PhidxQt7ByuEw3qbvZ7ky94VSx/AAy3ANVxOTZY/kWzuGF+0gNUx1db2e1pzTTVQSelG9wEC
fWvY6RoYo7a0T1ntX8qUXmIsX/WF33taX2Q+7ex1q2GjC61qfjXJSLplFmDlJ+BGpSAKk+BORLyL
IWf8iYr/plyWnxnUB95P1z44Qr5I7QfZDO+aHb8RDYETxKEONsVLKaVBSU3ATHzMwrgcyQNYRYDa
58mOta/a0noSZbwH02IjX52v5aaWxRDibMPMLj3OfWnt+jb7mvisNLdHBV1e05oVLDJ98IYahW68
frqHVnmPbdkp3FI8zF6TAGoJe6essg8108tD8NmdpJEK3WH6GpNh5exVWGqspgmVlb4mxfKpEBlz
j/JfBkaxXvP+DX+7itl+tvx3eNAPXNKVRe9fr+ITjXDk+UAQHaftvi4etIRPBXFeoGfyj/BJfXGa
9gdm2jfYIKALIFtuStZhx2oX94vN3OZx5VrkEnd7qAsIVee+fbg7RjmGNNCwcU73Re6+9UAFwIBx
XuxTJY7G4PanpIur43ckkcYZXDVpEVW4hXFmLDBw95cONsLH1rbnSGA6V4s4SWfU3oDPL1T5/AlZ
HJMBinG0JDp24QzB+C1lwUp957jgQ9CYGl/InOe4mIsHUuMcDg2lR5OILW408NNG0V6wMbo4DJP0
QvOm17h/aUMIgYsU2kuSO8Foalgmeq26GI0+n/rKZimzYybUbG6lDr33AUaSRw9VeWW19mezWuMm
M43pAgec7PIYW95q9s/rQC0XdQuE5LEAzMERDvLioreM7fxGMm3rblye5j77hawuu4750IV+Xbls
UGAfkeOFGgliR49Ih8dv6thu84eYHuqUWRwr+aqWz9EcHnqr3haubzynNm6TW92Sd7J6cPiORZuh
5ekWnI03+jnJpjdimZB5r+mjlWJToR61EbWMPJhEBlntbHt0fLKcls/Gbu2NleXw8FlO5Mda8aVV
/APbq37ce9Om7U1CrFK2Zkpn2utLnW9EtdoIAoGNRPXbjKED9ASaz68vcvScw+1D4u7uDveApPRo
5OxzWG728jqWG86/2zIH/qQ169mde8DeKvvAsaqOUE4Ihov1Mfbi5TNG4LUR6p8jKufsoEI9pONc
HQi3di+ua+N07EGqTImmdfVyalJj9OPhO3SFflbfCAsyiL2c2aO8GbCmnMl21eLmmV0IULkI0b5K
nX7Qzr3luibH6ca0A5Y7Uz5eDE+D5bvJTUf2AIZui/j1+701pkmwxHNmmJ/jtIirr0/iGKeDAbLL
L/Bf6W//yVb77yw1838n+30nqd1CS9lJyQpPV/yfWEnZ2LeFK/5fw7epkIs4NqkBbVs7J5Xb4jCt
5UdOWFdrptaPHMlO5CCnIlwkoS35Vt3c1UYVXnish/M596DP3N7KD1I26RNPerCQlLLx4if8Diry
RO1ustGpDv/PL/K/c7tvvwjbVk1LOL4hdNe7h0T/VxanJyYO52ZFKycFgQSdvjMr+ZwOWtQSWRcB
YcnDTa6vN4RkyjG5xYD9mx3aZrarwimmKUMmgofaoT2OJ5p8Ego41oT5qGXaaWbf3/8Tquj+74hl
fmTh2pajEw5vozVw9f+TYqewMyepzOrAKW/SW7uyq10hq3rXl+D5BRagj24wD97yP8ydV3PkSHpF
fxFWCZMwr4Xyjix68gVB04T3Hr9eB8VdaXpWmgm9KWKC0WSb6S4WMj9z77mKjqM89nfZpManvK+Z
k06FhseWcc0mN4sByWTi7X2LeUcm1fvaivbpLIlB8oca0tYOzqy+vn4oimBpen65TG3P23P1dWdc
A0xFCWhfxBYzAdgS1TKcJnNpW/F9ICZt5RDzigMBJYoRsXsRDqihxoDaOn+4/shs9DcdyAXsHYOh
E+iwE6Po1q2bfNiMHnCrjMJ5Yj59y0YVVwSBABtfTugXDMt+ydqeHynBTWkp1fN8BgV1kd83tXLw
khC9phlhKhKJw6SiNs5x0A/bYaCWLQr0YGhseRK1J6baygHBTnTXmVpzm1MGEQVc/c0z4/zbM2Nb
8GIdzSD0DSmh8adnhooxYOqlwBThig/zctcUk38/NmZ1CovxBqPFQgsUM91oShG6ekWLUwiWbFeA
HJgIee/bHvNsGN6YbYtNP1ObGpmhBWIluLt+2ppE1QzFDHMQzV3ZJvFOCRSMMcxD78pQjd3I0uyN
YVdcDYbarzqHuW9ZY68rh+C+rqZ7c7TiUxVKlK0T/ess0UwHzMq6wxIvdDJ5NM2M5R3ioOtxPVpD
tzQnNTkYIHAWbCrDgzSAfo6ew8TXrtMDooxtnAjryYact63shLdt2uELChLSMNF5DVsYJ13w87ks
9WNUtmwEsL3dV2ZYbqeOqM7UuVx1qNcPyIsv4NdQ7RieRbQ8pSbZTO1jrqB1BxU6PJLEeuuVOm37
kKLaMDRmMqMXY5DOWHbEuCmOfjTJZZDJ4o1tzrLIHPlpzyq9roVBZnbY0IiK5UrAmY5pInFOU5h9
UFLH239+LffNv0mZMv/tQHJmEiY5JjaltIRb8TvLVAlAUo8qkBq8qc66RmMNkdGs14pkytsZgdg2
E6Id3xKMGfraOTl63N7rI4fRyDtMXyBxA9HYFbhvbQR/VgjtV9EfuzZsLq0yBjeTfLFMWd+VEUM5
3wupviranki9iLpJAecoyXfRJ99OMZ1QZioH2dLKDhUbkWLqlV0R6fWqCNBYX2EsU42Ss1f1TRR2
yar3k/HGxkoUVnZ+f/2Qty3IENRPD1pBzTIOg42KVEhXB122auazYNArdFNTlO56qf4Kk7B+VfIA
hXbePPsA/mAwpJIBokiewEKOLiRPY/PXN4ExU4J/g4M6HP+OkLrjcKXx2v/+wuv62EqcVcnCIp7b
rcyiiMES5SnZESuR9m+RiCdYeoEgKic3j17hgdDI6vfKiKtzJVB0RQjsEHDlrG3QWjDjtPxTLa1b
P46GuyhSY85q+lqjwuw5UwM5XK295Q2vV/H19YPXMlQPVf/DHjVcQ2bnaI+QgNYs4AXBFe3getAh
GWSkFWokxGa90U9HlS6XOph5TJCffZ0E779+bVR9Ppv++OIgNuKtKLkoNSkMTfwpjwGa45Q4QRkv
8KAZmyugspw9PajuJjcsapudgNUfctkymDbyJnuPO+PTz4O3TsrqwsDew0vfwKhKJ2epN6jdePSH
TVWJ9jA0nbWfwCduiwbJuNoYl95siPKrSv8YlHrKDH3Ww7Z2zl7k9foVi+f0IFN4QtdPxzCqbpTc
gz0et8s+jop1bRT9MRxUdW/LUN3oo6zn24dJuoot1jZNB5N9s2uDIPuse/POKKwzZ+50uLJgOmFx
MkUOHL2yn7aO1wFfVWDpxXnAtrvds0YoPkKDUUXAHOQJL2u+CMV0g1KeCInOefhxMiiozlpsA6AE
VERQDrZyMGpZPC57hpR7kZXZvTDVj6C1go8J7ko4DhtWPuMLw/ZspQM437KlWSa1xe4sEL22SvgJ
N2gbwRJ1BJE31BGAjhLLYQKXisWOYp9/ztgwR49XWmp546D1m41VPZoedywBZlzpatcHuK/b+kDJ
O4M3hlsmzbU7Ja2xvn7azeBYVu0X3U6PV62mPgs2xTKH8nbSs8LhFTQwGoVOcwNcc1xiSsyfHKmy
i4G1iBeUzsysldW1cahL0x0TZQRclCy7aOAV1RQ2xxzUzxFjySXKMm8D73COZ45EvWGDMrlTTR55
kgw3pt4b31CTXJVT6m/qKlX8+QSAxStZotmSd7thwpj//QSowS8WXhkDgrGCYKOMvthCW6KnDIrt
FatmY4o1mSsxz7ZcmQn9kQOsjimsforwQi1djwXTfaqHPTocWR2mdvCO8N6fpemzQYRzph6uGMy2
MX8xJVBB89Z7LVXrRyUTzX7AiQfOz99FtTeu1DjXIab06TpHr8uKJHzB3heAM9NaMkLH9KT1Nksi
I09PYesxzJ9Y+jijE+zqIPPZ9NjpSqEIf6K5dpZgtZaDiPtTl+gNgx/HvLBcRzLGsUGpoB3tsl/8
vFunzpuWEpH08vpGSSQIVvwweBMy2FtxoTLe71ThzpWwDqPuJpygF8RJ2a/V+dPr12yWm1ulDOGY
4vrxywjgsTSnVds4PA6D8QFEesVIJvcXgypXrFd9ZDmDOh5KU8FOagf9foyYfcjGNB4qvTpz1ICK
ba03BFffmRcVF6HQuhMMvAivJF4FygOSDXY95nSLXTi+K2azHwLfLwik4eH6mV+04d9cH+oVZv77
EWlY3M2GcCxqVVP+qbyb/EFNrVKlC4jiGNZgmSwj/m9PAyDPhWeN/hfQGgzOreUvLFCR7NJrvNpa
edFM9WbQ1OixHW8aIH43hYi22URUI9t8IslL39Q3cY5Oo4G9AAwaCAkLXcSREjorGwsCJKxEaIcm
itxyEtgDLauDIhOGVJosKyKtlredtNrHIs8X9UzkS1RHnsiBQsqHOijKHgpWs3fWoP6cp00wNLc/
3ULlKK4f9jimhW7s21IP7k0V6eeQVXu1b7pmYYZResxerSYITtcPVw6nbKiSOJAFUzO8DILUz6wt
nkdm6uvU4gQyLL94jhvzwXSwgwUGvL4OYQageDOY6XMI3GaTEH+vYil1BfvJrJS/fuh9aVECxfrP
13x1iJHKI72T8Ov2bG2SpSh151QjWUWlY8d7phDB4momcJIaZVXVweGR7FxnDLDV4DMfs846K+HI
vgh8GPvYy894Qh27U6q8D4Yct1LENop+zbupUtNyE7sMIGCgh8hVNdnYICrhHEQz8BTRqZXdh20v
wC/p+aan2qaWZaFRzytv3qvVnmLduANSskSYpj1quuWfKxMBXFz9OD+Rzr3Yw5AcPA82mhjFawhK
7tzNes9wVKGeZr3Tbu2UIByuM/OCnprdniw3radN6kZjeN+hcEdjd0YQrmz/uirQ5jCC/37HW5ow
SSyxTWMuDIQBsOb38zLo1XE0Yg9lEQ6QRJNbK0Z1kE93AY9jAap1WzAbZrqJRXawd6qRR9vGv9V1
tp9e8BSgnI7gqY1qdrD6Vn/wkuzs+Pbq5xRR0VupNXSGAYspmALweAU1Z8sMd2c22d9kSDi/s+H5
x/DUkpMhhT6n/Dnm/I/9wyBgYqvKGKmOFk6oIBlFe/JsFCzGrjYQreCy9WcYWKiXE6SKdmP0JYaW
uWkSRYmose73KitfHAZ02H7qoEm4Qg3x6Ya7CbgtEsPxubNgJyQBpmvd/MKtwPY5Kt9+fqXZNcSB
SKUApNiuE9WrIJCUGmTDblpd3QbjwJPTUoiEs9wpDNWjXiZIwq62Rgu146GS6kYKJyJNBgJv4aHi
0kIYkj7bzgcmKtaqGWLjaA/3ycgyJ8p45yiNvMfO0p/UK1S7TL5xbeLn6tMczECJA4NHnVN1nPao
aPKz0m+6oAFum8OuUP1lrTnxaazRBtBvNqusl9oqMBiLN95XEHsshou+2yqO3E2gvwlPLfRnBxSd
i5o72/dp5l6P7ujRJ8V3O9hsVq+Q9DIRn2DXnAPmoRDKaXx7NcpVGhPzqPLl9vppAT/tb97Y9u+d
uoVHStdV21ZZEOvooPS5UPjDe0EGJmx8s/nKZzbmOM0OeO362hT6TJrmeFkUwlduo5kO5dnaycJm
fWcgM3ajjkjTK0VbGZniztS1zBqQgbcYNQZdIXzdxN2gE/Ln9m2zKZkHrqOMQhSTgucmUdWhiTfG
BcyO7nZsZ5EqWymV0nzHTQhex2v1fR6jKby+JRCP/bcNr8oSf9ON+BY02yheZ6Ge5IzTetGveMCm
veakTLT5IiR/gK7CMhFKaARnc6oeEVNntPr6MiuGepMMaX2JCHsDb1XCOb4aps3ixmS1DL+0BAod
9oB2Iq8mReDijaObe7pYXGc1aPXHY6ilDz3ul73S5ew85x/5vWkszbbN7yabKyc7amZtg3fyIb/4
06HxJtcOYX0k6ndQy5amIGIYj8rL8d7DpHr46wNMn0NO/niA8X22BS2NBVhZlbb9p64G1JqVyDz5
GrSnXre6nyKP5rtYcqd22zAJqpt0ouZq4+DJ0oItyMfxTe3gKjTR7c9bog/xlkRNR+cxMpYyTF6H
Ti9fS48xQZpUeGRGq3hFGglb/lKlVvKO/uZzInf3Xkm6eF8MUl/ByHB9DqkP3+8HN9YpGunsCrfL
lsqk+6frB3u+YIGO//WrQG36by+DDRpf1REWqzDzrPlx+MPbnZFfSGvM/LKvUlRzKn1H1GnTu0yg
sXv+W5aJaZ1GyfNY8b3BDGasLQ0HLJzoYotaModdQOkidFRhIbvw9zLbgOI76XZdvcqA2ylJDKCk
QfFSBFzIYxqOt9cPNkrQvRFMgLm8FzXNMQXyA1HTvTWm/zJ/Mv3rq/QKNZbp5z6rYnQ1YK5wT5bu
tSAJ5/rENJQHlnP5GVRJyoZuQrTFvHA9+f6GJ8pmhQcHOUNOidoHmFYQtSgWoQrn72OKwAQPZHXy
TWdhzGucpgtf2kHGGD+Kz77M2htLV+5Y1sfHbPBeuolYkITv78kIlXaTNNzsmEbrxXU6FaZOfqhj
/UvXJiAnJsZt1JTM4qN8i/3WeC49HVKeiWOpqioo914rH7vAAPwXQUXHYbrVzGcGDl/VTIUo9Kbg
DslwVocVTCXUhftOxxzCQ+4U7nVO1jW6sbk+9sbYaNtkHtmx+P/5RRI/+N5vZ1NYlN024z/xyMRL
IFyC27lVB8QjQ+/9Gpp0Wyc4UqsK3Aau6Pqgzx9oXOoDDhzZi/jA6FXb/vS3mpdbmzQzx8fQTJde
1K1//LZ+Ffd3V0/nNMgbZ9DPXhhnp67yvRMpIswhE5bUP39GPFg3Io0qmPjPBVr3Z/QyJ+SCyhqB
abGCohF8QLwonJoh81iiiPIzCrD2QWNe+5gGAdb61t4WBl5lR8+62yI3RyBuibEvTLPdaUbPnoXu
NxdTssnawHeVynogCT2/6HrSrHP289s01+7TMVcusiGYui+b07yjgv4bO3tFF2xuBr055xaSxGlq
mxUoUmMpR/isUH6SZVO1FtrvMN8TLENBaFo+jE0MvIpUxKnISvEEnqLfys5KPs0MCfl1M+aJzxa4
JozEuNmm5bTVdDmevGn0zn4P/9OQvr7JamPaG0JZTH6XfzYcWxgTxieD+vhcwzbbInfZZP6I+ah0
9OcElvmqrEv2mibEjJGuQh2ex9GrICxSf+idEoEkZAJV6tV3pvFyKBlwEF834Dnma/SlH/4UncHg
NsdaimYT49lde63fb2sZNdtuFOh+ynrnm/Fw6kPYNI2a3OkQ/sBzWXeVYfXLK7A1kum4/6EdG7bg
YLD7U+aJOz8KnX/SjjWZuNhJ84fcgzcZ94SX9s70VDPZZxwN11ClYcLR4iUDzDAAhPeiM5rL9RD8
PyU7PeQp//05rOm3kKf/Nfzp/2Gk07VD/Y9/BSb9W6TT8VfT/A95Ttff9ZPnpNn/0AzNkkI1LfYV
c0XcX+OcNPEP3P6CO8NSpa5j4fmvNCdp/4MEIp0eWNMcQS3NePufaU5S/oM/g1WztAyDzoGf+tdf
7vbnUv6J2vqf05x0/U8NtyUY2UvHkjpTW0T7XF2/X1sijppRpZIHbzBt5t7yUClJRAMErE+BLwfJ
L/YPCqkRY1rsJ+cy6jPIZaJt26h4Gr1mV7WAWos7HMMLr5JkocVYMGo8ziabDFSFGkr7jJ4KQk3s
dITQTK2JVkbR3DZBK6g6iklMwkNapLdJkqhPgG9vDH/EPhG/THWmLQ2y3NZxi5YibI+k9gQyMV2v
FfUB2txzEsJZSPxgWxdANqBOlaMkvReHQxDY8Dr0BpCpfrLQCKiD+ZxoE2i4WdepxVI9jQIXe1xD
noQ2YyolOvfgBAl+YZtQdYbcWDuVzqhfqddy1AwXrMWqQa/B4n6Z5s5HFubvU/o+RfqXbzRro0bI
jnsWp/O6UbpHs+IC6RnvMD6Sbq8AuPFRQxr6mf0P9WACiel1SHTaMgfQQRJIpDcEzICKefeD4gCm
hC0h3mvv3GvJJaed04Np10A7rotnywrWmmB552vL2LLR9nDMVcOSOmRjogPRsTHkBqlOIUDCPtVJ
ehxSNFxylc3RObm/VVNv45iPSkkWUTnapCcSZZHW5EMwamMV+1H74BBTtzerNaITRFldQ2BJ+lRm
zVN0tCPxC8Ur3MrmUAVUpc740cBdb4Jx33oEEgGC7yCYxOPsgWHmq5sf0FS3SJq3UX/AqD7f/Mve
8pFSDdYzcaE7qSNhZJkFywNNobarLP3SRRaq3AnRsUEoZmptFN51qO08e+uFWDl0c9L2Cb/Ibpt4
ZbPVp987YndAyTzJu/jZyR5LNV5y5SyC6DbhWvHt9OCHctlp/EGJqey4WXcO6t8gGza58eJHaPzV
fhpXCAFY+MWMVLL3xJrwGkoUHCPD6aTSDoWurFPNgiszVy/YOg6dYbBuCPezGqY4kwS1aOvmk2A3
TPgocKv3WIhdPHRf1SPCwkNTDw/MqpDe2tGeIeJSKTIEfoTFrPGF30jRfntKvjLiQFnkXk42Yw4l
o4Yrgit4owf2xWskEjgfx0ngT/Eyg8DtJiJ+CZiawZI23hj8y5XSOTHPnjgSwBBsDENi/pVh4aY2
LJQmzw51oS0y2tIicweyqPN0L1o8XlW37CR6se5dl2+Zt+y8j7DuNzkY0V0XWOFZyPSYClXf9TAb
FynCiUtWOtVOzL6lumWE5yUeKIwsXYtBO4k6FrzgdMS12lZnXO2PgvX7A/ty477Nz43VAuANukuD
TENA8usgi/bCLdQ7B2FgvAxKfn/8NqnH2swPBFMchpYpXhA/tC0wtS747PK7QJyaCAfyXMQ68SE2
zK1huYLd7wTlI1aHR7/GDQHqebRC1LLfpSUWAoOzCeUjaCGhdY8SPpXEydirybFmolD12rnhe2/i
hJ0ysDPAdJzVqO1VJgL+uEktcd91A+5GlCby3RNE9SSaq8Wf8IJ2NgklBeWaIGbNI2TMtlGaCw7H
NMEEz8ynPplFv8L1t0EjwQgMSG+luG16r8J8H7J60xEaklh4ZrTLkL2Y5EBWyZuebxHg8zYvl173
0EyHIqYD5g0TibPni9spu9SXGp+mwFsvGyLN1EdFoq5Bpl4htsKNEqawG5WNFSDlBhAR9pWb6wi0
Azjg1UJHEcdEc/LGC98mN2ziZcnfD0dos8n07QT1MCwuwO2oDMHVqaigYXhMKOQDPwWxFWTPWTk8
sP915+xfBrnrqkFcCG6nUBVXYinSlTFCHW88jRHG9czeDxGUZOTjiP/Bdjyl6rbDnzKZ37XR7RWM
z1Ndu2VU7Fglkv4xcLm85HQ0Y/UcElKRQprhJ6A4KdG6gnM4wrywwekOdrjpR//J78PbeHB2Sb1i
EBDGn6VNMw9ZL5KQz6SbjkDaJyx9wPrg/rodDQP3ohvas8DGWIWDhpGf4Uy+S5p97DE4RSJcps+9
Hd43QCJNDdGW5r+msAHYhgaptjNNhhe2SthIR2tsHH3npfTzTRcyq0itlVDf/OC7BNI/jd91E32W
ECDGwcT8dglV6wGuhtsQpMEy81J1LKzSfNFpqss3HktWvuA8qYnqiC0DcXK0NMARI6TXJ7kBpMic
oWrPWl0jym9xbqAQqvNL1CvLIVj6o8nbaiPpaBaT5nxHMnm9fs2ZsFJ5sMei8tbsSKKD4xiGi0go
zUKMHiG4Hia41ED7WOqlto7zBC/OwCsVPHUEiiPt347AcdyKgS+SdVf48b1MgIWn8blHtjuYb576
6jG4T3vI8B9NgziCO3ia2MXpuWu3H3X4lDU2/im0jhonqezns4NJEh6xBPp+CcqCULc8ukdAtESv
fKy0u9Tslylb7uiFJ2hl1viamolwsTU0CbLqYX1hnVfzDxJONjg01qnTLinfFl345BEinaO77EMN
sna2Adp87OSrlQ5uCv8EcuZCYMy2V1nn8ABlNyFz5Im9jjdgjULtgVU33o5Wuq8GfV9oRCv4XKTx
dtKRoaLdT83mRgD6t0bEneahVr4cTteg5MqSvzKOvBzEtV3r8HwaSgl0RE22qNA/G2wyHJ5pchvs
Ilr4mMYNn0GaKLdc75s2yjfjUOCQMmddLCWbJM+r2KVad1I9vm2iij88HbFy9ypZY2UTxIkcZpTf
OXekpx1LQP85uyMfqnPJ7RnlctGkzrePyQIYzDzlzCUNXKrdnZQ+DV2WHfc1KJJg7B9MAAf9PJ0L
VET8w4jXTXNOaewAJEBibWT3eKnxbuTkVU2kwbtpKt6oYygkvQjF/VAjLte79laH4M8wgSO6x+Zn
KRKfuO/vrbJjbf41RcMXHkt/LTv5WPrGrYcRduAdYAuSeKYQD7Un9wn80TYzca+q3Z0fYlKsUVsz
kvB9IIfkNiaF/aIUJAXZs7HLnpY+SJOwh3GjhvetjTDHD8avpMON5sCvWBi2BI/5CNvihupx62fj
nSWCo5E496zGXbS3buX06ziMMDUty6k7l+LQ6No38JivJutWFq7xFkFo1Stflc8piWq/AOzcEHwl
uvaQg6RchPaL0feUOIgeEWaeZUHGHyhf2DIYN6JPiVHJyZK1NSKststnM/5qO32rsw1uvMHVagX4
gqRa5g9oh1UrfTdHTzQCdm1rHE+4FgA7BOnNMH4oNOVjgEOo2HhZcWiN5Ig/CCB9ccNeLsDswVWO
ZUOtsBrQttupfPWc79zJj2igt30MqlCc6WrBcjH9BAubs+r3s4rczacw0A49XwLtAuMFyAf0VN+v
IVcVCwd0BZzJU4/FKuUfAClxgMpSRvayzO8JNtnmyvBkUR96lrcOs+UoWMTBsAeIfgp0rLBPJZLV
zvkiOAHtQb+oR7Rtpdj74q2MzJXBLMdSHjQ73g5lsmNfMNtltnMmWWqneMA6buLkweTcwFyIhe49
p20P8t1kcLqqHgY+1uYZw4h4QvFs3Sf51rIfoDzx6lYLBwhA0BmsbKGs9gpA1fwhNCLWFrOnwbyY
PP4LPKvr3kJh0xpuAQqrNIqXXpId4H/ymO6VTHHJgHLnvZZCGR/ozcVpqR8gA2RqIXdlWtxoogUn
qsW/4l4nvmC4w0i+AFkHvpUp0oI004Uch6UeAahR0CdTZFrxhZVYtw5Js1rkE8dlhIZsbybKS1cY
rzZwrRUX/G054i8jhcXzJJMVYneLMnm02dp4NaXIZ4NuKp1ufMxjBaCbHoOPAY7AcZRF0CAg9Z70
llKU2joPvsxhWuR0cRQ5zlByYrNP47Xj6GSidpEEVDCBcQPlK4sfG6tZqEjrpjJaT3GwE/bO4M2L
GmShSQwqwn9vGBtNZLL5I8TDdKuVd/HA6APxkA1sorBWsTGepHGMIPJr2cHJ7bNZ3pYChR48EYnx
nBX6Xe/B5wEGEzeULvFu6FFXipY0U+ZgGU+KBW/CnLdGGmt+kKvIVWYvL3AihAaP5dCtJ9wpiIFc
mxZXU9FAT9mNhXMvhE0whc0pPdnNDZclFwv3kBduBRj/QTwTok7xu+2n5j0eE7Dc7Q4typ0vVeBB
3z6gEYSfHdVGzqXWcFh02XfyPvFshvwDp+hhABaqM+icWZOkqi4hv5/rwjv5zjJWaDkxHSZqs1UB
o+FNP9SzjANceUaRkk57q9cPifYUmuE2tp5R9QGV/Egdz21iBvO5fBSCt2o/LbX8Gz4intjkjMRh
ZWV3qv1ez/kJMHwK/bPK8K8675l6GD3QBQBUqfvX0zrWH2whb1mioCzZiTCm37xtuyf45bz6xxhx
UwjdxZMvJK+tJqwvLbPYqeFV9VKXfAScbHg9TdcmY3BoGDWTuhXVC5bzbq3cA511e/IAkkJbqzg2
O3hZCeEGInmeSphiZEWqEHn84VUhRwOQ+Mj3B9bmehLWxvCcdVOYbl73dEv+ugq6TSHSTWWfUuF8
IL5fRIm1HLNpRdxKRHmljacihu+k4jGuXUM/tdmHGeNaV790aa4VVKHAh9n8MncOd2PWryeWp9Lx
T5XWu3ajE2x5F/btAROqzNm0SAcWd7Mcp2bDg+Ga07tFCa+RilAP8EQpsKws3QbhQCXJhrKh68FX
CgJxYXPsjEc7I0qHBGA9Y6rrLwzntqqQ82hweSVFtZKcncB5bQX2Zi/mSrYXCWXHqIA3GbQzqvx1
zPewzVtMAu1aT54047tKptMIx0mPq00RYNKa4Y9aeOyAC7I9y5tVk0c7zalucCtl6wqOPrPNDxmF
l0QpWJVxSvaKXGLlAhtCDi3gb/sexvESoe0GFMmzJTkLSl7BxOLIiCYAREV/qSycToi/tGXfKDdj
262FKAn9fAwzS2H87MCRTy+x7x1gXlIfikePiAFTklxI9zK0GE/074qVBIXpurbaS+Q0txUFJ3Ly
9RTFszNi2w9I50jvGcxjk5lcnA3I2ZALu974UE5k73C1KNvSbOexwWWcwUm9sWlY3/pjdmFetiA0
jlhH5i463VXdLNOI9AGD0zlXP21JLhWrOsRj+ASLHVo8QrmG156zVfNtnIQcU/KgwpScpk89sZFS
pHvDA16hvw+8NyASAcsj2S9f+h60xQyiqg7tHfg5Z8KiGndaYP+aFWa9wcaWSTd2qbVapMuJLW+B
7BdfKQ8KOL+CuCgtarGV70Ezn73xxewAknSob7PsZU4YiLCvF/UscI3WviVhTI4PU2rvAmTYiNSW
tnxI7HZjOdqi718d49eYfI3w4r0xZiQtL3UboxOI1rKtlxnhmKBVIwBIVl/eWnNGGMwUNbdPrGre
LcdcaQy5Ft3YrPo7ZMk3bcKOdJU7cDT6957utVIJQ7LKPavxbVxE0aIR6brvncQt8m5yfaKQlP47
yy0kVk1pLjNhdq5UkZ4gkzicQg64764hklzsHszyMbK+BMCGvKfsrGaeg2J6xMjRuAbalO4CR92a
PoamXI+PgV3+0o1feqQudCM+WrTaQzOsc32EZDTvoen7zYm1cmzdmmOFOMjn/9a/hbnyJCObmwFo
II83SZhuJXQ6fixkO7QB+6FkmlUWa7PfFd2ZCmMlhoKieNwordhPCjNKsyOOGcJLZexabZ9XIDWg
DQqGoX16G5bGfanHvHj3U5ZvVfMriuWmklvpmBtyYNFYy5XdvZpGuVDiiFv3ktThnclzMBhc8sWw
9H2jW4wmarMs4+/BgskUD55WrBMWAovEsd/G0l863l4QtmRYBCVG0xftOsCGbCl656Hy3BJYtkUU
LFSb8rng2veUbzOrj6n3okE4pcW+3pSijJ6VOtqEBg2nSLYS03JsUEHIDy1sI9ysa6v/FQ44jGrQ
IZCMXIQS69bARnkygewyQVPJT0M52rXnoZoHsrRo1vTi0T2jclmoWrrM6nxHO7TI6zstGRHwr4h7
cHk33MLLYaYWDO9OXD76CshDbXYz2Yr1SPrskx6hHI77XyX2H72iM8N0zARbJy1Fpm/atOqRgvrp
UsOUlxrFWuAO4GqEfUqpwyhDIX9ySve9HA9Zy76fwoMxLPya6hlN5skYiwO//SCi+KmnZYSRpA3O
1nSOY9QcLZb1U3MaiFodVY2CFh95lYOKDi+Gd59KBPzUwEHzHK8cNNgdHAcUO5jAq/6JXZpRf8Ei
O3fVQ+pxd9LTsol1G5I/4gHtY39CZbPUA++ghaTRxFlJrJHWuaMncZoVwRbwcbC11fixhlXrp/I2
qFJEkXzHYZdA/WWT7hwUEINOmT90Q/JVMPEBYXSfAQU2QuAopzL6bHG9qUzPnMBaqzljJCYAuLFq
zHedtSEbDSe7s2y18QD1gSIP9ywLMmRQFFA6vWzhRtHFiJ9qGFZJRzhE+ZQH1tbLyocBw5IYPlP5
RtTOuUhYYgeHhkDo7ElCHpI8qSRMJNZ7miNfgueNvR3vBs53IVZa0J188MG9M+zokr2+ve8JtUhy
w172s728nBMYnDXairPtWZycbxHSrUks7OoTQ8IGnydHeENEWPlLpurSQDzhDdtekwuT3E+y4I5S
DXGu8Hd27uqqXcHCf9S7jeLESwGxoaE4ieWiAFuTWHRWYQEq4s2PnyZ6jkC+wa5bdLZ68QixrqNf
8PCoLlBwScAJPhsRO7h3CvEV9iFCq7batU41rDJkncsYgAVYdpAS1qaGpfOfzJ3HbuRKu2Xfpef8
QRNkkIOeZDK9lZRyNSFUKhW9C3o+fS+ee9HA32g00JOLOxGOKSNlMiM+s/fabpe+RdmIod28UKPf
G1PhEw/lsJYBH3urco5Nwd07mLO2zTJNcbnwUpG2gp8VFhapF2w0DOuSuNq1Dt1HNLOFoBHn05eL
m0Ld3GnFpewxqFiNC+hYC6tD4njvIIxBhyecDHHxkcv4re1mdo5hQXbEdpziiEHG9DUQ6Ter4sil
OT01Iwe8m+Akb6FEwrGhHPWsQ55JslJQXcPnkuscx9ym5S9wMaJRTtaMhQjAKY27VnIi40qJp8MQ
NcdMlatCxbsi7pbfTdwViF6Hu2YM+x17q12Ir12wqcWHeMyZOGkFUC5p0YDKd6at7DadVd4O27ED
acBMTyYfZFceRGtWpI9kjCvU/A7sbT1GWoSRjC9MUzHcJ/o5CTyUaDhdhHm2ERDsQ6sHUxwTKGqh
I8m2JANfzKDbp320ra3vgRufNQ15xqradRFkKEs3b55TPRxOFYBHEiYfNMPfDgCVRf6zog9ZW1P4
F8g4I6BTRSanirXvtJ02VUjtwwTXZCQaaqww8ijn9k7GV5wd727UgdLsKQEnc2EhVX7hMXRqmz02
zK2+AW27Ao5mE7DJW8CsjOzP8ai6BXuTnCKHI6gaYZENZ1748wQlMY4/CjZuXgK2lSx6ktA3cVfA
1+PW5mmp9W6Xcg6BRPFVtx2zCEGlZtP8kI++jic+EIx4LkrGyUFzoUaatS8gFftWmoZ7cDYn2ynC
nWn38DW1P4EG3b/quL+0KAjOMoDnqLeEbQk9O3VyuLUaW+nAIBAKV10+GcZjWj7FIzZfxv22X9mX
DH/VIx0aRklkculGz+It9SiCw/kw9Boz6tFjxOXgwh+ywUFRasG7b8qtmTv7ckmOnCXfQEzKyTY8
j1AiAQd0487GNpVMzvMcdts6ld+I2GAZsWG64i6uA3EkVPWMSBCx9nSGUpTXdXAr5+BzbLA8AG4N
rRoO5aDE6Z8vmBq7g1bT9OlZ+6zHOtkkc/4q0tewktmLLhGlAUC2Q/vJIrZ0Z3jkaaLrGfp+H7n9
39aE9tja3SEnC8ZvOmlf3Bqu4NCBrdF4f2qCxSAYZFyUXq+Oc+OZ2zZmVTGx2Ojr9Dj04GQaF4QG
7HYwmeR8gHtGm95acL3azu/xOF1qMwqJvOcWkLwWayF4CVOe9lFWr3Yk6wOwKuxOYXA2LZNPr8Si
MkLS4lt769rO3OiJjT4YZX0iDbI+kKzyQPOxzuhqO2eFKcJhWDC7mzAF768mKHdDDBZyquHzkGqW
nMBCALoFhOxZf91yoXqUAKWCymHqOJZfku1mkhN228+D3LrWcLNzsmaDDBVmGyTfS0LNumt4Icoe
xsvEY39yK/GRe6I4e8sQKqPga4mf2dCezQwxUSJRK6VUmyV2tPtcauUhYngeuKPcyEF/y0rL85Vh
6kDKWE0Xgue6j8x9KZGkStMjQ5mtnhyy6oDpkN0poE7RwTYr7FUGgpaJs+ft0KBetMgjaXyeTyi+
g+ia5PMuWdZdcRj/dkYCe3Fn/OnNr8VuRvjMuCylSeYJi+IsQviymvdiLxKNnPI7JxwqyD56C1Hk
Ii5Pqze318TOi5JFvYyzs0NzaAq+oZQ4Xl5OvtE6tu6x4pwViUj3AJYmphlFvAPEQ+uZM8TwEvkW
5z3i8PbUS/Zc0P/6nddkbx18S8DXJG02GORxY6jTmIDsE4Hhp0X0p2xyZOWtB0OWGgx+zD30oi/N
YCXpjdVMQcZgruYprAXwCGFFN2JgKK8j8+7l87C2R8QBYxm99lbXA+22L2xagnvrQWdWgE/2FuJA
QBss3IhvnikmC3K/ULB5Xv2Frq77tYQSVjaUzhrB+x5ux4cFlJyJNCWlY6bnMenegb9tza6ndG9Q
M9Wz85K69j2LKgIii3k7hmaH8wJJjAxZvqs8Ai8UOfnG7iRzMN1z2PtMf8nI3Qqe/ENWzb4+cbJE
nfUXCp6kEh3uoaWV26qpODvLlnaGccQ/X6xI6rzgNTNccUezJSCF0G12cfGthc3fcTVE1svUsJqK
o+CoMEn55oHeIdpbEVyPKTiCr2mYTiAKRsQ8c3qNud+U1hPMCK4PUOL86e2ld/xuIRMSwlutm7y4
Jy783DiR5RkGdW4ESGJh1/o5GcSA/kPUcqF20FLVbFqUy4FTaBsgYJuMnycdk/hk5SRSjhCSkQ/9
NPPCl4OA+wzHlfljrR2Jl+ZZiwJtqzsVkNe0fbOIMGRmlB4Viu657uqTxq41dSVNGcwL3wFJOsCN
mycdJB9Qv1VGgvkOIgmFSpdBSgBirjnJrtTm19Lub1YZeNwntQndCTa1AiKTFlvOthAm3LRh4pUf
+64GhF1+QkYZfIA7v9ksUXPMPAx5vgknIQGbhV95VQfbwK3vQWTkG72LWKjN5NyGdkm5RCNtWszQ
sxQcpsOOCiG79Mc59bbcIS3UDJIt8oqA3xyUW1dhllMNnteUOFnfCuMPrQUdkRLrrhRuWkZNq9R0
y33HTUaiZ3AzUKmYjCH8tJUv4dA8hyJnNFcNhzCHCiutgv4hRZIxOM7WKy2dTYiptkhc6RZHAigV
q/S9NLe8zvHVTduDHk31KY4be+Mod/nsWsbDsYKNAh5wEGFfb3FxvyA++9GgjT+X0p5YLqW8JCBK
eF0wwOauVryYcWA82zQwUOtYDwxm5+zrEhpiYdunqvYOvIIadvEc7YzXXyO3edUSl/gnQtsHGgoL
bqeZ70dOW+Q6uX2Us6NBrcRQnhfSe0p6wJg2M3RGDsZDoYqiD0xvNa6HjdbM9gd4iqTEqGl6Db5o
C6VOX5XfAcSUT0yrv7Tyj+zL6DLN9fTIaoyyacc7mILjbnuUhtbEmR30ANP/+dcKrgb9JxpCTcQv
cW5xwuQJpVHcVPvesDVGYqznqib64NOkdmqqMPPoTvGI62BHUcwKzWiqo5MuWYPgv1eGXoO4hDy0
Tm3P3oaWUd+pkP2YtKFTaQrAMrhoL3ZOWHagRVAKYcwwe2Gg4WmRcfzni1z+CRWnBmnkapNldtTh
txYro2csGETW1sj137lZRshQC3YuDSuAye2uYiZUMhXBkUslvsvE3GNmCo9hzkmg2Gxt4tqwCTEP
+xMKnZT6Q5LP4YY1OAu+5M0EmCAhJAn1KM6YZNKuThO3jwGoXQQ76zEI5DVQvi0tiR6BIA+tCbAD
xZVVbvJC2X5ppIznndI4okhIVmKyx91gq/lUlPW9NzR5tVmbjKAAMtM8VoqxwKRoHaHZpk8QAHZ1
S8qOV6tLmibHCgvWizRTv3W05By3CYx2EsNV1/dXQXe3s+r0c2a8Fkxmfse5959xdHM1/s2riMCI
jKyqIC6KtzksCfoMB8nHwhaHMHI7UElbq5+Z9MmQBGgy5h5FLT4Hq6RxK+zi0HKNvNkObHvgBcbB
idhY63n5rLQkId2Z6RAwjGc37YtnlrJ4PjHGKKGrfQJf9wF/gOlpZ/fkhRQMH4MhO5QxoVLKdLFN
RLWPYgt3SawsEuwKd1tWVbOxHMc41lb2dxZJdEq6fayL4taY9exjYbjE40QGjSfqI+XaE3Fi5nZs
uH0qvWLVVvbAhpYvTm/9mkcTMj1rqUZpwW2uCMc1li/pCJQ/NcRrQmtATEM53pvFbmomDrMnNkkC
vsD9n//uyonmtSeCq5ig8FcN8VTKlsy89FRgLE89cjJ7O7+gWjvxXoxPjtOPT7ZLRiMQ+7e5gU1v
6VwiaeW1F1GMAORwfI6AGuMdXlRSyrQJgbVkGlKV3llPu4YVQJdv8IY2eDg6C8wThfb2n5RHz5nA
b8Oz3zqFzt6+ncw3RUwH87F8D2hH3q1J+5EsTLm1siXR2nOQ6RFlZ8F2JQloqDtFb5hM52j02rOB
mJwVJAzkqsvLPSpv0sr0prsaRGFt+ix8Z8PQbAdz0j6hrTMoaK6VoJQdBiBZTF7Y3KMPqFFJbyqp
5UcMwOGjUzYiIqKtbKrXi54WMC+GkKHaZCdkXqDKIVL6YFSU2U5XEdOnWx/tYlMrXeZcYZ46VEjF
cC5sdhr/ETuDABLqelTP19rqCEESyI6bZLhBnDLX6N5i0OyAdioJ/3nJWolI6+LgDt7nUEePk6I5
5PP7O4xayrShvKWBM7zJmWuEG2ifWCDQOIzlHQ21vHsBg+owwSBTJzZ7a5R6j9ACemFClU0N4F6G
wPHtee6jSAQWXB/Vm36xm5aqDIHY2mmQxIeQ6M45zmMGemNI0w0mCy1aT2Jz4gCDNtsah/NQH7QA
a04VQRvlHCuP1qCqD7U0ZR7rbvT1l3kxKciUKQZ/5LAbSWa+5KQLNk0THmNdGTtlqV9RYFkXjQ3d
JpWKAbeX5K9BLNUTJfkjjLXq1KJbg+tep2uDfJfdiIZsFXSMracguC0OGvI1mF3XxGg7VpLvh2J8
Sc3gCVJ5srM7lz2vSMVHHJu7pGAGP8EBXIkqY9RjBoqFaP9H1pn8CL3h0gTOzQWivYp6dhyAE9J9
Oy7o3dSOt1md0DhuHNiuUDWFn456v41a90dl4hn0G9CaOYP66vR+zpW+Kkf7jhD7Pa9oXZ1QksHT
By7OmJwAkJG9TYuCYgUknVOafFmdpLBXfiNpNPqtimNxE4Z8xx7whd77M+6mN16gGHB0oDOOt86T
izAkLFmNlUAbC73yXp289SNvEL+mnhxTZl5yMxZMy0Og4U/Qezb446UPqU6Dmlfx82NxMN35TD0S
bXs3ZrXd959m2c1EAgnAp5n9iCSpEVo+kG1rOASMx1QGsMJSqB+7TAtZvBpnN00ppGodLRkgAPoi
hhc5pwH4RcJaBtoP0q6hRCodXZup5yfbzvARLMqvNALcCFZy2DZWmS++/3ZXUc8KVmhBqLFfsSN4
ip0iXtmClpNWww5f5WHKh2vj9gP/2U0PafDuea39FIVfSGnfsPoH+6pzz5Ne9i9eV6N34OZUoY66
RbcoUE8qSYiHSNHodOMY3UfzpQxBVYgB4YFs5QUJElmjc9keKhfLF35nazNa69RjiGhRj6PFw+HB
qBwftbNJ27Obc1a4wbukPV3rOGu3k2mGp4Z9/CbTmXDDdrHOaUXz2LvFQIWGMdkMmPnadX0igx5+
CjFrehEQV03viGj4GYeAwTSTZp2MjGGTRPimQlcsUhBLcbCwMnCjh1IB2Y3IBdgf5fbG1AcUZVGn
o3lBw1lJC2JLxuM8GTGpImFy69xrW/MGCEbDxD/aAQV55a1Kby4OMftKO2NcgxH4Suy7uxlneWJP
sbX5hqFjfU2lVVzTSvvqdKgq7SShmg5Sbax5crdZFP8es1Y/5u10yLwR8x0D4LY4y8Hr6e8cJhd6
CDxJL4h6Dknw6qFgEpiVaoKIw/pQjtXX7KACdcdf5SKbSWvjx0xMG90RM8wkQQPZxq3JL7zpZJ+d
tIAtgmsRDWqyEzvL2lsmfG2y0bJR4VpWZ733bnmp/7S6VsG4YZHfMrAcJ++aCbR8dsTFiDzO9lXM
iili9uEwyIGG3zEtitzXBHr1OnCQW/WMRNK2LVj/jtbGjQ1eNGPSXhg9rSBdQEUvRIZGoFw0B2lz
Yn4GCalimjtoxsyzR/nNZETImM3aTIBSXnTJvimoR+nZr7DlarY9DgBIz9jOtNF7bbQcWFjNqxqn
v3XXEZ0diREnGF88k+zwygn2hMrRilDeb6tkIsVWWNjnwV6AgQE35ViP3irPlMtqB5DWZhNVcX12
tXmdDXO+NOmH8PJNLIJkC9vgmZ0BofY9phdFNBya2EbsyoawisSS1rpkSJcU5iU0qlMQBsTzCsJJ
66RRPiF+f0WmyafZrt0nrRzsrTGM6HW08do1cXgYZExyp7BhDmW6u2OQccjTwTjIitwphptH6xHq
s362s25Tiu7T7Bk8FS6xpdUPB3mxrV2AiLk9fiUuq/Wksv7Yzmvk4f5htznfZveQtB/R0DlsK1xA
PIQXmyo2NtnUIsvs4xR5pJdQ3RXIEmmPR+CVviw8JuJc4XXVXDnOV0h/x8PEDj11qE/m4NvNStDz
hrFyDPhPcw61QTcx73RgboYKI7Yl3nX89KbZs0nrnK3ZYjdYyNOxg3y8q6+5gwJiTkd6VoUgSmPM
oWxBZzVgJEosA7xtsqjw1YLAX1KYS/SGOOuB1dT5aRBNjY7ISMkuSgLmmzQ4hIIw2G2yeFObJIoq
lVw5uwY/zll3B9rZcwkRJsXlxSygBbUVudR6RrTNEOHNsKr8XOcNpCoVkPiRaOD8af+suDy3bvCo
HL1eWAPO1kWD5VBHahHUHiO2k3v7DdiEUbp5yZC7MLRd4tzGnabN46F2yjeYldluMFFoWgQcCMTf
vBrLJU3hXswoKcsAejOMl/FcmPlr34pnM4nbmwBlb43hhbP/l9nMvyHBxIeAum7M8GIv7gSjYZib
LjvutNRIIqJYBHychISiiOIPx6y2qQFUrLPeqfY09WcwiNTbFCzInlm6mdbMOMnHM6CQb4NN5spe
tDjJCbF2vp+YLzXKQH2gp70/AX7Q3eKPQt43e8q3cqQsIuZ6N/oBqFe36yqnP9gZQTGD4vIycub/
TRNvPCrFgFZnZUwlG/y4JKbhPOKO/yv7zwIHIZLanPig8CcsA8aLigisPILyPJvpdsgwIcQMQNaw
xqnIJjoQb0DXL1khTJ5d+40LCyiLqaSjV5ia9LYVH9flt3FE6k3ZnL1+iR63gp/YJLHDGbbc7sA9
8NFWg+Nt9NnCWR80ZKpGKDZA0K2k0LBRkpeya0D9Jt3ObWOUSsasfCPWEr9oS2MzSHaNEXun9QSv
kKKvhnEWm6fERv/Qik2Al2Etkkcd18Xak6G3suid/cbhzR8nCfdTA7AEQ+9h1HyDoZyinT1Xv1SL
4wElCqld3vjssjPzh0qleFq60k/m8KfH6ZAxEDkK3diYjkCM4FWKxOKXAdapz1A72uadfdMdB3qW
jjYIuhqFs4P+wm1fgwBVKsVXv9Lx+KV1wZxp4Npw//SWxG4sIkiE/XeVaos5EuEFmw5679gzzvoc
gu0y4kVU+l7nnfvPIeBC0aIDWPpZhsVw+yo3Krf6kWg2vOnz9IhLAn2pTRhqWiBjcxPRU4ouvqkW
nj5pTqPFsC+vJ1JL5vegd3iPmRLQv31Cn692bfjTOKE6axosFDtzB1/o/cGM+9+t4VTLlkffT89m
ac5+55TDOmoZ97qwcnybBhzgGDPrvjx2Q8+ytCkpCSP9F/lz7cbFCboOgqe6rW0KsbBjEMHbTYqR
xl6vy6+B256HKG32rl1/6WaDrajSvLUJzm0xvT6ExlnB2IAXqG+Mq0SsJ+xvdAhvsZepz9KKLyKX
9o8MtINnvXhJ2dzHJpCk79i/Bw6qc4hrYMTuLrVQ7LMwP5pp0LGDHNKXqB7uHS4AX3aRsxubUe6Z
isHPRx0OW+fRjfH01NrUQMWrq9Lp4YANXmgT6DQS+1nGqjwXXeczTil/L4gnmdxHAl72dsi73ywb
dLcdkD7SCq5nQawvReZCn2Rs5+WYISyyS5kcOcbeVNlbGlTuyXA0eyc8Ga1NNaO8NHhJ/muNk/9m
r9z9lNev/Kf5Pz2Y/x3dlR7Oxv+XuxK77U/2fzNYLr/xPw2W4l+GsCWECWQuuu3a8An+w2Fp8H9M
sjVAkVBPEEuNt7EouVv/5/+wxb9cy/EABFpIvCWYiv/tsBTev3Td1A3pSWTd+F+c/x+H5eLl/Hcw
gC5cAeEFB6gtwLzArvx3h6U0NBE6rueBKWpv2tieUlVtE1c/KeOlr+BTCo0mgMyZgqUXGejHjHbV
SKERWdHOCFExqD8trg3ovYfUZKOKEhA89xJxsHe4iHsosQ4f+acsPsRuu0oagyw09DPA7lJmK6mF
HvGXNL6Edg0cxGXL8c3SSDiknWU0k9Cs6/ariqisO48ry/zKPwzGjhOC8hTMzyC+qT7ZzJHEARWj
n4DOoNhMm3PaHxr+BpQvy6KBAb3PHHdsrTUROpgUnqv6neL2+VcePqpJkU52Mb2XuNjhFrRYDEom
p1hb1pX7VDRXLCAO94jZ7DTU8gaNLUgl31MXrXqy0WB7pI5KX9rsQrRfRXbxSO8i/BqFDbeTRE0i
Pyr+ULO79Q4RIGQP+3H1VWLNQA7HFr8NYtZFzbFWa7Pgfvb09ZK81kUXpe1q92jh6kQw3uif6dLs
RL6hnitO8QHlWo+AyxRch39ls28LtrPV+NMrb2tp1nOX2uAXLpFSm6lDz9CcQR5g6fJTzCrElG2K
ZWgout3StY/01wZvGnBHvSV+ZcklTOp0l1vvhWJEZ36aITlO1iFYeIVIMV12vc2JvNveZJMp3uP8
24MQ0vRHW2agRFHXsqjLteFW42FEe2lbchVx33CVrlo8TjMboYYLjoRNbs1oU8Q0R6QRzbq5CVR2
Mc2nXKABd0efGZSCd5II/RBb2FtQgGcMO0s38fs9ovHBi1ZO5pJvGq5VkyGQcsj4nI8wIdZ6cHGd
lwnVdZbPOAb7i9cxg2dFM5gDqudnj5K8M7pVU+OxhP8g/FajaTgYHrpc9+FByLFeLQFjK+qe5sV/
Vq0jvIh6xEvV3Wji3KQH5sy8i0t0IOhkrm9cQysbhV9O/1YrVOnufKhU+QfFhpTbyT1L8ZYET1FM
xtBWqYPW7iz3F1nNuRsf+0WNWUwr9kg+ScorFycMA3+qv4LGneYkmTcVyviUhyYd1vjMqJxCJlvB
Olg8ch5hysXipi9WCKkxljKgtMDH1eGBlDNVRXdL4W+OYLU5o6/nGAzRNKfhl7R2Tuc3LFv6S6v7
tfuWwEEi5DJhEhERUrGey7eZgIr6XFSIoj7dMLji5lyb+DXNJYCm5L708lMGkzEzv9T81zJf64w/
cbpTim6CJt3WtbHLextubL6zMS7TasYNuscIVs6skOrPm8Lbx5aL8RMcxDA8hvaPRXRYWIyIMN5d
F4nHmGELTHelVO8a8Vt5rxNjcYwqY6ONN/ywwivOev3oGpZ7A2YKnkbyaPoG0md6bKvvaP4t0fKZ
CPLtgEfP+51Z5L5nzz1BrhMVecAjVfF6OyUjP8YphK/V7E4RDmxTXR7T8MV22aIWi1kww/kNlKPA
qZCIZSJ1m4wLKTEEeRbqmGGcJNGy5yRCijgS0a4DNCuWTQGWirT6jW4I60a2dUWxsF03tuFRwrwO
WArNqGUS9pTQ83jWLaeaHOeFlTlvhA1bheMihDeKp+0SNHKrE3AAr5QyGVKPdkKM6qzSmApijJt9
oObfLA/9Tn7MkVOeWR+6iE+jL0wMTpKTONZj6G4zdnOtJBCI2BU+Lm1KgM8sCCNw0Cg2Fpy1IUB0
uUjyLY8CCM/HcTbkxfaG/Cps5zEAKN4ZgYXwopzo/dJDUSFoE73bs/D8I+YMifLkjDvP1tQF0wk6
9BF1+gfBwN9obCKUNO429EZ5NO34zVzEDkmofXuRc5J2mB1HzWRyFbzmNsLxQqoluiez94WNhbXP
D4w8wKXSajVev3GtEMVwsqX5Bd5C6IBPIse0cWIO8jGpt7rb/RjsAFdlbjOus9PxwAKCYa0Xv6Rc
XTW4dz0Hpxg0vfNBBho+G+RQRRt9QgPEGaa7DLDKGAeF7u052nN33TFhXBd2fRfzXosWQbHXL16M
sTvAwo+zhD05gck1G/exQkXRz0jQtcohkufJREW3iZS/4JTwe9NbtdPaVugEYYL/bQDieKLawLnF
yZKVOl1t8tNsQMKMq7qK6b47BAMTuW71FNcrkk0a+71FIQQeiJxLRgxDdid8AvoqaDey2tSfaSOx
RW7Iw7sT4tSxUfBywgyGJf9wjVy5/jZBCw+T+B2JUDx5Nje4SoHidHRY60GOwFIr/Wc0uPXARsHY
nK6Bzi60bVCyoOzBcmRnsrp2tfzL4UYikKFcxogz51uEQjuu5TPhplfP4LCPPZRnWdvdkAuwimsu
mZ5Nu9jEvZvlLga8KdiKeO42avRe07Goj5mcfiX98NuE8rNhJsgbS3hqhZbGbfNHM5AauTwZimi3
gE808TIkmbzOekqqbO0+R4o9ScInwIO8E7MEZzsQ+62Mpv3ESWIPgg+HiOiwUC6wHUUChIeiJ9P0
VeuxORCnvMWiMBykYR3pZbpTEmesd1zzLZQyuiSxDPYBYWMkcn/XpLEeTZqshhdnQTElNEK+HipA
PqiG7bLMLlFtvA/QrHyNWaHJohkvsELDBQWBwHjyW+Z1ZLKzRe4jdu6YXbkMrwEBB7cA6co1Ma5q
SWxjgoKlZcy/7BrxuuuWf9Dk6ZtBkC/d8YyOxGEqDCOk1pZnywLd72QT4KsUcZOei5eJrcKeoAlu
EIvrZRn3NDxTB9KsXkQUpLtEMSXTa6A3+M8Z67LCSYjzaBsy1wY3so/2ZAmEri2UmwrwW9CE6Ai4
j/llk6+ruD9jsHxzZJqvGFArXK6qcNrt3A+ryk3aq+IXc6O6/TZprXrDT0cNWCMad41ki+aemcSL
GHSHvh5JmdO3ZxsuyLbxBiRXZX/pYbDrJh7aeHqkifelmCybAh2tsu4ZUfcWy42tgRXN3IsGbR0J
pJSCDCwQxFCtmSW10MkGB6HOhXVwzXA3JiiNFQMNjcCY2MdmQUTvmjQnBMasMeaD0X5BNBqMk9Pd
SItbW4W+YmeM20MSQlHf0Ppm0a/I+AYPYBk/lnfzImYkQBH4CaLmxc1ftBiBmWPfVGPyQ97y8BAi
IdO1nZb+dRKCpQE39AReUS8tq6aK+HSHJfixnUIfiv8hK9lwo1BxXxaJ7lAUBOjEKySxX6yWUK+O
oKVsMES4yIpgP+nFCgRf1sYk8eVfi6vexgrhLglLgjyddmvQpyNyBnLwruLPCWsW83CcoehbsAiT
UcT72wOLSOtnSmg5qHf4pavWYyzn/KrqEV3PtTaaI2HJ6t5U6cMBpU02xkrPjxhEN13/SXrwc5Tc
aHexpe2dLGcaiPg4If0v0vyWt72npOoFJufo3nX61hGj3wwRY3tCupujMT+DccJsbW6YFZ2EfoIi
/hAGY1UWivcpLJk666AVrvCcUKgC1SLybaH5sVzwbMKEPbQQJDT10zVB/AF4sSGac+aDTe1T7iqT
tQC+MaBOkPPcHCsSsO/ZA6hRHA/U2qO7F1V7j0csb3yGCm/2VXCJWN/jVsT/sGfbvQkljprfsER4
XhmwgligrxhHbLY8VH1ycPUnPa02ANewj5m+cr6jlGHwyGJn8IEj0cFciKrw5/FP2tirZpGwzgIi
xE8H3WCaaZJUthm5xRzwTPieUo8c9FMYfvXkPwZ3vbKx8p1lBh44X7uivEh3lzrvzU4Z+EzGpzl6
7gamXd2rxhoJQTin3FuAhS+k4vdmkFhcdUG+fGCMQxYnvmvCrCDoJGgRMfbXRqVX7OMxyIBUuvh2
JvoqErrAHd8ioAs4PXeBkGplJPNbh0mde9lPRLhuiJErAxbUlbuR5aGeons8iFUS8l0QwG1EDlhL
TDcE4hiH3onWrnUN7btR3ivyHzXtrofPrrj3g0OrpeO3OdYDOtD40xxzgqzgw1gYBix8G8lxGIXf
60z+UtdXwx8nPgcSdZ16cnMagJ6/NfiVEvNk8nqyGtnGdUPVy8RzLrYWUveJDXaoV899Or041bUX
49FiQWJiLSiaii1EgXk0QlaEpQr6WuteurJj41/urPFkaSeiNLY1Qu2x/eD2WnUTXHnnnhZ0aC3K
JphuLKwS55jp1lE3kfRsEwfjRa/8Op9RZCX7OP8A5GgY84F+p5RPcUcYHHYrL/wF1/JQD2imgq8u
gQ3hPPfODUkc358ebg2JMT1ak1MEbcA7oLplis9T6wL4yz5s1b8Kwd0grW053Uxj8CdYE2SX34qq
O1S0FynghAJwuH4JkegpBNCgVLuFC+fu475/mPIxUvlYBHV7cF8sB/EkSyIWhHPpoTlHR9biJSge
TZ4giA1XmaAbxfbaSAAYqnppNfFgIrqL59/oe68mHTyh8hlThRmF3HiSfKuW8RZwSogI81+LAbOA
tcw2KWUkMVZQI3BGI+0L++eJVUavfc94LjOUELQYgR/RwQ5evR8V6j9GENhjK6PasbfbKicDV5FF
NyxRa7ja95FZbhABQChvRf45uO7OwZyg8RmoQ/OWD8nvMuZoN0LS+kJ5rgsCRg8Wh5eR3ELzpXbn
vYzwtDXneQ58O3LoJl6rcTpoKjxMWFIBCDlqRyToUUrtBGhl7WEHyOjhcxTl82I675OtVjcvxRLL
jeA1b3KCNrM3PQoPwgEcyMVsufUZ8KGP/2NiojCWp8ko/ZqloP1sywcCinXF8nWKWSZPU/rhJeFp
AV92BFCh8WscfPZpt/Eibt3SfJL62fCqHRCNtW6gYoql+JWjCZbYNSLtQtzE2QAQWWg4pvVpuvQx
/sFRbRKBn9FLNnJh99ivox3zsLZUk8yEwlCunNyCw0n6Qsdb3LyZGRdNWJ8Qb/6ZXG0zoq/FoPAU
y/nJpYUkuJP4+c9Efwo9hYP1z+g8mvlDJdYxcbEt6a9O8DcDFQApldPe49wgcPR/cXUe25ErWZb9
IqwFLaautaAmJ1hBBS3NYBBf3xvM6qruGqQngy/ei6A7YLjinH1mPCHJOcuqq+4qsY8GW0nlbMyI
oQVdQuQMX3Vqr/2RhZlEZ9HF7cb1KGRzpEEsQwvMNlhVzzGJMooUK2bNG+EMr6M/LPRh00fimifA
woAnrjz15o8FaRtbtlbbIUAWW6YAPa8mObe68vYzusyyH5Jip/c6Yi8u9+mi0TBJag5l5aB2Dnmp
r17ICr1nZrkxyvcUGHdMqQz9iNr3Zwhex1w/RogCFGmFTI7K+lpZ/aYIU3y7e3cAuUrLZoOYykbe
qnjDFpxxyqrRz+EI5niOOvexxX6yuV/nbXzSbOedeCoAPP0y86J7PD/JBhKwrAe9icB72ZcJyx/6
gVkw6ZjF0stpTCNvHk3tnfKs/7aU2InZkQVSArxHIQ3GrHr28+6AcRtT4gYr0a6KeRcwZWkVBHOX
u9hsyMIA1OgNp8oDJIqpPBAXzb+zg3Tt5Vj/EBkF/n5npAFOgWBLQMhJr2wIA8m6Do+CMO2yjiHR
QuJoOWA5XK1r7RTHqkQe0dMrom+vHmsNTvqhgu/DXcEt95CENg5BHj/tZxB3T+jol1Y/rmRtUSr+
dvEuqkGbxOOnAivSxeEqxAE1ezETTKGaaT4mODxbJBmvYfDZeZ+xvHjBU4GjdMJnV5TGAe8AeC4w
jqeZzKa9TU38SighFVLFs2ZaWaAaI6vaoNxaEb+wIcCQ9WdfRjuSC5fBo+9uItCMxgYwiIhxVoYn
++Yi3ULJQj7ysowYj0IbMdWhHR/hi7Kt6cuV32NZ42c0SE+uk37WgO8K52LQ3Hk4NGx06YosJEul
5wTlhVuZB2tjI76CzcNkQmYcHviz6jh5QZ68IFK86MzFfarabY5DmfhamfvntMYxMWXLPnoEQY/9
ZxOlb0ECn3gy96LrN7Ul9l7SnbkbFtb4jfhuJW1jS0IcExf+xzlo+vrCKPdVyociOFiicNODxHG2
G/JOB9NmoExN6CLBzu54fTYmpUqpB19ZZ60cES8raLCjk+GlfwUYsyZX5quJf/NMW5sWyHoP7t0x
RWbVCQXq4liyrR3g3ZjDk0h+dL1bcruBwYEYpbsY8mYkEVEPOKUjkwUQJw/e6RlbQTTpUnPfZ51y
HDAD4FgdmTDKHKDQeM0ioEGOz09ScqQGNHTp/WHK431SCtTMFWMyeqCR/HSQl63qDkXOnDO7pvCC
BlDgRhcvU263Kq7uo2wfXOR+Ni1pUQADVenyS0r8X4XuHbVSsFjdMAahN8f6yHGU+TBxfiqOPh5L
YnTWurVhNkTNKvaK394BrEJeWwfJJqJXDpgAdDnDUqc9sPJmgbV21NatqXEiirjy6hAGjXTGSlB/
gxWEHeJ31x6tv8gudsBvRvUebRS2b3zFC92Wa3BtrKoZ6tjnET1uA7ch5QcWPTFi2Sqo2h3KoUWP
LgeoexwzhfS/fRBapGrjUO+ZQDdbGzdyO1dR9W8+vIp42qVxt9II/+yY8MKMXWhBsvO7Va3jJeQu
hcW4biU2H/U+cS2341fWBmu3FjsMK6ikuTegtrik+DQoPlcez2o9WxRbK9eWsnllPWZ1OSUUmkfe
hqE+9yAZPR38GptnYtJZ7iNOuibjPy8BLkRSxTz0DQyOC5/zhlNdhQXVd0bXfkAltvHzneGce9yB
0Xjo5WmCveV7b86QLVLYToALg/wq3b3GLqNHSFMOzbov1ap7SfsRSAdXvzwVlBhNdazdswlYIKh4
BPuglxpOTpIZ1aWWCMTsFzKwQ2IWzEFbSHDazkeNDjLn76YnF8Rt/OyEzEp2+cRZTldd4avPFxGt
U5d/2Ql20HHvWf1ulCF5MtwEonu3gnuEFdWKCHlnneFn29z1FinZs6Z3SpN9pl+aql6z0JngFg1Y
SDpGihV+vDHQ9sV5HKnvvAndxaNyDjXj2QgjWqMfG+3DwGNsc/rXB+lSiadfbcGiPCUYQ/7kwZOg
jeqKh7oft7nxL24ep/aTfINtn1EIGdbaZqzmQw3ShzcXq7OU2KGTYxMf9MjdJBixcYCh8igXqaad
kOuuhYC2ZWKorleCs0d6TGr8R9lD4G9jk3Mv4borVhEEBebiJAFbhGilMHPz6ccAPGbZpMkacDD2
ls0JDPaj6xc9KobGVNsE3Iqs1KZEGIlc8QP1XTmPezV7UzD9nKZHh3Or88ls9b7INod2S7QmwSSR
Pm5B8pzdjJhpujvDyR4TzzmkyMcUazOXHQN1V4S/DaLXUhEkE/8r+ursjgxw1m6BU8jAaEZuNbv1
hB2QDzEpGrDdcVRMKRSIbycd14EPvEE719iZqWRIt1oNEa7h5ENz4mXeHS2/JizwMlKiqvEmLHJX
9ZaY8mAeqfDMaF6VM3fuYqWM4ShUfR5rDCYB25viOvrjsycbnGEYc0nv86J0x4CxC5ZAjA4O1vcA
w0dsvMfxQJ32GGdnHx0lotrZEQFGKSSb5l4bt7J+sodP1VR7AVbESsZVo/Vs8txlGx1LGDya/K3r
9dhgimTIc2L3iSThHvYFH2K6dpE4aCJYG+PbpF5HfJjezngLuy+vWARqWLtOuVXRc1XZj/nb1F4F
Z9agm4vJVs8ZPTU8y1uN6dAAYmYM06G3X13prVtCpIibeoimf33BzVX5R1a9J8UEM9PyVWvINWPc
ER4opTjpesUT0UFrUqqBr47t+6BPL/BQd67LMx3jX18KVG7+KgpIfh/fp6pbhfj+Rx61NbEcfg+E
fPicaBft9GXsr4BHRsNdjWZxIJxyHeYSsPOrRYp25+ZYBbSlFwdL3VInHwWrVOKRfJ4jVfoB2RQT
KlefVUsrE3IgkY6RDpg6w4fonHDPBX70oqj5Hc5FO3xtaQm6oUVZgoMCbmGDP0h00XrwSubc2pND
651qpPBgKBiCFV3lqizSZ5tNXAXKrYPZVyIykma/BVubZk8+YdwiYFTXk3aEoy6D34aFjmIHdzfq
0YDkthgNLaEW8HMRKLtv0KsoIONd7/nn3shODrFEoJ4h2G59mj+9RWEcaavSf3KDcJ3673nziuP+
eWyHrw4tWnApDXtpoZMVLlJUc82AdaXUoZbHqfAYU5fL3Hz2CJzN5HNwlHV8JZVqYzY3U0cr6OJE
xRevs94OHyvzmhgxGB/rOZxKY+GomLuSgo5hsPrNPHEVWbmNp3ibKvUa8qc7wr0Dzt947MH0Tu5H
w1qpGDls8y1Eum59UjnofYgyACEAfzg5eSVGZ5t18nz8X1OeJ40zLJnxLwPya1W4dxyMwRhATJtZ
NmkXDLoZbu75HKZxo0CimL462EzzI+OdB+FOfXESuBi2OkQ/20RdhwCy12O8mf3BhvrmSUxGZpYg
wbZXLQia5jXN7356G2GMyhvk8yNQgv6hhmUe7yWMgWfD3mcKC/ku07ZkiokgW86Gawhvqfuvyaev
jFimQaOyg1ovTGD0ElahQsWDhXs1dszCy2Kr1aAGRkDBoLySBoyT2JC5+5o2EDOondjcMdL17r1/
kww4kPtNRXeE0LeNmk3P+S6nFKIxOoJ6fEgQEDQi/ReMiF6baiPZydiFufIMY63wh9fGZTLd9bz4
qCYYAD0pBmziG1XvM4oN9oYHnYUDMddLE1tfMeR8No8lF0YExMtG1G+z1OUBD4Z4mzdi5UIYFEO+
t8J3bQIxEtOfDTwZ8S6a8VuhsvUkCHRqWIoaHAMYWkP3lLQREzc8ahUrx6FjqIepRfsXYXMLygfb
vNvyZPf+KmPFLSomnyDKfPcVZSgVgYAwuHEt88HrtFU2jlvH+zQNjPNYg2d6QPijj29U8+si9V4t
vPCR8aFX5I10/8wexzAgMJbJhDQCJrvI9FrSCJicUR4X3gR/1yuBbqJBTTza2Lr/qLN/bmKv4rzb
GmD9EK/jXQI88SnNmCZY8cO+K9izpT/rMUw+lXviP1eGv0TGqNZqQnkJOFMfuXfNY/KBWf6aVBQs
ZCTmsPKLz8p5J6NoIYv4R2t4WBbhDdk0mJ1PRzsEHemb5gvu07Oswi2sJD7Hnz64xJPxSvWNvEQs
hZZ8e10OWAYPJUtaLWWkObD9xmglyGI2YsoJbavzQGefiqrcfSm956j4LfGJteG1YByWWeM1RQA7
8pS0M7XuEULGhaA3fyApAL1yB5V13w7x0sDp2ObYTGEzTfaXj6bWB8TkhvFT5YwH3w4Qhnk7vTv5
6nlMI0YHzFKo7frg1S1+nZL34OAn2PWYAYt8E5YI5Hm6NozV7JyFJsEKFuoOam3UKms71p5QYnAC
zC7jxKOd62uIKt256mhqPWPV5e6uzy9eTVZn7aa7OIf60Q17z+4PUa52nUZqK7jRvL8pqX2ZMsBm
DM5LB4CKKVTW+WGqQRXoMwkWSgC5kZG/tqUHIix/wqX048UTgwtkBSP+7eknV9u4eUfOS1+trrqw
EP79mK1Y+PQGPisjaQ9EG7eUUi+Oz5Y7W0ZQB2tEF2XTnK0gfB3Nu+bZm8SoyFIUUH1zVjL8FK/d
9DQ3DKzk34n32JjZiC8u6Li+FEOvGZdDV/9LGbUrzPq5wHmeNovwoesY5YV2vXeCb2OSgC2TbSuJ
zfEPYgCoUYvnrJzj0jEVdK95phOWhiFLQy3oB49VzZJJT5GU29ck1K9Vv6soN9CLS0oH5JSi2cpB
ka+FfyOdcGxoD6k57kVbYdgj9smkdGQmQP7atu22uugJgehggFytbzIQN72e//NYefC2ADbSWypw
03i0ou6IIuCE9et3KOEbIbyY3G3t2/sYzFDt9ABC4mPlMu1JYHbW51gdTY4ziBqL2vAY/LOXdHp3
j8cKOcuxgi5ktOYmrHxsAcZK9zhpHNAaSectDME2tpg09O0MHFv56A/dlxXK1RER+H7OIq0x/7Q8
YPKSSV4z25P2o8VIvv8MbcFu0zj2DAjZLTwQoImktAzB0aArRGhV4MwNtHVrFludUsKyQNU7aNQZ
Umum8SbJSE95aBna9AStnyw+1DqajpOFZwBkDKrPfY126I+yFt5xnOMsr2/SaE+ehy5LN/adwoKY
vcMXYIjvRiu/hTmkmQPK92pXw1Nk9gkJnoY7J+Itc+8KebtnDjcN5UZ4azSgUhTMSJTUYwZlrvVR
YvNMb/pnIwcpWqLP6nr4Wd/ASdaCi78ydKg55rqx4WQiwtDsk2HKj6HQEKA8txSbSWrtcQZwBHQ7
DaSHHq5dtnPT+DNM352m7amYVmMOWbBE7GPaLayG8seO57m3PJSm2AtKMqAtlCV9K17K+c6LKeqI
g5+8Xx/5UknGNawJ+KPhsgTSCfAFhG4BtAfjtzJfEPmtLCxXQ4mptQi8m6HUqgQWmYFcI7+gkh8y
q9DwGitXsmpNt7XodymIqL589+FdVi3D6CjSdgpsZ1dtBmYWBZUAi5Kei6Ps0TE121HcpYzPGUhO
vJxIitn70lwLpi1ILUJM5kmE19NPQG03O8IGGRFoLxyaqyq7uWRINyMA2fbizP68WTvshkfekMsM
JJVYYzIND313jcKdMNQm7D24UNHaMaOdgQNBCIw1jOiZh4DBQfEm642Nqrswu2VbuYfaLK9hEa3a
T58LskMZOK+KmLQjC6reyupF680rEDYe7owVkv5eJ+io0W8Fnv9Q0puHGZNmOsNytsDcmzZiH0pM
dTvtSWbhfa8fU6yioioZILzb9nsyUYh6tCL6CswG5LFkWZKEnhcvHsVvq4AaGufMA6LRqadalofW
Cb9Mm7sY888usdWDllnviI/hFpbulgwVRjb6uh3lwZLZtum0C3yixVgWTLOmHdSVhUmttOgjHOBg
PW2DN96kC2d+AZnaqyfGGk1/ScA0WYO1B8mw6Uh2zugiU7AA/hx/yQwh/E7CblPQlOVZ9Aw+a9l4
E+qXenVrgnLmJ6Ifng4A1TIEbAOhpbKy3kJI+Oy3RvvV1n5qBikDCsagfJtzGCI4G33zPVqgkegO
4qvk+RkCza0DRHTmkzYY+A6smcV/r9FDe2DVvCWukWVQhfsmQozO2ttERyeLs4E7043TvZ1BBkUb
Z0ePQPmxbBXYEJuO/y8UyrzPOng0wR7WoMzDMmazf5mIi6kfzOFfD3B0sNdpQN9Bju/IOwutYqcs
ce8m/8crGKTwZKCUxfUId+zfbFW3lPMYFz2wfWdB+XiuMFr0yNRH+M2KpbrlpKdRCRwb/bsBG9To
sVfCWhkduDwsSgwqQS/AIXKGCkY7gFCEw6ye5H3oqF1cTn3Pdpj0kMWcqEXQRxIpX/DTe/F7y2i9
IoQEhUR3bvPw3oG49ZrhYwo5FsQnzGpKqTI7s6DOSDflQHWcR10rwKQY5nIaJBoVFb7l2J5jbs3i
gjiUqyFSizofb93UPDZgBxycfWIEVSv04yxnhFXcS8lk+Usxr23JPpnyf2KA9FiHNmyCep53AwPS
Nrhsia4siBExyYmdHPuV4e7NnSPcs1iPtpOieXUH/aUP7O8o008kkL3Dlq5e/WhYV5P3UgYNsGDN
aXZ6HDO9lS3ba3fchu3IbJQ8rFlIFT04Gp4KIIs+ZzuqMC7ZVqsf9Z7NaB2vLSxmJXJQZUnno+tt
cPt2AfubD7uYsGbl+BUYcGL3C/z8vfQBSVfpLSDSfDO2CWt6jrmpjpjHkSu+HFhL4e9f5DmnQZjJ
1RBaHi2W/AYMElI0+sEDVPEZC4yINS25/Ar7s8oI1Uo7DM1+Z4iVn3i/PIbdnYOLgQkonY9tHD19
nq2WeBQAc0RbDHyvMfdvJpgDOiPsN6QIQUrgF+XkFGeQ8aeDDF+0kxEz/rO/A1IYgpGF9VuU34dq
OFL5rGf5hZlB6SHwNxdMktmdFnOFjoaH/yBKSHupp1ef52UQ7UxPsfjWl3A+15Vpoj1L9yJ8lcOw
ceN6r1PP1u6+1LlimPyxyWcbbx2NaHwMyTU9FlGfP9lgVzoThlCR0CwWL6PNwwZLKRFgMELslH2V
9L6U5AhzMYK9kj9fkneFKQr0Gm7LEllLfMMmRW/Y7dUwnwiVPCS4SrJAWluFx46F5tDhvMJ4NKBE
XOAv4VrL2pVKgRGHGeudwYKmi+eJ6bdg/IgG1aK8ZKdOOgkMi8cGSTLJXMgbmY0PKB+J3RmMW6yn
7cFohs+UgdSur1rmaYPCmmVn2pMBFbWCTDclNY42I9Np9iA/Ou5VGGgXyJ97GlC+jNElYXVrRfFK
KsL4eN6kOvt+1M4ksBg8/wLma8Rwrf0GPfJwngsrhoVLG1gGvAq3ZqBB3L2J3yekEPI4F6A6IJrT
157DkwxmJcNYtuMrQ/3m9KEtDHxlP1uR3IG4qeCsqelBMOsKos8GnYPPp5U6/6BmMeTBEVihjwBL
iU8bTFBFD2Sx6gUvV0fwXsl9UZEPdQjXVpYjoR52IjkMzkdBJEAFQzd0vgCPcJygywmejRSFvbsY
HI/1HaZP6LayZs6+MznhUxJz+g2jT7I+4adMG8Oi+YYZmPfMydjzaQzMffutdP6lsGUDeeEB29ZP
RQ0jj/2CLvazjnWqDlVos767A71cBBq7Hh/nfkARi9olUTSS4bJodpbJj6OLU+KdOLdrlnaFhY9a
/+h1bFnGK0HXUKN0hpDIV8InlySSvHpTJaNdHo4C+pGEhjwMPNBtYN+8a6QErpLyaNa/tBAaxUEy
crrPoB0ote7V43Fhedm+jdnoT4t59FyKQ40MZ0yypdP3y/yRidNIDyxPOuhLjEjh1WVWr2cjBvlw
O9jbnk7fcz6U8QDtYDGkWOzHjctqu5rWsQUeAqe4n+5Bi60p4peBX28LEUC+xUTI6Dn+ntnuhTyh
d+DAb5fMZrPkO04rhnQzTIZN8kdRowKormFzmRdIGgsO5MdN868qMB6wvSCbkRjatQUR39AUey/k
CEmzwSKPw+kE2aXBO6l5bwEj3C55q3lrBoffw6dSIX6umk2nErJbmHYyx/QIx/BfJ4bSjnGpBYQz
C1SbSpBtM0Gs31IByz0Dz39IMXowhCK4PFI/ZnirbyF7W8I/kMefBxjxKJjFOCw1LBXOsccpIOnR
6+lBk2i343yltUcvfAJnsfA478sMnVz+VKTqkNGix/XjCPS6/ZoaZPTmrYm/m+QgEDmhM8r68xj8
hIrZaoR11i7ZJq19nrBW78yBQBsHle0IyGQ7knZe/ASinXfA+5ybuKUz1xy5cYNfN+d0AaSTDeAx
3B89pjHs15KoDkUL35SH1BYL2CT6sA15nHWxOITpGoBpkj6XmIgd2tDM3CT17xzVN2PN6SFthDUQ
7lAI4mojnA5SEhbpQ8XILQ63k4NC2db2A0dJp981oFMaahrjatGyCB+36rpq34zIPfb5V0Q122Hd
DasXvP06xlXQ4olYz5fOxJY9pQXSG4iQ9b8BJwi5wJj0m+IQMNmMIoy9NzWWm8J8a7NfHrR4KdUm
4rTEEUt7wtWQglxvKO2MZV3srexpcn+E2kX5h4Pgs/mukoxU2yX6U7ewV1r4bNUISbDj6TvwCRNm
b4ycjAtEMtQ3n5jwURc7IJ6I3hv1NfZ1tKpMw90bo5PvPYzlq4pdbeOVNFt0QhsnzGOsMam2amf1
nCare8aijyHLj6Xb7+6kIWEek461hBM+Bs4Vrzxy2cR+0ZJgVffM2s0mGpZ9M37HTuG/CEUnFUbN
W9uxpkyqioVApzOqYWte+UyQvWILjPLCatt57uSHWabeusyx2vekoee+dm9gPpLY+xWEKmeBxlGl
2eAG57BYKkcFyGd8dXOensjD+ATvVY6yKJlTQ1p/G+MtJgz63WCx+lk0IPALOgWbdRaNJZk9ZseB
r8UYPmOzjzaFDvMI1cw1Mhpo4s86t73NX8TygACFdyPhZkA+AQ6lY13B4NZkI+1jidI/h0zfleUD
oaNdMCL3ZMHk//rp1tNvY5U9jZiI3BLchfkbEsjKlmg79b/S27X9U6Od/Pwby+M94e1FE+1RzL9k
PVJXF+NTR3wQgzikNL2r8CwS424/CIQkETalOCd2JzuXw0ug7EsQfBCAudDU32Jxfjhaec8c2V5n
cX9qbX6auDjA/p1JDV5PmBKxtSaNLKjHd4LGLlPB/ly29MxTGCwdp4GR5M9wQGJEfOEuZ4dvrvnG
N+PWre102UnB7w7j6dYkYk9UMqWvl/J8dAuAmJXjHPMhhcLQjq+A9ETegFvsrHThT3w4kXB3aaYF
WyrlCN/SKSmzS6I479ARzcSDno1V5j7mktLLa6BHaTpw5roe9gGIA/Tf9Ctm46Bf6FPMNbp3y+FA
haw565HDmXuBAAdmjYBVR/BLYtjk5DL5tarOZtfGa5X5/aKb8pNvEfUwsRp/CO0LC6yHJJcevjjR
r6xZsTUVaEqr3rQho7kEmjIrL5oeDnWC7Tk5GKU5rPo+JmmbalYMY33OgecMyKN3cZN9BiYCBQpi
Y0tNtw88MfFJgUfRnmK0wn52baOiWjp0ZetUk2yYig+y7KEnp5+jow+MX7OVJpxpK7KGdXaW/zDC
mfU4yDK5bVmo8Bfi3cDkY7wQ7dNzDd344RKqPX9g4J9s2pDne9sinnE7BHyJVh0K1p6LhreTphuO
ExzzbQiik5irOYAj3tVBKRfJHIQStF65nAQG3SiNGHIol5ET4+TZ+aXJeu5OqBQjHRYSHbVYexms
lSTOHzFi7NBLUEcg/JwapAlVwaMf9/t7KdM9zsADvt45CYcE7cG1Tp6b80bWay1Kg11XgteqsgV9
qsduFo30FLGZ5tlnJMgdBpICaxUmx79f241uM47IHschYzs4v2S5JujW5y//vvn3kjveeEhNGJgI
2vjy75uy0VilWOoaNEFwoPnoneXflyNyG3CRBhZGt0pbmNARlUzFTlPopX7o5pfBC6f/vPx9739+
+fdP/9f3/v6plP3/+6/V5RQf/PZQWVyCS5e3/zCqEDGLIVKIUBpzDc+St8CIcCvgW2cXOVjVUWv0
9L++1AsPbXegt3LvN+Gym6L6iPKwOv7nHxgcrzpuBT8fD1rd441z9G48/OdFpeRD9wptsIlNpx1d
7/D3Vf3fX/3nl4lT7y0UeRrsN2KZ/++LZYGqMP1Io7e0s6OD5IrBLKEhGNu2SKPDcpTAvjTshfOL
k7Lrs+aX//W9sNHyvVYoZumpx6NWese/r+jjGUNlIzMJ5hk2fc1ilKVFENjgVFu4nu99aBlyUcZS
nrrcBzVQheWmMut0xwD0FneODeMlS2CsWInD7rW3IUla/9+v44FM8/j1f37D37/191u7krskNNxy
PemDdmKG+18v3VS3x5/OY9EU6unx76UHysBp+d+/tngP2I92DA5s/AvkXOj/pNmacIlKbDW+1yBo
zZ3HSfmvtZToGehLTPuuEcp9CWPmH1raXuAHrCcjFXfbgk7A2vbDxBeESgyFOsIWf9tLGhCHGOhz
1GNa7czgMEkDhTIenXUPBYBmKI1Pbmr+Q6DjbIStk+dpSQatTDCPfy8YPAVTIA3pQ1c3xyEpfL6E
f2F2wNzX2jL0WusYTeITGPPMaEEsg1ZChBXgtyh6jkK7YQmXqSNQALZE6E6IlenPYUs6WsyEcZES
5EJ6nzr+8fkaTX+YlKvvCm/aF2WPrEAM1d71qNEChKa1O+JEzhjHGbHYVKW1dVwIhbnetOshyj1W
x901De1qn5AMFvvaS4Teu1R0FeZEto1p0rGhNQ/3XpDMxCJtq9gvQw8KNoY2rCoLhbVdJvRmFr2V
1EzCiHD36breLybAIweTrncxZSwX/FFuZKPPu4zkoQwYm4lJ5qcqaqjGCnGrzpMnNYr2Pl4nDlP6
xEDT6OeMyZpWXMFf/P3RjggxP0AoOJY1XoQ+mZ7KEdvgGLKZcqR6cjXsLEhT/n7j2DBGN2g296WJ
2sWqwNqDV0L8EzDRAcr14tPPrBUcDJZ8YGIHO0Ts0gIZrJk13QnHmqv54r3V025tdEWziQtK0NTS
3F0BIO9WahSnXjORXqP7E6H3MsJlqxjRy+ldD6b+7uKE9NC0ZaYAw4c2LZ7S3wqaAo5CI7tVtX5W
U2298lmY66qoPTKMWE3aRh1tKWm7lelKJGN59pSRAoeUc9aahtFvqY/O0UQqHAJnUmh1mqwSpHiP
GgLs4cUpSFoXuRo/EvwxXk38TySzh9Ev/AeDCVGdaB67hM57kCY0fcJwhpo3Ox5M924HjXv3UN7S
G1rF5n++R/oXZZvpoKTqhu7aCR0hpC5vamJ/j++doC9GI7e/Fwi6DRKE7MG09AnPmRdf3ck8hebs
GgXDtxIlb5MwIpAqddCehsTKNoZsGWvbxBkXhhaR+woSGQ7GwDKeiY3Hg1DGpxwO9YkKW7fO4FOA
25P8OHepjNTMMdo6gVefUc7UZxAz9RnkY7Du8papCoX2RsjBXHhmUV3IEy9xQDnt1p1HaqJtqnMY
Nqh5PcAUk4N9JWJYvqpnkhMFf7K30vws56sxm9A+T1BRuSZ8tIrSks3S7aJPC2bjMQo644htEiPq
YLKfLbWzkoY4aRjDITDpp07avJidzpqwYzTjn10eKcfcSLxbbLA1DRH77QQS9QBD4T0D8r6sWwNf
7vzfagrTXzm2fZONYmRU2u3d1KR3A9tqKE1f9Z2t70F9DW8evRObVI/b5dkRPqJUQVScTQHopp13
81xHPGRe+JojRGczxbqHP0P3yRBztJh80SbFKtT5JpPUKTqnXWIgK2bN26SXoYvh/4oH0ebMiYrA
v0Q4X4+69MQxG0gRxlILrkjX1SWvGgJYjOjuRvi5+ajtVTHG4cXKiNcyqQiJQVYGOaO6t/PNeIlF
0b1HVvBSS7IAQ4Kbsau65rPoe7W2/b2uOJvRovd7diQPVofRNNDdcxVIWKx938IxT3P0ReOTQop/
yh2GH0Au13/Uxtqvn2CboH9NdWjISZE+BS0GG0YmfOzZM7VSsQ6pIvbmjBYyLJQojVacaxaot5IV
qhc9+UFiYs2CWBaXhbPtGtRzf4dUCFMZg1uKlCE2H9xG2MQn9bTAyP6geGV4Db127I8NmOFjN3j9
0bGTbE8ozzo0UA45LUZCe6xiY6EEF5cfZxPjYHZgKpI2dDUCRgFB/11fHi4ezey7A5NHFJj9EJ+l
dhJOVPGvJOgAh7Cp3/sp1a/k0amwVI86BH5Nlyz93ca7NvGonf8uqCBjHKZX6bBygKDvKM/h9oPS
5fEl1k3tuW8JWvpZOFXvBAfXtTUI8yn9CuUwkbtXsIDR1X2MKkO7RhxWGyMhVe4PhPr3PZ/aYmea
WB+CkHGx4fL4JDTau8j5hZBwBLLJpP/njh6VffbB5exlh4h+gEc333BTzxozLfjP+kpiBNHEqYYQ
i7EliJEQBIx67NgUV6Mngrbl4iTGIcEPpKuXEHDglQbGvAIooBooC0YWjbt1czu5SEKz0Jcm6X++
EpCNnLhDDMnYfx0NIdtSh5dVoGWv1igMlGIm4daOa+4zUAFR3JrLQeq4ABUm9WFQb0MXVecenNPB
Z4qWWSBBcM8k84YluwxSNauo9rdWamYMXJ0BUo//K2Iv3bp+Hh5BWSg9DTdjPf4EsRGtDAJGw1D3
lq6VAEmbyHcovMxe61qyadAi71iB3SzWnKgIddztIWmzdgQiqOux2A8VZik/8I+Nw3DFcru3tN4o
r4x/dZNkirxOrGdVQPvqmeiO+OAc8P3/h73zRpKdSZfsVsZaHrQhwCG0kpxUVWZxosCKggUCNMB2
89YyG5uDX3jK2Aijj9bdt++tSoIg/rkfP5DXzk5y6fttc5ewFlt/2GJIiLDn7n2n38FzvIyWA9mw
PWLe5aAzuVciUQ+1ng9tQluZsMTOouWHgHH4MKfxk4TpMO4HrNKnNPpw3AKKvvCwIjXUv9ArE6b4
NLVNiZoL7v3kRXqdTGTQlJOarCrw4ppm1+d2jlgG3Fz27n1Rgg4LFDc/vFuDcwAnXHOEncpdwQir
sJdcwGi8FmN3y/1T39KrvLHqgKCOwZnfG6ILgLYl9YNZpKdIIgCymjkljIvg4lTcyc0g7U50NhCg
u0w2yG+7No/FmLMON1fEYMAm8Jpq4AIePj/gjfKie4oW7Pwb/Ex8ruYyXedaMSqjh70xEOHktuJm
7AXKxBvcApJu4k8rk/Za1fgIPBWdw96yDkawbDvzVx/T3WeiSJrGXN9oe3gVMe6zSsy3oh4+Ap/b
Vtd2LEbO0qmm8d2aVUW/mFMfa5PRoIPlFnh8SLbTfVApSDEo/8a68P1bk6dmK1KPWpoS1i0TJcSG
/Abk7KNhUUs1zr9URzkrtAbMXokGUG+U6c6Qr5MHqQSzQrM2zdY5x5N9Ngkf0H6Y3UPivGsduvJi
R9zFKmxeBgno3y146VN1Hwazv2K9cy9xh5xHsxYqPM6xk8Roym7d4U0roCynwAG81Nq1UAHQGZNj
4tB2wphjcdN6yUa74XtigW2Z8uYmdJP6LkJBx5hhUd2jEVyg4Adxc99k0ng323RvBd2jTKxL1VB5
IYv2ZBD6I4kNl8sMXX7dIbtwXGuo5UW50eZwUsKEfFKAlRjc+WmUg3r0yTLecGp70XZy/8/x759D
H/Uo+ckIrK/ArrCfDB4H2FLtGUCMuITsvV6CBqYfSfqnphS3AJ50N9U4Uku2vSBjgFUABcU2yJiq
W2fmtLW8Xu8Yt7brWX6ZXf3iJYAHaFolCEJt49jfR1nbX4PQ3qZWBdZejvQrcgGfZm6hPXg1GtWn
TzOJ4KuY4xcWAXL/Hn3zfRU1myGpF7GadFoFYGjg98ZXqznBE7EJHAjy7fQtJnqNdVM88IZrdH2m
VU44BNuWD7ZxMnzhxAj3Tut/+aXjns3xZw4oIammU2db1Z7g9rswY2tDzQmwO+0SR5/OOhveYcjF
GwrLMJhNFlXIJe+35RCMHZpfAxYD9U1Gug4oiOkS8JT4uVKcqORF6n4jEa3A8PSPo5/PNLkhLWf6
SlDYWklRvCWT9SccgKFUndibwkLcKkyM97SN2BSZ0fjLbE7jLg5YcTdhJ/CR8/U7QwGxGTF3dvba
conY0kgPMB7l/SecrqqV36UlD9onz6UEH6pRuNkaCFmzbTIGXbIAcImFfGdadMjNQUW7MWJiAo/I
A3W89r38w/InuXOy95Ch6n7QLZYAXd+GhcCY09EXrTSX/9Z4qvKBIV0m37SrXxIo6cmEWuu41mM7
g4X2Wji97NWyezMb61cUg6RPkfXZYhs0ORjAFZHsWZXcu2CszxPgBC1AgzjRNslls+1q4LB9loKz
63edr+5nrd4TlyF672IoHGIG1wGaPDlKFkDoGxDI0xNIzgeLY2lT/sW+Ee1VRvGNKcAMgEa08+It
nQBRBAnhKFT8Q6KdeFuFUHmmIP5zBmtc9zkxeMcQv6WXIDMP46fwjWc1KMzginnNxEnGs5IbG6Zy
Hw7OHZQFjgVl+eO0bw5cQqzl9VcdcniPJnZwQzQfU8RRR7SUL+sSVxi+osrmRNz3Ju4MRLBItmvP
Cm46RsTllKgtFm+yyHO0G0V/pwqQS/WqfDI8bujaZP6i2jcuPER1JvZP334AsRFt7l2VfTayJukb
SxR+FnjI3m9xsoQOtQ8ZcrT3sURpykifmdwi4YGIB5F+57H31Pne3unnlylnqFS3BdWlxD5dQT1w
7RwdP1/A+71xyrPk2ch9xpZdxgmm/HR1gjO/xPY2Bu5liRYJmOyuM5orFTX3meUi1WX1nsIJFpcA
lTVc0BGtmpigCHPXVATpB738Xqlz9CviNoHEfTAm9oszI4x57kjD2XeTF/4pXMa+c8Vclut+AMxA
ms3WaeuXjNPoFhrGvlTxORrHTZMDIKY5dp3aOAkBzqQ2tTKKAbBb2dR1OClzZg85l2aLQ2WR0RcA
tdN2qDeYRx+z0T/HGAf7YIaKEHVob314g+pMsHcyd7kxPdNxjLqZSPabgR8YeDO8B+DTfsi9RUbN
t7O4Oa3PTvQFoUb/I7cx9QAadEfqnmiqOqYVv1oRpW9j3z1NbJ2AX7xDkJj1Ntb+vmTZ8gruRSTy
gddQK6aKa+75tyWWWMWl38yuOoD4E5R81vBz0eMrmn8aHhLtV0Q3zJuaFAB4DnlKFW7NOqJJTzzA
pTHXfcSO1uKichAMKvU4QI7ODLXWwjcPIvmJk/G7QHUCULq0feLiVArLOcscHlZRf4YtljNRyfu5
mE7KNBcOevqU4hkduITxTtbrVA3UlUUFuwu7Eqie/qUDk3dMUJd4jBnOmgUeDthiyXaawJ2ATzmj
fUHErjOo3PLZUc0Bo+qHaT4MXfVYKQUmwW6cdaDtNb7y5Y3BmdhM06kvWX+iyDmYddLvdETFw5A1
9zQnvAd5aK5cNqlV26qzbAZaq9PPSeXe1raBs1B7fW+mJBasqMfdDGiN8ygVvZk8cKpCB2b/blqz
3nUjb1INy9kcu61pwlkyQtJ9fv6oUofYUtHtTU2vvGOG8kitCVFA74EmhwoQZvubRtNKL2lCImN4
FMGZ64y4qWsLD5vc/cAjEKmGbEZef8t/eg4cDR2C6kfG/Wyctzm6+EZrJin1UN8iOd1nRB4OzfL+
9T6MGwF/epWE2ckMibMK7ykJqFDuKPjjqvFXF0208US/9JF950vqz3b8Gl4xT7wJbdiyKChVk0og
Olg/upNXrHMdwiJsuymJ73IbYa+cs4tdAWVPYndnxN5r4+iZCWH2JqekAJmE5waW6y1gP/SyQKAa
8gDs50ps/IYAK6nfMwUyUPAzDJi0kMTUbwI/oAsDYlK1nPCA+NQ4WGBPpQJMvgYbMXmQvWyHs0Pp
48MpSxNtBEtCZUicMQNez5zsKRSR1z4EucvogC9yU/tHNnVql2xa5HNmV3APZkUxPV+nwPaGQz7q
m5BFysIQ5yj/TUT6zNJ81nH4N3kM5EAi4nKDHjVRr4rSBugwsdm58495hnwdF92dbPzX3C9Bt6h9
Vn7FRnXLs/pBxxqIHrRJRcqGQFPB16wyz0EM4zjTN1M8XKlOq7cJ5z0mmy7HRcI8vHKyxz5DFBcH
FWkZDfKnhgbWUgQx+wNooIrdFYDCBzE45JFeqIthe99DW332VDUETEh3tsJAXToXP4uHU1EcSzcg
BNO8ToxX+QC9z8znI7dmp92M2lxPBufrtcGOwZlA2ncDNJl5EPscaYJLYBuveeUIIkBMKdzun+a2
esbjs9SscvxPRL1whoPu1LKrczD7wHsGtIOaot2MbHQGaz6veAOecKmHRRZeC8oF4XiziQcVTEPL
f8AwjJEEp8XKSKfXkKizy0Ivu8tg2S9ezOsXHI0jg8HcrAEO5jzh3FMmXMwGdissGIzTHqbWJjVh
GKBZKvPHv3HnhhVYarXJ6CrRsGxXm1k6NdU78rUZGcbDg9mWfvWsuCtWWVIdclmHqwHwii9ThFyb
0BnE9dmwvmYCY50TQ2tNcxI1CYf/2YlZqJdT70NB+yAwScnExKoxYytPrLOxlmsvyOQWEEuC6w6C
vwEMcXJgh4ENO8xD+CASEgWeAbB/aN2EH4aiW3YtDLMap2iLMa5Btc7RTiHR85fbPjzUdgSwxeBK
pzMLFEjwWoj7wadsEakBwnSY491tXoOF4mP10Uvb6g9dYzHwOtRXWe5ym753aT+29jjfa5mTdxL8
7akrMMc7I5RcWq3cVSY9665J83MUjbiMuymhncK9VLGIKDswMZM08lsMNqtpEG+HQL6yZ/BFjkOB
MXPky9h4ZyTKeuuE3sWq9a3dvri5LSDr0YuZDfjig2IX9+kHUS+O/aJ8oIgUiGTm3+rF7VumY0MZ
VfzYlWCSQmlj9YxQxafWvGkBKEaYYPZhbOFNK8RHNjOSt33rWPQs5roSRx5ClpXMWkeJ91MlZcQu
EANNDFisuzam0RtkZYViJQPCy9D4SZhFBu+w25NwcCn5qmz26mCWD8ztiAGFRKMMWT7pMuJGYKNH
zhW0Kzv+LpAFOVNCOmH+8VSP1qW0katNgsrOnAPeR0dH5av2gYVGbGbdRKKpb/assLvQCMOlIRkq
JSF+w2E+HY1Dftuq4raFnM9puqgu2cjZyoUJvgrSyj1kKFQyZmdPGvpzl1pzkZL8mexkZ1PBcohq
ZHnNRHV29GdW5sCq7qkC79ecXQhZ2yQYYys7U56y4+6Xb4b4U5kRptcyWZUW8ms5g7ErB9AOYWRR
q8tAUuWoM6Jg/DEWMCqiedcUMZWH1Ngs0/VI6fuCTTqWm2ohl8MbY8B+LqIw37Y9HlSRyCcVcGvD
kIpNiVg3oEZ/7s+JIIAS+XAYTU9du9z4MYsKGD8Tt3UcVPezAUR+EB8aGW2BvVONG4rrP/8NUmC5
UVREIILDvPUZpazadJCHmCUzss1uFfgYt9qJsGMsY5Z0jzc6GnaWB5mnkozEbTP769oBBC1cuxZH
fZ0mf6AnsbpRZLKQHw/4bfpnbVUnDnc05YQYfjKXeJtV4WlKUkfvTA/nrKmuOsXOFJv41aYs283E
MdeWDxWwF8ExXrar1OST0zEZKUVBSdl3NAz1JzyRx97Ix2s6jX81N1POBfbat3z2zHapl6b1HeVm
PE85kTG3G8KNDZ0WUySWoJSNafl6wG6pwNosnJ2S454tu49UU1NuQAdonFGsu7z/S2f12kdOsbWN
bccNgcd0APpNHK6yONcPDqBKR2L2yDDzhNEtoyLGD0G6eLRJQLAs9t2vacYvBcSnm3ZWH7LK6Wg0
uvtg9PKz16gb6vKw2kEcTPOmuGVK9lqbQMUpbIYgZFA3jJTK+QWHTmPPe8fj3cgK45Wj5nSjgpyh
xswtNEgMpik8ctSsn2nTy64cKkeJOjyNkeA0pqgC6YsDx+iz0UF8MGbTXM9el2z4x2zMfaRD3UMn
kkOJHNTCiOHZB8k00xiUpfzDrj1vMnof166i1DTFZlkVTr62Q75mSVfEWzQWviJ0BZo+0kwC+l7D
6XAnXosHIKHRQAcj0liFP9DNwxtCNspu8ZmY3xXPZWIaCcsur8NUzWNEGyw37pIrEga/pJqTqylJ
psxExGOMTuzyKasq0YFiaAK2uXE3G/FwnFI4Q/P4NzHxXFEOFew85g9nUxhXmbnxLT5bIDnZ6xCm
9i5PbQpfHPLjdQwtiHxH3U6boXE4Y9PizlvNHHDu070m7tGSjNmkDh70MEnGm0rw5efPHpIB5xEs
jhzWLb/6gG1ScayyMX001bJg4NbJq4K/D7rdreMrV8L04Hj1k1cKm5lYsndGlmY9+XeyiK+FxNDi
MO4D48FVtQazpWOg7BmRr6b+qLIPs+5cOJ7jJpzpg67YcafS/XIiXkerILoMyUJMdPOt7YiP0c0f
WuWS71T6ufFIlM+0OK0rIBb4h1i5UURyiX0uDD+DIMJlaN1Ry/eN//7FiLxdX2YfE3eL9WgFlyEq
IYqMJEMnpXjkTNwLbT1Qgg07UfQYspR+kppi8rJjUIhZfTe1s34enRacczkdyczcYtnH0K/Lbpur
2Vt3CnsvyvMqFxE7CbjBnRXBLuF7T9eSR30paSAfjT2NidW3ZQZykMtVT2hhK6mDsjLd7yWjwbXd
ZgVX4GYxJy3/j4CMZR4/iN5ka8UJ6i+SbdCcGVeNK4KDrOo5tkmrg/bUib+qSfG5yuijSJObuSZj
AIDzm7gCxlL4raZ+ZwaxwaYA7djUFDLk3tckx0cMPWQj613dYmm1pkfJHH/jG/ehcWptJFIZIfYq
qfBcl/QbeqkAfSdh5bV9fyyiyD3HnNNVlDqnhAUFZxZtDpTW4a7iviwatZ5iuA9uCxuSyUyYqvfC
RDSlE9ZgCepP8xBw2DfcYWvt06FK1nR1BYcaQ76ZqWwfmtkHenEFCQKObef2P34FVsMj1GcObbGH
Ah6teggaYwGHrVCY7WsiRdjJeUko+fjf67T886kSgeEdzXt/yF9qTMhD0bBRK8BJ+HG2aZ9grQYq
NAQhQm93zUsig7PLZNArEVkMpGuvItlo8cEboTgMIoDhhiWOD8wy+UhyLyfGSuE34+jmMyUuwh2U
ClkfzalxLqayXvsGM2ddW7wVftissFrHKMjztmkFTQTYNbG4/lP2GLP6DaLkBJmvU3TplRe5HPUq
goS9iz4UkRZOElxjVoxJxgiWWHwifqQsn2tYYsoysrO2QAuQ9OFTKFocIuPZw824cpzxXaqcHIyT
v3lO3RydNv40U5KVBjdh3W5LExZO01X9wXLNu2jyD2XTPAkLSZrRIQCF+FZz3SVkpH6qJh4BYgXv
dhF+lrkL2ra6mEH2pBNc0LlRKxBKcs0Zct/aoLcGaB2MlZjKu2yrPP88GiYpIsKVDDyHXe81pIeC
nFRMlWFgQA0yscNQr0FwF2Bv4INEBIVMTTv55X4wOPVxxQ6ZEhNUo7x6bmy4CeNl9ug7ZLx2b+Qk
sXKcwsJxXpquDvhQfblO5JcR/crcw23kCwIEqJRAAkn/NqYPwrEnsZLgyYr78txN9l/q9d9dj+Ew
qUa99stqx0QRV3S4byFueobzwQTwMzb7iK8dpHNgxoWPLTYmHqMijqJt/WWk+mTYZXjEz3Px4qY6
Tx3HNmX390ZPjK8zkGnjX0wg52yEMhfS/0yE6WW2UoMckoGd3X/HTcZNc6qPBSsH2qqDNZcpS0Mq
ZE0hF2Ss/iV87wfn1/Ms9qU+4HSFICJH7zPiCL/u8ffkVOnAa6VXkUV6n5v0WFSK0dCAbZrY17hz
KE1mwN+jUfnOqktoGGVVei6KhcB+lDwEUU/QfLbjWzw9Oz4Id4/5gMgdtccbm8TDH9QMuIVUcNyN
hf2YRQySCqR9P0BYF25AlrT5GCV5+cE1xUZAZvF4Ca0oyT5mwNxCB8yZ+6fCyaZwhlqxVp8l18f9
PEVPOgjEudMHelqdU2tVO1BQydHtxu+48TKGaqGP8LI0yST9I656XGJDfiNZmacwa/b1IC65Dong
VbgzG7y5ay8fTgbosq571E3XspzEG8dxQ8YkayjgqwwDEU6WK1rSkVIIQHo15G9ttks+FGZdKofn
sCE72BnDi0T9gccWXhzPvM8duDtNFHyxKqMF2zPGmInNqzU0hqV4NDZRtelavjZzBGWgQkbi6EiA
7gIgdfq04epvMk2BYdrCtVeGjtbM7bsDxw50ActJNnaovlTFP5DIl5p5KQNNLFppSvGb0YHMieoD
9MQcdHl+SntCnjlamJ3WGCf6+rdDJB4G8TsYcNUUqygvgbl1y37STjhurIbv+DhDmyBi4s1cytzU
29YNknxDVHJgir6Ie6IGxjeiWJXjtAskmMy250gBW33LlO6motGGZM2twWtc2U1IZC4e925Rltuh
GN2NxUkr7THOq7QDvzeYH4U3AusHgeFgGqOxDvtgpgHA1cEmo5SqmcHplFwwtiozXoaJRWv24GAQ
v4H8gOYWYLUoOxBfw1y8znSq5+VvN/gnK+anSdfeT6Cs+EHIr7HD4E8wyjJmJmVddFRGeBYp4S+J
OTuMaQw04+lejfBGBKadFQXba0roXjl7mNsxIIGEo6PAat/1c8JsPmCk6DJ9b5+7tH5ssBMBrwDk
1E0oZNp+5H6117YAAl8XCz9CnbluIKrY7tbg9oOsQRKKstINjJWbaJ6fWGnaVT7RHZCxorepZzLk
WS7GOUkEy5O7yWAVcBv32HMIXztRAL8WDs7Kscp7OZz9Cay2l15M+l8BR7yVyftoUALd45KzTG7J
SlFr1jr2LUXwBQcsEP6KOItL9YJhM4IZU6bvzOl3IbMenps82C5fjoqsDJMsCqTCcbxNyneTHXLt
MHFi36/fLNSdyiMnWGbTSyo17d6alWVwSjj96zQBpZ+NP/wWNzL1L0sIeBjbGyDcz3UXw3ZqKHEO
+8OsDJKgaNrSAdg8x8O7T3niCsvbpHxyWYi1VeSXYG3NaxNe+iQEGpS2L0kAVzR8VMnwlUPX31Vv
c8ZppeoA8vqVd2fJ5I1DZ7UurUZstfPGCirwRA7XuTOuFCj5mF2Qnes7HsKzP7oHLOwaI6BHyCZk
Mj+o7KcSpJ3xWcSLjGDU4y4RXLVnG8uRCNGRLAt6qg/IT5j2JyOzjZGkTERTdbAXNmv+NaK57ltV
cs4aSMDRU03IJVwkpuGQ6toGrrXn0gQly/KCfe264Hw7EMWzpeaNt0waO+NFyCokPYMSFLdlcjSq
ZylH0ORQey2OTByioIzYDGWY4uzNBsZzNrOSmL6DBii6s2C+OPVkp+whluuppiAwlg9x4f4V87ki
kxLyJU9RJtdNEgbAgCCrewMKbYK8wwmbbF/ttQdZhDet6PSZaOlyUQe4iIp/pnL+1Zx5xHNV99vM
+zYcUH6hW98NQpDQiPVTYqMXVL16wQBPtClijZlRW1dNEW1MD83ER45kADAwg/KZ0gywqeGjfTo5
8yX8B19BzLHJDcYniXS0SYY+g12AIu8KVH2OWflG+3Bt+bCb+spQAiNB4PwUHgWkYxjs0HjIWDQk
nlugC8nsbOba/fRisolEcC0CrFyWGEJNOaKETRSKgumRzF4O8j+QrL0z/7vBkr0aDoYx/SZ285ol
7p6LzcNIc0hlRWRjnStPdo+3CoU0CYC3JS4yOPHBINIbBjo9xlWePGEdYpcHyUcsUUDNY4r5VlJF
xp66kgD2qb0Zi/5q51Z9NTQ5RydpjgUzTq9o9V7G/Z2oO8r9Si7CFIsdA7f6HhkRGBMjK4pAMQVr
Qo+yv9AcukxUR/ABythwfuGVilwcTQe9BzLNkdPjxgpRnP3W+sZN5/EmsR5QYbBtZ6bpwBSNTamy
72Q07lUpHzOnf50jbANowt9laJVbKoL9qnMP+C6+sybMj1jZt5KsnWU33YYwUXsIPW9rjUC8quST
ViAf3oy6oS+dZgw3CrBCklwXxByh5k+roiO90taApkOs/AyybmNzNk7aMZ4x5Xwl0Cq38dC/TenI
DCB5NgHfrnVBOkM8zhNCgYvJY84LENAdksCA3DaPPhKflMD+sM/mVf4a5RzRG8y1tC+Jd6uZUITU
B/u77/+osXm2G47qRkRlSdZeK0OfupwLSDmqjyyAt1iI92DMch5JBvx5k9jb2k0fevu1NOVhrtP8
BlP+WkdbQQR6nRPo6lrQ+cbw2dviXTV0GubOSys4SPapfcJqDSm03IxEULm3fxKZfhQNbp+WfrNl
Ur61SzyzglmC72kuksK8Y0zQbyw0l23KG2tqp8RYoS4NW64xqpepc6uTP/Af0IZOwhsuKRXk0PLh
4s9udM1c4uMxQCWifBAyxZg/ajNgloq0OdKMFyKdej7e41Dmb3VJd0VW1RzEdiG5v4T8d7XTDWwc
4i0ky6aFKQEZmD6+Gy/FwU4GiAWyGaFCwCHZuZdA9Uzal1CGVVvAJp3yLXQQPqbpNXZBcVplcgYI
o/h5Tr219NXzaTjSDBFcYtabjCZXGK2Cm/wUE8ulVzQbEb+GhGR7a23DyXuhNQVubopoVLxheax3
vclPQhXBvY5zlOfH8fhjrx3/1JTfhUVYr6xiuuuxgG3oQETEFV8YGouzFRJ0aZDd+XrC6rDdXZIT
e6dS7mKm8sV/RBMMD2BNISBnmBepjgrK4VKN3XWWXrULOJLb7HccL2ei/4Z7tAvGunV2GZrlcDPF
T72d77u+t+9cOE2eRQg70OzxZoJPzk2bo6izP1Hmh7Z9kXn14SddAmVLX8uIX6mg9i/03yub5abG
qrmRSbcIxxUfsB0eIkv8UU1v31k1LY1DhrZVQEGK8YpjrNt52n0EQP9SaThMYKI3yuNypWpj26f6
w8sLBJVhvOk6qXZKd9Zm7jAk+1uRgcAIAjfYhMJ+q4Sx0RzVNpgMnzMTldai/mljVJhddT9BgBtw
b2H/JHbjK9LVxU/GlH6TBr61c3Aw5YsVTxTTD1UoHDy68UmnM+8dIsIKC+dZWu68AF1JLC9oMB+k
2GRWYgVt3hPPaYAPDmnb3Ng+6rM1MbAEm7B0BxnHDg46NoQtwbqvmCqpNPLfXQeaYh+gJfTBi4lU
v688Ro8l9KwTuWdVetUaR0MDF6V9qcqwwNEKMiLW6cZf6A4ShzOpWNzJUwih1aif3RpqCVFO7cBA
0Vl0KhL2bTMz2JU8118FHEYiG9cqneUZgwpNK7v1FQ8TypYNd7Be+mrdtQ/2HN1gvE/T4TBkS3P9
QvGaUqcmIV591JXPB6JqSjFy9zcevI85oCun9FLGe1yfE1GwRbj5zW3JQH5NwfKI0up+T+F7BvbC
IkyzAau1BMisJ3C92XrEIbSx8fBvRsPEHeMvgS0LclxB41HHRHAEj7ah0IHQX0IcK0iSV+343obt
8siuN23s2DjOTfhg2Gi8BDDCxtnDmTDomM9vqqXXjNkGUXoZPKPp43Gk2piV3EAFH6iXHDgrtFoC
QgRoysCO42Tt/44g4enroatHEK1jJM6c6nmUiiPM0lzfAu1ECezc+87+cUv95/JB7PrCCzYi/64C
BH1ai9YSJ0Ua4XXkYqjXYQ+zi8Itp6cAFDAo8bPS3LGHRJxr8VQGYuSy5HgBKTcGCq2i+inGLYEP
2951+MDWRqyM3WQzvLQtc2+WrYAy4V/nvrb2IoauUM72utP0m9rF1Y3f/KG9BY1y9gDqZfWzEf0h
LF5tq3jkApvCnEBb9qS7pRv1WbvM+Joq/SVT8mZRmwQvUVO3IIQLUgUAQtjPuylhHpSmlXUwDfuZ
arLSK84+3e6bKqlYX62Kzga+znm38E7rD6VZtSf8Wb2He84XwK1wpM/xZx1joWwnTzFwS56Vbg96
WVCC4mw0+ie2JvjXvOllBo8G787K/Qlo8haV7e/6NPtzM6va95aJcczJwWPM3LnZOm6LRnt3iJxH
l1zgCeMoIeTI5PzvID7XHoFWJJJbBmcs0iGWcRkBz07eHdd4G7lB7GjmfsHu+diGZkdC7CEUbbOb
Lf1njWRB65xWDkdhRan4sskFzIEfBPuPdwx8vzsyQJn5nPjh48OI86egFD2D18jgKrbHIxrMD9am
rYq/WL7AiC8YnCU9+TkvXX+Dv2zMD0vaJcmm11lIjDzvnTMwFIWUZVbHFHKSU3j7JMbUVYVnjBGY
F+PqxDmfX4cqVcKW5FrAkAIldtZ0CMw6v4YsJBofYwFT2l4WeGKfc3RodH7ow+K95lSQjvF5mvN3
MbMkGeOuDN4bi2v5EEHBsJOv3GAf+q6Vd67S+/rdreKrEK+x/cETdxrYBSUMIPiMTAbDE5aaOw5G
m6xqvjxgEi3NjsMrgVkK/HT/HPbjLWP6TRUshgp+RbjJelBvdc27oLkOuG1zBuWQO3Jd4Dpgk+F0
au7HDvew2Noq3IUXZiNb1wUpIcU9B4+Ppne2QXSNkDLD2Ll3IZUomwPD4krwRkYQOjpHEpxxWjyS
4B59/RfbjEH70J5WAw0+QyiOXpYdtJW8uhUYBw6qmneGG+l7ieuaY/zK1tY+8cenuM1PKsfHWV+1
1f9Y4llQd8RqslJpvs1yHk+oo473MJkxd5RplRjBnVZ308QV6P+3smIb66YnMP//+dc3POmumR5+
47RUtKn+80fHn//8SzhUmP7fW1kfZ+b9/+u/8vTz//hLv59t959/Wda/2fe8MPAsm/2Pm/F/N7J6
/w4c33dM4du2HUL7+e9GVmpXMUQIJ3SEY5LU+Nf/aEu9VLU6/r99+lO5wrqWHVquH/y/9LEyXuKn
cxahfkgtL843+coCoBcoj/jThGVZ/Pn350Oq4pbX/j/JEzBPa8AVgwviYkplxTHGXDdmmXdXCfMp
K1GMdG4NpxpUs19Ii+r2gUgICbq8C+9sEDg7GfSM3gj1UKTkPKXQAG4G3b81jLO3yGs0rI1zAFcS
3H0dt91di805GYnbKqMK1qZKGdEHHncn/n2uAlRrzIVrnoLZ3pswuZ9EzlGoqENrKx2ODdVI6sSu
MTcmJOSP4K/ouccseANc4eAt2R/XwCugOw8GVM3FSREsIF4NnA/sE9ovbRUHlCas5nAEahM+Anbt
qreRfSZYTZxpQIR0SHirvEak7MSDbAdcow1XzzSgd3yuDpIhch6pe0dmL3Gb8o9IaDQWg8CmRhvP
8fXMo6Dwx+Kx7Pl/b92cY1jnQAfoSNk3QSRv06q+iWPw30M8JeuCyfBqNMSjy/yHEMc7ybgfaU4s
IOW3xqrCBOk2CpODKrPdgJvdkt2DLii+TMZzHZbPfo+fAzsICdPyuWp9EvwwGzuC4VMidlJ2LnMb
MDdVzi1hujL2kOxaNHJn4xva6kMjyQbUcUiqtf4eu+CBI3e1ONFrDEUp2cG1SQ86HtmeKJXVc5AB
EEUqUOUPgaMvljM9axXvhuqlM2YyjDK69EH51HDQGGP/HVsgdJz6f/N2JsuRI9kV/SK0MAMuk/Ui
AkCMZJDBMbmBBckk5nnG3+hb9GM6npolk0zaSNYLVXdVVibJANzfO/dcuNYqjHzHGksig+wv7VL5
yFBZ7seifqqT5JgYDlOYJCa7UJu/rUqz7xpFOWpjjIsxJwC/gC2TneCQBlYcuAXc/WAvJkuRfidt
AVgicx6GIfGfAmFei4RqI/i+MmBRiYdyBo0SU4FB4h5FZzym5ZiJmDI8W+vS463qf61MqLF/PiaR
9pRH8jatoMxiT+uMzLlzHQ8BQiBYl67gRU3hO3eeU1bOHAYjgVBoxKe5mDPXbY5Lm0RwBWMI/pI3
lNinFp6DMZq+wkR0x6hhs5jHKGgj0Xhkmt+rjEk/IQD2jltzYq4SgZd5BjFNvlTS201ScWnbbWgl
sOfccaqQKXwBpUKK4y5RctaywGABzXdnU46AJjXE1FdOlJtV7oebkrUKFYiogUKHskTObFfzuEl0
+xoyM9QY7MM4MrKusuylWKJ6lxRcmWc3upRcTlkCWzXYUAK8IUGXQj3Y6xQeyzD/HTv2I5F1ZRd3
8TfZtYizfUuXEbmbhWkEnUqCyjBceWQ437uas5vCPZ1osMcxpuUHIjbz8c5gTU9FsLa1+Vu45cvL
oRgl/0S9mKoo0ujIaQJ7c740e2pfWTVTidgRVNsqOQktWpI2Tjy/TGv2DVSJ/E16HyyXiwPftQf+
Rpl3CG8u4ClxLsTJi27/XjrObpN+K2mg9PgoIICe8wt5A+wkCmhSpTOtjVp9x6McLXDx1lbcQi3A
Pr14n+ehwS/ElbbNLR6nCjob/Jf7yIH4t7vPwcFuOZCuOwrduTFwnwEmJzYgSbxbdYeFEDeP7ZDG
1yW3SWcjxdyOXTPvOIpyJzBGnmV6nu+w/9ck8s2coBPFwYZePmgrbP+ojBdjnVHI0wqwsx0E7wkT
C1cQ1u8yc28K+CjHsf3ZoDGTImnUTtCuPERNAGQ9AQ8plvIpjShiZSdB3xRf/gR3dU+snp+rttnZ
GAImwq0cchnddQQnvRBOwa2wlrVk77E9NPci46hYL4LetJSVk8ZVuBHQkwqPkNRFdFRqPPan5RyH
5X02fbDxtrzGAB3pxcTsNnsstERnDc+3KIyZ4teGe82WJL40nQvt7tIWsBgKxBt29m2vqkd6+Ooj
EyuMUi37Pg1VWh56ppr8SiEANo54XCEd+C/3U5eJPX2rX8ZqngtE4l5CIRkOr+457jp+piuwF7Uo
x4fwUURXPU3D/aryNDdAfxpnJH/UvnVtyyBHO889Q0LWHHQyZrT4TMkEX7TcE0oiGl+GQTSASjkr
J7qyysLA2BvaygIU/SLv14hvlWe42rTl+ZlblIO0bXafss0kBaZfli4963N4nvFssMuDwbeBuu/Z
o/HpAcB2ay3zRqU5NvzfeXKrQ8XdKMiK9BKr7l1qTt8KIyEprQ+lqRzBDuaamgF3HMUXtyoO6zrQ
TxJh4HZC7hFq6eysWfvm1mT56sRSWMv5WQIH4fTpxDz4Y8Sh3ZDusAtcEmYiPqfqhhVuxlvYNBgF
EJnRIlq9rIyibAokPmP+/G1IccccTeD50RgkRYkcykq++hwXYdcuXkvMrFxyE38YS6e+A6REzI50
scz32OifO331NbF0nHe522n5H9sazTxQa7/LWHoLe5ORow5+47Q3pJQryGWyIxRyi3rNDhy2OAhV
gel6Dv/UMuxGQ1Fxa6mUjNtl5QEFUEjBItpi7Q/FF/IoweRnd25zaqc3U+/Mx9V94VEr2Abw78pH
AUFi8lllrhb7pK96qK2SkRM/vnbG0xiAL9vFJY8Dk62CnuNS4MqaekmxOPQswauxlUywf5kAxOxM
NnO//uhLfqcQBE5y3XczyqqsnodQqsGzJwxBCObZfmZ3NHkRUd/UdbRQMYCOoUsYvNSCHvVswqmn
cUOKKgRpzJOPLvlTtJzac5t234lObWhUANGGTG5GMh73zjg/hzaxLf7sxrZyudfbtpcTXqIP63uY
XdjEAre91iaffa5+VONSAPDU3QPN6sc4NLysGziidfXXkMiZDlsMyqOmzxIbyFZZuObGfPJbUmtq
Y6HJ0bTlwvCHH13Z2GFGzrJdZflVXqs7kxzQltIbPkDrfdQCbivItfYrEPzGdCsSVkM93aU9K30r
gSWmoEqpTfbY+lbrPTI85Qmq/wKFBWfNjwnWvumuRmqfi6U9rKoV8ydjhxZ31vNilJ6iDQ8xoaNM
4Yv6Sv8wnUv8QK74/kd6Aejo6z8gWr7HkRhZ6MCljRGPCAoWPGvtKBNP0k890VnFij4O9BKkOdT4
UK8C2MJCguD3OvlaxWBy3UTc5Bsb2iyevtSckgveAac5tH5WdvVZotyvtvkyR12xVQqco0m3qpum
kSKFBaVoRgYo4R1liJteOXiwhFH5tvPY5H26BYjJBbv8MoNTZV7TGthDsSA/mjYnPbf77Pj4ffAE
ImkWv4biuijJRjM+ZhcHp/zSXjjmpgDRevzRDM+9eRcvXzXco3Wp8ofP1PxM85sbv0/tw0ryBlUg
Hutdr21L3kjsTLcW5kKzuY0ccypIrFT/qqPX2kF8b2PF/270A2SC6nqF2KK50Ihkjxk1r4xQuVWX
63ke8NNBEpawYhViCqp3tnPLrCl2dwreSOQlWyO7ykbJXl0ZRxh3ed7eg+/vnck6IPjZTeJdqZkp
afep7av8GhnKKxVl1cgCsmNmlHMB7wnXRicsVHBauq+ObmDppGKawXPSW78wdtSEN+pwUzYFIZGs
jP4Agp7DnRN9pgMPLu1DQa8mOvqoc3qbOXdVn65617DNbbRLc8UBzNl+fhhYmI0N5UrJtrUxmYVL
0NfTxileyjHamgV7BK4ngoiB+jZiOEPTtbWV+Mp3KugRhJVRdjdQJpXBPQerICNzP7XdBi9qmvFm
lq8HdJXFi0PAQtMYRzjvbFk3UzzzeQ2a+kcFQUlm/ZoI2lzt1hdlvHd40XO8yWFF+cVOhTLuK4sE
eqcfyn49JCuHCg55MbkglxZLaXtNyfzYykOScv5ZnpqrTkPSg/lTcYsbPXZ7Kc2GxB0yv5+oz9xQ
FTKyFYkZ8norDeglIiRPdwKoXrKWG4v6m0NN99g48WRi1+JrjTz1GdqZhrQWKsX2eHWdETiGzOM3
yTVHvNEQz9kxBcE1Wnc+pYGS2EvP7mPJ6NCnO35SfBGiwaP8aM9yDA5yh0ATx93IFI/qEPWeiJ6r
42MkkhCwt7BPmTVSFXWg31TrfFQtgeIcxtTdVK9jziHybuT0yWmFCgiuH5A7ZB/maxVTVXYnSZfE
ea7SYzGdG75OZnmEhGw1L2KaDq2A7SHxOqmLPiW0wMxvxU02swXu+GLVzzxa2zyIgVSKXZPtYbNr
2hJ5M3g2WmF6mkN5VIx6brJI8TGJn4eOm54H2+vStoUrPtpRaBfpu5bXdBc0zTfEiGP+TgmlU5IL
w0SnA5ti5YImn/lchHHjyvmxRx+ysoTaRiut635rX1eEIwjpGKozRG/PzU3H7LVRnvKH8YI/tP3F
gxX+pJO5vi1bQJyRPCQiHPHuyY4w7u3Z/0RkVLiQsF/FHlxtMnAFkmgrUz06W/xwlxLxcDzzEQB1
Yu6MFN2kW1jc0ZxGxZ7jIIWh7/vUrfuSM64VLOmhWlhHHy0cobhu+Ukiy8NoUGU9bnJ/aehxaL6m
6jv9RStlsi8bhmOb8QHYznyx2PSXz3xGfEVC775l+mV4ly88dM5oQLAhqIBz/MsiNSK6Q+3cscES
pe0memer75o3Ns8O9zHJnyg6wNn4M/H9QvKXHtYOYzZDQP3IT13Wn9G7YJYgcvOka7tc3/CD2D/Y
Jh+vzfBBa03WcDcK+PnjIxr37/ycEc9AqzwHZFUsMKziFJYPBb2ei0kSjV7s07TiudwN0j+xxZSU
zk8F9cYbFktL9rRSohc+gDq41mnAU0rAafEL/lPujNYTF+sL+TTjQPcYSWca1O6G9R2nBfbYgDyt
T+8H2E9rXNmftgYP+F8RFhr2b/CNvPtvDKstzXMLUMmD21+VL5zqjGyxsnL4YztDoB/l03wfvVLn
234JdA0uC3d+AjwHWjv0qxjFlh+VPi/o3N3PFDwheiNENNz4nBv9lkoxJKgQk1rkowAAA6DZnfWT
PfuQy9l6B2vguJcxCxL8A/q2/OqLq2sdqeSiD7jVUKp7TfnAhBryiOt3w7nnndFJ8sOzo3pFpxXR
uszBlc7axcfp0EwwZnwsSId5TNEHHi989ykf7M52ed9TKXQjGk9QOO884aYArDxVu0dLLhWCLAoS
gpdrEXDIEJZPgUV1zx+N762NPNDyYYYbO5hmziVnezijyaxqcNQEameXKi8GmzbWWWy62yPUgir8
xaJplpVq0OS73niAVpR+2fIoXM5oQXHjG5fVJ8gXqiQ2k59dAc75HCloUgGsun3I8YgqH4Xkyy5S
nmp+xwtZKnbUIx25Mf0yXEM9p9tTvuKWO5QTdCevAm35q3APfNztHsHSnTvusZvR6Vh5MQry9DQp
VykHjpMrPz8NGaxBkvmcSucnYbzq+rNL4Uay+HHkHrpXOuwV3TOys6nvKITpYygfP088UtHhcOYN
wYeUOQSSbMY8tKqamdf+Uu377APoJ19es9yvOP+Rn9sZPFHYGKueoj7h/AqrHZg2wnIITO4PCIF8
KTN9qyANVx6pPMuAq70So/He6E78Vf7kxBfEUHYZMFnreMdQEE6HFHs0lnLhRN7bz0jVVZ5abhmc
5Oaej8aiI2rxRiYBdLtDu/N0NzfTh/4DQE19KY6uarwr+kt8Edq2ZajFkXeroZVDP8v2SaV6mCQT
68SgEN+UUeTpU4vDuvLHdss4KSMuge2TWCUnXGPD6kEx9rQ84OJd7uhYdzIKtWjHlX92RbmQxeVU
1GnYKSDzA83+ttiSjbuuC/jyFrOnuZuAt25MXPaBnlu1QrqC2yCVJfE8eJf8ANitH6Q9c2Pa94vl
0atlNH7hs1MoxY4oTaW8NSt9thcd+e5MIvAYR6fU/KHGczBoDKVhNKCMrNMey9ivtEdO6Bx2vTr6
SswdHzNpX1PKC99oui+68Il3D1mWvPcZBHMHZ3YDHxh7Tn9U1b1anXj5Krz+nBMBnGm8NbhTcjao
HsrT7o1VabXyvwdjexDuBShFffRkaXPnD+uhpAvJr4iuc6201zvL3ot+xzkA1Js/No0JqnaAS2kX
Hp/4fV4WHt5gpdySvvgo1iNxG8pyisBO7xWyZLU/v9nuyUQ9+8zXYqaIDvVw+qItAb1hOs0shUfx
XjTSm8D2M+BHgBUa6yqe1oZgl/ZcZYeQ+RbyeG2nhz5vbN7e0/iiKUFCcqLguBmMSsAfaaDx3qWU
mewZNyGPnDcOEZrXrZAHKbH3LQMU+AA8i9aB+kh6GGbnDl8q+unefNG67ScjP2Pl3r/Nv3jnYszB
v8s3kUcPWmSN+Rfb+XP+zBSGpxOfG160fEI4IWjal2ELULv7aLmr9SunWEpvnpTobPH/MYsY8l1p
0XIczMObHR0+W5fL5na8xNPsN4z+eqbccXbJK1DLi+2ea3PffKhsJ2kUg9RvXsw60LonEnB0y67G
i27dU6eW8fBicuovxtGlJY/XZ9N8ac3d7BAyu+d4xdmEjSovaOLKfHAoBqh5D/yOeBI3eG8g4g/D
HfurD44nCh8y4O/hzLc3PNLU2FpnqpNIe0bGXcnlEbJTuS+4lTPUrE+VzGawmWOew0grOuPjoJKU
WEOqPSm1x2CzoeWw3FnLG2Y+gw54hTK4gAG7NGwzxxIAQT5fUUfsKd9gM77+OUK1hNB54BVEdzQP
93y3L9CxFx8xTC5/G++TEdePx5szuZF/V6QkA3721RJ3QG4jJELnjwF+NCwwcX8cyl2R7U0E8q+m
SpaMywVPad/pWELiYJO/meLKG5oeJU31cmPDJZ5BB5Xc/B753UF+6PwT9P3c06fADPY8sv5DEb9v
vzh0zrJtPEHFk1A3UfKZwVbN0VEwNsP1QwOZelENeucLPaCqCtUObdgxJb8kGf+cSNzumtxolMas
t2mu4WG4miXie296jd/5xSgakxqcjX0Di+UkqMKAUev+or4yeD661YkZHe/ENLw0984XDv2CFozt
zPTToq/Py73lpWDdwqP2niMjl4xqV+O/4AVCrY2NGLZlMeDM3ASvGs+QVaMjNyNfP6L8xmdUwWoU
aKvAdhCB1dsQczM7cJp9hp6sGRrow0xdMV+x2IKsEI8G864Su+Fm6ahCymse9w861vmoCBHQj0hp
5Fy4Ww+1BWipmC+cvyJyUkjmyWRu7DuCnPW7MT2FK17pLd88YfpXajDIobwjPS8KX7+DPkqovT9S
CMjhqXR3Oqfaess9jicGZU8c8LmG68SB3tPkmv4KXY+LoMNJmMNsKX8ylYJLDX1D29izbDwLMYWA
cO8Dn0W0EpV+MCgLgVURPGu2FHd3GPnby4jJ5ml15W/JpVedPs/6YWL3nupE8jBVp+OTM77JDbK1
6pSg/QyZ2OlmcpoJpjXDizamwathfAkQdE3loXdPZHA/Kdp+aemu005L7U/mxV1Qie1iJXxcu18t
6wn1LuUnKqby5EKRJwQIZAx07I9bMIdiekXG41iRUyu5s6UOhdgWu4woLw4e+PdmQDXTKeOZmBee
WJmnoi7YibDrbBETDvMvOjI4zFVbZ9E+B3E/Tc5zQ6iWdegmVDlGXtr8DL3X2/7CQTUxtEd1jB8N
m4+PmnhPCU4qIHM3Ow4NAqkQU4MW0hl1EsngM5k+DEt6hoa6aC2MqTWcrRmdYb5thvRg8bCeaQCm
bhmD0bZgdMnFP6juo2iDAR+2QpWQBR2lQkIX/XKYutJg3bWmfsOJ0pKARitRDUNCGyr0Rigxjny+
9hLryJvwmhR0oUjgw4L8EPGvXoIgoURCVNgQ9mB3rYRF2Hb02DIASDCRDJse9dpxRhGoI3K4j6Qa
UYInjURQJgmjYMit8bKmP7oEVQTEiv0teNbWEmPpEPVNmkZzUjJ/15AuoyReIF8UCJheojCLhiK6
XD4ik5c6gesTOVLuhdTlSYxGbz5yidXwLOQUK0kbidy4f+AbKJxq3mgwOamEc1aJ6RgS2GHt5DPg
s06rhHkMifVU8D0dnA+lvzw0IX8yiQAZsEBapyeeCR1kQwlFyk8LMwSiRaEUxtnhrh/eLbiiAb5o
kaARUputKtGjQTaWSRjJhErinGiTegZUGiSyBPJocOVh20qA8VhLsGkN6ZVUUYZSS8v1M5EAVAMJ
pUokypJwVBM/hBKWciQ2lUqAqoCkiiGqGolW6cQuJWplS+jKhr6Kq++4TaxHomkJoUabha7LeKTL
XnKDE1NP8UzfoIuhgRki1vmd/cG84L36fwK/aAaRKNj4BwqTeFglQbEVYiyV6FgjIbKYI5IpsTJN
AmYqpFlkepQAXp1JHFgioK2ASBslmkbw9U1IWA1jItcBCbAZEmXLYNqAod80CbktEndLsWF6wmZt
oBdGygZHfbZQyEGaAMrJoqhVQFZaX4UE6cycGxmNxelZGMy9FRZzuDsYgZYSjA+NDw0mLy9RYrUS
0+Ny/rFKcK+RCF8VEqZo9GHf1OMjEDcRGepCFAn+KRCAsTyvQQQSc90XtL8wFOB8l5EWtCU+qEmQ
sJRIYSnhwpFZtQttmMfZq2ZULwl01+SaVCxKMNGViGKEhcJboBYbiS92cIyuBBqrP2hjyfcE1LGR
0KMm8cfJfZ0kDilaPmbNYP2a3PhA0v5ThZy0Fupaa1RpGRGjQYHEXFnwUFOhrF4s0UsHBjN6sCla
p6IYAEcb2RnoTGzjFO2omuJIsaipQeFQByFspyUhT2hbvEZgnxb8ZypB0EwioZFTfGe5hkNgJoGm
d3EwSoAUXT1ngoEZQemSj2Bp/xISqOa8GHKT0d4diaJirxwCjbQ8jGohYdVOYqsT/Kol/+zO3H6s
Reg7kvzSq47LB6+5bITchIIluxZEgpe9hCl1CcoOBA712NHvQ3f5GRpu74Im8ZmGUE5uNLsJB14w
4osVQioo7B8WHii2hHOttfjolBcdZpeH3I8tGV4J86oVEdtG8GTXRm5gEViuM6a7DgZ4biUMnF5M
CQejRzloEhc2JTgsIIhViRLn0/iAA/4yS8g4cxj08uLG/u3ujUcNFlmBSc5zEe/ChRFNiFGXe/bs
GyI92BJl7rXlc0mTHUEudJTMAK2RgG0F/+zAQZsObw58KH4HIW1JUtrBTbRoNN+UUNQAl4ipUihc
+7WnUDWBkqCJgr5CCWDHLPQ32cSoiU/hxpaYdqwzLXYgt43hIZQgdyyR7sFJToiuWcxDe4dQ30pT
0I0HL9auccILkJO1uKtCFVAcH6KHxnjd2MBwTM0TKRJgvgNg3kvUfJTQeVFzsIiJEnpNRvs2AUGJ
x8ZW/G5JZF3XaO9R6/ZlXapdD9WuQrcrxgJUKoF3Y0D9YlguT1UAaIL+jLDh41cJyrsQ86tE56Ol
fO1g6WeYek3C9WCqhNbB7ScJ3jsQ+K5E8Q0J5ZvQ+ROUvtpArxIm6Oli0OkkVj56Dq86t24J+A+Q
/jiIsX9k5mtFBmAiCxD3w81yimNKRsCaOQ8Vpj8a1tZwzRTDEZta460lW5C3hAwUGTdwZypKivKX
4bRcwkkkDDKaALJxnMgqtCUTKtmemdb1S5xZ3zeXYANhArZUJA/iJOJqTvYhJQQxo8velnXmlSNt
TyYHtTxiPKXK7IRdNTtVpinmx3AxyFbIlAUUVKJiXpqS/p1XyApgXX0Wo3iJ9IaERntHoZNU+2JV
Dgv0OLbKttm0IhwyIiZYaUt1ECy0IP5RyRyIWD4GnWiXRTROtax2j0a29yy3uAyr4hmVlh1mW3yW
fW7tWd4ikqn8amq/FplAoQ2SO3T6xB7yER7yy8noMWd/onkNDcvtZBKmkImW0li/CqKycqntFTL1
ohF/QRqkHTSZiLFlNiaFPaxlWqYYCY+SnslkjoYWJOboRGuEjNgQtWll5kaX6ZuCGI4j8zilDBbI
hI5jsuFL2uZBK8kB0B6n6/xLLUNXdlHFbYf6O4ef303ULWR/Km2fcE8qZCrIXS2ICIJCo0wMhTI7
BAXKcookjvnQyGxRXtgfYak8joax69v6LYrW3yAVOgsWFhbSKEBKaZF5pcZo6TtnzWNrkD95z9aj
yZ+gZxiRZABNo3BuxWxSRRRBZdJ53lqVunF7rhss3c/YUr8nmZ+q+ZM0VI6xDsSqlnm2TFpRIFcz
6jLSfSFzWDaBLCGTWX2tf04xmXRnKG9ozWy/kzmujkCXK5NdXccst5NhL5n6mmX+q5ZJsIZIWI5b
mjR6+2w2YySDqPdrUvGebL5Uouw+r3lKM4mYmUTNYpk5m2X6rJc5tIJAWsMrbW/JjNo04ZWbQAbl
eY29DfVGqcy0yQ65hpDb4J6qyP0Jib6tMK8OBa7bxImlUrkmt9edNJmXy2RyTpMZupEwncmkOZfh
Oiv6yMtvOvUKmbyLmpf4TxIPcN/XZTpvUF4dmdZTZW4PW9FKpJ0sHzQNoXaZ70vJ+cm8XzTvKW4j
JimTgBT3wZXIdOAic4L5pzmQGpyID9LIq2xVAoU6wUKXe6+uaAm1OXx2jUxyUuT1WaFMQSS9aSJ+
F1qj0JIafddIgTizGxiSIqyAJcM+SiFOy9lyMTyvGacloxcPoTs8OCLS2IW8m0uu+SxGuVmaIcop
qtNlilKVeUrx4paMW9u+/7QexYDLbiB8ucaWwvrw4joLM1JiYOusszNX0yBd94aF63Cc+1+ZTHSq
RDvpAGFD32jj3rEazLzMm4z2ZSQO2hILzYiHTnZ8Bk36bmjTmaiwzMtTXzKNbUwmJZE1vvYDOmDo
g81M9NRwCQ2sMo2a2++1NcLzsDRtZF6VzARjuNDxLVp3qD6JgkWmWyOTXBtiNpu02lZ0fPRSmYXt
CcVWMh1ryJwsqlI+70Rn6xiX+bsm87RdCOxVZ69xear04jFayN1GjsX+v1dlxZJxaEiCbDlN51Tp
ZCRqSO72MsNLcJ7VSddyaiffqxD0XQn8ZjL5C7xMgikxP2aicVaCDEuN61NZoYckIUafXLbgIDSe
6DQlFEi2GHWULJ5r6MrpXmocmrHOla0nH053fBfgGzHouXHLSvVNhfJAIsy6zDJTTEQQi3gzmgL7
UOPHslSWK23jnpomp2nDXUhwMwyqZU6aGsndSnBat2djZ2ilN6YUV46d4F0Vt36hsIaxDCyNytCe
3Yk4rYOf1VtN6ik0AJmeN4PXtfNX3zjhDgy4ZO8k2NJIWb8VjVzLCE/4iNJ+Q+iXx9CxDjQxKXul
zW8UHAjPmJCzKOFBtUcrUDWqe8MCFXdZ8rVuWiKSZmy1p2VWumBtw/Mwxg11gtg7e2OIGUPEw4nq
F1xSeO5SLMEN0j7HOWV9eTWr9WApHXECBPqqMiGAmvBuYTnstJUJazTeAA/rLQzrjFOWDJExKT2N
y/gguNYG5ZQ55wg7ogJh8GBCqqMBp6teFPdZonZHUSKAWuyJmUqFmRgKV2ni6NgMrNpc+wvOOjrm
Uzvt0wU/psYtJLZEureWkCPBuj6JYhLBHHHgRk/P9sSYt5C3HTmzhhan2eyP1cCgTTez/Iodknc4
9ahHkLQhf4nqwYvMOeVqh3Npb9N8ih0n3uO45oVZm1fbXEiultQdF6NBMxPFDka0COJWjCXyhPuP
1fFAcVVrrxpwnZUONpWuWQ5OTE+IcC6hwYafRfgOlcdyqeXPd8Njqa2SjqYzznrdyFFRDVMuW7pB
NzL/inIWLV4r1pFcHo2gyM6KYa6MX+n8SzONxhCERPhLtY+p1jOaEpufPpyvAJoWzzVeS6lVjIFW
I/5Lcurcl5U9ltbkpFPlw0q3MTGY/JNsdKDJyO9SmLkclmI+0pMuDkTMDzwrm5M9CC8aFmtburCH
tYOiJs+dbG+P7q0JqRQdZ9zsSQ0LOEXdtkoTa7tqDjmYdRrPjk6dn11yP1EKJoJIOyGzCUmoyF/x
Y95cBKuHTMMzpVL4hiuKfslpOVRVeB9ZK6vIrE0DvUqhMHJQqJinnlPEB5oa8kMl72OjRHCXHhVw
2HwoM+DDMtF7MxsL5xE91PYFluZqilXMgmrlJZ2YA4vIh68sLgBvjmICe8Hs24npPFuMDzDSHy3H
7G/dkODDCHf4ruybbTCOoBvpZoAjFC3MGNKA6eLWaXFCu9PzJSp3o5aZpzHvINaMgf0146W8WNgi
Cw6lDiPekV9hn3cFYlYM3FsjMZ6XWR2p0Zz3cPqcWnOQFz7HP87C9rxzfnSI9L3Z79ViwjSS9p+2
It4Ehi7oYWmeN43nsTG+JjDabKJM21SdkzVHR56RpBXj5MgXEb6gqUgIu9MzItx+B4B1GYAE1Ii+
C6ef3tuGlBNhfArBTWK/4cCXnbMKrBFp4hYPWpgtG21mnWca64/tlsKP+zlj3sjBqRqqHwTLrCl5
6AVRdzATNGZosThLF6kfza6/9vx+G8cstqEO/z+KYd9TaXtI6iN9mfy57OoobM7EbcZALJmZNGAv
qWuWefkUNfuEo3tsO+O24DeM9GG6pCZ8kuO0Xx2dFDIVw5wjxSjlxrhbM8ypXGTU0utKM3CoWc/Q
7KhRpx8Fxo1tNClip4TOiQsyATn8BWayBKIo5n0v2JCks8b9SPYw6R3ydWdly6snGOgWUOE+A99g
a22LaryQmmSFwmK1pWswEfj1SqLojCJRrYVoyEuYqIE0eTFVXq6wIRBj/rAqkGdJa73ZzCo4auE7
XjJPi3lz2+zFwh55XWLfLFV+0Sp89AiXzmox/LYTNT909GIWGb/9hctK2F3EFC4XoldFF4RqsTMd
5qZLnig+RQf4MVUdhyTnNIb9LvBLmA3nvEFqNRhXQVwYkwIOlEapD5HbW4GJ3s6YQM+yEqa7s+ND
z2gPH/qBxoJmbzXo8BvaMX27cHWsLK4O8CfgjLs1sKIWBgV3HmLtssFevjasDaWBe16PZfR76KLi
lZfZTmtmMvOlLdlDtdzTKXLW84oQPDJP/ntupanNz6wzPY7a/Fwma0QXwfjILw0lrOkRC7zujfd+
9DwwJQ8dLhmDV4oo3JEXKLdqzrIyp9CLHwa0q5xpy5OqYvSvOx4SvZoc2mUsn+YqIIZQPji1wk87
gKfiDO+ixVkUZxEyYZMtXhMqI3qk7o2oNJ2SQI5c42r8B2nf+unEvCBsTQj/GgSO4ABnQx3IR3aK
SU2qBkIyGvGvhI4vj1rxWzzwY6pi9d/khvnC42CpV9otsV/4jc5h0sUJQFJ9ZxWdDS7CWyJMODhQ
NUNZeYKdz5muaRyZm9JRr1htiNwn80mpux3YOHBrPndBwm+FkjNz34X4E6pl5eFZXFsnNBk/Aq8i
en5zCg3JCjfMF2VU7Tsz5guGE2fd2UaxnFe2AOufHkAFGDin5/yQu2wVYkHoBf47DP5/I2F/8zX/
7VdV06cexX3317+Tfx39rrxbf/sPf+H/CWM9Dr9lPqsb8v6vf/dvf+f/9n/850jX8/+c9nKIWv33
Ya9t9zuuEJr9w99H/z7tJf+h3zcZ9tLcv7i2qgrhCN10VdMW/xr20v+iMl4VNHsIQ8MN4v5r2MvS
/qISvnK5KWu2SxKLwNm/xL3cv1imLjSBPUpwfzCd/1PcS7X+S9xLEy6/Ccd1gUQN3fpPca+1mvmt
geFv8YxXUDYT8GwJe9TNfMBqlwUH3TV2oY5AGelj1b0VHct1NRnhBwwW0TH3WgBjlJmMatirmdqm
X8JXXSuyQ/8ndFw89Qorb0Zcgpf7lYw8ORW1fM+ulpi+rKHSjhpWDf6Bk+yZp8rNQcK4IPDCERb1
tFI3xDERoluwh6h2DFV/bgFzqXELtzyUDCIScDHqjaIA3j9c6JOcLpBYZbOrZZxi8N9uWrNERGIk
l7GNratkGSNkpzIdScImzNvtgmtvJYLqgoRfnJVGqTlNjiVP7s2cZdd1YHWdOSSrstZh6tvFO7sb
psAJUcBNdXeP+wNPfnIqTIZ21tCfqLawg57r6YZVARf+EPFDzWh+kwuIkH423qPMRXTpHG3X4myw
Dsehzt+IkX7bYqK+r4t/uq54Z6SggzSgYYRBnrKSE5xeXJxRTNhaxJ2YSwpYOOeGfYunRJc1LxXe
EdEyAZGTpUnsGsQxNLK8GQUr29IFD0jnY0ffidAlbxZxamCwFJrs739jujF3qcZydYkML+4ApA1O
5J4bsRZL2QVzxgsn7FvCYEGGsLLLIqnDolzosAj7xo8a2wygJvJI+amg7cUuARRBrqEaZJ1VRM1z
Ebq/XBOLIHkie99HBtXKFKK0Ba0Cbb9B5pRpT0lCbCDP6KcN8/JzcCEb7FK7pgQJmSVSkE5r34bO
QHz8a94FIgR2tQ3dRxbEwgI58BY36aVIlSLo8cF57L6O3SwerRVQd8wXBbNbug/FfZIuL22ncy3A
gyKIFuJ1T4+9xhuHr/AIZzJuyddH3lSY7AuacENAL0arG9U+LzsGZ8o/kncmSXoj2XrdikxzlKFx
wIHp33cRwejJmMDICBKOvnV023pL0MZ0nCl7qjd5ZhprUGnFZDKTjAZwv/f7zvldI7PbuJdumN4T
NwA5N5J0dNePIF0vnMX7LSSRu2ZIflUV5EorrM6ao7GK42VrqZbzz5z8aArSR5lYNaJgPtr5ON+L
tD377XyXuPV9lNTDUfqMdhpCAKE33qmg/8PO6z72xWkKD7mdxGdeW+Ae0xOCF+BkWfO9IUmOjnqO
mflXNL7FFjcD9gWWVnRPbHtTrqzErCKBe5bsHU98LBWbQh1bpKwt8E99m55a/oeYjTl8os/tkEU3
3fJO1birA9s6suykgpW5b8kS38bE5z66wicLJQGvDORUZO/rhSdDvgbgVkefC82CioMZzDuvakYv
qInXprsmU3PXhlw92x4WKPNXUv0+YM+CFrWf8gAoW45unj+RAHRksfeVlbGHsU6zq9y9lV6tJE4P
61cBmoWdOR2QlC8nFrJ3SUIUtg5Zz9L8PzTp6tzFYnhcYiQB6jKCRzyoWTXUC6NbVVE7SyUxP+sW
zKV1n8y3xG6cuyzTcPhYm4JDvATeDNPEZpbnEBWyeu85noR3StOXoVGkgEDInIEMMT+J9yLRxMxm
MwfT4fMYRYAoZUXmROeKtGXF5tatmkvW6Us6IU33fUV/a42A/FXHKomzq1Np8G3SGIhRI8EfhFEJ
NnEXSwoUJUGLtqAYAFl2FDQOHZdNpTudYkzyUng/q9SOj7pO9tm8ko9jMidjCrMkLTbSIqTQC0Jl
RUKVP6XLa7o0OT1G/bZGDCAL/4ULJKPaMvwcbWLrVjQ8xzZGU2LuA2faxHxSZEhSIRTFJ9jq1zme
nghPknpNaufmWvHKH3yYL+K+68hPC+db49MU9uZPL0UbP7qTjWg1s17sxCeW8dItwD6dMRm/Ubrj
bOfnV39072fV1Ufh6a+yLP39aGR5C+djchIVMa0AZW/X0+yJuN3sxnF6DViMZYnTYHWGrN964OJ4
DNLTkWW0I7PdU4DhW4BcPZFZAKP6IauDe3qnxNYdferU+OiyXukqyjluJ25cRkJaqoogv/WdXS0k
yMlMGCogP5FbfOlpXOlRkalO0PxEmQCPieYo6F3eekDoXWZ4Z5aSKQxDwflzYukn+OuhKRK6DFNg
nVAP/M40pdssG1c2s2Zn/YOvC2y5gSwfRpdZhvLCE/Obh26mpFx6LQlehxyr9GCOCbwQ+Yq2hRIH
tYK4F/m+6eLXlGeizuFgZlPWngeeaLN2LrPlF3uVxqzTpo+0R3Rj+aC9+pJvCpsw6JI24qiIkks6
Gbuh7pdtlYI2xCxrpLgzubZ4Pspo/WP300+GYayQJH3RMnli7/BghSVhFrKm8aDCfdMycI+YiIYj
n8WlaK6Op295PeYnDVAiTTBLjdes8O9bWWTHNIRq5ymAX+NHZv2ZI9LGwhCzDZO0r53nIBjOVUFA
J+v9i04JLCUifKstFtw169iRa/HJCdSTbKbqoEu+1km2VIokkkCZsJuEGXTmrNbTdTkRO6D93fgv
dadom4xdTQkE/Uo38xzvV7nNzeVfMIjwBmc9rOFoqmwDGja3PjrVNBBg6+n7rsP0ADWCi6cPhSLM
/Z+plHvj/fy5BNYxdLJjMVT6p0tGplgN1jAPX7KF7qdokHutGEk3wow0Kq+FMAkId5esdOTKnvbe
XLrswfg9MBohemkGJFH7MZuBiTajk+rvEMWMUxquRvVU9WilgaGYkYsmKXKYVo89EPOY2AxmRjOi
YRoAlZPNJyze86qqnwi26rOFh5A8aX83pn21Y6pWHTymgdKMgRYzEKrMaKgxQyKSIHfajI0aM0Dy
mSSRCyioupK6An9FuaRgj7foeJfDW7yufAtgzIrOqVgII9vLuXf7PaNpXtmkTN0aWohtaIUNsQpO
cbXeprwedn5OlczqhxH9Us+eRkGjmpX9FBXDH4FV+b6JvI9w1fNxnGVOPIriOy9Vyt3DbbIYoETQ
E7ZZBr+zMwrOJvGP/dpm70QZMoxXDO6stQQZt/rcxTgfjnGwPDBvPcZ+CXtNRg+c8GkzMAqcnBxn
U0EOzlYSu1A2H5oBslAeGVhyJKJ//hOlFjtZM5VLZ+KOYnDEU722+1W06hTEE817WXDokEwrse+R
USdBA1WstS9FCe3HHafiSXSgM5NK6Uu20GWeQwFGDqmUk3spEwhKPrEZlwbMTQMzQGUoSCXW4rvV
KuMrdqPpJMM2YeH6xSqTiGPQJBe/Wm61Gc6S3jjXlIUvthf2l1zU90JPN3ay1V1fB/k3C82DrLTk
Irke7Jb3fxYzeRz0kGynvJ1PTqOYi60zm5lovYsm565V1SVfRWV4yttBMncVnn3mpvyEjiG8hiTG
oE1iavCLekd2uNVXP3XUgfdtskUd1j5YxGhTaAmHukj7qxlqn7oV3KemPH+wBdEI20Zlmo8JHxNQ
hWZcHjM35zdqkbmlu2pG6qvt/i6cLKTqtJhvqaUn4KxQr5hhfONTSI8d/dmbQX3sYL/D33ZC8MTm
NG+d7TqJDoGZfXFZs26AoOKca62HrBuye7bpOw+8Kk6PSw5u1V6PgAfeJ6B6LB6GW9kDnmXsRHEY
VOtsmK018NbGUFyBCXKNIO7AvJ6+m2G91kBffeCvMxDY6i8NFixsbfiwmSHFemz9mGnCzjEU2QGc
rDBc2cTiMTxCQTDE2aRJb45h0A7AaCNDpV0Wnh7OcvIFg2f2ABu4hrwdael3IG1TBpb7shZQbiH3
DIZ763VH3MVwcA0RV4PGBTK/khOHLM6D4bcGn2uB0eU8im2MP58yhF2mOARpDHOXwdNoKLyW4fFS
Wr7r/hJ6i7faEHsF6N7UITHYdqQaC8P1rQ3hN+s9VEeG+itAj+5Y4i4/iwdEjGRu4APbhhSsDTOY
/G7iuBYtZ3vewd3n8Vp506aaIOb1QIcLQx+efLY7jXxoEiCzGkAx6IIWDczyGvWNINi90J2Y2au7
hmxcgzgWoI4jSFJMKjeMvxIJi2ABiTx2Aw+CpnuW1beFe5lnRXjTDUW5mexxm67rw+KHMFEQe/L7
yG+ExWgKQ2FeWWiyppA7ZQjNAahmaZjNA/DmxVCctT6NYehcbfDODEATc4m8asDPtSFAR80fYbm0
8Dgld4YR7QOLbsAOJz2mZmfhUN069Qdiiz2XdshUvkMvBej0UnrPsLfye8vwqN3sj3gVhlE9GVr1
ZLjVCoC1Dcg6zrNlN9v9nr5qxlYJUsWrNuTrSEmxaTvOnoaKbX4H8wonuzXE7MKws72FuHzRUbTl
E7CX2IDIV3JJB7lt8QRLDINbGhr3BJY7/pGNb5MhdfeG2a1zNoM+GO/K8LxrQ/YWIL6B6v+IRmvr
OaXFJzN+a+z8V+FzboIvBwbxd1rw/5Np2tfe+Lgajrg0RHEFWjwRMMbl3FME+7l4BLMsQyHHgvK4
BAbyRnLRq2PWte1PH3C5GQb6bXw0yQmyzYfIZWWiFFT+ZVw+e+Dnlq6vjaGhL/PIm4buoQtsgiMt
zHTwYcmmNBz1xOI39YsxS4EJjNGx0sjs0ZivQFK2fbI+jlnub/NkemDv5J1JDfH1AnB0X0xgp2RL
+4qdBICJhoKGPDIt/9Ya7rs3kqgbY3pYhgmv2chPhhJPfJbNtqZyUoQlDBlDk8/9nTR0ea9mNIva
+WFmIp4DoC8MiX40THo7LV+StXlogNULoPVRa/3oZD7zNAJ/4cO1L9v0ToXmFuH2tzhvXmKLKBUo
/H6Aia+ZMdLKHPYOuHwHbL4PPl+KtjuHIv/O8l0f0Jf9aA3zPQvHq7U2P3tD4R8Nj5+dGQkq3nsl
qP4BZH8ScZz3EscAKNoFOQgl4cmvX5Rh/UtD/W8tpiNobmj9c+Msloa6m7EEzJ2uSUf78FhzNrou
LBkwgXx664A1MIM5kNbu+4x6wM9YC+Fp+bawzxmRE6Akps1UGlB2QSgvDTpOsIa9Gf4kdeqeQg/G
8eoQp9QByS5dEGvyd4UxIsjh22wMCbFxJWQ8YAfkCcpYFERPdyCdJI/e8q1OS/s4+hkaOtn+yck+
GhcDixKjgXyujKVhMb6GiXRhZgwOLKLLo2TQZAF22fT++DUb30PPmZXOpfrI8wScglud4z6kMaEh
G+mDiNdpb8Ue/oiKU8DKjBtbBUd7JBMusgnp9xG0aCiPzO221shPIxIsvUpgd57AomWBd6lBoKBu
868DQotKeMF5sakeBUlBztpNx60S+Ml54FLG0pfQemyQNBhc23OHMkO3xL74zayoNGaUGp1xa/gZ
td/QJZxR9D+os++EV1zHKvny0oGxthF0rFgimdIwhvvj2j6RD5+Kk5yiah/1vCwbRB9jX7/5gGLJ
Fi5QSZKnCSUIDyWafz6fMNETZygjogoloYkjjpl9l6S+AezAWDGmEaRwGwbutD7ZNFkIeLXfpLQ3
EK9OHYlrYyxxjbukiYNX2KIBcYR04LTdN5hPkzugUWxKRf+0GgtKofGh5MaMUtJQ1bUcXjxnvxp3
itdjURlrfU0j8JKJzW1T2zDiFqQrwZABzBTJRyf8A3wbIjD5Z76698bK3Yw/C2NvQU1G7cmjdRBV
95woeIIY1wvp7tfB2F8WNDAMHT5Iq+X40rP7UAwAdWKKJ2vt/2ot91dsbDKFnKheYH4onB99+5Ej
nUFYXew6NDRQx2jDGTNNZRw1JbKa2FhrfPQ1FRob4lYep432JSmYEQWobgbjvOm6rORPScUpQ09R
dD3veAw5jYski+ZyUOZvyUQefRnTp9pYdUBhzjciAxmDVZw7rPT3AcTeI8YwPpWIeUZj6GlQ9QzG
2RM4tPN5j5GYZT1BQh0mR/bOg3aX/zX+ONY33ziAMPSGh9l4gRYEQTOioMUYg0rUQSQG4B/RALbh
zWwshjdUfyc+NIACEr4uvs2wNGJjI1pniFR51jyz7Y43qXEWce5gnGJ/5sZm5DoCO3PbMIigIW2N
qL9EwHyGZMB2oTfA11VouNjBESVqeemtc5hKayeMRclRTK9BUaxE+QEjN8QEB8MBXfoJ8REeJgch
EzQxyiUomjSqJt5gJ2AKnKzmdy/EaimJm9GT9bi7AYgf8uKkWk51AeLMQ+EHtIwp+cD1/lZnLIRW
/sX8l3lBdEPB4j3bCT0st9EP38Vq/JnptAI34Ryk2SvRNtkExkrVGT9VwLYryzFWVairYj9rjrKr
bpGxWnHbfWyERbIC4RUSdHUDW/I2ocLy4CI4NW+ZQt3FEleWZTp7GRcwJFrM4B32WzIgZ2f9rCck
cY7mIJaZUixUk6Lt3zVSrl5g50LNdJ8x9TkMUffhG4PXyja0Mk6vfG5wBBvPl4vwi8M5QCTjAFuN
DaylkYj8paI4xVwpZKCwDai+dwOfrQyd2GS8Ym5un3luXXhJ3LsV5jGqQDtoHi4jfaxkE3oyz3jK
bGMsW1GXKRuH2ZjOvJzX5hvz7WdHz7zGjPEsN+4zaSxosW0y/kV9QSUwvnIboWuGM40FZbadJF41
vvaTfHnSPZkigWiNLxHyF31HZwgJG88f5ClcWFiB0BvH7UPX0x42CizwYCxuIQA8ouFA5ZoKBjTW
2nqnZ8K/KQI4/EILsyx+NCvxYSOJU2HzmBOI3IaptmBMW1+AZb6VBKcpfDP5COnFJFN5mJHPhSM3
Fcnu1a+ql7lwuy1IGljB/rVu+/i+8Nk8kCTfVc8WYrsix3BnXo7emL65wSHKGf7ZxoVXGitebvx4
IclGHHKYsFY3JxRBw8qGjmV3kGkICcmWSlKFBQDj7ZXvvnpvS8/adsbKVz7mxtGHKOCna6x9Efo+
GWvqO1CziFHiEpgBTaV8X5bG+pdnjMzTxj8FPQln8+XBjQVL4GB8gQPiQNst87tMU6pxjFUwYW6O
2jA6LMwH627klJINC0M4cIGJzvGgUznwjanQQVnYeGA7OiSGKTJD31gNcaHjN0w+wTgxH7GRoI3G
gSgtenCaewwsu5m4dPZEkJfHiokWpjNL2tL4FC1jViyNY7FFtkj4yN2zEOdbn4ESTRMO6cbNaKng
i0m5u20BzfQBTVZKAMyqVtpcXOwDZ/lo+hFxX5qVx46snGdNN84DBHscZrDaOCIzJ37iI9wdSo/d
v4VIkjeAQyO3fpqMY5Jb2EfiptUhpIYB3x6HjOVcpP/G3eLOR1PJC48zIuLKJDE6VeOy5Mntb2b0
ljRL9i6yHLA06WchJsGWeyJJsnoPNGAUoIKBr9CRobrD7LXYRDGzmN4YNVej1ixN2tbYNgfj3XQR
cBZUM8v6IAeQQqMxdObR9OEGCQpU0qGqe3eMy5OVGGW4nl/tNo8Lyt1UM2IroOvsFhne9ynn0IDC
dM9Zfjv2JJ4E20ObcP+2Gfrn4q9T1OUg0A4eAAtjHLWn6Mk3KDa4fJQ6+MUrelJlPKXSGEtz4y5V
IdesDNTdIQm5pVXGceoM7ZP6hQWAqcyakgMyu/5Gky21EaTavHFb55pNldyPOV8jE2mLEIE5pXhF
lTDCd7hWr2IZAe0gYG3c4h35YXs9j8bOmpPWAq9U7QJjbg1vZB2/+oHp0tqzpAxQvA6kHzgMxChT
eYmsU6APo072ms89r7n0mFasPGbXe6N87vmsPmNSThn91bqgncq6Z1u4EpX0CJKajy1AD4M4x0k7
GDVL+QJM3CQ4sNY6Cf7a2JhsrbT6sN0RVkU4XFKH1VNtvLdsX8qdZ3evUO9fHNK6oLix5KoG7JIN
GpC5lHvkQUL1Z/LuVxBIO27iat4vGgQQ4xkYNSycCCL/ZE5F3al7b4yntyrPofH2NpzQ55pYcDgu
h4mvxSkoqcuKzxapEWN3vt0gBX6AMSP8YMGIQjRAsI4vla5hPzUEtB4nYxImv4RT2AhKMhZJHNwb
Ov9zS+N3+sZ8/iYT9w6q1LX3M/qixlZcU4g4dkZgjMhYITTO61+rPuZkrg+kv94V2mN71R3VSETI
CJH5kztb4n7PScXdL/bGp4Wl5mlEo1x08xWI09VHr+yxv4zj7rEw2uW//mU9PVWUCy0iGbKDLljo
7poH1bmMlTxX/sRFOAJfmPTeu02kAws5ng7zujJzWyKrUENkK0k2YoYOWnvalsq9V8YanRp/tBJY
CZyeXDdYqS08wGCXkm+BkaQQ6pCiDqJDZozUQYfZuTHwDrx7VehgjzD+6sCa70TDrqLpwXCAgHzv
je16tb33FP21MB7sBiF2YczY0CCTe/4FBGKb4VpyHhmW9as2Pm3PmLVZFL4vNrWOTnvtNm9BioYN
NfW1v0wLtL0eRXcxWDThJg4lkcxfbQn5qYqRi1PbpC5W+lF9EW76TgG0hEFBjY/UOhZLcOlMLlBK
qUPHK8hq4wdvyPNdmzkFqnPxfayFsw+cntktD40R6MI4nQFPk+Bc/M9u6CKsO+v3RuVil1UzNw0V
Si4GWUBCzH5MbNjcUkYS0COYlqyDBLEGLVrZmOFB8WJecAzF6TqlgcDpJiCBbrQcflSijfYSORMV
225TqunZ69LlCIEU2Jy8MZIj4dCkFx4wn31FYFN1FG4pqAVZGR77IOGZVxG6JVIExmF66worYOAU
PDQKbKzW7yLg6N247XQUdQb7kZRbkcSchIR1F7JHIWgHcBWJZYf9Jkhx+UI0pUZg3Fur/zzPTrlL
ugr4Wc6hyUmns9uXb5VmtpBHLiKn4o+Veddm1W9pWX+fNCler+AG1bfLXc8hq87bfaeIFrg2Z4y5
gtgyL1/0D+CLApta9GclmX23X/7EkcfvuGlSULp32vJKTa8+pWv52cjhNkQ9NUOZ2IfFl/52JE+4
TyN8MhzQ670e7AOPPY0iNn5AsoPCiP2utr53cbSS4Abe5/fDZ1Wm3+kbQF8RTAlEfbIrwVD1HLQC
HlcJGCfkWr0dZlCoMn2QTiA3jFQvnZuQBwGTg1Hv4vSGtVXqfQQnfTNxgYimYjePJEnjGpBbedY2
9mte7gxqdq2CzU9kuds7jJc0aJhhdRDauC5gHflHlrzLPdNKt8riWzOL3VQSy48KyjwFawy2zNQY
QI5kLt+BgsPs3BfnWYWfUgeX2Wc7N0UhYmxu+nvPZhevE91enQmPMXeoTY2HmHsgMsw4OS8JMMjF
488xTnLbzZwueje/DgFXgsBia+5Y2dckLX/nmFwo7LfvM187B1fwcRZRCbdQEIeW9vozb+yBDiWd
qFVy3QtQdO+ComedCKpUz2FLiJy4I8IZnq6HsS1Yk+dc3MEIrlRSPmmiyi1PVhpoTKT2AYj7o6Xz
996z8bSB5d3PafNNV/R8Ch4+e5e79EFUsAzSCswhwVwwGy4gqmI6hhbdeK8hOIwgDcrHr86ShG0S
Erw+22Cmxy5LB795c2fyPROVBMGTiT8/WHf0k8/VDNmEEObERgoMkarmCZdt/MM9FLJ5XwbGQNHA
IWzmo+8sg3ubE+9ptYEpBAmN/crG55yYx3PCC3xfB3Ces/A5b2k1zuQJWBJyJgvbDIF26zMWfRh6
qbdxb+87VJa7WvUdVEcVETXmmZSthFscacCm/LbsBQ59jQ6XtFOIdSFhUi5k/Exnct8YUB/jwPfS
qhgFzUwYuqdJTD0VK2XwhcMf2bQPhHqxu3crmk3QVlkHfWSRWXLD2Fu5dDZJVSzb0qnODnvqC7Dj
e2d231KQzcSCcLla4yef2aOIgFq6nfm4Jbtu1D/jgskE+tfIgrUjBEiLGjtd9tE6zj0NJJhI0QrW
1CN4u/C6LKdLzQZtIOqzJyz4ndXOE5mBirSp8zzFL0za8u0SfTnuWd4FyjrbIFif+USfcqt5q5rp
ax3l3gVFol1uk27L2r0dCBMR/4J2kb1TX6ATF/Jx5CuDw1E3HebZu/X0KzYum1egKSFlPGUdKXI1
B1vn3yrfu7OajPNnLfnyC77snsVmHVW/WQvGdy3YOfid3OpoPXbilbJpQJuMhBPfhNzT9xPJaoax
Cl4iiamN01D4rT3AvbHzhUETh62u3uu1gOvBhmGdSe2UIftYn0uwWr/GhEpeWRKQo0bIbd++Ze3A
Ct17HWLYJ73l3OVh/7vlKYyLAWObStt6m2jrMUbAna3BschlCBR5OGTj8MJNyu99Bn+kAwLUrzRU
2erX99JmtIlD1Huha8LBR7EWc284KamAtP1PZ+xoyoTJNhhBhtGMBFgQZIdilPTTmoNa1q3Fn2xL
5ibZRAIolaDdtBU+I9WIGgJ/YoKkNhKljYoAXa6z1EDXrmpEZSTZXW3DIfrIneQLAsDbRKjKiep3
nyhPEnytWJIhIpKbc61L1hTB2a+bVy+JPwmKzNdxzaJ95IlP2g3PxAUvcUMfFUP3E/QCSZgc1lui
oDDyRcfjhGeM7775IkW70mSKcbzbb1c2a8LxymcEp1/MU62jRTWp8IFb8Sb9WmphoUyD37M2KCmW
cb5kSUmOONG/Zlz2R0bNd535BPHwo4Aw9gCS9Uy7EfXZ0a0JheUkG1PzEOpCgBN2ONQnq+ZQ2oxP
2iLTwb494XeY4fuiOR2OQXSZdXZ1V6b4hB85PhE1ZL117E0sw6YjWTLEIirH93ddrBScCc6HtYUs
blpfvHU6Jt10Tvnu4TuZctCSjeZJaHTMYviafvg96Y1FxcWeIrU8ar6qNpLjRQMQJrtfIP4ijWfm
XbkNunq/5hFVNI8y55k/8bp1bIcjY7Ysx67n3uiPw2sE+JETTY4MPQfYkzArhHpu7YoUi1DB90nX
QaWum/7JzYS9UUHiEOrRKPZQHjNLS7YstB5ikVyLhl1a5PKfKqcEiBWXsFgGLPbvinbEW8K6pCIN
tiHE4WwKXUyc2RGYdSVPxYYilqqiT18QJMQj/VAWq+DCPg1ge6FrBHgURwIg9tojzaHU1gDOtXWV
EewGJODO0a5sRXULbD4gLv/eHTdreBHgkukZFAfc6GmgoP00n4E0xbIhBiUekJwaJI9XFE/3rC4P
qp4ZOdQkR8rYW+8V2AOCAe1dnq2vsqvPAM746PTP45jdY/7ZBPOU3kih7MpIB+eUitvW87kwiU59
Ecx5L2nFT2mnWGMBr7fd4o4PPv0Um8hkGMVH6Om8ZVB6AKwZNlzCqS5wc+P78TKn747CPthWTANk
gnhlHA8gSUqkzVPPHUle07Gj3b/SJ1KnXDKMK+f6pHhfHRAowqNGRc+nCtCqNaZ7Cd9go9roVwHZ
Np2ZErZ4BBjdv/ojEIlQwt5x1/q78sxaMvHPdcuVv2JgLCRcimKa39GS12e2OIHDfooeuHgcFkiz
3ktDRX1S3wlAkB1gzurMJN38oT1aZb9np6loP0Oykc25WZhGECnLrOiJon+iTJ5B83WXcdg7JzWj
U5uMGVBxeUiJ9e9HXdHdj1NY//BzlCurjT/fEQn/1tjBSHsXIqw2B4dZ6GsWsz1pG+7TEr4CKdrk
SiWruoRO+zI6rTrCnyVdpeS+ESZrokMEX/AuOskJKya9m3tGIcFWN09IBLMENm/K4UJRPGRClgDf
q/BTLRPU6ir+HeTBE1cGzvR9f3Z4MhWV/1SshO8IIHHIi2lWltV5mOrHMnplkMc6n4qVseoxlPbd
ByaFHObmGnCRFr87V312E8lZYhGbYGLCnA9ab2ePwXqffSUWG2eJZCYzdoiJv828c4Ls6LsfizNx
ZaDua+d/sFy+laZzY2ndbZVLhCGPnARhF64/z+ISzkfbh8hIL4Wsc7IwiHK4kNU2tMZSlCewJ9wT
yp1QE93zupz4c2Xg9AIKDqyqj0Hq8eVWuOjG6cssATi7bFovzRBIDGLEPrq1IPoLCIpw0tnNo/Fm
LwXNrJfJhhzkSb0+cfhdnyKA3arLqB3ASif+tlCTNZ8TxdwjiSd9cP3pbtYeWNOs4F+AZZw7ATdc
prXzzuq5Xmo9ntOw+VV2KGolUb4JNBc5axd3+UycuyMzmVj1vgx1fZytrNim3yNNl8xpQm7r6n1C
0rnpy+KHE3RXdoxvhSBbgo32lxzldaiLY7IOdx2vN49U7DLPR16H5zjWHJb0B304ex/H0CiBbhvO
A3eTNIhehyx5HBHmbUrUTfyhgi/NkX/reoo9dvjRTiPJw7JhpccAcyKx3sCwuXSVvdPCesrT7LAO
YEJzeRCMF2gdw1+nI3ssB6jUeTJzgToT4SaPzY6GB2qvTqQZd1GWAu6zuA2mmc+AYK1/WWDAlp5A
cyvCF+knT6tIm108d9GOt/z32ZLqhtv30LrdcO5yiirNZFYeHZFb/2uYrGUfNxnh7pyaq7Lc96jl
j0WJyjl4wEibtP/majcAx7hMECi5NRcu0Sndf7p6ugvIGxHKI3iQuxJNgGFS24BOc46r3Auqnecw
Ek+Ku6kAUhdoCa8+5DpEo/Ddqs2KidXNpMSPueeb1pKQBRIg4zmWxMuw1n/izItPccXkJ2ssb7+y
66RU5hTXzF9AKkIRa+gbJuTEjoyNLnzHP7otS+O25LnTsl1TjcWUMfRt2EcUpmLDwREejtKnitut
KOTvUIBckiH1mqbnL+1sWjmdeh8mceGZ8aBtz9uw/PotivQjTgE7dqO4xO54TiJyIioQRGa55TC+
Z2olqLyepzJdrwmxXYRyhLvmb5HiqzGvmNgtER0AW8Jxw+wNC5MEJZPWXG6zgIhuFY+PCRoX6gZl
uXN1Gh4XivvCp3ffhLwlSzIDvSAU7cTw4mKCYZpxBquWAuQfL6VjlM/qvVjIqArgy03/d5kKTsxP
udLOhchPliOfy4k3dNPkT4vk8FUtAx+aBN+gQgPGhzH1NWEu0vqhkCHbUTNL3S8zBElbPA19d148
kr4hEAfuBHa2j62yPS2W+mB6QofSuiV1dKEkDVcxczhbUAhgB5uc/RHwNgQKNd7N/fCTNv+TVfT2
GSHYfjW7k1qBaeBp3W+l4sTKvJpZxpKfOZs9N3UJ7K97nqOUPhgwfCVMAJoN/ZJzV01MVdsNuLHM
st3SGb8PrFjtskh9Ykxi9XUsPCgCjJv2xSB+u2sMpStUDBmLn7YtGBKNXKXSZetbAAidirqB5/bu
vTsHBxg+0YUcGYQtNtC1V1I/l0+9zo8zNrpNXK9vErjBDt3BnzTiLF85PKUiE/EBkNqua3IukiOU
lcF6ix2SD7Ebu5upLuxLnLJ1KXgpgamAtE9E/VgXsCkV5TKOkw+lwyG84GDBgFxzwrCZpAjnPMcS
bGLXkkUcL4T2YOZ6pXHIAJKjJXGXRwzk0vXN9UrA4owuYNvOTqD3PcfuTbjIm0z98r6oxXdOZzyj
OAReOC1NjyonJN/E84m1I0i8cCyO3Jn3hKS/+qZwjhYLw2TlEK7SVxKT1G2lz8W3Yh1EhJSLEu1A
nowXJX3EeC6KupKJMl8vfyC3c9NsvaeMNAq34y818erxKiIyds0Vt6ibz96yeaV5BhEeBze1Yuuw
QibWC2+GWFOVW1FUb6SD0YT89jB4X1blnTvq8/TQfeis4L2HmRVd0B7laP0YMs7KgEMjixVdb8Yk
dJVOPTgKRK5QeADuqH2g4HNbaX8bZmvvumSQ7ErN29o+AsQSLFjghtcc05PB/w58B0tz9Geue//O
JeNqU8GDMFo6xya4DepNG54U713qseVOW+uvQFbPKlBIsxmvl7pg2g7KMo4va9u/0e9gSlofIj/6
aMKwvPz/U8Gj1Vf9roZ/b9I5ti+c/66Bt9fd//qP5r+61v75Nf8U8ILgXx4dyYgqnWs7jnT+s4Bn
ueJfgePQzXOF5wRGq/afDTzp/Mthm8Bm3cGDZsuQ38P/aeB54l+RK5m28gt42jP6+39p4LkMIf/n
//g34ZovBIEDhxeQjffNFsJH+vbvwjUGvLVLYJ2ibmbXpyxUklk1r73ramOQ4kxOUXjmFGH+1j8/
+/cn/u3/gtyTwHoVyoakC2/Fkqx0XYlCFj3ExH9++PdnqIcCm5HCDokBlLDIy5AVmvk16RyHt78/
Mc8+0w/f/DP4XMwaPTnhHhgwd3ADhBPYP9rmL43iutUGszr9/eHfn/j79zwWnifCjt0jmGBnp0Qc
gABPSEjGdXgZ6fQ+8ayeHxgPwingR6WehydvteXBA8xEpSXkJEVf94DQSz7STmYtwWntyD4FvQX6
qlcBhulqmZ9t40o+VnA55Bh++/vPj4FizRHV178/9c8/JDNww4lCXW5+jcrRVRLxv5Ek6e4SXe5D
YlU81gBa75Tj28yVzY8DYBeW5Vo3OfC+MX66iUNyTT+4q6HL1nkWnRxfa9shFj3cpR2ZpmiM6vME
/fKxi8AUzQIir40ijzEAf2vS/v2c1Ye/P/f3n2rQrzKkZ6T7f/9eN401+DOcX3N2W2Vkvw20xY+E
FFxGH/yQ3+NKlbJZTn9/aK8Uzob/Tdl5LLmNdG36ViZmjwh4s5hNsehtFctJG4Rcw3uPq58nk2qx
pf7n+2IWykhHqkgCyMxzXoOowG1yF0zPwNiqixzUgi+jZWevQ9G6zw7a8rJXIVZ6qifrkxcdmjyJ
SSkpNik6Ad1SGq9ay+a9cIZy6QHGOt67OtMY9zgoEplMrXNaIjXtay9zrPbXBnXbSEuudgGpYghJ
GCDQ0607si3XOGvjY9zwIXqSYQsH03jDN8eDnMtht1uUDXYNo1V9n2wWYonEzue6OcjavUAQoTlU
tQssqRqIo4jJruj7Y4qv6O3esQlYGqR6fFLTkfZC4sH+XofOvkkH+6PyWgv7lx4iQ4bdqOtGrG9R
D/YqNtYc5bTnSbOw4apXCTfUcy96BvZfazVjBb73aRZS2Cb0N9nlWbq9n7PxSxiW5aoZNLt/roMa
NXJXEGtNtTvD6io3WuXWB3ARCNAN8fxWBFH8TUCcyU4USHWbw8/ave9eE6NBmeDmHZB0L/QBFf4w
O0X60JyHYSDT38/WrY8Vtjmj9IIOYUcmpPDn4JiaXnAMMydeJ432V0Jy79bVgQxl6/+r/WtKLF6g
GXa/LjhuQRLkF62I4DyWbAdWo/jxIyGVE/bOWQ7K66GdgX0lbI73stkpxryBFQ1rRby+MNP93M8l
2q+Vdx6VkMy7l1ZfnQ7BnK5zvisocz0MwMKfCETUBPWrLxPhAf5ALQqPuWMGxybsg+Oo5YixROTA
KqXe6W7HpjL3rF1JLvTcYrvzonIRLJDUgLcmmkQzRxRNbOyYG9DWbhf8lTi+cUL0M3dFVtiezZPs
kcWcjPMj11nxKAdGlzh/zLYDpV9T28sC0q5+q8lmMBDkIYYPCeLXlPu81EVdyK1xJUim7qVWXf3V
0aLiLFrVUBqvRtXmstVXrbOZSjRurGo0lzZf+TIoFfNqFHZ6ci3nYs4DJObKG545jyNUAzbsOWnB
e45Z8140QBWI8ZtsIt3gVBkespA94uyjB/7TID+/oCve1KYdXue2MpBmRB9bjvoT0JQogujDJYFX
+wCdWpxXwUF2r2yXsYqq9WnvZah1G0rzLAsYGADm+xlPk7Fub31xThrbmqKLXznJqfDcjSmuyJrL
dRDXqGyRDUchUvSV4lq2ewB4ft9dQ3FBx6L4NSbnD9Buzr/eR77m3vWrH4ZF0o7aQX6+uK0q9Os6
HnmcUJGRdaerUcXp0Ta68IrdWbWFS+YgJl1Vp6gMhsdoqhFQ7OzRWw48MT9XuHidYUl5ZyRuA4Bx
9rC898lakDfY20cax4e/53Jgi4Ceez1HLO8vIn8Vyp491sCz6bPbNYhw3duyZrupv0+0Hy7KSee4
9/uzUnGkBiE7fajFaC3x4Is3Ze1iOt5yJvbRoOX6b5Fqj+f+hcRyuQYBMWNPlfUvvZ1iXy+OKnK0
TkBOzOWLHDN4/FzUOTl14r0TDLcWTT0MqHmjKAO/UvSaWvQj8WFHvxGrx2hH3Hb3Qt6Kvh/rBwsd
4V+3ZK3b3Kf3aXaa41Y4EFNswcBYZTl9sNmCzewm0GunYHp1UB7FN3z6GGvISWbbmCRlaf4xjUjk
YzECoyqTEwAJDB5ie1dDi3uuoP9/jvXgajjhW59U0WEyFQHk0qqL5aAE2NccgkVXb7XlFruwifMV
TTkQJGR5CAYWq3vf/+8b5Wi5nboSaZmKCK/m7cC8qM8NdrKIuZMKjcUiUoapcVbYexSDidZBqitE
nWCzLuVksXF7RrJnE+mtg/dcqy47CFnxX36FwvveTvCyacrmqcDlcBs6/EehJYDqpVb/u13EZMR0
t+lCqCsj4LZKu4ZIjl5CMFbII0T+J8iN+64p/R/AFnYeIPfPao7McqXCT/AzgOL9lJ70eCywTinZ
FcW5f/ZEEacezMf8zShKB1uYjAgKgB2CnbLai7YqiC/5lLmbaR6QCO/R+e/1DUJuLHtu2gOPNOca
90XasiaLmOfOKkljNPj8uuHQxfl/n0Oy3IaCbGm0zX7oFahdsmo4erOXNU3U7k3ZJ1/r4vGJtsVs
Nfy0s7bKC20faHX6Q1QiUQnU+VYRPUjA5V8GmML8wUOHL4Op48QYp9M2NVwursp0DuD/X5Nx5CEi
R+MGQXAS9uFtlIiw1YWn3EEw8hH95OEoi3KKAkh32dO9S9YGDqDHTBuvadwiMS4X76jTD6WOjsKg
KX24HPA48PRtxVGSCJmnHmSBhNPPmmwqE5lJ0OlQKbiGjMiuTrZufNZ7W3+t2qQ+wXH+bM2t/hrP
HmLFboLssVh7QiP8AMyun3qzv7XafGLnGvXRVcVPGDq+pz6pAGn754C8uB6Y7UEvfIDovTd9ToL0
Y7Rd7ZkdcYsIAGmVJu2nz5yTHzHAha3oIirU5OVYrEmffIOjopBTVLa3K7dLZvbiNAffq5/sGcmJ
hhw6ccG/1/jC86BbhOCVxePl3n9/2si+36d1FgBH+Rkba6hIrpFEaMSnjT2jWtd1nSxxrocggzSV
HaHUHLCvfS9gdazbjlN661fGu5OTE4miND1q6Cy9j8E2R6GA9Lrhv2Dz/clDU/bqFqW5nQYzWOVe
3H729S8zueavto2XtRo45n7wCPl2jVvbJ9OGZafkZYApFcbvVjgPL43SfW7Rg/qG3NgnITL38scE
rWs+4wpsn8MWd8cA+4zY08iijtWM4WiGTjj87J81sAOPoRwV84rKMb6KSwJ/0fRQhyt5jdyuFjfT
Dvcm8tT9tpkAFeGCfQGNlx0CO2ieHFKqT32pXzxY9oeyK/IzifVLaCdYhI+1dZUFScBHpAOUi2yB
18ZstMEKLiwI6RY60T6Uidr9/VVyDyMOiRjf/nwVeh/pY5WNBn4VutM/zzOUM8stXps6YYfTDs0p
aLzplLapdUXmHlGlyglw7Zvz9W15ajPbPwyQ5EkYJ9Feq3PjtSlI+HtWG+3lfeAkMxpqlh7hC8CN
MFrwn1AELhKlWym1jYpMWjbnsPTTb+yh+5U9YY7Uw6VEpcDKLpGe5BdEfdNzpbzIhoI0Mpy/HpPX
MoDVzeq6k5eZ0iCF2c/OuJP3mBxVoqxFC2COdyAvQyFv1oePihKwuQyCRF3L9uxUQkmHwDDuqeOl
Hmo4cy4BewPZq2uE6PJDWRj2997/hNxqujQj1JMdolg7ACImVjliP8heNupIYKEwZF0TfCkX7QZj
CfdgjDiyu/Q8GlaUfsrThNygVX9X2/ZHVoTmS1uXwZooJ6Iubd1d+ImR9rT9/Dt5BKWsv8cOVtrO
PM0XfKG1bWEp8bpQzfFlCu2/4NnGG3jqRCO1MSz2dVU350q4ls6N126Gqedh5oUkeWXbDzrkylU0
B+32mGLPcB4yD4OMUgu/zn5wKoCjvsJtbzYzKYy1ioL8R2Tkq7QMsWZxy2RvKq1FxO2E+pDFsklD
tYR8vxfrGznmaQNazHLtzPumfNHQ2XCdL3ltNEjkBOoOE/r+GRATaEqjCb8GDeaS6CKlz34BaVaz
ogi2KOfSyIQd2QVjgTKsm58cPftZU9QOzTulR0hJDCiJW0G0CVhtvCA5VN2AokjjvREfaBE7FHoX
7uiv4OSEwHLYfbXqtHYTy7wO2mhdLRQg1cFJ+Y3osnwLhi5eanaCOtoAFX5hWSBG2sa+eIPhneY6
eLed5ByPvf2dAPylZ9V558rEFVTJxkOjd+YBK3JYbAGyukUVH1kiD3lhW1f5/ahO/z4PVX6UX17W
YFVndVa2tFV/6485Cm5u/pDOugHkC7M7vSYDYkeJ+T4jX7WsmlZbT3FpIJmr/jWZQ7blVhghiWAD
V2vcWXEdpcRWUaFZDqhDLGpHYA5cALJC1M1dFC2EkBxa49msJgUbmE551Ive+WyOgJKmOvv2x4zO
IK8cltaw7zwsNJUGGSAPgPwz6WRzHYGwx1/KMi5DB4BMQ1f6mz48sUdZTkGGXVvYauUp9or24ibq
o26M+EyKFoyW9hJmjQqXBHHrCBa0QHv7kCWTbp0CA66WSDoWDyok0Q0XTnsprMCB14tZveI5NjVY
2nVVkKrRQWHIqiyaQi2OZdzBYPJKgFiiKfsUK1AJgLvxtmmmTy2I9lcjt+2VBXt9W6updkkJ9INf
9+LvIwKOyMZ9S30VxsoYRWfLUpJ9HqXuMhhwHZuHYjogmfwy5zxMHpAhcUEnBg9JCrffqN3PkcvZ
po3a+MWMIjRm56o+WRXmjUqZqFsfhY2j0uMEOE9gux2nXipNWhxl4ZZ9cYz4vEiJtGTECexgS3Pv
9EWVBEW7su0G0AqZTGv4yMNs2MPDRAImHaYPOaT7YNLjLmKXD7CgHj6AYP6cJHsDcxwXjrrI8QBY
3/Y+DZAKYKrhf2/LY2Lnzk8WDIbzOLtvgM+8s41O0BtY2qp0RuTJZvWSqMVzDez0LWlLhLuaCc8e
MUkzcWSwkDdcxdiIHMIRfDDYJWc1uWpFvlgcmpFFX+hTNl/kqVGOOiGa3LcjtRjF0YEECaILyZd8
GKGPB9PeUnpkiqD+PSDyC0Zd9Mmi+lWTTcMISgiivzoN55qkwryTDdKz6uD3nQRTcB2ITd1qsu8+
KmuNjq1HZvdfqo0JXvIsA0AyMhSIg/TPXtnRtbOzHtQB9MugTZfK0roTQAWBPouaZTONiGGSG98q
8JWgopnYkIHD5ooviEF4aPKv0Iqvl4ZYZrC/nk8o3ZwsuQQZ1vAq5HCORAJYsH/NlS9VXZwYxNww
K5plZKfdwoX3u/dFofhKh7WMgzJGazkYKxQehiGiUw7fJ3rIp5ZAyDmAwEhGrtdpneOkw5ZhgVI2
xtBfZeveryvGzxmRYM2BBh7Wrfeuo8tp6SxsgFbGB913262T9Pmz7tr5s+thSh8ZT7OacdkMebrr
zRYfurLDqKxysUGMO/wm7y/gmXsKyik/yq62muLTUIW7psQXZlBxbOhUxYXQkBXvGHS3iFmQDnpw
awTPgm48VHaBVCmin69dJr5qUyiX/mrK0QQlgl3BuXKR2+V4HJHWRODLsx9NSxmOsmjgbq0t0qBr
rbaq5yi0lroXGK+ylSaYI//WMsR/IMcqSC9yZuG629Rt5hPLztXTcmIaIqYDYms4dpFHNPDvqE8f
TDOo5ipG4gSkmsgso+Tp7QuNUAPyyC+d76l7rhSoc6UB5E7P3RlBmDXJD2EBWYTYpxnAIJCTC8/W
HBxuUS3LHz7sjmew3C7CcBUuZMkOOZFhbQH2+ARgmY16Nrzq3VRi5YmwBQHr6lPQskyF/Tgeq8l2
r5nh7LsCOYK67dv17NTFSRNFr/v2EeRoNIUs5ilSa3npszx5fcJ+xP6ox7x851t2j7o24UyT2cW7
kqnBZsQGCeNGmnUG/R/gerSTo5M7XmsjjrchSi6YGVflvkpA8vI8yV6iLhuutrkuiB2S6DXQWfIS
szqEYtDWXqPu2LExyXfIrCeHQd1n8WSXPL0rf4/S00PhNP33RlGQ646sZ/ydyke3Fpwq8du5FqTS
W9NqjVfL6H82NfE730fn35tyVE6G5olIihhV3dllEVaQerHstv6a+4i/gjGp5tY2N/7SVzs4HcH0
Ge6Wwhmwjw6G1idXpKVfa3Hyu/cXapxcxfxEnBR1NCEQPgrzRWCk7qIsC+utc9RDp87DkxK12dtU
EgbRrLceoapL2SfPtmhBduDI7s/C7Z6XsJCZ68CBTyBH4coZj6SSkJjucu01r/Tpcw2++ljF5oTu
l4tYxTzwKPfjCYpGZ6rPvl2ap6gxNsBUtWfZRSY9XhpkfZahfMWAlocbh9ppdF5SERsmj8BtrTfE
C90ReVa6ZJHpRK0eTPTOFmnm8PeLefzw5m24tqPbK/7sx8cF6cZ42qtOO6ISEWDb4WNotpBtHBK0
R6wrWD+0Hq5I0WQ8nb2r/AIm0GBcV5ivyS8AachpbaIAspSjMXl5KI61tpGjsykiP41lHeRonWG2
l+T2hcxcePsTCV1j6xrWB02Eve+frCtRi8mNFgTKrwFLn0kGahGGg4laH+TkW18jZo8I7qEVEbN5
6mM3u8hiSvL8ktfKrrZ8sY35u58XQGsKQT3Lvi4af77A9oK9mRfpITDjcdvNnoCBumAkOSUDx9Od
d4IwyVJzbNSVmtJ57/PuRQOk/xS4zXBVYO864B8soYpvGygHk19YZ0q9t80u35uikLV7IaeVoCX/
MSD77lPk6B99sjkZ+os/cfdZhowjq8M6UUjlwgkgOon862rwpul8Hx3NwEXbynTPrhtU9kntja0q
tgWygET2syabHMcmiJj0GV64s2q92dz6YTPj7GxE3q70CB/FNcZwbX1sqgIEZq93a8eBkiX75Oi9
kH25zeZTH+YJm1xee3+De1OJoY9jgPCi+03K0sg6gnXsbkZA7ixiPZdqsthH2zFsCdC7q0I05UDp
l8MerawLqCVeBFL4sxFWxc4ikdjjqgWyDymAMXPcD6sH/yHiJY0Fq6IsM+sQZJGNEuuMYwzHr6+g
oZ5EqjWIYCbZvpdieuZxqAgEyYVwE8ynzOM0XdWw7nQ8LxOv6rASCXq4P03kPJg2+hc9Uv1OX8LA
KIWdSTPUys822v8kzPstfl2MJmFhr8gyY+4hDnvoLrFOiAKQUr5sA0HOq5yC0BoHQDkgawh8EJBR
E3cn9zdaiUmUG8G9lLsft2U30DU9ODixbwqQgBiayVrUESJfHj4Sl1D3vMtcFt+aWS0/AUSNENOz
O9gzNIeOJ7Frf3iJ029B8YHL42G4r/hMPRloqg6+ZOwSggQLmyZ4QrgBLuj8M8rxq6WKUOAUT95F
DcJbQESOiZaMlvyaKaMjg5j5611+f13mzVyWqAYvyxnEdzuaBxs6/kG1XOi0sio7czHScac+dn0G
NPLXxBE7wP5Btu8TbaN8Q7oEWOr9vXxbe7olSBGPXdvlNJ1aw51wnSXOaveqdeuTAwgKTCe+5/7o
mh+yxwiMCg6A6B9yt1yVJMIe8BeGV6Gv3AhqgzoM35TSaV4r2KSrbCqwmoP8fnIVriys+gDzJTbQ
Tvhb+Rb5CxJflUlE3YMSsOEBjeggeZ1dJgpZk0Wo9N7OV3Mjvw3LNjQjf/c/jtzfYrTR8PzzLYMO
QwAvMTZda6qHlhz7QTEFxFZWQUurh7pw33PDRBNcTGlEIWuykDPkXNkUc/1u/DnXBiYFWFe8ovDD
5FDPQOPV/NAG5aURaI4cZagn2WV5DWQcWrL/16ySE9DOLwKlT9jggQdwRI7MTTEv6ioI5TJlJhNi
csArnLfQabPd7NlwWs0hsPDeEQkmyKTjdpYRcAvNiHXWWQDiRRApmYPm3Iqalqnqo4Nly6McKK2U
ZPc0A96wRKecI2f7IrffB/My74bwVVGUon1Bqo1kJkQOH8SzPpBy9D0iPFWMY5mm7DMZso+KGuFd
UajmhPGrMMeLEVACFSY6iYqMcOyrN9sxyhQTAu1dFbkHXRRoBY3lwyxyFo5IVchCjsg5dt6SuZBV
BRj/0Ck7SzHctWsFf7ndEH9DgxX9zm+lU+OBYVnT0awIwJmu/5fbhiTpe8xE7bjlPIT+71H2ydo4
lvmGYE5K5GYgWi32fH3ZXjC8AbrGhhC7kPaS05JjkJhuY5k+g35WTHWp9hEQ0yxBCEHvMKj2LWsv
C3UufQx2jNHjsGc2a0vtuQAmBVpZMQDvlZsWpQYkIQx00HBhH1Zor15pfRkk2gIxmaALk8+6XZZI
cKbmrm+heBml9lp6Vvxsz2nyrORNubIKhE1lnywyv8R3MQyL7b1vZLNlKFFxgdW58Ax3j21Fss5N
k5CCURMfNc2nWtX8CwndjyYM5wOyDwrEKYDnjtK/jImpPilqeJL7dZ0o/g7wUr+Qe32SsRYe1kUD
9LEp3luVPEkcQvxSAgsTKQfvHBl+roO4OXiCxCNidrILwMLGVaD0ho3RrTXVZ2Gv1CgCrMkxyXPM
98DtUOsTLStCsa2Jp508UMkue0ATp46i/KxjALaAS1CgIPcm43q2qoLLqjrluc1xeHPkpgFRhmBn
RBq/mRGxbTZCQWERP1o2Nfa+bhOvWeFbiYgg0SrOqYG984zS3smaLCbCulhBiJF78cecGojkqoOh
YYwDxmVy3h9T/sf3us+xLYyifVtHgA1yZG49YjrS70c8ZfZOpXB+b/S233eikCPajLO655tbm5BK
+SD75OjAjvPBJna9ZDtScLhGCJEb110SVaMpCjlwGxXNcazzXePb63/0W36x4nGI8ljuIpXRq+hJ
5aqx6J1phN2fcWQUA7IgHcxNX/49mqOejZZ+fmkQlHuqJ7DxRjrGa21gD7Qw0/ktA61GeEv3n+SU
xc8RPXH2um28yRGlsJ7VSTfPMzRueVzyWb0BbhjKRhtM9V33/h/9KBw7Zdx/Msu1/PP6oFa3pTId
/vHHyqr8GHI0Z/T2GdUJRb2oRhlRyOWCgtVHfMAJFiIU4EFevTXbwOICZMB0Ri5720NU+1efHMDK
5hgHVb2/93uVqz5mwYxOdV/MK3PsvkViU4JeLoyxRFRlW9ZkYZUe25cMKVgO4IGSHtEcbnfwh6YT
x8DpJGvE6zv8Y7xDMjes4bJPFl7hoREpxOWnwZhOaj3v/wEkvRTgHov8f+Vdxhknbxu8GnR8Fn6D
ZlqaZesqVAHdtnXH8tTfoZnA9eG/kkdbuLqe7p1ZDWHqDOV70k/9SsVaeIWIcPkeTfi9hDyhDtgV
WoiK94O/mnXrU1TMX/mm/B8F4h2Tr3vfohGvEDx6smsEJJRH5fQCYoM4k06ssjaRvpRJU0xAZ2K2
bnW2oTAvdCutbkm7xPPgX5uweGwcpEBQ1wT0x9IC/FAma8cYzL8SRdlwBdZfYqshizL703OSttrK
gxa3saAZLMF1jbdkdDpwGobCNxd7guDYybKw3bLRQfzity4JLctVjdVgWi/lUOi7MVWyi55V5L9I
U22aKf8yTwFYc8t6DquqOhAWchZDUHD4rrp3rrTqaRzP/9hclBlivEmAboXcjjSjvZv67K+hyKzL
BGGYLDe1XEWjchK1QfTdap656WrtB0K3lvMY+E67r2d0WMQh23VtDaF5n3NMjYLwEBC10kXmL/m9
mXroPt5HSwvWj2xyvNZf5WvnGYmGwIVlNCXV18F2uy+52XwlgtR9QfT2VhE9uUqwHNQFclNsIFNN
xVc87PprYDbZJkBPbhEDIcZIYTwg+zHx9EchVPb/5+tUAKL/dZnCwyC8Cr7ZtGz798u0wJbPhyaC
5IC88qoS/NsyV7Ea95rzPOfhprIHqDJFUx+4ywm8jaH+lCEqtFBGN/woNfUrgcLux4AwRjG5X1FK
P2gIy50yR8lPshbjsuqh7IDOIgmwKEFAvZujnxg8JUbaBRHIdo3VxL73eCut709T0uofRAUHuPIx
UTXLnXeBhdpUaPfG1augHUB96X6gkJXmQfJfbl9DfOzbXb39/n/+twWS2rIhs3gqZ2jN1ow/gNX5
OJd8+Ax0n+Y+amUAiNCwCbFq4vLF4Opd14Z2F9TTWUUS7sEkR3jmMJqZDzwev5ReRs5P9MkiZHd7
zmOEbrwSls99YAydetv0JqtCp+iYX83WeNG0Qj1PBtf9GKK1WkJ54o/EekHh8ajEdnbKzd4DR0NN
GdCxuvU1aXZz5Lm53fwPzzDrX48wExi7A4jdUS0wlRouM/9ElyPTi+yjUaiLwRh8tiaYdnIHoprh
90SBXVSaLKOkmen6a8qf8+dooMBUSmf3FYiYvyV46z8N1YiuR4iRsmzKosFfYQHAfVqDWfERLaPI
iuDZt1AMd2e1Wgy6oiATgWdvZEYf82iZKwLm0RZP6egl0btPBH37r76wb2ryNH/uBq/ahY2JD7Dn
Fmdify82dEukngsbTQr2sjIkLptyM3sflcHNe5M/Idr+51tO13D0+f3isrhUQGEYtu2BuXb++F45
DKIihYLIYq4xXogT/eyIIigt7ezzbT4geNys7wOYjqtAPjx3SRoMo0SlucqCs0b5EE6gxADkt9cw
AWEEbAoKmFepJWBVc2W4pX9O2KzszdT8Sv6txW50MfS6ctIDNJDa2vE2Tj5a517NtyW+TqCQKYq2
fe3aQT0SFfWvsRp0y7oLo5U91N4xGDCky1r8rfw8fgrHJFrzb9pPqQp+Sh2yNWEC52K7SLppeja+
D675fVJwucTqs152fTNvs6D70iI3cm6m2DrLmk0mFJ0xWzuOjoHddauMy2Soe6RKi2UYw1cnfNMD
pML/FwYulg5teU67gt186/hoX6LiiS2xcskDtzr2YQw0VQzkZvSOD216tS112HO/g9ILWv8z+Io9
p+sMeM74qa1ydd8TZdk4etEcRhW/g2Kwk2OoIYlRljZKhmZv46JZYnFuGOFBRcxnzYnYXI65h1CZ
XXooPyXeVjYbL+Tz6fW5F4Moq02jGb/lzeBeYJt7Z4klsWP0iexaubXI6UyHUAWKMQl58pLQ31R4
A76VnbKuyQzH7YXvqL20CpI4CsKhjyjpwgIOURFa4hnE7qxAMcKyiqss0B+o0SEq1J3npuXV8ZR2
l4MbfwiNtmATUSeQZAEjqSzROxeBsiHTBrz2+qh6xAJ+EDYqSBE2fvRd42b3W9X9iFs0OGoYVw3C
VldNN69JbCbn7Jprs3JS0/ANW0njla2Ncor7+K2MYlq44ckxLGQ+wXY9WPIQi79Vv7WRxbk1EWJG
c10btNfBC8IPuAHVo+uj5KcrebS1B3feFASHzsrA48MIhRynWRTbTCZcwEq3Znays5K4HsqASZed
WhSHjzVeE2cbkaJLDL04A++capFzmdjSXOa5v1oTfrdqhrWeWMXzIP4ee0kOW3PYy8zfPd+HcDNq
WMJCTYhO7330MtZ6qcwLD2j81uNoeNTqKVgVWGI9Zz3Pzd5WzPcY1boHezTD7xNKuw6ArW//+YEC
E+lfDxQ2SQ7SFq6rEuWz/nigoGWQdIOKkkDRo4ITaIaGwtRYqgict9FJFmrdmDtTMTaV6OIxHu6J
pIRbv/SKtyrD/RIpK1iTk/IKkCUg24GnwWSyYs1PMceWDxelgo2BvyDiaaKJuSwKBSJyWj5O6ehs
lBb0m9NFL66aKRdAxd5VndSVE6bJdfLCo9lg3jqMmD4iLWafIsz9ljgiai+x7z+A6EevMzOaT0Ds
v7eqmn4LNHdP1BSrmxalLcDnBjGU8pNtdV7woFT6NoBCsQiyuEwwp1A+sfr6IGv6YO22ID8IG/on
xKOmE5HnplNrMi63MLWOyEQIROHW2XbRPnLxVyYSOzYPtYuGzmj0Hj6hdXi+F2PpnQlXNdxBY3oE
dLyuS1DxSoTCSpul08qbuuxpNgYIFRF2C/UoHFrCKsNY7+/C8+bsCHAKK+kq7/SvEyKWi9hRzMfO
tpIVZhfQaqckjvayKN0IIFqNSlOLusEhmaqfhWxacG8ebijTCK8UpTX4Ko3QXbh+MGwGt9JeytT3
VrpiKY8eCuWwtM0LabxyMyBUiXuh+/ifL0Rd+9duEnVFzfTYOpmGrnn6H7tJbHWswUa7YfGRojlx
nMuhf0ewDG2/tsPtSyku3Vi+y+4sw1+69qbLGA3Bo9xv5z2LkWy6esVykiC8ZAbOIcNc+UfrYwqn
pfPneDZRVI6b6TIgJr6ZQS9uA380z7pl+2w3FHuZz/g64BjuaivyI+UW7twGGcNPSm+o9jqM8LCQ
+BsJ2UEIIl/4k4sAnoDx8DghMWBpwTJI1qAiEY8pmrjQIE1wUmPDhCNmqaAkgVfjHtHgcD+PBp7m
YdDyC+Je/RgbyadOi6dv3GkHDA3Uv9oGn6A5wLwnvibIymDYA8m/iAOeDFiScEmJp4OpvSHTnR5K
niIP3uQZz/CdlnGDcfCtFSjqJlER5iiG0nyuGqNeaUrxJUL692C0/c9irBNrmzb5ZjS1Zqn23SZo
4nSTsstdOq2Kmqlv1o+QYFiEcLpbe2qsCa0t74xrGexW23xJUeUy4t55zZsgPNixMi2GySk/heB/
ofFp9lFl8w1LQ+xcnYxcREmo8FJA/XmYOkv9NIUhT4YBcVc10zDP81P9sZ3xsK+V6DssfkTTRlgm
VtwMm34jkQM8axI+/ashtmc29t6enb7yOEGDx9E5gYIn3xmB0y4TZw6+WPqL5pvdV1SDj16oHwsi
UDBB5nej0ZqVy2Nma9SZ+VQW0JKdYkqek1m7OH4d7y1RyJosgjLzN7MVow+i0q8DOWbP/Yw2G5bI
deE8ORMyW79HILj7+wXuY5xr22qPg0+1H9qk2sumrHmB87mqkvrdCjaGqgQ/4hnBA2I+3lSqZ0UB
cFcXuvbA7opF26l2jRBzmz3epPLKUjD/ESUG9KY84LmcowJbzEhKYZrzaDtwIOo2X1bpoK39kc+z
BE6tPlh4jTz01hCvnbRnK3Urez3ptm5tnxNVD7a2rkfn0PLhzHQ95Hly8O9Rxs8N1KrYlO08vnfT
8N3CQedsuWH5VgAqj/p+b0Mf2SOMZyzCTG1OALn1Q6IBGt78l2eIiIv8dvIiYG8ZBuFMFXUp0/vj
5BX1oYYMDFhIF7+EUOG3HeAaHMesmx4xI7IWsi8cNDLzkxgxdRUk1XSChxUeSge1Bletn8yxMIaV
1k7VMphTAqNxl2y8FHXQwjH+24OP58W//mpN1Vz8ODVXN5x/rcBwXNHjSGGb6o3wcDT759KZp53c
w7t+BzMfj8xz/012kKtukFWtL6U3u9dxvgypZz/LRsQissgmNdvawEKuaVNDxiejtJCjPQvqsze8
k9hgsXcTYXP1fwk7r+W2gWyL/tBFFVIjvDIHkZSoZOkFJTkg54yvvwstz9DjOzO3XIViB4C2SQLd
55y9tkb42QVGc5kQo90VwXC2kSvcpU2INYTpYdMknLfOmcJdhIrhKQsab0umjxSooQTXIS45P456
QB92+5IofUESEoJsAH4uTaxnajbtb62NFQEVKuODoeTupm8w5fMdEpvPimt+DLMCBtSk8hDuw1CN
rkaJfzYx6ZbFnFNfqen8HEvKFKxeX2vg/Vhwow5YWLGOZ0RbUALpIe6FOHeWXfKAw+ZB8etqh8tP
xu6bT/3YZmOOw4Ptd4uwIx8o6uEzmwDSyVxj2vN/5autu5QruW6YsPglTLj8WmqDcUKHBehCVfv9
SA0Mssq2f5769tWpG+u7GimPE1K0FyOAOWEWWntgK0OitPEdSDhuE+y6Khks3A8nMB9FfEgKEa7/
+7ffmC1T//Xb72rkbhw23Hxvrb+3hiFUVTUSCbny0tG38EvCizy4QgsvrhVTuGp54QpMP825b0R9
1gYdeHOF0ugFmQPn7uulx/duh9L3QfZVVBXfpZ5GXZFLKe2eR3j32OB/uupqRdz1vmteVFStMLKn
6F1Lz5ES6wfHbPTDFGjw/mRbJ83zBR34j1EG7f+GGeZAi4Y1raFDZ3b/DkGhGOuBVAH5Y8MOJLlS
gZFPlNUevTr/fSgq2ycTB+nY48u9NuLa3vmAxr7FnXUa4YyfJr7Dq4z87lz0TiLAMzJ87QlKLTWk
XZfEJzekRMC/QoUby6qNm+oQjvqlgb0AV30EFv6BQ9C47iNgqW7nVI+xguoH9fC082NNQ/erWZs6
gRnt2ZPYJAMSBXgb2b0yhiCPrYSyplFP73G/I74/dcnZaiHVa8V7YVG5OwmjutYgHlb8D/1+hUF2
ux9j8aPnh3oqyzpclGMxvLhiHA7hXOrPFnJ4Ebger1jYhqcvoSNpi1WvY+XQaGDBR26i5NqGnO3g
qvrFdlWFQR77j0KvlevkV++ZKLM7XQclpNtDdWChztZJNudDXvVPmr9XKp9KobI093LLxkPnUhjZ
cKCyzLrLCmp1sZJQDiF2J0e1aGsMVft0J7OxXZwrp37KQaMCiCtsu9tpwNZela55Ua2WIsnSLte3
XPJfqWV9CCmIrNt1ieHsB8Ud93Ggx79yTMiLeK4fDYKD6Qcgk2s+iwAJxCIP8aKAc2jcK0GPpQcG
46tMU0dWecCEZU0FwEZoaX6Au8RcZ/FXxYUc7UGAUNJVIUOyOls52HahQLvNaqplOwD1bZTUJyXo
6pN8JQ8OlgJhNTTHW3+dEgFEdSxWejwgzK7T9hIM6NjUDKwtmjcB148Hz3+/Vbj/51ZhmzrVl6QP
iARjRzmPf/+4hpk/5yP+B2mHY2J1gf17HkFExdDkp4Q7DBL9MBMfJPZBNouRrUkvyJhaEPUhkE+X
wUtGFmAlNXKD/U2NCCRGha1sZNM2dACvCLI0cF0XjA6TRcbj4hwa4hcreGj4Kro6uDrOFkasacHY
TdnVe85aMWA1NQ1LequcogcSoXiYV+WwQbWbHYqW0K4fJt1ZN6oHW6TGXrZkP0W4ZMJSg8z0nJ1z
J8rGoqryQHv9o4z8VkuuxZR3A/sDhGfb/bWfQv3UQlIwjbxZl3ontiGWwf1C9XyxFYX2LZgtrDQ0
mqek8r4jeYGDF/GzDnLne+Im8WkEnvWE7AJiONWMOzk4daa3UXE3Wyl4t2TOYfAV+4CCps8Wsk3c
LdmUdvYmW+jG85WwDH7283fOl0VFVttXm1GvVaquELZFUz++21nyrVXV/28dIhdHfz4+0MhxEzUN
Ph8ST+LvsDUhk9GDJoV/QURtkKelHt4RmbchLJZfTV/Lrl2owBSv4vM0d/Wamx6VNlv3I7UUc5Fd
PqmEufMWkCMAunQLjR4lwgRNugGhM7EAfAD6UT3WCGRg3YzhRp2bRhKpd25aXQfnUId6dcqGLFWB
VhrBWZ0PdY6kIGV3uGUtQjA3My1CJo57Pzb5tzRp7YNsqZTI39cjhM1gUqOtWfM4tzvuHjfJDKJ7
d0e07kVKacK8wUynpbSvLXtzq4+AamVZbWkJg581uyuZpp+c/MFBffxg2da9P1XQbaWOxLf0Ye+F
Tn8XmmrwmPT5OzX7xVdLw8YAeQ9aDDlI4EPsbVez9kY5ANR20yd5SNiwZxQclf5rrSXBxitGCnnK
sUTkPZt64JjKzyJcEQAZzorINKS5ZKcHp4pPehG067QtrzA81r2UtILGD/6fdYU1R4D+/mJYxrw8
1ax/EyHyyczgSISVQe8mT63I8d/yBtgwbY25FsoGTFG7Aw9PeFvm9BOr0c88c4uXqtUoCdVQAFGw
ZB0HkQebrimDZ0K9d73h7idNK17zCo+7poq1B6VW8P8JHIv5+L6USnH1/EZ7cUCeFVaUP7Jztp9q
C7yyragv0MfDuzht7Xuns/2zO1JTITWxSs8yOBszddfPmlg7DbVNpWu/cM4BhZbkysuExfp+EmWz
6htNeUH0cZr0pF+4U9AfiygKrkSqcQ1KtOkjVXlcKX38LPq8eh6KnznRtG+AEAjSTM2jxj9+FVma
t63mYOWtKR+EstlWrbdFBRr8/O83cfvvm7htOnwcmuBRhe0efNt/vYmHg6artgI0vcPuAU3u9EPx
s+LZIRl78XzlXBZW/sxCLrkC2V3LVpJbxlNpr2TDnWfnhKxGbkSPJFJ2vqjOOSYcG1+Mytcr+Lrm
Lg2rfe/E47EfjJyyz7Adjzh3TIuajS/Sg/7YqlSXyNWLQpXFva3F9VbXKBRKvH5VsMwmh158dnmK
8d3IcyfLIK5QhWWfbuoI24ntA9Gl7U014VkgP9jpx0tFAM21HWrbQ1NrX1sAa7noimPt9fgTyT0r
rvLZQsd9ZUsxun1CrWmfgDHbJzMhWV82tYHx2ipCYvk02b37RO0mN/WAkoMsdp+aDvMXc2ZX5OL9
v39Sf+dswEA5qgPuiT82dq9/RbaETZzTaWK+YC4uwR9fUrAsgEf28SUM/+9vpwtX/+s3S+0XQTR+
s66whGtof0d1877TYInh6zjia2xifgBK6XvrgQ1VW7W/Vw0BJZmy3g1ai+TFsUf8Z5hBMPeZLAiW
TGqLP42g7rDAvQGfofEkXxkpdrhql/FsgDO67ywXIWOQTu+tAAIOTfTl1k+lwfjv+ms7MDeYpLT4
T3s9wS+XfSqeOU+s27uNN6lQ8LlnPgnFnA6m8FkBzU2Dzc8lxWZiABZwFAkld6k7KgdrLFl5sXKk
wns+1Jo57EpAkbKFu5l/HHTIi39MkSPy5D+GZeftMrc5pnwDnzLpQK+ov83tCrldF55zkuK4sPfl
a2H2r7LgAmgIBo2T90n+x100BMyvU1jk28rlYQIxx0IsPHmr0G42NTrPO7LnwSXwKQtb9HaAu0rY
Y2w0R4+j+QALObjUfqZuMFx3cPGh72s23t/Z3Rj7G9l3mywvSEkZRN/EP37NldfrDJamsduYRAW5
Sp6m5HzQ+Hdbk/p1Fpk2bfl+LquePMvqZ1hy8XImRp8zyu7PFUUny7QQKLvS6XmKQ+dRV/LigPle
s47srP9o+xcl0f33IdX0TW2w4kaS271Qtrc3Ar86BYZH1ZyD63TtiwIqjxgvrZMAURzr4XvcfLpK
YH0MBMVW+ZSmJ2BO/ckQmFUJzcw/I4/Cb7f/XurQoY0mQFtWqSMR+KlaE22F6EX2iDVbf74dyngK
z6q7uvU4/5zQ1GRhTJYuCzkKWHH448wx6qF9e5FK5PNfBiK15R2IPvp6lx5vF5bTknDSD7ho/N0v
p4VGVKyrQcNEav5LyL9Jk9Ypfhq5tY/i0FvqmqoeMQisnw0TbVygmG+ajasBuQ+sg0u9frMcKKe7
MB267xHG70t8iuwzkRzvOFRYxSYgrd8T+Olyhq54s751OY3xU5pp5XOQOUDsayfcZUblPeEg92Kx
FP/s0XPgbFdHj2YDqDkebbFxPDV/dZPkCKTb/WQ/BQrRa+J1SOrwUijtnYXp1qsaFPkGD5viwOPX
uQ9HDYRqjh9ANxkrh7DDG7upeJ13lUuC13TOcR9QojLPiOpdVDrTZ9BiEFYi/8NvywlOeBV2K7P0
tA/b+Eldff9dfkkaKsIvI/npeS3Rr4dojN7K3NnIGTbaeiAK5fQAv0qsfR2Eq9LkJyjvvw8NOZtt
P7Sft36sVFmf3aa05vhW2p2zVR3jz1NvTUvUyc4uLynEimWTK+FBJiSyoL+wFB4fCrbaT+CR17Lb
s1z36CYeShnd7V6Nqg03cVakWzlKaBd7wEofTl+j+oszJvFL5pHPV432Q05C9GjsgJ7aWCWREEko
4cdRJosOwsiAgwf6uMb9ID+2ZhhAYQ2d/Cjbt4MeEcdCy4edy21i7FN6JdvAXjnxNv3rldYo2J9M
1MPF5lkZRLvKK9ZL5oi4sClby169jGpsnPW5Q05iw9Sto04ICPtgPqk2gOjjq+OaR2O1k/JarCT3
poEEQXh2dNGQGFF/oX6zfBvMReH6z7UOdqeP4+nS+rWxnUvbjikosyP3mXLrUgJ6b4sOLbrbms8+
Wo9Fm2Ld2xJtKlxC0Qjd7tKuq84aAKclJoY2RBLdvmvykJLLzoz92UWPcP2t8zZJnzuLqIz3aZTe
yX5qJPNdb/rJ8EDe99GFFNqvqik1DwKzVUXEw6m12uEUTdOvCIDngSBUt85Hoz+kLYVQekMk1G/t
gJqtELehmKVlaoQ8s0wT4o5tIi9hOet76nsZAcmq7B2egRQyohh6Igxf3gEIxyyZ2PFTWPbtPfKn
g5oY7pPswmICLcL0pM3Tefbe4e7tXb5md1Q6TFPgHmXTUyLKKZqo38m5OAaBMUgjfiPzqa5NNh8t
6IR7A+8kyIPcVa0fLeRbjRNyf/S8Ozkoz5+cLSGb9OtvMejlWdWb8euNnYTAslcWxlpnbX6czMZ5
DHEUtEbiSXMjbsDXZ4lV7GVTzxRv15gZt9p5tJ/G7tqH38MQ4aTsqQpIe6ZTeQd/7svSFC+XPM7g
NRrKydWL714Zw6RC3nqXYDp7J/qYeuSmQ1/d1i9lrZc/SaBvqYAw3mMiiEu2aBO3r0jdw5OctiNo
tWvAz2yBheT0w+rgCnAOOxSEk1TIPNbVXCg1Ts2hz/hJkJwtVhqjb16eI305KdhEHmNTIALylBhZ
DsW/5083SrNzOon8LDvlQTYJaWFTdBfG1Zb84tkhL/arArEdgSUIF3AxKFA0MbjS/O5uqDrx6XuG
v0DUPH0b4hQbrMw2niwcm1ai77OHprepkhXxxa4C/2pWETB+kX7jgYrWrHLBOZdZ9i22idaiZ4YM
HtbpN6IoK+jkyTNSJnHuzYja6vksXOPTTZiW7VaehYTxlUiZIKhm2Hxz0zs5K6R+dWeJHKzxfFLX
EvpVmkSB9xB3r172j5MV9yj45S7lLDMHODd2o7b/ujTxGn8oYeMp/NwVx/wlu32r0jelk5AoIOi8
q+uyXXlsaiFYuen96CfVyUk7dTnkRfNhR+N5zMP4uaf2Zo9vjkMli1V/ANcIq9B8703MsKgrskhf
FOVLl+t7eV7bsqHuFUwgYH1lDyA+Zm5UXX+UpEWhAKvmfYGsm2QqyxV5xc61jlHPTadv44Skigan
Iu9jAiSugvYGr6audI2dBoPiqVesZBtXOsbyYTI8ea3Amk1gmCJH87zvr+BdF+QDIvx90uTkis44
++3Vz4zoEmDjs+5VWJoFOYJln1b1CwYB7B2wsXgf4/E5K6bk56iXOBvyr8RCYJ0IohcGXpar0Wi9
q4f0N6vCa2RYHjX7Qb0Rk6F9jUGm9q7UeS9bl3JBOX3IA3SQyM+W8oRWjPoqhqCwjAf+N8x28N/w
F/396taHbd6foxi4/TlPjmZz31/z5PX+usq/m9ezmToKoBzLfCjDLZkzbTGMGqlPjdq0hSgiwiRq
cIrxGQYCzz3gIofzamOQiz7feuSrIi4eq7YKsEBnZiOvUQcldcrlUG++2n7mJ5c+DPs1ZXe4b83v
JqfLgaC0qfPokx+y6+ttSUQn7Iuq5R998iWox43f8Hvh+/77Lyb7VVzpFlqeRjs58DV3nuIC28N2
s6b0QP6Dvv4t//yX3y6DvQ1wTc3EfKrHJ2fSu88WqAPRNdd6aJNRPUx+Mq5rIzHeNfOHnFBRtbDS
u9q54z4TX3TyjctAZN1nkQ872x3U19qCKuoGjdhNsFOf5kvD0PZmx2/94AKSv5oPMowlD77RNgBN
umlNbDB8zBXVvlpf4/4cCLuNy+nyfHGRc/86Xzbl+e4jYECq1gyTGOzt2r/PlfPkBf669u/37ubK
Bp6s+OZWoXgQFCwd47p5kS2nF+JBTbNsFwyaspB9LujVB8+v6nWD4elaNuXBjAJA8KCItonJT2pZ
BPWH04nkqGpZuCmpzFoVHV6P8jBqrbvGMEYsZFOvsEtHsKH+Ho613MQa0Pc3A27U4KhIeSO2KNeW
W4kPhwBznZHeHKgX0cqqOPJLbB7QXmEDOg9UjflGwbp4ZJf9WozanYVt1bkxh1XPouOrVVSGc27a
2j2nAvC6irvvWk6Th9nnCu5aOB4qXUE4TuvrGvMJntu9E2KCTju8EKPi2RPZIbe7MgkWLJrXRti7
uMtnu9hq9J+1ZR81N+p/1Gl9D/+x/G4U03M5lMlnKsaPkEfsR2tC7Imo7X8TIS5o7Grtb72fDRRs
5NYr9ngY3heFeKlAyiyTqlmGIFIpKeWBCeOknO6I4/TPoRFMC77N2tFR7P7Zn0Z8B21LHORoqWGj
NMCu3CsiH55VYeCT07jxXo7ylC0oOyvqnRyts1asKFPUtl2RTIu+nYPBU4uBvI6J1MnSynpZ1xr+
LnMzdG3wZRTemydsgOYeefg6ASvEGrR+8FODegHU8D1LHPC1WORtM3wcviVpTimp774bjeOtAVdQ
0exG6ksIwpOPy30P8obadcqJD1Mb1U8ize6rzMXyasDdreb+dOdhMHEdfVR483wT+s7SLENM5ZHp
L00L+0XQINOmHpLkAtwmuchX5WQqFEHiG/XXANtJgQUUXhF/DRhDUh5rXT+kRqsRmZuvJw9Y34ga
UUOgxfYeWRy6Z0FmRp9psg3g2zt4rsFmqPGu+KNTTpLDvYXDBJo0bsrcZLOEHF9RsO79616XGFO1
IKhXnF38NbG8MZ1dCJf/0XCynwW70k/VUCgCU3iWOkaxK7AS3QZwyp4Nzb1apuN+Uh2M4TI0nSv1
veSvHLff42xbXOSBRRDsrLr1d1OrDf66nkBB6ayU1zC9tWtbWeT+VGPnwaZ+4snnPLn9ToG/9oQ5
k7nJbfdHq7TVnTwMvVl9sZ2RfAnsBXA1kwNKPq9MJfX5NvF2Xuio+XooBn0hr3AbuDUdK7X2XxHA
PtOx4/DTpQAG95z00EKc1BHPiQ4dyPEy9Znb7WzBk7XPvtE35LuD4rk1WrCuoouecSDGrXvyiGqG
DVWlefimox5ddVmAThkxDuhxpZmgrlOEfLAjFb82+fLvtspaYuMPIeGdZYQBgkQ1+3i1LvMpKlg0
AmK+AZpvTTTM1cowsG6elKA+tFDdDjho/X4VYPWHXcY8chuWr2RfU/rjrugOdjMJnvcCj4mJYpSs
a2J93sUMZ7dpT2i7q4Pq18N5ILTEdi4z7gqgwzrEPkztrO9+y1Iab74HI/T4wQXzT7621WfFQPlZ
mYV332Ri3KiYwt2ZWdXtI6fnR+3Gyp3qYokNeyp8wNcJj2G/EM/sd6hmMZ3wQwmMewrPC+wYGvDc
uZlfXZ9qGmKQd3pf5xDcxuncqwoPZVryEJgYv8lUWjeQp8SxC3PI0dOKvRyWFyl5UHuO/iB7Ukx4
DlSw8+Oa30D2eV2Xr8yQv1tMSvUBwbBvWtrZjhyX0jpvXhTqZ3s+JBYB4QX4+Dnv6a5yC/8vxYkc
FUO2DCzs4KL4KHEjNth3L52yY89tRePvkTGhwM+pongpZ/9xom60/cY02NvcZsuLyYl2BrPd68Kc
YjTe4PZWw/ymAxC0neWb31U8o0+lYux1u/S2BWuYBO2CWBKI9C6NYuVXoPb1sW6j76qRFle8RDi0
mkfYbtTXcoYcAM76aAT2cCe7QEHA3A7gws2+47fDYLu/+C6gg01Fd6qbFANckTa/p2AD3/CAUzHO
DkDj2m1qEfL39HvoDxQfKiPet6Vxj8rQuBdlP6u9KZiTTTkAhf3eUaZHHjj69CIy8RSFpQe9DNDe
UoQT8khCrasYI4cju0xorEHaVEsS5+Bsk+QBB2zrcQhab1kFJTlwJ7cffavUD8gG+4UclYdG+eG7
yHV/9yCUVspQB2DOfKsoxT4OKI90OlxylhZQuVh7lNfqZh9BskWkJud3ghbq7vKaWObXmUCNSP5V
W2mjBCD1d15aJqflIS4NfHtv7T/mKMlPZD3hCf0k61vkrbu2KIY3vdwORVu+NyFKrDo1sm2It+s7
HIQgzLM3kHX1jhxdtYHnXb6rCExdK21egR22+5jEG7dJzjYLCjQSVX0exhK9VikMBIb0BzZFj12s
PKaRbx2dogpWycz7GfHm3A1tjLBJabHfAeaEwU0coiXrWQjfGfkQL90ejgdQM7FGTWpta1UPv6VB
iZgicO/z3A4e3Z4asrm7trGk63DtWMkm6ZkckqzrkNtitMmILpf2i0BydoqLEhbd3M2CRax5AiOc
JzF4FL3hXQozK/ZDWP1Cca1cZFeCg9jWbFpklp0SnSce118HWCPx3oidx1s/DqOz5wy2gnej8Xmb
Whkwp29N04OthcnB8Xbm12BoNHszbbdNjutVW5HcZDOgvQ75Bm9v7yWs4KTVDu4+jijV1wiV0tYs
MYuWzZKC3YVqE7GZclN9dXSqyfj6Pzu149+Ppfs2GnZymVSzXFWsOB8wc+yPhuN967zAQZbfOA9F
Ypak/sNhKftMf1y5Q04SJsOr2qRg5A6NurGOctT1sikHLDXc+gGOQYIUnI6kDYdZy1C5W7NiXDRt
iSN5EZmMoLs721SAEFFy9nKeHI0Bd5BWBEWWuXa25rPNT2MRhMe2cfRNEJTVo81/ADmUJP5RT9+b
GTudpMZ3Q9OLl2aKmwVKoovbi+5dm75J9kves6e28cs6ekUVPnT2wAN/psWkTfYOoUp9FBhv7pFX
KOumi7vNVKjtFv7f1gJx/cNIvffOzK3nwovRGWAfeKx9OzlrkExXSKKoZsesTvROSD2jUvG1cgWV
7sEvhULoU5SW1nNblZ/N0GVnOYbz0De9D/WvFoTNZ9Uc2aTO54kOBLKpjF+t2mzOOnEyz1ia1ehu
yEGzQwrimupgJQT446vGgzIqxkPVlCefUvQTDntMMQW4H+ookizbwn7Ij73Z+AvMWAoC/UCdPMyP
Vj7+Ea+525VEYgGBy9GSL0eCzORiW572Ensr2QslR5z9JF/xo/tRxqb3pOclRQuF1UDmK4qDkVf6
1g8N5x6igr5UrTF/64L4wZolxS21ia0+pD/CHEz9aGcUrReh2Lttsexbz3rT6jqneKJPtrKpqtOy
zUX46gZqeQhbPj1fs+w32x5eKSZPrh2ex+esHBBjDrX9lmaxR9mj45wMtymvfTlhzUc/TDeBI0ud
HQKjyl5TopMepM8t4Qhno9jJdNGtSF/oRlNthaE21sLRejrT+jpgY7pwQdANM6QTXlJ78IP6m2zF
BClJCtrdvY4b41H2hbHS3A9eSW2E3VvLeG7KPrNIGwRuV380BWULmXsqLTXedrnp7AudrLWLG8Sy
ZSv1iUyJ31pq/cgdgC+BR5hUzu11393X1vytnufaU02svA7+mDtmmct9Vfm0qUE6BnMhP1FwjUrO
ubq/AqC4iG0weQs1bkGqVCwnzAq3qj87nWIVmWxXy2KAhsiv83ls+Y44wAzPka+qO9GIYa/qhjgJ
v0cLOKbF0wj1ixrhKPwsq2nXmn3lL2DOrwKkjfeTgutVherK72p372nND52qDIJ6dbh2+tA5BcrM
g6T+XLAUp4iqTZXh3hgy4Eth4S3NGVEfkgMgj9w6K18i6o1e+93uZtJ33o/Vw1hDTMsxxFnh4Vo9
lJTVs1/3MHNcBHWXraw6HJ47nBmXoT3UhyDrhmfKCAiNJam2l6OVjXkd0jRvJ0dDs6tYdwXFTo4q
wDBWQTnAoJ0v5aKOWzu+6X81Z8ehtZfH7UaOYtFaw3EOnfXXuX2mbAJ1qNZWP/aA6Sr29+rkHeI+
UQ7ylTwUo+MdqvnQ6CM7sFv7Nsez/HGdKqiz5EQ5UHnhQi2V5sMzASA6Ra8++YlhwCgSNWVqaXJR
jNJZxlFbfFTVuBoVVdumInQ2XVfj4URA7KgXdXzFqOyXwYf6YSqw6hvX6C6hq8cgTtxsqYdm/pEk
Nl8KRX0MCOsd1LoI1nkWq5eqAtjQKSI8Gn7++1BaZb3vcKb32YUcu6rEK4Dap9+j8pUcGZuOG748
WUniIl/IoSzKoeSG2tBvQr5ygO3iYBUKW3utTKtdufHY7GWT0vR7CAjdQ6HhwE5BJnnSIRWse+Jy
bxmNdQ0ra0Tslh5kSx7cAcNLO9PEJkAwdE1Ks7hOYnWboBFK3qSpZXz1CRFYV1J5GxPIKcWdNbGZ
yLlrI2Jk5E9eEicYT75p8hCYtPTFyilsmEygRHLUTI1x7xatWMrRWMucrahyd5UOJfsS9RFghX5I
5kM6Fb8Psu/WlK/+Y5/DrnSnEr3TYn6no1amd5OXpDsWseadh3khROOwPLUOHndj4TqnaiAVQtSz
O0+tOmwGH2g23xR+dywzL6RNxFoNvOp+QEO5JiPrY9c1RMhuNO2hIJS1mmLq/OBnQ94GPrlxLChJ
ugk8aVI8f4Fcn+++qnyfxpE8Bv7zr2SlgtVQo8zVTM3bOIj5j9DKrEMPzGU7+rZ2iUoyiVFot89e
jH9RHDXZJ/ifPcQl9FY9H9mY8VEmrXfGBtB5VDrHebQy/R4ZfnHmCeY8+mlIwAtm9UYOuqGl36H7
/JTz5SFRk23R2fm9bFUtd4emoLi5MW0wLFDbQ3eqL/58iKH3LJApiq0cIDZJodw85TZw65MDRen9
44xJOzhh48PfbIarUcNSzOHkbJQJV/Cl3uJkwI70AsJtvAZpq+810qMLOXmAJnxG/nVhg2QGa+x9
f5Spq+wG/EYu7WCoLKPU9L1w7XafumZ8VseAMuMmZFtptAvoYPZOdaPoQfaZ7I2WU6ENG9mUA21p
1+vEclXwJ5wmD0M6dtsxNTCM/GdfbsQ8VYcrhlboY40JY0Pug19koC6P2G79syksm8QkrMClriIN
XwdZbhx4YNjpYrAQ/wkfL0wLueyyifnESKZUu3yoo30GVwZnnspfaQ3KTz9tTyDd+CxKN13rroIw
paROfSlfohBsKKkOrCeXtfWdlHxoqvotsR34sjOKvw+Nr5YUfDjp+NUK8pydWz7Bq0EYubCtxjga
mpM9NyrgcMLnxl7MTZO8/6rsFHcrR0u4g+tMV8uNP1bqWhmsEeUgFpTokKdzKEb36gv7Mjhm8tZS
grHJnQnHr7mpT+XGjroScUms3XkRIfGYPDP4AVO567kXqhVW9otuMldDUPY+uQB+c4pBhayKdV1P
vc0vuyt3lY5TjVJpzg5SY8RSz3iDo2gdmtis2R7mKithOJ47bhDRg5zCihfyjzmT4+tiL3Ljh2+G
3tUhm0/qb2eYunuVB7sFI08BAUjyf/Zp7NMca3qQpxhWZ2wUPa9XvaoZ2TL2ow3KPv3Si9K9prbt
kflshqWcPJS9dmBDgHNgi8qdxKqOeW6g76e5mZPRxmZUZEc52tZoNMpJcVDQUyrRTM273yXG2Wyr
iILT6NzUsXYPP5/kXUwxEhSOhZp3yp2NAAkhf4o5uWM+4xAgLpYVf8hucyjHXaQ7sK3mWYghDcpw
ore+MWuKVeJngvvaG2T5ZB208UDRGzBEpdoBE8zWDhjIvZ+IcRcEAw62fau99dV0snzDeixh9Zw6
FW63vITwY7GYbCU5pzyHrv/p0mW8Cw1lm6u9v5yCql0jjsbbVqmK5sIOGqA5HhRrPVKbi+yTh8IM
Kx62aUxRXSWCtU6dA9BMv98URmkEa0BTSJd139lQicr3Usc8DdONnZk06a9/eRGLOvvVjO2uUpy/
hpq5p2IIUzWItLgbNjNy/naoZ7q8bPZLCJjp1+tbrxySzU5DipTi+bDyqIoYkCD848zb1arV7RqS
W387/WvSfI18vobIUxSOhYpfcKIY/FhE82KOWMJOumX/pFSrGHrrV9eoPE+64FsU2dEqazP/Pins
bBcWnb4XihqeA0AJa6M4tEBiDga6poWqjx4VEU175ln1HFSK95Q5qnotUowQwtR7khMUvWSRUqhX
2RW73FDUtjnL6bgKi0UZjOJQ2eRYWmxZu0JNn7MRQ7BiiGbDZZp6i0UJP2kCm3PTs3F99SR/lFYQ
utV9aw9HOdaORvrYmihvm8nql1MISKZIntDbcmMK7W2InPFBzrQ6j3xKOHGvz1Iqg9VyEflxcicH
/5ex81puXFnW9BMhAt7c0jtRlESZ1g1C7eC9x9PPV8U+zXXW3jMxNwyUAUhRBCor8zcp1ORlbcXB
CsQniJ0YXK4xJfYGgHl8sVAHxo+7Ss8+eRTZ6lk63EUGam/VkTRdyc4MSgJCXRCIWt15yMoGz6Ip
cB/syYnRafK+ZL8lBu8z5BHyB99MU6l2suWXEZumDGJpraTg7SuNnGmhIJAumrLPqBoTW9153sCt
A/kgBohK2xWC5PFyUMzowIIwsNfUcHXAAOdUihdnqFjfoq7UjlB1FmY1OCvU3YyT3oftg6MCNhuL
2v4MEEiHFBP+rFKcJBWkK549CmWI1yALodpKfPWQKkXskSldMBxmx+0+MHRrqcQH1tERe25s65Rl
T3lvYaYqTg2j7ewxVhXwty75rF2F3FmcXlFd8I9hDzAv1tzkczDiXybyuU+alZVn6ET4JIr5nk35
oPdS8FkhROl0IvOXD8oLIb7yAoVgb3WN/ZiLVorCxCpu2bXJGS5XO2gm6XPZnMLZfKne5bHtFsHV
QWGNXGOuHWRfooDXNq2uXsmLVVhFPk5ZcFRD16+X2DE8sTkvzvJ9q8jwV1QR5o08te93oz5TCpxc
nFkIONAd9ds3mFaUETs7PHvjyM2YNUccVfsn2VKLS5vYFYl59JK7tAWUrRIjaPtUC5P3is8Fpl6J
LyHP4q1r4w3mqpFxUuEJbBIn9vF6GuNllxbDZ6RFZwh+4KwU5Rfb/vaXoca/48SajuMQWysrLrNL
EPvppVSU7YzaAekn3SQB0E/JNuCPRO2Q0aFPD5Y6kdsC5ej4SvPGttG46EXwiKt085ZaTf9gdiDb
5GDpNKu0xhoi62DC1uYcgm4i7Jk6vvdE9MmBInrskjB+ko2hFvJ8BartYrrsQmm33+RWmq16tMtw
7KGgglphh+Hr32uAz9tWM3RXTEEGvmu33/YqFD8WuUvQRMNrkYslL9Me2R8Pr2GSfDh4ZfDP0vrX
uUgCpDaU9sETtVXXRbW5bUmZyzPZR+tw8P3mKE/1PW6jiOTTQZ5bOPiU950fLDPTASCEwfWp7OsF
WejgGE8Git1OWJOBpya2KMPA2sDtFcRq334TbPNlDgHhGsV1RUk2c5/c3Gxx5K3UR0vv9I2hkJrU
3CHZ1SX6OdAJ9X1n6M5+QiIbZ0IL/lul1rCykM6BZ9I9euyk125WaU8gw1pcCfrwCvihW5Ismt/q
WVMp27pIDVDv47aJ/QtkyH6hxsOTplbZLzuItz45hXChhN/QREJLwR+eUELSMJopmo0Gd/yXmzaX
IZy672bf/qL0qG9qvE6WWegol7jpA/RcW2WV11nwJPtQx1C3sLyC5b2vwxkC6mvz0eppgI69Vthn
PR1vF7n1uYG+tFWKreXfK7mp+UGS1znI68oXgvUQSjfyVr6vamyawVW7cPjXBHElUtjcCo3n/myF
UHWkQ+HXpth4Cq0BZlbmBOteDFBdJ31bfilmpQItGstDPNfes6cqP+W4PHH+eyKx4XvTNd+xBA2f
o9YNnm0/+zmQmABSgaD+EjRanxbWkxybwqrnR41FmFFjOaX4Wb3x1brEnlbMzcIAUesZTpycLa8Z
qOEu8rz6PIt38Eu7P+fFDOeOt6rErWG13ogGp+pCHBQXJd9RrWZ2SptbO6lMtI5x6unc+ijPIFZy
n+z9/T1mpU6PgZ39uP8VMKYSsEFhv7r3lSrJtSYKzZ38LPL8edQ2k6ViYSU+UI9E1VmFDn4/idC4
3LmgdyGlRP7BTdtft88OoRJllJTUw98/xe27j8zL9KPsgkQ3PIEQlQ15Qc3m/41bw29c3ogj9bha
GiUaUqaFAq/fzYBPsm5PWNe8DWlo7RpUoLBImrXPMto0CMPuUcqq95WqgHdF5eYRqRnvxO2RsZSB
DaqN3wDbtM8hNaY17ML5YPSq8yQhQxICJKA+jdkM1yJNrV3J72prBcb8XgckBMQVYtdKSXDppINM
xxYm38Xt0qX/FbiOBUM5GNckfQAKCQBR444/JiRz9pSbB8Qq2/lDxdagFCprhonlK/S75qwPw/Qw
a4A/XD3Rl9GE4M0IpwX7E7C6DzANYrbberwwRXNEyO7B1xrKA7CbIHpaHnvbcjjOeBBXC3koX6x6
GlD2/Dvi/G07TTotiYG15X2OpVjDIiNxv6aujhGvg/IV6h7/85KLXeq9OVX6fHCN+DZtEPtYI+I2
76vqoBkZhrRO/GDbVn9u82S4vbBgtnvND6/3LnkUCQrBYOvfSxuNIi8k8pD9eVySF5WHZaX8TNy2
2t367he+Dcs5hR5Mm8FC7N1XhldoHOW3cVAITJ3GgJuNnhRyX+lDjOTLnqKatqssazwXWZutm2ys
r7BYzIVR4jiZAZztWVWf0akyEDudn8uEfDn0Kx8yL5qUktpL1pv8bWbrOzKhzofmu9gA5dPrGGjR
A3QshCBE/5RT3HTR8zoqhtp91Oqtu8Ju8JAbLO5dqTgf1lBDenEV9WGqG/tK3mgj+0sP5rMeQcAG
87GZZmzg7FatV1M1eK8aC+zCCa30e9Xj7qk4II5cZTekYPRIH0XPRVXXnw3FKOI8s7ryjwnXc57H
j15jBjvTbedFNBTobTeujVwK+rkV8pi3d7A73X2dfIo88h2QqDmk8h18ZTfnVnSy01JZpepgbOt8
hGA/e5BixYveI4KRp8G4U50xf5YDZGMBQ5ndRXY5UZceK9f4KefLCWSug3WINOOaGw4zHzMp3ryg
fw0add4ahq9RkOixYlO9j8rL0eHOJ6AdI7+W2yiMbfOpSUEDDCZOrl7zQk5uWmRlaG/zKMjfy6Ro
FwomKg9u0+bvgdrwfNaMa+d001NXFGfZPbStf2gKv10ahp2/D3kWCHmLZCtHp9IyFhVslZMcVeds
U5je9DLNtoqMULfvJtvDyJ4nUYAC+qGvjAJIUd0+yxejRh7U99Hglk38ZdpnFyjn4AA/TUWrRDxj
DzmpoRJfUG40FLY0FgCHhW91GtKFQfta+Ua6IU8bbDzRtIBhbrMhT9a30TgqdiR2UHwLWvZoVtPu
dVQ4l8C5m9cWWsmhMnIFeUBGYX0GJ0DnfDHiUjWSNwsi93jr2RRs5flUAASGGx9MJrRVOl3QKT7K
lpU71IHD4vbGwkPn6rjfarWcQd9gqEB69CovEvD/7DPcZ+Rp2Hxio601TwMulw1EqBI+1VpXovEZ
NiQUHnUa3nuFx91A2PsjrMM98T5RCek/Ai1FyJhlD6De3a8aoDKkkUa/OHP+iK2QsqwbxFXyXsk3
baejDFub8T4ziKZCFgocKX2SMWZkXCCwo1k8giAyqk5djJ6wUkybGjLWNJw7+ZJE2kOZPnKTDud7
t2wGZEG2uUEELJt56w5neSRfbMsZ2Zt52KmLC6HjwINMHvo6SlZDOg6rylHTfU1hbytiv0Od2Opp
mp1044Y6OWi2K0s0EJtPtYJf5RbE9E37PbLN8Re2k78Gd8rhfRbZyrLz36xiOk6HYeJvTFVtnoNA
eQsGz/8GJ3tekcycD2k6Nm8d1UbTtJRvWhyMGyOxkUNUa+Vbam2zZki/+Sv4xRa6d3X91udZs23T
vlnLZtzDBTCrttjKZl4H/lIjZ7aXTadQ9IWJMOXxdm6SfQVR5S7mpDtgx5g+6DVab/KIDfR76Zrh
Tna1fmNRH8/w3Sb9eC2d7zJ7BSegf667cSNbUwvbg2LLo2wllT+eYap+yZZuVtYpGmIBvybtVVha
cox1kK0yRRZGxryPU8EiEQm0oDKznTlhWiAn+1nn82uw1LUcTWK4UqpRWrd3LZEaXKEEGgKcE4qT
dY1Cax12e3kuhQbAiCaSoTL5VodDuyjh0J3kqOtOP0jKVmf5KVqlu+QGjjpVbZingcrCInXL7YwG
zO8G5gNZ+duBJnoAKWyKXVBVmAjYLb8JHFPCSrOO+kBlmgIah23L2ng7lO1gtPId3LkjprHgP1fF
1PsHiUcr/Pk/MGpyYNSzFYhAHARjZYu790DZwRm+mW5JLY96PWXDD+D+2RuZIX/d1BgI5qPvkMGD
bpJB66nxD7CaR9Xso40JjfcxCNXnWI3NE/jU5rkIqvZh7ptzp6bts+yaWsiOZYHGpmyyakRHHrUH
d3CDByuZyZHKQ69VjinPkb1sBVFBzDWJYENWFCYlSbWnHK/uQ+AiopTrHVafSvjnCNLXnyM5GpEq
P/+/5w3+sFGKOCJJ/Z9XCsT5/7rmf5v3r77be9ust33SYdTHfnFh6O4Aks3Da0DIr9Uu9M7qzcEd
/XurNDnbGMc9YCqJ7lODTavrwIhK0ftf1Kp7yq1Rf5kMlKyNuSlAh5Xlu1FCBiuK7BmAsPdiee1a
djcm6OGgaHDvjV2cE5IUykDax5spjutLNqcXAlhvaw1dsITLgCkr0AiqaaKNZh+2V3LcubfdHH5y
YeCsPGDwoY4R0iet2e166Yg942kKXShAf85P+UGovrNRAV2u6prt6Izk6zGOy+jDs5aRsJvMuzE5
TmNG0/OmDx2LoNusUMxS/swaOvvPrFGw5+S1fEXhXhCzcPiSJ4NsS45WUf85KbNAhqn63Oww/xg2
lfXqIV95qvnlWSjjvA6OPp6SwamsA2NZg++g2hbVLhT+yrb0Vy6il74cnKNsYeDEOoUEUMudssWJ
BYuEqNGOmm3lJwPY6cau0+TqKdWwsMDE/4T7tWAD2vweavc10CrlPRpwpOxyN3/M0iLeVx5EYLT0
vMfCJNAVt9qHHhOBqFPzu40dzKi65MckGFj+rKGdxL9lI9+TFIe2bFvFXyuktheVMM3ETtbbjS4+
3bIJ1zoBRJmhNS5Gs6klAtJ76ySb+E7vUjO3ni0yP0BjyRSHOG1Gk+U/FCoYYqdvftp2QNEDVHAD
5p84xBZGWvIlcvQfoeW6x9qIwpfSnsoNz4dqqZJ6FK4spPzJhjjzdtYdj4SyO3zLw2LbK1n8UzUw
I2yzunsha6VsAX5POwvU4bNmhHARxRR/QluOEsUnicB+pbQD2ci4UU+xRnZLze2neeY7x8c3eWpd
QNf4is5fiofnjz6yzffbwjz2CCeuanRRvrRuWJnOUH64tdNt1SYFmQ4c8Z1s2kZOqLICDwxxyRTW
oeIPyVWLdc6JzWepZC1aBeCse0uO6aGqv4qx3jeMZ4jP2dGJ9RQJH9wBXKAoAMZqHKqEjaE8mqS7
4d9ROVAKf8P7FCuDHJyz6ReW1jwfnA1CThmyMdRmAYLQ2ZXxLlZV85SIFsuESXEQMcm6HgrAo173
6BPLHlukTNcY7fafdZ8tgTlmP6bwGwQyGBtiGSEVniy0GoGtOBNrbmLVeJbIFUS+3NeaTI700VY3
R3054W2ynnqQhesW/Rlcze3/1c7K8puP2xl6fWhNgAVFNFEqTqiRYhwwltje9Sfw8WTbIds6urgL
R8XYojaMee1kmdJC/FaJc6B9RFDCfmldK+AnRfbq1dxtKt4Ox3isowdC6XSNplj0npndm+HN7a9E
ZK3YfH1Vg64tTTbLl8k2071ie+HOyEz9qUoA/PhdHH+ZprNozEerTUNKgYm2D/hRrZLJCL4hKUP+
fybpayluTUyaPcv+IdGRUUjmeUuEy7ca6ru+Urtrg+rmg1Hg2CinIZfmL/G7TI62ETnvZXxxxJvE
D12nmucJX65irK0X6UWGPdZ7jTLvzZd1HP1s4/dTtpaDpVG0W9sFDGUIFxBVeH8Ydqmj3cyPPgsb
JVkPA8klxdPi9a0NVuGjJcjdy1NcrcJWBInlczriNs5FbIPNR+WHGsIxmHYpa9JP+cWFquzHl5v3
6QhReJVZMVK60hrVE1Jsf2akQqXtdkqYQ8IuSnSNxbgciGOl2IB0mpZ/psuZvpBAcf9Ol333AcEa
mePbNWWvfPv7hW+f4c/1/H52XLYBfEA5434teeSuAa6QJ68wo+nxVt9H4Df3eVFEyKwgSeVG7GUA
dF1kS76grFTXRnWVDVyZr33q1+fb7Ekvl3rfo3EoTm5TP+L+No21bPoqas2zh15ZWqK+ksy68Y71
dLoa8UHay6aLVhzSI91zxQ/2WZCUZHditc7+XydRxkbtPC6N9//LSXNGKthLBlLjMwRy9j3+Gppn
vSgz07sYPnbgvtekK/lQzCN/E7dj/Y5Ij7JNYU5vHV8dP6qa7ZF4OPou5gmKY1IVCAL/qSG0XrRi
YDQ0JOGBc1pZUuMTAM1lkTlm8BADgXuQR43X6KuwE5r7gz6cXPOxLJP0M4q6p7kTJte3VzTjn+SA
Ci9xWcV9/xLr5rzuY91+SNsw37cZLggmy/SDHJBT5GSjUornsHOfAN7iEzhr8wt+j9W2C3IdcT0/
vFCbGkjrtMP3CKEiQ8+cn76d4KVTgCCz+U/4nf+YNmNy5QYtj5gbtCvp7oNBOMuul1yD1vvTP+aD
s/O4o9g54pD4j4ehFfZs6WZ/e38q3p6asn17QPoVlrWhOlBHEApQ7tT1pyLJNgPBf7i+N8mZDiSB
mnajGk67xFq9eh0r48+R7Asb+kgYtEsL5QX0RP11i7YbCmLl9KnlKaxifE3PaujwE+cXtQiFosy/
BtRGxYOqZsEts2E9ZLpHeimaPgmcD12D4kUHZfAg+1G1pN8eEKvq6lt/pfukYOYfIBhBjaMfu5Cu
I9J/BDtg5yQGMlCCURMbh8F3tebgkR0/wKshGz1PGwsn1MXYVf3LkMNHnQbrrSDHUy6zqPuMoxoH
sNLvXiJY9FvFRezqNirURHV8BXRyrC8RNK+VMmsgacgT7U3Q7gscq8bLqHrrvLCtF1NprZepgd1t
Vq55lE2QP/l2tspm1Ruh9ULCLl/Yc2vvXZXglH0MzOsk5aFWO9UmrcbwRW/LZD8rlX+TaoL6Waxy
t23WGTw8MmYDapd5/xaKJ2RoaOQerTTa8KMe66PnG+MTzguIUeBZs0HC4UVPqP6UeWK+6/pXL0Se
/ca0dw6o7rVseqX9FvWd85TjffIY4WuzkP29DhlCmVPj0Kuon2hh2e3szDL3qZn9kA+2+yO2TCjj
Z3ZVo8/Kx7L7yD4Vln6s0jZeApCaTn0mQjr1uwyaZ+x5Dg6eVisZeDt5EC2jDYbu6cugTqSuKzd5
yVH6Ww3iaBJ9clQZ2j9H/z/zMFB40ieYQmXVet80CzRYlGQ/KnhwlNRV9zFto+bYEishhr0elXJC
mao1XuMgdI84MU8LGXHdmiMxq4VM4lTP8ZuvptYq1ih8kcr1kZEhP4hSrvMWtOa1KAz7Z5Dbxy7O
h61HhL5CDESFZjmS/kHSIDuBnGsRIOQIpRd4kOJIIQuwwozujBRV/RohqySfDZOqeauya7sDAQj9
2nCQRsmyX0Wb42CVOYGpGeOewp8ZCm9AnWelN5rjFZPrcNfluPx4czVf/06oveSziNLpv01og19d
3M9n+fvFHTFZ5RiXbeXvdzL98th2XbG4/+IRLFmZfoGDQ8teWDWhYxDB9T9TNm37RLVYG5OWpBpF
vd8yamxbhKt0aGTNJiFGXCo2fk6xOtoQF1pkxKkIZcRLOBal/mPdWdUR9hQS83xnoa3Za/m9GFO3
UnW/RvsGmHHqJ88SpSdf+gF4Do6VsD0FpE83qO/HulV9nyu8HoUCuMqe6QvTRm/Jby1+rCaEIxQ7
MjZNU7Kohla4kNkGAcs2U/tqUju8pi5BvfCNkq2uTRfq/2qVSjpvYtXMN2wp0eLP35MoS88iZUB5
jee/F4LM1Iu42yBAxKJajuMi7/r2Qa6xnARdA8fE9KoVCu4kwsylqerm9hJ7UwWaPVO2Rqj/6bPE
kRzooEOvml4FdaYJv8E69B7Qq34eRQujdevFs/XL7M/ZWXb5IczwOm2ttTLF+RK9ZH2tRDEOsZM2
wD8QbTg+/lEqo5vSO1YeypfcVt7r1Kt2VY0HzciauUikS8d9k3EfkTuN+4A8wjAJQIubP1HnZwlG
wsNY1ng8ruuhJllYBOkOcSNzpw9Z9WSlZrDkJ5T/jEkhiburbBw8pcrCvkR+7K1D0tFvlRJB452V
DuWurtjFGWr+5NrrZzccym2h19VhGrz4PFEyWNmz2r5XhvsWtab/S3PYspST812elI3jpzHWylqm
DQJ9aB4RfAxPSRGg60hLdslB2T+TihtkBkKOYjIQnkSfnFGSPYKf3udrGabcX1SCfpbw7kcd9sEt
hnG0yjjhmkvlovTGD80rD1rizi9mFxWPINJSLMTr6cNWbXVtNHW/xshFRyfqP8VTiQLs04gPxd8x
V5gd3pu+aIZ94SyVlIhRDhRe3BK/+/mK/93CsnLv0wo9YCQZqi0N1oqP+YwpfaCX5vfEnxYuwiw4
Y2HfpAGZDDHkQLL8b1/SGeqis2FqFS2qzEjYGa+uaU6HeIRYLh0BfNH81+i9STD1z8n3c6vcWXuo
DzxITwP5wr57yH318d5TV6a1NU0e6ZpgRdwH+hw2PcF9t+3M0HkECISXwXUAB7dISKwfW9GsFaPf
NAlS0GquBVdUg92HPI6uDSrhV9lFlnynAcW43OZ7E8U0mCdbOWjqk7V3hVW0PMFyauMZQVg5dn87
Kj+Q58JsfErbdlED10f40vydoWAbeFr2OZKgBC+H6mZLhWxboPAAEAipzoYqJv/7LL5OHoJahDTp
D50IA6ROv+sss0IbozceNEp0g6BMlIJGIbsAM/y7y6Wr+zurT5If1HWt0wzQ7LlCQDmojOxq6XF+
ZW38yOF/PMgutMysVVljXS4HNQyIgHsDxqPSYD/nKjmkdExWPpIr702uU080O2tf88He3ck9gWEr
n9WGzKOWW0fZzWWRLRcnWVV4QSoIFyBtdo6SBQJc7AtJHutgCt4IQpubpAHdJ7NhCgDkp9w3gbU4
lbmTyTE5IPsMYzJ3XowAdpOjAjXFM3CyGQ8ukfNLqg76kTWMe9mEqAWtGHqjP+Cr+69pWghFRk6j
5r2qUvjeORgIcGwIzzvQfhoHrnub2s4iJmr80cL4GbXC/9VPqAJNgKY8FaaLGoLRB3Y8HCbLWQCZ
MVkGUeE/48G1SKCbRhSYmv84GvmNKEoavPC8bhYhILSLXExTdMEXsTkme9mUA2ytlb2bhl8lLNGL
V8cIanexhQQy4dyS/Zm7NeZWXcp406y88MXV8H8L/fBRdiXOQwqcpNVskq56aWMNCfp70Q7o2DnD
d9Ul0ZrPffgCJDjYgxhKtiqZdtIdyqUstGqV9BVlYyKQs9Xm5hlBYGetjcS6LZZNt74YE0WK2JoC
6dstTnIe9Plomdp48TrIlZ2UGvF2IifjVTaxS+xv6+99VC7AZbSwuB3qhS0zNUbG54m66peeo+iz
BJderDTDmSDNUPFEtqB59pRxM48OmEzRUimuHyeIbWVg47Jq49kjv8v7C6iftanD/rt/7zW/5838
SzGEfEioF+4+EmgrdWj7dmGrgbfqCYAWrEntYkzS+nkAFLgs6lzZyVzdP5oi5pRNDeQqGgdKsENM
m6C077XTZKfaqaOctG1b81O2ZH866xgtyMOMYvgwK9PREf7PvoIWR6sX5drN6/DBzk12y3IEJQt/
TRW7XHBLwO8TZSYZz/ij363jGOoGuwb91RyLdTBozlflPvlAuX7VwZQsQE47rxEwPjYiRDVx6Wv7
MUV6pEfn5wIPirwtccxH4gdvU1M6Z1Kt4yoPflPJwtnp74Gi/OY3r0f8mv8MKeBt2htVF5vC+jga
/NLmkHQ6CrQtjxDT2Esib9YUu1bvjJeK2O7iBNan7O6Sod32tZ9sGkH3TbK0XoyZUZwFvvrNiFqA
msnwXtZ5cTAUuOCO55D0ABPrY4q4yrrIOSStY14DzTspYv+Z96bGrqH+0y/m/6t/Mgg4M9usvjd+
yf8sxFcPgJpjs0IWVZMsepb1kxGPSEjng7Zug5BqlVCUJqE+H3GqowIvmhN57h1OT2Hdrgw76paZ
3AT2rWBID8VBNisrRp9KUb56rQKo7sNgXZi5kh/A6qOeXNuRHJVzAzfCABVUweYfwUbfmatJNavl
vU/mTuDUwEsbpvXoCtH3hMhY3BHyTuFZSijmgKu73SVioDVaSvE4PRxkn2ao+uZ21+VdYeDhrcHk
qtFjyxubCE8cRaIP2DUGzshhLgI7dpeZHtZfftyvgq5zfipY7uGwOVJnjXRzQ04JD4MoysiJQL2F
vGxU3296vMpQzCQLSf1nurEk36niDCMKAWRvNyUlzhWG0HxBBjez0fvqBUJZ+DKF7IXlaGlixkKG
eRcrlMCA/eUfboqOu53bP+3KfPJ7r3svm7peD+PUnPSy904AGJExVpXFbIEYboB7vWt/j4q5fvEp
djyNg2E/lq52kfZG+GHaj8gMX2TY45NWwC3ZuKRFUe6qRoe50RB589iId1ZZCh5Le3TDHm/ysh0e
5y4D9BjmHtDR9GpNTnFgiUda628sb8SfbEj65wSSAdE9qClgA2B8xYRZi7kTK8dYV/nPoHXCh0DK
1Pd4rZ2lbL2h/6zRIELREg37ezd2L8VZjDk9W6aUBz8SfMOkzsdZA72khFOJQA4eEiJ/3yIlsdQR
lEVoxxz2OdYlSwNH8e+I4ZKMh7ZtOd0LRD84+3E0rFT042FUhN6+hGO4TcYMxIZz8kB0bNyoDLZy
gxTFI8RAtynOgzbH73O/ttC2fHcp2j8UOrjV2zZKnOSE5HjtrgOq5g43L27paW389efOKhLmc4nv
V1jmi9jXEvCnKEfmdqDWIE4DIz1TwtRfOXIR7zFnb5MZKdQ9cQdac94cwxHRkl5maVyVCDHs1Xk/
GApuHwZbUvQGVR4MGRyg3OPovzR7/Lk2Rtx9G8JoqU0aayCSyYTMNcXA22+3KutzqVZAu2p4RKnA
7agfnfgKg2z6Cc4ke2NNLddZHmUPce4kR4V6/MYbSV6mZTwvAGYAAAv7a1Z69Sk05/pkB6GyzB1b
X8rmfWCk4kqULyZiKRIA0xB1tSEaJ+xXRBq7yq1wS+UOIrrMMIkX6YKilsWe59BwAjkGw3dqzjKu
RLYhXVCqNvcILnXhUrbnqTD3EQ+QjZ7MNkzdui2UXWxa7TKxvZysSas/4ZP2i0xR9gC/1V8ioqdA
1miVDVWGlgIcT5s4n1coCOiPsoX/knFI9Jm8mRqysGcorC5GJ3tPA+xXIkXVSVeZ/lFXQuXootM7
7mW7NXsHGEZUeQvLn1/Zk0/LZszL94IFmqcVN45shjP5PgOHpHOc2cW7m5Oh9eo3x6uDS+v777LX
z/1p32kTIIUGzzMNTP4OMMZG/r/6rLvMcat/lCYxh5lDvCzE3aHnM4gWilBPxmhV6MzW/VcDjzxy
V6R+sx/KoEN5GJzx0kyDfYiz1lh79RB9wwt8YycmqJFEJa8/RfXa87FCbHLMS0QuS8+A3taFj/sX
QhZHN4b3/gaYDPngqLzWRRecdbEG2VE7rFyXjXDmlTm1Idfalw2wZ+lvAFR1QNof/IQYlCfoiYZu
7FLUrVY2MLRNnvcEgyZWPP9sy/GRhD9YIhOJAohkk+nNXwhmPvHENa+QEyFjGdj7smjUX+mLlvYz
ZS7UQL2INKjWpzXaLOOtv57JF9q9bpxViKHnKHYvnhP8BszlPveZZSAZDNRDpTrAsy4j7Z41/qlA
R2CTKKr1VKimuUSsp3t3Um7cyWv9HzOenDcIok48jkJh/YtS6SecDP0Db/N6Obhu81gC6ZtT+7tV
ptz6YlElkdAu8tivbitw3rg4hNjud/lwkC/2jEe1a2T1bRWWM8Q1sJPIVmpJ8bPNbKKswPwde/rB
cFzns7fxIqR2kD47ig1Ju7EKMix1fUoFbWKMzPHFb8F7OoOVvxezt7bRp3OuWQXevUDXq9OD9ZA6
MebHyB8CM0+bkzvOFaUe4Q6Klpc6xYexSVTjnWfXOtVbHn+xk5FT8S2UeOHg24M2XXStqi7Fb9kh
XySX35xslTxuH+3mGmq/7FPQ/trqZfW7oE7SpeFqMJwR8DneoiH7+7VM2M+leJR0x0Zkb4Wjg+5a
+jMqszebW9g11TpFeWINE0/4zjcKfEi+ihh+zac3oNVr8TXpOd/X5A7fx4nvoDeS6cXL02TjsCSf
kMMvjiiGuJsWsZ5naxyiRV8Fz6DDHXOfuOgAqiWAQH+YeGj4uMAr7Rhs8EcGQVcB4k8c3zhT4Wbb
oZk6j1NyOvzwv2HA0z/UrCd7v0FdzcDa9n1SvHAN26PaWaLpl1qySLKmOsvRJnsiM5y8FX6cX4AM
vqF9n75bFzvk7pZ1ODUPy3Nr+1fpMjMg4XAdh9uQHIcCf0FRJngMEyxqABiHy8DIw4OcTpJBX2Pp
nmzkXHtqO24h8iyhnnbHWyTkKCHwSugK0jEqFmkpeVQFSvVgoIB/7wrFYBtp1QN8bbukws9z7SxD
U0gTcPuUDO8LEYvCkIr2am7WyLPwIHAMe7hwJ29vYa2voGlS2+4WamO6SNnHrkABlWsl7puntq+s
yzxuZca8cad5T6gAYVjm0zPnf5oCpeD2sXob/ddkFyjBfsii7KCYofdFHODO4CgxM9y1qV4hVJ5S
OIXGe7Ywp9s4qvmsK0OzHVUk1eVK7tnln2Y1lMYr3OKXiQXvbBct8ATIfjIeiysTA6+SMpr4OHJM
tsRn/TsTm63sUmT5t6LodKxCTVriqEA0+hIE0Z+j+2jA17qoqiBidb10HYLo7v/h67x23Faadn1F
BJjDqXKenHxC2B6bbOacrn4/bHlZ/gY/9kmDHShpRhTZVfUGDcA/0bZ1n7ZqvLcznAW4JViPsd4N
mDr79idLKZ3Pro78kXn8XlRBCj/PR9PjBsYwdDIoWMx+wWjIrjK8m+rSyt3ic/LhHJv4er15GYhT
rXQVnOxVZeMMsXUE1hIcrVoft7ULAqHzRyIrq45fjRk95Dt59rOHLlZr2lwsBfDTqWX7VGvm/ZCF
w1nk1XAO5qYdRwXmcvkgx2WDIW0MhjlVsG0dw7U5uQIoN0WH0RT64YbirpS6u/cy1DckTtxOuYGC
WEp/NNwfa60CJx73+ytOPO6CK05chS6En+9UAISZXzxDiacLBZLDE/Bk2bixQu7Hi9NdCk7hOqY1
M+Vn8kixzOsUMx7vkSuM71Vy8/MILKmAmuagg+nLwffrwnpBA23OqvrOyW3VBnuGst0AIHGeekAv
4Cgt89OiltUTIvpqsB1AOMwqx8pRaUzyWkO6RPWteAFwadwFrfFDDpeDCHZxE/Rr2c1Dm3Ro4nxY
pvtosFGHoybS7/XI9nL2QJ9gh2MiFeF1DBiGZJ8HaL42zbOMuPQZdN1mlrG7BWUIskxkMeYdk5zx
JEGtbcuTmtrnicu6xDTF1I7Xw1FgD5cGWbWWg9eZOtSP/3TlOXqUwhCB8W+fujJaesBb5wvg9r0L
EgHjInc1Y1WkE/iKydSXjsAorc66t7zOnB1GbhUiywRlFHFmHI1Re3DQGlM9oVxMZkMI7SS7iq4R
1RpOlm/TcaJUySdq62aG9ZUfeivQbTOV7lSzGXjJSVWEfV9+FLFRbzFuMTdyGeXCQ+HA3VTduDoH
VhEsiSPqQ9c3IVbzM74uSXz7aIHormdGC7gjQUlpK3P1srlm+Iv5xtO0fyZuWf/M78CeWXVEpnve
avFgEOfaKEG/oOu41cOkfIosUCy4OGafSotMMVCZb7YaDrPaSHt2MEJAMQAGcwey+H0Q6r5CA3EX
V2q+VZp4JP7XfcQfbWS/FGtrESU/VZ47PXRISrARV9/smCCkpri/Mtktq6lZ4Fefv/iTh5ai4qVQ
kuWhMxQ24jGavzYpCp7/mckVMz0rDh+X8a6eZVflEtkXVZGvNbijbPb+9zT5CqbjnY3eUPdT4vx5
0du5vkiM3aCUL3LI48mwVtkobCcNZ3AQON9svYcSVo3VASECtlz/M27pRXUokOh50RNxXZ+JSllp
uEdex+f1WamToJnH1fl15Pp5PPfHZF3AbNoi7SGeYCl0ftY9tXMcmng6FoDwG7fNPOZ5OWGMn36X
k2OkduxXQsjoanyWJxVF3WxJpEVoDrF+oG63vGqANrot7skrZtuq9sKVp7dzRBcQqHoiuA+1rl9X
RU812Mhh9CmqvZKwgyywN5mJvjiqUPoyrn31cchL7dEZuo92msQpSHTtMe9Fd7JE9YptigrQzs/c
ZWHFxVau9c8I7fRbGE/hYQQmeElVgYRTlsdvbLw/Cnw/fw9AZgK3TD5DYOLIl1f2k58Z5cb3fP0Y
O3p90th2oLOX689uGJWLpO7zX1m9c7Mm+c2m7RcPgvR10tBRoJLQn0030g4ZYfN29Oz6kRSigmyI
5t+VJtnYDtFlCFsF+dZABU/cD0m+M7KZVEOR974Ljel+6oqCmy73bDq34U7L6gUOyaDV5gmCW/Xe
AxwM/B8kym3MBaV2qXpjJYfyeZlcmyvDRwcb+iDHZYMScQ38SG2va+VYoAvlmFUR5isY+1ELAlvs
Gu5msCPxgvPHjwDfp0+hJEebfft7kE3ZOhBKdnL1QT1jGYIIjh72FGOytVNoxWdNYLVoxsAk56CD
+dOjR90vlgmKfs+AY+pn0DVQrD+khnMHNf0SjKUG5pmApJi88fzPWFBaFRaWk7WWg3kAxREz1mMd
D+Nea6M34BfxnYE/y508sk0/vATda4ms/R0i9fGdPFJE5eOdW9xPyHb9NCZ9W+D0gmUlJNCmdrPf
aVC8FsKvXj0l5aIATECtK8TSt0h2cZpPp7gN8enwA9s9pKDa5VhnDxPOHOjQIcq6N83BvlcCz2Y7
QCEBWsjuNiSPfB/4QtVkF9kD163usMtEW4aM7Qb4ro7implebCv2QWqJrqLKCRlWDrqThdQpnmPT
OrUcHnCq1Z10x8lXtq50y2rWNb6qF5t2sva1cliqZY6EogKcBtmG6AGzduOcx8WrE5AQRYXouxMW
ziIOBv0uC4LwrKqQ/u02Vr6TFKDUbUfveppmW71Oil0XIfTUBcnJ0GyfqtZUb2pLMcyFSLBX9voK
sqOZ3GWRhktaYMWvJj6Je4LV9E4fy/acZag91Q0Kk1mHXURslWgWzUey8RowybbKb+DLhOxiM26v
CdSjpVyseGq/4APbm+TvCxAM1usMTsp1yZdXKUvXX5W+h+Nj/CsHjXZ28Ak8N12VjbCt3J+Kndpb
OeaIQT/bOSWxhZni1pGWL4GYq8zsuaDcoTgPjTha5NsQ2lS08AptGYeB+1uPkiMVMeenNnVvqhMq
37CnJKeGgO17P810eIOiGZvXI9aVYMBTu35qDXdaYQVWP0SNPa5H4te7zpi0TZc4xtmDG7TtDRGd
8MRJ9y4KghBDJrzE2iDeF9CM9nngLZwE4SxvbuTRly6ev38m3FTB+lA42mbKO/MZI/QidIcX2RhH
rRHN9diP76tJdM9yogKQOaKkfnYcVMqiUnWK9yREA6mLBn8zlC1w6sbHrioy3XqD/9xRd6OxppTR
x6diblTDNeC8FT9lb0LVfwHdF9yCxWk7zCD8I/GHctTtmBSUl5vkjgZtbfWuf6w8xBe4xbZ7dJNH
HZFVfN4tXEvLCVUghxjqrU/Db+hporGYrky9iX83mvkbuM3winTv7zRx+v0UvpA3Hk+3TZnco8nt
uhxjQWIF3rFGDCKHDW3bi7qqUeoKevMlm954KEZvyAbrl1RAzxR9Eb+1BNOQKrSWbR2z5BH9FU/7
aidnsawjYMDs4SxnI+zh2KmOzy4qCo/eoB61DoZWCsW4at5JS3Ehmcrb9aBp3p2KLFYOiXrtWeU0
PGQR0KZ09PeOxGdfcdhmX+LCNMPWJXQ7QOueVIIXrczAwsaxz60DukIg63UkvxIjqu910DIrIDw2
qizcy+zMDX8UQ3YMcmLxxZhtDZ08JMGzuiNXR2QaIb4M6NLNEcrqzUWo5nZ8bix9CwC0flDZlC/7
Sbe2nkBZg3w1MW6UkcNVPGt7paPc+nI6Dv1hW4Dto9w8GY9kZTvsCzV3jXiOs27xPHquxmFEt2ag
8DnPIg9u3+txBKLHUZ/i9nFKarG3/LA9YrAk9rVtNl+PjNtsL9aG6MsDCehu4yFJ99BhzLe04w7H
Vbf97uiJ/qsf0kUwNgR1AkfWojRsqD3aj1bTE3ef0l8FxH2nXtgLpfODD6t3lJ3FI20tu21f/i77
qrwnm9k8oDv3Loed3nPXNbvE3RDq7mlqKCrWZdqyDVJJEGq5d9dNk3cnjwa1e61JCR/kUB3k1tHt
0wP+es5ZLwcFilxormXXUAznrM2NPAqqENcsZVxjCvp/iJrfxqwsU/aqE+8kr+w2Lo9u3ZJb1zo1
r1+nEfyoyCjc/+EWBT+49MT9lXnEXIm6Jglv/Ei7WjdeLAM8i4Yg81FmGm7dye+yZ6N+buwGsyCK
z9wWw8TdUly6w66q2yhsx+0D4TgtaI4Gia0kRiqhn3YN1LUtzO3+adCwuWUy+oQ3ug1Hs/uoYSyt
gLBMJxPf4XM5JY+YXMSLwtWVb76eHpyQqx3hqGlv9zK1lgTfTb5HkbXqO7gOf+tBvd9qelR9w25H
nmcXTbvJnE7ddYrdvIkhJSXHeWqE/Zte1fXBdAQZKSOmmsX7IN8SrKiYlKeRWgPuwvqnZvwSnRtA
ZQev4aaetiRw6l5dm589UD7YXg7Uh2DS8nU5WuQb5m4eknV3NDU5yO6EZP4CJ9f0LLuOPd3l7Kqp
kJFvzriPrxQqDJu8NZ1DHRcYOulOzFg9oMNTbQaF3Imq55+VEqJQ83dpMSLdJpeO2PF807htozYI
XqypPoe+mtORoKetGEeF3sYWz/h7VNcY1sgxOduxaXnLPZ72w3wk1wWFrz94arOHnw+m38uGrYWQ
1ZuOVOaiQQbqrqvV+NUufhk6/kDXp0jon12BvpA0R7Fh3p9ykb7fbFZwmwRYoQ1/VhQokJwqfr9X
oxU5ezu/+m+2S9AIpgDUbr/I/MtLXehZcBrNd9m5/SBsN5sWDo4TG1kyk9UyHlEBm6Sw2QaJ+oMA
CAzjUnfLXTKm8Qllsvg0yWeePJRNbFn1YrSHdh2U0HuvmQVVLf/NH8hMgp51zjYp8u+UGbvqmJe2
9nK8UnuqvvV2SRLv/iGM8pBFR6gGoILAeLsIknh8J2cerbO+J+GURsXRajN740dFdzSqRAVmiYRL
AQ6NATm6bTytfMisGsxTZFSk1h4oXWSXQhEbzzf5KsJyXUMqxb3JQrGi01HZQhfaB82iwfD2zX4T
xY3LQ6dTxn7hZjq5Y60o4B/23NURIWBbgyowisNQDVUQKUvfVC8iJtuLV2r3lCfQdSrL8Ni4/ldc
1T1z3OIAXUAJt4SzcGMeZgVOx7tEkmVa8xuUmvEC1SByoJH4M1tcVT/KuTZZBQmS7EFyGOcsXJIZ
/bkey2A/qMFD/3foNinHilEEe1UVD3K9nMxiTV9NIRiJMkccHMDKppFVtKEa1A2mh9kqQO9+p1GF
WuR+rZxlU1eJvq8rE5/h/4bkURPj65aYQjkjL3qgYl8iWshQR7KqKJPyHj0T8tCdfopa3X9whVBm
W/Fsl5tVuKyt0n+QE0o3dCvX4WEvu6Ie8AYs3WOeiGdZ69UD09lFlLGvXBahIsU2whZZjng9L8be
GC8h0qmXURPjxWn4qpLB0tltMpGAl0LZ1xyXvdF6W1NJviGU/SiGvjzL36NZxOm+LEeP7x9Ry+Xf
WbWDwNEN5HrrNd7MBQQCCggFSXdsbcpk0xgkwxdysB68t4Tvnw0FtQ95iaCwazzmWJcEXBHysii1
SFvq/hDtEqorT+XYZSc9UX9mJBqLZmeR+Xhrar87VAOaGpItC3lvXBuVpW1lF2OKZlEOaQOA3G2e
MwT/U7DDFnAMOMZUxr3BYv84IXJ0kHmscgrGPRirGPETLEFmoIAbW+YTKdh8gWpscUxctzxBoP6l
JXaxdTEpWOVidsZ0A7yu/Ik7Fb2QrcNzkVEqz1v7otT0bC8aeSZg3y5XVPZkH9RQQHmJsqfWDeNL
QVD95NQnXCfwW1Cn7LeikHIxPTV9hiTgC21a9yEKw9fykDedwaNGj7JyBORPWXegOtZXq3Dhk8hz
xaPbmyARbNzUAN63q5YdzDbva+u5LetsO5TYkYeRhdFD21sHMqmzQgrd3oYC3jXwWue1KEbXz2ay
FDUlMbRQycnOfxEktoiikKYc5V/UqHPBs+MBJmfbUAAcFOMruL+opnRvUHjL+nv0Ooz7fobvoSKw
HFO7PZDDBssVFMky9ER30Gc41W229aed1iapv1Cd5wn9cZlYVEKqfYtqFO15HpPf3v81JidSs0oX
pNT6Y4XUD4qrE9z1XGmcTeuX711hEHxQck/XlaHGJ9mgjkDQIg81x8faow5XQOYz0LfvaeUGG8xV
7C2/zvG9zNuzX+foFaNPI9F/YPs+RjeKjleBboKQjzBL8JLVyJBqWUiFtyHCDGDKwoY6gR0X70ng
DmsKneoxnpL+QvUbGw07JuWWREAy9JLyomprDxJslgXhzmeDhTgwwEEfe0BJCo4nrzo3rqgXsmu1
ebdT9MpeGTM3GFAu37ZvdDvi1OCY+Za7UiITvjd8BUAMmuOmBwlsTOHfj5k2XoGNCMKjVQi9+Ap9
RFk+PDWF8RrbESDvsex+TFPP16OoXrluMo14EuBKedIXYZg+g5nUjx1CnU+mUwPj6/TZsQjQeoKF
AURG5zl0gYWJpg7viokkuzanrhUeIqvC6P2DmToqghY4X06JdpQsBj2flfqJYg65rQlK0NoRYuJE
cX+qubrB7dbJMC5xiPA3CD5Sgb/1yz6AMqcnzyUlboAz4w8zmS2q2358Cnl8btJOwx8pz/Ij2yW2
W2ioWfbC8EIf4ftC21RGkz1buCMcUoO6b1+G1Pxwkn5UnHjhBVGIMLS6K5XAOYa2021iGLuPIhTY
s4WW8b1oicTm6JSt687302FdpXm2GebybxaMoH1U/3qfVdNU37UNYpHytkuRc3rwQms58MDw8+4H
TprtyoyM7hQiBofVux2QvGUC3TiEt8LorfXrYht2SbfriiF4geP1lIJz1oHHn0YcQh/itGNfPbSL
ivLlgzoPZaFN7sdvFsjITqbF56n9a1Poug96hSxphHGvHK/k0NyYaeosw3RWR8MF/Cjm5sZ8uI1N
lY0RoI2qjyws58195cEyvpaeI9Mx0PGZN/7cFN9gl0HBnNFZWaTgcDQYKwndchTdfGjntBF7dOQO
RptoYZbNB68e7WtNB7hbhMBI3QZ6R1YGPOKAeMpGojtDLy22tjJ9ZhpJfPgl4rE0KmNZ62THJHTW
CrM/XQn1lLOK26N41Yfprin1DIz5XG8M4kDfYDB/N2bOOTJ0PydA718zDxXNwuvyZUad5aL0aLC7
c6XudtTXylKk7n9jsW791Dv22ghG9t8RCnDQxe8paI5Fsxw9Pd1esSQe8gdYNnAnxNLAPlCLrDdA
6FPxzUTN/hovOUHkrWqk+q2zk5oU26ZAHOIKxFdfHWUBVLJL5NG1PGr76jnHRZCi9wnM2Q6ppyPF
U/2XU1inYWiqD0MjlIgaF7z9wP4uSYAhIcv3jLOZva2Gdti1SCY8WUGCTj8JmR9DXLr2YTLHOyPz
jn0bBVdqngRIxRbU5cbBfiGxGymDF655+tVH2YDw8tcYk/5WInb0C6sY62Ns99gRuOGUgJdk908V
X9lMOqL7dtVp5x6r9nUYlPZrk1XfnBjj8OtNSS9b79Sg3bXJwrTY6LPdR6gB1EMIvj+ac9d2xQEm
1vCoIIOWW1N4bFx0UZ0m0w+VEXUnp+oLyOK5+ug4FKf9PIy/DTh2Y1JLsrLWiUVmwlGGYY5VaeOp
H0H9sAP/063mSRQaxAp0a71qZRnPbFFDUCxI4YX6Mcy9gQw9WyZMgAR29aNqfdPyfkKTvhl3ZT+E
b4A9NmOVZN+nmfJrumV1rKbJRTCk+CbHwxprM8z7xktbDlySuWMv5ITgmccW7DCVTfHZmCk6DjoW
y9EqzohsFqprbafaEJ+B1nw3+EY+siADW1V3yQsIvAJ461A+dMoQbSJEGdEEAAxKKco5UFQcOveu
TZBDN0XrfLQ+YCKgGOFJuJ76bAUoBszjqdd4azWNtZ3sbnoX4po6RPoudlR3jdPvHocP88EEPbMa
zbLdNak+g6r/69YigkL2tzt6VbOjTg/ofAb1c59AZeG+1GeRhaz37FWXOyaCZjOPjiAd5MKSFHyx
m5Lx3dHByqea3ayv0E+BKFMcKFeKVxAQnpSSRhHGuHAA8M4Q85+GVRMm3Isb1fg2Tr2BOmMgTsAf
yTtTt1u4eVi9y6PMb/8cwY6t3iG09At5JGedOBKADxZFpHqXJvHy16z55s+F8KhN9RM1CJvUiQgv
PZUurCjs+mWYKnTHgN4Ng2KcQYnPvod0Y9vFZCsboAHO0LtaQMENkEs8yFk9GB/VMnLu5WtgCHo9
KfcchxxCma770QH8Mz9sU7fIkcJtzJNd+u4zu8WdAhvww8U3bGsm7p+ysW8PeySoumfDt8RZni7L
yfF8eur4/cqxgElK8p2k4eE8ZOy02kbtav4JqHqPzVsdaMYuGKiy5EC4uAJjZ/V1RjL0RNvjbqlh
MxalCrCtJJgpAgYW427Fna0Ah7bg9oLXXcINPEqSQxa51usYasGZGl67GN3WesU3yd4Bc+tWspvg
HrbubbvZCrbGd43TPiRUaLd6Am2I0j36OV/7Pre06zxheIFX+zBQFUVDozctgo201x6BKKiPzQwI
LyYsn+eeVcUN0ChsV2RXNkk6oP82BHjEJKh/OJ21GJF+fBvCKNj0fdNsQ32KD6Azo+WEZfbGU7Ry
LXmIjddrF5hj14tUPgbHSXnxQ/ae8io2Le4eNUEhn0j1juUIe6BNNWoGUfX6x8EN5+M0GOwHuYXx
FN0Fi+toC0om0TIdFMRRMLK7PooNgcUmj37EHyOsUgrQvgsqSKjhzorx9nzp8Iguz4WIW+J3UHsI
UH5Ek6+t9SJ2dnKZXi30MLf3YWZ6S/lnUM1exNwKHuRnbgrFBH7mRdzf0jst6sed2hXjEV0OrnF5
+LVPFPWq4axhmam/acrWdlZ97JsH4MZHc2zNS40CZGIO1v5K78/wH13CXKfsLwW39HCiCG+51LJi
82L7RH/snqdl0JcRP6aS67MD/H19ZfPvdD+l1tocQnMBOa4+ygaZgeZ6JLta49THaW5uXRXa+XEs
lh72X6dmI/SwOynzsRyQR1aSpfB6tXC8ziDAVS7E/CiQ00FjM/3PIZ5Xz52XwpIz6xEwTefFR9mE
YQQ7Qh4GfZocY7S9rjO3MW6aFAhy74ccstQW0eo5AIaWdtfng3fn4atxh8jouDVgqvC/QDNxjZEV
pMTQF1v2uUcjKpojVIEayLBSX4++jMkJdZ61vHydutRvIWkGD6P9o9U74052ZBPPmWSEp1CaE+HD
dUg1WyznVPRWxyoiVshcQNkJogS307RK5f+TuoRkSVltOntiD+GOItz2rvU21pGH41oizlrKd2kU
5lSv5GHbZ3vVbKy97A1txc44V9s1tRdyLhg1TbHeH1vXsFq0UF10EEhmrWY3hJWD5e1GooVkY7Pt
KkqHfC+39gOGejhWNr65IDS07nlv9RAVjrNu0jRdRTg9rOqAG9mQJvEewn5gv09xTdCZd2lwseak
F9mB7IJhb7Ml1KXAO3cxcc0ugJ0UdVE2trqNAgc/nb+r5ZpyXqPapM6J/rHA1NZU4BAydqOLaw5U
8P8eyTHuhqshFVT35vEuQpR1pTfhp4E70I48P+qJhjM+IrFUrwdU1MqynJ6UyB+fHAW4WOSOBXBL
upMflXtdRYJHdm1vGJ8MtPAySk0P8ixt9qcpKiXbyhUelMVTWOgfcjIdS/OEquFOxLpzcLLmT6NX
sXO4jdkxv7syZq8CpQrCwMwV8GbWQDB4T0FkKdvMGcuDL5qjos/Kq7442HjQfWqh8TNqPQWTesXZ
uGWs7FtbZPfRyM+xhbr5k79UrlTHWiwRhLHv417pIGf5wdbFYMLJx9c29g5VP4gf5DBKwKHxcNFa
U2EbrQ/LNiPJBv47WTmlN2L2uZAuY7ema9D8sTqdMtlsP6Z5frCr4J1D6kRGpVDAY0vioJpGqEXa
PA7XbLvW1Hy0Zz+Iqn2SNfUSehGVBTshl5S6L3IyQQb8ue2uK4N5Hh7D3YggNnYH3kaCWI2iTS8B
kevQtNmraeXJQu/7+tOMyL5aJtd6SOZMKbT2+1R47Dm8xnwKs/SbaXvtoUlRXV+k5Oouih/tq8Rx
Dn1VqQBKKHKQ+USTfXThWwonfcigoD4Oisv/OSuLlV5W/qNsPE1sbMQF72SvVGuko8pKXcquPKu2
whN6AsUlmV8jAR21Sxw7nCNexBJhn6xjN9x3mmedTMPr7/W5sUue5j5+AutoGvt7OeG1bXdMTPPa
k+Odmw/3fIQ7tn/GMUpJW9UOBrJjr6AlMTeouiL8NjdDPPmrwGTTKyfCOPBI189rOqNBxsObwj0o
wdc8t6J3v6akWoCWuPO6qNz1wEP3lu3CnCsp+bZlADpl5OPPiWaZWc6zpDsD/p3z0LfRqbOcfdV6
e4ULBWaCoxOp6Tke6K09gJcLlJx7vBfuakg7XdpML3UUFE95Czx27tlt5T8h/L6Qc6mI1OfWOckp
1QOjQPESKaLpRTYZfHrPTq6dKX4I4jJZkKHLNm0YGwckWUAg5C3VUze6x/2hPvC9IQhTTb26lIfJ
lBf7uie/9TiLggyu1qMeniLdN+Mvx/FJj4xmV0TY7Wa9H42LXgkPfVbRpFqPxoBILorh5gCPkdlf
g3yuDgki9AtPjI8mnhAbv7Tq+9oTZ9EU+Qse65CzTVewzXezl2DEbkh0ab/pYp1ZzRNbYYp4HcyL
syQ95J1H+VF/zAv2A8Bl3RnESiU0KfM7JdOUuwqi6J1alMqsTJCuqL6W63HuXsdyEh2e89MN3tth
qJ+tiCQIbj3DwikVCiY2JDnKtZ6akwhy9O7YDHGHXJyNbpMMFxpHcdfVrEsgSYKSM4iKJgrEnanA
kaksOEiztMAXVQE5ZlnRCUpwB9+aFYKd4sox8S/lyt/bjmM+2oCpH/Xa3wdT0b0pTqccAvATS9lN
beQi7bTxt7JbY2DD1tiYLrLL1TU9uBlgfMyUalCycDgDNf3tC6QKE1etzn2UIKDcFsZqdHpwSuMW
EUTnV6mXFP/HonjFeNFetZ7dXwqY23sio24DOOkhicJ0fU3fIzxx308YXsgCjyJQx/fYGO5lKh+e
K35uHT8q11MuIQWz/sXsIthsWvgzdKxoId0pB8f2lr7Rgy5uRfQi4ngv3S/dBJ4HilP1TnZRlcxh
wHykWubvCg3cP8Jy4uy13NupAJxUWCjPCf4QJ7eDMYTVgvKRhCICwzFO9xriQnehD79X6VDVNXu8
YsKgyBBD7ZzHMhXPxqyqOxapvTIBKh6Er5qXzEk/LT74LCY3bq+bZJe81B7J/Iep1wSam3+nJXNi
qmuVDE+BYhC7wrsAsb218Drg3rOw5g0de5u4jcklcmKw1D9nSAGNvMt1sINos/XZhDBn678RmzcH
1XJ9UEdIVE5gkFbodKUHOZuF1JK72H4yPRNeQpW9y+HK1b1tD9BiLbsKsfeiyPrg3I2eexmwd20s
tv38SD9LPgc+bJPyiOoyoh2iVnc2cniPwsI0Uz5DIQWyZXNwldMRAg2DMbzrfcU91AEGen471K95
exFJd1epkIvyNHxBpCt8jcC9UFY1gsPIHuc+8g2oVfMKYX9zBpH/IOuBmgFlNrb1EymFuMzWxhCK
D6eOSY3yFIcGCFiu7rOnphfwnAXUamfIc26MJKLkEjRBd0ofbD1NiYCr+S7S0Jp2h59EtTcrVJMB
i04PFhWYZd/32g/8U5euUGCp6+P3tjaq17axawhEPfuXDlJAESEdZY6G/5xicbnw57WIoadKizlc
WdYP/uhTqcFJ6kD6ai4G1S9Sy622HTYJGgSWYcjiiwsPdum2JPsBQ0DlNggn2x4LDtUKewSj3Sxb
ZCgDkUi0okfZwJ4PNZw9ZCdQqDC4ovu0ATxe57++Rv6D8A8lohmwEwahdoq1EuR4iv14gayiLBa6
UZYs8grvZASmtVe7uVz5ovb4y5fRgWWhWYOTCArQsx6JyFFp1S04ApKJomRKdO2m7EUXDc+o6DcC
Xu5VFgrC9SZxqGbKxXPPQjx5g5ZtfdCJhyAv2FTTUy9yzJ2rqOXLWCTRsuyN/rFRMQXB+2Q4UhcW
J8CiqHJ6rvlYennnb+IfCQ4vl7QZ/Is8cp2Pqgns85fhhq9qkRVFuykTNNunqQq3mttSY4tiJ30G
keEA3qTM6vYwjooQpXlLs5+9JsEqB7C4vGEaHnJLVTOa+PNl8Z0+KT9Myy8WmoZUmafE+aWDsnnB
gaXHWeh+rGyMkMtSww2aBwM8iwqHFiMvl+087VHZuBdqoR18O/sme7IJQaFsda1ahTWZ2FvjdGIf
gQHa34bk0ehZf5ZhFTk2vA19Jfg5kro5xo3J0HVCrv4zoLfAg9rPa+/2glQ2c31j4tW+t9L/zztd
z5Bvh0YZBZfWe7u9ivwEiDZY7r4JXRzEW52d1PyxchGV2FXPf1icjagvYOzbroQBDvh2ujyKbB9x
xNvfBn4IV+QU63kMkxwX3cD/+edo81tU85v98yeZciXxxlsXsA3XWwd+oXz10U7//M9u7xBVyV4L
KJTVuv8zVfPqnOh++U8jx/zBSDel1/Tgkv+bvS1OTbU8E9f4J4Ep9P++xpduHgHxDXJUoL5MyNeV
Yw0E1A0icP++V/T3XeU6wLveCU84tA6RHrqdevtwX96n0NAjceowovAVCWDYNETCeb7wBzu89i0A
sMsGjuLytqbs6z+r5Zhc/GVMTnwZ+7/WXd/u9tLy7fKi+PftvrxWmRd8Qvnat4/55a2+nFJ404uj
+caxLSpsaoeffWLlz5lZ58+DGX/Tkj4/B1WQP5sKEg+KHwZbORk7ICpbv5rrvKyF6Vw9CLxdlVoL
m2VtJw9RTAwoJ3NMuFZ2N7jXU5G+8nYTHkxLOdtljoJd6bCXPfn2wOYOTi6cu+vpYgatRogKysmo
Qbg98izqVfM7K3moXbCnv5c9+VFb1KBVu8ge5HqS7yAAh8a5voFTa2JLqK2v5KwohvoMDOlDni6b
iUAhRmrh8TqkUT4zk8E7yPVNi/waXlrgped3L0AinDwFT78+a0WzpC4P2er6/7N1ZGyasBNsV1ma
Enn+P9KuazluHch+EauYCb5OjtJYki3bLyyny5wzvn4PGvJgPNatvVv7wiIajUYDhEYk0H3Ouu0n
bJWI4lz10RHZZIOcQKOw3Kcp/hGwpt2bid0BTsMp9m7cckSBzd0zwMxAcmNq888qRFIxsn6/6Xnl
LW13ih8TYB4cghHAb1mqjx8R/fatRqzmT3/O9tjxaL6MyEhdsbRuRAQNPud6/ETHGTNfS5DFO/HA
fwJX58kOtei1BVTs2qg0C1HFjXs2udWvss4MvyIpfEuqxmD/wvuK/2KboO9F4H9xqOZgftScRMd3
2dR/tzgwYIRVhiMnfN4k3pM+4p0bdCzeDkftAE11S38hfQTgh0hmyjoBeD2a7DLYUbn38J8eXzHF
KQbWKCgkQ3+XV0jdZIhyRqzXMG9rZLUi0AgjyV38p+tmTcfua+d/AstKsxhza/ymZ/2ld6bpHxvw
FhEAWwH4muJjJ+HtP3oYfxitrP0WIalzEXWV88nwOuSXeY7+xAB8uB4G7j8UDeAkAI9iHH0XdFsG
doV3EQ+bs5b53SZklXfhMaiMk1h3XroOu1uIn86+OOH8PQ887Ucw29vU5jg7KpY6Duyx1+wA2kvX
3R/R0P4YkG/2xY4A/5HUOAXiE5C8x96xLkAqGTZVBzADbJQDBCc8MBNrEk/1QnjLJWC9Nw32pxGi
B/RmfNHsEVadvpgGmOz9CPh1hL8c47huFeNA8BDPSf7ZGXYS1Bl57siwKs2Vg/yXLwAcxwNj2KRj
fnrTyTAgZbO6dtL57KaT0Q4QoySaUycRL/0D0Mbyz3i7pE4A3sNkJ+QKS8ENT51USBFXI6nFSFQn
YiRdCRBbsynZGRB0gFMjfGoxEuoEvImqk1GMxETkxIq0ov91JOSLiZ8D6gRfeOysRpKKTrT5fiTU
iRfxt07USOiZIF7/QvPAvDFZgHDE3lduXTwW4pL3Y4okEJxPM9AkPepeAgyzGujEewTkvPpjz+wF
Kc4JkrPq2lqTnjJARSfdjPZgPpBmiRwWxGFMCLce++nokQ1S62zzV4qFuLvRax0HJzV9OGxuFAcd
IVYIWZzwowCvpEUbIDqb0JxAjCCEdCE/Any776oCFCxCLn2uWDgfzdlCDNgfulPhmg84lFZiG6lY
0liOc14z6PsTVcqpmHLjtagMEUsGO0oXn4gg/gFW7ZZckL6XCTay9YTFa6VI7cBk5eG7Y+qXdxU6
/sx3JXZUF3cVQ+obSO7zH+7kPaCCz9izlo/rxtHGxWc6r7ozyZS3sWVf3LQHnYcYgByU3zmAcB4c
BJxeZ4f6wU+htXDHPagqzF0MWPo15zz5PDLkuHgWM06GKIo0guTzbDvmyUk6gMEIIZLV0/XkeAZy
uFCM5wE7DG31ZJXYm9Dj7gmsG+nnvM/zHWvbURrGP3UwxFZdfQ5DkE6iZ2rcaCCyQiRLtqRG3HPt
VYnXPlk7W96hYnr8rFule0EUwqt0oHRNZDkUvjSN5OoeybOOhrxxu/lkzLH0Ey2HY+3YYGQUDoWt
2OnAL9qeBmXPbAvaGvbMLS2+jGaBiCiMxseO4hYZcfWGJiBjeOsLEMb3oKXx9BE/4/gWgVrALHYY
WA1eG1E0cdS9yoIKLIiiCNCjtY9Ac/yK+g0Y4UGZRPIm7Z2N58/2hop1gEiSKSmbRz0fzZe+rLEh
BE9bN6kP+M2PwY8AaxriaoG5qCOrTxSZNSwBDzWC/jc2HwBZgo9pIbfNHgG0XlyAhx4PbZqG7zUy
LC5uDIL5EBm2pGVktQ3CdaCNkZYfDgOS6sf+SLUZsJrNocHnc9CFD8BjwfEtPcwJ+Bf4EzClkcAo
gUVTOJcmaBNglNkHas2zutiPLdB9qegHZb50cBBwoq4wphBwMq9pZDRnAMMY0m2g9Y9rVlrAQRVu
673xlNvh9CGohxoExjViQsTgxDJNdOwd0hyoZUq1SFCz489dn1hymZIlQ3cQ6A8OD4A5Y1IB6PVg
OtbNMiUt1L+/TBMD9GO83FNjuwUsGS1T6m8GfgTCbaschPdwDigThxGviXKZajx6lY/xukyppwIZ
UIs2y7BMQbL+3jIltdLz8WxicLnLgWOZernlPQMZKL70WKbUZZzgjMYJ+1quJLVMsaMhl6kcnVim
nVim5JFaplTb9/3an2rjJQk50HWvy3QGNBJeLbFMSY272FLkYpl2NpPLlFyz+rY+6GMfA7xSrMsu
dpYW4L0PVFsABuRumZI1WqaN4+VbcunPZYp0OLl6Dd+190AN6+RSQiT4sLSuyzTNUpyRBPUnLbXf
lin1CfJHgLZfl+lUC8gkLFOQMSdArbMO1KVapuRQnOG0wAE5+olq/1imltkgc06sS2sA2+tgDpn8
0Rsa/oS+pw9O4sllSlpR7pm7miGWn/wBhsjbrykVN7RMp6YC2moXRNu2KsLnOWjmNQ5uwUeEsOsn
upTlNkUmhyw42JzZxEGA8DChTwqxVSwm5jYfxmrQnoIEJKFgiQJ/y9UEt4HLBD4ZwH+gke3H5bZB
/s2NRjMWSFpw+kdqhP82+D2cfb6kIrXShvTYIiLzgUR4hxoRCRSDpfvaCxYltlVy40z6U9rnAOdE
+A65JdUK52NmV+6JSiPSIfZcG+YFFalV2vTfhzgKpUaOiJ2DqSPxTvUCZhucoepmfqQG3Bi7I5CR
whuVEbyj+OPi/YGaVU1SnGo+flXdYPcTb95lZ+3JOQ3bredJT15UN6xzNZyktuGeuhkrB2FT7SxH
T2qelTZLw66bHRXB9+U81L6/V70gaBNwffNgIucXT5OZyMoFlOGGLJJoji1EyVZR8vb4K0+/OJm+
VFPmpRlfARN53FCDMk30D0nwXXWCUK14jR+7QC6ZAFTzTx0geMWTJjNqTXmNsx1xirHzBvALD0gP
faKLb6fhqk7aYJODQVjKEC+BI+/IQBA51JBFaR/+Q6u5EPB0jfFIhtoebLjvtWpFX6r/a1//3mru
Q0QAZPetNNEXGbrriyy5BvCZ/mOr3naw4Zn48a6zdPcCsKnmVMXsZAZxpeGTECmLLc+XFWvwlKkk
Lj3YAhYghQGTlCh2CMm+dN4Yrm3DZSslw+FeuU87BNmRddLjPg8fPQ8UlldzdAe47jO+1pGV3Tvo
Oo+ncqmJ3UdpTnjXVK2+wdKZlySji4UssaPjxk86eUxdFNqLGVjWIxVIi0d6uACSkbtXMmy8T8hh
R8BAKzwhPafRpp0RleOC9MjrGCEQDyUCv1VTamCECLoFmMxZztUwZT4OqsBESpZI2XXneMPHQpMO
k8yyI/tgGe3nmyl2dimwcy7UnfTXjcGjbk0HaUsMXgNh1qoP8A6iZKXdsK3Rj66cTKpgkZWfkYuy
k2ri0Uh5762dqmZnNYyoM+ZFB5iRnZoBH3uYa+SadcCX/z0rhWFqe7Plv1TPCWPB4+yfSEIXUk/K
6bnpEnBAX9eF2SCvfLBxAKpktgkKx2zEG69ypu3D9tT75smoO74aplxb+W30HWGt7X5OsumRLhYb
pkecXB/mydSPHjjr43Xm4Q0yiPIHpTHrfQrsBMB4DTkCE3XRfuhLfiyK4EBqyAlHRTWP9b6Lp+93
PViDVm81RCgsbmwKIxN43QDladlLqsjJ/NCN2arQsERuTIccv6RxMmJPhrqShgpsTmnGaOxuNKd+
fETwtHcgN6XHA/LC8CFWnWXjOHeix7Bc35gSyaWnLg230rCYF7pLIpxfc1v/KH0jGQtKbWvqAZD7
aMZmZ8g2o+42S5pP0pGKRaivctfQV1QhfUm4wHqfqnzDa3eUvZB224EBxmt6UKleHxDdxVr30U+i
BOQVYvql8sBACOT1pxtZYgHuBZSaqvnURxU2o0FMICxKVYSquwfkHrwVqabPHX0nuIGkcaloBzo4
HUD7IB8OKdI4mKUna3PSMmlWziIiBxErHxu6fGpKO8NX8GIKWSOnliro0eRh+p11TiPgBjAslidI
7vVeMq3SQEuMC5KL/WKhyqk/v9XcyfI/K0gPJ8e/G1O5Kd1o7yIzgdr+qyllWekp8/ceKR3V7j3T
3B1+GFrpr++9Uqb/1dR9E9XTe02UrAtMYP1X2c//4rRqdmf+vjGNTnn93mDnAuvNiNP9fzGldJSp
98zLWVA6d+30OR6WlcVHxO1i5bynJ0cSVk21TCdLX4ZOg/cKrtsHuqNLEcS3sgRhR/hW78OMrVX9
ew1JFtiwSHda7n3z2wQcZ2RBs+0QiB9/3Y890obe7ANyDPeJm+RsfecGmfy7NYkRB3jGFnG5lfXS
orR1ey/t/tUHmaALTcStn7etZU9lveKAXNvdWv/bK2njbl5VkYamelQOqDGPIXMt5Ab/nkzSwbcE
hAwJgR0//N2rsnPXTvVMKqoX1YLu7pqRjNr+B4dJGYBSgCm0wfEh1tV75uQQlGW6uxGqGtWnktGd
qrgb13v9KfdjBOhvgTOARMQ/1vz/q3O5QCzkGoE8w0s3ZRwtQdEH4nrQsCyRRWgj+oOxPSCfsUkM
UMrnCqc+i1RgCmTYtnUdPZW6plU4UhcpXX/ppoBTZkLX4TagR/7UbeLef24HoEASrEECu6T7H3wQ
dvGG/H/z4c4u+Ru3YOo1ao6zXIHILubhzgejzfz9bE6A+hK6vfB3EDAMYh7+1YdKjO1P3Tu7NL//
0QfmdviqNAFG9r/7AHhmf69f/aWxXf298+E93es8gLFB/1RriNoCjg5CrpBHk2H/oMxHH3koOl8O
Zgr84XxsL1QTtKF19O3+gUpKXjc2cuOjdACwkdtcqAIUDOku8yOEIwujqsVk1psZ+JhnJa9Mhnzk
GIEGPB4HAF77A3uYseOhVOguqp0UJ7dVtFUVvMhtAOR1H7NrN1RpRu7nTuMNAHh+u19OebPFiXMA
vNurTDjcgfk9TwfE1FzlY2Eaq8TiIcgj4D5VxAAnRx6Ht6pphqhDYPjg4840HekS6dWD6+6RG/hD
eUlyv0w+9CCaPspR6pPHNwCc7+S0K+U+xkuhOz0qiZ8FyapJPF16Q7MMpG4Le/YMMGe/B0MNIoRz
LmrPAfDitQIAT8GuHa18IR8uKTpNdEQCSXVSeuk8gfCvZUy6RBW/1wZ1Sg1JrNaHcrMxqpv1oeS0
PhqxPpSsFOuj7QGyqWR0h6zHd9dHw71upVylNYK8DNlcyf0QxJKmOWKzjZ5SHQ/2ITKbj2Rc6Rnc
+tzrrDkouVofJFNr+bo+lO7d+qAKC/CgtD7k8yUZrY8hDt7WB8kGFnt75to/lDckz6vsg6En9VEt
ZVojAGwGuPz1Ycq+kJok1ogSh2CQXZUh3vBJgSqua4RESq7WiJKxFEQ5tEbulK/rRMkjz3pbJ/JP
gQNz7zLd/l2FdmMdghDYBAj+AyYrXXnlxafA6exkZSSIK0BOz7ZkE2Sj304buo0wickq7md/aVUh
3gOtNDlF82QlK7qVqgnwqsCY1zxOwqTsQ94qc9SbU4BAYgIQHBBR6nZBJkhx8qxm2sg2ljMiam4A
IAb5JpVI/8ZygFSQdW0CCRkQSBjSvePUaghc9zC3OVJ8VHc3PdE0tOXw3Dnd29jJhZuZuendLy1/
mVoeRx4shin9pgGLUZIieSFHQbZnhFzvQFsqJ0YOUinKyfUwJwHyPpDDdp2Dm17JJAhfJ2D11Ugw
UUqyOfUGzEBnPRYG4NLo2d0PoHcT7+BWInxdPE9q00xWcOiCBGAfJXLk6iB8AIPKuGp5HK6oSBVa
bsU6ElVZj0A661LqTaIvVHWQ6CFoDEYwJmcIx1C1pMLazkOSjxltZI005tS9tfHBR7iQ5RtrXDNP
DXwiszwKU13eSpXUfw1bfHxTbU59kY93fpOy7HDweL+fG+fWb1lz9Vn6oCbBwOxIn2/s0K3ym4q3
Pgq/R0CkUEXkF4XxNoVw2ZomfcfF/EqXqR3ip6abqb6ZuKvLN/alj8JlxAbYx/tpG4HyjGgSFm3e
ddl26mFx4wApeVVlKZfvJ6GG37pVAZRBLI4bvzVAta+KsXhbInKo5HKC1UGW6XKzdt5zm7zhYqbf
ddtAEjRQ+cDiQ5NwY8zV8H/2OtNUq/qTd79dp9LNxJLrtVjdZQzSHBaDjrOZjAsCWh+Dum0/IUBi
RCKFnQFK1Gk/gbTVOgB5BTRIoraIgnLHusgCdgiKcYFcN9aMI3IwUEyjBmiwKXbXqJjh5HfZlXN2
lG2dEEG7vIgeqFgD6SP1WYFDVtFt9Y/mFO4LiPCyF7BbLqRUuDZYpXQtcYbxPAxeJivJtWDw3lyL
wcJ14xpOirLNEFq3rgGO/9Y1BIy9uYbzEwBzCddo0H+5FhceoG6Ea6GpLYZSaz4hLXXn18BUKDPN
vgABwr4gGD1A5knrrxyf2xfQ0UPGAOmq+RnAJ0WR9CLkL4NPS2qRhGxUYfsNT6o9kIjUkTw4glm6
BMqb6EDKAjfcg1ES0UPCIsk0s+ke4/wfZYzEPeAegipJAfD020cvBZxA0DEf2IG/fcQZVbNDDCDC
l68+moice4htB3isv92mu7KoH8O5BsLl1aGyiIxl2CNaRsn0tLGA04BMYeWkHo/6ucM/1Tsvc09g
WjFEd4iuyNUcAXHL3GbRVsm8uUu2HWDVpEtUgbdp5+TO+YFKvjZGGsbgbhJAP5xJRn0BbtFfADne
2KqJ6Px42rAeKbykR262PTJKO5y0KJG8M3GAEEf9g/IcYXvIItfcaqcGXbu9tkYMf4ho4N9Pqxv0
/Igw5Bc1D9Iv8Ahy4Kc9UokuQC0BGbTmBjvykmRlPffrtAcCkyyK51iaWndIU/erakrGgVobN2Up
VwRJytzFzvxYGntSJa9okebt/LZIpey6SPW+AOCMbxv1hWU3y5ja/7lAycmqQUqdxrFAlX/A6w/3
yFUCAId4oHTxgEz7yAB7q0TUs8f9lwgEbkeSS9F1haqHpVaokmlWdbNCb6YXaVtqhcqp5AxvbX+u
0HJg5jacY3xWXh8WrdB0nm8WMvllVdMhjEcEdlwHpFao7EFU5DwHK3QcAaL8upLnsr5Zocr73HJu
Vqn0PjX9RQkgWLnoya2xZCNeG3A0qyboukrlw5IeYoVmffO2QqUIpFeLWo/rnZobQLnerlByB6nd
+TGI+xc1DyQ3AARwt0JbEznmPKgBWXqdCFqhg+m8rVCquK5QNTdk/PcKVdNQVICJRUSzsScFqihj
IHHibACxBuLJuMPYLDKP1yevNxZpaXhfwU7C1r2RlXscJ+mfdPATIISPfUXSfrSuRlewdwOMbKjY
mfRddyiBPpvYRxP0eM993b+SnJv1LJIUk3OXOM0H18SQqcIKTaCGDXx+qLMJaA8pRzafl3tfJ8MH
MWjgJJcA2zcPuRYny1i4ZATzP14X2h8GR0e6TwEYIGrglwA+R2DiMx+BMxsyDR+MQj+aIjCY6cVH
zwdKZwIunDXJA5BR5VUnwMgbbdcinEgODemfi7ks4y9tBSoBSyCN5nzQv0Yv1E08hR5gAoCIwEzw
n5YAmCK3Eg7kWLDHiZCoxqCZIv08BtAMzRRSd92XeHTlTIHFDzS5yEg5Igbqfqa6LgJmr5ipydbf
ZgoJG28zhfMpG9BP4FqhZ5FW7ttMNTiTeQAYSLykEeq28U/v6dbNTJFczFQf2t2z5fC3mSJX6zw5
uV7xNlOtPQMaXjwKb7TXhqbFr8CxfpspGrKGFTWBD/Fmprjv61+BkSvWiN8U3ibnfbKz+lD/jKiH
Bf4LzJ+MFqGFyP3vL/j33F3sNrb3Uxr+GoFfCSgUXEjej/yUhEZ0UvIOt2vmIQSJNKii0MQhOwc7
jdUaPlJ70N4ocNdVfb8lPbpwxIBTN6oHafh3N5qPp7qIERC/BtIyonGpXAnzZRIjF1tUU2NLmAe7
eL8lC8r88HsUqlsNOfE0CtmezIOECOfbwlFqf9MFpkPJ28zxF+AlAN7AVfc6WdRDAJAm+PR7BLJX
PfuFlxmwzFd5+Fink/bQgTnuiMMV4EUVIYKAhcw3Pe1htjWkN7PqtsLIXfwEgr9qTSp0oRZscLod
gnSBvy/aBumsWQtP3Hb21s7Bm0dyRnITH9QLjWvT9qbPKPAzAKBgi4Y0yUG6i8qiRTYDgLnIK+E4
3VG/VZs/MWOIDkqfKp00BdIVM/UVVXgA7NwblvG5cAv9wnpAz0yml+88vDQjWaQI4y0oB4tlJqpJ
JwB84ENv4GRUZwhuD0G6SXfGEH5LQP56IC3SB7pQu+YT0pscMpcCt+mYMO2hnIwBOx+ibVKnh8x1
jZPsEchseJXxsmD9VraEf64RAU/rtwfUXR4C2mGsEbUNMUnGcBZoqrW5HYF5FSyQhYR59JNgIXvn
QZY8ImdyIbVJJ7edf/JusECggsGQLWxdAup77OJ1qe07LQhPaQsKd0T/gvNdXEhmIkYRKAGiXPEZ
8cdlFTLBP62DzuO30oBM5RFQ3PgpVYboLk++4xNJO8wGXn9X72nIDmxfQ7hRjgzFu/6VT7J7Kss2
BeLzA413e6UjHVGOUYf4A/LW6eAC1oxGoCFLd+VNQC0DsF7aLTq6toDdAutOARKbxk+1tTMX1clE
CoG8WH8WqZZkfoeUMkTyAJ3hqhwAK/6mLVXIXqid4W1qN3aOb11miDlEtJroXioZ4KFcZAA/WEsH
qR+pQLdSmgSpscFvzS/Z6O+xkBdd96vLkbf+xyBvenQL5A0zN0/X7zmtRq2mA9Gh6VbT2Je/3Vfq
TAPiYicQUBg+sbTAbC7mXOzB5Q58VSGiS+C3QFirLBBEX2UAMAkeS2vJkVGLtzAhj8VbY4X39BQp
NI/5kM2PppmBnEzzTwgDnaUobn0TZOIPIDWYHt/E2qsTAe8NCQT6OQV3w5nuxjnTzz1iLBHtleKb
4LdcqQEz3zzylC8jYP0A8OhPlWCsQSxRdT9ITtbMtJ3f9Mq2BEjnxKabbkmHzAMYi+ETBugjFmu3
fA6DEvyoQCPU8Qe9q4CC92yXposES8QNz17xTKKgFoHnPEdghdDwOK8PPfCAF1SUl4x9AAjoBCRG
tEqjKN3ZiQYnRAO62Jq9mpCdfaFSqaUF2KPCAKyBaFBqLpKhvBuDgWPyVTObfMOEAk8a+zGbvY1s
PSEGM2+rB4QmD0t3cqbvwCtZuK0JgHIDrCC5Zk3Ppl8227TIjH1h8fhCuhH2IZBlDpJJL8OJmx1+
6yLQJQTVyhqwZQQayAqHe65VL0tnwn/ozi7BnAjOh0UbdeBepLJmlz8QZuUcQpvVZ6/g371xLpeu
bxnfzc5BltVU/AJLYrwA/DzYCEHgsAF8VHHMfMM6W14Ibq4q6z4j2+uhQsLsryhwT8jj9j/rpiM+
9L0XMGJOyzAapwMS6PJ8kXCA5i20KbjeW2B8QYBpMR1G0pB6t/d/S8ggXaghmfAArrkq/AzxW4DL
NMa5+6IPDP8YZj87ZImdPtmg716YmqN/L538I14K/Zc4bOod7yccDvdV/QkYCA/WVPrfnKQPlllk
zDvXc6aPM1hiViUrQ1kEGkeAcHKv3xZmPn8cBdDzZNXBphLF3PXcdWMjzZpqG/yT2wR6pq3JlFW1
SARIn21DUM4HQ3KIpxZczP3s4b28W1GJN/bwxPBuuMlbXmG5oThkvY1oFiCsO3o/H1ILDELyVkf+
NfDJhFSrcNolb02SBq01H6hKXUh2Uy1vqR6xf7m5ZNpsgvXcPfkeT0+5nVczog5bG0hyqX1qOtfY
j6M37oYWQP95gt2zKE2DjzUi6RdVqsU/YwZkihKMLouuMfeeX1vf9DF0BD9u8JyFsb7Gkdd4Bsyp
swdjRLvTnPGnrrXuhyHJ1jEIZj82vgfmE7CTLqu0qb+USLoBcGzpn9uCd9jbjx9IbuRGA9Kn3Nua
sVN/sWsdOQQ8+QTkXrw7ZKG5tIXc57m1YFyLH4aoYB+KYJ13FR9WZWe051xcigjRb0Yz7aMsbPMt
VWCHRVtoIbYseN+0ZykTyqC5wRfUYJYBUicsfMXh/755yBPQKmTmsCNFqUO3QCqZxVZ/D0L7Jj+S
THaDOHXQPvalsSEheSI9CwBtgMhXA7kx1741UCCe2xgbW6DTSGSTRDf1XRTkz9Q2LIRj1GJILdxO
CFHjpnaiptIP1ZM5ZoBndsO/HRZdeog4XAIvF+gzol/ZWN6K6kpPC6Au6khjEEWqiFm4Gx2v2QLv
PX7izOmOQRt/w09g/EQXPRxDxG2680rJnCoQkxPWgAlEK6oIcVyMcO7wQqJUL17BFfaK13TscYyI
EgI+ufGArQXjAZxLurno7CBe4Ist2vlRYzxQNd3pRp4fgcywD+bBMG/atdhfXVa2n6+VsifaUjM2
HhwDkP9KQmKg80SbAYkry6lt+UO8TFxLP84RWLfoLqnqt7v3ZKCOPoecB9s7XVUEjRuvEQIFo++Z
yninL0wgc62kyrXzUXhAXQLC+xBhF3HbTtkA4A+6jiHYy7IUAGOyHLDSAzopTqGWdu03gLO2oEsK
pl1HwNl4nfqwPKtL29RvRVfHv1rNBkwU1VJF3gw4yqKyNXD96GgOAOCEzE8TYIK+1fsxAs86563l
rQIwPmUrZVMz2grsadSvaBhm/W2XpBiE3YAfdEC5TzhuXbiNVfzUvGpZpCXIiHzA6AJjMf6WB/gz
buo8f+Z1GW9MAF2csqKdD9gXN7Ce5uESZVq4MkPdeW1G7Svvqumf3FxJO+Y0vniOE3xOslxf5nnQ
fdBH7FeMnV4fh8BmR98v9E0+epnAxQU+Wqp7X8yyuERT1z1w18vWeuRo64ZFA5IP53IP0OlmD/SR
5lz3drTBS0H1ZNjuvERufIisKu2nPY3zz8JE1DQRm+oICB7n2vqZetHPsvHSz0bfTQITrX2ahW38
KDobNhQvjm44lwhokLpWXaigs9C9hMn4IyywNUMiusxeDipVp+RrJevE1nna+jOwcNGKKvxR8896
MK1JZCdxi2z8HXLFqzNvhuiIVGxr4zpT/azHMxD6PKC56/HPXnDQAyr1B8fv/6eqB2SNajMElbVp
fL9+tnoA0BmJ+WebSbRpRJscPJxnG980RyCQ/4qZAZDufQm41s+9NlmnRLcYAMW0+HNUOsXaRpLu
borS+LOT84tnGt4HcBwlTyWvH6lRZGkGaCS0ZE1Fo+q1xdQUIFYRJnFOE7qh8dpNcXquWGAtSGy3
1rCe3CnfSS1ePfv5+FSBTWKw8dF6in1koycuonx6B8iQPd6Hs2Iox0vh2dnON6uTLzJFwWCkHfKe
yZIjMmdJrukmO5tGCOR5kT9MMrq0BUhmLfGvRyQbK7lV+Y9ZXE6IA2zCcF2JDFgucmFl2bPrdmna
XrCmJgGlEJcDKJdD/PtbKTv6zN1V6pfVSisqZ9OHI05Jhad0oU4nb472zHG/38kTC5SwYETak3zO
HTg+gnX4ocP/1rSJQtl31aZrNmb66W4EnqO91KCw39/J8XE9gPDLHbZUgXialdGJvAAxAVoLcPI8
GYe3HtIhatZ6H3n4kxPzYCZDvY1jZELJchk6eFPx7U+yyAFrfqp8JDxQ6jY52YBYLcou+Gxsthy/
qodJXOiOLkCQsA65CIr9V9mdChVJmZqpIsnuzL8nu1NR5r3B35U1EC6VTeWZPfjGegIK0qLko4ns
Ds8Eg6YbILVKDzckAww/KvQc2NMcXw4kkxXIDHnsR1DGoyVp0Z07W1/9gAECT8jpgrd/ZzUaWrRm
YA2VMvwNBfthTH6RBnVMd5a9AX5KclGaiGgoF2PSxHulisNWc+0MLF9NAH0MFl7P6mPbAc372ind
+Z23RBBY96D8a0fgPjgZIllKD4BvI1K40wocoKmJt6a092FtSif3xLm1H3jUdUggtPaB57on1X+W
uv1yGDNrIy2QMV/Q3Ut/rLrtHsKKLUtNa3BuCc/COWuOUjuf8fcUt7W5VuOmAdJQpQ80CZgM1Sfd
iRmbbRNTR+OOWny5AJ8ehA40kr7S20NvsK+yXzwdoLVPj7KSnp8+9MZOlufECxFhaARLaYxpiXvs
8AGv+rQBdgdAsAGfgpHBP/nW2Umn+ChLeClxjnFtOMemQ/ILNmnSPbaTAc4p0Mb1EFlr9pCKSE0U
Z1F0RVHVqqKDXOhDm+dsoZf9Tm9A8eSV4N0NeXmsY1YeW3FxyiYBiKC4nVMnrhZ55/8WkKos0y1d
DOzEb0zufaaSR83vzUkpGaUq39XdBXgk0p2TIdTJ0K1nz6u0Fz38FttN/8lmTvShDfuzpgfdJ4RC
iTNWILhRJUP026EEmMuSalMPa6yoXMDZg9g1bNihccr8KWVJ+IiNsk0a+9kTiUYfFH92ajZLJTPM
IFvmrZXsOtGK9JjurbTE6R5JbWINDoQi/iLNCmuzaeL/umk1q9jBBsNrEXjxepzC7xneHs6VMwBl
CaC48kIyKgICZulFkX5Uoju1vjbCJejJmvVdBRXJMCgdrW3beN/+1ciffeE1rcV73p/uqH6Us3f2
fLvGuXrg3/cDyH5tNYZ5tKoEjYlpN93SReLgtidemV4DGk/Tu/mWqlPXT0GEkGXbohQ/8X9egAwT
7rCZ+6TkpGbi4LFbAPwDOFzu9NYsZ4jmrqtMA9ALTFEFqVBRpybKDssBG47vqXod6QXfMWsMF3Z4
0Kuw+OmCTAmgkUkC+DaQe5dIbtjjdbS4AIZmAtn5ZH0bOd5wNbv4FbftDw+Boh/9uGd4zwJCSVB9
9JGkfG5KPV4jcXl6LYPoOU3s8pfH531nxO6XuASqcm1pNv7psvow2rm2YaZpPntN3i7IclMdunDK
pTcJsuU36QwgXnMOxg8dgGU3XYOTCPBVZtjFbgwXxHPg1KJquoAwR6A/Jv1ayZBICIzFPhg2XaaD
aQGwF/kyx+vZFuGZ0wdSzHk34ZhIC/CiCBlVxPgexx54gYiQTJydTKHxDOZVH0Aj8IYuqefsZyef
ztTAaL0WOV61voyc8Pts5/aLm/XmU9WC8Sh3rRe6ZG4P0Ilau1ApzFmJL9JWO1IR3yPVCuQO/paK
CFott77F7JUurIHpJcVZccSluRB/6sjc1o/cMhc59s2eKyQ4PvZZ9trrafhql+lwsJOGL7XG0j61
FnjQ5h45YjUQWBe+1yH6a9RrEDwI9Gabzy74CqMgAhHy77IUkhIfPFcqGeKuK8pqY43NqzRBtVVs
adGJbqWUmoc2MCGAaQubuu864t85egKUKOBxm8nFR99XIH8aF3Upwwq5li1C2q/yZgTXogFK69V8
leGLvz8asfcBzGfGpXES4zJhX37lO0AmdJCSvgGneLsDE/n/MHZdS5Li2vaLFAEI+5pJelO+e6Zf
iGmHRwiQMF9/F5uapqbPnBP3RYG2EWRWFqBt1rI/a0RPSunHf7mJX+2wd6wQkurc1waPaO134JL0
8N+LDvj66nA7fS6L4DvJc4nnStOV/Z2xCBXYaWBsFoccfb0886JHxAIqMMyLmc4eZzAAQsg8C3v7
KGuPQVB/Ksyuv5YGiNK0LPHn6p1vvpf45VYkrNoiHt4cI4dZAE3px0cDUAQ5MJLwG0XwdWe3fbYL
TAfWbmPsQdPUPJBxwEV1KtIBRMtknSBIiYSkCeyteS28IkyAhfLvNAOHH38ufFmGaWoD8JnO3nxW
uexBnwLdWA0ZCAnHOGR0rtzJAJpWitu7O/BwEw5AoeVcRZzPMLE8WK7bTxr7QRZztSzOTENdVXLn
YGO6WzyAuhuOsgarB1oOd9WIYEWFYMmNjsqZW8/IB2DXtfH1NzlZaGBqbwWyfu+usz/q8+8WepsO
HvPaMw2R06NRjA7VxMBAT4c94NkXfdV070ekoKkLpBtjq2abTCj4kPkH9w+Hi+rXcjTlGtjPrfTa
zQfD5ZD0k9O540VhewW6Q9mGdOYPp0erIbKv7VtqIGlYs6gxDw0wpsPemvztMu9iz9oiNBLvvDaS
d5ka8m42ArgUemZTa5NJ7hfLIe2AKmaZ7uF93pTPEsgyJ3LUPqBtQtPy90Afay/o5ZXo9DTsZmN3
iOlRkOLDgIaukEnWbUm2BEDWyAoJQU25cbSOLqtbrXl7mtzEPirHbkPbALhtD1zrsjGqnz2A5y2g
13zjSQEIaea0Lx3wgRAbLPtLZCXY2DaZu4uAav4qS+B0Ani8+JGgQm32LnP2rUvHFnyf9ufE8P27
nwj7ykwfj4QKvCwe2n1CtEZnm0Ty/DjOwsmyplvfATh9dpA+WDXBgATCvHlKbnRU8yG4g6oEtc0G
kI7/1tESwkWa1dOgdv9NwZDYxkuj+WNdAjAWEmXQdbcXw/cCyHg/yyB4SeMBSegGVEiFNLvHqKnj
ozQHgIhPETiAR8AxN4ar3wwJXNy+MfzvQfJ9Mjq5m+zSOGhduvuUBRVqODqn3jUlKEE8tHyzxq8C
PMNVtas9BGytqsSc84o/qARMy61d7wRgjkDHMPq7RYv0W3YLwA6zTNHUMOwKxUvYlGJj2WP5rWRs
r4FVHeNTo5mrN7MfLJ++iaSL/8iBHbXtwErwBAScdm+kiXXViqdnxKHVscWd7w7qyGLXFV39mmUK
jcJCOV+8KH1Yluw+GYGH6IGdNk+sC8SXukDRm5oa9wXcDe0uUaW81139I7YRz4yBf58OB+W45s7l
+DsAqncawY8UBEMIlLoMvE4DknocVFjFPCyaEmwIqW0Bp880jFvpCPNmR6615XluHOtSHxPQVn/y
TDDtidhz9tJxvT9B39pwqf8CcnmD+1Yj8Tw0vRdZTm/1LM8A77+tQHh7x6uedW9sG0U1eFn8C4+k
txZA7S+5gxcbbJOanTv1cjtaCB0j79icGeo5CyBGfRiGYLDvbBAKBfO2OKBTG2QtdlfZd7w5f/Ag
u9XXa0A35ljlH23k8r0oDeMZ2LrI1quCfTMme9cbPPpTgHQw9COEDgHLpW4Ir6pwmGr2hYEOHHl8
9g1laXiS9cCUQWBN73ADm9sheXvoi3YESWTznVZEKcPVNh37c8FTGz+8TFwGlP4+pDOGfFb79bfA
Czta0EYyDmDf+qwYSDemxMtfPF6NQHErpzAFHMELySr/1RiBLEwSRD/4bogn/NBne9vEQ9KttlOU
5vingUtqInmlAMEHYlhMPQtQml5roQ4OFuSDRIwAN4OODyTLmGk/iBgpoF9rMC+attzzgLM+rxE0
or07YF9dLco0ntkkKgYsUKxbBHF6GzIbCTfYk1Nn4a7iZ7hNpnYXX0qTxRfAEqcC+69/znHDiS/D
PNARqQUwx/GeNwulaZfudlXRShWorA86QNjml1+V4T6a437NrMzcuHU+HRNnJkXUMW78NLf8Vr3P
O/CogMrNhX61B18G4IHmYZXRlBSgyHtfh3YlNKxrL+civwKd0SACRTFrrtURkPIRcME998p6VJtZ
bRx9inADAwzziJjWPC3bwgoHlK4caeo7yB1GrexuHJhHn9SU7W0nbdAqKfhLotKdOYst2fBbon3k
POc1WrfxjxPKoEM6IcBdi50I+uhAawArDARInd9faToZwamKO/EMAHAUsWfWhpxUWxl3W3Q/ufR+
Yo/tXVzRgLVA9d8BHaQuXceG58JqLfDQDbdx8upyOwHaI8RjxN9xP8N8GJydZ4Kng4zLCBGQKkVt
3WINFHsGbPzWPtLKzM3Tp26mPSnQa7ZlNqhKddTkoUlrgcnkc2b14uqZ/HPAxuyUI9aJ4DUacA/4
Gf+s7S6LUFxcCLwCZsCdR8QyOiNbd0CezjnbwhyRWs8AUIhY5K3E3X0L9I7+gJ+U/YpKn3brdoBl
oanr9P5uSjXbtfPew0MV9MkZhUKEDcZVZYy30uJfaKZAtgNCWmujojpBXz4YeRpQoz+RUgZOCYad
EYSnsyfyWXkYoyHtSFNDOQHeHLJkR1OWx8bZdC1nsxjnVvkQ+MODVzAVdr5n7wdEs589UFiHXg46
2TQ1smeS9UHzOuauuJII29n0EZVR6Du0dL5N9JSdzCABgOAvh3WRHECOORht1L8tsDr810VaHiEH
HvX9xTISoNnbonzKeBddajUVT60bFU+opUKOJh2RbvolawoAKAqbyyPJaECuZdqC18fZT74EZyow
OtCHE+VqR8uQTYZyhtDPnuoyMh5oyMt8i5ZV+7aKxj4erngfPgDp1VysSCmaUh4bE5VevymmhCe4
+fd1uCr82TeufL5xUlEf1tUBKI8OJ2f8IxnkdK+dPxsjUjdA3OLWKoAFd5cA6TxEgVNv0rgdnENU
52BQQQ5qcJ9BkeA+GikwvkBUjpu1pRBpbBDnrorCfaahR9eUy6Losawc51nlejoMIuVbcILDg0ft
o82C7kZaB4hD57JToL+dVyf/htUNAB3j5kwmxljKm+WAtObXGdwC7yG9WVoHsrAN7j7y1tuUqPk8
lniMbow8QHZRDteq9oN7O7/g0VDMU2F5j3lRFeff5Dazkh3IpsD8OZuRLZkMJvYmvFP7dY3VtSuH
L64XJafVnpRBg+IKMJgiafnPawjwgnOzkR/1JBi0N+uatVcWG2wTk+O6OvmiANLaR37mLsarRzS/
sSpUyvzzA9IU0eBpU8QqBczbP74DNNI8+q2OUYY7gFUxlulGpCMY7v1+MvGENz2gX9q+eaE5DeuU
fIA+g/tcDca4W+wGxtmycUf2+gBBSTffyFo4nwpnGE9l5wNmbJ5WCkyUvEDmz9Om80mZAvVQganO
pHUK/bUYUT5JShQqgYTD616lroqXnos9GRmxF9yAg/d+gryvP54AiBPvJyBjOkFbdeo8Wqn7aT6B
0wIkOuDOd3QCJ93GHA1x9dG28WEIgKId9hqI4L8pfjNep6goaS/mgIcPFiJxLnVThMZcGriciFQS
BA0bkGeUu99WBqZOixqgXxfjqmI4plXwflVRjDIpP3+eRjt9yhs7AneeCfxAUHo/0aCNPti3la23
NB1mO1U04tRlot4YQZYtdiO+3kvaqUdaKVF8PBQVMqVxiyjIWKizCpA+amKkEDiP1Z3knovw7TB3
PcIomuMldESDbUu0y0TO59/k5G3EAtRNBhL2tCI5rMuixTFB6MNgy9lJ4ZseqMiVjSyQm/LjVPv5
YUjt+DMbm0s9pubX+V8dMfJRApPAnBAzlvEujTL+19CfyKCWYB6Nq9y9ymDa2IkT7azEsN7MKQIJ
lhWA+9vp+JvKnfcp8VsgocABhVegLGc2Jq3IwEA2gHieRHgrRLhq9ieH/4c/Lbeu/m++66X8dm6a
tvG4BXyyPE2j0mffK/SZjoZ5uspI0db8ownJfrNbTf5tKYvxa2SP6Qk0Gvm4wWtEfBPlITHTxjlz
ryquNTrB5de8F8WDakFz0qKyZZslkaQpAurtEwqEmycfvIMkolnixiBWYZVAcMVnKfZfUtzNeeAu
UEeyfkSSQFl9Fxpeirf6/CXToBykZ7ZEdevFtvwv9HpAoinKvV2GLEO4vBakHkhW+5w5p+UVwOr/
zX+xjcvG26V2z0Nw+op9ObOny30FtIVopqajwTL86pzk3Y5nQ+8ifggFCEWmmdqwEGerAFoqTUnD
PWxv9780JHO5DesPjgCYM87IdoKWMz8KfLhPFmANz1aZV7u20OOXwCpQAir/Vd7McqCO/27PAWUJ
8rLE39W2gQYHq2m+4PXnyZzGAXn5dts6dZZsPLtGAZor//I9vOtPgOh7VU3qoW++apFsEwHw2msb
6EuJDxoJHh+S3uGPJco60EeaWSHr8jxEdlE/mwOIC7AJNo80bePGfeL2gWc5KvzAtOgcBlloAI8h
oCjVqJ8NG6XXFiJAwJuDTNW+emhBtUruZKEDB7wwJhqKl1U4IqWVVhIEcnDo3ay+SW48ANj9a2ug
JMaumxTb6lK/pik6ZBjDvQ1wbuoVucz6GcGKLSoc9GsvgxlUKse+02NqUxeB+u7mX3rDL3/6Hv8y
Zhb7lJaRg0YbWd7F2CbgIANZvULRyROKMSWA/5PyLzdNjspG604UuM2epe0Q4l1dnorJ4p+tXDwG
Xmk8RQ4vX7RIgNFX888Tw9MsK3xvS1YI2n90qjP56EpvekLJn/PcvIzx6G8ckKEdx+WfKVf+pkYr
xNHFv3eyJT3NvfkfC6Ue7dPqg01s+0SK32RmkBUHq8r1T9LmdinAsyyKUaF6KB6H73FegKxeoj6W
vSBT9W0YzfwBwYHuxkCkamPrwkKSxbo7MK9hF5rlkcwfaADhXz23GeHnM8tWbYcCECZAvGEyawO2
xAkson1wVV0eXVuXmXoDKMfg6sxDg3rmnTGiGo5sgCQDjp9GMvyG8NpRgmTnItSYHgFChF8ERChf
NOXG8UbUjs1zOlqHVVYCQNyfnPyW9BrkenH72FQVu6PPwHjtki7btl7pn4DobbyCgRlhMdYGO9JW
tu+e3AmUUuQKLtHgjh7VR1KSCEmLxG6yV6bnpYP+kxfJ5E4q1/LAIuJW+YnMrTzX+0ymCGjNl2Gy
cTr7JpJZpI3RBPxQVwh6zpdBFijD2QBcOX5pk0HdmY09R4rOnHJk3rG1p+S5UCx5FvgfyusyfSAR
aIysWzKgSNMZsIWozMk7DI6PFsi8rvItLx3wehlWfEB6CPq+zVGnizdicgZlrnyMEX+ihRdRbrin
OuDygyxBtdOO471ttyw6lFOxAeazAOn6vKgt3kyU4T/SAnwak+sw8jeayfmyazaaiCYaSbj42zFi
LYaXiOO7f8OPo+5AFjZbM+2Arc7qDzSjK8OjRh+5B3oXhNIL/G1QFBK2LNP7ZYFYeJ/bKXPAPocv
CBwh9Q1/8KvepEnXPzI7Hx+jyRketcA+aGpS/xA4oPfeIFAdHVLHBTtFOiTt7kdM9qTLY3z1ZOvr
GrZ93u6QsXolevOytPXJMDzEQSPN34ZIv0/lXHBA00CglpfIz9cp+SaoWjp1Mf8PX4GQxEOBG/NO
AmX5NgyILW/osDLxjzPacbsfewGhU80Zx3kArTcyryjYs5Ox30Y1KDm3rnwprb55Xuj9Ir8L7Rxs
WDQVrbJvooqeaEYUf2xUP+0yjS4IiOgXjpqlIy1GFkXp6hd3fKYFyVxw/r4g6XLpzH88KTajg41G
ME4PLTZ72KNoPzvjz/iG6OeQ7caYId6MqPpiQ4YlIpAPdp/osA88ML+jmyjbqWYmp/OD7vBhMVQE
P+JXB9RTWsx1n1RtGfd1lcYJGtwk1GEx8CLmHGtAmG2WedqW+AdPh3G7XByCmNODHl1zC25Pe7eu
Q0fR4AOQpGgMgBHNH4WEudUdc5UVV7pqEjkm99D61Vrbxgua0BYRwi+q1Fd/HmrfB7XEfPRvMn/q
joHO1Wm1RU3oRy/yJ1kfB/WhzdSf/9W2RHvnVucsCxm2YrfEN7Gby4z+kBgNn1BlxK1pk4yNOIBN
BO0Ms9GI8qxbkszmZCTRacfMsbuQLF1cZnWKKgm8DWDxscyjxe99xVqgbCeLw/fpbL1cwHw0lmgI
YQGP9sup6Cy0uIsM6cH23B80+6Clw6FujxoV/WeareckY/Tj4zUcLOlbOtFyYrKpsbG6znhWi+zD
dcwf1OX1hD4Vs0MGZ/5KajRuohfQQc1PLPM/39eZLdcTAiT2KhILLIe/Pvd6wbXPy13st+BnpaWW
ZVvPkPj/OtKle3X7NdaOPDRV1l8lkhNo+DIcfVXzoNPJPuDX/jrNf3cmkWfDj262IXOyIVWfIZvd
AYR+vzqTdp2SHclcPNmOjvYui7/Egw0M70gwzrcUKfrhthzNU3ROIQUHdtXdb4rlLuNNuDEu6tma
7jerM92DnH+arNp1wQ8n+bUK+X44SYRy5t0H4bpOK8HqE6dQ/3b6ZEwRNkUIKQTGtgJ+xdCdZetb
xYYOaShaFyndeVhlHwxJTfPVpk9jNJ19MFo919UKn1dhbPbTh3PREsrLTl7uj9u6bCV4dDr/EvT5
2CyHH+Z1ydBUv+hsVDVzQMOdSB/l3L/Q0egNQBf+4L+qOJKEIVKMYruok7xlSbjqjfI7CjPGKzbM
+hog72AC7xFIyuD52fTSwegwNaC8AHgpqdd5NzVHkxc9iN0WH5KRls/eqx35Bgp18ctai98/z0Uu
bi5QaGbaFSLOsXg2zHOvGbYo88TK6+ZcdV2JMPGs61vxnPhKh8akKpAZmhUKzKFwwfgpqyy70Qw5
b/QW2sOJ7EmUWSnbJ1oF7yeZF7KMZtxo5AMQCMcaNPB4l+BrWM7uZGN+bgIb38yvs8d524TBOLQI
e/19RU2b3aXMm+XsbSfYrWUg6hmGuNgyFM7to16A6fSXAwjk9ZwkmZYz0+eYvmEvEC9XYbIiOtnR
HNqcL5QcwURchTLmw75GfNOuzPpRAQVvP5gROCxLF0Q52YBepqrur+1Q1Z9zwiiInBfmVvK5TpIL
iVNwJyNIgtQB9436M60BFHi2J639n2v4dqXw06jKT9ra1E0jv/mpcrZxGk13QPUHl7Gaqt1kds2f
Re7tzWbk36pmVKg0dcVz3hiAZ8br7WEUDYqju/6L3yf2N573z+U0NJ/YkBj70dLRKQMyw9NYAB+K
LBRDkaKT+1+QEjLQkjtE11EW/Q0k8LhB5vE5SoJiU7VBjfiX6byWKmXbAZnkmczUfVVtOu6VDlBK
LZT7ineK6CRyN0O4bjbuPLSGIL04PINxu0P0MfWuY41eN38ET4UbsAc6MtGCE3JwkIaVEfslQB/q
c4ps13U1Aa22fYql/RfQ2iP0SM4LBI0p8Jb9zbHH8YTWxOilrNw3s9DTX34lUJs/jemDFTfpXam6
3ZKiB3R+j+oXoHM/INk098jmaDzHG7G/IWHmMv5AR9Ko9VaUeb6vjNICw1JSPpq8D86rCUer9F3P
H5KWIjf0MYzHuMTd793NsHRotsJfTro6t4X9A1RuxYn51k9RDOySOB3IaFT9Z8TMGByxtfnkd8HO
n2ckAtqIERvVK02YXV+SRolHmrkBODmMeI4czea8Q8Ybb5jWick6fusAlLQzOz89MNQIvCUoWj6A
sxwQTbPWbKVzAoUbmnNmrePXHlrNE6DDz1pDIkHgVibS5lBm3G9emdoDJSrtt9js7xUzwQ40nxSw
FV/QWuBj6wo/ETge+tzgSMqhRGNeYgbDMwLRyTXJC/2UCMnvqc9QmOKoJxpkO5k33USoFIMom62i
ajCvrsjv2Hv4QNHKeguklO4rWdA6UeyirDiwvpI9iYCEhG2lnxXY+v69kALSx8lDjcAiI0XqYu+D
JghvQ24kU22vDzJJ6q1oOM5oGmAZRecPMiYjT/foCsUtf+pxZVGQ7l1tVx8+wCg9tVNSohhb1R7C
qg7eTN0SRQx0ArpCvKTLsGxstls+Uo2KzK0sW3O/XGyH6qIUmf+tFYv0MgBFfxl0BdyTDc279mdh
pgxoAtHobkkEFMZonyK5vbFmjmFtSJC2gLX9yuc4qkZH/EbIyFimyuv+ns4xWDIm7W++xrzUB2MK
yf5P39X4v/rW81WtJ/pw3l8XCaoFedAFj0PbyQbAxKIoS5kBwnQV4G97IwDdUoCn+sZ0HH6Luxmh
aZ76SmSPfeRpcEak6OfVQfpoIssNwAkoOv29SSLnThMSp2U57LMeSSGSrQrLG+/lwNVlXSJBOurE
gXi5nGW1RQt/vclEMBzXRZqJxVdwjlxI5ESq9VGrWOGNpsItZbUz+kE/iOEA4rDsUUQ5PoNQvNvJ
wkPXF2psFhldhd+UeyR58tvq3oIQGCgUAaoH5gVWRWzmX3zXZ6f100fC686VKD6tIrJHfMvfSHuU
B1LQqYLYNG5ep0OyWB0sG5vYSiVozZnPt3zpcvxjjKvovrp7ZaD2nY3gJzMase3Q6r0DnbhRh0Zs
Rmqjiwg5pdxykR+dpbU0+HU5DKIIFNsK1UKGhGzwXG8fp+Af1tnwxRZthkRwtCEleVWzKx39JkNH
ebuPQWS9GKs44ij8xJpkvFwHzdeLoSkZaiPBZdK8Q1f8rmyyMiy6wnnxe22GceO4+94cnBcLycNr
ldWgQHTsF7IYynjvlrF/cWtd3N2JG8amGZ3iPmp1Sbgnz01SQDFrRzO2DNx78u8gcQdgAHnMA5nQ
wEWNutIoF3szb00sNTuTYTeO0TZBBV24Wi8LThJ1WB5Km7cT+SyeqJgoDgViu8sa5ERXQau14OZC
s0v/QqJlxfmq6WjK/eHSq3G32q/uUaBQLFMk94L78cvA9E9wjY6XkYvkxYm4dbaxo93QlAYNi9Ka
xkuCuOQLtyONelTUkyKLGdihm2o0VAmOsCZ62tC1C9icECACuGUaAzqmRduloVH5RliUA9JgCvy3
3MLejqb+4HV3GvDT6e4Vcw9DVIgLKc2gUHc6GlCXea0QJyHTZWFStB2e33hj/4vcSbuuC8ZusWu8
aNg6vm+BuTPlL5au8ZrUA3WwSLN6GzG33OMNz0CduRN3D0nroprJU2CPmqdk6CaAgHM0ANfSpnEX
xeLigPrT643qrA2GAI3ZFOY+R6x6i9wA5qBcrB793tsHI4qiFhtpRMZik1mt3JfoX92idzC+IS+Z
3DwFuGMUtef2LveYsSHhiEKIfjkkS10H2TWwv2AP9wXFn9ZFDk333AJd4T6g59FEJOqZBlUXYu8D
2yFcZf/LSQN45ZGJz5SCiVoEPeIa3yyf0zKIwRpXW4++CEk96FEcBku/q1HxP14ylWy60tcPKSv7
B6fDE8204vxIMhqaWdt36o+usiz0xWLmdrijkgO2Jxe866pLZhZo5k+ss+enCCQgwwsQIBytA8kC
VF/v1KTAJPMvdnJ2k27xoozaOqyudCRTPNKj1q23qwIhS7NdliJhZWfmKa+6fYbisGsTVM7RC/o7
zfqCuddxHmhKRySjqT9Z38okqQ7/ZpsFwlu8CgBP2Ea+ieKhBoMPMjdOUumHHKjTNKPBapsKoBIo
A+wis38mWeuzF5Hg3YBmUYDLYAVfdCTSEjy6Q4maAXIag9JA9XqWAPJ7QAi79mNxwZMUh+gARimK
x08ko8HF65C/7aTnASbSxFu+l3mXeh7KwXUvSYmwY902yVYV3btMW3GLvfovGzIkNYLsYxIGpv6R
Ahx+T4p1rdVjlRlywlpkSGrPOgHs/HOStArhIIRTlmEOyHyYSjTF9Hh82nNs152HVUmy5m8LUi6i
dTU6goWtu/i8ev5+qr/XIPlvp2pRQBBWQ6It53NuN6fEtRWuKdHn0olcYDfP85wOe6fwto4F1LNk
7iVfVB8OFwfyJa8Pw2q/LLWoVukH1w+nXdbOMiB0+gG2SXPDE14vDLSGzoc0WG0d9p1oznE9K8pZ
sRySOmM5thRuetIOWljM2N/8u92yLNJ9xsG1hjdaZj0JHS0mfTcUG1OYyDDK6I7by5FxELIFIJu6
k4gGO43jEPCo8W6V0ZEJ6pRTHXcvhZOBxB3lDMd0bmukYe1y5AiObZVCmesqW+1SKz0DOcZ4rDXA
eHpzaoBUEtefPQvYKxUijH7k1E+u9h9IHLfVeLYZeh7MCNlKcGFht6HK5CEFwZY19f4TDclQp2ee
jKh/+CWzprzc932NiFXl+0/gCfGfuqxrt12rxgPeWcZsC2b1N8Zq/9JWBaaVPPR2IxbbxuABasXR
/0WmXEztMcvAj5nUCq9Nsqi2fgAgvFAio3xFzDY7RjF/oZlnVfY1QSqzPE9NJbdxPRihyVCZucF/
rH0lPVmWue/uJcK6aG3o4/v0z6Gz935daGAs+7I/1HVdbVilzb1nvinuZBtsW9vrZCYg7gWZYih6
IwJgkzBfuzoC6J6Ne1icm+arVbT80g0REDlnba+z/Gkqp33FRPza+XtgHcAnF6GlWPBENhUqSt/X
n12EVlWIPl9UJZPtvH5TA7mn29SyADS92+xU7wNbA/lofWMiNc9J1CNkg6fCBtQToPQbfaTQc/TP
byIaPWtMr8E8xG7XXUQP5md76oA1khc/JgOvWk3x3RYMeefM9p/Qs5kddZUDwLHUxiNY70GJNnL9
1QMHPPmoTKebzJ7cV2Gydu8wO75kvZfcNRq4UGCexX8WZgkgeqxfFMNjZzD2OfLsIMziCBVuU2Zd
nA5N7FZZO28gb/pquVPxw+1Z6Fbg3bBVlCL+ZevyoUGr8zEaEpRfdqb97M5D1dk/XU8hsNWjQhX9
Q9N1qoM3mtFgdjOGaDei4WW2AIha9tQCkZ+8aZ0Ev4edzRAAJBmZeZnYDwPvH6qi+cpl/ac9TN6j
AqvCviux53bnaVMLD9yOpXtmbfoHzWjwSrt/tFGq/8uIxGXBX9JcNpcPzo2v0FWRuPvVdsqMm9D9
NYqKcuvFEnBA85tZUHno5Ars5L8I5dg3ezTD4B1uNqcjsiYFyYRTYAkJvtzeS19Ep6cLSCTL14kD
ddZHKfSOB0b5ihhfdm1lnW1ISzJUvAHXgr/QpCviBr9A2V5o6oDGZT90vl7cx3ZQZxOR2jpS/IC0
Y/PMBgyIgG+UAM4YiZoyV6gIRLIJxSTNM8mmGjvrUk/+nmSRnTfPKVoSudnnD2Thtr4GsvXwlWY0
yPmpjydhtjjF4Lm9W1LuO5SJ9agwVeWNA+jkZgFY7OYC0P8cA7uMRB9MlsN66rIwKka2NWcXlJIU
u1qO3rYrkULtJdKPQMcYn1Izm55SDgrCbJR6v8q8vom3bqoSFGjArsvt8cnhebUxfRfRLLs+JShX
vFgNuoFF6yBJNaZAwJwHOooqu7lnMd7Y8wk4Jvitdyjvn9X4VpNN5jvBoW+LXSVG70LGadS2dzqy
4+LMUfZzplmc2z3IGTvmoRW0/MIYQxF4yww0+0trU6Ad+nuLwHTM5i4aYOYWwTC82AwRZVckzRmg
ctY99aQIazM3Pg8+f3JRJbgH+QMC2Mxw/KvssuAq5oGOUgd4r7aJLNpiQ0IalvmIFMRFgGf9dz8v
mPSmaRyk4OIHJPeTe242P2SJSn6aBbOIjiJAftzdeGhCgQLIcNFWrDQ2ZNMlVnVMneJrQDL8mSug
7OpgvLXxDsSjqJQoMvGMDE4eitqTR5SH529Fp7ELaXiND86zNzcTCF0kINcl7VD00ambRLUlbd3l
4xVla8WGpvmk9AMK4x5oNkSMP6cCOV7LSrbgQuoPI+jAz8Y8oDGBn2UflAwpHxx64B1PzdTArqFH
fVWKl4Q4zQ5jy28+QLsv61BPxvs0GAHUsFk1dERqjX63s7K+rDoSizj+2+H3uYGH9M5lw3QTxlQ/
Oc1XozMRvi5F/SRnSYpIIyp2y0VEchQ4o/AZ9Z1AT6yfSFRF+bHUqXWjGcnHCg8kwAtdSUSrG533
UDfdG8L//YGzosTXE1mveFkdL1Gui2RrKPHFGrLgTPbk6QX654g6wPPo+nBIagDBGQE3TsiRYJ53
+NW2WsX7MeBfEI5FvLfQgLFjAHk2k8ILLaDyIZ3T2qHloqzFMaQZAsq2eR5zPaJUyxieldaIgwMX
53morRZlfzJCcxFAB8smLV5QGVaGbuA1L2mPlgZnlONLgE6WsKx18hxgW4XibfzE0Nv3R2BxOUf7
GjCkJMEffrG1ylj94Q0pO0sHdxQSZwl4r6c8qAE2aBRvrIr3wPPy/xhduzny/v8IO6/lyHElTD8R
I+jNbXmrKnlzw2j1zNA70PPp9yNK0+rpsxt7gyASIFVSUSSQ+ZvSWMuLmVXw03aM6Rooprhvwun1
66KYsmUKwg1yVmTqu2AYqqdSoe70/VH0YaxWrLTqXx8F7aXmzezE10eRZ+eNQcbSgQ67cFLYO6g2
kD8uexYHjcsLqAIS5uAvW5d/lVbl/EyGKlpa0NWvMaKth6r1xabQbOMFyuh92tT2T5HkP5Q+8Z8q
p6Cm3bnJfszj8GHUYAHJGTbCAjF48A+rajz0UYL+FIDKOquDmlKe9INPw/xLzgxYoSxDJy+XCq5y
cwEterSprawLaIBgNMnQyFhZLJqB17qMfE+QY8Oc6aG4GnDX3CY04fj7FSpIZY2vDkq2TvAXXoK6
EyfZUA9C9UAp17LXuWnHHqIEQpLZY8uuYT6UQ1kbdltd30ARQt3O6+N9GUfhGw+bk9bm4wOs2f4e
a7I1Esji3tATMlEmCpJZ66C9qPfBI0n48MJmY2c1Fsr0uZGby6LFCkFOnvpmvBjtjyiBqoxkY1WE
99XcOIob3Pu9utUcczw76vQVAgb+t6qV2UFOkHHVUDMIFeSiZEye7uplsJbNbd58NSopYtuo5V+C
bwMbNv8eiVj/3mxB2mvuEOyoofv3cqDs/Lu4NPyTDIHWwFXFfv0+J5hS6llan1804V+MIAruArig
jwEP0G04ZeXKcur60Z9FSKOzHGJ92Dx6CNKRjJ0qcIhMj23Aa1Zs38tBeQrZE1IJ06AueIxf0AmN
t57vDXve89G9FQjsAgSCjWP6gQRG85mphbs0KBTdaQDyjpNQ1XUN2es1yIMzlCXlU/NqZGELbT2T
IE4eXsmnYEqik8Wlh40Myj6US0RO4+YHL4gCV6h5jmxSkq27zCQHmmRqsNRHkf0kn7+Kpmh6d7IA
t+haT48UVRI84ZgxZlP8BvltuIhBWI9NDXxDMSk/mZZhQYgEjFdMZLOCUjEfzcDIruw2tnJQnpAM
syoHKc+lO2bdwgoocjWj+l51MOCM1O33LeS2t07bynCYWiPUO9a4Vt9q77HN1sas7EfKswHqbVCG
iy7Q3u0gQSAVMvVdjb/cw3+v2npTv6cc48xXnRk2G2SB3aUoIHb7k+kfbTf1j7L7HaPul0NmPMlI
iH4l+qC/pt36qOPyaCjLcUd+bENqyb+aM36XBam2MNpMP0g4b14iFZpT5V3L0UJFSmiEZLeQowJU
EpBkfyuxvjL062oS8CuvhvOwdmg6pKorHCeBurCG5fYL7lTdbl5ht9giMl4tMPUgYJzu1g0E94A/
kFYXTme8fp80VGZ/rmvgwmtfrV4bQZmM/KT12FmgjCLP/yzmngy1VrmfwlK9yF4VZvbqe34BdvKo
sqQDiTNsxGQZdzOT4C6IaZwRkaEATTIZN4A23ckj2ehTaZN25qw4LyEGu6NmLl2EJnfWVBZ7ga3X
Km6j8a2bmnFhaJZ/TlnGPmdBhsKxN/JCCL+mgdKhTtu6XbxEcN7euuqLrXfpEXR1AjdKfDUQypOT
jCHhPPCH/DWcRq/yBDljcDSqZPgJHNifdWra3BrTBS9t5GHFw2/4iqGrisE6aPC9jI2hXvHG/u2k
AKA5gPVlGfTJSTatgvpBMB1VNx4Rizd1WpQZ+ThyOP81Mcx36NyRzi8dsTQtpNhbXwVP7Tuutpoa
at9BpyZXHyWUqzzi3d8lTnwpO+Urko8+2CcIyMs/po51t1U88qUyLk8wKuB00ZSi6jpftsjjgf1Q
ry6V3nHPvhjcMxDUFRx9kOlzSCkBQy7kADgYYzWZJd+fUhAUBYl0I7xQsPfOaPRwSyq3mXL69xVl
t+15FMQUZcGf/vujvueB10mPZYadOTg80/vszE5/dtTZSkkrflaqqz97//Zg64NPiGHKct8p9di6
S3k4WlBUN39G03lW4nlLJJ0eQkoDpxDd9JdQKx8mNUmu7jA0L7ZvLltEJR6Hroife/e5qA18qfxY
AOPmmVnXkBUjA4UJV0sxFNVSWIOZ5vC+hV2OsmFHGXDoHR39lHA1p2qutxgVDsQUfZsyHUm7fK2g
ATFNPMLldeTEvnajVZF3c43G/4wAuGyK+faQzSTvH3noy5soBcV3G/KK8GfnonAmQ+7QesfaJvtV
BnvFAmIveSu2qLtFHgzBXnblgOEVaG//igWR2wMobUz7o2mcD0ynlUvc/lPOClBWXdb3/0ZuVGrL
75RL2P4jCdi3SXOEMyQbO1YpGCNYvECHaXizu3Tdgv54BlHvn0MfmXEZJx3trYwB65UyNMa3vEvW
tV/EQHWw3UimoL7IJrBaLBBn66NfoWbOHTgRedJfcRkSc9wjrnawiT0qrUDTi2CFwoN+bPJJP5r4
Q6yaycEkQin1Yz032DfFYhOXTrc2bcAtfojMZgQgb4986KfsKWkwm8YizxO0fBIZo5otrmhxqBvf
N+qlO5/Vu0G7B6KAy54w7WUbeP0xjqLxpQ9JUQ5R9Y6gUbLz/TzG3F4t3/GcuTZN6j0MQSfucg+e
l4x3iWezhJ36Y591t9Mjx3F3uq+ka2eYEL8RTvOe1W0ORn4UJ71yxUkeyeY2BVkkfltRbpQOYrXw
Jm9XoreCSk4LmST3rJ96VpAt1Kd3HKP4p+xEfsKLI7krgiREvbhuPo3mQc5Uiyhb9mCTrlqMh1Ht
h9mmzoL41e4LwP9cK9abn+AJR/gE/LTRF95OzD8NiBiV4HnZrfLTAiNR323cKtZj3z8lfr6LRRw9
qlryYgcBGuaVET52eanu8VAzFnJQxkolg5tfW7cZ/TB8zZCDv2Z8XyOuwmKVdvarrgll1ZH+eNeE
/pdqV+ZVyZL6OhQId8g4uW4YNKbq7oM+jd/LJxk1MnPal9WgrJI0+e3kVMX2t7Cb+L7Ihj22I/bf
/zko9MqRkcmr1VWW8YfyDD3bmgakMHkTy/tUHo2Wl23jiCXE94C8leUZ3wMwmN5LEM33JlrcthX4
f9tm996PDnoFIVtJIXyTjW03HYbeC7e5yj4xrzJ7EfLE+2lzUjn0/t9G2bwbdqG8gJLyuTM4yZlP
muaTfH00Hia/sReRWoif//uT3PknyZOM1HO3LiIkOIcFlgNSKqiOLpu5ozwKtBY+03dfBhtt8DZG
Vz79Ef/jXNlV2rI6hh3N7VLf/ZKlMhtUSvZuVZp39tykjs9SpEy3CjiO4x9x8gqUXAVFXTnt+4TG
TRPEAvNiUeiDtvI9kyXFvK1qQstBQEjupOT2yYkNbYXp7td44inZPsAga0DDeIVvr7ORsIXJistT
CpJB4hpkqFeCXR2pKMbOyIc/5o8TRLDY0Md1kPI4s636Acmm5sEG7rgOQz9fy5hsMn+8L8LSO8ne
lITFeT5JzpchvtU70/au7JV3/gjqS/IxS3qGakXr2/qvtYTNDtKoy9dSxd2E1FC2S1Xyh0o+GlcS
UMa1ytD/xt0QfP13zM3DbTob6cmYbMKYt2hjDPsoM8h9y9h8uaLvvi6X1LVYZiokEFmqVlycgm6E
Q4oW3jE2zzLO24tqNtI/X7TFqa0eJqVS154C3q6rcnFJy7FZwwciI0bhfgW7o3muDAS49Dpx3kaL
TYauY8owdsldq4bDPw656qIydUjdyq4CeBsu9HjcjlqqffgOPDZesJ+ujW8e1L4PRPWLdTpGxRGa
Bd4ypm2wTgusT9vzDirPWmCq+IJVuqPsgDdqaPyZP+WEtDM/G32Gr2I8toub1tnPwtN4icU+bILQ
23pgrc9Zmg8b6kLOJRqtaq31ZfjgD00B4wKdCMeqxLJrhPOi9ua4aEn9zeoEGu4UjwNiUvdUUJbA
LcQjsnjiUSvSZtmLpNvJ2GSV1SkX8afsyZNYs35MXtGfZGio0ZKPPG/bxFG+D9SmXfl2Vb2iwj2t
kLlRdrI7CuVTuKO4kHoPX5u/4ZNWryMl584pBxSN+uffoA/ZDI2Q/RtSQg2CHSvdFxmSgzIudBuc
hDyMldDd5p33KntGkr6USX4pchcttjRVDmRjfTQ/6X7HvrtyVM5TneFgZ5nS7KMEDQHVEcUd/3jZ
ssGbcC27WGwXd+EYFneya4wd/h+ufgqAoTqLNFXNdekn9vLW57v3yNgbH03SkveeJm/WivZwKxrC
cw6jTk74jvdKMxsll/Yy3CtBqlnKIhfOP8agqke588oKzMxN4TylaDde/RE5inlD1lHv2ylhU679
yjNezRncHFnebyfpuc6TO+iio+Y5ZI/K8cMf0hExIa/fF35hvvw3Xllqv3er2PqOtzjDrT35XKa6
F0Clor5imHF5oKryIF8xMiSP1LouD70//RlH3x/lSmd4aHStpIyTukdHN5KHYDKOyYzh9gMtO5YG
5FLZxSsw2nihBTjWrovXKrWQrCkz9SRmhHfZZxjz+D5qR1yDMu3tGl2oZSBBwxIJUjN/tdwnuQFE
9mM6wIiNVnLf5zpOuuxyB5U0CqXzrBTK2aLptI96EuKpDLoffqilP/HjftP60HpSWeRs22JKdxPc
RgpE9Y8mSrL//wQU7N/KMAt2UEk9FqAKCYxN0AF4xuzDf80qClW5Yv1lRt3VazT9FS3PfN169XhC
tsZge8VUQyv817Zv9maPwH8I/XQVFWI4B3Mz5OFX89UlLZGmfb2ifhCPCxmUs+XEPsRmR14hlCx2
OVK05l/VYMZwvYcg0rYVRZj7qcNrMM1G0oDCzqwzb3AUMY3phzFQI2JNr54Gs1VP8ghwGE9becg9
HR5Sl2XcPEWGZPNHV54r50IN2MgZ35drokj77eptOOwC336D1F65RwC12Q8Yl5fJya1HbQyqx9hb
4kFtPcqIHxqYuyFVu5ddpDaAh0JnX9Ys0B9xFqoeg2iFaqmHlmDrN3t8wcSiK7vizrEa7WhMSMPP
PRnyleTrCNk3DWUpY2UiXXQJ9b6mNqps1BFPKxmSDWguVAxJhiMUEjX+uDRmiRAd6PmxMz5K0mQH
2fkOq/OYjMmGxfXSHt3+IRJoUIdB8THEeBxMvq7tXKvz3mrrIXOG/CMJjWKbRH61LeYupqJ+halg
oQTTLrfVZDOpcf4RmpQsgIYtfbJES8crpocCX/i9iBJ7Ibu3xoICpaRQW615SjZmzSUI4o0c9POZ
wugLNbaWiWl/jnrsnKvawSVGCY1lIWkzMng7bNpn/q6QCuZ5VIecszyC5OCcZ6Oh22lywGxtoNt2
j19IzN9RummVk81Rnh/iJsPIE1oHuPc5NB99T2uzImtup4UtKPlCGZrV98ReDkvzru9z5DClekQz
AvNdxpE74RViV28g9IY1pY8UkyoKMYuSbSMyIMtayd3LLcTGaFbUC2Mcb8vyGiJZhdMSlk9eL0w4
VBF4dzKyeOYgEpWj6jcf3yJBo91NmbC4LbQYyYxgcqp1AY1zKQvVqt6PwEnt7it4K3bLunenUzQo
FVztv+vackBeQg7IS9wK3raWkL8U/Sv7wGll+yQKnaJoX2PqNDIbGmguatZGP2xkVyTNbjLJTGjw
cU/FoOq3bGhq1mQgHJFfVKXL7zMR/JTz0Tz6umzkkjY0cTy1xqZ/gTW/GMGxnCAwiRNLDnHKEXBe
zDk2SLn/DshR2ciYnPcdyxR/PdY9xPlBvWt1d3pqO15oITWAfcPm7Wkw8gQ1CVNbz3u5J9LK2SHy
G38hR9Wkbi5TY59vp87nu+aDnqvdo4yErNOGqO/Ogx3mm7BV8NE1u+c5zXrfGrW4+p3zV12bzptD
5XSNUn67m+bqVDNZa7bo+bMGGuZ8q2HNcRFrpAFyxz2YVjK9qW9qMOr3boSkphbX91rP39AeRbJ3
KhO1gt6livJnP6n7bAcJdnYujD41pHS7pureY4GOUpt42R5oSfekCuspbJ3wU2XRuFBrtbiGml6f
TJVSl4LE++dofJ2JFBtpAHSuRC5OSesVu8Htv466+chSujfV72D+zCLZLO2zXWC217R2Gso7hGTz
3c1/DchYwDVWGcj55ffk3rUNTAKNCEfeZrIXZQbUkVoH7tpOPz71Q+Jf7NA7WMaEvJoFytyjMPug
2Mbw5CnQQVyzzE6VSManUdPHFTT3ZotmMILqWgb3a34hlUl/l4HlON3+mIky3HWe05/AyfO3nUdH
2BlrdrDNQmaKUddDY4EMdr5Ehsxb/5E+rtwmQ/oxQRa0tRw0KHEZRkj6qPfg+QZjfGz6qLworpIs
ROkNb4pfa2usMIud7E5Kza8TT4/Ig7kHmCX7uLfDJbJm7WeKRDXC1P7fru89OWFuvXqWCrIzt+o7
PQziQwCGf5u71Ab9AQt6H8bQ59CgC2+K6nEAZ7DQfJ2CK4LUu3rOUPL4T1bO3JUJSzk6Dp2+E9RM
n7+7nRl297jCxYtCkJcziwcJ7S5y1PqqPknWMa6fPCu/BiUyHI08OLCmDwddFgznppv2xgT/TkLB
/19nf19ani3n3mJiH5cvkO3Dv6yRz0L1uX6qy9jd5NgZHELLEBdjSqzlhMj6j0HxkTXu7NtcIPnl
MebvQYInfAxFv83KFoT23OuGTAVsCwXP13QeDAr4NDTHh1Uyus3SAcnbk2VIaJXJCHACbhMUCnqy
nqj1nGVMNkO6FyLRTqrSG8veb8JPB6ZiWPFF+U6KCJzLqjqPrfBlpEqWa274mUYe4hGxhQLupIzn
/54ZWwh/WqmlQX5MFy0k6bcMwYBt6EEu5KFkfZwMfGU+cN/zNyqmV9zbIQUqt1zIeKRQxQftHe/d
PPNeJjPhHzhdxSoucVpZNE+tsTQ8z0WLO3GfimLax/HUX4NqcJ+0LMkWqeJWJzlYeRRB9Na1drKr
kEnfCN3lCza0/BGZvgWbBX+r8guvmt4IXyZ1tDckYw0oeHQRMrXWaTNh5jN360G4q6EJne1tcuuG
0Kb0fasn6coDLnQOa6zEEP5WhwU5EvoOULuwDvsNaqJGx2xzOM2Ogzx9nR9afWwwg/mo+zTYpKaG
rTYbiSc3jV9yE5ynp519007uAuvfxsMscKWUqH/JgTCFpFQY1F6oZ52dGCcjwPswv3QtX8muHOD1
jNfXPJqrrbqsu/Qn8ENjYTS6e2+HkXffDyMwIsiK6xGtg3g59cCF4jT2d7e+ngp8t1TjLGdrCPNf
K6jn8gKycY3k5JeIpNtQR3qvvdigYf0tInTXytKLA6AI905qJt+OtBIjvKlwUBthAPW+aS/07tpR
pa/gICXjEThg+XWotr29clQN/ep5xPONWFnKw9t8tUfNKurswbZAXTv5xgp7ZykmAEAdvgRPLrip
XWdX+IHNiLa2Qyoy1REj7yIHfE4n+Oh6dZGDlaf/bVlzas0FVGRoWnxxHKvD/Qe90F0FC4biGUHU
xHuTnW6nnkj93SbiBZwoq0xv2Py2qDmUQXIxjM5bx9iCLVS9NNkWOB3Sp1X+UJCRPFVzk4sixux1
PjRH9an0dDAc7IDjZrAvqeuVJAhwErF13zzKmGxc8tTHLIwOeunalxwGcxZ5bxV+2yDGsp+RP5s8
4Hp+9TMjOpq+OayLIWjff80QuC0u8nmGRjH1yNWHuSb82wx5DVX4+RWjTrTOsgIbagfzraAYP6oo
PJZNmz0DwBsO3/FYi36LJ63mrDBbGz/+L3EYvydNF9EFekx9TC2BE6dSJI+ymSDgGImFC9McctiR
Qc7Hbc2BNfZo5rYOpUI9KvYbtGb/n0Zxr0FjKB86b8xFHjvqc9wnAAsy37uOkTVuRDVimFqynx/i
vEJ/aQrPmZ+1Gx2PsmtizEV0TM+xSorfJ8XsATmwBjRcvFOSguI62r3vat9Pu6LWpnWN8CdsSUpi
MaRpKi40blpMCI+H+BXS46sxz4goqeMK6Tp9FU6xsYQWb4A9RH57Gr1+4Rhd1S3qsbdPfUPxHOij
n+hT/Ni51IpMVUXmLInbasU+pjhoaMueZWPz0KrnZQDvUHHfaw5wuf8NxaqylRPk1Gk+22VWlndA
uOVJhuLernNbU0T859eVGa8DQyQFr40iPAJZ+cetIoOXve+La6gS61SPYQC+wdGKG31rsTeIQFBf
FPw8N1oNJBfdvZza5xxMQ3fYDh3GV78FPbsYd5avhL8H0zDQ9oM9QkZPOBs1z+riTaF9QHTo7nay
jCErHp1qZ9pGWVegHDtp5UW3wvpc9zkqkN+xlKq5O2x+C6mxmpz1AReFZpvFoKWSuTHN4JMsUnQG
3lg9ubWtrWwESam1+is/1gvcfkSEg3ANMLiOrvz4rwaBM9g4wLiWcuBrbiIOluknpzGMKghRiYJE
f/eMAQqCuX3tPfZzY93HvqM/AgnxHms7cAD0YDQlhzKlzXdp7fM6nmcm1IHuHcxT5VwZ6kjhL5C2
T0/CSkjfdPhlfmcMZAIhsWw+VYTSQUQddus07akqyvHQKfWjaSsUDG2n+AET7BDF+b1M4ABQpvAP
J/UxKV1lV1pKsh2bxHmcrLd8MBGKHXJzw1djPVRj3T24VLjKxnqQjW769QZ5+pE0fpyh2crdN2n8
c8v5EQ5me+5t5I2bp7hzwGW33F8reYjyYN8CL0bawgJQupTBCDicvdFjzNVkn4weKfsRcp2ZIt5Y
9dHRyLqgWNm2M2B4OH41pglOp2/c/W10rKYRymIOJGuZ9y06GwhujC5OcfJI6Xv4W4BDKczPR/Oo
ggwF4lNToz+jIq1fbSs5yV6QDvo168ITRm3xUs1CZ+2lOusWp0EUNddwZczy1k7YvihltYIpBaFh
xkt8QyW+u/CwymRFWX0nzLnIPs9ThEv5yteS6SWHV31uM/gMMy2BSh7LDl5pAEJuK/S4pHpEsiu0
C4dyaPMu4S4D+z0POd+LxL2Y6J0urcys93IwdQNzU2aYPMlRq4pNdMCQZpOjQkzVQzwqNxQNWBj/
MEYeAkwsRim+tOZL65Z3NQa8P+tsKBZGIPoHZ1Rr6MYY3obR3wFebGD/obfwYCurO2tueP92a/4P
xFLG+kYp78y6KrWF1sCpwrEzWxWzQYUcGcWQrmCHuOuxEg3vYKV80rEO20yFEp/Ic+EckY3pJlJ9
bR9q7d9ua6kXxD/vb19XmWjfvWbuYQd2r3c2X+V/er/OSwuV/VcUB3tZ45n0KF6aQ9bsZFfr2KEl
Wpgt5E4Dv2mD7MqzRE0k3a1DrfLqu/itBEZnrUEbT4sqROXWyln3LbQ8DRDDmQ9jcrcb259KdG9n
7mPfBvu0Q/bB7rX+JcVnJbNV7cOmdrFu+Q33XTJ4z+lk7Io5njdhyOUzcWiSSDwb+J16gVdAzC7L
Nd6UPLSM2MwWNbi3bTaW3bAtC7B13pAXaMvO43YUwAro1JGaj14fh7kxKRsfZdcEubcaDPTrIJk8
sybr8P/0xD0ScuK+1oOXSYNrbs5QhV+h1g66I7vw/aSXmxzI1uHW1Ma/R/+N6fzrI40xM+zmgaxt
lUMyN7duOp77vCcdo5gagjTz5iuo9R9WBQdB9tJKyRDc5MkjN1g9tj9A0QEdFOH4tzb4WCh05WcZ
F4jdWEp2n7ZhuauyItgnlZFe1a7Rljlk6g+2p9vBtTFv11UABZMXfSbooR1kk/06ErXlHuJMfA3I
Ltoie4syDvp2Wn2qJvHVFL+OZEwVKLLbPGxJTeLrBlZCBxTpphPP4YRSaVMWbwJPjFWdiXIvu6Ho
dpMY7UdIqdZFy6a/A/3TC5U7RCLqV8VNjV2NjAxa4HRhMCarmqz8XnbTKHxqXVu7GmOeP4fgeWU4
DOzsnPc2t18/1mDW+mw72uyw5CjKWABmgO62xc53beuHolHyc0rcTs2cjZeY/PakoCt4dBI129qF
pRwi+QfrIBgM915fLKrSwIsgC433Fg+XMho/ojpARub3MBu0/wlPPT/SHz/CzvJ/m01YzoZp9ftF
/g1/z1Y8BdMF10sevKD6rAbDezCdzj4oo0IxtnOnH2LEgMhV9PfW9gxo9lh5aKOav0SVdpATVC01
l+xg83Ps9MrFFYG2kAMDNcBKaXdGUYvD6GHIoc4N/mRtupBB1m/iII8KpVF2oRMsw3iAM5rWd9o4
BrsIQpVY3GIoV+9INbzWXTlclIYnW+hO4UcpKp7PfZSdB/jzFKXNJxnvPE9bAd7vD/Yw1i8oG65l
3BzceuOkRrrD56TcjGorxgDlNuPJL82fSP6z/m9JB5pkAdEUA3jeo/1jibx8ztwmP3dp5i9kvNZ6
f5lFbnjEPKB6a52VPFtwFx4ck3pJyL7sDTlL1OCiLrorYfxtpnYyF2EUuWvFNuO9rkAEb9NylSau
8z5GRjIhKm53KuhuKvGysS+Ccu9jPAfUiqq3BRqAe52ui5PpPtDw6iPv27MRZyMCnrqg+JBZj4nm
Z1urM6y9n5buhZLuuDRNs/hMY5sFgDVe0sLp19CT4in7GQhe2CmIzbOwU3EemyhfNaOZvod2t+xU
v4ZJEkJ2CoHJ7LA9YA+XllTtfjVRMKHs1pXJwq2DYJPYo0Xx34fXNMFYk0f5fBQ6wFblkYw1QLxP
phOjdQdWZTX0iG0OSZ5fp7mBXmndJfAKZc9Ox/zaxi4KPWO+d0uMK1I1sjaYtNX3OCbX93qBOb3f
4FQLRUTcyyYaO30p58munFx6lb6caovUs6zSDlns3HmqUz6U004+JeWzEY3YZA2kglwXhPuNkVfo
F8oymFoipd9ukH0xEdNV73vX8PdCU5N9P6oVIDCsXeRRM8emTlRHEyT5XpuP5LxaVbsdqWoMI3r9
AQT6MdUH4zVBE/cQx3nE7UTXdAsI5zgY7WW3SQzAtHr8APYQG9MJQH2QPntZZD2NVms9lV22r4tg
uMqQ5VMdSHTTPsrBPgdqpHWGspWjhdYEgN1BHVFJfaxd9x3krDjIRkGDKl189/2Kf+KiSgh6Jg88
PyyGBYkMjI3BSu5DxdwmQxg3D2kQqgsyENYyr2d83HybDrOARqaoqGWE4ipD0Jq6VcgXvg0wPHi0
i94/UlV/DZ3n3Bv1/CA3dI0Q6d7SbCgt847OcQWF3l4rN3J00sdrFWSfvjvDdmMrP8oFjOwqyQyT
mNcsVgS8SI5qIjeenbmbzZPlqJysQncg6ZTt2almd8yyAH+y/2/dfeq02ecUVKyy2rbDNzb/x5pE
/BLm/0h0czBQWBWZCidMwplbQOFK0g5b2TUgaywMVw8vA+CImc3QLCbL7s+d3Q5neYTcJa9ZVyRr
2Q3sZDibfDpEBeCvRwkZPB0jBwWV2kdEUdMF2Unx12jYa3gTxUfWJf0qzD0caGAXhAvbG8ZHy0jH
xzBA3FfRs2wnu7ESo/A7KBHWKUyR87QpOk1J4Nzdzqpyf13ZAs/PRlfY3Kf5JvGzvU5O6t52rIEs
hXNiS4VMVD+Nz5GT3hvjNF3kmK2UL11S2ndyLOiVH4NeRndyTE/7EJUMUZ3l4ORgpNEKEhdyNCkw
UtCwfznK0aqzzYUxeflRjmJuErEBqKZDqWfjc9MauKa68Qx65BMBxkbytRBiL0f5T4JKpJhYw8yj
+MGLVXVUh0rdOJaV3MsmbRJvpdkkz1T8QG+xKc8quDeat5RT5IAFOm0bqoG3+I4VrGj3/FPFC7Om
8LskW0F+3x1uV7nNU2YFmMhee64DriebrIXSoIYxbvSwMn6QpdFApiOAPaSG/ZhnwWtpuuAyC7x+
w5SHTIA0IdSJDP/Gygr9pRfrNu63tT21P9RA7w9l91qW3buhH928K99xXnwgsaI+sLGBlFEIOJpz
XE9MGPAjRAlEx5PXFDSg7XhQg8I83gI1AgddKNAuXMd+Tcj8bhrsRTaDaO3XyMZjKfcbiJTYRr2Y
xVWGbVJ8WAWyz5bd1rDJDFM83/h1imvhr8ah2H3rNj2urGaXWKvv2B/zMhMwsFLkuBVxkWLEqqQe
YQ7HHjC9HBMp0suqeTcV7CrztB1XiG3kZ2PQ83PuVk68falcMztD6gjYmFctXPEZ1BBYPPfu6pBP
KABV36bKswy1ttZ4AOkLpZ6vbCneUYfDsfeMXOkX5jwdt9/NlDsIvsTqcHuv22rKYNTg2tCApAoy
fE7mF3zC17+FadSgucpqodbGJwBYzn3npOmVrfY/clVgaEm37ppWv60pQk1bJRqPI7JaLnkriGDy
bFNtrGVVoSoohsR9HYMzboPBS22PKw1w1tZKandn2Fr7YBgo9+Ebbf1UBPAzH5Bu4ZC4RGXdOxq1
OtwVBdhccMTxTz8jT+GbP5XRaZZd2XSXIXPiI+bHcEBcL3rzyTfeZtTkZpnRPw6kEnYq64jdpKbD
/+HsPJbk1pU0/ESMoDfb8r693TBa5tB7z6efDyhdla7mzGY2CCIBsNWtKhLI/M2T24QJHx9uAtj4
CHk+pDTpmGt5Iz80+zs21hjwyhkgBcM6+q5ambMcJ2W4+C6PdzfLyas6Q/WhJuFWznS6ElenoOoe
29B1dyHv0q0extozwOhv8pcz2ANQWnZeW9Bnm1Dw5PTO6+9JGyIRJ379it1kEOvmF2Q/PDtgAJzb
pkD0BwjzqhyeB7/pVumAAEPVKcOb0NnmuDZ8jEOa7eCXJhsvc4YPN8nOsQ09CDv68uzokNdkHK83
aGy5SazMzSdkHpmGElGLNjZfWr7MzRgMn6VKiRTJ39ceWMreB5+5boup/+zClFrs4L8MvZdSpQO9
LOOwrg8WJeeXCiFB8u6Yest4VaZn1bSmbZGX5MsroRx6FQMNlZ+Br5vbP2MC/1DEnGiyTuGjJMRG
5xL79bZR503XxTF8oiw8ZWIjgUHckoNZ81Jgw3vXVfF3K1WMN7sulK0CIGbtiO5sxhu2gx4gFnwB
HhQOiUGYxT9KtTYXpqqPDz0SDfu2S5vtnBXdc2kH/8gZSuIdkKZs2T6rzVqHZHAsESKFez1HKx2d
gi8PZ4nZKI+p6QVn2SRTHl6vbrHB4t8JWPCPafHvBf8yzdKqh+v5M6LEtXMCYAqL0oztMxU77GjL
CrH1UG3mFfVZ+9yIphz056Ct7J2c17VTO69CtdOXtl/wHY+A/pPJUc+lraxCy82PpejJ0K1RnAqz
KtO7Tv1jFRZK2B9Ctd8Fhvn29wAqPerZcv1tXPLBSisgarmbHaNszo6yC9TTxuHud19eyTmJqlu/
RhIxLEeuzdyYnLpEHb1bYKQEgEg0g4cYy//qG54VwoFKFxUqR+hZzHuV/ePadPQgWEJK1TacnOcl
lGVFWfRRauzVMkbWZDPxKD5nZfIx2zOvRkUvz4pPI+O3LsD7bqNmCic3McWec2+TxBaWmjbGbhbA
oGUe+dld2VS86h3VQujJ6rPFH0GL+t8hCGMkQ+bs7tbkDuApW3u8RUpxJ1RIwbrkrkAMDPNmdEb7
yWn4UzRTXv2kBDaQ3/ip+fxdjVrrngPNKuDGWcMRSEBwHgq3XOfI4L4OxfDlJZ3+c3KiZa02/rcy
NQP80Ez/IeFVuJ2DwNgnah6juR5mqxkvro8SlLP8AbozA/pUvQ89CvCyIhOP/EtV7k1TjXaKqtQP
pjtBDpxh1BdoulOdjO5aDX57bvkluivxuKDoNd47QjpfXlF2yjTMFRUHnt8CLDUiY3xlt3Y6cw6N
+9DYwYHD6k8sQ8QLEXK2tOsoGWd4WXW1dFMlvqCXgPCppaPiqoU53K0xSkWdMLm3xVXuOAdqwMlJ
hmSjicJHCBh5cYvJq7ma3qxy9IR6yTPuEsYmzw3w3KJRXfYCTsJudBgQBJOxALDfPm/ycCFjAXSL
e8iUzSVBz8KzFZ36mVhbuTwZ8yS7yJ6cq4kNVGdiGGDpdbpl4+kcAg6JS7A0wjAPc+smE5pCILhB
SIm+0trDPrJESakEbd1abtCgIUf6cBKNvMLkL9glJnCCwEqHCy5FsAH17pyk2rJwgh8NRMEDJOPw
MazdEKWNLy3UjHsZScM8O7kIyQRsKje6ZnobmZeWmWdJ3hsxQtpY/pQsZGxMo12GQjgmZeSmKQQU
00YOXEfFZI2tCkwjQf8LhtY5hO0Yvg1o3WYW8qolx/vjaITKUuWx/DEVbKXRUTDvLcfJ7sjmosXD
o/cDAWJMVJAkPMd9UD4Zfv0g4yg4JOspLU3AOREkXR27XTF/bowW8gtvYnnfxNOXSFr7J9Rox13T
erB82Ewt+QvA8hNdO7J61CfzbFrVVo5sh7B1xGNT2Qc6N22Fr6NsgrklAZ56xs4UUxyUUR5w5ftj
Ru4ND3FkfLebY0P650fIxhjSbak/ligBbUel8vej4waou0VU6cHafph9fHTqqf9JIumido3+bmTl
P34bfXbKmFz6seF5oSBGqZWh+WzEUbxIodb/DPDC7XlYcobT+PvMEcwBHw9tr83THfB3h/Qbj/B0
zqMfRozKAl5BrmkU7EaDo6Fnzo/IAw4Dhvu11W19zf6S02hRDWeEm/UVluvhh5gKD/6YKULr3bTD
JxJI3tJPqY9ZRhc+wbfX7xS135SVFm271Df3YW9kW0znEeVPKvPdhIqFJW/41SiWui5cS9t3WFi/
xGy2BmMOvniglCsyzObRDGrtkcP6p4yHVkfSnDwMRTl9rauD8mIq1gE5wOYrHmtlqUTmfJqKOnqo
a7VYUGqsv0x0i/gUePa9w4PzFPU93xcx4BjOMdYtd4WZYoTM3f/e1RtV+B12wrS9Df61s+8qJ9sZ
Xf56i0NsDrEcoyow8vg9tRLHKxC5cDFbDljHRnS6342cIKc6Egb8n2k2HBWq/7/n5RG7KKPJ0O02
sse4df2Lhwl01Mb5owyR0NGQmMyoP7imkywDGI9ILKr1Tg5n8GS36oC9SVJXPwHwJvtCGGQg04sH
RYj9CMYFKLKImGwqS7BBNQwoRaitxwaURwP2h8o3XhrBl46S5TpXumqvB/wJkhTMhIiTY5qxbPCz
Y6AW/VNbqS8yno4YJ5VZXp2NJnXvjcbKkVThcwDoXV3oZjzfKbbWX3oFRY+gzOuXwVSGpZsNCUVe
nZ27PyKymhefvonkke9hltY1WvHZ79C6jT8nGOm71kddshFRD/G9CQ484hdVhTqePa2vizV155vB
/IJagHGIilxd4d6cH9qxapd8ObNn9x/y/P6TvLYbvVg4nEcxCovzZyVJAFmmLTlT0dX4fU+hTcpO
dutS95cFCEYOVmZ7HOKoBoaUzJ+xr9+rJIifSA50R8VzqdBX+vQ5eeZ9GBjKk+FRVqOqhDmO8Ozs
kLq+6xA7My0vXqt9Mx5Se8B6ZlTtxZTky75uLc8BHZvYe19x7sc87r7NtvpDg4D9oVgTRNK4L98q
ngdLD2rPs4E+zsrvRu2xsmZllfJsu1cqM9pYiTVdImOuIMDrxskgWbhrnZQ6dEvyCfoOoPHfTYoe
8b92rdl/a6c62Mq5f02ThgN/x3iC1IsRduNW8+eX27JkbBhInAKlkMRIomXVY6tRd5UOqNXcRUVV
crwyTWrjnqpfbAsvF71jW9ApinZp5TwxILv9bH+0Vufv5Ho5KBvQbuPersD2iKnXRWK5ORqURyZ1
mDaDryoP2J0WySJ85yDYnWfXaa+N7EJO2eloXB3+it+6ehDtOup0b6mKAEzjwskucKrZwxOvt+BO
7EdAhhq4iUT/MSjrwnAoUArs++C5AUa4Pr5GYWMfwAsEF/Z56kr33fqdYyZWZ2770+m6g4pU00cW
hctsxJznr58xYQX9Lz+jD+xfP8MqjT9/hs+GfVWrVSN/hhE3nfwZ6GMaH43awMMF2HVOKrSkBEE0
0ZxLVVruuRMEUSD1MNv6MF3KrlLGAx89JSLLXyvwMtzcgV6Tt9qnWTdH2yzMf0IXY9ciNb5hiG0s
Ksw8nrCeijaJGeNroxecvhtT2fg2WM+kBPpy5RzgIrdIq6FbVZ0OoFRAPIOo/rPbTFq3qpGP3lUC
4ilHZbdv9F/dv9ZaQw85WI+/8gaTMsPAdDceEOpBSiv71b+6qMm+2yjVLr2N12b/DKB+leiBc0wK
M75+v9NCf+qTpHvKg+rvOKy19gmomLUuZ+8F6IpD9rHTtzASjQfbR90VwxEEdGbMA4rR/znF8RPn
8/TdCNN+lcyjfjHxPEAmuQ1wIoopfa8n9DgWWlYB0RKND8TgvgirN9xfmgMpLOR2saszkfROFpZZ
Jtu8DKOVKShsskkdmArd/DhrMNvYZOkr1xwn1OWYoCHxAUzAhhgCD2o5dvyPzU7g7JUWr21bbQAo
p02JXs7QojLvqPfd2Dlnudad7XbrVsAfQ+Q60FsDRoW/VoP1cQp+YsZjI5coIwoG/9WX4xSslY2s
eBR5eD8mprM181Ff106oPMJMrxAoBnFiGMVnkvAV6j1/kSZJES484ewS1c53dnbRwkQP8s2syHjD
SzMegh42kRZUEDh919hbJemm2Kv8szWj81NvxxnJOUnMlyaTiJsABv8ds2utfuj9qUB7ZEBKRHTl
ZIAIxa6X87AKW1r90OytyM4AQEzZd4PtSxAX46s5dP7GQPN976qZ8Thl3t8zZkFwlDM8w9Yf+1Q7
kyJZ2zakVKmL4SBGv8zrcNrdZDIw9y0hIj5KQQw8jr3dMCdghajdbMi1FICk1fAJ2MjPson0o+x1
06ge1BJcihQ+krFEs35iQqpdZzRiRjkqmDWL5W6AbIPlBwkymMW8i0DtLAqhBH2jUihW/2tAsi3k
gGRgyBXe1EWLW0xeeb9X/NtAv+l1O794SYpFtzM06gadQByWBNXIGTOEnqYIaJ7Yq6D5GLhLvUG/
s/QbBXkoz0Hjr6ybfaQp9zLWJYZyvs6W/bZ3dq2SQS+Sd9AGW9m4ql7tLQiinlIZiN7wi1ua4+zU
EfVrtKtBgiejdR2VfzhHjDqdTg5/BunOQVc5R48UnoJ/eLpfH3h+xcNa19+K1i4oOdoqmYFo2mlD
X+1RVJwvpgM6dLan9lUtKdZq0TAegx7+iYZXe4d+uNYHKyuNu4VnFcZex+UDwadMex3Unm8qxJ3N
PM/aa96goRQBlNnLUa1uETqp9egsR4MC08Umnh5GgR3CaajUpx3KlOwsqrK7tKJRLD0/ZrWylb1G
n7uL6vsIkUNp2OS2+gDwC8uD2tXQvheXshnHu16hrj2J3W8dUgi+Dl7n5SHg2QJ60CRUuZbl2ESr
QK+mFd9F0OnIzyChP7TtSx/XOxvB8c8pHLwVUlsz+W5Hf+6sAIQecbh11UrVvJljlVk+Dd7wkmaZ
9emrlOjhIemnqDCQn1LGHzKuIAe2JLNHqixR1Pu4HhetPj9Dc+meHWgOT3r3kYSB1S6nquKhrVSX
zrfbZ1Ir1lIv8mEnp85uqm2V2K5W7MDSRTG547lVApTXeG7vcUGN3zRgN4oAKkRJ/neckvf0CReO
d5XxKIWkE78sjvLq1rXj6A3y6nvDZoaktas/yMYfIKd7qsVh7ncsTO1PvxvSY1E++xnOKm3tTVtL
JH2bqFy1fdq9puBFjk2dhSsMaYaPfEqqhc+2ZNVH5bCshIpWkbMnrGwj3chumEfDvVdB1xKDzuTk
T7qlQcdzonjXlE6yRZkVXUtEVB5KdT6kONWeZU82VVE9DQDdj5GrAhUUs/pW+eEHOlgk0ZNxMxga
DsrQ6ayRDIqBrWb1bUSfbuPyUEOfWhASXNnicB6eK7d7C6vRX4Mxseq1KYrxyYhn0FjGe1VBim0D
iTsbHwxYu8Uyq5uJPFnuHudSj/jw91l2xF2gBvLehGewzAWSCnwasna8Xsq+bIKBFyTuP8rmFptr
PetXkLrA+ofGtnGOtq90K701B/QuHe2ta5PFYNX9R2lY9W6udGUtu/rEXt4eYMv068B3ow8Dd49q
5kPbmw7fKSuDvyfiqopgb2MO2iEN/OZdRZhDhBubY4EAg6OcQjeptWxRI9txziY/3slM9kRq3o4d
aEvVMAgslPOAqBPPrK54c1IzOqK13SxlN0IzfhMGXryV3QBBnUWehPNJdpPJWM+Dn+9HBaWlKYyR
bR6reqELDY6oR5KXglB6aCErffhbRy+U99gYqkPUBd3KHRXrZEIZ3eJuY29U0h7sBoDrz9HkXoox
/3XlDgfVj7NrWI5FFTaitTCubdTgyyUTML+Kilza166zUCJSBFhzfFPLSrm7xgq7apbOCIS0rhX/
TjaTGLa7l3IwoAiIsIx0qmptvcqbsIeKcdWL2ZIs8lDZo4zvQ3evnT1S42wP7JYqZ4z/08kY83sL
VZSHTKuTh64PpkuCN4Psybhs5hPUh+ABfaxm7fbYoOBanB6deNAKHNDC9PhHX17KYJD4fMJj60mG
MBMgU0FxLT3KUWBYWeV/LwGen4NsJhGvp8a4mgc9WpU9xnDXvhxS9fiHVzfjAsIYwuBTweNc9b2F
1ZfTj+61V3z7R6H31oJ9T/DItqDa2SE41rCwrIOdtpz1YDcMgvEwDKBtOzO6lz2n6sdl4qvmTnZ1
Oy12FNAcaDQsIFlRkzbgdC4QXapqdFsDDbb3zIFf4HnZU173oCo5jpOSRmsoQrcU4QgEWS05rcOy
pNTCp2lwrTt0kEAkCa0hUCDIWSJ7vpWr6mk8e5i4PKo1uoajy0Yzx3Pd0Z/gFBtPLhTXZVjUEP5F
N/QwrPCM1FzILnBz40nNI3YKdvooV2np8D1Wp+m+m73kiRyq1ZXuYwyv5MkpI4qGreOuZXcw/P4B
Wb6F3mgN2G2nOFGQjfeJgsH2jKjGAykmQJ/sh74hIAaXxu5+pm37j9fk4wtKPe7aq2z/OKGicfJs
HlVhnqivnpt+6Knd/5x7b9X4pvFFeq1bBvm6ENwnthLqfYJk6EJmDCI/5EiXYSANm0u9D0u4sDJl
kIrsSOsp6eW24jYgV2hYPcLzDzl4WbGlPKIstBxbTXmtBgH5oA60kN00ALczYibIKzgK3jjWgSON
FWcrRxET0BZgn6aTHNW0HABtMjw2tWRULjK8slSts3/UrR8vrNltnlOPorqbjpCPvbABYk+B18vN
6auB6akEKNVYam9ddK/feZaufk/q8qfRu+o7/hfJsrGH9LmgHLNyGye5t3rf3aAINZ+asEE+UDAx
gLHNJy9vvA2ZqORe1dkrhXqdPEdUMpfyVuKe5WjO37VQ3TmTieVXQvUpYquIlZFWk+F1ixncuD9B
CWgpmIHUm04eVEuIQp+66MimkoN/TJHRFrOV1lGm3R9z5KW8oVZii1g1Bon24dgVVryx6rFdAjuf
73pNm+4ScaXA7WOLZxVrGbsNpBE84LavqB6JybcBOyof8f4cDn/FI1x4+EPEJ78xD4WJOHhYW+17
+2anvvbuaG5wnMEnLmu/JokcVcANZr9G8UX1X0eeBHKaEVTRQYXTQyaUVXMcWWS8UITXUeZ/oZqy
ksurhDxcQHZ+3TaGukImfVrnVuHgzDvaDyb0rl2Ruv0uiTlbaXqO1Thg1R883BKeQ5HPKcRrPPsh
5H/tOrPXAvNhsuPfM4epJQctZoIZDRdpATXNGFASlI32+0p2u9FMj9GQ/Rq9xco45wEs+7HRk+oi
jYJJsnUE94xWQcDT7yj7hZb9ulLVMVoiJdGsbrHrFNdhibxUqcIvNBQdV7oSKkdF6FZWQsGyNXun
Jonzn76SL+LAQqZPRG5hBHPYvRvA5CliNavYQtrEQ+fsvaboE6pIamLFnt0bafMlw45ZNJS+igyf
+T5iLyjyQrz2ILaAkkBaB0Y6qw0rrI6gLUfEG+v4PatMdelP9DBX3PLoRLzVQ+JB7R6TxlcxvEz7
bR/E5vI6VnXWux0qCR4njBqe2Z3groOCGeZsiQC0d70Rf7gIr5RuPFQoXQed88Hn2twaWhpu5Z72
v8KJ2oTYMsTxS253UYhofGJHBx9m2EzJjiOZzWHzyCsZ9cvfMdB+ylmOGqX/YjqGtZM9GdfksQx9
9BD91XhcyqCXaPFqwGASAayqOJejQ+5O6w8Nm7azn8SQv+SA7MureebVz1Gl2FRxQcJIBgNylys3
CeE3bNwyNlcVlt5HQ7zA3dwyvZ3sy6YQI/JKTRsUVpQULZRpqDkNl5nt7QrjU9fU7uCzMzx6MYB4
RzTy6q/YH90iMHeKPW7/bZqMZbP/fdTwp3Y6H3F84KwoADX9M+J9+n0cTNtR9GQD/Hyj5yIjLEIx
EFdkRyjVyq7rAtVCxN9bg7jun22//2qLUN1OXnsPvFZ5iDvdf8hmz9hqJvrUsisHhs4k+Wcb/aax
Kv86D1QL+5QUWfY8hbiSOQ9F1HjXG42KoZ/EbRET5T4wQROY/4G+0GC07oai9xba4DaPVVW0j4ND
eZctJXzsOZ7TJQSTuq0f5YRZS9Ml6NbuXgmGgKKGN79OANWWOQC6Vxn762r4Pfr3PA69j0ZS7nVt
wqYl1izhIbmT5ETEuRPoeVVycIPIflFH6494hkwKxzDtofUm5+zM1dfstulO9jhtOWd5xfkevY6s
L3d5FH3+FZczEL3ut0lItUAN5/EiG4qK0wXiLDsFkjky5KpoBF+nxDo8rRbQzXVETr6tdd0gW5SF
i3FT5/26nxyFUy+cZDd/hSOAwFtVa/8JbdjjFpjKg0YN+Q0D5FOud8Ujldf4KUvVXRa0w1uXVPFR
SaZuaYhZEO7btQ8FbytHs7IB8aol7oUamv9K6VneK8RN+mKBTlpUTj6+9ZnSgLjB9QNnmTOWrfYh
CX0cR1r70muRc5FXsinbDDpUlzc7lAyokVK4sy+6r2KWZuGkO/PBQ3pQLATsZ19yw9iitCncSwi1
FW8RNWPXFZrmokuS+LNIQ3QnUtwIvMhMHpOKHZRSqMM3N1DeGmusniuEF3Y+NsWbfirnN63RdnJC
nrKZYINS3g1kq08m9PBV0aUDctD3yRToJ8jP0cLoogQjxJpHhbiKe/XXlYz54zyyZxkw90aPLbfN
lelM2vHWjDHKNlMH2rTug+0MEpQqZctxBlF5YLkIMsircg7Uk4dDW1pozmdZRAgZ4ABzsvNZfSzU
+FPGi7lvlhUwtrNOTfa+GgFUyoGcY+NCQafhTm/D5K6C6XcdyMSGsnE6HhRDMpynKDiz974fJi25
kzxk2UQdoOXaIuUW+1VyxyM12qRZKmTV7fTOVrEBTWqsQl2YAne+aOQActTF1oyUid348CtmWtYe
DS/nDglEUs6B1u2glEYvAAYMAOewgRylixA0a61tHKnDSo52BholnkU1VXaB3Smnya6BBYjJ4Yia
V424jRzMx3jb4bS4kNy+/DfBT3b1uRhPtmD+Df3YHv16XVlsCs1qTre8D4psC5y2OaNHqK5aw5iW
XQf5esQr/dmpu7tMhdVo+2566hChWxZWmHxWThksKJtHZJIDIIiuC9sh09qXOkvWyHIkeG/oerPp
XGgQZdYiPQKXrr6MQVLssrqNDlnq4MGbQxnLnVw5y6YKp19XXWn0x7DN1rfQX9M6rX4bdV3d/RWX
XUs14hWpUb361oSPbZJmV1JiOyI0KruqgIxPPq9EVXPSk8SIy1HZlQjy22QJN791895Zzh72R5Xp
uXfsA8MF+48IADvSbTJGVcCDp1IsHRG6xa2mrDZpjGCeHCh9tJeq6KtyJg4LWlx/C7t6Zc9O+DHN
U7OJ6gi2VZrqT0WVf8kJnY4EUJtV8WONq81BAxWxDpC9/SwQ7hN3GDhYQYSe60MP0xb7mGivgePY
6FlZfy1l27YNFAc1iPedZ/gvPeQ4U4zGdRmspkkbT6rrpQ8Jn4CFXBDhBnGlT+RmhGpc7AV3gzPo
UFHmIYnunTj52QRNe06g9r1QFzDgus7xMU+H7GVUC3OZGS6sMjGadHOwZqMHmDMQSkfWaI1I8nnm
CLK+6s55bG86NKcPthy5jjd18h4ONWxItUMPL+n2Zuol+ETR9L52LnQ8tmQoGJHB78eIrMdYps+G
rvf71imTpRxFyr97SMNyJXuaNSTPbZMicvcmiS83jgv/ngGPPRSYI29uruSXQFzJAaexgBtP47y5
AhLJqiAv7i0p2Q53mlV7dxllgru49d2twWN3QVLMu6tJ3zvkmyjgzVNWb2VQzi7YXFwsCgku9joc
2y981sjv2XFzV4srsA63cJ43sHOYaYmZclzOlI24gZ/V55Q9fSgyYCQF2yVwg+CYxG7xhiHIaVZx
p1IaSviVggCKCA+Oa5/UrFRhTNBN+jbHRoByP7K2PKkRPRofZkWxBQbNesp1fqNa8R5kL81NE2WK
IrkONrNwiEZQHFX1oH0IrAyKsmfcx2GTb8Ghp9dupRcmWLAxPY9avUvSCYvcxO72feN6cJjFAtEY
zFuSJI+2lRQITbvllUxXsddE68ZL43UpEjitO07vtpFvWkO1npO8Ky5ukUp3nM8pACDNaRoF41w1
XgYA2Xu4FvZSEw+BuqAO1Rvdr1EjaPN9MbjHwINhzZcbSqs9ncmUlQ8OuqMLSbhrQFwuSz2Z/3Ug
EivKf1mhFJq5yiJNB6CYl5i2mxaEiRKNoJFX/MGxxnyFw/n0jpd3uMxdQzv5vNReS0T25TQtLqqD
7up/TlPHUMd/u7Zfbe6mBR0QOjUlDSKeplPOdghMYbQcgoSyoYjdBuSVqRr+tgYB9Vf81p2pCg+Z
EIr5vTyzKu9cNoNRfXOxutilXv4tCALU6LG9xtQHLsNCCRrshUqMvinn4WCFqs8JFNSeerd2d41p
VWJti7jg0zJr/VHV/GbnwDbCvgU1a7XR4aLgNyt7Mj4AZdsOMTh6GbsN2AF0H4Ot4C3eg55YoS8V
rG+xWAm8c0DueoBm4S3kQIt65oLM1Ly9zXO8MTmMyHDe/jVyMAVpDt7EQcSjYiNfOijRzm6fLP+a
N0NsL+veuOAPkO47QN1z29VUsmpAcwlSB2tPbeLLNVi1UXyxomZcx66dLV3o6xp1LjO6hGSD9p6i
PcneH0vSHB0LC/NcsVSuv95K9sdMuWsrfd5f76QXGGdNDTV28g8vpZW4B1eblcWti5yMwosw+Kc1
R8Rrgi8MuIHg8EBWj+h2vFV+7jzoqeI88ORWwbM5Fa+WGVCdaDpnnlZWglCUlbJpWqYa24cggEp/
7c+xtVdjG7a9mK0M1XQ/dF+dlSNK0VDdC/TSOjWDklQk48Tl7LLLCvjPk10HxcFq5TWzdYozle90
rL2WXWwf5eh1ihhM5aDsh5nhAAhAEO66WAZFzha1gdizTt2YvE0WIPvbLa63vvUt26/30dwc5A+W
cUf8FHk1DW28SyeE1sNF3/jOEmyRvmqjTt10ft4/hWVWXtLWuoR9BzKlyimPGOXcHXGo63GyAy7W
2HW5lF0bJf0nEm4LA9j/gwyl8aCvgkC5VKiGLgKw9yek2IIT0lAh6NFbnw9XvHI5H6zagKxT6AxU
e+TU63w5fuvLlYU+vZUwUKF0c0sZut5X9q+3uAbgsVSHVEEuCxOnGBSv9ebqZQh60o0e5+lyLfXq
dRyuXU8NNlU9swsam26Bci8bZ6QJF22a8HT6rX47CTHcq0quS4ri9yBFy+ICqRNDcXRelq1S5Qct
dfPDMM2/mv9nzG9CP2HPPDcbiDMvg90MJ6PVh5MNhk6DRLCXvVujicFbV15NUcjeuMRE87ZeDgRh
MF4ny4E2bF6TPqs4YqsJFAoUNdMxoSyPMQbSCjQGhhuHdta+9aZPyWW2LONUmOVJLpDTDNU+2HrV
TT/1TjXgRuvtUR+TX01fKyoiGhoOlNdLAM+gHjVr38Q4EC3+7+m3eyBPV6zJ0BeHIkWjRBu6N0tr
jSN8o2QZR34HG1VR1k7RohMqRmeTtLoB6vSsI6m8rL0UrrNWjwcHAtLBEo28ap0pRVPM1rKM40VC
e73W5fU1ItepiTfiIi5mXMfkcjl0G7/eTU51qvpyfdvU4qHXzR/aoOtPzWgae2Osw02EItJnHX+f
IzX8ViGKDUqotY6wp5X7VuET2XHk+eb5wwfcVm1V2j5o0s7ozpqL7ng/OeWHg6stunLkiDV7bl4a
dwBSUFYf5DY67Og69FjEtFzrjnZTBs+uEfxT5wWoKrbVbX5vOz07nA5UbRsOynNppsEBb6wU+hLd
FHKgwIr9kL0p1qMHpzO3ueH4aGPgImZz1rWmaGcYqWrfafwKB3sakRVk86YfasRHjKWMXi8zN1/7
6IUcw7HpL1hG4/FgjeNHRcFgOWM2Cpw1cJ6zStkhpDR9IAgJYSLr9a2cxt5daDs4r5iffEW+8z32
ZzK2KbXLZuw+o5wy8yLOyVekg4PFyDBBgplEI4PXRiyxrTzZjbp/liE5Q879Y628dTmN2aFUqG1D
pTxQSc6fRtt6txS//pqyLlhqhm1dIhuXjtHuXKyu0ESUo0C33tBab54Gq7AOXuHNS5xQtTuSqf05
T4WGNjzCj2jGlNpBf+/Y8gd7s9BmFuEhssZ9w9tpJbukktHZU4vpLgei8Og74ZOM42FQbxCvAweU
xE9oVWOd4lFmAQZhHkHze6vI0PyvArmyoNK++brTrNoKJUDs7pI7YDYALMRA5DUbALD9e59iCRMn
VJgj/gmLiI0kcMXoG3JmePCaRX/S+ia97wxDX+QD2TnK5N96PAQ/UrxbxBnbSPnPakFUcmLsHlMr
CNc1OeN3hR8VFvZ7SqrhoHs6Nj86CGE94WFtRvp8wGhavV6Nji/SnzS9vPJ7bW+Gn3LWH+G/Zomu
nJK0KGAs5MTbEnn32chNxLHafdDn8bHu/YhM0BCD1vlPV14hpuyDLPQriMCxYjbFgpJsTi3Uuvtr
pt/JhT07dXkjI9aa1f9Qdl47bivRmn4iAszhVjm21LnbN4TTZizm/PTzseRteTwbg3NgoMCqWqRa
skRWrfWHqU1LmH58J8EV86OdNx+aaboYRwpsQvu0WrZZ9DOeWpam8yRuZNTe/YyH5+wAJmONEpjk
PCmH+n/jTcv4FY9R7KtXjwG5+tQIqdGEGdJdNApIpqvSf4/CzH9AJAYEoZqi8TyODmyFURfX22AS
/JAhSjfhUShDED8iBD+BSwpmQ8qSUVdfWDzqjw5mw4j/OcI+Da2qrSIkOZay28L79jZd6z6XflQf
+uqjNYP60ghluLahOlyt0k2W/gB48T7W55gqtJMABDyHBEqZ+wtOVViVpAj9WRQebXehdKQJt40H
idcHiX8TRiKtEG+mnhSTFY8e1dxQY2cymw5BxRGgy+ambNzsIe1ReWsDTaz/mrjPprZNvmYO1lx1
k1VedpK67uyoxr2W+R+ydxd9N41k5Jfp3Mbvhjn/MV4a02aMYu+QZkZ/RllkWPsVmn2yi9rBgGrL
rFkuD0MqiWt3nm55zyMlf8TOZeT9bKsOFUS0xmS8XUPOVImP7h/KvAuzaP0F3znrTR5pRWnfjqbf
R/fZ+9H/P67xpolEpaxNJ23EzsmvEcZ6xLM0fq56T7wI+AgA1Qa0frwie2kCF8l3SPRrOWvqBdvB
IPhZaBNSjADY0soeD9kYt+o1U+vyjJ5WNa0xrMXHQ83OTRMXoE5LzTrGwuILMk7+70PctVLKM3JW
ncdzT0eIJc6f/flrH8w/ADFNL6GXGAfZS+FjXwWGADs7lt6QRGRKUKBexmKyV9kfRr11uYFZG4BX
5IqNi1ThGDR2KwpiFCCuCjDIQ97bGwSebvI4RkNyNta3lW0pnwpAYoxnv1haHG+pp7PWyTN8/AqI
FWEODtRzQGbmgW2tR/zu3myB38Bcii+sghKxYx1vmarWjXcxvt4bPt0CSVJe1sjccMMTvdhIgap6
Am391yyU/GIjFavkubAZMUWY2OzkBfTmIStL1isWGkDjsEtv+/gh1pH20/KrMsTwzXo8gRYWjwYy
jhWHYelxOPdtB+ZdgArpvh3UN417G85ERbstGoRDqslUHz1Ke+xumvgHbocLVPL0r/Crk5Vh1ckD
+ik4BqYR3rP22H9EdXtwaz/6AdD4n1hFBUN45lup6/OtKvQfQqfZFCYbB9lLKXHexscG72QV5N36
rwm7wCfAzaP3eywri+zo32Dsio5gjBGFz/VIqgdvnm6pjRo40GLsD2mnwUaYKVDIUOOilxr/zyxS
09UeZZ18BYL1o66z8tr0g/oSVeoqbE3jPfTU7tiiSj8/L4x3Sm9iXSHWtpOzud+iC3Vyh8l4Q2Kr
Xxd5Z2xNJyjeG4DJi6TMMDPoJ3JZBqCfLIpfywBLpNZRrmHWFu+GHTaHkrzyEjSIfYa3ggeuktcr
KF/DwVea8KOaILGx4CsGQwHsMjRrDI2KzzirP3T2uI9pkQ+XNg9zVkOMQzUGPRIjkgC9HVEkU93k
daM+BBCPbkfhPBb7kfqQj6iiYBCoPvxXnJwNenP67zhUdMG0kAbJpl6YixHR9RV3Qx8rAgxQK0UL
L/JocONipwg0oP+e0Dzx0E1nOTw5HUqNYe68dZXT7+XpWkxu6F+jCUx51tWEeF7E/QyFacQD/NlX
8aaK3al5c2r8FjGS2TpRmi0OUX3sZ+HPRsm8a+0iBc8CofisQu9q26bxj9dSig1LAckOTSDTq7yX
NJta5JbC5gzspjhM2oBvqxm7S0vFdjjXAEpE+LvuFSU1LqMolKWtmd1nkOC8OftNjSj8A0tWv2ha
OQHYCqerh3xAHPYx0uEmutxhVcRr+PesKGTfbDITiPEPbxT9WXSWhwMahBR0EQCCogB5hVyW76gw
Z/uYlyKx30e8S1V8tnn2IFW5sy7amZD+PlIMn/Iq+CHVX6JRuFszBBMirVRavkvLOomTk5wtMNuE
+dG/FpU5XOaT+N2kS7CX9m4MjeHKFqDFCF1FanHuTiIarzle4w9lZ9yGhnlIjouOymMd4PMlY0sV
gyMvwBhmvoY7X0PGykkWC7dr6G4W1GujAvQCfeHXqQmg9cs4/UzzAK5dGIQsZf16atnXzcajw0CV
OhnxK6gM9WR5Rb0ehgzZgc7QjvemnZ3sDNDS5W1G9uW0Fu49r4tvsffhshdYoadkwvIqT55cvEog
B6Xxhs+KLJpnOe94VjtHDZPKJy0qpquSJgvZkycordnt08nrbmM1K5htGPbj0o8cOAm44ewsdzIW
epohHFFnWXvrA75CAXZAdw8/aIq0IRtYr2t+9PhtGXVefDPI4S9zaoyQzOdtRlvkm9q14jcz8N8y
Utk/fMydrar13sk8N2u0G6xlgHHTZvKAq6mp7X3GVmUs/KHsH2IRdI8icr6BevM+gfdz2wv05Ogp
CGW6BUvgsPY+7cT4gJwVUU1CflmG9ojc4y71CfzD4i83bcRr5BVIRA2W9eIgK3ds43T2dOAKZVBg
v6ol2tVwq/wSh/CE5IRujOXSmX1qfaBPz3piPKo1JV8n0wFQ8Ag7jJRGwZVzdG/+B2NRkGPCakXZ
4h4cZWMH92KI+3/b+yU1PAJygzwQ+LtoPRW6ttIyJA2nLuku2tzUhtVezEh40JpBk1pK7FoLORiy
WloaRVVuboNsHnDjSaxTZwwkxKdePfMYTd4Mq3gZg3i8IE8cvyGxuY9RGH9U5149JcuSj+7ZapFz
WsoxnfrNM1JySznmamW5y7D2gfmERfp8QUeNhgt48Rd5QQV9PKAPuNrIs3OjcI6+gnne7XRfF4ey
RnFFnlqPvoZXK9LqViD2wwzUyjvNYDE+hoLEAZYZiyg1/QOaZl1V1fWrp2rdWvPNBMgoIcl4pfxS
LjUnGFZV5vbnKodvfDuS3bkxDCxPZQhM7T9nzbkrx7IqwBU1xQ5ZnmuBQNh2loOXdYu7AWIC+S6Y
1OBRNtNoAQArS21deMqvMUe3eGiVo0rChzE5oUXpsCw7q3+ANvvdElNw1JXEfVTnJoq1RWW64dWp
LAeLbRdFAnvYyblbVNW0+7GP2sX9pGJwLfy0a20VQ8K95gb4KZDw1Uc2ObCs0TtS6kC7aphCyuEk
05SNp4U6Fpnkc+FDK5tgpNYXdtMx6tz2UkAge8kc011ScEx3crLMFIQHDVbccpbCs3otU6T7Gyyp
lq5tXBWdNyVjo0LBkF6Ifitj0QQ09qOhgMCZX8aKK22BAkuF5VHNstmIrKOGcN+mS5WvssfzGuDc
34eyX9i6gTKtqy39jl3YvXG8UEPd4fcgCjXww/UUtsI89ve0HPTswpulodRfJ2pKmR7ysfnj2soc
IuPm8UFo3ckXqf5AtaU+Y6y2CE1be5BDt/F5kqd9t+pbp1r9PTHP8uEsgNaKszzV0zpOmMf1Ug03
DpJZS9m9T8g4XUtOlEIpDc6x91cF4Qw2OiQ/rmsAQCj7X6pSL2fKhb8ohV+Q3oOAV8/Jc7UU8ULO
Bi20O5FZL6o1/qOFiO2MRU7dEHoR5YFo9E6y37d1cRohQP8ekcOyqaJ31cv9pxGhixfE+4cXA006
6oAUXRJjfAEeNy2taXJ3cpLKhbMxoyxg18EJmWI0R6WaUDWau4BUisdsnLck9GTTseBzK6xhogQ2
jkivZim05WDlypfCsTZGY/U/A8wtMtRJ3ivEnFBbqNmnlhA/tRYLF9R9yxdVIAQzdo5Y2ojTbaek
xDrXLmz7NHZk9iCcsnzScHIpwsQ5yYl7gz33t7Ssiq2gtuZtQAeN28atP2VEgBf5FnPAHyqq8h2y
i/OVb8dyvi3CU5xMyf5+vWbWXpcvhJQ9yYLYOduojS0VhxWjGoTtxcr15taU0ZAuMWyuN39NiMYG
Yott4rYZXJbq8pRBL7oFEvTa9q/owfHSmaJR7TSdtVcS1kDTQ4T7ePw3P1haU2/4/ZryqC6idxPK
3238Fmsa+tUt0+lw68rXaMoOOQK3Pubo3K5CHrdQ4fnr5WTY5tvAQcL/fnE53vtYq6COeP5rvObZ
oOkWC4vff4yMBzwFVqAkj8LTPe0eXPU42XZ2idL+VzPBy79ESbAqhAVpZR53dFQUwskp1ix7opXi
mfl8tvOius64SRq3Wg+jab+oFaZbSV+LpZzVo9A+Y/v4KSfRmB6eKlGiy0XoTJZ9QYF3lXeU7UNr
oCfU77lrFGc513votwUNerZGVhaLBDnzDs3LKGDrailHxAup5bYqopPT2G/lmGxkSI1AJz8VUDGF
PwX4eDQNrokhTGb0n+TQvUHojbfZI7KskD9rKie7JC5Se07YPQthdzBvh2aRBrp6kGOe63c8k2sP
83FCwrDtnpNiXJVgf67yhKQwSTul1ADkZF/36wTY59JshPZl1Cn6DM1Xf/AsNA8Rwrb0GjcUy77A
C2m/hiYssMnV1bOJgsgFQC3VhfmEIJ1+UowtnzQUb5euOj5XPOKPlda0R3lk98mvI3M+uncjFRVo
MZZbOT7jKjeNbv3wSssHIWKW4Zat6IuMlxHyapodm8WCqgCtN1TmdpoZVRla2M8CCsACLIb9Aygb
ns+d9c3AGRu5PERgPa/G8heYEIUEYhs9qRcyG5J4CUIjeIbKWLT50VPVkmGPeNqvWHnd37F/Xfev
2MQ4UTF5EHnVnSYt/NUMWeY1izJS0WOSU1XffeSJXm//GLuHRwgCn2TcADB6HzUGu75/r3W/tK50
/lYrUNfvEhTvkhE9OB3eHZI2CppXdWWcEaDu3oMOkgrDCQakqGoU4PRmhcOpx7emb/p223m6885d
8mfiz66TPK1fkYlayihlUPkpDmqxRKLbeXdGSpigF1i5hSVOmqHCl67KynWSoTSO1Vz2Gg3IIutO
1az1uTv1U816AnMZGVJHWbHsYESxu4XechzkIRJHGzOggi/HggjBm0XtK8g1lugfbqPOHx4aQyA8
WduoT/hV8DFsDHtKPgI/Gk+hCeexzkTyUSGSvCYd6OzkrMcSGJdW7UmgSfAo5l/zfJLeCgzaQCzp
ILHmpio7c29C/ZNDsQ9CK8MR/AylQl1XZRqwUuCmBVu158ceTIsQQR1qSV34ICdcORtPI1/5dC3H
mwnSjqLWyhZ3X4XkAxVDv9Wsjd7kPniWeTDbAP40V4nwjaPZDN1Fx9LDm9Blgr7X8cObPABM6jEL
yRrJIRll2Hb7UOvPmpyXQ03j2Py2Ve/qpfbC8gEuaWrkPQdcFRy8qe1Kv/Wes9YFeGLq4dLkTa5j
CJ07v4JnX05NvM6jLniB5mSf/ap/CRsneJFDQeVTrkO8sUrbl7AHr5oiR3Xx4TwpqVAOUPGiizA7
BPFK9OuWsXDqza0vAzvDizdFHmYoBXMeHMToIs8JUgozTW0+dDFckt3QzFTmyDrbfCAkbWwnWOCc
26OhwGnyDHnUmlmzqnWBJkuPKfhCM9KYHbqW7gDTUMEWSboJ+8Q6ezUFxyR+depoePWGn2x/leco
64bXKnTxRA+9J3vU+te8tqhA9c6jnLOo6qRG6VzlaQJx7cBx/T2PYuoeyfgBZ009RkriPxpT7z9W
xrJzOwilc8dH/+yUVNWz4rzaYcHn7AcDFInOOPadi6J8WMPMHnkv4GKGB6VmhX+DxM4YWHnk+TYf
cGNfvKG1zNus0YcBX4Cvt4D7eOTG60YH/MvmY9r/qkqMgSBjDAfW2fYTm1hDQXHlL7r8f01ERTY9
qFq/8noXOULMrOrboewHvYOVNO4CWI2N/PLV3E6AE0I6brdQPfD36jqkoB3FOCPZaz0EqgKpZDbc
6wdx6tM8f8NVPdnFCOOAi3FHVOtbqjMAqxueHyvNUED6Rxp6QLZ3lj0YZvnJnbK329xQNU9OMeIj
Z9nOWo5Bo3utNe/6F2yiEE+ZUpZnCZ+QcxI1cTsSeFGr5fmGr1BFhQYVuIO7jqKUYBya9EdiZhh/
zo9hOSnH28Z/6uEt8F+aoGQwYw4DWCG7WoMKiNFcj51s/QNA5UYHvPXq9132JNLkj15Oz5jhRXJu
jmzT+Gvao0qTA9XBKCWrFrYP/ejvfqBnebXw2mwJSy05yOnGyRywQXq8FX0MkywZRP3ozRketejG
/e2r4HhihcXl8BQIUTzBEjyLWf8y9DprH2QiX41abb6XDtItNfRcwEjoXla2cSxqJ9hihNTDhhY1
iIkwfzFxAtjgm2EccdoaT5qrwSpm5/Eq0ipeNHXh/0S62SjG6n3KG6o0IOyepNBE8jbZg7ipUpAw
c3eVazgLOSWDhoH7LNmkaWfZAQCD1gp3VTd0VxZ2y9FXnafMC1xkR7xgrY74rflO7d7G8IDrqiK7
dUAdk0wu7WYl42VTQZPyjT7ZTpBEDwo3y6wWyLMKMqqpHyoXaMjNS1LMDnSmpe6zEIfbwB+srW9T
LbesoXpC5LZbI9KDPk8kWjzrreikt73BQ0t0+1qM9WlKG7Ft4HHsRqFmPulZRd3Z42PGb9AFqBai
Bp02JQLNvrXO9Qp+Q4OYxKJvveho2eXBErr9IONkI2QIGu+Lxqqsrey2dh1uMsPVFlPbmUcjYFst
j2SjGiZjVQmz7DZ/HyWZjDkhW9ZdGVXGVmlyFYazoBbpOwXsbWcod2GuKRfWdsoFbXzlbFC0qlw7
2EddGh6son+rkBY+gFx1LrIJ9LY+q7Ce70NqErgXLDjI6PnT+8zzzM3EmuXAviY6D6VF40GvQs45
IEGfnhxPDb97uf0jNm3xGeWahfRfqL1WauFju6TVs71ivfb4eC987eKtqcSPQDTaMxZAFPjTvPyS
2PNzOE+DRVkiVNqjlGQEJNqEZYZvXTWaq6povQcNM4qd6c+gVjAHD0jYhmvdUJtXxavLhRgN73sV
WmSnzCTghlDiOOaeO23c9kUH/TCuPJa1pvsWevkD4n75YzqQAtPdLZB/7y0tFO9S5MnbLSYEnBSY
ol7KroCejnZ4lm5k1+kDeylgmxxkN5i072XZeNziubwLGi9NfPfFQ5HgSR/Kvd1U7pulD/bJVhKY
3HOUNhnKsvSTfIMpsqevxBgDFELxWYlb8YDuZfYA31Pcmpb6HJVsF6/Pf8ftoUw33eADjtHJ65tx
A4w0dKO9DhF2V2F796jijAPwtjO/t/Bg2q74iS5PjsEAFNxJ97SNi9rmoWdF9wAUrQVdgTnyVGB4
6ir5z86NLuQC6w8PJ8lV1ObWuSyUBAs+A7sYzNxf7BYrDRlrhfAn0yb8nlnU7fkpFxR74YoC5aUo
MYu8Zx0Fk5inK7m8bvwWzsTnss9/Ig3N/5XRitdJwZDZj1tri27d2jLb7OjMDWASj1I9kOdjaaS/
BuWRKTBnX8hDnvLn3HGnrezd4+6XsV3yTEHO91fOyutpsc6l7/37ybdLy9ePSLyxnay1P/6G24n3
i2tlsG99rERZ8nwbKac8QjMNr03dxYt6UotPdkHqCqoDlLSx0D4sAZcB3WgKzRUbzTBd9/XgPWFA
Bbgq+KYDLnnMgwgHuqb+8woVXJKDbjvqhzau5YXLsaPaWKU80eP4kkQaJGqz0191mySM7MqKsOyG
IAL35Sykde/eZ2VwOLb2VY/a4//+fFHYPS4KyZMCMf/o4G9zTPMhSTayH+Gmhn0iNy3EhuZDORoE
oDBqVS3W3BrYkVvRwZ5DZJyM8Ced+/ds4DmVdnFmk2ruJvRArKT0H9jO+g9TkVroF1JQU8l+n+SY
nJVN6GOlNIamtbbn4PvEMGaIpISIhndR8tToOnpOxQR6XLTJU+FZyRNyMNqSrWS+lWOy6XKqQDY1
lTprzmVrF4emcfutn3vdY4VWybKzff0LOncHwO3NP7hewD2ryq9mDT3A9ir/sW6MbNv0Ctv+LirP
CY+D9UAi4TVF2H6hiX786boQYjjbjJVveLjZ3LQVE1U4r34IDHCABbcfHIsb40q2gz+xM81PK9LP
Rhc1/9g2zs95UHyLTBdZYG/VxCCThBWp7PH4ia15Sr9ZYOcPqET7aImWcXZBoc2LaaISo0IP7M2u
irX8yKq+htvmwnnNUNBK3B45/dA1LoD20/WY2e6TzZ6Tzyyp3rzCHhd5l0dfijb/5Aad/IizZuf5
ynGk9HwAMuSfOr1F5kutPn2ReEcUJfxTCcLAdwQqhHaPZaZTN5/IO/w0RGpeVTUEOVam8SJy7ObT
UdwOZpxL1oXF+ruifsjwqkIQu62GrRmExloO4VD9JOCmPXnj2D4kSaBSK+XKHZLmVEMbZc/tdx1W
Kn9XhZ5ogw/QBpJ68mx7zoynCZKvCTAvPCd4zg2dChujDH6kEeJMNan+VwpTPiLgyfgwAizcR2Ak
971fdHhsKdaa7IR9xZrYvraziSuCZeBJGZINnOxxgZAfbmJzhPD9aZ9LgoHhVF//S0H8PlYmncYj
CJXrXKEyZYXTIbeB99cuprh/HQXggf8e64OtwxNnmLxPULTHCFfinw4ILB6t4osTIGWWJnZ+hdOk
7fBFsHeZ7YXXKNVtvtlDvsOZeVoKstKncEqik9LEeb2492d+JCtCL9r4qYNM++/AJNcJdFMcryg0
d1toaOpB6eEtekWkvXiNsC4sDk5+ZKpom9YfYUduHDyqhjl09aVMdIRC5kgeMhp2XoqDjWSp7aOx
+lHPdzSlarxz5+Q/5P3NFLF3TphTsKkCLFMj5B8azYYsQroBzpK+ef6UrKPKH7ey26FNuNKdQuzx
50rYuqE3qbhCQ0UhpVQsDwG5sVHT9WKHkMujn3kqIKXRQfXeeTU1HLsmx3wOEtV6hl8keGN+e5Rj
DeaaW9G1YiVn1clzr/MJWdI4i1JrMV0SlUYtqc6XHW/3u+e9BHaGngIcqkVWJ/5TXKJGBAUug3ZC
KNRJUJbwmX+HpnoGtaQ2vSdTzY1tP4dGfcAvV4sOrl/FR9mA9f91JLupEsVH4U+gFu8xmroeIlM7
sHViXIZovvrrtFuwHLyfIa/Kt19akpbLKFd80GghfGc1fFVq1TjLJhsCjMstOws2eqea4EV948xZ
v6ZljBxzY+of1EnL7f1k00vLc99+xP1sAjBhPG0UXr+3GsdcNnMXf2X+Z8iqruSsnmrpFnPCZi1n
G01jdQGpYzPrFryBjhX48TrN9tYtx2qlYDSFaCwsgNjAhAUZOGvj5q22bVQU0Cvza+rMxTrWNXs2
PdghzMOWaT4Yfmpj+KMMJ8dIhqXaC+9TFRpIAQw2ekXvjr3SxqcBde6dURkPshfGblsvssaMT7Jf
zEfYvkeo7eIPmuPXQO1TUVGkCQ+y1/kxK0t56Oc9pih6I5zNiO/xQpikDFZySjYKSMdzjZvtShlR
Fg+QBcLwex6U05PTRrej0WndhZe1DbsZXjDOCpUbLMLComrxXAb9PR5l02G1W2wmRIeOuZOD/vK0
HeIKxMgxGaPWUbmJ49KHrEPykpsxX8lZvsJOhb3uhGZtw1nlwm7VtxZ69zXFdP7ZCXW0TxlGuK7Y
awi0ruRJhWvny96hBC1nB+95gtD3lllde3KcYqEmFiWSztZfh8GdoKugvHHvyllJZ5WzhacxawXf
OtfqeLg1zRJKs79KbRaOpqX05+z3keyqet5wH2r81X1CUx1QlqY9wcAuAHSNT/e0hExVYIOso7GI
S/dM8pDpCtnIyRShWzkpe1pEue7GN6xQ3cj0LD028AJf1LFu15rmosAB6u8FTw9/b8+GaHIWcbXg
GurFQU7KBuj8ytGc4bGI0exJoogvhuYnx4KiCZLE7mMZoB5lesKAWtNab7E+zglh4zHyI//VmvZy
FHVOtHgpQEZ6aL0Zs7SNYloBmkycEmapuoWBW62nueuKDpHaGtdjOYtP7TeMaIdjPBrVSTZJjg3E
KocKedKC2dOpSrfl3LOnVNlqDY5aud9fG3N0LpKqOPdaDeK4ZCp2NS7Bg71SM4RwHbtXVoh+oXiP
HdOpgzzOd6kvcdaqnqTsjO/r54Hy7qrPgmQA1zyntnCIx6x4VuhrRX2gzlW/ut68cgDjvFKHFxM3
dqTFSOmVpfiIOqCwyFtZ+EMdVQfkIEaspAonq1s6+ihWEG0t+PHFnny295NV5e0g6PO/DvAG5Gn+
JbD62Rmw6DPMBsnLJLaCaM7cRRvYOWRQBfZ63r/h8iq2rtcGj7IB95GtoUuYKzA7OCbbfWBtIxuQ
rv87pjJa79Co4sMi9/6Y5nbw6KPr8lBFylJe5B46YA2GJnx6uYfqhfYSO355vL9oqWrmQh1FspNj
Mtbv59U8RaO1vJqSTjnM4i7YOBHZqLQ0KzDhTQehfgrRiXedY0YBYDPZDr513EuWQzU76kz6184d
7Z+q/9XLKwDHLSBRJSjzr3U5Yb3Hsv/FUtFrKrMWZiAqR/t6hJdau7NEq1fiEutY3jOkGWeRC2Tj
PCc8q7GjknwoXxzRxv+oZvMl8KidDGiPrCQ0XFOgyyPoSSVvRooLAYTQNbtxRQJLv7TjuExjBVeW
ociig+PFLKQCBbMx7lwg0Fk/YyMYL8c82oZxMTyYc2a4dmr299h9yF48p4/bbmj35cwB7HIXvZR5
bNTCau190Xh7kEgNYzUgCfCFJAkPKaF9Z+fDIz8o/asAkHHorKjfeG2tvaFUck07I7sEyF0sR42b
Gc+B7KTFTvLauVDosqZw9kOvpsCqrGEVjobJNyOjO2DVo6euv5aztgvQoEIeDFh+5K8xjZ82aBD4
BzXDTKPIC/WpmpsijnIYjOx7UH4OVs4sJQTzg7uArS51yi9PxiSQn4iRwMFblqX53JUTAfqeeu77
Z7sb1adBn+xDkWKnJCNKYxlDd3rKeGIvp66rd3IY9XYqOPo/8hR5FcHPf9NDrb5dWZsvH1ru1dc7
cZYRudsOx9axv99PCnL4PIaD2F/owHMOIiEOwNm7JYnBkB996j/mWvq9RMr+Sz+gcOcXiXJqajvk
78y/gfQZvkQuzltm0oEjiJ0U7bnhq4xP8MRhbTna6xGx8ih1nOMwi6JTt+1mFfPfh13h1gdkeRbx
UCNjLiPv4YamTduhcF5GHeBA7GBphC1NsAJ01axSs2/QR5LORnWF46LSkXchTlcMUAZt+ZkCPN0F
qXBGdBX5MuLwi4oleqkjK5TAOFN31M+elUMxaVWfSl35QyQO8ACPj2CB7t2u67/meF385Lm5gAJh
BgsvIMHppsk3QAnDYkJS+JWKkbcy6ia4+GGJsY/fRgert5xTTnZ0M4zRpuRZfDBnNY2hTceTPHLD
wTm4FioD//f40OQ5y2RUvhfuYOrrwgJ6OiKQtLR13Vm1Vt+f67nx+IGMcNQ41EMEIWMdJ0svj9em
G+mvJJisjWdVGGbOSQwzRyeUfPVwm+1y06UwFPe3rjaE/kZJmgp17BQF5JId+ej2T1BE3obEC75M
Hr7jqs1OQ3eEeMNNaWMqbfAlwNyZJDPF9LLLdt0cqh26xrA/2XUDo2TTuZEXmMuyjp47r3o9ujii
p+1KXgD09UevQW+kvvjse8LCYdQ1b03X23vHUovDfUgeGeFgnYsmFzu7ar7cJ/86fYq7adFrLKT+
mpDngxw3Tn5Hcv/fl5NRVB+UbZ+zaCanqu3VEQcxqgkIso529hiXKR4sSvmF+3f2KJupEPFJtcfr
fUiwVD6PRrKnFAoCDPkHC6Y2EhPzJWRYyP/xNc5v59yiSnNdW95BbUblPUxCe6nO6imuGmjPY2Jc
PRwXv2BfYmJXhmRXUo7BW9lFaGAxnkIyXHujivGOMvUfwvrpI+sCZn45mLn7ibZgswaXUO4rM9I+
2vYaubr7WVh4GAbwAjZoDzifWd1sLA0pMcQ2oqMTkT5OEQaaBRfil2FpzlKWspmMIeVJ3LpH2UUx
UV0ruNSYRYriKv+D8oOMWaRNPGrpA6JeT4APj3+MycCgxpGv74JumU5hfrKjiiLX3FjCC5qF7MsZ
OQhNHDktlG1h2RAjJ2Tju+baCLASusfKo/v1oCTtO13glzmfKcdvLyHjdK/pj139cBsi98521lQM
NMp13pI2qn++mLwCOL8Qr5yoxFyC/zR5FRmXd51YhX3ar7UhhgFV2l8NqzFex9wSsidrYbIH9/0r
dw/jlcpSti/scklBJTpGmh8eW/hVR9mVjVPHMtnMdJY73WpGBRzVXn/v3BJ3wwLaWuUP2Sb0BPyH
mbemjpZ+xCrmXQLbbhi3P+Buqpm2mzaflfck/O0OcesCKCtDNe3ifBpO3FwwyhrVYjiVdqQuqDFj
PznPyDHbcYeT7Gajl7Z4ANIX6WRtsO75R07IRl7r3p0ivzr0GG2/5mP6lgHD/152DvK84fAz1tVt
Eo34M7Vdv4xG/i2CBotaBxVOJd6OYAxxzkRRnF8GpRQn9jeTIcxHI1col7C5fkymIn6MeOiPpnW9
j2SF2BZaZZ6BDDTB0nW095z7kzRdWWrCI6XtQh1E2VO/GIpb7SrFVfdh3AQPZNHFOory/FWlBrEo
MkzvEhPfBsVfRSHUO36rMfYyGBlFjdK+BYPCPS4lTzn0dfdmZ/BbOr92VnI2Cf4PZ+ex5Diybdlf
uXbHDWsIh2rr1wNqFUEGGRmRGRNYVgporfH1veDMKtbNp9p6AoMLgCFI0P2cs9eOrLWHl/pGNnt/
8pZsaJ2FFpgZ3/AOLg7TlBxVNcESZj77T/vkgDlfIc9w41jm7Hr2/+mlclquldHK52+/izI1WSGx
0rayuiGto+QAZwIu01zxYJpNfkttMiBWfIg0GN6acmxcwSdwCK0DRc/hNyuuSDVBxvtsalq01CdB
AeIIA3McBiQJ1OosdLW6+vx7luRHexDNs0+ZVxJpizB93HUNVdfDfNBqNyQ1ViUgz9QG00u2tSkx
mpNw3PGFZfnEMjFbY9EinvuyK7ehouhL35tMmvWJYMh061V7vDktyBV1sK2jbHrQO7eW72FjMI96
ireFat3CWjCi56jQKJVoXAC2HMrejvYjScuF4TT8OiIqy3WSwrpzgtB9kRP1mWGbGpW9k5fIgTDO
D0XtiifZwhmBdAMQBtmCM58+aWZB5VxSHaaoSY6Qkysyj37/1A/OSL1FEeIG2oZrNnDONQGOAgK1
9D7Fgw+czYjzL07f/FCIjfzRVeoTodzxJ2ka6jsdMyT2sxaRD7fVntCEJG70Y1D621hQkWbGCWCz
oFLeh/m/Mw1jv9R1oexbLI1PKGKfzQ6+gDxMPTUPqdutVLtM7l1ODf/fpXbgzw45sc4NfGcbByQD
/cThYmo9tFNkgLSXE2R/5IqvQMRYMOgNCEEUcXMx0tLu7enDR+Szrox8/ls39Xs/9Ai86LfCGtfQ
sCr2sI3DdyMt1tQqdk9tq7ZHwu6zR43/0wEKhCVa8VUYWrU0gfzx4bfdrdfn6r7RW36wdKhXvR/m
n9m5X4us9392g7PSEWjs83wct12GaM4hjXfsmol8gSmyZWUVMUsXmnom4PzUU7CXzZidK2Z+qr9T
icJ+Sg1yajiehlvZ7AYtX2fsPq66awUrC+Ol7ZCk4jrwZ6BAYikb09wzudG0KabvnhPz2Bw8zF3n
CmSyaQ7hKiJVtecW5KKI6i74baduISdF80xq26jjtAAYyj7hunG10h2nh0ta4ydsgVMJvYw/3/xR
kp+YjLrdpRVa1fb+ecqpTVgQa872vz5ftv05jfkbyEvk59CJ9X0TolzgAcanFHcW/FDt5CLvp09F
cbGrPx4fx1KY6srqEhZomXFWRhdzp6zbCw0NZ6w4+ln2V6MVbn0VdXwzT7v3zWdFW01LI/Hc9W9X
sPmCWo0dlbd2kVefbBXvYsdHbfXXAUupxWT54VnmAWS/FbP7tOEt7dnU5QpfVrm3oozSW8lhmUOg
JgQPdEXDElDOoTzEP9t8ynqFeuQ+65WlbmJJOlelYDMJC5oWVRbGp8zP/tb6a8yyJpbgf7RpillJ
MPioFNDyrQ0FrXvs2sU58jrlgOOBs+ySfvxsOXbF/pPv75mb8A6CL8Sn+rOcVc2zhn+d1WuZ9a6W
W3mxLtjx6t9HL1RObd15pwyrwhXlofpSNuWASyqKWpPE9E74qzOn7KuNwL0Gh8iRbYycGcrT+7gI
3Z3osW+Y7yivK8MEP4AiEWsUjxjhVlG7SUSUfDQtfvY4jb9BRuEhgoR0LfuTIEcrKKJXq9a8Y6uH
7jL1huTDt4vvuZd0kODc6LnNYqICsr8a2Lkl1I8MmtFdoqxMFomenFDx9geMkwfE9BymvAPqDgEq
NLPxV5co4fpTkbiWMwDNbPKZlJMWOHlmtTVSpQF9Pgrd7JkytfqmFLW/jT14m7I52CK8UXWBZQRT
TWWMWFBTESMHG5v9oBeaL7IVhkp9U7skAV0JM1j2pbgosMykxjKRr5UKFt4tGOK0Rajt6LhH+npE
3ZBTjIsJGkS+NN30S+42zantcpAtQ/YmldFjhvgntONnKZHGiju9jFHtrRPbNZetqgAOkPPMFh+5
eZ5sycmPebJPaq/roDCfgSliikaizI5vEXSAV6/D2Kyh/vJYUxfwCqyk2mRk+teyOTilOmsCfsjW
/YKGnUYX35w+y+5X+1356+o6VSuWLCIH/Mq9nQyT9vlqzWmRlvO6SZYlt1HpzNUQ9OhzSjfZxUbI
LkAgUPJMJfOoSFkOlFtcZJc7YWXKvws5bOGpW9lM+JkvtYsvT25P3UYUY32cGrs+mq0CVF62gQmP
KDHnXtnG1IV6K/a/60cfKiOxigz9qsVljskph7KO2n2VlFcnNiN1+1dTDsppekcRWu74/SqeOSVm
4XrHYQaYmP7QrUofu+ffBmTzt76qxANaYWu8QnVlrrGuDS5KF/86k31KlAcXeUYWkKwgAvH/53kk
sN3yEua6vXEDD8WiU1fqsohce2POikV5kH1OlIyoUXVxVoO8fxlVFQw7zzJ3cDrZknsT2XJ9nTpm
nnp/zXRq13kOXNxk9ELPb32vVRtbGNbKTsv8ltRUjJLwkGPqPAGcar8yFVNs5ASM3qqzSmDbQhV9
TvvwauA3sCXbYd3IsOWLzkut75NNkX6pp3+4VT4ti4xazzBu7b2cG5iFfaPeHe6dndjf28RdOPNc
3yJzKueSU4qXWplHCxHa9bsalBu76o1bMXn+1evFKeny5p08lw69TJmoOk4vlq70+7htwSqZWJcG
XrKWLXlQkPe+1DvTNOOXR2+KHW1r1BO+tFwmD6k5npuwSU6PqQkJ1QVAE+V+93Cem6u4Dk4BRQaP
S5s09pYVBq6bR58demKBcyrCmFqcbUOQKfXmJKkpT905QyoPdp91u0INzhq5uHpDpHBoIAq23SgO
4xh7m7xwvKsR5mKRgcL9Rsj5Xolol94HlgnGW1qOwTql5HKX9WKnlk516vAWaxaD0c4wtTlqYI5/
djZyKG5EuNZmK1DPM6Nd2+EPq6k4plfVtGXtAyUJXf4yyiLzaQp98UzmBWukeQDj6FNi5sXbFOON
qbHIx8u5cTY49o0fVr9MLSP4WqKn2RgI3Xa4kIFZS2MeU2n41dIgI2UUwh26SSF27ce30mzQL9Vm
s1KTdqzeEiSl4FlJhA6dpayrqhKbSUfsXxEV+dCnbJMgYnkz7HLay/5oyjDJKKe3vrFmVjRlcYE5
Hihp06gc0+IPTSXz61YpZBhckby8GZbR/OXnegbyisEaeNCNynNvKPhAzRdMCfQU8rRsAWs+Zn2g
fJP9dUPdngVi6JiGefYaWsZTWbjOEZod1nND/UE+zPra/3lCLP/e89fJ//8cfqyCav0Jf6MiJOc/
tLhI8MkvoWU0Iv1b6zE2z5Rj8jnwX11XMbMSNok0i5IOvF2qVW8X7ifLDBG3KSL/Iy9yCjinNEDS
eBpNw/tZjdVt4mf48PyUIKxfNU8ae+BlNfQb9iDjqYkmkIpx3kbn0FgZeT+e0y75dcBtjSpbvCPv
s+RA4mK/19RvDoVSLsszVDClXRxb0krH1iuQcmKpXB5NvTWA2s5Dchxv3hTZzDw0Vnq3q8N4d5/+
uPwxW95NDijpZB5Cit+hoM4AhY7yS5ZTspmHLRqseSAeNWdv+M4r1acp1bF/9iuG0IjmKWi7mPXo
l00KEmxYJc+y8TiYsG7UkBzjo0ue5Z7/vS8aj6IX7vU4uPy/sfBDLRqaysujX76akQBERBFp3n+C
+43mH6/DRnVTq3mxlH1TVboshyM/32GOm9x/v8dsTelPngpPWPCl+xTGnnKAUMG2xgjcWzcqyI7q
fPph+GL6kWdOjcG85txgRasbN1KNTTJaCaFjBx9MtoUPFo88QzExPEkej5rDQWy1XzPkoNKY0ybM
YUG0EtHDeuV+k8wGyotBK5Sfv671RvfPayXk53H7+c7OY1Re1Ubu1p9tyMcUhZhjBPlOqOq0KOrE
Il1IjAxONwZySqlf1HmKPDSWeA8I7h0eXXExTKsWwsla9skLxqgPybCBsjdjgkezrcUm14aueVYV
1VyxCcLl0/A9gtHUNyzk6djozbYPQY6TC8LKpOzU3eCHMJrMrrg6OeWRvSqKZRIKbyunyAEwApSI
wviWXUE3gFMe2x9923dL8jMQoAzqRVpEBcQXvYtvNd6lnygXFJM57mGfCAzXffZADYA9vArnduPm
xqalYmkpp+ezH3uE3cDBT50/HrdJyT8/NwkSdFIRe8+YHTZheCpoXZVZ/fTrJfPeHU6Rl++LyNFP
KdAXitZivqPkqeyMQceRNbLFIp6H5QAkn75YPebYCPiwP3Vq4LTwSBQiu48bPi579IW2fxz1Kt0/
7iHPHnNl0yOuc0znCuj5pR+XP6Y9+iyiTNsytr8/5joB0qEkZpVopWX3pIKg3+cVWZ65FepU6a7k
KVg/55jxdfj7gGyP3q7kr3lKUTAO9yn309otNz1OvPf7aanaPZmtAIkpLzONHvFwshIp3oxUh3VP
slse5FzZlw5NhHc0nmO/DTyaXoCk02tybf24y99eLFBtjK3iCAOD+Sd4zDEbVAILcl7hWmntXTSE
MD3dorgKTSuuqZ1HSxduwi6yxzhhr1Tyc0/qRU5x5tIVw/EI9iZefr+CauWUzZwS7rBljK7yAPrd
dB39RTZqyhwOqRL8HCiEv4835KHWhdNT+pNfVMMmL/wXme6Bo+ts8qIsGeHe3XF18vRx+Fvn36YO
851+u91/eI87N0++hjz1y+TPl5MgPMPKvpAa5bM6qpf7oJwXE24jKT7/WPf7yvbjFX01iXaVV7yI
kISOGqG3QELUvk0sZOp5tfNbPwYTm2TmYv3WH2bm7/1BLLpt0uQ2f/CGCiDweNuiUj77dUTrr0MA
UrRd9F0eUGnFI5PBScwuoNTF9vkMcS3k5fOAvNH9AjkRFPsSy8ZmO4jiddJeHBslvQt68zVCeQEN
XwkPytx0O33aJgOVImHrh69i0lFiJvVRDhpT+6NSw+6ESctzlqGukt06mrUVmV1sCeZrLKLgqOnI
/8nRbhrV2xQsCyrf6yXywxpiFlVCcrBkXcY200cRML+61k4quq7+DRXL2Kw6X0ue6gpeZ6UHzUrE
FU3HS57sUo83/A7TutKps+o6SwDk0OtoaZRWTyV8ne3v7USBYACcC1kzRGSTbM1lFNf7mIhi61iI
/C3WITfrNnsHEzZWFWqzqjp2X6s8KJ6bqX27t8ZYuzpevFTt3n0NJ5D1XlvmuPEAJ0mpsltmQRBi
FAG7pO9G41CP6F/x3IB6SLkutODeeoFvat6gx5hLylDDnbxWTvbblPCQnDxAKpGT5a0ek4nGPbWY
ET27LdAz4USILPxRnE0YlsuILcE3bVlXSvidXUAFuE1zz3ojmoMOpWXj4g2+sT1fW7WhYh+VOneA
d3FGUUnAx7FnFNRycB/2Ao/SgqGmZN3G8qBFFb0ORDbH0fz8LA9yoJg1fZ5JuD0Ys73wHYwaY+SJ
w6htE3WESRT5jbOPk/Rb2jo9WiYxfh4mddjGlkEpRkEFg1F6ermtrEZ70my1XuCSq20aG6LSqspL
C7cvlY/BXI9KKqiCvekG93rUifjiVvA/XcrREZ3XSyGGWWhtnXI2QIuW/cmqxxbgiIK1uIUUlgE1
Hz/IES5IpSvw07ou3IyKkq+8ogpunfQGb6JV6UzdRXbhOy9WRYNhauf03jn14enqY5V+K7R2FQ+R
9cXU/YYkrEvBTFZ+lr7KTh1Uz43mrmVLwd6s6z7ZDV7P/gw3HOa1FhSqZFzI0zQrYVEp4/cavw7A
uGyZanVcJTVeKHHrCnJFWro3PeTHUZmi4KKS51Ovhwkapcr9PvKr+gbr/Ix8gmaODfnkblxqTly/
ZEGYbzFb8ajkn5AFZnm0SRol3hbq8IXNMcCn+WBSNo9vzXwKpDY6llHbzm3PozIovA9ocnZiAjtI
C3KA0bzkHdxc37B2qpajgQPhvXMsdp0viEPDd3cX6hS5y15X2Q+ZGFYMU6bA9wOfGPeXoB3iW+oC
T+SRTeQ01vyjHg3pa+S2hMsAvq0bSVqMIvXU+9UPOZj77lsTBcUJ0cQH2qHxjp8iY+xdxvFNgqe0
GUglKIHb9wnvKtmUA6Ue6SuPApwZ1wCzSh7ycQMNSIEwQTxlQenL+GyjL0djbrRLtO7jrKUfYfrl
pb6Ik/hjzFtrp7ZWYq2yQU1Ok4X2aZ4iVP07lMVmJ1u2RUAU1d2/u5Mcla+jqMGHTWX6r7vpYZWc
etO4301O67IO2EORJdui75JNX0QR/BSvvbX4W11yV1nK1tCWMBkaDw06/up7fdK7W+vb5iFWmmqR
dtNMNvftw1C2/llOjnSK4ArDx23XjTCc7Y3X0lPxka8hKh8B8+HYIbFcc9P07Nd7zEuO/jZ5bkLt
TXblNBULqtTnoMYcyvhbPANE5UojVnxAC1OdZPTDx60S39xx1g5aJA67tLkmsGR5eCb12koM9yvk
ulnXi6VnTp0FuU9VG9Or26BJirFz/dKGmJl6zkdjWsab76rBuvS8EWaFLg7CNd2NilUU+jXPWFQY
n34jj7SQRDq3Uz5yk8pISz4KDLXv0dd77ilBvrqQ8iPZRIEPPWWuzpdN76+miNXz/do8pmh8iOJu
WSuh2LapjTUYNnSLISjcizQHU3uFgtpAR3QI2lVfgiWMznClgsvolj/QbZCfiJSI2Ax177KZhiWP
+jjaKlkrYG+GLQ7tpPOXTqSqd28AykN+NQ2g0a8Av4+EWF2EJ8/t7Dbezwd55meCunMM00znU6Cr
frsPTb6YC91MwAxZ7UHWr6o9pDvZ1IEofZLNEHjDQf3XZubCGLAQ0iykpUipNPHSL4t8r+A6R9gQ
alRhIsGXo8ZM7q13niZU3o+tyjPD6ZayHvlRt8yGR8NZ3H+lwgbIazsF1IWRyurT4NaqlX10SBe9
yPAqNb58g6swveYu2e94zr1LTkhm9fE8S154f88aCNCgL6gfozHaS8vJo+egKjBomhpoMkJUf1jl
1gDNt65UF4XTksLgZBVY1Cw4lraU/jDSAEaeoTFGfTwBNfhtgFr8nyq0nf2jn3pSf9VFCU5MNmgj
th4kLHwB5ZIzP6h3Az4HT4/+3C2SZWCncPLmGffDUEPW8FoyQ/HsGhWI3DvNtytqUa+9OvqjwXaI
vLfyLP9xJjXGj5Y/WfElwANIViXLsb9a/3rd5Fbx3uNJvsjcPlnW1Cuv+N7G2/qhPX9I1BtzfGFl
Zm6HSsybTl91e4KazUFya4cK162uy1DXCPUaE2taszsqsDlzsGuEurLNqWg9y1FdsQAATaKnCHEe
HTFahcGQsb2cL9YsoBSFqqzvk42aVUJdVVtpidjODopOBTZpGMef9dyS/Y/Do09Pq1tGCdpODj76
vboaF6atjWSdg3Xmj8aVvIf1qcWNNkmn+iZbDuX6Xs46VbaMiWhFY9wbEKGtlvT12E3DJxB/ckZu
NuM5VMTBhIaKihGooBVrVI/Ph0b3fp39R33hAGBJVBWi9v9+spzSmfpnnS3e9n6BaVuHCC9jIRQN
rRIrF3DS1Z5SZEwU8iC9OnaKHWo7Jt8NqrLMlEwUaRjyqZDytZ5ArqPB9AltvOXzWDT4ebjhF3xF
T1mtlz8MoT9bXTZ8jjETWLl25z3pqakcYiMhpBgKMv/h9zTJVPYWjf5m1UDbGr/NX13QUSv855WX
IEF8wiLGIo1sDxszCC28hUxnm3rkMXv+yftQSfNDXLj+EY66tmPJa506zcMrtBWLVGvVF96mpz50
i2e5VkvzvNmBcsHSJD5aWflWR1b2Po2lv1ZYEhGisuOjHqT9Bq+q6BUIYrWo0n76EXwEoDZ+pHyp
LqYiVLcoh9Nl35XTmdKQLwIK6Hte6dkhI+C6xPFceRsnIJgJr72Ro0GdfaGKfzM7dL3iIEH1cKf7
r0VQ4/eR1NGtisduxTdkdq3MliVcn1cvrQOypmwiRAOlR8JXLbWzP9Qo2zTPfu5iz9hogRI+UxWQ
b/VRLwFO5dbWzZPp1FEYtCyxNHAzr/hsB/k6JJjz2lSa8eyLMkcOQ3+RNO4aszeq79mQsoKtzhFy
pSNxwi9aUWN2gGo1W1NQBSETUvBVHoo8f/csxT+5MQEBAybhea6bskwHKQtau3Wbk1Pe1pmp73pb
e6mnIXuKCI88pTaWDYvIzbTlP//xP//P//42/C//R37JE+SF2T8yUkA5bNX63/6pCUP95z+K+8D+
+7/90xSW4wqhsjcy4cBbJF8Y//b1CsNtnv8/2tgu2XT00bKGNbwfox1OLkhmU4lKng/oWPFAqPAF
evTJs0BzTZIzxK0gh/55iUnxP6u1v80tZhgzNPo5nUGAbyrEzzFUzZ0NlSZYGwL+gcaie+e3Pn9G
fZZ3sEroF02ZDsBH6FSJsAJ989SFmvMsbqwY3hBlzSvZVKxKeZZnOEcb+yEyX1HuOQY2MH8O1Lq9
rqhJhNg7D4jWdVdEBfVVoFc7UVM05fWm+UK8Sb8UBQ7UFZGd3IxTrGaymxwL4sR6oTqo3WUVFjNO
4aa4VVSiXTdl/2pZOZojkfYJq3H/jBgR2lAzWGcDodI5cIV60vSYFUxm37vkoOgjoE5hCI1Rm0os
j+crguxLV7UHJLXTK2W3pHcLO6YSvgbjpT7Baje/CrdLKT2Cz5qKVr9OfvAjzCbza5X0zSKDZLtT
M8BRKb8Fi6tiNahZebUU7BLNobkB8ySuORsvtjXkPqCD1lEOhlqJKtyKqPKdRzFdYpsgKt7gc7O3
3XyrWYG7kk1r8LV9P5n4eqqosIgHRZQ/EAgYLP53WRT1Ox1XAmXhz5LXkIoYRKya+0ZhHXKLJAGv
5ncFuYw8hZsgT++9k2ane90qfnrW1J2yvOxOTTjC1iKXQsm96amHJI/GW5FnI9oYNVjJZjPwjZbZ
1G4yRnZzvAUi/hCOYxAiXkAswThG4LcJ1cUsF7Zn/5EPkdjoVF2dtNDL/3aQfUH61XFi59VWIpgd
rf1dqyHgjsQZ90ElXBQCk/uWjqGyNpA4bWWzDI0UhnKfHWUT/NpW7a6pVsUv8hCUSXIY1f4nn7l1
PtmwicB0bDAosbZsYJ0vyvgO6bP5PFQRJCdkUmsDmM6Xocfjsmr7m6XuRyWixCRSEQsqUACjCsY3
mTcd26GkYf0355fwCFUXROYFkj2VR7EFRaEbMpiquIyojWshMSicW5WSzJgydv9DM0y7ikX7lyn+
1DtZ/BljmuxQGBbO33O3ZZU/2SNqFzIH8aXRsHtv5v5EwTpeT3TCQaJo38e2WWhW3R3YcWM4b+je
gUD5z2Zys6tqD9nVymNnVWkjT+ViNJ6IK5yQbpOXRAuA16x7wWwgvU08Qjd9J4CRzU2lc6HDbGbF
YTxCvMWTes1XRP9j9MObPQ35V8dnUFRG+V6bFop+22tPfiWKtQuYIXBxGLMNmPzyMM2KZij/ryFK
rnNjauW56wOLMg4lJubh5CPKc0vdYAXx0eupfxJeHkUrtDhkfdVkU1JsaSItuvYoJq96WfIXxqth
L5tyILLapZbZ+rJOZqthR8uaRe+qxSn3svJk19myNevpYDZecfJbo1izbQ63DQYKS+ChxTuVhcHC
FefICuGs+Ma+8ofiM0p9sVbD0IeeIKxzi/vd0iNh+62Pvo1dYa3RfyRHd4guvWepl07Xh7fG+m6Y
GGE6aCVYgynFM7W94MnGONsIo2ANEmkFlBoG5MFoKfOwogF/AODoqtqfOhjacEGHhByC1qxs1ak/
OrO6dk0y3Aasn0+W3nsglumn5PoL2qp+XZcAUEaePleWcvamswKSopoTXmUfniABguux3CWUyJB+
jtqtk2nZhfplY+/29jfZGjXvNOpd8FL3waU1B/cHHgpIrpzsa7/mYRmP/Q0dUtY/l3qWEk+hdMdu
z1NvrwynL65VVcZbnxUVIdioxnYB1n805Tg+g0DBmcvOf6LbD9zk59Szi7GjVv2U6WyPKXHNnyq1
sg46QLJlgQ/5RsT9zsta3ipDVJ7lmWsgiauV0V+xiKqvhAgpB47sCv9a4S7iGCNGI4FNUNaGD9HE
ujijkuNfwwpoTP+YUsv5kYv6+1iqyRuPt3JdEIF4UvUeskLJGsTvggOqJfMQTGRp5RnrfJOs2b92
kj7eZoUX7wjGfXUrxJOjEfqvAMqVi9HCDplbssvESIF1hn2SrVFJzdmTxVgHja7cXLbJJzLMHxOB
t+tEAPhsmMnXONT9D7sa8xWVzumx0PzmEyQN+Ppx8NFXKbYuxP530CnDPK7f+CueXKMt/sAFyl+W
odueOzzqTsg/sGhPh/yPGvthjcfv3mp8wstlpD+HtnvyXQMb17kVDaLaqmbULBvKi9cAapRdJGLx
WUmNVU1l2qegjMqnRMXxqA9F+Q5EYVX4E6U7sXaTh6hK3hze30+yxbZ42mB2YK7CsryNw6juKFDK
T5HaZqcxEtn9LEQKRhDdbk49G7stNK6l0wb5pghxEvDVLDlpiRffD7KZ8a1OBGzufAyLvDdWblYo
vw/IeUbad/hYdJpCkFYpl33CB8BxzGqLPh1Afkvo5Ty44x8K+aX9vVXVdJmNvkiqYli5bA+I51jU
ck4Qg+y5KYXMZWVbJ/YDLKbmoAJyr19NqXqWzR6G5++TQ1KaK4HDwDahqgUbevHF13133bfqxCLU
Nr6gdeQNx/eJ45SLeA60JxT07NkZUCplVXFFnHgXU1t7s+eQPdJTfKi7eX03N0d0qgespYlel1NU
LYfpUqS1tSv6CU9fvKIQMnpwC+bvSMxI393OyzZeE0HPQyT7rFjN8Exx4LoGU3h0XUyAyePNowNb
20hPXroyDncJnoHYpQ/VOxK2V91oUA/r0/gJqxGijlH1ntiF9iRU2NIhRN6zazdnCw+bCsVj5x2r
vw7eJNgkaf7ZMtatYapnKqC1lyjx34fWjr9AyBNroQPZks3Z64Ffq3sD97GkbKxhZeLOD4QuwblL
6Z7vzUAHEJiAcTpSDZsRvAqLjQnX+MmYD/LM1Z0FLKr+KFuqMur9Qp4SMzE2tgH+F5ZeuisD89Us
BI4bw6zSz8DhsNjyx2bTBM4MrGV5hsumtbr/1wXiwDhGnXZ/T8xNF9zhQb5jUD38aj5GWxfTBrWr
BXavTfsatXoHgtDO0FPRzDQRHQqgH7gj0IyHsKYGkoWm2S8BqVkv1ZwOap2w39ctdTN5j65hNmJ6
Vk0yyLXgmRE23svkRIa/UGZjKyCQgaJceITnH4Da/WVWxuNNz9pxnSMnesLHz9o2uEhQGBBcYSlE
256U19FDsk41jD3Zm1ro7c5rnb3dQOhjG1pfrFIBE8QCLVd4OFgsG9awx5SzPAyp71+8IV6ydQye
4zACF5IAWtvVBckiLSFVBx8e1VGpdSQV63QG2kQbPHDtc9wZ+rrPlf4yIVRaO57tE+EOsCd08+ZS
TiEklDoON7IpD6zUqHbR1POjS2mBOSHR3CmWH52yGYMyODBBeidW1mNjhKd+PsgzeRBIudcN4lBW
2P50UGpjPAi1HfEt/LMp++Th0Sen3PuizzZqnGaaXES9vk1gH5iA26enDg7fB2rHdp1Wfb3vTRF9
bmHHtORtPiw0LtuY5/vWxojrqqU2Xpchwnk/8nZjm5FogIPM0pRMk90N/lL2yYNlaOXFeAFuXZ4K
tCkbqAPbuGNvVPgipJLPIVpOpPHA6n9lGamy7+OGkDPlreVh4M2treXpvR2aFZrFeYiyA33VuShZ
jk4ejyS7eREqlS9hL6y35OqQlnhDPo/Uzod+pHbesrWy8T02FLQPSkp6wqZKj/q2VZSrzTu70RgB
RWivRW5074GVLTxUw/BQCD2HcYBjWNSlxETpexz+6z697z8NVUeBOdWCPEUD0A4eiDpCkjaL4rw/
xE6JroEccY8BPJQ+gFElH3hI4M/FaNmnvtWItLveOgtyf2tGRUMqiQPIxl9nOuk8wmYZ2xrXEcq2
i9yjKrpoPSj10piF4/WokiLUov7FyutpQSlx/a1U2q3ehtZn1ze1tR71/lExc2sPtnBapZlob106
ODtb16BpY9Jxq8KaPqTggR1fda0rnsLIsD4ZOf+EfLCvsuUS76hAPNwALNif6gHOa6xnryUf521j
Imj22Mau867sD7aimNcyTn5UmLV/TTWjWHSmVmOZEE7HuIzFCpPBBModOyyMW6DUqdBHCBX6axbP
pJrnvjYIMd+ctGg3yuw0FNbXwuzQrNo5FpWe45FCBt+vZVg6tgC0ItU+6BD2V/VYc1+RGuuBmo/n
MtNWapQD7WAFMkyJd8IQbVgaadGtHn1yoJtH5ZkcsGIo/2ODuF/28afw1garil1BTRMFZn74NU5s
E9oRTip11dnPLdq7hTkPkK342Rl4WitD6yxDlBtoFuc1njyMrcNZHtMpT4NyWDeOjw02RhhLFyX2
KiHle9IBqZ7EfJBNDUruQXXKaDGaHybKtncnsQmH2th6yibJxGFtQprdyeZgFx85CPdLj73NqwN0
U3arwEaPItMxt1BD+90Zm5HsYbYDcGGQ7IFf02K7/R4MFIB1rVp862ve4EOqY6HQr1uFakhKcYqn
YYqdr7mtVAuF4tw9AFX8HvyiOahkJO4HoE2/zpqRfdUioqIrmRSxCzSjvk+RZ5Uc/dtpVzThOv+/
fJ3Zcp1K1nWfiAjaBG53r92pl2zdEJJs0yZ9//T/IOUqnaq/4rvhkAnysaUtyFxrzjHRb60ClmhB
UhKPbsAy9EXHTrYYHJicunFnL4fQs+SOVCP6v8LF7j2SJAOn/KmUunNu68h5iEZoKOQlRita5fYD
2j77AXEn1kVY6jesye0HUZr1bWg7O3WRv6t9C47SuvFsu7gtgFzd5nVvXoakWyWpve9NI7u1Itnf
ScIo7/hBQDlNKq+/U2fCMaJ1TC1w/z3HBxxsJct+IFj/cbM511sJ452lApjFjo7VjTeP703pZQ9C
98S5ozS+LrpyelvmwanIBzCw4hwjsgZP545qvsTGvpXs4IAw4NQjSoGHXtmUNxSWnWPttA+p+zEX
cUA4htfcEwigXxUwpmro/AN08NG8w5sBI0HEXZBZm2Qq5BNBlgNN8xu368oNz6f2lTypadNOSXxj
GqJ9tarkJ9lEwe3keQENsp/qpt4ksSbxRlbby9c0kdXsLXN0t+prWlHiMMns9vT1J9r1gcTh5JGa
erH2ZPc7EnZ3/D4gz//ncBgi+mrJ8P/NyeRoaXK6J86LiJ3Qkryy4FM4y6Hs2KsY+YO5UCaM0jD3
2YyGIiFra13VFEHMeEJSD2xhpZHUPeSJ+F1V+asQXvcz5Ym6DopaPM5DKrf+YPtX1CkRu5bWJgHA
0wAJNd3OsqYNtQSTZxccK5LCkqev4Sj0fPGoETrFbh25j0t49cKTiBfIhDpE4WDsG2HCYBbNondJ
+YWxc/fdzPp0weJ79/3g4OihQ7KB7hm/jmmDaBfJ6hBtB8pgdM+R3rV17993BlEBnh33PxKLbs9s
a9BcWR5ErJLv2sq79tTkDmVNfsFMAANGjOU0jVjfDlMCdCWaSTyzQjqB5mJ2z8lJXEbChnkvod2u
1dAyG+0hitsDBbILWz+D9foEPi8pkw/dcbrjYAeINZeDZ7I1sIjM2TcwR/Yx9ZftLKZ4HcE/e2kb
Fgys/OIfmWGgWfVn+XOswIYmrM7epC5/N1Su07p6aCK3OlbLQZ257cC6QZ3ih+dUXYL3dyC+Wezd
0dWylVenvJfUqa+7PYhJgsXgcpJ9EVXWifDH6+hRu21HAAmspk33GPq5dyQ0zT1+DWEvHkpHECpJ
HUl5CZNmmu7dwSsvTZWf1EjN0y9NT15XvAX+4hmeRZLdjA5NKXMxBKtb5qFv9gW9VvwgGMCsfhZP
QfIstQJPiI951QkpD3Wat6XqZP9OeLfoSel9UAT5GHo/fQumEiO/5oiN19fhJWwORVOKnybZyPu2
dDMghMJ4Y79RmbgJIHHuJ/x9+8aetJ8ovoDQxEihm3uHMJC91VlvqhX43dr7Hqq5Ua9fB8NLvpp/
akrd8d0GFA6JK3zHP7//DPJcihU8jfrQdzgy3Yk8z7bMN7Xlze/AMc21mxrGrV36gmg+Cdykt3eq
F9D+oJOQ3apzDKM8mJcOQWM8aVFPY//fM2q6hyg4DqiC1Egd6g5nKs84x/e9J9Yy7bYbhnGnj5X/
5ADyPRRBnW/CaqT028/NKfD9YaWuEhhb3dYWvaTlYk+M5qNAu+JqMNSaAgMvAoH7r2szHoIyFawn
lv9LRmz4Ou3C9qbI4H+EiTNtIbFUyKc4kL9RnWjg/x2Sf2zuQ6+5qPkKsWm5UvcZgfUDXNpw6OmS
I68WJH0sDQ51GCjhXAtTanunn+VX50PNfd9CbnZkjPP1v6ahydKca6Nu/18XajsedzIlD1ddqBKk
19OgVycCp4tNTaDW0ywLgsmspH8t04BX/ThjhPYTLMpG8Gnm2g1tSLAHjSCYEqoUkIOKjjwl+5Vr
Tjt9V7uO+8EjocMmbJBUycdga2q5fk1NWM4WVK6bYDD9iw+SbSuaST7W4SAPKYj4S97gBVn1CxwH
+qG2ExYdGLftBWRHLqsL6kzNDRagg0q3D2p+xuyyrqIa1roIm6s69NW0axyjP+mzvP7fTTbH/e8W
m+/qpvCER4/NckzL+88WG8R+QNZse9aggdapZcpV1w75cVo0vllfpw8decJawYPa91LsWyZ2kaD8
aAOBg6oDcuoksLQ9bRyJ3+ZCJO8zpMnv/NcZiHFveq0+G41oL1bFSwYjcvhmacPOzAWQyzhJSZ1O
sy3rcbnTDUvPodKPUFJrl/RbPbnRylbcpb22ST2zO2PUpDIPhHaid5OLDe32eR0nOi2nOEz3fuA2
h9gdUKPyi3maqn7a2zyqbrVYS7dE3k8HvvQlXkps6XKgzZJ/HWrR9/s2D5410gSO//c32fvvPqar
Q1QE8uI4gmWv6y/X/9HHDOtk1mrwFaumz/j5fzcx2evsAzlY8FD+3dikRILxayTlQmsBzlIwK4xZ
33ZBSEtoGbKxAnRJvPeuLlP7SI3BWxPIASxp8pqnED4HT81uuond0r4L8hogmBY2v+R77WvRL8M2
i3VjGiX6kNS/0e0w2IUm0O+yqH/peqs9OA1vtp0Wmq/0No2zOsyZp58tvjVn6YkRNT30Alc4zcNo
gIN1BgghaqgOReiYq+gKkDI793CmXuoI47w+hD/D2bcOtYFq3Kqb6Ce1nk9iUQxEgVnM6ge80HIX
OzcTXjyU/Bxm6Jpe63zIYzne64MMVnHYDL/q9y4cvZ0hsmmnhAB0SGDKx/29GplmTQKwBmAQL0P4
GBhg6v7vn6nlus5//eq4tgEHxeflicLPMtz/6k73QRCF01hZ1C6uXRTlnwhX4ML77XjbR4l5Cos2
2+KQb96ahhj05Q49Sj510uWzysNgEevBNu785lLl7kFFOpjQMG9M23jLiwj4RuePqDvX4OHMe8jO
yYM7+bStQvd37Lekf1ji1VRWW20i/CTyo3+0xoF521RDBmcHxHC8OOSTwDCsrQ3xqTunsvqTM2bB
ok4CGLvqQ/6BPKOgWwna+84SUVjhmL2MpDcPGxZiLC/HeKI+nk8rYMaR7/rncm7ri6SIeenp142k
I4E7yBzM47Y4hWlVnQa65dFWs5BdR7i6nXATm2lDOYB25+Rl0QH05sUdZuOEHP7Jma32DFDOePJE
94BEy7hOU2E8sd/P1tUkT27SxpveS6fT98GOu+kUvOe8a5+NwqBW1aUEzaWAgPVwgjbrZs4tNXb7
tuqta1IMpLcto8GDauY6GhkDY4v+O7PN+5TF7MHkkX7wW7Fs6V2xQskifhFKBC96E2qez7acFXyl
JzE1nOUUpq/DUu5YIPzzAsO7RXfv36ozgMvNpha23DR6cqSQFpxFBZYrxme/iqQEtjF04nkQ7a9q
HMOrEhG1Y/CzK1H+NqAFgMtEtKN1s3kgj7dgA8PrifVevQGJj7sMQNPFy+voIkCAR6VZnRDlmGdj
vtMzlJNQv+Ln2kGGCa0CgtcypEwW7TrL1bbqKlKlHB1eKzdSejtCoIeXkRflXBb2Tgwi2SFVDW8H
9kuYDopil4dReJsUHhLwqUvrvUHdf/U1VpegCZEig2J0b4M3EuuRZ8renvsjXF2dAh3LaPSXJjVO
gg+rCok9e33jASOjtSkETigl+VKHjvfSCFj8To1YmJuHoJLTSrDTAjgCRWTq/nT4009R39sPaZVP
Zz9MXmoT35NV+POmMvunkrwp1LTZtHbaXLst6NE8V2mwFXza39GAEtchB+9k1JV1T5MzZSUbDO8G
dEOi75BrVzBxsPKdTeuN0FjY057vtCs1JZb53io7Xid2tUZYTCKjbRIqnkHR1Xgj0Hxehh7YKbIk
F1L1dIwddzoK/mC5UmMdmd9qmLpf6lGLNpq4Xyt1LmMgPqeFWxrHPMTb0q75nWGYufqTbWA809Oj
BaXvrH4FM8upLtKnuZ0UubNRc+qQ9GS8Q2rZtxYeMapTMQwtd57J9lhOiVmRR+hBSuWHCDHbxYJ/
nxoqfndtoGlBzGRssVW0F9j4UOFd46mvneyxyn9PjuSXWYcK1Y6/amKxotVcNLuuabTPIC//tFNP
PgUktmsQNODhqO9sFf6gjsfpTErqX6bBrGHrPRiNW0EeaXDaT9ODGmFOre8BnESA+foh2CEEHIA7
wbPGHrzHOhgcaxw+NJ+W0++DhK20nunO7IRDQCj5a97WpBr33p3YNhnvYfoUibR7TB0Z81tdjg8Y
GOLt0k/YJXzstpmm2ee6DHi5YRmHXNnY54UReqY1BXi1SJzuxk28g7D8nhhQK9RPE+Gy+8bg9b2M
gKvrJ3WmDklkxkQ5VLgiJGmiuP3m7Bh52llWLsCEypObmV7fhn5NdilsN9538LOhMYfy4rZNdlEX
1JmaU8NM1OYKcKjNv40vQ83+9z5qgN46bPoKPVFuXgC/h/uO9jqfavb7eHJrGzdCnJpEcT6Cog0P
o5bcyXBIabZxoAp214el4BMdjBtWstOPXsM03Mq5vEyOH77kc8ValflOWs6NoNQDKDy1z01EzSol
sOWSsgPB0XTuCea85ANJC1/zNTjGYSUjkF4BKuK1uhnAUL6OZFtvnang2zMM7LqlP9xRNL4PAx8/
yNLjy836YZJ6cFFTeS1/h57r7Svb/Vn5bI1Zv6b5Rh+67hwtgXbos5FcWGG2S1D4JytelPk6zMHB
G758VArZZTSCWnn8WmC109c1pZDO/zViyzVudQ/QhRf1IKftz0j48IXrPIsvNcYI63cyZO7PeITw
xe6IaK9laE4gPEa/fhksD9GYTMp0ZxN1ealFYW75xQy3TVfZRwPc7yZyxFH0hf+eaAhIaywt13Gm
4pUOQ75WF8BVHbHPbDqtyo9CDqQI/uMUZTmPdUe+9kPtH93K94/qTG91H9ohBxaPf8/UhUT2WIMa
4JFVy3Oq0f1oDSbL2OC1kh4c5uSzoWGs+/7enQIy2+MG8ypyliek4rG3nzSqrQkx1wh5DjXE3GsN
UuXrUKG3AdDi/LHrQlwJbCdwSF3NSF6jk9Mcv+8V6pbhM9Peoj6x9oYhPiMjrp2j1jEUmgXvZ0In
jtos24dGSswLywD18ldnADrGkx5nL21YF6e6GuVjmZJXIFozPqrh4JIIm886cdy4RAp239lnbMx0
swCgPAaouW4WZlNX1DkEscK66B46IHWW2/WtrMyGCmdpngx6QvvSyUZnVWe0Ug3vKiixkXHtBqcm
cu57iwf0gvoy1SEubVomLe9DprRET+/Lbi5gily/Z9TZCDoViUF7+/XFrNb2sWnD0pnD8nEq+g+C
J71XkIVr1HzaUR3S5WwibdGLkvHWRbl9U3UucT9uVb6VwXsygjCWc4JrBekifv1svBdTX6wKNwve
57r9k5akKmMGeij62VuxRglf6ez+PXOXM+oM4as6U1fTNKmgmNPW/h/3qrnvP4mN3RFpWXkDkWAr
7cS4lIvvKzMd/aKGSY6pKe6y12mJ2VCHgA3e11mWSWtPleSnoUvtbC0HdQcFv+bUee62qIG7V0lq
nAEG1TSvpujg6NBCpgk7FQDr8IWQa4izYz19Olids2m29p6n90fbzg8dwS0frh1aq5mAySfs3jPa
+hRjH23te8cpL3UsvFec6OM2G0fzlIqmvOZeUsBB8XyCloaiX4UhbDkK3e0efeNwQcPT0mIf3V1q
jJ+zVtYXPwWHkrZm/V740S2M9PC5jzOD+prpbC0ipOm5JU9RqbEI09P5oEgxoPEldXXEDgoRoa46
LU0NUUtt17mejgIl69epj4cxdgJYzDEr1cjSCZyqzReDoA9b1uNjXYzdoU7pSpDfZJy8Zbk9EDOm
aU16VCM1T5Hz70V11oqYXPheHNQdaur7y7/vbfX3UPj6UUyth3+TpoxP5/ykDu5yVgAeFGt1irQW
4yGchdhuw5M0tPA0m2ZIsA5DdUY/IaQDHIabmb3eeklNSj0KQ1PfRxikATRKHoZz2NwG5q9Ra8Ot
coMoX4gjyaJHELuSsqgeErZaS1L5R1CA2886a0tHPtvpC8YolOXfgxqyEMMHhAmDd4hOLyK0/8xg
mGRh229NgJattmX6wGabXXGU5LBAdYqYvsTQB4krseGqJJYvt7wOk1WUdET2eHZITcOa3lJX3JRh
PD07sjzwpug2RWlYjxF/hZViwJOGs2qI0Xl1E3b1UPOPUtA+dYSBoYhlM7Axz2/2KqiudOghZpRk
6RZXm3nu+zXGngkuuQU9tG3HrzM1p4ZdARitDuV74OjbsrDEL9tO/tRpGj2noRh2bSWMo9XvfNcd
n93+zrbj8pVuHqCePn6Cr3JopdDuK4c1ilvQYlPG59CMPtmuavdTM4SX7/k60j6+728B8q9QVtJ3
rJ3HqCoRIYT1bk5LSW+squLVYJY/7AooW7vgsvA+WluXtjZtCnBYs+uzqhz0pa7tyidLjuMqzCeU
2jLu1vHoyM92WJzFXvTcas5nGdWv0eKpyvwJKwNPrL0DS/Ix1HXzAQVeuh+rAZm/50Foadawz6Y3
Ne3Nlr4vfXwBVmJf/A6yQiGS7mgbOmYsRmHou1cvj3uLFb11V1JjkKaJEFnjM6mH+qsa5lpGTGcf
ecGVJIj0T5U2x3guo1+oTF+CzojfWUbTTSVP5ke4yPAaLGPP6Vw7a6chvociltikEDfuPLCQK9k2
nxRYo4fUKq21l8bdq8g9No3mNH3aY7gfC4K6KIb8yXsSl/DQPPmy0Vht8EcPFpm4pEu2cGU1Ii2L
6NZaLJYo3+yVmAh78jvtwoKyO6adDsZfhqAn8gim7+JTQkl9HsYAhhoi8rseGsWGgvsfx56J1V4O
fp9nl3LIftp66O7VVK2R5epoB9s2/YeM1emxT41hNVLTy9e5llOdajz6ZnYcPDjEi5yA4v9RN3vl
GJPBS/ozDvqVHuvRR7K89NBClqj+5uaO3phOLx680SjnZ8zY9VOuC+CSOdsMNvrtppiXfKAQ12kD
ZvMex6+7FLCCUx4ChIh4Ju4JzHZvWcjCLrET/3nK4pqcQjf4MIpyjygAtQ8s13VhFSRBJ82fabZ/
U56bLppu6tewsQ5hL2K59oRjbm0sRds+MAayGTloTXuNvGK4qCnhV/aOdRhpmr48GNh5b+M8+XvI
TSiYLPWiTZN69YrStbdCvste1uxSIgrh2Z3iZTNrBpo4V0X65HoGRemoyQi/SGgAJ3Taqh6Amxra
aKTvK+2XGuS+tS1k0VwwUkEqpGzyxCM+WJVZFvwosbv4QZF/GhFrTFcLQ8RREDLoVcW2fG/62N34
vi/PsyzpEpY49hw/la+ChXNtZta4CQFIXOLlAFUQ9F0qHvPZCh5D33iS6WBdulDrL0UBx8TzzlQm
xleN5flZEEhLYmCtv4RpvA6RhBEGM9o/vs8SBLz0x+vyIaRwBzzIO9fzDLEzs66ZJWibm+TFrdQF
/M+0SbpTS7tkW7RacIrRxp5CG5cQ2QjOhY9vu45TvX0oq6J90DWyhOqBHoK7rfw2R69aGU+tQ9s0
JzZmp4aW5mibPOsfANFhvUDlhq0bC39sD9Ol7GPj2Y5ijHEoZ3uWzGtNupeR5ozD2ijJtl1HXYoU
XPNALcjgMaE5TzEO+rBp8h9tkEfHxohKpKAi/+HnTrtGJjGf/DYk3KaMg1MV8qvt6IK9Er2lJ8s2
s43mSCLNurbng4ZsBEx9sSLPWLtPkEMdUTIY22CKujcH+LJZD/3HUMQJb2DXw+bcWTTN3HlV+UGC
GVxGt1ojU5sdpz9vneg2rNHAlrRLwCRw0PQ6AK/lD9YhHdFkT/W1c7XiUR0wW/FS91t4rfZcPGLq
DI5+ASdOXQ2mqrtbkHjAUbQNJG984SNL81XpivqG1fonCl2fPbtoD6bhji+jAdK/p5emx/ZG1uXM
xjHxjjXiouOkjQSNWFihrK7P9r43sIN3emqihEsNQ+9cfc1AZ2AM9h7w13Qv0Ietp0Sg6Aj6rZit
jTmQgE7AbHSN4ox0ziUqux9IJqDm9K7m6cjKk/D9HdkS1hUpXXSIZzgtX/sbDMP1QWMFL/ZWnxDz
RczWtpmqdtUBHcWM5srzuBzU8H/NNcGBijEYAhxoW03BGBfyIgLL8JQ41ZNcmItwlMc7v2+KLYQi
z765/yp5WHNdbiyz1rZt4Nf3utN0F9RURyX2aGQX3Xc1tadFCaI0IUo1YjhaRDXrXxIRD0NLYNrz
rfoiz03cQzASyfL1VXK2dsg26k2b1R9lC+/VsPEq9HZTHvMixazM3/0xN2CPRmNEDjHazWLZ41uJ
JY9VnFQby4ryczY4f1RrUDUDLWvpcalxkeI8rGV1DCLAzLSnqSs4+G68Zajm/DgCxzjSDCT/0TpE
kRXdfc2VZP3wgtur2+hBNbxlkuBY0J1fu3XYf9CWQhhuih/YbhuYETV4iIjqq7MUgREp/vPQmMhc
DM06z43+mWFi+60nn0M8PrCI8Y9dnW7KaqScZ7BqABS1ckn2ciWdDMVnj+KJ4ECjM/rV91hmiGE8
Q5zUlCHS9lTF5caxfHeTGKCYeFjnP8cVv47+3rbmGTq9QZUl0iJzyXQnddQKKzYHDLMU7UyIzPaM
lQPK+RSe0EVhoRADui81/ntaqq2WTWpRydY2SXgLoToLXtLMj5CjE0iseeTAoueidShS+0ZdDUrt
NxZ646oMP31P0YnR00g2x0Pli0M4Jg2OzirYpv66bVzvge9N/VjV1UTxEHhYK/36MZx6uJRZcBzP
euKJ16o2KcJmhsTzQo9+9gBcGFH2Q80v67hdOsfesxTixqte2kq3PmJk+5i/m+y25pV0HPwuYcs2
6S+ag+OryYtfAm60ZhT2Sz8aEWbSYdH+OcmWb4K3Fobvr2teYe86VOmww+80DQkuFEGSa1tZxm6e
sPUYQ0zC+3KvnZIxTVsLjTgpcKVvXnMDhfjKt4iS9JuG57glGNe8aw5kld5nXvYZeX7yK8h0Pn6p
9hojmNvaI3KklPCTQ5TxRnGgUnxAI6dl4VevaRs0e9YI8iARED2HWnGNyyb/kJIsntBNZox2hTj7
TZZtrBR8clq3w86NeKdVVnCu/Wa8p0A3Ug/QNugmqJssU2ZfNXd2fym9e5zp0y/4UePKGCrzMa/C
cedVQ86DHTtsmyCxw+p5TlwfdHVLItC6nwexUZPqcmg43rkgmov3vNVtVdJZkjh5Ae8bbUfk+tu5
JxbNnroEgHAVrOkPGkd18AId1a8uHf1ojJKmijpVl9x/36SG4WjwE2g6mDq00HNbJ+F8lICq62Za
10NVExvcUteQCdpjdbkhGwPtieMfFxOF2SVRv0kHNpr1qD0rzc1U6+ONlju09OJK+6vDscaO4maw
L5cpoXfxCkh4CcqPEvywlODVmWx/zhNK1EQV6QvP685E/gIsmUr2njQQbwp8P+vQFNZzZuSkNlGb
W5ej9svpi2AfxyUKJ4sY5twR0UnzTXn+PlgJ/Q7u+NUnnrwLJX4iTRjpJiTyHtHKMumQBW02LV5e
Sw9xC3g9STeR1d1iKkB+5rnBTiGAnKJJz3Xh/qn0sbvxkduueMclt+owW/FnBUL0AC7k75SxnDmG
J9ZZ+ekRjreOFoti0YTVqRchSgw1Fubaj4r0VXPHGzMEkj2VpNY4TdjfD2ZErkDa5zuPeGV1h2gW
m15qfooIEWQFbY5XAyQFleP+PaeGozY290lD5oG6L21LuaOTMh2n/I/qbaapDrqz4R1t9351hlBo
I8CiAVd2k783WqpMeewjBw7pU4663mP4ongWLgcDucW68Hj2joAv1oYD1FLDwZAsScsUOfk/dNXz
TN4Em4xoIOFt6i4anjMM9vAn+k3QtfKsDv6/f2T/azj42rSvTOc5o+pzyf/z0Os12I+8bjeN9VRb
vgipHnpHtlzyE2re7w5UyA8czeBHvSF8pmBcbvx+SNdFgWhOuGzMheZNR92K5sc0TyL0QZFcR0E7
P6q5vkRwk81rP9OqG8dyOySuxYdTEthmpmO903Wr26uX7Rz2dzgWqgdvHro7rRn3o9Wg6m3YKAx+
GaxGWQcH9c7n59rfLlc9NwtPVsMr3Nct45HoErqYhBj6TWXeJGPfbSgzm0dEyOgmeYJupZf1e1X/
djMSydXwqwAuEN1+D4P+Xzerq+prnZ5IiaGzXrXFluIvB3XWe6Q6ZomZnimOv9Cdnu8bFxhF5Sy2
ij4If2p5lG/zzDkHMHcu+eLXbFLD/enjm1gPumaeWiCZz3orIXoFxrFEObwvxZuqy3j6+GTmHu50
bWCV48bdtRfkEiRNHX8YfbcwzcwXHb/9XkP5QvafB33RIMeiLJwX4vXeJkALt25vOC9zNa6CgL+I
zFGF3heNbu+cEgA2jty/5SE1hJWWAJF3fiQTG1QqdfV9sxw8zc8Pak4NzZwCgZfnzc6k5VltbDyp
67COi41MQzIC65mWC8+AcHGdAEmYq3Oc0yKqAj5QjluOpDsi4sjLOj3nbXwqytY8iF4GR17n/6jc
tUb2WmeGv/uuxqkK3XchL59bHYATHtPR7nRcnTENRc8dTsYwRTemP0e8DKZqHToNf+VO8rTS8uxp
oHV001oWgvBlqszEcJBm+NtiJbTD8z2u+HZMV3AfAJNI0aDWhcDm5GTzdEs9+0FVKdUoGuUD29vm
1i66a7s8FiuQkDsSIa11Oeu8e7t4lHdWSwIzS56r5Me6RyGGnNO1rS1vq2kfzWX/mvowqoxYj69q
mMQ7t5vEnRtH5G0uaScV3uozcTjjsQnNjUuWxFlNgRG22XeGBXKumHxlYlBuB/IcwMexMo/MAcgd
laFzQLLIxh6nDNSyu0COWwKC/W7RZNNfDconrZhy/hpNc9ZT1l31UFpbdkvmPtGhV80w3S5TaxSv
Vtati8nNqQ+MbNerfr6hXV3eQA/Fuxj7w64ayuDOxR8I9XnWH+zBpARkms9xGuYstY35gJ3Pep40
g0yjZZjGDZ2icGg26jMh3Sg9f3VpzAhBejli/S3bPjhWhPUYYe2diWXysMWysNmYBUsNTO8AZ6V+
oEy9qahmEyWePWZlLHZW6vrHvB7ai+2jv4qRGry40fTRNmXwe47JNK/b9GN00LoJ09l9fyywB7jX
rJ6BAYfBu5pXUyV+Jz4VurfOspywazEZBwdT4Uudj6TC6lI/qXgetMlv0TBGt+pigXvJS5LgoS1y
87mzvr4kNQgxCAdsF7rTvzRuDujUQ1kqULof1QGJBUWM/xyyjKf+5Pnr73kf587Ot0S8odtUnLBF
JtdG0GcTbuz9jEVyiBaoW1/k7NkQ2TQWjVKvL+pHFDzjvkyhs2ZEOj4aXWVdl6pX2Lud2CFdoG1U
6DzwG+QxpLcFax3T+wOLQQTXQ9Qd1FAdgMs1MxqFOmvaG6Of461Z6MTjmLV+ddtRiE2GhrkbWBBV
WkqbPprDFe5kHkQubY7GQedRebmDKAw/+s4l3GNTmClV4CGer44dnfQJCO7aKWW31kpdEvMc4YuK
Z4A7joZ2iooZSvkOGlhsRYu4liQtr9RR+Rdi3Vkkkne4sDcTnP8bNcyj8AYgRPs4RZF35xbiOXfI
DQh16LXS6q1dJalKdssWNTQlyUadRPFl25ELR7H4FeG6unGSAZ/4JPPtWBT0E3Wt31V5Ou7nOI8w
Y2c3ptNUT72f2ZfKb24oCp4bP+pm1uyNC4NJputB8O1EtFgdfRFoKDvBbuotqiUvLA95SjXdDMtn
ffLMR2dGC1dQ/ttUOBbeARNtSs0IXlMsOQcQFjrolPojWJh/bptbUIk7nE+MvhRiZTIgk+PdycZk
y6ahPiNQr8/UM7pDRa20z+d3h15WXpREMJkkwTSelf+CISNxfzXJS4LbfpO0VnnrgYCDeJX1N56z
hDAQ6eVFwx3rLJ777mBbVLRxfeQ1v1c64ERBNTuJT3HFt45aHKRCB2LBCfbyQ4FY7Dnld/IQdWW3
twLdfgnMeutGnf3i91F81CdKpbHvE2pShMHqXkr7T2r7IXWd+Z8HEkrfR4hgxOJF7SVPgHTPiaw+
Bldb97qd/YR7hWTOmTpAVqX1SJv7zXM1ez+61gidCcn/9yFjWfQ1BGpPgrkv90ZY6Se9x63uaEH5
WKAAYKOk9wcqq/ODHZgtpfo2+TVO9iYX4fDmFwReWwRKHLDw3uS0e6i1jPawnlsS7tKmjm5rHvG3
bPCitdE3aJ0ynnXqMHspFZLRtcejk23RP2KFh1uzb8pM/kwrGCvolFqdxnvQx9o9uOedSpUJHOdr
ZAPNhE2ld+NbmqMToyJ7JSjsrEvIZ+jZuqs6qHmqKO2ldp/VTLW8CyO89Adz5Dkfmro85VkmHorG
4dNiJD/USB2EhpzB04z2gArMOPNjRBPFatW3b0YrRndst+59NpI94Hpzc+PUjns/prH7/wg7r+24
jW2LfhHGQCik147syGaTYnrBkEgZOWd8/Z2olk1b51yfB2MABVCy2Gigau+15npwKrHrAs06NVr2
s2IBy6N2IJZZTx/01h13N/FIqYJeASkFWFPDo2GbQDTmPWEC+ZB7TKp/7Wk6JI4shirjN+UfZZ9E
T3KjNMCXW/yT8sj2mYnoJWmt8rASKX4HzAyrPle9FXhycHYl0k4NysXVjYPpTpmi5G7KKu1aZQVo
OGF3n0wt6CUQ2dmajbmMI8Vf9R4CSL/Qko3Lm/Q+sttfe/7g1uvIBzkpePumtpKdy1bNz2guMVlm
Gh44MSNRiO69jEExnk0jchY9aWrvXycInvx1ghratBGu1e7z8YXCN2IPdhK88rzPlK8RH7zSNcuF
t8ThGm+VaHJOI5qCbV/RW2oH3eVfMP2oXAPhfZHB40PdSG/ECR8mLwRxOt/Jeoy/o25+ELGDXlct
02Vtom8c6bY82th6N6kT0YIeBrxBJWI5PU79VaKXPvMV3eOOKrHt/EmFg69JuJaJIFMIFyCQAZbC
V/TqIjeJH0UXHGSkSv8akcNd/5gj//AotP4Ru/T57Panhnto0WhB/s13nI6kKiPCYcAcO/bTi0z3
TuvYZf4VRxvVrvJzHvSLutHX5LbpREfY8T7EC3FXZEI5i97yVqZZ209YDCdg0bn43vvevrfmtRGK
et0BdzzqyvPoRa/uwPJo1JmNg6/RrzEIsnU1RJBjJn8VhXtfZOaloaJ78YtBXCrVf237smD6ErRn
xcPDFWAy9udE9aE1sz1mtmilutN5SpM/6Jnve68JfgA2xY/TmPXZZ4p27gYidOWJOA53jq4+52Ic
LiBc4vAhGTF/lWkD0BOx6Qkqp3hg6vIpb6D8r/G+o5zclQDfLdwNAGyjFJUufYWIsO5O6wlmxLaS
qUP4Omrc/x4RRCc+3O4FDExcGGLP/wS6tNy3uhui0JteDFoOcIXb1wguypKeQf4orDnqGLriWgT6
C2UUBDdhRbNNPTRzZ8Gc6Mx1OTaKpmHJM7OpJMyqNWmiF+mZzJcGw1TN83j+5AwgjgtmLO6mD+lH
Dp3+PSChaamXkXKI04lWg0YbvdZeNLMR9G89VmxIIJ9tOJUbx/DSjYZd/KW0fRfoSFse1cGwrpGX
PkR8YS9jXYKEmVVJChq1lVImDqXCwdwTtgwtIfTMZ55z4bayiWUqaBaftGJ6T4JQnJLa97esU/NF
6Bn0heKasfmEVXU/Yah7+3QIl60a+y9YjKuzm3XhQiM652KokBitqk9ZCPH4QcQKfrUxnPGsKziZ
VOU4mYWBZNfYIrHU6BCZwVLpsu5eDLw+QaZ6J7Iyihe39SkQTetadZhUJ4MNCELYq3q0i+VNhGW5
3rD2HExzgw1Owc3G/FzYfrIcLRF9RyL3HlGFvFZMi1EhgKrpncm5j5SmvQ8aFWq+2uY7t6ohy6CL
ZqX9YPnxKRS4lBYO9ANkDfPuYMZ8ar473hk9qHcrapzXcDTw/ncD6qzC7F/h9BSe5bzmCKr3oC+L
lb0T8arM8mcSsOp70t7pNIk0a0GNDdUTDTsSYFOR/zSU60i251J0Q35vNnEDn0xxropX4kDWmpEF
pJZcQ4vwFN/Li2fDy5/smHBj4ZbvthMQtBlbKjJcH0g5kSWEeqDjTvSo/TAjgjJRdTxntvLJW4tn
fJKAKJyNG16fLik9Td8FwTKrILD7s45kYh2RCbTz6iQ/UbuI1p2PhoGySH4q+4mqSZR1KAIy85F0
iV1Sd8M9aijz0bJse5VM5FpQXofnJvrhQMI9TbM+xFycDNqTbzXhPUu3C8QTsbahoO0NkdcrFlDV
tmaW+iSUAse6Sae4nQ+d3KY/5riE5IKvOjUJKyYVze0mydTm4ik5cDHHv45ooa+J3wdAwINfY/KE
FuaQPcImXhc46jdIVUxxp7uEdbS1GpyLFhaIXjOXM2j7802nCrEEWlCea15RS8Uo8x9UyulGBd5P
3ghPqhZ4z72wecOqes+/1KuCjafb3RFBR4zTCi8juqoHC9PMYigsDfVZ238z2mqVCRDaZe/c9dXk
nI3KdLZZRpVpDOhlt7H23CU1vJYiMvd+YdBkddsPIy3FOWrIw5rMJN+UE0bnvkw/+gn5dKRZ7YNA
Jr+fnCrbpBDZVqYFLyfua2818eHwPXXLfWPq2tE3p3HZzm9c2mE/CLqJrqhBnOOE7gBt/UQN3i+f
8lxd394KqYXqOoJJXkxg10TZ8anUzO3MzIn3cR8HKz2NjZeqJcYGtMa0w9FtvIRVhl+kPJeTUV5G
t662yRhHuzTIwiu9SbpHdWN9ZF7L1BcgcthPzTHSy7XE+lalfi1U+8mnqEFocvIJJzz+3mTRZz+U
m7jX+jfFSvdAU8RLNJakVrk1vApqDYtkCt8s3A37xKHdBE8/q5ZJZAfbvoUs3VpeejS8Sr/kiPs2
SZg7dyl6kedYqbd24MffqfuqK5Jrs4OT9tkjDeKXTgliENYA2T27ty8G8vm124G6k4dyA+9D7CyL
NnB7KYAtLgKsGc8sqfjV0c+/b0ututOj5tCafP6SsEsjlxCQke+xJOzKMb/7CVVgzaS2fi4mGJbl
lCooSkX4mgJ1WEDhtg5ArrnnjJzqu6H1TKprjIcV8O+NX9joQuaxYVIxJmRqdOpI2bo6VW/RNDYO
VhJREPUjmrYg7Laqk+VredgYTb5O84G/cj5bNqk5U6rEtxyTJEp1r9hLpfqouh9+31rMXZnGpeFA
WdAlr0WAbNxIa4ftkJ9Bppi2JC21WtduHa/1QRP3BW6NnRNn72XURfZC6/iuVY0DRaJt55ynfnrh
H/mpa1HLFywlL35Syc90WDhNTvu9apG6KIpxmZJMAfXOzb/QnGRkzTfvekbtYNtL/nBFM6yjPC/W
vSm0q+oH2rUJO3ggrBFrfpt1OVxspAy3PVfuKYFxGrpoKT05QSmyjeFlzYoPMb7KMQwEM112KHZf
YxoFNHW8ukjfd79pV2NdzdbCYJLozY3ruqAQ7hc9k7L50DZLnmrOvFuUrr6Mg2A7dEa6qtrceFBG
xXigHZmuBkUrNpZvsmRumLEvrHRy79IoaO6Zx97yzWSoWR1MGeKxstpYFvQA4dB+HO3Afa1rK1jr
lpbv+vlQNXjYMbd/VsahWgEKrreiLuqHwAm0g850zXFhWwtMC1uR/FGXVX3Pow0RlEr96MyQiUrz
noZnvPdMnQJY6PpnCnrZUqH6/H108nde5eLKb1g72KzOV3IcDf4+1zvxDYP1uGvz4TCZ5CZ3Zmte
yQgjyyTOeXcJ44zxT+WhDsA4N3AqauCg6nQqm6U7FVcjNcTRhwuztTz8b0u0MZ/qEDX71I+bVe9q
rOshEFIXtz57qotMjYT2iKYDb3UHhjDzWJiBHTkouZX+nHey2sTsQMu3t4pMjvzzlNJXt2vkxV5a
HiD+8iBDxRG3+s9anQhyzyb7yRHMv6qotCj+OqT4xnW/9trKfx6D8lNeS0rZwiiq9gNZkFY83N6o
8rU6b+QbNbLXaQvkC61jdwSX0R3lXn3jUWpaipsRL/dfBoQo1L0dfb87zdCbO8WZJ9g6fRoTmeMm
Uq3gQXRxtBoS/TPK9HRvkeJ+7uZ1pxG+p5YbUzxkRA9f8DOhFBqL7E1E3iVNEDkVU+QQZxClRxLb
kqNPlszRMVNrlwLqfOwU2D41/PZ7M/PVHbRebUsEeHEd6JolGrJL5LVWpVUPuR8ke2MIknWqJkj6
kB0ktgYd14O3GmZutycbweIFFtK6RoiQ2qmBYpq61tiBSueuSZnJeiC/Ozzo6P/oVoGY3EJD87aB
HjyaZWHCMtM97b4piefsCZ0nzVXV71sNZwSrQUpoKstT3piEirtBeM9DVCxbeyp/KFW8CLWh+jSy
UFuM+b1Thum3IeWeVLo0flbpUtNZMaPbXtAz1s1n1aId7o06G/gWAYIcp24VTf347ja6tU6QAOza
IqleOsRpvsYrOBpmshmLzHPTd6B0WubwSVyFmFmdfBP4ivpSdJrOO3Ui0Hg+a3svLL/SM+yL+Egk
rQrzq6EMo4z2qqfceoF1Vmxobc3Fds/dJrGNm6tddDVKJSXY+E0IM0OprCfT1i4IXcJ7eYqFBWWZ
uCXbZD7pUOHjf71Ot/Ks5VRvDsiGPRPl+GJ4UXyZmHIkOkRueWR5bXwZ3Djb8v7kLTRfwVN7JG0V
LKWOQBSRMuA6LaofYrKEz77nZTHAMG4sDdfmI5iiZYRPT/f06VhRwThbltmdebp3/EPsCdYufhnY
wTQSTfEOSKFeChadiyyx0wOPBeSjWkTGiWm3jzSj+2Vn9VA7vKx7zGsWyNQg8VnQe5PdW7mRDQvH
YB0CUHTcZO33wqsIheiDjsyyonE+C3KDZn5FGaHUCMKgByikdPhVrGCXIeY99tx4pNoMe3kkN7UH
SbucN1oTnMPUsHdwRZh4+K616tvOfo+nmoZvkD5X1JZ2gddpfMNDSnwIyxZ12M5aF8Q8h5SS8SGM
436pNj3Rv/MhLpKaxIdR/zAzlzpelEwHoBBka/GlJVzFqt8UTAeYMoFThzS7nKgnezajCxdmylJ4
K5/2yGLS/e6ahUV77VzQAT51i23tqO21nDdkITFt3UERe5LyWd2JYOhOTNuSNugAYcKgliVa285+
nRizItupcfkwU9m2FfbK7eTl2tvYXfTJct4jyrZMHB+Afxgnwmo8lGZ02BZ9FQcbOagEAABHxYso
upfPpFSFP0r81AvVTbLNoAbasi+jixMG5Tez0sSdomC8MdvUecUIuZwm3/+RWaQbqYLvS89UM6gX
OkKPt1hx7Ltcx0wB0yPeekkrpnWHprYU/CaaNKWolwzKJsAXuK/ngAneliQwR8b0PFXed10oys8a
X2xt07816+hDt/Cs5RnxvFUDLjC3gcSWMZhjh6KVFzA9R+h5NJsxdnC9V9k2bZDvD3bdPelN5R1r
o/iUR1FbfyYNVTVB9gMWZLSpkadsCuYFH5apfItSfdej9jj0ZZA9IS/3N2NmT2vDVdMnMabRUeRM
vnmOmY+6H071OTZjcjvTSbsLlcHZOkU/PnotLyRTNMYFTGW4LmraJCLuqu9hBpq/r8Wq9WqxzfkI
t2PvUwAjHfuijsBBOs0qPxHHmVWmrkYq+HviJ/fJ0KT37uRMj3i3h3WraWKN/C49j/q0q21DP6gU
QQ9VdAnbAp+EPROfff/eyIzhzYJqLZVwWDAUBSsLecY21mBc4AEcw+9Jm1yUpLGfFH9QdwCD7LUc
z+i3pEJ5LwM337RdO891J1rjWMbSOPEek3bwHkmrOQ65Ht3LIVJ5ppU7QGYohes9GjThd6HXobgM
y0Uedv6T3CBzhB2ePMoDG6cG+nMN1EfZ7IAplwYWqU7b+LE+Mgma/WoI+4lJD6GCKYVNj4WFGEYL
XRBrNM+xDKf50dIgeNVdwNVyIw/Hvv+h2GnKM1rPHh3D2jdhUr6SvCruwpgZXiD4OTDd8EnVY6lC
yhyVsd3ICn/baQDlDcVYWHN8MmU6Dw8iGcpZMR1EO9n3ASEFCZW7P6DlKoarbQjFjjeSiegMmKEM
o6r3ImkbGPqwzBRXTc4VKQZzCpypqMYpH8qDPEJ4H25qCgzUahpeEQ+9Jd5SRX+XmUcBvIqHREFF
HPlJeS6Y2m2hQoVL2TFPcLFYCZQM8tnrSS3eiAwXGy91zy2KdZKtIwoWjlPvMk0pV64RFDstWuf0
+uslGgG+ZSrBEtI26hNbvmbpHaIiC5+sstWPMDmyaxgw9Wz68jKpaX41Szc7BKnzIc85ROgtK+Kc
oHa756n2qBO2hrOZgtYkiW2uzBdq/q7FYfXAxOtHQRLZmyY6bWWSVrrPXHt8sUZmu+Dv3sYQeUHu
qd1Gr9L4FTFkVJPRpihlSvVw3nXEEBy9eUO5wtkaSf3ckeJx19gRGZ8uZaF1WBZvtdZvMXrrd9IB
DbvROllBepJu50zYI/cn2VoDJOtLqureplLjmMh6Dqd5gzDmGwh97cCSPXjygs3NOs9V2yzsDZCH
CQB8owlN+nUeZjW+8R5I8oXrWcWdIjC7NVYQ1mt9OoFc0u8ntH8XSmXKivAlnMJZ1B9ZRlMAVc3u
2PJGu+3l1QEnJet6gksX+fDsmuTE6XQEqD7p8DVoJK5UVou03J3pzkVySvNtzhxiKW0viige536N
8q3BabgAPxK/jqSCLxzNrN6nPvtRjq3+w03qy4hAdoPVFiQ+748CCv1YAa9n0/X2rz3b0x8pjU3b
nEKTeQKRXB/dfF5uuiFIxaYjl6jou2elDONT05rD2ogrTGnYv5/abHgQCuTxMRjxTQPpXES6bx6F
buYrovDKjTERoVO5GbJrog8z2yORm6UoUK4CBpReiLlqkPTxops1a3zhPKrsuXchZc9f6U4ToS9v
CeZsGm53VSuHpTydzddkpVrvSaB4Rea40lsFmw48gVVZ1ypydre/6qX9Q47bKsXpvImds+lH96MF
CAhxJHiUf5dDmz7FJ1HgreepE4UImyo/+aWhHspCbH2dGRH2RPB9wkjRPRGMvQKzXxPkVZj7Ikia
ZQktCU6O6QNnCqhIz5tkDl8IbbPaxkhMmHf8OSb3YtBDY1Lu/5vftE4sfwelYfXlQx3rZqanDcmK
SdqPwnQT+i2pdnSbhCWYN4dxi47V4grB1O10b+vOjqko7Y0RTJara2CxWlx4e7m5Hf/HuW7GW/5+
VVcYLCrmH00RTS76hI8pm93YwsPoIkJJ4jBQCs9D1rhQwdmUYTce63nTtcm8MQneLcdmx/IaD1ys
U7yvbfOJWggNPwjGq57F69MklJ++wtcvTq38JVSzp2QqhoueYsvUJxqCrm4rZ7kp44E91ccUoSFf
+Y8TMNKHzCXhc/4JqhxPSgi+Qw1Qaa7g7yW8Sg2gtkXseAdMNgsl5Fvq09PY2IihkH62+tUKLVrX
c68jakoIOf/PFZD7zWctq17VChTmlH4MmMmXTtK0ZzWbQBZys2RIhy5EIkQ8x41DOSrFRQ6Rh1hc
YpsvIG+J+k6OqRGCCSLHZyu+5i3rLq+3wSw5VyLiJaH7tpi+wNj15k5m8wW2MR6xqb3kfumTy0Bg
VFiFf9AhKV9s10Fmn4/6JTBrXDxBlGPOA73iEadCWlOW80Lylh0TmvWYaTgfqAx+y10eiF44zzNa
nop+lrbHJu3njChX2wdz/8nQs1VZwn1KA76B/GPRidhqA2BAv7DoS2httzhWwBE0O0tB4EM9/bG0
iVbXNOd2pKnosiHJDmt5Mg5CUF9u8IxIpGLO9VQGqX4uQuMt1XTl21SozSkqmbRNesEEz/eyYx+F
PfGJn9WEzHRKzEOWW+YjtHkeEV65CGd0s+EJ40CWhbjtybHMpPUxBYAc5Fm5mRRYEzomZVS5gmyq
KD4DkP8IvAlvbIsD0BZt9wsMIGkBFuGxJ7mpXRXyRwQmtcJLlflRDmuFnJNFVr+TRjk+NU76anDp
vojKdGPAI1wMQ+dvLZY8GP3S6jI1Q3VpO1bZ/w7h0Y3/QPDAz9FtQxW2ptmODJD5G1gpjgZXcZlr
Lupes1i5xBj4xBSuPCvNcd8XBNs1dvHruMrr+kFRP2rWiGUZdJsBE8g1iQidjrVMfB9Tc8tzWfyh
4QzWvBSHipv4S7Oi8DQqgNj0CfXMv/8LhDYDtr4ybizXVG3VtS1HA41kGKb2GxvKrt3RzYkW5eHn
lBvVS8JV0drGypJau6/2lxJiOaxa/1A42XiWZ4fQUZZ07y3id/V4oYiEIK6/wF0039wKJK0cUfKW
zy7w/kg6KmVyiKJvQ4ZqF6+/fua3P8e3UJQ2/vga6MNjoBPy/VUVkpIEWR9q6uZ28nY0l4zkZbw3
WoRWuYWknHi6girbOlaQyBE75S+Nsgn3uDPskwDYjy+ClwmJdjZdWsb60kQI1Dfo1MckuGKNg7f9
29mOJ8bt53hPcfXXReP8c4i7r/JHbuMlqpIS6gkVASo/MUtExYl2AHfqAyKU+qBNMTLBSdzdhhxr
FphAuwDQUCFSGsJtYPGxKER0PKVKbBPKAi9rPik3gC+xETxVuL2fIM36C6D541Ge6uuMYJo2dDAf
c3mfRsaOdtutGZRmTHzG3hgBIuAFTzV0/EHUjGe5kSdGLeSsbX6m3ljfyXGdYKFdEKb5wqEGdxdU
sb5hZuC/RSG6gXYOT2zKZBV6vXFUWmYihmoGd8jF1glLr53eIepIdBOklwrzUyI8JhdIENXNZJsU
KkKtmf2kp+McDfxT4qCmbpruOjKAFwX2RD8Q1QdEgduOU+lfO0mU1R9/jfzjGjQ0H3ocW5vKUKlT
zfkEQ4s6Bu8tx+KGoOAJt6EC+T1MmWNtSJf6bumCtURYBrR2FW1hJorx0gYI0AkmT7epbCDVIlko
eYkSxGyN5wBQi1aLl4aK4qlBjoB30HW2HaHJK2m9KryD6SrGvSslWgU0SsqHMa8iMx7xJh1LCCX4
GbmXk5bAYTMmSaRsqFDZcxXUnDdyz3difVUWlbe8rQHloLxQnml93nFFuu2TE01q7Q1YCxNIMPt7
LymVl8j/KYdtQb+2pZa1CXquIux8r8AQfIrgazkh/2Mnp0U6P4RVvWigBOx5aBjXlMfiSe2GE7CD
AKlR1DGF0mJ3lpqKqzNOw9V5NAzHz5bAk7VNqqTVKvbVJTTddZAbr7HIw7fMQqDiVWn6OELoA3JY
x/AD4LRNQeICkXNJjs/AzZdT2z9EPIWXSUN8ya0j6iRMBuq2KF4M+2PKdOPbzEq4mGX9JEdjJ/T3
eWB7Sy2vx81kumKdeqxshqSEfBCo+jd52CuRueZ7Y3yL57Pm5H/Hv4j+XuRIAZOOr3fjjjwXPN/a
WAOTJXmoBva096roqU7CbIUoursMwiq2k9FVB2vo6KDFRb7NBn+8+GaUriy9MZ6haqKaaeCcVVVU
seK3JgrznkZD4E9td0Qq9kIzCQ69STsmFAI0C80cAyLPsribCDSurItlfNre+DI1ID7ERE+kBtxC
u7TLblRiZ2og/HWERsuzQz4mJ3fMf6RGdTeUUGRkxREoT4bIn2AhSmgnN4ITA+wrRe+HbLn2sGzq
nc0NSq31QeZJ9zltE0zeJ3k0VBN9Xpdvt7SWTACdzqUzXmSatByC1nrfID2MIVA63YKlbnWSG4XG
+gB7aqxOOVWng4lVq52P5FkkS5yVx6OafngGpfRgCKOT3NjkZcEmKX+kY6UcnKqOTt68SVWD9qo8
JrQS3Q9sZ8DFa88USCdhHK8jzSw/upqbuSoT9HQTKW5Jp8YHucE7F5M9SzbdbVAef53+usb2jmRM
AGDr8d1acX73/14Z9FCZsJy8uT79LJF1pFFGyVORNuLRR0ZQpkJ7RhLlnIWh/ZBHuNuMvebh6bBR
oJgUMo9eED/xv69vFZoWzYLOZ3GUJwwz17B5ZVa77cPaPpiCdbqTWsN6NLEncaeYHlbYDtOkQcHM
doPX/zGN+CdhklmELnTDol+HXAW1hJxl/G0iZMfo50pbddZlUbirvI8MdQlagSQBop35gvyKlTcN
czz6VnXx8hrv2xwcL4fkRobJfx3Ks81EUcVl9gc9Quyq0r/USFqCQAkf+1FYT1lRPyeoLs7N3B7I
U/zduVNFe3kYIfggOsg1NvJaDNXxXavXyUqeVVTbOvQRgYxUgCx4D8ru338p/zGz4nciHFWdKY08
5awZffq330kalfWodzo8CTtsEEI1aDza5liFM1k5OFaeY+7LjDnqv/+1mvrPWentw/j7X/wbU/Xr
L661xLfsXSyKpziIi5VOxuQW5UhHSyzpTpRIHnOTfsiyyP3Pomnx3mMreCQjIr4jVkhdDvOhHOun
HR4oAvXmkQz238ppU5tHsf+phSL/jucLEJB4I6Mk3NYDsGBbbbFrds5K0B3+PhiVs4pIiESDkdWP
TAVe5HgGu3Dpkt50DgG23VfI8xbwnpuN1inNyqxG4+K4p6LXqHbQ4NdOIp121E7VB7mJSs/dMwP/
QQ6Z9muoxTfiQk5b0NYhWqVvpnYTjzRh5E9k9YgXEe/3EqyHNYccDUcKa14wDtGj2xYWwfZmuErd
Uc/21eTb2yDXv3VKW+Hvcp/owWhIL6jxyKGvzdgLBLhF0bJKm3fni1WRa9vfLpGHhoBwx9LTwmvC
N4Imc90u5C5dFcTF+VF+Z+SI/B7QDA53CoEkoFLKkZAeNkGGTgTNKv1EnEz3ZV1+/o87SbN+Xxzo
fKMdjEoqBmqXpc4/b2GtNWPLbst+jcK9OWg+zS2q+3vNZcJLH2ZAfKs271pJR7dKkcNI8aRBvtJC
z2kNAlhwXkBRAqB9Lf0ec2tKHUmawuK5yVrXyjs112R5w3QSdH9vCiwWVK+bfTMqDg1jpqIVuqlT
T9VXHk3zZFXuyY0w3HhTVgoNn/naaNCRgA+BthnlxK5GPoO0GZC3PPTdzN6SUv88eZqP4gcIjMSo
+Lwazgpq76mxxJ1HzIxL90y+F289Od2Y7sp+RFkXVOEu0JP2kExCzFHNr1JIEiTq9Oi3F3kgN06Y
npIiHxGZwVTAxIh5K6ZrHIyhvqXFFi/EoDdbPTfcCf0dGARSrZD650a8gXdG3qwIf/ER5AnoXt4m
oxuykHdum3m8u9KAVDMeEcAR59tZWFQhEStl8TLL3GbpzUlRNiqdu7A2P1zcvFg+2DDNY05aZJCR
1AFughyUF99+Ql5TjKc4M4u9HPr62cg0xkPpGJuv663C4Y8bmPmvHbdNKOmt//1WFP+E3VqsUIWr
MzvTXfw9qPp+uxOFXXWBYdvBxghww7VK+BZpGQvWqQ70wxRRtN9NnZatCuILcGylP2SlPE6RcFdg
WhCJGwSD1Ip+FvNGVVCscwcMrqqf5bDcsxI0QEZZT8uvS+UJuenBIBcRCW9ObZ6dPid4SvjBQSqu
3UDNoUPRz5DFJCw/j1nqsSju+dL4etZ/k3vhX3uZY3W3MZ/1x7//tiT69++LepvKge7YuuoQ3GWo
1m+/rUaLiQgw22Kjz+aVZtWkb8lsyvjaSLJmzPPtLs6aZzle9PR0b9xNU58zTMIFsNT8JDdDEWlL
r0j71deYMysrvw6THmPdkGfvdoW6tJipS3rXlw9uL+YOt/noF4qY+2EEm5HicpBjfa0b274lGUwe
UpniYVOSLSGbV1+bv3W0QPtrxJKE9d7XgLKoxlCfhkbpH8Zh+CMndaFdKO2f3mRUouUh9icMynL3
vx5b+akzyEOTYSEwu3gdOARvsOycFpViV3cVYQSEkM3AJZCm9R14rYRV88xfqcogWv37x+f8/gK3
bV3TXUp1wkHiaP+eOyzgbM1QdBCxbv/gqOLTNcP49m5WvZyos3Yi2US+ua36WEQRCX/zW10rRx4v
ZhFv5Wva9vXhZGTIMOSlmqt9ehm2b3kt+WPpXeS0f/5BRXT7g+RPTvMf5IFKYyVDtFoKanCLdVzf
tQ48Cm12msnNgBEIZY1iblEFNrexXPmEGQwMNfQzCEe0viWUG0xucw0xaxcdOQ9yKBr97N4fo408
19PfSEpDHQ+KEvo7tEj9IXGGb9Lcmpl19RDg0vlvQxlXyaWTvEqEOJP78dOfYVxwbU6+UIGKpy2x
321OCVcFroNvhawRwhO8cVKPUpYm9zxZ+J9L/ujxcc565rjsca/8j6khjdff3qwOyG6bqaHJf1hF
fp8wlzmdnC6hp2Yr7zyD7qLONS5fmwp5iq2V/ulvQxV0735Uo22p5+IyYG2nwFY7KwDuwUPV64+y
4qA7qnNXOeTc9XMBwguruYVvMe9KHQCTDZn2Mq4kDXjHOoR7c3e3upEsZJLJkPBvXzIT7DamxLBb
pjnu8Hq3e3XmRVlGGzzKjT8FnxMU54M8MlSt3VsOjLzYe7i9UqXxNe+U/tcrVh4XCtjVG7ioT1jN
eOB32sydyfqQBSac4reXvHy1q6g+1k6jlstYGHh+Q2BTi9syEq+5tguMgXp5UZk3NVOaW4cuHIJv
ctwRya9x27EPuBAeAZKEE2YTRTn1begesqGysH6Hl6lI/Xu5odarnGvM9fe20NcYE/OjHJIn5fjg
EAeOk2DO3M184r3niw1UC5i/eBjJC7UO99qiGwbnFI2vcqhQw+kEI+PXQ6Oz6SiOALZuz5T50CoK
+6iaunLnx91LUGrmQW5iNA7V4uu48yxtC9IE0QSQpt6BOSj55WKIDZxKM1vxb8fYUNqDhuNvRg25
pk0Al1JE5FwpaOgyJWqYypT/4+1j/r4YdA3WgvMDzHSRKVGZ+OessfWCyichzcFiWpYXebcCVnom
hszdf93PDdAIutuAAf821jslQIVk3xg169TKFd8t45Geevrh2PUVDKOy4BVBOOpfjyD+omNeMxOT
TyBCbwluTN1kXyMbeOqyn3Yy42A8q3rMAen2Ued8I8SmuWaErstzUGD6h4qYXHkUqsZ0aVfaZIq9
VQb+ecxcHy3rvOsJ0SyRKKXrQSUk7TYoqv+xfnN/f/rz6xOargle3bwC2Pnnrw+ifxWUNT7isnd3
dupPWztJ0QbOoAqJrJDwCgm0IOXZQPGXRevEm+O8K3KFK9yuO3nJaA1Xr5qo9gpLO9taq8NA/z/K
zrO5cWPttr8IVWhkfGXOIpVGmi+oCTZyzvj170LTdzTWOceu6yqj2ABIUSMS6H6evdcGlpAm2sWe
N3K/3LgpqQzRlFhQIzn3r32ckiGmPtfmMbEMcGRyv3xq6tLKt0KElfLlPg7IYQbphl6zj4mVV+Oe
8dfPKsHQbzX61QvHq9/LsHKWLpWAveIF6tNo19+LIei+q8zonHLrVBjUFCLI7dA4sdDHbt8migWf
CkIm+hUnmJ267OUNJWQxzKfRxsKuQ47A+oeNo+wBwZ/2EBSmeLAJPV0lOLCAHLZpjFVEcP3swxKf
+zxGVbYeJhvGd9jMGYxTR3Ag5AAoq4Az+ZAsfiMHaAAT6a1jn5lPkRuf9QrCX285QX5DGlLFT/8y
K/h7VAprMEsTKKhMg/w6wzHMT58Lz1FhRwwNseMuoawb7gQ5Eh8o+HNKxp3aLh8OsdbtuPe3y2nI
1rjGynfFn/Qttcp2I4e+1Z0JYBqfGog9ZwUnSFnAC1wPmrt1YZ8cdbOhEjo6qOrnoSyMupVvLeRR
y6BXHgc9f+OeoEkWXvUanEBwvA+ruXZvzAkOfZM83GGDmu0YDzBun6XeWecDFYyq+UZYhbmaUOHS
/E8OA0FUT1MZPBdUnFdqo6MjmRv9sqlPbuyhjfLoKEd1rKLH901m/ImvkblW2T11jly9RjnrrBzd
6KXB6n51See8iwLrRmcBNh/wujy8iqmomeP2gLoT/6xpE+uGKse3Tspud79eGlbanaZG3RBiBWe1
ALWLAml8GwwzXPe97u+HpB/f6PMSsYOOtVFBKsc2zvjcapR/mRRq6t+XQPPf37FZ/AgH8ih/fftT
WafxyNw0EuZTCC6vaPvFVlOpkRR2K8C6xMGpjrRsIdH4MEr7G/7EtTyI2lR77nogJPo43vQJPcWd
Hmz5A2nRNebCKgh9KJFe+tg46rP8kMS20Neu6087yjZkvdR2vMZKSF87yKtlqUI+XJRtZJyCpDoI
KBLEl8lJTDlsaZ6Nx7Qn80b46hvu9z0aJ+sHZNEUcsyIDCswq53rY9KOoYthnscqm0629SMNiyMt
3PAt5M+6pt8wq2gpFcwtTOswwnhfTGOCbjTNvFUWNuU+7TH6LVAw0bXX5yAzAkQu5cidnqD28p1p
oLIEJlUchwlmWQcwDB50+QYKVq6B5NLHyCod+tRYrOS+jJXlyswKe4vtalizMB2oZTg++d0uzMdR
LV6qBopQA9vijyb4phSF8yPVaOZ3k8o1F7/xtiXX+6B04IjcyCtWQgE90w/Wuc/16Q9CXQ7y9dE8
6usi5UOuU5acLQyZ5Hr/v13o/+QagwOtgR+TsyR9WG5wcdYPrjrjdBzaoS9qORxUJUEFRc3+ICfV
gdCah1Fv1nLCXQZt/YgGdhkYbYouLggIkyiDVxYb2JQSGzGdr26cprK2cphp7waUoTc0a8O+0Mds
Hc5nuU58m8o2f6onxMJxmu+YXiBGQkjyXjO1WrZRVp4BzepPXLbPepr20HUQ/QGUJQMEbNV7NScy
k5P1ZVSH4QBKjVvufFqBIGzR8p29zuqnaxem4SIOvHIL9XPC0RwaW1JhfTD/qvk0VV11Y25N+pBt
PEGSAs10zqxioCpjQoPvyq9gi5Nj0EMaBii75GvpowQf1WQZIUYiQ8B4KGdGpybKDZco86VWLTyx
2ASuZu+b6CNcc4GSofmKBx4+/dK1egg2M8s2MydlG+Wuv0IEnT6HWaFc4ri85CLULlbvXqIkTG7I
mOFd6AGTT1APamONq7KPh43cpzcke9uQKxSTfI1/vltwT/jbCoPLxSxLYHquCxMkpvV5GsEPVBpK
H+qKm0q2a8rWsgGF6Hs39OKjNrbGBfHENqwN+sKzJ3KYBuTo5UDAee1bT6rAA0gD/jk0A4DJU9UT
KdE2F+mYlOc2Tr3ISaLeGR5JL1CF1H0RWaiMRa/uiYE0Dwk6GCLQx2B4Cb0QZbPLsjwxu/WISCM4
DmVDH54S47JLEOjOn35p2dHnz3UDlYWylJqv5D55VB5I9dxbtaq6JwgwXLmJmL4JBFBVzcfKH317
kxRTvyO6usForOw9I1K/NW5rLSejic6Om786GkhvZhIbPY3FVYqWdd4ZTco43d81zFFvb5HY40d5
82MdC9BcZqIkLn7bfNqHviDFbGpFtKSygwZ66jRzUEBA1hlYNi/Z5i1VSqWb73dyZ24lRIbje1Ya
t9hyC/PXg0HpxLS05OriM+S3CGAeUFW6ABwL1yURAi91WeLjaftkYfWhsv2fFKYPKFNvd9Xax9S4
KIANmy/+L/y445wRbZnd45C6t7hBbe8oHZSAOeZioKB701uNGv8s41ZxfjWlIraJOYllWk/NVl5T
5GYExkU+WnOlHG+i5Qm4VuNlgWQyiXYt1MGjbkev9WNYjwUzMZQXazldkJuYkK8VrnN1Ocl5hdxp
zRMJCNXPNCXCZRE66WGchHpC0FRv9EIEj7NLAkv10L1pQ/YVALv7hzH8tGcC/GIMjDUSu/hRVuVM
syqWDfa8nazZeVSD8bPqJ3nQLzV3PbpBs+26s/QXUOuzNoERKUD+ou6dHjpRENMKJFK3Cyi3Prf2
zae2/VTP/PCaCvdihCJ1kMd0cmXQvgP3wSxE0YFPQkt8HJi+MX+OckNZT54bUARr+ay3ZrV3a/ti
peGfwDnbZxS6gDUyN92rTj/gS8LB6tRe+FMlh10RvfVN9H24gvYn1vcO8T9fPoQ1zyY/SoiUJphu
GIawZmSlrZrWfHn5rXs1YhSrAtQaSzXpNPtHLlgn9nahwEzN2y9AzFYRSQFfmxDzfQbTYe/aSHz6
Uv0WDx5a/Ubjsz67q++bnNJB2D9FiRkvzcKZXSWZvoZMhh6chXRE/iPEHH/WcIfzZjIgSIMgU7j7
uuEqkskpxBzqpKJbziqwTaJs4654obV3UBxv/Cr3e0PYH2oh8hdDsw9VZbJ0Jq5okeFRuEZhZi+d
MSWnpVNRsw3eH50ZHQrdj44WitG1FpHn7pBxdueDyXm97AGM9j5JeHuYK04iLTNi7UR2bYRibnIL
QyG8t3iDLhEJyMzbtd1wl6l+eFbuAB4tSVcYZGlBS+puOr23HgCBkUBvkhWxbq0ir28x0UOAazp4
ynZpkD8U1E48p1mq2/sYmD6pVcJ9xeeVcwmkoCa/feRqzNVa9SpHbhEgeSACtrL1jYpN7xNlkLTR
4IzWkYqPmweE2CTYXcbGvSRZbj8kNpmXkk8hupl/qRZ8pjkXR4T1nqnzbzg/6v++L1QJOkkbfB+l
GzxRv/R3PlWYGcforMwhVrYQqvRto5VQ2kmjfc/i7qxb9YBDzLfPGDOtxUjB6diUPhXMBF63kgb5
Xurta7cwQZ2GyUp+zwB7IVxsnYfOd8ZV1CnavoZpwHqo1HaZ4lcvXlxe6xnXXg4q1NmwNPndPM98
I53ZehhxoCxpYUxbdS4iyI2FttJK8VknalYCFvHdXQmQfDtYRrejaSVefMO4SPNPVRA4Xua476Lh
Xwon3Eo+f+mYmwpHFS6CIscU2qcvHRnLA676lH846G5rawYO6UZBspR8KDdNZJAx5eompbD54ccR
1fkC4/SgkfaK0VFlAddYj0BhrfVgqh65eNl4BR/DslCoYpMguyHMUI2K/dQSlGxMRrcfU6o2BIFA
5gMyhaWd4Er/PaPbSJFp1G4ZE9dNq3jaEaxwc9SECvpyMFGD66K8yam03Pw2s7a9emFnVn7TeiLJ
oGl4W4H8c51HRnNKFXKX57/UMOjtSiG6+ZT13XDNK6DFJH9bz+7Un1OnarhsFyDw5w4CAEK0/6ln
LAwapKRnRSGdbS5PymBM+2TwQBxIyMN89RlgFYumeSorviSxUhdr3FDec4Xpu7O0F6uwL3Q+DZa9
LSV9sPD5AaB5fqg7n00886DqAT6sGxXER/TtBmB9h8WvB8Mjd45Zgw+uTS+q2eRXYpJQvcbuQcsC
9WDMrICqS8MvmaM/dKQu/kh7oHX26DxbDorh2E4ypkqedYO6OS00IGBC4fV1a0LUqxbRZQgne6mP
VfojRx+YR/oGROy4nnMergNZNGvPdVgTVJlylZuWHsWuxTqVx9OpKJDIatgY5SYu7C+VSRvMAuGw
go4G8BMgLFf1pj47tZa8lLW/cZEZvrX8t9N0bi5yGI7ezzgxq+tAcerW9dWL6uAhrJyHSqTdb5sh
U7/biZnvP+3PvOIKJEI79KSwMVHki54Y/dXGVLWjRPndLdslBJryiLOVNn3W7LlLu86dMfvbQx0j
zNqeMnOBxyM+YlhN+d6W5ZPcACt7QvzQnP3JbxGYgUrURQRHHXHXUp5RlFr5NGThXPgxbw0REefR
Hp78zuPG0Ffurh+mCjE03rMkyCfmOmn1EmhEP2cjcfMgd1hIq0RmeEi9bglhGhuBkPqUdonK7xa4
/EWL6YHZFFQGLxtfKJ+goe/VzYjNCSpbXg47EpPzlTZ/+oSOVAFo4iLt6mVgl9xhZ6SdMzrWRin4
w9c6GTqs3PvtCPfhxalMao9A+O5DMYQkjlNo3SDvVV+s+Y7aFqqysvTA3MbKj3bw/aPIy+gE/jI6
ldr016NmyoqDr4/L6dfBj9MiLflCfw7ZWmTVJAnK7f2xPEk+Rz7S+VMtTaWLVqOv7VinhddIc5Tn
LGN2ygKig5HBsDPHjtl3VJNyztCwu2JthxW2b3lyHVPhzJ1pdT9a9vVhQv2BE2Z+qUlRz7amf0uo
u2OTIiCDTJ1QmO+ZXoknC2PaPqkE61eToFPRfXPSst/Gul3s/LKnq+iXBkkjbnEWnY2oXsXSMvwp
bQfyuBv72srJWyISM5uldm8TAawiw15W83pEL7XiFFHuEXO0n9wk6Fzuj2puav973wxlPHw6RVVq
YjdV4t6DB6OA64n4GdnFOQZ+AZDKma5BCkSRGb+2kfvUdpiunR6KHcVwFjnzKRg6eoite61N3XWh
2e3ay630da58d3M9KjJMd88c7CesJK7Mqj80y6FpzIPXGDq0pWrr1op4Mo0xucWm/ajFVr5LlKxa
92ZXpCt592+o26HYhxkxELO8q+OiQPTZWRtbNN3zFEHotOZg0oZk8kIpu29lrLGOS5384eNcQCT3
1R9rbGUllcN3+bARDUsPID8GYzxTW43wIvQP/ilIRbKucmfcoFkoti5pErvGMYqnCWccInv6ADZ9
AMQ+7ovndcU2NRCeTrkrWNZbz3Za5k9y44ihWNTgJQ9yWFVFTSCM3ZI6BqLkX+bKmvsft22X2TLl
WdPVsGB8brdDmOC+aRTcK9rsis6uf2WaPmxFXpVrOQxJXeVRqm7lUJkozo4xijC3D4rnSNVX5GHt
c7oX5BZ6pG7r7p82/vnG9uOvXQVAhVSh6NkrtHiteMzV0rJidVgUOLyHzMfxPhlL5xrN1UlrMMqj
kcUIKZUiee5ERW8Ja6Z0ZVL20Dajkn7/5NaUvs00+p6beqU93KXhk5OSf20iD2tqoKEf67QxgjRZ
J17/EgZJtAaKXp3aCMlABOf7eTZ3POkOgoPW47YdWzek6CQU926G6JiwtXhWInzgIeUQBmMHTGjC
nvaLGwkBwz/jr2p2dTP8Ia0z04hE3WqCgxt4TJAr8GVNeavi/jwZzBHgY8NwmNM61VA5VR1sZUkM
+bWLxFvzJEdyf1G5J7mr4VoVLH896eN1MJWeP57099eRCRmBE+LfTNqTrFKYQN12SowZ4k4isYe0
WrD+hN2UdHPuLATI48fGrTpn06fmm4pFiObqfDTVuj8jy0HAj/mZMHmtUU9yo9d5vphKK9u4Rv7/
2Y9muYc407YsXagaQhtLRoj/ttwTeKDJEaNXXHN/WXiaI8CoD+ahA/q1MelyvKSd9zPPYUp1TkCQ
ZxN49hXPpY2UCQ1BKIh2nrTsbLV2/S0V2WKIBgxtPoLMmVaLuXJYYm6BbB9b+r4f2milzRRKT2+U
m6fRbDcDtQILx1AJoWZWovip5+Sg2U04W83iMxWSaj86wnsMqUf2VRX+QJEFWlAI7QtU+H5ZKon7
qHrke/uQTS49SW67kHyRo1PH8dHwbXfbA+ehintILA0XfzlopOyGNl8KQzfOchOCj5kWEfjHU2R8
jURjnNNMmzPWRI53s7h2lTa9E8ytrpVYtXd/DRej3/RPCYip1ZTFFRGQurWswgicXNmQnBvb5VEe
kI/kPjd3qVJ7+LlaaoSrIs/UTTt7PYmVV255l39NHb89fuwafyAa1G9NQfxyDFjHqQr7GPrmq83X
MVpquelujNAAqju/ChB+6utkYi+jMXiz48n5kvlc4C0gOQ+AzgGD5iEaTo1FnojVq9Nr1ouCXGHb
VU24m7q8fLHLlMlVp31P1JaYwNBzbnEPmyvtBemHmje9hz4ZGfMZZkWDVfRKdWk8bmLTCKw3wVJP
d6fLHw2FbJFIDukOpjujrejnyYrI6PnV8Z+vyZ8kNPPnWVfpKakYS+hJOdonBVSvep4/DLW51Adz
Olhgqi9yg4YvWRBaGgBqML2LancmfSS/Joo7LYfbXHJZqqIrdlGVjI9cqK1bqNwH9z0jwLfEIRaI
Zdr4eN9nAsqxlGJT+QgKFc+ZXj0xkeRpTPZJDpmpMe3Vwpsc9fmmLiLlpYyy/FFAsr7v5Qt1RrWA
Zmx+Bb8flS0ThPoqQjdbtIVw9kHpmLdQ781bkNq7xAIMnLqZdWMNYl597arDV8DEsQZxFT5TtjW2
qlrqO01Ruse+wzBIfd/9EY3uWjca+91yShcwpjKcnGTSzmVByQVDsQsHlwANPQ/bc6/SAIFowEM9
3Co6iR5dpjGQe35t0LC3Z0Xjck0M0v7joNwvh62S/PnPf2L+op9vuyijXG67mmUySXKcT6vltIGo
YCAzWjmeQdyPwhUoRIv/oAEy22qw0446/d2jCMx+m4LDIBIlEausB5qTjHgujB7nNWrbrWo8z1/A
J7nRTRIrKs1S9lEVhU9AmetTPY7vH2eouTegBsPELfdpSpceKG8vByDoXPbG8t3xmGvmBtfPVvPF
l8L8I07i8t2LNWNXoXlZd/NZwqZ9Ikbv1up69qAR6/Lbs6eJAnqp1AdgkvpVKbmVzUZxKsKEWWaJ
wlzJEdcpz/H+zgeEhUYgHZzsZo8NVD/YQSt5oLV5d6lZb6Yo1te+nzkoFmHn9X4bvDsFTgEX8+kp
t9v2xSzU9Tjv91hp7AB/uWsz9gM8osFbOZTtzTnEuZrf+kpMNGj7aS2zOQJ3KC+BVZ4o+mhP0VgF
K/kI/e8XpXaMl0o0yXJyI9quBDQcjKEgJVjz9C+N5mA1F+JHNhF8nvlm82TZVrmzA13ZoqJRnmLL
+LOZUvFjavpLpaAz9zwgRF1sloccxTDMJNpDhjtNG8cbuGv9ekRnS90U+JkumWr9x9Fi3qem5JqX
inGo6N2eYDGaa+hixkup9T8b3W7+GIj3QkI8fmetn2Gdb9ObYvgIACfH2rlAGo/4lo/IFJQNjTtz
Nxgqs2PNfo0Adn4fWOksSiXlGxqW6mFoFTBuvaF9dcyf8oQQ5hNCyWYFlrin0ASYEL/GlyYc22sE
N/i5HCG80iTfESGGq5rJ57nOm2xnD/V73vnaWW70ofzrkRxqrgrR362jlXzCx3k9xVLa9aL/lpUB
qWN6OP5Ll1qIz11qXeDbg5RAZCd6XfVz26kKCRQN4tDgJkj5/BDa3ZPntiRiqql/JKGYhrMtUqLc
k+Z10JMfLTf8x0jHusz9jisMZp2PXs99UpXkoLU1Qkl95wkfAVm7Ycfl1apDciWCsCJSZMbfll6o
L6juKS+QCRbKvNhREmdegwrnPgyNWlvYwt3KOpIyqawUNbQMso4E01S5Aua5C1GlGjX1EJxxX2ju
WlUYkP22GRrACvoimDMcZK6D3LQ9hUPRmAqYLw6oWnTz9B6aRT2AYUjbF3u09LMfYONCMt+tM6dT
SEkropXSEUOS1C5BayZhTdlo/LAso9nc16Nq6mHqsbgIN/N6VC5KZfNXHhgqFmi1Tyna7ZS9OoPD
yTlpiYvUmkvVEBfiuUW1QbiqGCt5RAmTs+moxUGO5Eafn1FQ8D/74/3p2DfmYCLd33EF5l/alNua
tCjVyfMdVw9oCPedjoQk/Dok9ZO1k5m7kdbLsuiJj1nJXAmIvKiLey+YDtWAjyCDtVG5LPd8r5rl
vLt/vjtonxTjmJpBwuJeMAwd9ThY5E93B63JAVb0Ld3lOgmW9dhbXMbZ6IVlEaYRtfDb5oe5c0EC
HZzywkE6L3fJ82y9K7sFE6xq5QYUQD9e4X5kpJt0MOziMVCbtyQM3T8qUS5Hf1S+U8LF013U1WPd
6eV2aiqqisTp4Nuj2jCoufZFTYoX+SQrorrowYl2DYot8pOYWea1HuL0Ij+mYwIXqtAwLsqDA5lS
5zESj/Kg/Jg6pv3b+Uk0TmvY3+ZaHpTn95wvR3KjWvqVfJH0Ikf/63wQl0m1nM+V70X+cDozvBcK
6mv50w0i2s6VD19/LsTKXb/e+387/9d7/zhf+9t7ka9P5tZf772PRudsp/qjId/LfzlX/p7y1X6d
K9+GnufWRsAVX2W2uMaR+dc/5scv+1+e9Osf5+N84SXTus2BysmD8oeYvKH7iOCkPc1u8H9Kb7+6
Q32J6ji7lU5bvFqC9iZ7PdfNaOYGz3IUQoSE602Si6JH9iv/J9u6bEyM6ZwrUj9Z2ZVR7+UwwCeO
uouAGnmy0oTrwRnVJ92INLQEyv0HJJ0VXOyc2+f9SakJEyIe4pV8Uoc4e50G6bSJpv39koLTPT7h
7t/KK4q8mASTCzmwC4ZVOpEbq8ZacSm0Rrx4erVUQLa+ldk0HdoQfZscAmbWl57O6kwO9bBZJFWQ
v2aTsM66gejXgO/95sOuXpdBk+5QKmdvfSTloMFjyh/0hh/2CWR59qYBy9sWSWiv5YvF81uYrKq4
OIMlXqaeq8X8YvXf30I3vwVKsyaLDM+DjKBZSPgMKeSSclc7jl58r0UXNotfG91TtEVb5v7ORXq8
uI+ZBBiXyjD6DfGmJAsg9w4jI66WfYgx0IrHEP7m3HPIZwX8HMeCzJSuQlA3t/nkOxt33iWfMJBt
c8znYevQtKoC8fsTGho7YzzHT8NSpS4wn6zP35wg1JvtP1//PllAsH6AcbJ0x1WxCqFR1D+pxdBi
O2EiWB2jbXGX/SzpMMvuyswxu2s4et8Y1zpd0zXJag9QxnNoxnq7yShOvacTAEia699ZW5erAgrW
CaVQRc3/q40JZKsUsb9WZ7+0HMbnqRXuSuoE/Ujp7selilAOU6Xw1xYgxHNjEIiQ6f25zzC4y0fq
TIgJ3EBZj/O+jwMf5xWh0KjZt8pa7muaRF0m+M23og3MCxCsBREiLhGLTpmd7xOPbjAIt1WPRkQe
KLoJnXVUZFxtDVavGhQ5HeoQBZtS4vgR/GVW8pyxLg9+2GGm9hX/XnAMqSnSKzNe6livthmvu6vq
sn2SZ0C9i/9lCoWj6e/rGqQUzlxONG1LRwP8H/aPnntqkqjYWHorHW7QA6OFoxoFJOi8exZmRnMi
qeItNt7+ebCIe+UvQuGsfC+VyfuuEfmSBy3ih8GMKJ1l2veSstRsOFdfCjdWV4XbOQD6xcaou/RW
1Q5WPpzzv0ZzpDPt8GRHNzQ8tlMfElLqBUc5/Nj334byPDUd+DIS2VHbo3nGaobdDewxK0eF9Wko
8mNgU7YXXh8dJo1mmR/E/j6xopjILG1WVen1ebLyYGsEo78MEmZDUGrKQ8WyVax16s0HP9Fq+JTz
XkBv7JUPzflQ1A7WGn6CSxFOgRodJ91mYq31blTeJfLi+IkKdUMAzwCK3FaS9wLq5ap27aMrPGro
w7CLdMNWV6mOVcDFzTBDDm4iV4Ep5fsAmSqovqg7a2bTnYtBz/oViEQ02KGXLymEOfz68yE6gh0Q
C2vT5M6zTnTBwanV4dCbiGPJeGQsN23GartOk3f0c3a3CBTyOeVmapIj+MJ6/7FLPoqNQDmlam5h
fmqs9VQY1EAJBnsJe8zSpIk8TRlYhDKfyFvp650IfPur71LCIjLIuur+1G9gf+osffqlFeI2Tabg
r40cgrtFnaAMOASFQ+apWlcPgxsQtd427gFq33jMnaDcktWlHj0No1iYqi/3qJHWYHIc1c24lxob
nWSVk+qNtybajwgmXnWUaMemBzArh+aY+FxYZ4LkfLSKY3Op2lRRCRCG1N7mL9Ra4BGBiaIK/RPq
g/tkNcCTh1BVt5lnfTrBRwOxcKzAPLFATJe9OvivH4+QgrzlcPwcNV51Sqn/1Kb4J+CB+K0dm2Hp
NgJjEzGGGyNp27PXWfke5HdFZh1tDoO59IGXrx9jC3RjUSsXOep6Fi6wJzRrS7mGiDejVQ4AGelw
zBSx2UwUhnm2HVL6c6Ei/mjmsI0AVOHGzanRxEO/zLtUrJNmoNdlw4/IZxeOjl51485C1jowk6+2
bfrLPNHcc2nV6o1Mlh9y/6SBBkHfU6xSx8j29KzHG02BEVA5cdSBiKab3Md0llBAB5OIGfg/y6Ej
6Lp0nY0/5xME3RCc8UkWMQm1ZvvKNego8zsHOHXEkkTuTTS6uW/VYu3zr/6EWvI5R3RIwHWDcJpi
2Dn3ccP1Sf6AkDN/MFQuzYshO7Go6S73UTdQ5o1df45HTw4qX5x66QXiHKqB/+A7Q/Qcu1W2stpp
/mWm/hkSBMtBi9BxYQTmLjdU7NhINJ/UoCKrqvHNL1BLLgCeiRfgOi8FInxcJ4DJpdhJ+cgEZXpn
42JrhUfxeZ4L3CcJZlmggYSiVc5z66SjVJ+aHrXsuYFg6n22F7SNFggI6Q1MeSb+5UJvfhL0o47Q
NW7NwkXRrVLKmiVYv9XcCbHB/FB0P9OpDTbJ6DyaTCjfkrJPt75FkpAcann+XmWJczXbyiFRxnls
KHo/NWb6Sgl7XMQzQLwOzhVmkh+KOcAnb2PjOBCb3LuGs0csVqzjmfZcGuq20YL0Ve4v++hbJBA0
0npkYhRR01ojmG4RGyANjQH9nvvwRX6Hkyg6xUNTX+SIteU3R3MbVrt8IORHQ35I5Mdl5HNTDAjE
EBCQWjGfkcAgWKOxAr/oZ/4OFPuf3lSU5qE2827rKtOf+izxC9rQ/hc9DbKZT3dSIGcUOyzbBa4D
pvY/jJSko9IchMufj5P5VoviWz8l0RNefe1QKSi+pHx0Mn42FLbfUQeKTaE0+q72omjPCvu7Tk37
Wnk+4GVP4ZKWhuNVbuihNJtwUKelHCYOcvCoEskhAEO+NNCQvCpcipeFIfJXH1ry0uEveX+UzftE
7SyRPmA6TTX3e4vyw1Z85Q+lzr7YVVp/SercpBhAABJ6LWNZG/oyxRz/vVbo82qZkj9aVlBtCbjI
D7CjkpNwEzTd4FFtnJtTdvKrYA2YRb9YCVQ7F9rCpnObApopgfN6ZlJPKmIaZV51YwKc76DfzkFr
Q7FDCIHxoxIVFgKkeEk4JOuoCeIHH2MnoTbI/qqkJVjXTtVzjhTqVo728wB5ZgUjIlxm4JfPZTAq
BNzySG5Q+RcnTeDA+Pt+edD3uwHapxqTVZsHC5MZ7XNrCeVaNdZWjtBMuM8d2VCDT2V7Pp6g4Z2U
un+QI5di2YIrzghViYNTEMZwpjExUqDf2Y2nP1oDSwThGSAcgwgnAr2aWAvavQNaYdPHk/bWGDU8
Mk7Aszosh4DgsMDSSkRsnvroIQXaerkKerAb1Ue5j1XPe2CCVJa7MDH3IJS5Wc3nFw33zaTaKSIS
O1p3yQHfM1B6o5lvHWVzVYKxW1VVW7ykcSwWfco9GqLYrYX/B245f1SGkYS3uGzW0WTgW8UWt1K1
YU4et8leMBLj4tLmXap4g7e48NqVj/j2qaHscK2ncQNKy3xKE++bQxXwQbGVaxjE2Zz/MFzrVHyb
WKatS8S8a5/l4nkyLVw7fXiYjCQ4dB4/R1GoabEaZw3UxfVewUxLSqBT7SHPJFsdFw/zfmYKYFdA
BWXpiwW06qTYLQscYo7eB4fcA7eKi3M1oZbl23WgKbgnPIbcrLlVq4v+X77yxuf6IxYpgUXKIlST
MFGLadrfL6qx1Qyidqm75q89ogWMIcTEhwmp6OagNxcjauvrxwENFNUC0W97QQRaX6uKQGqzBNGv
2WV1aLPJvzjl9KOcZ1eKXwAM8LUfhPr6h6EsKYyZCvK02XFQ6vr3gBL8Bt4YNxLsLiB9U0KOeqPr
g7UwaAuG0KjWBTqisBqGhZFUxdHUa/c1n2ed8z+YgzxpN8HKXc+hyjTW+YdNmoCgtp64NLnWJEC7
OU9B9NoO5g87TZVmHzfqk1UkGIarploaWpQ9K27NdcqItnI0Tk19IAImgSDVzZFRGUznGqSVpSbO
ua0Gm0m6bUMI4xQHSMz2PpTnoIS3z1ogzLU1Bc8IJU8IXquz2USgmeTDj41TacfKLtS9OgAHWcR6
rJC6ZgEBCvtTaFX9ST4qxoDYX9Utidj724GsIezsfgo5mhVKKxw/mNtK1wq3lmL8kKM6NdKlVbf2
0qzrdOFjfXv3HTJfETc2B13Y2dvYn+mfFQ+jn1o102+3uFCy7DYjHY2lbFlYQ6ksnL5s9yINjhbS
4B9whFpup6N1C0j52/vCbzfNkPuXZMjj5bh2IUi+yE8CGnDibl7kqonA83l/lNob1lr+o1uaX4Y6
MGiCdvqL6mn3UTln6/4ayWO/zsxLYZ+GKUsWrWX8UVFWP/mtLp5L+KBLvU/q3eCU/0fZeS1Hymz5
/lUm9j178AkTs/cFlK+SSl6tviHa4r3nbc6znBc7P1DP1+r6OlpzdEGQgIrCVGautf5GeejtGl8g
ObFXXsPejOIBVN+B2oH+9BM4jaCOuauR3oInBUEy6fSHVjLGYzLIoEgKQ37q+iHeWVpP7W9uwgeu
11ZgDtuyTZWnujJyN4Mme2j4zYbAqrYU4DWc/rItVULtWet189CZyEEMo1Y45M/bI/lq64weEGxD
G+hUOuX+StZjUp8DqM3IyExn4UJ0NigAPhOduYUaAR9/ZXtRffKLFzmFROS8XbHarLmFEwhpOVbq
UzlVKCubkbpua0R/MdGoT8uOZWHxFBy0R6orySTdD703dKZYhReCNpuTz85fHcKtALRzR6IiCCLB
CB3GXXArufF1RMoW7Q7the4Lt0YremxRR0HDHlR1n9P9mujWaeM5qgr5YcGi0KACJz8sSD4a+NFB
bvNjfJ9Dzb/T0/jYzyGNrIvk1FLD5GHk0pNnRuNWHuV+LWa5VUxpsMrNmllZRkOcvu8kVjtV2RaZ
Ke9kSaqPFrAG7Jp8angQxMcnr2j3gzl5gO+1wlUKNNpVLPG2WEL0h6kwmytLNsp1q8v9o1/FKFUg
dLgyLEAlthEEs6FHkR9JUr5dLNvUqgPtIycCk5+itFx8cJDboqTGP0FUwYkv8YN1MAb5NXwshkuE
i1zMHo+m7EO4rPx2OojuVsRZuw8X+dNEmA91mwkH1IO+Yr4W3eE+mdyq3XVe5ZjmzFuGXNh7hMup
fw5YGuJuMpLoaZu7FDl5NyuGGW+CMVRMSuqkwnSMC7U7Egp9Qiap3gRx0x1jbNKOaMrayIPNbdPI
80PfDFuBZNErpm00qjtgZvK9lGTKURrVR62bpGObaIQxSahft7VR7Gb/akiKWXpdD21zCGdtYFKH
/UETPOCZKFWRQpl/zoY+6Hd/tUqR6HeVGCxAJe1sTCWHzF3yFyPu4pOaAFglLi2ndQac8NTYVjTX
ZuqHrpMEoH8lOyCtwNkwin6ZIshqXZ5Pj6GZf6gxi/0adtENCIL4GT10aqdhD5gCGc09Z9XcoElg
r75eh5oka0RCDZd0aY/vpFauZQiUrqpT/UUtKrtW4jK/XtaYioG1HGHYzxGpCDLYHvpkYq6EQtxg
uotUhsQ7jbJNb7jBnNnoywntMrKj69yz1EMhJ9VdzNPBeEAGmJnrD9CxHXVGLNsNUwU1CD5kVX6T
Ap9zmXxUmBdMBRRfj9QhCUZT6JPTGXJFon8ezUJVWVu+/CXLI3lnjp4hVinvzy55T2XlEj4AWo85
gmwaKjBGOHCXBSIoon4QKKbvkszc+uRzMowl6Ul7bdNBktwP5VgBjhSF005m+uXnEaQx0Sksz76O
K6sk9GE9JGnghH0ZOkMVIYg8DAMwqWb6VCgQdHvUqxvZa7ZREFnbacLzUq6bzXIAbJOS6B8JNnSq
T+OgYGFjeip3BFS8Iux7wG3yQ5748R49vxq9ah2MSaSOD/w+W0cFY4BTTohadzZpr8SNZUepiW77
iuOTOx97Vr1adYuAjVKpJkE4bbnGNrzLIhiu8JZukpmo1tfKvku05rQwlsRKGSidtDIx/iIUOslR
6aYIlCMtW/gPgGsRTzPkF9NMeCtLiFFLU+Pn5efXf05pGxcwy/mBwQRViYt1IYjsLjA9Cl5pyE71
PraQQ8+caMbLVA3SloNVfMol6vOFEn2Fc4NYZ0TOAHlie0cBQN6CrZDuATCEznKIOSZomgjrQwtn
bw0UJD3Zcm5d8ZPLVxSUy+XTJB0boymPoyPQ7Uz7zgizVVv7qEjDTley5qs/Jk949aFhhjyJE3iF
9hznWeLCdFIfPAmXs36wrdtc4tsq3DTQxJ6/FV5rnwov0FFegrsk+6ZyMJnR7qK+QRBEiuZZ24CR
SSmTnyfLfyu8ALYVtn5uKtRiByNfIGrjT4epl19bPaCtaWUVQnpvPn2Zi1YoBitCN4VhoDsAHezX
6bQoax1TnJgEyFLOj3rwbEmLz3Ctm9kqHNNkdKQcbmDYWP3ezox9rKn1iy4X40ovPJ3cjj0eZbm+
1gMbCf9oNAuosUR6PKvj4KfUWJP4Kh/rBEwoGmjLAorPF0uzgt3SkuQK999ltVIGxEgDg8B6PliJ
Yzi5C8zZbNp4lfPxnMx+Rkmmi121Zto856ZIeRvR3evCQIDUV/LwnWzOa7rmDWNOVWV1puwQkgCw
tvVLMXBi8NYDjoZmugYG386Vr5YI+cGTpwVSZuCAi7OPWBVNWIKy1HAFBBTj6/i8ki0QTu2BWJwC
Ed0UvqjAS4rvbapV+2oWhcVOx9pFxGnA6qP6dpwXy7a6zAcnoCc7AmTS4G1nCcaAeHHtUMfvzqZN
+EkfjOa+5hMwIrC2Uuxoeiri+ntuPBc4TKtVpj3Cf22uekX57hVDf+xQ9rqWsOnY67Vpu6iJxM7E
CLwjCMVgT0PA9iR1zdqvmCoYYSetBsscr/mtvV0UBu49HTaSQ5CO1xIW8KswNCZmp/FToijZYxUZ
yrYaUtTposnDlbX6Wjakr30rfkSHxV5VaNOvW9BzGTzh7xPCv7d6oOt3Zjkq2K5WiotAhH6nztvi
rHyI+8k82TPBum+baZNBCxw7yXoweqndEoLZCEPW450B89rRrVj9giTGLkW14ENYZBhzaHZ9HCDm
nOtR6WDJzyk1GDwI5dyC/FacEtkTVyV5cu7RW9lLDKrbImzt+7ZDeqGTPPPr7AfcDVHyecbL2n72
mEIrwCYeyWhfb7Zp2Cj3aUbdpdbMu2Uz+XR/bzL/gM7JUVBTVNeMcHIITf0j/Hh1h+QFmQC5ba4Q
hnBtf0D7qOomJ+8LHet0FpjZ4iA45u3BaBT9LvXL8Urr0vOycxFrxguQH60mom1D57gHjpnHa6q1
9rbA3tyJJ2+8kiSVKmESnaZZNCQQ5CDDEke6gkCEonIPqjPOlXrTz8FqJnlXiWQ393kqbAiFIdle
2052lD5Cl4KfdFgWlQmKBuAh7QLd1gNAdoLCekoOFYWqxCzu2k6PvngifVQSrftsxNUHtTGtT4Xd
fho1UnZ5HHyLpkL92IyIA4wmuNWuGXyXhGd0jqaJK43x1Aqq6NxPcYfT+bzqRaAzkqk8Lq3l2GWt
IzaCtl7ZG8DZavk5L+rPUSH1m6rIGidWRWUc+ih/rqJRxRbets7LQurIsohktJ2f25Y1P0I+o5VR
TP25AyviBFbUAZk2+8wM9egbKY61UbxN/dq/bhe0+V/NhfPTTq25DQtfQeop2SyBltrO9WEUkN0x
YmjRY1SipPwAnoBC+cIiR04Htx6iqQb9kXxtyTm9YWIOmzaCuGWX+MCKWXRZwEqbSrrKLM1xX9XU
RN1DRY0cW56CW8zNgttmCK/MsYyOFT+hW5Eq8naEkOQuzUGNn1Ao7veBVeefjSD3gBrLj2o/Blfh
bCZSYhdvCql7yCdKExa+6FWXi0dTvS/njreXAdSaPlhwBYkG+uVYR341HaItPq7TWZA8cuygOmki
UFEL1ZQzjGLlDFOSwkpR4yE074CQXOx1T8ibzFJ0iP1pu8l1XX+2cnXf+E3wRYKp6cg4mt/CtZgO
QUsWgVjMWTw1FMX+HKa+dLap/D7IJYL6s9WGYkjeXhboDEgmTcmmtBwI6dg0dXCc5uzDCC39BJZL
hieeG1ikgh0IxdYvtfQhjalrkRiq8KqjiUrscCNlKUal5BI6adA2VBJtjLDEljsR7ql7eJjgsZCS
SqscBQ/uVa1C2NPjoT1HNYaiHuLYlAza87IphNC1J9+GE2mwJ02pPWdF0x7CxCJIm5uIZQyrQSgv
bUfBpaLWZmIVKAXHdl4khQ9tYGkrfh4el7VlYURy44owt6F3ZNIG9qK66aW8+tB7xRcYfrqMhkcU
yAhwVzE5p4xXWAKfPjfqeeGhGrw1yK87ZWdJ10wKntSZ5L+0GPnetOZ9yowWsAr9pQ0raQvrDThy
bKIAovjhdlIwgo7GbHz2Iiya8A9vT8teaHuusPLwcRi8GnkB7WnZnIG43HlIbayWZmxFPmNLHR10
BM8Oea51pMLLwEHSwX4loVEMLdzIwNS3DnrpAbBwgA443n4LzcxW1GKrlhhRvzYzHLlVFAxc3Uq7
O72AHBK39nmgQOt2jFibgOnQmXPZ52WHblJvBZh68A0crO24PNZ+Wx4RvCAF+bO9rLXznmU3ojur
RvOboz7YBFtBdrMsPMxTbgZDUhlqypDK0IyhR1/W25J130sRd86s/O5zPqUP1H69hwRV0Z3cJPk2
kUT8HCCgthwgoj5wzYz3I+rlVrpXoNrtMhF/qKk1nGbg6R23LyFVVR2aoDd3fodg8lJEmyQUL5Hn
945LE5S1tib5h/rN5KubrvNwCGGWAZSk3U9L0meChO8qNd+SqGC89cVDC987XbW++cmQLH+bS6rY
mUZ0QvawBMY6Lk7vrC5tGcHmwrI1wvr/2bSsUeeurgIsIf4cTKgz/uXX2RoOMhZYC0URc3XoYmJb
GolWMakCF+F7V9gXh+5QdepBmXmZdk0VQ2Z4oEikC6B/ZjEDghxNt5TjoqvxZ9UNrcR1x68/okma
WZK3lnpVOy9rPZnB17VxXpMiUAp/vjBt/uK/XBhlRRsICbwHaGIYaPw6Y4f8oo+yh4ZppDN4Dr7y
kOvAQjCUwzAZie3I8xJsHvB6iAzCjGUtb630HM3bgnlb7jfFZhqml1enL2YK5v2sizK5hpCr+9ew
UmrD4SnuKwhgKPYeO2tszszwMCDINr6O4scwj1qS1ZBRFxRpbdGnzyrMVwlcqTxA5cyWySQlndOf
b4F1WVhVVWJFqn6KAohGF5eRfdtrYyk84TkKHLZglSuR7ZDMqc+pHTGAmkRrKYieewiRVOkVX3vx
/PxRK8fuexG+2OBXKRXV005YkfjcaFpO2uecp/14WsQTFkGFLtTEDl8aPVrXd6Y/ZvdyphtHCdMG
J6zj7r5Ure5eSaFplx5CkEPf3Rd6rq5fkQJiBHLVac8ctFbiunjASGm6QeDiSc4RQ1eM/gMVM6YD
kukNbqadw69jncv3YSIjLTGEH2wzUPamZgKvnZvlCKUQMyJsoucmqhVOHlHbwQwhA7+LaqcsHD22
lDvVqka6qKF4ec2O21EjX+FSYTzIgkO0Xnpq67y9LuU+AJHvSU9NIJf7TI3yVZKOn0e7S7a4xvHd
Ym0vd9jN/iT++z3Srai1fF4EVIxuH6I98JIm1O37MPY2FAHeibvMC8A5z1pH0xSBklkdGhzXRRWd
5FCDGoVkO20d3OgCQIgsFA1RIiE2yuDLH0iMrOiRw8/pXNIz8VM5TXI7nRszRR2iFcHnXJJvZkr0
Yx6nP/5TtFThQ0ASaysCNJ5oEVJCIujuG6+JD3ESyY7kt919ELBAHGCbRA1el3MrjBVlrUwgH5em
aY3hTYyBSYoT9P3yGb/7SEXHZF220TAtUxWO1lx+DfLePtllcVq8LV9dLudNuZJB4ueAcraUkiHq
7Yau2ST4gb5m3gzoz/HEWA6dJ9hEel4feuSdby+OeMcO61IzRtU1C5YgmENj5hJalwqFTVNQUVDC
xq3IPU1NeuwE2LWFJGPF3bh/DVEtAcrVbtX1wokBlSBD9B0G+gs4MYGnnKa87c5FLpLN4lQXZQ0m
07l0qyHk81D3xmrZTEIZ4wwzYY5DTLHTO1nahGNff1Bwi5DnZGTgd18UPZSOiziw4g3JVZRZB8Jw
uKO9KZIr0oMHUrMDWgdzMfO1u6iVrt8QQbV7kWbDNhrD/J5zNY5o+gJGn95cF5Dw/LGYqCMrt3qp
ZdR5PQXj0UA5BfOCWFyGaBra2xwPGDHVDnyT9FuqrhtAU99UpGidUg6aR3b/ufN7ZRu/HQBIIqgY
eVm6Sn7w79Q3ki66Xyoa4CdNV5yl2qWmcu+sXmcqY7XFC47vOc9glkXfW9EBYjDsQG26Vv3yYIrq
3qReR9qnTs1jUAS7185Ckh+rFu/rxQr7dU0vA+R5QuYDsws2imTd9bK27A1D8wn/2ogsBt7Zeq99
ovSsnIUvVqOSe9+kwbjP9MT/kKiAj7Wu/jiQOD+nVRsB77GLE0rEUIqTbqZ2WTHkCtE9xF5v78xO
ANjSvLWC8trBoODfozNiFQd+E/vllVsWJYm3bT6WyTpHhSaQxhp2LU/FDJvvfj8nZ4T20Q/zK+IE
d8nzdlhPuj1C2ecEWZrjWJrhmuB5xC0dN7cpw5FR5Pm5M/3uuIRuk59JO+wqge6BCgxcLYF/CfAH
zCKQliIhCQVBEjEsE6bR6rUdDFPrtrlZb3VJjrCG9cW3sJ3Ip3cV8qtauPcq8pbMS5RtE5PQIspE
uYSMcoZWwYqqjn8K1RmELNHTDw259YK55gEYbrxth1HeoAw8fkDW9UNSCO8G7BN5RKO+V7B1Okc6
YjqGRZohjPVn0CnGMeRBI8BMPKEPFH7aMWi3DfIsN928GAy1pjfzZyX5eVveZwfA2SH0CJzjujI1
CAQa9XFplmrzo0nebhti9IQgf5gfUDgeP8SYn8hhoz3VZqOfBnT63GU7Klv5apD6mwm9q1UHWUTe
JmDaKWrYp8oasTcudQLflCrZqqzQDNLb9lYSkwzq8aksC/+5j4b4bBgDAaolPfV1Z29h9rpobYlV
O9+6MLGdSZXjF9TbwZYyDdhZndCfRqHvsKAuPwYlIhpM+rFp6/HlGfGng211nSdSv6uSND70odKe
Eq/G0XzKU3JCFuRDA+dbuUqUTRSE6s7MmC78nMtXmrixVMRtrHQYsFBRhpPR2vbGR5j0BjwsfpkI
2DzwwoPkiMzpQ+RP39ROHr4MvbbLq1YKnO9W2coQjppyF83iTanQYaX/tSiUUd6hpnqzbLLlQEXG
JMQIWyfKnBeFVNDNwbxeWst25LXybWy1jdN59ee2nPwzih7GE7K1rtcX7YOdDPG9WdWbZfOU5jYa
+/gZWFlZX2tpGDh6apV7qTNmBVYmCaPiNeumaRVUair/GVyMjndqjwhelgAtDClIY72ykiIozcta
WHH3ljX/r7Wfe8dBNq/9FsB9ZIapQ83aIusJHB+ScrReak0QIeGjN+8EBvZlYED3idGJBXlYF3CY
LglsBUViYAgjGUfNbKjiUEeJA6m4V0h+cNFV/pJb/rVvKNWHqLfI9s5rwbyWp+Vaq4S3XVzDcARq
JgdeEA6DGZWbMPDitSx7Dy04FAresArazPpSmqifL3QSJXIHS38J7AliGcrG52hekwjodxjphdDc
+x9Znb6zkFFQxnIfLzJ0OLRtuxBT26UZz3ILhjIdBuMjHmbFs6eo1sH0CnSL5iYW9gJDL8BjErWg
m1o0qTOKlLK/ojTZJwlVBViJvYycwoxAKgyYHojffvPV4sX0wVEDQYFrPqjivhmtaB0oVnw2WwOC
xLzopRnv2lv7vrD6w7Im+ckArJ5thLL969qybdnrS5LtVij1YLLcZvDhZgc6LCmpghPyo34T3DCL
pIo9KMpLE5nByiKTdwwLpDo1GOUnuWpfGGr7q05gZR8pWrhq0CHbDXNTJg7YwnuMwUlMH/481ip/
C7YAGlETIfVrKLqK5PRFsAW4oIebpzb0pP4mLSDWLKaCmmJau7q190wD4tOyHT7m9wG9+8NASe2+
IzgJxkG9XVoavNA4N09ejDdY2D0SfqZ3ZqLtPSU2nyygvlfQFBpMdfiJUgazdorc4G1p+f690Ygr
KrFf/SCNvtbecJRNmDa+yNBAKCTtKKMBc62g5bRKyRsfCnVCSMcPkmnrG2iq5MgofMzJhjk5sPIr
U6ufeysejz8XRtj+aIpiVDZDGr8sO7u2jJxatTeWElATMIgzYCca4Q51aHMdZhg7qiHAya63u5tw
VIAlFnF2RdwankSWZWv4qaNovStP1NvXlGieWF9kSPRnu/ayNfhJj/LqED7ZzKOMoJQ2+OUFm6V+
7YOtukqb2yAeEGC9XcINuisbF0I7PQG89+5KtX2iq80dRR7FYRH8MIsYNl/m22vc+Biql3Zi1Daq
KinlKxnfXa3oGjJm8l7vcvP7K5MiCSZwgJVQ72S8njeISK9eq9VIWpe7EfIqxuPftXi8S+uu/2hG
moY0iSY9oCU9rUbA/TftbFrYpo10DFHS3o9MV/zKG3YSOtInGNv6lSHs6mRkHi/S4GOAMueD5K4M
rguygkuqKUwC/jEnHpjnbq/TuVJpD0FuPvi5Ob4TR/+NQ8TbLQDSkVDQTIC0l0L+cUgIWCCn4UpK
sycRLe+lKieLJmXmg1Ir+tXsUp/XwngoQlm7k1IL3paGu13d+JuAtOZt9DU1gH1Ncwq1ANROUnRq
yXimInAXMNeyR+s65QR4Jdvo5uBvcDn3HUMhIRzO3Zs24v1btEOyaWadTYNJvjvmdiPdtwOBQh5O
HzM0ya5LstvQLyLvkBFMOyVV2/tQy+1N2CkGTM1kvKKrAcgb6/Um5re07vOQblU2EGTFsNm/gVBm
xbH3AG47vkYZr0fgWk3PMNK/aHGkHLq5ypJgaHkPoTBb54EebxLpe5V040cI88NGaqRip1ELP3sZ
eYC8+768mHXsDxszzBi/MamAgfD6L3XbDHy59uXPvZJ+oSKokvGgDknsb0ADU8xLCKQma1Y2hWbq
hqrst/teQWmuapWwvBl7rdgKJVRWQ99OV/Rc2lEnRkSY0hqecIN5IrIxv0o6Ipr9kLwsh6ZdzKE2
Bh1tg2qCYcfPJAebJ1BU5rpVK/moqIF2JTG5Xum+Urwoqn9QlNb8GhfZcxBzqGeOHJpqc81yvB27
6ZFoPjjXqao+/tVCK0VbWoAv2nfkkKmzXqTFdBQigFrZhsbNUVFZ/DUtVudiwHtcp2xU2ZGM9HsE
ZEZEGRabiYRciy1/HxRvlPZKYKu7NuivNUmjaxVTtzIjKBadHxvTKo0SbUeZQTVxh1TR2qa0QX17
XkQW80jmFdulhZBvgSShMo4I2CQvFKDgW/3c9rq6HKl22bSDRbOfZt+4qo92uoYCntJ0HSaPIX6q
oT19ayqsOckA5VfLmhxh7230YN5+7qgkNUTvRdfBLWtHMuwEAHoR7hj4zPXSDJg/OmKIx7Phy8V9
km5q/3mwBflk7LUcaQZBLYs0KybXpnN1iDfSxzzHVTRRe+PQoJf3IWlOsYe2Q9dL8clTM0DlMtI1
JemlbS+oK2EpB3ibrM/VmFWJi8STRaZ4Vngw6uo2binLdWCZllY917cNlBgQ+292QxGG+BZQfqSc
UbpePE1YsIThYy/arVRa41PRpg5pR3RsFFwQTCWV98zlhh2MCfCO2APHg1d8jhhT0WswrXNc+eG+
DdtkvQSElUy2aKuDcVsptbgz9/ICFZBy0R8kjSHttUQ1AjJd5+ksf4pXqIemv15hkkon5c0kjOIK
dMjcZXm3DKjeLcX1dNeYQ+Au2yS4hq7etOo+brM2B/D7Uerw6dpiozquFuvY1+lhNZvKagyRhxSI
q6VLlUvZAiZRO7baEeHmsgJ4M/+nMhaff0o6h2p3O1UJ+gWyoIgQ9Vq09VA8yc9jEoUOpPLJRZZK
nHQlSu4wZ/i0qLpVw+QgJhlOTzY0HEcqVB3VC6ePcRpahLfaZHaxWEqHg45954KyWBamKZD8IEPy
irz4uWPxpkNHaDoYUbCfLONoRO2hz0cbkVEv1amzojS/qit92CJzDd4NTESd1SfZr7RPeiQ2LY/z
U9t6lTvDQG4LlfxQFDGfRSE8vPNjyduVKl49P01fylmuS5Cj21W6fD3lUXNYEgVhlt+2UaNeL63I
o3Yqmbm3e91ptqVjWs332IzqM9RE/aQ0E6DKvqwDRIOxHBZ9m2yy+BmAqXHymhHAfpI6i/JZmUbf
w7pX98vUfJmkZ+AMYmRvT2T1m3Wt1WLdxZa4MYbYXBmyTJwyJeLGE724iYGm7KA49KjL/s+2oVXH
q3akEEkZ6jUtLOUnSQpWvUReC/x9sMrUkrXQCn+szdv8bIY915O8x46VGGMBBMlKE7u51PfrpWlZ
ys5EbHVXVxq1scUSaFnIcw0jatojBhbJHiTOddirKBz9JrBcto3xhGOi7j/mdE8EeGh69UOTGiez
TsN91ImNGTTB4HizVVyl6R9LRHO3S0uAIrnSKN0fXydLkiT5uyzMZxF0WXuS/P7H2rIta7FdKXv9
KGbG3EKbWxZk0VBGreIAmR4Kj6I6e0vxuwLi8Jq2+/Pwac0J41/yZ3NdiNLJnCZmrFQuGAQmRYUw
spXCFRSJVvKMjrHUiQJ2CphvAcssTTDxTHQ0M6WuFnkzDHwqrtohpacd0y+pNUgONOPsJkoLEGQe
KEFFrvLjqJi2Q9qic8yu6R8CpG2QuDbDq8SkZE32tIVLkTYHtSm+keMb3MYf9ReEPq6JKvXvKNRS
sViQK3xEKoXoSFr9Lqgn75ZXnWKabZ3gbEu38JO92yIb010PH9JdmpbapMwb5frww1jCw3m+78rj
j2aJxIhsFq/bNGnsj62PCaeWltpKLwX0xR7GiZjdx9Xc+hakQ383NadA5PL3xFafOrSeXqgNVMhW
Y4QBqTzaxGQLruypeaoiSXPzIFRe1GCNWXzwIjVGvbf6PmcqxWYJ6xfyLeMdZibDoSThRw3LIPMT
RIzSMNKS6Wl51v/5Zfgv/1t+8/pU63//N+0veUHH5gfNRfPfV+GXKq/z781/z//212G//tO/t9/y
60/pt/ryoF/+h4/+cerVp+bTL411BjxqvG2/VePdt7pNmuXz+ZLzkf/bnf/xbfmUh7H49q9/fMmp
bMyfRnYy+8ePXfuv//qHidfcf779+B/75u//r3+s/u//ycJPl8d/+1Q3//qHYvxTsdG/IY5V5kmk
ySSp/zbvsf4pC7L7tm6AvOTHYVJyy/KqCf71D0P8UxiqCoB2BtIiHkgMTH1o2aX/00ADiKFBqIAl
bUQI/ud7/fJsfj6r/8ja9CYPs6bm2/zqmSd01TYxrxO6xYQbQKQ5YxXf8CWLkrluJjTD1bfNvr71
17YLX8VRnqqtcfPmnvw49y/nuqii/u1cF1WlRqhdE1J2cnWIF2vd1Vb+GnUYTFqOMeHzqtw322BX
ba33xEQvQK6vJ6Z+y91cqrfzPPbNRUbVkPdtC8yrXHcr1dUhnjQ3yQYPGxxTrvSvg4snwKrbMrlU
etf//M51zwmLN53fj9PrCLnR+0H/vDg9YEO99WFYuUm10jaImG2jxgmedYecOcO/G72jU3ExLV/O
R/oJVyOMWgxZXJxPybw+habL5cpXRXAi7evIwOzfuarfvTlvzzI/7Tc3FQsTWC6labjVytqq63Dd
RyskiV1sxI6K8U6s8dtLIsqAjamSQFyEid6cbIxtzworLsker8HUyMVVLA5/viD1dxckTF0TROc8
p8tKm0wxy0/wKgYC9BH13qq4CrtiAwXUidCK1lem2AkyaEXzSYdQ6clUK4ds5ReMHcyB+mAVDhIg
5gYG4skQ2Tt34Hfv8Ntvd/FQ4RfYJahOvIUP4U7ZVTtja26Kbb37811QLur8y8vz9jwXjxWGoz/o
HndB3cbXqkvpZZdvTTdcYw21a9aYieymj+NO279z3jlWvPyRvD3v/L3ePGHJyCitFVxfuZ42qIa6
0ypwW9iTTuMYW+GajuYCNjgzMX/nziq/+32+PfVFGFvaeVUnCHu5vQs4fVU7yjN4NEdssZG6Eu9d
6O96wbdnmx/0mwstE1uLkdg13XpNVtvNt57mNJ8RosZc3fUcJuz3467Bk/E9B2Nl7sv/cIvNi0lY
LE1k7uZXqHX79bDKVsrnbie51brcl5viW/5O1fS3Y8ubK53H0LdXSirF1vL5vkriIKmIqsXFqg8r
LM2+WkC4bBUa1HSd+j71iPcgO+pFwub1PRYKGmaGgay9dXGbhyIPGiPk5IYBJDY/aTi9ttoeXLIT
d7u6O5gkmZSXsIYMlez88AskqdZ8rFFNggyuyedOHd2kX7/zmv/2Xfv5tRa3ijdPn4gEC76SrxXt
u3376K0aJ3zQXNmJV/7mPcG2i1n36z1AN5AekzyNvYjivDlZPk9HxvkBVNXBr67M/J0u8/dP+M0J
LkZ0vYSKLTpOADV+J47djl/NrbStXNi578welu734u0FfKToMlwVfDeX7vvNxRhxGpZSVhhuCMrr
US2YHut22a0GchHXcSkn+yGSIyoS4GZbYh7X6AfxZE8ywlQlv5PjlIb43eKwcJOlKFih3Z1TZ8uk
/r4VRgz5hvKzS5Z8hG2Vao9mjLZsK1UJXKXaGA92JkP5auNGrxzNa6WPUzWJlTHh19bUMpWBJAWy
j+1Utx5sXbkT5ZhJ7kQmFMlErd2WhVys0HKIdnJf4ptDLIOzirnCdfylxArU1ayIaVfhdR8QuCPh
kwJOOeVRFcZM2b3x0dbAT6AUhy9UOWEM5KYwA0thF+PmnZf0N2OAPU9UmHqqhkqm+tcfLjbKZYyb
rcEY0MKaQNjrhATQSlpr19JThCjrAQsywg7H3sfP75z7N+8sRivIThgKEDdUL38994jANdoIKlw7
usfa7R/D28YpVxNdY3sGL3T9bvf/9zMKGY6nhZ6XjD3spdJ8GeIBGvaT4U7lKv0ONXcTbUia+c5k
ONM231v/m2H278Pdrye9uMV1WVaeWXDS4Uu7Nja1y5u7hujphlfVGuO+tbzz1vJWen+0+/soIMAZ
a/zNk1GQRb/eYEsOOwwcUHEu16Nr5A6i1DtqhWSdHbrmdeZ67v/3I/1/nJ3XktzIkm2/CGbQ4hUq
RWlN1guMEloENPD1d4FjM4eVlca0c7utn8iuKAQCER7uvtf+MOLpnldbC+KtbcT1CWCrb4Rke3eo
v39YOxJ3XhpefKWfw0VGtGwsf7bdn6bFj89ICaJK1wpPkd7fLhpFqBUC37Jj1LjmdR/AcvRtCYW1
5Vr+hYf9vMF/HHr787+2KUudFXnMGXoOtbAJt+Pd1905yPbs8BCxLoy3va2Pu6IlG3SmAhlSZbQz
J0+aaJ1kUbQ2vDHk/rbrCQvxFd0luwuP9fk4ZRw6/XBQ1lQYRCfhZ5SWZOdlxlF39q4J5z1s2EMd
4mt3abWcm0CEcdxcQLbR0nMSpaiZaiCoYCTzfQjSfXdTej9E7S5+6SPvujTaNj+f5u+v0U7mr0l6
FDSUgD3lbgo49/f61577r3TEPv7SHH7eVi3dgJmjaAB0bE7lj0sjWksdU7MZ8AxbW+VDnwAmPrl0
v+9Htji80DyEgDd6fSTZ8+/3d2aP+zD09ud/rcpxtLAFljG0cJKXSvgRe/q/BzizDmnu0SiNbR8d
a+XjAJJAU4LknG/tGv+WvX6YQiW4PIfnnuPvYU5uJyvA/UpbOCylZbgd5XU3Td2vfz/JKe2EqAlt
JnYF/GPRCHt6+iUQ5I0oYozskO5l4W5X9ixEsecBqtsvB/V7dXNxxzqz6g3gVSD8DJTThnoyfzmX
T+LV0uAOMvvcQbzyxvE6fw7whw0vReZnZpHBYPiahkyDxen2SFyioY9Dz24MeqDawivkS+mBS0Oc
bIOl3i6YBCdkByIo5ZXqGvXjhfd0dsoIbLHu1BWsaE4OMiuR1KVLCQg3AP0B//p9vy9+Wy+47Ybo
UC59vdsb+HunoCC0rQZk0gS8pM1OdorFqWhnVGLFG7+IW/KznCrSo7Kbf6f3MP28grP60mFyOokM
iWedRc5wc14AZ/Hxo6Jrz8hzGVysaEJp/q4Dg7swh6fb3+kIJ99T5oyr1hpry1pXQsVPj1LAwcyn
ixXfpQk8fV9/xiJzycks6+goTrY/sQDyK2UDnvNRCcn9HX/AOzhsc4eZxoX97lMa438G04l0TCqV
xHUfp24S5OeHBXsY5Q4HsRs53zfxFbeu0PbbwBwmF/2kSkqBG0FoXxj89IZ/OvY2EX9tttUyVGj2
GBuPF3w6VreVvghYJKBJ/v36zixJrCP+85AnM6pNdZuVWs6STHWc834BfCibS3e8S4Nsi/Svp8H1
sqfvgkFWKhyHbWuKg9IDzYm2aPW2q2vjQRq5MIdnl/5fj3ay9E2taDI0lYpnw5YxIxmMoH7pmnN+
DMQs9E6TbD/dQJwFfsZY8WT5K8K3X/pxW5TVm/psPuXs9OXdxeTahRFPu0iatO7KSQfzs2Xb06Mu
XMA+XupN6vXqtW6/K3aJeSGjd2nMky8BW1PcG61U8erSZNnbce4q4tf/z0L8v5m0TlZ8g9BRSbeZ
1GA9Usd1Y+l9Ht//Pchp+LR9VobMDkw7m+OQL/+4EDUIIEpBS6aXGI9185RUD0mF8k72SuPm3yMp
p9HMn6G4HBksDJoQ5ZOjpXXGXlQg5NgWtxToF1pBOZQr35485xaZCo6rh/IHG9fNml2MSS8Mflor
pZVEDDH8JULtaDfsyl3HaDhDHy485LltihbL/33I06uDwKwoGTLGkfZzaITlvjzWu9Ft9p1PIvIL
kOBjdmP4F0Y9txwN/LA42Yi0uIN+fIu0iuNPkiVMrV45LzCWylBo8Fjlhs4ZzeyKt7oeMH6MDLE3
7ZyAMspB+yp62+8r6J2YVmEEIGl5/vDv3+zcPvf3L7b94n/tc5VkZpXacb4bdqI+j3aX/nISXXtU
clAQFzbus6+Ym6mNWJJg8zTaW2pJRCuaJqLl/qDtTaLl7nA5Wj77SH8Nc3K6J5VQM0fni1HEYcSK
NYtnms2//HvePiUB/3wspqkQEnFdo175ceJkCIkaFhgKlQlx2+3sQ+EqRy6hHOvJpQ/z3B5gkq3h
oRCR6KcfpkirGSY+E6fvBtMdUxft377mruiuZKSyQPJtT/lGqTy8FIv96VE/if+ot/7f0KefZYNj
TYKhLXvcnb2L9+TvPbqmr+trrE+8Mpz2F++mp3fubWL/HvFk5xZrDhoEPx4eFtfLHaSD62Sfual/
sfhybqH8PdLJ/j1inTXLEueSdbcE2KHus8ijPSa/HgPNo8lrX/S+/EDv5r+XzoW3eboXGMZaYTXN
A2Jdh55+X9iHZajRsuhuaV26kXwq8/yZTroULf6VNYL5j+u0WYbWqdHuevrD7G8Vrf677luUYPuX
yb0UA366Rf4ZTVcsG8qPptmnn7ieQJddkK3xVfQH4DS6m/i5t+76IHJjL99yit+1CznyTxWe00FP
PvhBSo1R2iLPQgqTg/2gskjTwAla6ZoHDauddCGGOrebm3yNZBK5qHBz/jinMxp/rK2YUzEC6ivu
Mpi7/14jZ5emadgU7umSgN3/cQR8CjunLkq0WEijbNGBdBIghruXfw9zfnVQKKLGYGN0Y508yYSU
rVMLDQ+E6y0QXPe5N3rSA6/Kv3w9+bz/Iye0yS+qxp/L5Mlg2Cd2NBSLlfgi3m9ftraTdvLFjNOf
uOvjnsUIJNIp/ahckE/vrBkuV44lps1nUVZ+x5El4YNtq4BeVsoktt9YU/PLiCb86WlsVO7nOKo3
/UKk0PYJUSdxcWXfEJ9ZtMBi07oHO2qiyV1KiySVI8O63xpLruR1Nl5AWiZP8Arbe6MZbeAOkU1b
SmIFjmGVe60EHGkM63g1N+vstrFs3/Z03LpDDahhqmfbmzXAJZDFHd9wCukr+Ap04GanybS4ZsnO
0nAqBSKoHtMS7oqer9QQnTnB+9zK7/WGPmg3X+R0v5DS+N0ac3zvzPG8w7p+3HUdSiM1n+tH7FGa
lz5vIfUk6AJSo37CSt35Rkih3+SSsVxXgz0EkwHN2aUR9UWOs2E/aWv5IFuF/SZZ9kSjGRjs3JPS
qKhcshCdDrh/Le+KdWu1HXKcYv/r9UnDj+Wof17llkH8+B00SpWnuIBPXp/KZGDnPg+jejV9behj
t9XGm1624K3EdXlQ4vIPRC33zETvrmD3ZpdKu6flC9IR9C5pjgIVhoTIaZJ2qtZsbDNef0v7WeG2
h4QChkzr4VvtSR4KuKB87p61VyDX78OFC83nHYGxWTMErhaC6NNTg3eo60UkM7Yj/bSSNvaqDsPk
yKmDf8/55wDZsgxadvhPpvn8NNhAF1PTEk1H0NStN+thJeJYFh11wqXD4sx2wEDA9xw6RR3tNLne
lLazxjKWBXrfwvPcRSMmgu+LgmosGugyuY2M3b8f7cxJsT3bf4Y8OSmmaknVUt+G3BlfJJc+8Ft0
G5MfuVspGlT6hfX7+aD4ON7JjpconSpii/Fqu/uer06Iu9yFLfzcurDQacsWr8ox7O3P/wrgV+6N
RoxbN47AT8AZXHv4YjZP/563c49hcyvk6sJhBzzx4xii6DoxJeyiyVCsmwpfc+u2+K8PVegphkOE
sp2q9Eh/HCQ1FlSdHdYi8mz7WDKhzb3w+rfZPjkXAApwImyYFuvTVKmruVR0f4+eIt8P1QJNR/Xq
6UGxO1rhInX1/z1rZ3YLhqPuobGHwVA5eSCh0AyPOc/ooXQ+tNGL1j1RGV/6XQdsUY+HCze5My9p
a5AkVmcxqJ8qnL2j981SGKNny3kIc3x07f5SxuP8GI6uU/DQyUWcrGdE0HOuQwNE0HkDiEseLt2q
zr4ifvb/DrDN6V+r2YniRi5xh/eQxD7P18vtdt2wAgM31KONPN2z3Yr2pPJ79O3fL+tMJIR1hq0p
fC5bc+rpSSP0ETvKVR09wx39OyOswi0+cY5Ait1LSeEzWyx9mdubMjS6Yk4z3PCEcc6FEQPe+q4S
b04RlNJVfWm5Uzk8s+DRk7IKWRj465ycnpOTzsgzR55JsYm0JuMuku2Ds6a3Y2s8DMYs/FpVmqAC
1+YZbU8PbNx/Mcql9q0clVZmwKpv5WMGvX+1xuqHpUT3QEhBg8ijn6g6TVS4xipydVOnsochmZ8n
3VUliVtz1CmwlFrpL6Lfx81qu0s139WDuEuw6ERJ1vulyqa/FgaBlXNvdpIXS854mMvoSk/s21Ft
A8uMTDdDVVRCAHXbfIkJkiJsrNMQ83ZfZPmLOcJIsyK/raeDNkbP1YjrcNN7zZIFw6T7eG/sMbDw
rCaGVqGGsSaeq5imvvo7UfYefh+J6mhfjRgUqETzAy6PAi8H2uVBJY6G7LYYw63acC2Ko7N+R9S9
t+1A634NeIkrxkOcRKGWlJDG4J/hrllFBZ032A5Vx2G6rSJSyAhal1IKh/g66jRvTX+pa30Loxt0
SP0Qiel6sNdrLgP+gHw2RO6yw/7NcfWmvVs15SdOGkHfT4dolv2420LSr0XxZBXCA3EASKJzMyRK
CrWzTTap3yU2kmB0i13UoSZODlUGbVrSPeA54IK5tqeHPK5dlABfeuMZ6Tk6ovtqjPw5yf2ezbBF
6yelicDyAAJ6MoD7U8UPE82uslG8C0O6zxHGepKzvvSDEyj4fUzKtJPX5laSpjuY5E8ZcslZL44d
pHQolndpmrnWpMKzU70cp0p7wP9tDuuqD3QUrNIsB+CAAsNUQjHHgSVHr12h+WOSHkvFgt6AV4Tu
RXUcRCVwoXh+LcA3KhbAQbv9sqJuopX1JrN/wJmnhyVntbT3czoSp0rHuvstjcOe/qif8jg9jcmu
yjr+hvmgj5GXRS2rdHGNon1xku4uHx7hel+VdVDI9us0y3sgHt5c5T8nnBo2PwsunG5WAhNoq99I
pb53G983yfmG7aOtj+EQfYGMSNtfskunwtemxcVm2Ed9925h0DnkOz0GzyS7WiP2EmqPAuNGtUyv
pf5x6RFTE8EenBTDgZUSSpnPnkiAIU2o4yAqPksapugllBFtp5Y/a1Rh3XXtMAPFN7kVOxt8+DJX
AdhFt3HkGwWTyFH6WljPNjSysR/CeU7drr7Se+TLwAJsowvquNzJKCQaE7I5KOP6KMYJHfnq95Ed
mCY94/UT4cGuyZGnxUFGzguiRIdbTQcGqobNXd3pXbkbpOVNDLB4o2Jbz66sHY3qOU9+G1tVGYaX
5hjHZK6O1njEQ8c1+iOXJN/MLW+dVndpcJQCjl/5hB0IuuhKSJx9Pv+w4HZHIGdmrNF6cDQTQn7y
b34FEzm2tVel6Z/kenhR4Nu2euwqRRMU9nclagLJsAGWj3tNsOVOLfLC2Z2XNoiT9n1tlBsBfGMc
172U9mFWW18kbFTsDFvv5KdoBg+k144cig8lqEI64xbAT4z5sdaqXUnrElkcc/gxaDjAJIc6yq6m
zrouR2034QA/jz9FgqvgZEtPqV6Hq658gfC5gMFvcRPQLfpf59xxl0FlTEPaW01bAShJ7rK++LZm
b7NGh0Z51RTqLy1OsKwe/b4lD5jsIRt4ungHYMqPeOwU2UuF+Sr4OCF0eonZXTl8XOMijmr1kk+P
6OrvpkrC7rU7tuDSkwFPMD2E9cpHUdxUpXqbJe1LMhxzbUIo5sCewrfyZgUYg2ePn+LvhS/iGmA0
eDPHwKTUNoVI2veG22lxflvWWjYEtWXP1/QhFXej3iZXeq7IhyFG1elKVpN9RbSvX010wMHYUa5E
oX9Fhj2jBJKwXK7Gn4ky3KTxcDRn5wkTrdLNKudLk5fBWNoPKAQfe2caOcvMsDAa/MKwZDK1El7/
ELYQbkR7Z1b1N9F3wkvEjx5eW9RgcZfvTPOq6Z6sHBaZLM/faUllv4MfMF1J2ogmCKRLvQAIqRas
yxp8mwIhHMVXJiP1lbwZXBQFVxTKxXEsdbbH5leR95obW8N9FSs/c0N9jbkic017iQfZk2zrS22J
n/2qFr6qWZ2bJOMdytW7bNCB9ZQWyR1dUnewv7IjPLfcq8Sa/UxrO0W5oJQ0+0vttrayaaQ9bcpy
ZMXG4niVXrFZ9Yi2/UGFP2XjmxT2sYA7OMTGLShhE5h+Pl1R6FsqnxO2/2rVRbJXUw2jmbKhnxM7
ZU/HNcFFn0YNLmUXxH7TCtcOC/HW7FtoHWZBD0OrJF6iKThdinwJbXXBBEDPDA8JtrRfRmE+2wu3
tbJbOKOiqA1jg8haAo0G5SUl42EU0Y72lShszam4KYx+3U+OTOldoB0XmtPEQD/n7ncaG0Thi1rv
RNa0fiWqCS+6eb7R6ji/1kUlB12qW95Y2NgExFCLSPGkgdDy8UBuow+3noGV1adSnCL0okqLGZiE
ancWe85nTx6TQO0fcHCcR/DhZlpfC/ImN9gUzG92V/xKxv560K0utMpkOhbrcq3GEWDyYi8Z+d0K
AKhf+x8QDa9HfOciLPj4OoLVqEBllxVhyljtZOsXTIPA6R0/iaM01PU27DS211LJbmetCyt1lAPS
CBZuF1IqPVfJmmOJBUxUX2fpwlX+zN2QrpoNPUNHAEzxk3BdVRJQ6cpMNK20+3marowpL7wUG+gL
Ke2z0TNqRpOLvMn98DTlVqbygPkdEa3zROthkIVWkB4mX/YxD77YzHnuFvL3YCcpbbJ3NopLBrP6
Y9XfN/mFhPK5adOIlkntcqdWT5txyxy1YdMmk9fN7/qskqfXfLm4gMT4fAew2SdVOrpJl1MLO3k3
zsCeSAZy8XrldtEdN6n8of+ljxee5fNcMQz1FAx3aWz+VKZa2gTsUtnytUOCpxV7yC5c2c4NYKOg
o0mIH/8pXQSMZLBNtkavyV56SI5snxcW1+fXgYz2PyOclqC0HCUmPlVEWN3RqPexc7fGF9o9Pl87
GYI+6I1NwjOcvnEN8NYQZVizRwjzi7dV/YZ80pNlXx9+Xbhnbrf+j0mIj0OdLN41rTRrUHjvVuXG
37YOrjjA2vlHTJgcqD5QDf/CiFut4POIGk0EoDyoP5/cAk2pmkdtZcR28IxQ2RPz0Q3c3Mbe5cE+
5/S2p+MCvxUt+HJOVjWYJ7aCccTO2lb3XSJsoLjKW2aM90nbHixRvEuleYOm4AIw8uwq/Gvck7wB
ieEWTTPPKADfqd+G7u3fk3h2Df7180/msDNSGWaHtHpSXoddQXuEhcOGkwX/HubMPvph/v7oe/7K
f9RztSnKmT9Nj9YAeoXprU18IIVwtaJMmGs5lNrBbcc5d81E+qE69OwUyXjhkztT9v34e5zUn2ro
2zk4MTDMwhdL0Bz+NAldzXq4tuRL/6c+dKn0e/4r/L/Fc1qq7EEUDmv65+GvZwcRonYjyTdl/dob
zf7fE332faIiVlTqXg5HJN/MX/McpQr0iLlhnVaEAblyldh52BLn/3uYs+/TQbnjoOCBJHOa1NT0
om2XjEDdAH2AxoKg1LdW0iw+sN4gDy+Jfv8cGycfO6lgtCQUKDaS2MkHiP01GpmJUEqrtOJdc+LF
PAjZEjJ1SsvC4EOJpweMKonZ286UEpxHR/OhlFpxz9+F7DfArPtJgDI3vgDmTIN4P9uvlSbiZ6gq
0N3xjnoXbeW4CgaFXpZ2WghnFmlMv3JxxVD4m0THko+XZHfNpSqlYia4+M02tiyjFB8gioKg63sJ
y0YtmeVXa3KWw1zEkzs1afEl16zCK7Ex3tUwepFASo4c5P2EAX27RtJLalkjCaLR1umurad9qRnN
AeRY8a6r0bprElo+4G2Mh9zJ1dtFkpfQWiLn62wscMSAfx1Ua5ReqxVu0IXP5nO+jc4Wmww2+Xg2
v9MoqBArjz+Z0EQNevcYJcIEMYpfLVgE12JQeq5AK5T/LP3x368z+qhNSK2k6W2Sih/Xc0c8P3cw
Vz39pidxdGzC8qa4MhpPDkGv7C6Vbs58Ph+GOznEcNVqqeooq0e/EMLhAX9t+iIvpUn/nOyni1nR
ZPKxlGfZF7Zf46+vNGYzGDTAE39yslvJ2KZlSNqp+0tdYWeOD+Iwokbmjw3htIgSS0Lua53ngTmV
q9fLpe3mTLC3qbgdnX4hdhv1ZLvRCoUPyJZJXxc6BOfOj5P3VVIDtV4vbGxnSlyUtygAEOxxBvM0
H+dMUI8d4rgniecvAb3NtLU4t/HNFG4CmU52L6ktz21xtJHKZLJN0A3m6ZHvtCMfRckV3niyUfbm
QXI3P+B27qlXl0N/ypDb2jpdFCpFWPAM/1PI+fiAdTPpZhIxl6q6pmGDuRXrvHoGw6vegER51Ld9
T83vBmOqvAKcZihGs/K4uv7govQVU0zZz2ADu4VofnfF/BUT1nc8qb5td36ccorqu2knxl2jT1hP
xuqNHFutj6vfnWXT5pnMP2moUcn8kiRao/LgkApyNA28r/VuYglEvO07NtDLQja+FhKZwtkmCew0
GCaMmptIYDHbyP4yDpQDTdrcSSWQwZFMTLnKVArGGuMZI7JywGL4B+alqj8iD+q92sHqXi3716rR
ereT48cC4oHfj7nuD/OIDSC8JzJNi3yrRhMVpnoKzKrQqZ2vi9tUauSDAEBR3vJ/dYP9GCU5vn7V
CmU7tV46w95XrXwjFpBai/MSlwh07AU5Vy4/k2gbyCRIHJiG/XsdYsAAiqCxtjJ8ba3fG2BmOBKZ
NRMlTSRf8Sx6MAf8X2Rsd4Y5YOdHBqqUQQwRF5vBpjtkeV6COMZuGIlBt8d88rUW7ZMmpuZmLbAw
nDWrDiAfm9dtrdhPRmNkAQTLe72PHkojWV7T2SwDHYJcaJurebSiTn8x8mHyk6TtHxyz2xBD+dR7
42Lew2p7VE26QnCllHxhOz+LSntKxqHjHJnhiCftj7Up551OItaHbPq70Ema6zBQg5xswTGX4vsZ
R3Q/s1XLjZkrfyxUe7eslCVy4lvX7uDa5paWAL0sBqoA87hrs+p6LPMmMPApTtwYsxz6ypzvY28U
OBko0dPY8u53PTx3V67n57op48e4k5HBlHVoSnMPnjM/dENyv+bbC5Par0NPymquTNVdtObQZ1rq
KpH5lo0RALYKCTfQVjdKZ2/UIhdv+/u8FVd1tQArz/EfaFKLVydG9UVe2vsibWq3UxBmF8arlpmB
ImW3ZbL+aCPlvk7Md9wDCncdNJ+kH2aX0IKUXAp7qQ+wqHodsfUagR0GUdGlfpxlP3Mhshdh1faT
SBhbHRsR9rpReJVhXCe2EuYCJh4a7eulhZvp1U2NJz0lFNFo1wNZSlvLQpH9asbxynbm3YgLSYET
ULNYt3LXRbek432166THxG5wnrJZ00p1ZZrOcx05B1JMN5qR3uIkexP3w0stk3zLKfloXfwD4/Kf
q2ztp02lgCMdUPlF/O4MIwl6/FMNU+yaqXehFYCS70Nh1IGTj0fqMsgnM7CcJG2Cah4COV529NIf
qzJHkhUfhIZRQzOy9IVCbr+3X9p1uE8r85jXMN/GVCRB0ZYvCYFtMrTfG3v4jkeUcDMqU26JYYaO
R6+UmreGPuyzUdptIL9xkWwSjxRIsEiqsdkdFV/OYHp2tvzYrSSPS9VrFPVem9ZHIUPzAh+9l5P4
a2wM/bEpxmeaN8mS2bVnRcV+Nok78UN1tbrIIMkn3zCFxoqrezeS7AHcYQi46SqPs29RYoV5tPjF
Iq6h3h8qDcLknB9NIfwqTX/hfvA4OfEtG3jv0jTir8WU3OIPigFTVH4rrZ4GJjEuLhyezTfJAheo
KL6ao94mFTsmThRs5QKwTByDcaCiBuizcp8P6cuqZCo0QpRoa+m1Hcm1yZBusm46dGUSorEii6n4
ekREWKgPbWkCyCz0nSoPP/Q+yZC3I9dQ03kX11yrK6fRvWmhSGFw836eJ+pHRSuxGcBDWzqjcocm
kXeDIt6sQXqUm/YhM6bHjpzGZLYq1lZDhgV8fKf2erA5vBpyf8AWIEgycd/W6q84Ru01zCZSVxO8
VBI7fr+04ZwXx7kU34tuInWJo5Jw5nZDkhaBOpexaw3lbp6NXTabQQ94WBYRzVqt/HtyQMnZ8pRe
ZxQy9rWsjT8LDTMrV1Hzxu2W+BiV0U5KqBsv0oso2qslyigMTbXpVtjzuL0wnxpTPDaSjWFw/dql
0xf8k6+BvR6xk7juZeOgdSBG3UyGNJ1HZIyraH6KMisL5XyV9g7tcdhvMQSc36M0d7/UNtuZo3Q/
LsS2SmPqbj0MQZ4me6epPHJZh6SC6Y9tg7uFO6lLu2FBg5Q15bdOB7Nf6Gpzo7N/EIW3XwXG2IUg
O7+mWtCCjuYsAS+nrsq8B6ubXfdp7BzUJqlebPy6rsoVO7VFp1o4jceUti+vLTEdzedswkEybYsg
FQqb3ZRUoTMaY3xop0Y3SWOnDfpupeh1d1Lsg5KnsbpjTqffcae8OfUSe3aU/J5iyS/tbq/ANctl
6bEq42/0Oxwq0gnasN5qo/O4fao+KmE1wGmAUmX7rCy5xnqux6/q3AImjTXdp5nth5roFEybog/M
VhLelDl+o2n3db6+5Un+ij3VsiMV5a4omfwBiwgKaeubggeMK/Bp1mQ4KJHZ7ykq/06HQdDQYWKC
sUDrLgDy7RTs1uD/idlXTRxz1UmP4MWryX7A2tWv4YMvffQ6NFxxUAxuRTKuZMmgvHc6lueW1OZu
bNrXBu4s0eIQTbTpTW5Tjevk+mUxzAeHGmMYm8OtLZcqq139kbTplZ7pL5IGvBccm68sdUbCrD2C
15y9XKU017dPRVL3viXNM3085vdEsqly4+joWXoF8mounttVM+lRSW8iXYbPgf/2LIOSw1i9gsFD
YaHq3M4UuttN4lgvyB4WufypWetBKXNEbA5qFAPngMaUYe1WzzEUii6iFBnF1fuQi8PixHc1By6R
3Ddm9b0fxX0/pBzw+bdWamlZr4uW5sqqclM1uuvG+nskTbdSice8nsityxnRoMBiP8r7JaAC8rXl
PokZs71LuJYSgrwVSXadjfZrOshfbbWDU4r1HA4N+kJhw3gSdcMm2d7NHUdsnr7Kxogv3vTGuX1l
4/fbKubRrMZ3COMvuJoehaTfGZWgqltEr5h738kxYHSRO3dSif82zPuXumwomSUqBe0pU1zK9EcA
HfZWxyzZ/frjjGXjGGUxbsrGTlFb3Z8cE5L2jG0d0PcXuzA7rzV6/WD1dIILThLkglBJy60u2/Cl
L60Uzrbx2tXx1ahpP+tVuitx7PNiUxSvS5pVFFpNzSPU+CpSI7A6TfjDIDc7Ip2j3uY3UjuGSurQ
iwa8KBYm2+b6loppT3t2ulPbyPH11ryRDTH4a2I8p5I8XS2jhcYo6uKN1zXw2hOgORGQqawt8hBM
5L2MV2BUrntI83TyxuOhgXfi6iSmBl038cG27tvW/qlOxX2Gv3JLFcsbTfE6LXnmSnL+GOXtLiKF
R5NG9jR11KWstL9ak/IrB8mv0VHv+oI+f5bSUdAECgxeIVI3luVAUcjaI8/K3HnKj5adCref8x+5
pLzTMjAEWa0+YL/ym63miy5o48cy6us0LwrZVgszdamHo0WvqEj638rg1P5IB8Z1rY+7TBqC2OIN
6TGp7cIw3CwpJr+Rqy+WuQo3xTcj19VXh48wkzX9Aeg6/GxBBmUdUMyLZsJYQMv8LCoMbykpeKLm
ya8o5pluCsaFLgVbC7My6u87NGNmE71xAudhIuTDGk/Jy8ItIRsXGSDo/GZ0Y+bnHdYLcmJrfJPy
sOucogrHMkpdQ4mm9wkzSm9ox3spmkt/VHG+7ZRIusoG+7lrZy5JRFBDmz1ERbxfuxg+utFhnMf5
XRITSxOCp2kazD3flkOyZ32kpwLz8pKJWrG9VnLrWZUSGt5l7bYsylvbWmxvVSYaXDpLgZnXLZ6u
DnC9NdGhZM2NX3h7c5nJZ1Tds1OSc1nYk62DOWcjRen+m6bTmpwr1Zc1ZX1OLfc+U85Kf67JL6bT
Lzq/offk5a5vK4iqTnRb2uWzWIWEZX28MxutdU281N18GA+J4Atql1+Z1gaYLBYYqKo3wCVNqr7S
I24Pr01OLJK0+m2iTsJvh+qK/swHjLcO+No8DvH4hrVG78ql8qblFs28k935IKLT61qTV0Ya+NjN
CEefionR03CmFDkpyVVrttddXX1jY0joDlmSQwTW2AMz7BtFfAXAJ8ydEodA3E+zPCOmEbhY064R
wTqVi4zit77wdsbsbVCzAxaMxOpFdAMJM5SV9MkakUMj/pP9ddS3niezDCsH59OWA77Ydgy94FoU
zYIUW2vROEW84xaTvnmy0XCDEy9t4DEz0avPC2Qgv1mLuy6R7yJneBVxs4tiDJrXWuXcKqHr95yO
hznHwDFa5WeEEAttW2m0X8c4FCwHN5ltNKoDTT4xqhIMNO0+mLBJxJQVBnStV3snMYKxws14kP3F
aHwViDuV6PglNbARIj9ZH9O8frDF8mjleu7hMEdfGI2016rcakGE4B0/jEpmV2eJzUJeX6x6pNlf
4legkkIDganuBTT5oNQwp8/mpeSnCRK3eku0MDiV26v1e7ykDwXfjNX3T6PQj/i/HnQRX2UzMykV
I/0UKwmAuSGYGueUAiwE+hWCt9fKVbfPnf77LOaf84pDcIoFxnFQJ8Vt04nY/f+Rdl7LcSNJ274i
RMCb00ZbkqIVZeYEITOC9x5X/z/g/rvTXUQ0PmnmYDdiJ5bZVSiTlfmatKEd7f+s8oyiQNp9QQT6
oQlqkmyqWK9WJnvPnIr5L9SCk48dduofdcmsP3L3dUdTbb+oERaTelsFtKGdGXMhf4xyjac/MGuJ
KshzqGv1L9WM29spmsz7KmxTV++nyESs2OSNkGPrDvtKdchYIS9axzST0bYOU6n+IQNkBNmaDBR/
senDL07ZTpPKMzMMffMBpLr92Fn9cBwbzd+TE3HrAVTcVVqf8v/LXyLLlre9oTdbjRrZTR6DNiis
/LmP/WMLbJandrpTchWMVlTt7NFOXyWTh4htT/1JjsfSDVubHj34CrTXFbIhL+hzF/30cNdVpnJE
Xv775NceZGr6n6nDIzTJucsjfqpb1mZ+i/lNdhu0oYOToaHu46YjP61R4bVKHk5eGGDiqkuYSxst
vvR5oPJThntVizdqY9LpJ73cTIF2X1TaV7lQNzYe5Orsh2EWxs+eO86e5sQxv6Wi8UMv0g9GJD1j
eKrzCpbHG6bQcPFhBTOB4HW0MUsOECfPlQ2ArAYfk8Le9WNrkXFq+kMK/uKupZ7zlMsDfJY6TLts
Y5ojh2A6WtNnpHUNhHJbqzV497TxuPVH8CdAL0cLGz8DUczWHIPHdtD7newl5ufRU+tD3/FEqk3l
lNs9HjH5yF2qS6ehGGQXCM3jjDEfMQEI06+Kp/WPHp737A4bBNyoJLsmhLrrpjyc/wrwfdWODmiU
L02jcAibVqB/cMbavpNz1QRFA9D8kXqKelC1tj5qnRXdSk0CEELi8VL7SC5aUT5uFF/1X3uVco+K
tDalttAuf2jWoH0DJRa6etQaB17N5csYWcGPQm6sFwo3rWvFPjhWK6QIJYGg2/Ce9TfY8OQfPNNu
9zWWtK1VTY9ya1uHLk3QZW5acyenvv4JnWPwfZ2pvvpeW76ofhYeuqDFQoITfNdClfpedyq/dTBy
bVtTDvtLN3TeDD2lMCfUnjqluYUu81kL8M2qLaxHOKQTXtw567MsH1Bwf5oMo8JbmT3UStPRb8pb
zwmtzRA5gBHJ72u8hN2xLO1DqwPc0+qy/hiCcmo6xdsNXqLdtONfTRrRae9vcDx58epvICZPfVAe
1JxiF97Z/k1lgrJrZ2l/Ux+cz6ldlPeWlcLtkUj32pDmb1X0N4qKQpzR/R3VBezipAHbSTOlqyks
9TxPaqs9aWxdo26+mFFiuziwvaY+UClfb77HSXpH71HeNmqYH72mMDY5FmRbsPDlRidvAGkavchw
l3b+CCRKbvr2Tm8iiY9ro/Ntdn9VgfXdG+KfVhF7LvD/zzSVISnWIGYnL/juY3zmKjUKqJITWF/I
CcwbmbPlZJTs3yQ0DEBaqfwaSAYSoXUQbLHDe/RMkxu2A2FnJSiBpyqGSq38BezCeGPVlXfM6wSL
N8dqt3nnJC4Aw1PReBTnKKjFhV5vay0dN73eP0qatHHi4ZvS1B+MAu+GQY4/OZ39ko48rXDDujey
1tv6sQcscJzkg6ma36NGRuEQ8oertdh/D1J88jvqNKZUyLsscPITnrhPWt98Qrl3O7Ro5FKAeJWb
OtyMZQVWNMJNFFdnJByBJm6GoTR32N0e5UKmcyaPxwQrlG2VdfERJCok1cSTwKXiTIer1EbJZ01a
3adtK01/Dwau4j40r42ndru8UbA6kihtpEmGLUFgZGRZ9nbCcCJPuoRKcPMtUlVMT1r776HxX7Mk
f5H97DFMqs8VDif7vJSGQ+91NyNgfT5Oxbd2aE0nqCtJwCTddOzVr0nXVS5F8/I5UvLc1Q1udNOn
DQmPqP+AbqPPsZfzboyofocu0vrAv8Ow/qKFdrvFJLP4oLSoWW7CMSafHYCTkwL0zgZv1eEBDk/9
wddp7fk9rsOpU7FlOk7iKm9/JUGNo13wwwNPvBkC7Ys8JsW+0EgNLbNQdkXq6E9mFlUUh/Wxps6G
IuL1ftxSP0mTHcNEaYhmjIgnsQJDba25cZWY5bjXMwnk5ah7K2iBpS4cbHAdxaaZF+4I7bEMjUSz
rYlCzhFCItAd7n3TvT6UBUSHeh5kbm2d9eB4GEaDAw4PytQstYYa4pta9Vqvb3EsqDY7mMzYCCUI
fesslItYaZGkD+Ak0iF3Qq7SYlhp0C714WiOovFoGIr6Tq8rnkzaCUo8ur6nc216HyfoD1ino7vY
Vt5KsAUyNH58iIyT4tNWRPvscuqoN8D2kYLRzVoEzqgInBBZhKy4CUmG0XbU3HSbHdZQFItrD44b
rnPwemHSXEYNB+pzND5GTCH1bZq0XAXV0/U1sQDUUBkTNC3+0VWR5U2yHk7TkI9ul6lGscmHxrgP
/aa+q+npHGUJi7SCN+y361GXBgZPEOV2rJh1aMSXA4twUIpsOGKIplcohQWfbLXxV1b7Ugf/PIbQ
PYUaQ1+iaCaynpxHzdPYP43SU6J+ldKbLry/PqClNe/Is+YaB6SDyuDlgHDlisfIS0ecxmyoCjj/
ys1encrn62GWOrR0NlmCOLzSSH/792db2Ae3MaiDLbtW2u3t7quPw44xRm5e3nn2vdf9yMrXbpK4
0z/7er4yowuDvAgutL5p8Aa0TOBHhLIFJcVECSAGvJQF2tp2m/+S0BhGI13mH50aLEKKl9Op4CLn
J7Ejv0mzW/twV6GhvYMY46obOMqu8/P6vC6slfN4orB0HcI2kHni0ZPFvs5Ktmm2Zb3U8BTS7Kuh
rbGP3wtj4IlMlq8h2WrTVlEvx4elEH4GAco/geHcBmH25GWWs+3S+hfdpmNjZcVGluBL5aGCIY8Z
VGsTvLDtL36A8Cn7HKtz+P0ySo7DdoYWkAIONAOLm/iVPGuj7jEthcbVfrfv14BNC5v/IrawV5x2
iKOBOqgbYCuUO94xjZSX699zcaWeza9wXFsUluwGaDEA+x+G9+oMz5rSrszh4jBMHblDFRGg93Bc
x/QcT+Ebaqa5V6FOTXCf/2AYFrhlcMUwq8WsgOJdhMKKAf6gp+rOQ7inbDjgrvnvwgh5gdXphUaZ
l/dhX26Stt3bGf6IVbr/d2GEQz+JvWgwdI1yqvbJix8Bp22oWKx8lYW0YFY4JPngiAS6JQTxa4fW
m8VObk3j78SjkmT9hHvwPLX56fpwFs+Ms0jC/ZI5HqUBElc31w2JxxatNaSgCpIQOaTijCINpVLp
+XrQxeEBdQRrDvHBsOeD5ez8V6fBT42BfdsE+T4saJVYXnkw/eJB8ss/WRZnsYTsI4kjWj6sfddH
MtT/aZCC29laGrd8o51FUS9HhEuookNS4ii8o4gOMMx6Nj600A1S9OTL4/XpW/xmZ8GEYw8YiZRh
Fiu7GKBRbG14Zd11hrPJlApq58eKduD1gIuHxFlA4axLdIo6nc9BZKp/6VVyCmrz9zMPBOUwvpkh
bxpU7sv5SzKrk8eAIQ1K/4M+64da4mVZW/2XlZEs3slwUGb6iSpTc7gMRNO2jtK4I1CfVCU1ej16
NFMQpFOsaXsoGDxXM9M86J2cYzria49xfzdae7V/8sfczX7k2KxGUR2Pm7ToaOdZP5Iw9HawrWyK
59NXp80qEBozqbRGTAWUSbQfJjs9Dk7bYMWo+qDD7OxrU8TFS9Ma5clIgxiLWpoFUgO50ksq+1Nh
tPSE0gRfma1dD/0pHQP1swSa5FM34KSQOll+23a28/H6/MzDF1MWA9Acd7ox61II00M5Cy6XRUfc
wszcdOJb2/7elt7KobMWRTiqO7+VsPEiio3weerFrlHUmz4qV07RxTA67TE0HDhJHSFMkGOPTmmS
+xN/6KDcUcB223D/BzOGqQP5HaoKji5sxhi0ThYlBMEn3Z1iSNu0gSmz/NFY/gkjbEGFRBrCHWGk
cV/PijvSo6OuTdjSwQIo9H9jEb5+aGS1GeLu5wY+9LQEzvPHQAZ1/dNEUTqH3np96paOlfNw4vcB
tStlbFS3AR4TKUhzATS8HmL+E+/W89mIhIu0l1usjrETBKR25/GBZEpvbUcjLF9hTy2loudjmaf2
7Erz6e/547yklelvZDPdPOqOMkdY6zXbtmtW6EFrH0p4WdDa9MO6g2BbaDuIApuwubfruyL5mENo
d6oVxc+3XX9lFg3hvk6LMAbfg57ZrJiubKGPHuiBmxsrdXNzm+y9rfRpckesu8bPOKZ6qZs9N4d2
jzX1cU28dXlT/2+NGsJNMflWEqrzRE+M29JTkHGYJyDFcX3hrIVRL79n5WHkakqsTbVpNno04GXy
YFAj/ndRxMNDDgI5T1me1mg9gE7AfvIF4vW/jCKcHXWILJg8MZZQl6lk0ksHg1sMa1rBa1MmnB5B
5udkQAwGui6+jzgoBeMucYLtv5sz4dTo0xqNtGDe0trHBJWF3v6Ors2/nDLh3KC1o4SSPd+DCR1c
OvIlMBx7jXu3OGOzLKFF9Q8bEGEbNyrdz3BE7C7G/29TtdSVlVJ/KSxY39cnbfEc/CeSSONS8XPx
zYgDA1Ey8sSEkruxCcrnMo7d65EWD/WzSML+9HUcfx2oBS4WPFvZ7h7DOF45axdPv7MQ6uXezAa1
9fL5zYoTEPIeN2UPchTVWtQA8po2Xr+mlrvynUS2RDXWk9MgdERHByZQYNFWoMjYrTmDrU2dsE9T
bZILx+cjWcFwBDD2lBVms7IQFl8q2CrQtUIkFpKEMHk9frtyPNfe1EOGjHi2905yvykwH0v3jrRZ
K5MsTd15OOGEGwYpz+OeV7lX+vtKs/eK1G8VOzxcX3VLYdD4lOFfITb1zpWKlhuj0tmvcnKDZoNX
H2vl2++HmLU1MeyhjmGIxleT1FWohLVgcOWbDHdq6aApK3nxEsuRx89cyUbaDNK6cOyMQa+g41nO
Ba1qn9xVp2wf7L07lAyQ6DeQK127TReXAwSgOeV3ZFmzhKs9N/UkbuUO7VdM93zYdgdUSQ7Bs+bi
HnazRmtaGiAFLZ5eBu6ps6rf5dYdPDvSxnnromC0r81Ne28csULfIqOwsz6N+P2tCmwvLI2LkMKC
H2vghArWrzAe1SMiqfvSzr7ZTrFSDV0KQ4mL0rKiqDLcLWFkuu21WdrILs/bkzY4j5FvQqnWjtdX
4dIHo4vnsKeQXJRtsYcDzKJQgNRPfLAeOhU0Ec+dTVHUfXPw6QD/XIm3MK6LeOJ1W9GeksqZifZA
W1Sj0X7EN8ptNk3gqj/ybiNvZ4lp/fcLAgYUe9kyqCEzr8LVmOuen2jmNAHvgyUkeYcqwXkMrdQ/
Gd4/ccTUVupnU7iYztEWsOp2rtx42wL/POMD1KqjfLS26op49uKEYnWAh54JtEv0OZMaW20jPHN4
/MIlmJpNUaMAa66lSQs3/pswJ7qF8O+wGLxcjzizIxzb0zjKWsC52l999zw4/ratppWjd/4SwuPg
IpCwvyI/VAupmTtU/edkijej8xJ2kdu3u6beSx0PfP7H619tcQoRHf3v2IRLpcgKFMh1QubxsUd5
KQIEq8b1/nqUJeaiQUGKswpbG9qlwhq0EoRlIDZOLlBP880EYMAhGVz7Q/Lsu+sGyYvDwmcGkAUn
8bviS+0MXY1iD3LEFTdyHGw7BaDqmnLA0sKwuGEYECJ87xQR0KyDqi0hwFEP4Xaqh43TzzDVGP2t
tVxwcQYtg2RDZR9rVJQuF2Gsjl5h1eV8WM1qziHCEuppOkyuuUc3dzc8/sEXY0tR3oNrCjJH+GKF
KqOVh7oxNmzz4Qg/t3c7HF1JOXbmMXtNv68EXEjZDIsqIkKX6Hea4gD1XpJbOZwnc6fs22lTu4W9
QRNX33Jg7pph09cuyPA1cMLyxJ7FFW4bXiTw3C0mtvZ2yQnJQ+uYYAyJkqj/YbZo+z+Y+c37WNzn
8PhNncOY80QTvqXf6ZNlljX7fKvsAecdwicTS73ZPLv4e3WA8/H0Ppol4xrEWWnK8145q6fkUgGN
t0WnAJIX1862PETfTRzhknSzLlKw8KDABPefYMIdJ6eaBmWCYPHYnur6S1DxGlM/RuF9KRXbultT
ll3a6OfxhKnUg6hp4iJjo/tw2oKnrs93tR2unJJLa9Nml9PZo/iJUvTlFOpwZuPK5viq4OoO/Sd/
FZyw4Dlho5z+TwhhGeZp1uIXDbSj2Ren2Y5wNur8v1lJLc3ZeShha6dx0HdVSx4Ce6r6BVsWsLbs
5TeSAyLu+q5eWg4IaiMKryE6jQnd5cRFVulFWot2QYk7ZegVf6lVe5PK2R7F9llF64OlSafrIZe/
1T8h539/ttwTgKKFkiuDm3RumXuvaW1/uh5hnh9xQ50PSthQJqaH6PeTUOm4ZgCI3f2HgL+6cedV
dS2OsJc02D1yUYwcwV/UX+bTuAvc0k0PSJfGbnODbi6WM5BC3eygPl8f4RK8idX4zyQKC96qm6zR
Ar6b9mDeQNHY1s/zjTPLoOvqBosxpL/W+ueLy1JTZj0IWttobFx+uMG0GscrIP/LUfiSJ9OJveza
cfv1+tgWl+RZmPlwPlsfmh8G1AX5elnWnAa1OPT+rN0RuZLf31rlD69dOz2WB4abxJt5Bq/Dy4hx
YeuaFnKV5skvxXwoAfz6xrfro1p8zIAh+W8QMfvO/DFtK4VNHVXb+lvNSokP6ov5YPya86u1tbm4
NM+iCd9qsvNMkwIOxBFANk8sNwiNTWMio2cVbj6OK8fI8no8iyd8NLSSFCeUB7R2XswbiKcYWA48
Ldovs8kYJglb/2VVW2v+m++2H08mZW6k8hIVxqglPEIVtFdcP0OL2M5zOA3m2KK4bMFejSChIf2u
dxC3kf0saulUeshDRHU6HiMphdPwJ1/47PcIc4DCLzQAUgcysnHn35YH9iNX+Km6j24AWK/VORc/
8Vk44egevNSxJX1GbaLqcApnq9XJwGZQ9idnmw4JeF+11qWVdsziXsEslwqKqgB9FU5vWwLHLhkM
MjOaTdygEOuPm5JC+59M5lmc+XecnQKWJyVmHhCn3o272YvI24Lz7/fZs3qEz7vmC7Q2LOEoj6IW
d+x5WEb9pfFQl2yotvsrJ9taEOHQrhwgsJChuGybO0c/hUgTAPJfmbnF6/Vs4oQ8pYmjyMCvgmyy
+RJOj7Kzv/5lFgeBuYttoADlINt++WGQjwNfrfL3s+JUcZCknJaVNRyvR1kaBZKG4LQwHnlvlFiE
Ot7Bg8H5pX7Uw9wdUWi5HuGtki0eHw7SRgBz0M/RLWH/JFTdEQ0jBNzJA9TE6Xt8oKTlWrdzlU49
5ad8CzGy36DRvMHt+nX4sP7UWNrEM1LY0TAM1dW3rPNsmdtopeR6Y06AWay/5VB5rpxsi4jv9w4d
1t5sn68PesFmECvDs3jCGYVLaqhEPV/Pi47pPWik6JR8BAy1DbAbNka33yK96PA+3liH/4tG2lJV
FC9F6PWU5EFmi5m6L2uGPfYMmLLvSfoc0VDt4Ejv49P8Uh6PKuWUNe+7hUmmjMhjeS76IpAq3O9h
L2e53Pn0Adp458CoHepjVlMCk7UtmgHXp3hhf1DEQ/9N470wUwMu94dnNUj04jAEgxzy5E8jvvH7
n9dDLE3iRYx595ytGnkah7LPidFsuy3vU1e2d9Y9aoGn6QNa+uHWvi9Xar5LemAmH4633FysR8/l
MqYaFJDHigzSyEnbpzvvpGAgRTPKXS2cz2tQ2JjnkcQ6PXCkFn4qkXCm2c9+YmB6yaflfbbLVm3m
l9YGIAXGA2cEBLOQRMCLVMJRgQszVS0wIL937qRRo54Sqjq6Cgp0xX4o1+AgS9kgY/wnrLAPEZ8O
xpCKFN5f1hdrnx8gfm6UEZ+2aOfjKHh9wcy3lzCjlowM7QxEh2Yu1jNKNWuqTi3gkZj1U1epm8SZ
jQN+1muYqqWVOdcWMP7ivzBYmXfH2crsseoCb4VmvrHpd9M23qnRobEwnLc3O22HfcLeT1aKzIsx
tVk51gTcSNVG+IQAX8LY0Tp0zB/scQdEAvc70gV9Yz1B6sqmnX6kGLy5PqVL9QBU0N4ezVS3aZRd
jjTy1TyVIm22M+ruTDfZYuGQbsLTLPWGW+T1aEsfUJ/HSLtFtanCXQYbBw8iV2Cgiqzq3xAZOwRZ
8TmD1mWhAnE91Hx2iGuFy5B6gMlFgSCfEArV6kDLx971rOxTORkHLcN+9nqM+ee+i8FuAyCtU9gW
lTmrlKSx1ZEDS5BEkqT8oHnp6xCmoevJ3aOf1zC2qu8YLq1M49IzBSOvfwILB2ecA5A1QzyhDOvE
BWurT/Iu2eduDGl6kxrhRrO2jStv/FXd7IVrgaop+GYZ+gCtaOEL6nC07bLhyLa97r5NjRtccABA
av5K4rRULsWNauZi4HmOkbsQKG5rP811aOFz4oyC7VHBnq3ct1vkpHbOqXVu/8AwkSU5+6uz/ehi
iaVoZIDGKRkYG9TK+I4OlH5QnEE5BH3SrWSfb486cenM/VvTpjz73tipmEofgXuOMvVN2bVAsGYI
dKAKMRSMtpvQ+GqGvZdM1anwBsRMqgqNu6z7mkdOeoJGey9Bsd6oXmNvcxlRuFzKrO3MJdmNUD/3
uSKh/hDaq4y0pQUA0BR1ZsTA31tEycNoeJrHD+9jbaO3Mmo/n2eS8u/vLGj8qs5RCD5A3FnplHul
3XGdpWGa31fNzKnOhuqT1uJXktuBhYJZ2G/Kxhp/RC2iNNfDLw7yLLywv3Skpyo7Y5BpiNAizj9D
+KXrn/5dkPlHnN0xQy/B04UeD1ekvI8QGUG25osjJS9/EAYLUI1TV+dEFA7CXB+KuEcWyR1zUMh2
F6JXF/f+eBxg/K8VUJYmzkK8ypp3EW04Ydd2jRLEtcOYEN+So0OQ3yprJ8NKCJEyVWKJ4MyqVS7e
Nwg/lJLEuw0Fg9Ax/qA3hWHi/0Yj3siKUU9qmjOaYY9bDs4WR+2+/GE9tXezyDoQs7WDfel+PA8o
pFNpUTl+ExJQcR6y7EPRvdrpftQP11fEchS6lgpNGsSWhI8Ud+i6hCaJqWGhkaCf4PnvpNkNZ3i+
HmghKUVBGlVcYCP0asSOEAnp2E9zfq94N55ZbyMt3TTtd1l+nuC5XY/1hocTT9TzYPOoz7aTU+K0
gSDX4IafhgcsTcZn/9t/3IolQB3bkdPQzT4l99PO3MskcGtYyqWE4zy+sM/UCr6soTFYzdtb9V22
Bq9QFj4bjSGHJz6QdVkRexxpq+PR6pEfGg/htxn2YD5W2DC55Z15Nz/y+6M5bfpbfc2YY2HD0diW
oQySEPOu1S4ntjb7QcVEZnDNlGXvQ9rLnU2HFdr1D7g4vLMwwpk7KHBqPYsws0wIanU28n82Kt+R
s1YymUs7wkqhfA29h2eSjbOJcPDmdaOWoVT37lRIqjWTR7pPEra2X2K/n9BFQD1+wrn2Q1JPqCFd
H+XSZIITIFkEMQDfXphM3/JirMtJXazeCn/pUo/krh5Xwck3cmclh1pYkQjT46qB4av6ng8f+S0e
MiW2nnagmi+jFZevWjBpu+sjWoqCmBboMCpppGzCAwJ/nKTIbR9/Ug1HsNhPec5r3cpduZQOokmI
/cTbFiMnuFyEcZMk/qB52NBskZHiMZ08eF+bIxfNIdllwLa2vz0qckAFEMlcP6OCdhmvCI0B5znU
tZTaCk/kVuAsNYRerkdZevNdhBEOLW/w6ggkCzbTJ/wg3LHdYlvnIuKHmNdpth1XvjraStCFjYZz
JFXvt89FgedyaE2U6C3tckSMJf+oty3yGGy4gApI8fuIsItI89I5P5KdtLeCmudeLqNp6lnG3tRw
XhvStYt6vheFHU2gmalK7m69g5617VDbTs0jVgU4eZtEgD3NqPiOnn2+K7gCcfkxn2oLYeYor/Eh
nurqtaoy6RBokrWG3V9aq7i345bDDYt2grjHeTpFCspPvHJTMw7cycubr+3QQw5D1uAeLR7rXorD
7FZS1OZDIjvBrOOGWnERII4zOskDFFIctK8vtflSF6dIQSSATgtVDZ6sl98CZQxp9DP8d/+jwTEb
k+pwrdfQqQvnG49tWwMDArDyHVRJrxUn0ivGHiuHojj29q8RjfPrQ1mLMZ/vZ8vKnDw5i/F6QJIb
A8MoRaMrbAuLh49tr4RaunQpFloWmvvzu1DEbtbjaKM1as3TNmyxMXvUdxj5uY2+/wzy38U3/IQq
zpp/9tIIz6MKx0KJj/rUdHaHy6XUbQdNHYAb9vom8fGUvz6ZS+viPJRwsCppGzVSTSjNOaT9X3Ly
MqH5HmvwIE1719lfk/TT9YiL++M8pPD9NF8ftcAiZOk8Ihm46XOP9+3z2D+qEaLByJ/nwa4EXFON
7SZroE5iGLryG9SF7QD1z3YcmwvynfyIhMq6JqkGLsR7/dcMg/nR3WT31EyOmfsHmSGdgn9iCV9T
cpJ86lDIcv0JW8bok+x8XxnNfJCKm1tlJDQdZHzAxBPHbkZtIJXp3AS3RiNC+zWW7rn8MWitbTdI
q50pe3spVF2nlZA/qO9zVDGxRrjBjHtlQS2tXa6suRNlgqkWDxokFxMJH9PelaSm/q450Ud9NIZv
XYGc3PVhL42aFE6HUasqpKfCRTagSp2aHS7zjRpDDwQ+Qu5xPcRSgdtheZAB0CPmVBOym7qKJ8Vp
KCN2ew0wQLQ37lHqneGJeKMeK2Ml3uKQzsLNy/bsaOtzH1RrRbiRV3pdoeCo/QEz/GJEwqxpBVfB
mGOg0HSQb0Ku/+rlDybtLeUEWP8mo3I5CrRilCQwAHJO7cY+FHtymnsHYOUe2caD+Sz9wYozeWDS
i2MhvFMrqhMzmFAr7xGxNw1E44JoM/rqvZybK4GWvg7NAGhDLGvuNuGsbC07cSKbfKZxXpXm29Ct
tACW/j6tXBo49BZ5JQh/v5PwOqoD0hhlit1aQZ64Plz/NPNRIx4UaAXRsAFvS6lTWM6IjzuSjq6s
q7ffA/mul07gGjdRV6ys44V941Din1VKIB/TJRUW8mhr1eQoJaXxO/uA7ebBGw6hm3ya2wpKtG5Q
N0/N5cCIB+aTeg0ZDnSiyyXXOgBPaQ6Rc6Er0z83J+dlxEQyJ6j5os0QNu0TGNsH6eP1CV3I4Ek7
aRGh0UWHH2Wky8DoCuDYEUQgLhQMprezQdeMYLMcF6G5fjuTcqTtmj7X+zP2Mqgw2tQa66iICDrI
93m+97wbeXr+lwMTzgknQW+7UcIZBtTmt9VPZePv7G21kywaRIwLQXx3jXq2uGzOZ3PeIWfnnxEW
4wCmCXQZdiJ01vF62SH6raALxN18uxbv/YZjHnm8goeV8a0Rszu0epqyLgmXtLsyeCy7v69P4ls7
RFyWUEY4k0iJCSJk3TjtdGNYO6Btt3iausbRQin684hdK+rKH8LX4Rj+5d90cBRmjalqo9+GL5Sw
fHuTxfieynfRTlL2a4/bhQyMzgPnFxp59B54Ol1Oc5J0JHgBivozIyn4mmLw9IM+9TfcQeavunYY
vC+4EE7VgajQTeVQEPZImrdhoo3o2lNH5RL1byJv67j+Ds1ex7UOwW1woz8nB+MjVs3a2pW6uKbO
owubpYtbDzF1onOr7rKvymeUprbyXtsNpvsnDbLLsQrbpokML2w8onnZpzD94au/hur1+qpaeJRc
xhB2SWnjkekkwFz0Q3qvbfMDxc0O65u3UY23wcF8jdxwv3bqLO2W84mcT6WzzZmm2AQgm4M9QWuD
TrfczP5tmjADg64JDNKeVdiEhaJasYbkA7bLo3GvGuiffvWrY9x98bXZc367Mo3zp3i3Oc+iCQuj
TQMsHzA744TzjzOGB+3a4tf/11RE4HbTrmEdF2cQTAHvSaRaSCcvZ9Ay+wKjD3yzndw4Jj7+Snr5
dH1USyHg06LdSKX4vd9drJDZpzP5b3IeIqyG+tP1v7944c3kdxRDYTOaYpJiBDTDzTDmwvN3QJHe
cC3ZtO3cYYctyAzZnqFm14Mu3XczWYczZCZBixJARTxbjOfcRUDtbpwg+DyO0r5M1q6DxaPCMhEZ
gmZFdVYEPdVN4Th9yH0g3+i4pGyTh+aYbFLAEG22WUeiL4AvqP4xoDfYh46ZzeV6aFJDGjwDFkuG
TEfg46DFTdd/LZ3nEvkbngBd/WwNGIzGv10avgwsPMETBZuVMmTpN/IPU/s06iv6I4ur8GxgwgWD
s0cVhbwyXAnDoPQ0GCuVxQUExPkA0CS7nDnMeiLHngcQaa4DKiY5GfuUyilg5Q5jq5N1Q2nmcQ2O
vvzBLMitqO+BIhMPqCHEu7epfWB/44TJfUIdutddr1B3nukc9FQ7+pP2ihI6cg0ajLZw+np9Jyxv
P+Ce1PSBAUKAvhx4LllK2uCsRpHYUB4yT40/SyHmC6gbYxQXlB5aEQOkq96b7hMpbR4ao8Wyu66w
IOlHMIoZIhnozkvxCqJ68ZOf/TDh4sujZOaaMTVq9ncdHEsaG9eHvngInAUQDs9yQibesLEPNBxv
E3ntg+lg0KBKf7I1bA4xe24R0aS5nGC51IYaWyt0lz1MyfRDH6/sjfdvMId8k94rJq8cpGLSqQxZ
SY5rc41m7dOk+NhGZffegGmKlskrB+fSglUUmQxv7nWp4LwuR1M2GFzgnDC+wWhmvU0Ti5oTYPtj
dQjXYBMLj7CLYPPIzxIEMxl7jB3IfVr7JVO+m8XHVtbcyXxEFW1lYPMBItzdlBbo3bEHAGqIGWyU
2SRZDqtt4O7+LzdKPv7Jhj+PIxrHm0NejorPdpt1lIaP4c3YbxKcDKGKyse62P32EgcnzgVnItHK
e0HYQzKCFaMKBcLVJPveSLUnLcy3VpCuSorMiZQ4fbyWweJpgGBZ6JdfKs8qpbVm3tXcTlPdOSf3
D9ZB3aJXsYK4XTgXFE2fZTExUbRBp16GKrzIbqyJMSntodAfpHil+bPw9+Fxza0WNHkAowpzhixx
M6qZDfffkwa+DYLugS4HKxfOwuFDD9xiA814wncwST2cpFqqFR5y2YPjf7XUm7I8XP/4SwPh2AE8
j9k3pVPh4LEDH5EnzwRAEL02OgDoleR6AfpMGXpmxePSYqo0aS6/RFo6RVfnxuB62k1m6kcDBFWn
phvVftKsT6VkufrwfUjX8AMLr7+LsMK5jT1C2SCxDwDJ77Di7qPktgirdLZThI1MR3yrm4mHM67X
rczowiEBXkJhuPYMInt30uojfZ2YBCo5zVja5ji+VSDXDomFD8c1AbYKBgaW1aKeYGZmtZw3nEVy
eTtG9wbmvL+9MjBjN+hBkf8aughYSEInQw0FWIIc34SKDeN07eReynwvQghHdzWFjlbOyAfMv7fV
STvGh+G53k67ZOfvg9/9LrxLSOd5A7GbkNQQjgQ/jYIhnlRUHrsp/cvo68R2C7/y1c2QV2p/kDtN
/eL0Wvi9zUZQu1Hb6795y+sqxRgaoQYIYb6ZiPVU6gLLyyjo3KKKPmhRgCvoWg1UPDKEEI6QomYd
fp+4unau5WNhasfZHr7wq5lqX35vdRCHSqvyBudCCl5Eyta1jjm04bSuGkQ35fRL9cKVa+kd3UYI
IVIZQk/RJx01VGAK4RH15L+Gl+inSbZtb8HrVBvvS7VpPnj+pniCsbhy1YvbSwwu3FVN4rQtuKjW
HeW/sE407ZXEVczH/vP3yfVYkoDSRWhJl1aZHdRS6/aGdjJT3Kgc4/tghz+0SP36J5/qn1DzUXmW
IOFlNKiB7LUw5/qDhKyWiv/a9RDvdvLbcKgAKI4BbOUdHyyta7l3MEwjY9FJ9HfhDb2ELdpxxhsn
w1xZG4uzdxZOON1l3896OWdIkur6lnSw8GbUsCudsv31gYnXyNu4HNXkBoawgArK5dwNfjeUo2W1
bqdOyTH0s5+a53wcIhkbIg93XQNHp7JKw98/KOgtYjGAxhddQLF2qRlFmsuS0rpVlLpFGuJ4thLh
jTJ9nowxMq4p/gMxEuhdmjCFQ5wp3WSaWIwn5fiYRiU8X3k2Kh0w/OMd4igVfqxK6nlAxUbUOk1q
85KbqtqY3KQDnoU7X8MfJM6G+FZFZ5Q5qtVuH5hZn8DGseVqT4dfleA6tg5OVEFUH2Hbhqc2VFqs
5bKhebT7uPmQYpN3nHrL2TTGWG8rveiwu7QUN23webQdCTlkr8JNOqiQOaur/0faly3HjSvbfhEj
OA+vnGrSLFuy/cKQbZkDSJAEwQH8+rtg39OuohjF03069kvv6FAWwEQikblyLTWqVLsKcMOn77Uo
XegiamNsj4722IGRmWmjFATMIKOEPvQUzbUjnq2mFlBdTVtxkyhF/l0vFCVmxQQhQpqTLdjLShDG
Qx3tGSQ9eCf8fh+dnbhunBs9bx1o9o0npT5k0Hrf6qmtnTicNAxFgDYHjrnsQyPV4lajJBwF5t9j
bNBN9KHzhtFDiP7RbSaZZfIOfwGvAEqkSOccjLDJNZ+taagxVYAqHwdzjBo64wgSMefrkOm+MUAz
c4YqY0ftNlaZswMHx2dKy437eyUiX/yARbKAKwi0vyp+gKNLSUeftFssq7+51xZnAmcBLDKynfex
pzt44C6fas7B/qzVe6OE0neZeByyeF0CmlIg5MburjGC3HvonPhLo1PD1xtRgR58anbMGTsS9rVT
RObIoIhNzQkyqxAWDyxSsFdwX1WhmmYeRDcF7rPJyMK2G9XIdhQF/03XYn5mms1nlWTvNSSjDoqu
Pw2qIX4WKmVBb5Xtrp9178Exh+IpGxUQFVtEMV4oGyA926fIBt05SfdVmk57tddI55sjFbc9nmMF
1JqNmvhzyVIedqNZdhtBeZn4QvsUsUrDhQaQH6LK4imRttDkSp3xD9hL2/M91HzRet8Ce32oLkg7
EoEh57lApbHEelSDpxTChKCuCXZhSIHtWuPOuu1uJHJRtx+vXwAf2h7SmpR30nDdQCNkydzUmtM4
tnole7zoie27IAOWBWTXOyhy7ybM5VnQIzzRz5stpA9sykvLi3sb/EoiwSQ/utn19FbXDYnRCz61
WVeHtMo/5aBb9s1KYJKcsgc2Uogha/obNOX172DycY/1gGldAH5zKNJBdzMZejAU99Dwy5v2S9up
xbHTnDevmgfIHms8muZSvBk6CNc3XhIfb2tsIe4ajCxjGv0D7KkA24rKPW8IxKRBD5obzlFxcYP2
OjOaIHdS823jo30MVmjp4GkOwClezcAcXAYryARM85whC2Y4LtC3G0IInx4JZ4GrYJxrnEHybeF4
Oa9UBetcahTPG79AVkQvQwl+gYWaGwYQMLC0dFKQlYyihWwuktdE+NPPIh72Q6DG066ZQV659Rpc
uQ4u7C0ZUqqSYR5rgD37ET3f33BBqAHepAHYQzbnNz/ebzAmp8J1LA/wr8X2TvqMLGiqcAKJD+FI
6j0YaBtc38GP4R42kJ9IlQc0y5cQB6PraMcz0BwVFNKaELKHFqI+fvq/GZFf8exSqxXXzMwKC0FQ
dmYONHkVXrewslWofYA3wAa0BqtZvDqhL6ooGQckhVZFqE4+z0lobbHXr0ReULhI+lw5n4lK3uUy
Zq9qJ1wzQCJrxXEooXZuH4i4q8RT1jxVdRoMxX/I+L0zm2A0ubRZKBxUfiNsdpHxewjbgz6hD3FF
9LjFHhKa/34f/y4RsJtLc1Nq6JkDEjGwYZ4qvPmc6T7fpP9YO0UXi1r4gy3T2HyGleJGef5D8qnd
jTF5gLxm/K8bfwjwuMCgg4hBU6AJl42/2q0Nh0HPNhBlSMvABopn3ruNb9r7IZIEEltRYiUQwyBA
ksjfQK+wDItOZicAcgJKlo7f5vq+bpEuqrfetJGprW4j7kwIOQPmAXqQRXxwvdmZiACgkLaH8qBH
BBgel9173+TEkHIAHvy6c6yt69zeIjWsXJNDcB72AKw/TK3n95x863o7AOJwY20rYUkDJauuY0pD
Vk2NSz8cpiQdFRtARg9aZWr2k2Vfrq9F3uqLiwMGTCQaqBIBJ7Rw9MbqbYhI4xuNJgbGzEe1eMjU
r6SU//LG8406+Vp4QhwHEzGuKskXc7mcYixBrsuR3TTjKzFPJeRINW+rkrhmRHbRVRBvAyOwTKEa
jgcRBquwZ2gCIqxHNVKMTt8S7FvzAjB725g5xVTGBybbjltF7zEgvOfMyfGYBFdu7LZmte8SRexE
b9Rb3Chr3wrgItjC/z7W8zroKhVWipkAvYYArYmU3PMVdmfjY7XZ3lDTjctkzfnO7C2LexWIybg9
4vjYnXtipUCNkkTX3W9tE+V1ixEuDFt/GBWzW2E6DXLeABQN0PYi9eecpa/DkIYgd+431vOhOYAI
qCO7xnAIYKGYfV84+4g0sKUQq0OtHJ30o8Q9qLEZq6ctKayVG1LXPCCpAdhGBXjp5/owN1miofKq
HpMj6tk7yWqon/r99d3bMiM/4Fk+QdLZ6Stp5g95IoGZbK/vN2+OlROFTBqQJUl8Db6JhR2eF4Qb
BuwM8ZBFVpwfvUC/1z9VBwMJn3jlQR5uXR4f8HvyY50blT/qbHHtxEZUq2CUx969FZcxuU131q0F
WV113+/Vf9n8kuZQb4BgKjQBMQ+9SGoI2OmGtK1RA0vmsKwSkA18VnDzX/9iK/5+bsVYpDGNorpC
dLDiuW9U/THRu1486+3rdSsrB/fCysLPrXHWTd6jWjbkCVgS53et5/F1E+sLQY1GvlGRKS2+jufM
czrUMEFnwNHzb4XynBtRZW811taX8teO/B1nXsA0haQJg149WsbER/fmZa68n9fXsubeAG56GBMH
eBPAqEsbhpX2s211faBWtRcwgJ1BJeb2Vep7ZtqE1419ALf8djQHDRlIKbiQ51rcgTrziKcYsCa7
7aQM2XMWkmCMQcLgz7c9ztImFva35Onilkeujh4hLkRYXELihcq8is2wyQH4A9dIBsLYr8COBw0J
yliJ2lCPnTe2Y77+7PpawMto+1esRavzH7HIdit7pIOl4UfIaEXjP9N523Saq4HDkl8SlWZkg8vO
mznNTtrhcka0EpEXF7ESzHd9PEhSo1Pvp//hsJ2ZW6InqgZ6dJ4Bc0ayy4Y33t1fd5iVWx+YFlD4
AcqMiujySScMUSe0zXqIbprqY+WivkenGgVyQknU8Fw5OV75NPYtyDWuW9ZWTaOIouMeAxhrqfth
cYK5E4rCsn3b//K+zDcdOGrAbwDJ+j8MX/qT2Dd3ePVvvlbW4ot1Zlr+tLNzn2TOIJQGpksj86HD
rOhgYbGjvH+4vsa1+IJnAwZYLQiBfxj8HxmWOHMFwHtNfG36ekSBCDCl60Yc/Njl8bNs0BdiMhcT
L8viwlibuSvkJ1Rs7uf0l2Pvmu7JtX+4w38oAKA+/9fU4pBNGBKqBxemwAj5zay0mHTFHaNiwylX
tw34UbDkwDs+tJYnXWl0wTwEKzumZet36lYVb63uipX8Y2KZfbogdNNFCxPZMPl5piM0FjtzIlB/
7W9asoPCYe97XfItQeEbILaNOL2xwmWuWLdODbktmK+KW7f+nJVbtKlrtw6gjTJEoQuAd8qlhze2
PhmNLW/Q4knxvirAftfDlnTPuhGwWkgUGXh9F0YMUpPZSqQR60kpPH+240r8uO7dqzcagMtoVwKo
pqFfc7mSsTBYB6IfdHwtX/KtF7jPvDfxVWajVYiZ+3BTUWE1PJyZXIQHk/atNdowOaCQoe7Mo4kh
GjdE68vOMSGgh1lUAqdNwi3Gw7VL7HytizRRQzcDLQkYlpfYn66DHTe7zZRbntMPIeOfBYJx9HJP
k7IlqCgzJIr/f8ZLPchZbB2qNqCMDK5/QVP+taU1gMFlh1ZDgrDEg9aWqHheygCVevRAXcp3bpPX
e563yeiToavurcnTjuiYgZAqY6rvWmX5pWk65ylPW/tYJ2UfAvrBD46laHdioJAOIEZzU9Vu98TB
Ch2jZwdsRWfSg9IxMLlUjXdoU2h7FZ36q7baFgSVSm/eEZBhaRnK1hmKWd+0NE+PVT/q8Qy6UN91
AX1LhO6dxCy8n0rd4yWcEufQawYSCkL/Q5xDjMOcBlK1j+0YbawMhgoWPneRo+124OT79a1fK14h
e/5rYeHJisfsBj0fJJ9On37NHWrv9cHmL5lOkl+FSIZDOihJIDoM/1dOMh+mmbKXWqPOq8WbrdrJ
2rlCmiEZbtF2xfTDpdthlKvoa9EjmRnb0PCSQ9rKwMH3HXV211e+agokeyCig0osDs2lKRArjMLV
8RTKJn3ndE5Y2NRPbSWWXInXTa3Fctd0ZOoLltcPjxXQq2lmDxRA0BUqhrH6pvWriW/UtlaMoB2p
OyjTYZAaIzeX60khZGCQCkbqEmpD/MC3qLrWDSALkxwxeEAsPEUbktmARjQIEzJn3/TTTT/wjeHc
lW9iINmU5JW/cXiL6NZw0NtkDRhoiJ6NcVHoPM6BxA9dTLf5ipFu6VnKn7yIOyDVQecF3oZX95Kh
XCGNwcsWS0oVDNRoGE581rN9OX0rq9dePF33grWjZqD287vwCAYVXa7+LKfU51HMOq3hBhjqAZlk
mIXeUxd3BwpFua0S0NrXkrSxBiZEJCh94Q6T7bZtbWLEJa/B8YQ5Z6rHG+tZ+1rAY4LxDpJTwNQs
TFS5wJzDDBPFjfGJ3tjH6aY9tkEWW5BEB6tEDuqOJig+b5VKVjfy3LBc+9lGtlpiZBlDS1w5yS5C
d0uR1kJUOPwtTXZIt2Lk1kIXoSJTvGy2NCxUEhQI4nM9EuOhBk+mGXLf9kFuHKnju0XutpuPa3ko
SG7wGdGVR613+ZysZqHQSueo5e3cnR7Ne3r6U/dSNolH1zcWJUrQ8YH/F5W2y43VkL5ribSVHdyd
EaI9c2NjwPoPzelmjiGD+fL0gUoZoEAQGBiap19a6xORZU2XS/pRdpBIRxTmwWwcFHvMqrKtHGPD
2MJZk8bWurGCMT0Hgfq3fFN9bXXzzpez8EpvyofcbmHB3Mmx+CIGmbEJbSbvKJUA2y3I5qa9hVfW
ky0aUWdgCQ3oQdJ1JQd6KqXyVKyEW8x48o9d+1aL2JWgO1Q7FhgupVhpYdxrxquTka2IIj/Cwgqg
LgDaqhZgDADXXHpEXcwdyK4lPB+4u7BSG3dnDbnphFVjTJ/4mA8hagU19eeU9oceOO73xqXJi4ph
3R8EMpNQ8TVqunErfRiEQ8kMOQnIaEG/hrNhL36WmxikrwrIZ8gJcw1M1Q46Hp/dhzaUzGh53LUg
4t5qAa993wuri8PodbpQS2lVDpCbYI3OqG9FYM6N6jhrN+c/V14WkqMHRRwMZgH9tjggjW1VjgVg
VSAQx7sdPxk7cbM97bNy5YI6AuMdFkqBH/nF53lCVSXTgdie+iM0XWkIMMFetA6wdPmnzkULtTM3
sui1xsuF0cVWur1eKZ4Co+acfPO68efY8QL4yxIEAG4Zj0ibfCPhUDKYWShQ3tpIAFdOz4X9RV7D
wKIze40B+9peKO/cfPzXotnw0XMTv59YZ3dipQtOsxZLpN1tlXwzUdhMthKYlZwCYEFJ164CxA0Y
9+XxBJVjWXQlbEgQZvMguf1/K/cgP/OlvFkab1Knr+7cmclFUOVOWiX1H5NTWN/ZeGhPe4wr5OA0
KPcidE/Kwfh5PbFZue5R9oG+BUhVcAKX/Xyi5hktmAnVwEq/M0x+Uzbao6JaX5Vyk9pk5Q6UySfo
YgAjlMWmyy0dC1SRmQ7ADLjPbrxTBvkCbG/YPVTbosYr0fXC1iKGF00Hvm8DtuQs/gCAwmsWKqj8
m3EVm869VHW9vpFruQs64SDaMaSQO6gpLlfX5dXo9RPaqwD8f2qgqQ3ZBL/+RI/bedKab56bWhzx
fDBy1VVginTazhP6CbyIG/fAqgmERvD6oHkL6P/latBp0k2AskC55LLixjEqGugT7/7Tpp2ZkT/j
7CSj6Fj2kHtAJVjr7tikgQYCvBpUPaY9Dx27PNGqjN2xC4VOMJpNH69/tK1VLjzSpkqfOnKVGfns
ZfeGs1HxXjvRQEb+s4sLL+wau1bFgOUZBIR42S4HWj7NtgLHlpWF51UtMScwv4IWs5yPata95I0T
puO44RIrcwWoHgBSIhs9IFNfzjgxTNk5SgHUKrUGpvipZzVhQWrl6HicAvyYpr/mRuuf0gEzZUmp
gay70hK/JGn3Wjuk97vJekinRgQpSh+xM0MYYh6IuwdLKznk4AU+JoYiIi3hegiU+QSUv+mi69ll
dyxNmpBZRhbkY5sGKbi6D3nqnQZnsgJGLdIEKJPbP+tEdW4StcIoYjORogu4ZoNgTQFPbuT2SXW0
u6beq+WEyXXwStaxq+i55pvmaISjObq3JbHTL+ZYVS5Iv9TxPvWIeuT9jGUVnrVVLVkLvyhJA9+H
IgM4dRc1IBOkOVXSK3DAvonG+gFVw0djFGjBaBtfby2xA27WRnACtxnIPBZBQ59rYGjGBAkWUiwF
MrWeFkCQJIGykaSVah6h/Utcf+vls3bEZIKLgRf8g1nkyxNuQPrNsDOYxXPrExssUPZY9ny4fo7X
TgCKGsBgegAGY3GXRoo00wbbHsCvz0QdNB2yD+5S+5Bh3jq6bmptPRj1k8yw8vG4nI7jQ8eq0gOy
z5y9veEJn3njRlRaWw3m+QG016R0y5IrWIL8oLduAH9JBsuvgPrzy66Je/vfzyJhkgUkj7j9cabx
MF1smzuTAWJi+DbiubIK3+Yb8W+tXXFhYREAxy7VjFGBhQxCRU3QHIyQPNoPeu+3LGwz+B0IXjap
03/ftYu31YXZhT+0uVdZkGcZg6n3Qb4NwaQQ6P7QDnGAB1zLLgvLOym/uE3OKf/0R9OY6QboDrJC
SziSC/423hRgxHOr7BFj3je2M54Szzj1lr3PMnXDV9YCCKiNJM4UCB1QWl9+wq6D3qFWAB9Zi6IJ
emEfh2n+1EH5sFOrT9ddf3VbMeot6QrlCViOgWDYSyXugIvG8uc4e5jDDoI7vheJe1eDwioEO6E9
4dtR+pJtRK+1ZZ5bXgQvs6MmWCZBx+cI992lXkwgatD06WGwvI3Mf+30nZtaBKxGqFVWY5VBbnkH
ZxiPpUoitCR31zdzzU/OzLiLppOR1nmCgsYYMGWI8uK2a78M/Ani5b7yH4rZAGigzQDtNQ85/qL2
pKqiVrsOSgJEhC0k7OYsD64vRu7JwukvLCyyxZKXo6FLcTe9ZqFd/KyaT9N4mLRPGT+19N7axJ3K
733NoIzSZ3mjGHUoCOgwmM8pRmaGewOP63bOdrXOIovqEVKNjXftigterHERLAl0KdxCwORofTEY
8zNL9ZVx7zkv/7e9lL/jbGlJ4nWiYbDDZ/DJkYeh6vwWeEayd/S9nT21xdbKVr+eI6m3JPwE47CX
FsEinGezC65bSeUtEZTGzgatprVxSa/cnPI1/Y+ZxRme+m6qhwFmHKF8V5Vjrqjfr2/dWhnpwsTi
7I4zJN0K0LKjrqP+mg7zfvCRdwtfBffhf6tanZtb1iFKS29Z6cGcvvN+gKcTk9G27zCo1cE1tivW
K5EJQ/lglcQpRhdimXrkI9eZp0KpBlPzv6rSZweyb4Nh34bKC/sFicqv23MFax8NT03MTMqU8UMu
YvZ2CtI2gwcuIOTNV41vhY7Vb3ZuYeHvJjcnqFKZPJh79ceIh21Qov3tO/X8dYTgYFvZUWGQQFM0
zTdYfhpztp8tugFJ3fwZi0OQ1MJQEDRQ/t9RzDWg9dBEauN34RDRSDl4/X84DefLXpyGFA/bHAMb
PEitT8QWfpZv7ezWp1scBpMpXp9V2Ni6BBNc9ZS4G0tYQ/9BHOEf51jC8QAnn2bMv3DkA959sjMD
Y1/c54ANs7vk+zZL7dY3+l2COQuNTiKA3UuxIlUS45pRdp/v0ESxgCzn/wtc3Np5O1/e4t6cLGI7
TJobWayUt63zhmx941ZZKxtd7OHi6lSaZqwwZIY1HdO9s08jVGd344152k5NVx0CHM0yOZUzAAuH
wMO5HIWD9eAKeVAbR/lECz3duL5WjUgtOwweO+h3La5JrTIdUdfActH0R+V0fsqeN4K83JHl3a+j
3QsEFIZpPqS8RtIWhVbBgnzISgqy4Ts/cR/XFy4t29lsFqyv6K+9hRv0tKiTooQ9zD6ZL4ZZOdFQ
WOYGa8jaNDLgEn/NLByBlgZmaeTGgVwB88gZmiCFFw9aoBkHKMaHdkxinR5G81C9buyoXMGHHYVw
oAXcqZz6XJhuBSonmaZxIG+OFE80CeOtaTA7gJ7WcYoB4+C6xdUtxeSwBGmCaWhZFMCbcyBmBoYK
jVrWXuceCHRbu99dt7J6fv9aWaIaJ2ZNTVnCSqkTjPCXvkX5XWJW/x6MIkeE/mcxS/SibqSVYrcw
Q+tbnpKD4qYbr5+1no5EL4JeCL1jPNcXl5M6OuCPqXELD3EBxZDkABZyv7kz/z0/HVorF5YW15Jr
YBKJF7Ak23/jHY35XooToDK133rTrTvB30UtwlFVmDYkmHQeKBV9sITbQEEAkNPrPrAeX/9u3XLg
gHvNyO0SC7L8IayfqmjYc9DtlU8lgCgbtlagfRLXh2auBYDcB5gpYjloNFoE2D57nbqTOt1l7dE2
RGz1n9tp2vVFHWbW1uld38e/VhcJlMCg2qRJq380n3SxK8y9ErBoAtmWDqJ6ErUAGvyHI4wBfAR4
KamKVV8+GjIwvXilBjB3ZWfQs+ybNKj6Kby+o/KPLAPTuZGFN4oKxXlNwEgzvzj2d605ggn1xOgT
a7fYteQufTAFaBx4BU1Aa5dFt1zPaQEhUqShNj9ptX5XcVCZl73ud2RzunAtMmFa7R9ji0+mEsjI
pAoIT4QyJ/sUh+CoNZRDW3ggW7FDBu+PC8O8DVAnGpgllhWiup8pmWBrPA6hEUM5IdTucvDDzxHf
paG2UfJbX9pfc4vb0rMz7pUtzFkj6mygzxhuOMCo1/1izeUNTCzIuwPs18siG2OKnScJPlZFnoci
nur3639fhp4Pe3b296X9s0RzrKdUr6QzeN4P3o+YvMN0dVxqpH9xS+O1GDTtOA3Qcu1Q6dvw+dW1
2XBD1LMxhewufN5SZ5tamJMIOqv/pRnTg+nWzsb+rWbSENeT9XiM1X6oypeDjXovF3DAIzuw+z8x
sT+8ZT4LNlldVl3ir7HlPVzMdu2p0pi8U+yAxuAzGk1QGknWDBrlDXTIHzfS0NXjfGZz4fVmaRKn
bbGLouHEp0353qn8m+Ylp0YvtuL+6hEDqhKUjSbIM9SFzxOazY3KsEDyAt2Huw5SBAAQg5wlUCGA
kIabOyp//dI/gX0F4yB0cQEhlz/ozD+rPgN1KLr1gdJb1pGBh+JucHkZlJYCdZyCKSe1ax6rJE8+
5ZyhvV575m0roC6+cb2ubTNiCmCskkXtg1ROTXQF1Nk47aT54dHB18e9yvYMYhPXD+SaC5lAvEv6
JgtYqcVto6CoWak5ciy3QxuRUV+g4eeVTvQfzFgAKEgmZYxaLrxGS4upq0YkC0I/utDTSHg4e158
3cjqngGGDYI2KfS+TH4TT0sSR77LaXvbKz8GgU7k5PkGeI6vG/qTcHzwE7wqMI4iyUSXXLZ1TvSp
mghGNxwTMuCpuZsNoItdD3GfPnZD53OGFoyaqQ+9BQndUS+rb16tPumK+A4Gy1BJMAGXTe/tmD0U
LYr+XRm5XvvspGPnD9Y79MF3rQ39FmhiVEELOLM/CHZnTJnPUckxW/1JK8B1b+fuVwPMd5HXOChZ
dWTnjnrInYbvexud/mS+aQdMkhhiV5JE3ALCrt4CpoXugq30vmXOsw8J1bd+Sn5WfWNEaeqSoAKF
ZGiapR2jyWSFRHeKAHPFtY9i1meXOHWgJvn3gip5UJXJzxIccjGZGGiC0IASwgvEKMzA0kkfu2Iw
Ywc1k7e8bXhIWvtFSxw9sKr0uZkULSqE/UamhIWGmYacJd1nnZS3DM8kK0V9pXb6A2r6vlFicwSZ
fHfiKbj9jHi0kykcTGCw8Hees6Tdkz4N3UK5SyoRQR0gzhT1aA00Kq36kyDWLVeLW7tS60BT61dd
xWB0P6pHxxnvp7TZY1LrptbdF4KSjiXYQbf6Xcqg0msYoMUTw8lNQHACrmfm5HDiMY+Kiv9iep/6
mWOcTDN/Bq3hC7jPU99tlDDNyn3bdDdzwxW/JgAaGR4wMt6k3BWtDpqzDgyFimHM4dyp7LFttOkL
5cPTrLSND3kduG/D3GTHGqcI+Wy2QZ6lRlAqSHiTNCU7lXbpnZan773Rab6d9KWv0ClCKxgSI4PA
7IONCRR0zYwAFGnaMc3EPlW6I6S/E38gkNy0GOuQQxvftaF8bUr1sTbdW9vpHZ8U1meTEoJevn4D
LAt/gR5Z7+M3Ut9x59Bp1aOtdwd9ah5Bt3ybWCiXol2G/0L7DkLr7zo+9jh4z/CWIrDZ9AhIZqTN
1XhwMGYDKuOp9bNaaGFhVkNke3j799XJyNhXu53zCJ9u9nMOzSRzbE1Iu89FiJPohJpiGZ/yGsvR
Etvdg8Tn24ByXzBkPQY7IV590/WKGqd6WzwMIqtDrtceVCGMn1YxNWEHXv7bqprpXh/TZF9jLvUd
uaHpJ6mXhNA2jjuT1xKgSgMzEU/4LcesV99BJnIa3P47yH9/Qu/xvfNS+OYADmYyebd4aEcsN19d
o36mxayAtQiwmlzzno2ZRX2Rv3My3OSldSw4u+OV8X1wnVdHESdt0LoYIotPhQ5mOof1TzqoFksV
StFaG2a5cQA973MuMGmtdrs8S6hvGv2jmpu3htWCS1u0TzxT4IL6dGMC2ko16wEohWdjzD9Npleg
uFJECfF+Nl53qoAYQC+zOXo5GJ0H0KMLdUcU9BrdvrhzzQlYjYw8Z0Z7X9XsTeNq7TcWYNQ5A0+h
lBUOevTofbcmN8CZPzk5oRFGAJ/M3LrFQIbpF6zeWdYAMuJq/jK2BkVTAqTBVMkeGtI5PgAbTZim
PYS+Bp75deLYUKmiQJ+07vw1Hau7zqCvhVWMoGFrjw6nz1zthn06ZPs0KwCGHudCkoc3getRBiVB
6G6m/dhFhdJGpUH3o7B2lM/7xLAUf6iNX1CAUANQ1R3byWa+oWZfWnN8tmwnwuDWsz1yZJv4jjZR
b0obUVvrG/XVy7VnPFsqfwTjIIgIqr1eOO+dWYJDt6+/lJnx4mYe2u+FISJdb/ZTM8ZK149+oiBa
EY3NfpkXRdDp1S0rMdyJtN3w1RLHD9mur8/i1AhPDTiDnJSJkevRCfu0iwtug7mribhiqD7JjF2e
z1PE2vYBTAVvohmswKXN4JPOfFaQJvi6k5Z+5zgNAA2Y7yJW/VYlzq3t9d8KI0PQaMXB4cUvfJkx
Qv/LhvAe9nviMwsym6TYGtuKlaGO8LoI2DgHjWE+GVn9lnRWMJM+nHvjHjCeWHMYkqDZyCLNJDcA
vyP6igdD0d4Lr38adcU3Mu+uBI+nr2f6t34stdhrujkChopDAc3u8GT2qkAtCrApFk7hF6MbpEwp
XibuVqav5ybI7Yxq1BpANLp6DDUEUsjxpnSIvAT/r6cXgEa55BW7yfx86O5LTzzWSvODj6LBq8X+
ThSX+KOND4X+hxIB4wQpDVe502zFChphdr7IzEfFrZ5VtXvSKvZjrJ1jNZafBmbe6OBn9Vml/exL
+lP1wFvp8CeQ04RCbb8khPwoBjBQ5gKOaDFQeWSD824UrLs3KY4nQbR2xQ/PETtiiTe7szWId0L0
LUm5n6nKc98XX2yvjFGw0CLOjTaskTDtmNqYfpukryPnEAMxbzSn+2HV5vdEzadIVfW3IUUCOkx5
6le59ZDkyrurubvcpjuqkVc0DHAnau4DECFHPZ8Peu4k+8nqiK/X5FZH6diHU8y+mVWvqjLvuTI9
DkW1IzqQBUAGenp5Y7n8Z+modVwkTnNLG4cdWeUYX8YOvPAIo5axaypaxQmY/N/UpOCHTpuUU1EP
5GSwBPqUo3ijgoJSeHat56E3+xfdaOrb0nHVg8B0kT/ykf4o9V4c+zRJcz8F8CIa3PaXq+QYnbSd
xn6amlk8UUvvb8dU2LuyoeVziTt5nycmiB/azntQRtr5fTLT7+CVcqnfNUTC3gxW+tOAMqzvWeDd
cdOCDD5TJk8yeCItzLiN8nylOSFPyvSedWQ6MkzknFAFNEIX1zvG86dRC1WuNpBzwPT+nvKyQkrH
IW+f5AV2E5x67iBeusI6qt64y5wJjORm5Jjwc4prAGz+P3IVs7V95eyG2oOUQn7fJCPSrJ5mfovp
ArsoQqWxjmDWNfyq4fdNRmrk9uV0nNriCBpjjC6aTRXSptJuhKp+dRSw+M5JYA+4z8YhSPrGB6lI
xIX2ODZjmKr0a1LVR5B+nNy+boPJBhidUNQHmFneaarIQYdhRTkr21C49QNXHfAkT79KcIDdGHlr
gP7LxRtVL14T3W5CwvhnqvbkIBz0Q6vM0A8MgFWQJljq3lRHE0efFcGMM7pvcRIgVmOqQV01czQW
7FOl8fpF5UN1KsxRRE3bKJE7NK7P1Fa7Na2pDBXe0oCMOjlS3QGop65BwcL7E2dqbNnoxXK76ENm
FzRqSzjqTB4xK5KFbAClScHm1Ncmdu+gzOP3DC9RqAx9MfX+M8g9H73e68K2zADeYQw+Iu5Np0tD
Z6AQ6zBIez+3FF07gZlc623WrK98SoMprwORdbHrtCQaEtCnzCOpUEiH+tc8V+0p76tXx2LPtK5v
9WrO/ZIqBwZBwql+dpkbUkuE86TuBW4iH4cLE4epZ4eel78N3OSgF3gnDc5r1T17o1ZHLXV3Avew
knR7a9TvhwlNAZWiNmaVPgqeONEFbs0UyC7Q5U4DeaOdyUCR2/8cLBshxNnVVhFm0xz1DFe0Ugfj
zJ/dpnF8LbGETx0jx3XU/SKW9dkBYNTWsxPQdS9zIT4rsxr3pvX/SDuz5biNJko/ESKwL7cAeuMm
ihQpUTcIWbKw7zuefj5QM3YTjWj84YmwfSE7nF2FqqxcTp7zpZen4NaaGMpJOuUojdIXBsXCW6vw
f/GCGqcJNIiT+KbP0Iw8ukktA1gOypcEQWjXHxUgnn71KSBo47EWAhu3QVWxTSR77JsXv/afQhVm
mKTaZZ7Y2yK6pnYD8tOr+ztLCo4FLYQmGvfwTt91kfzTM2HkFfzRrQzvOdD1zyTHD3SFjlDoHqM6
s46+GB2qwbjtNfGbwrjODlbgAlYd7c0nDgTfDAo25ahHQFSb584TXGMQ7ExF5ZP3wMON5Qxh6xE6
t7Bl3tfdIOzG2vuclfUv3tq7pPf3fksMLCjE+4H/t2eN1k6olJgkpP9cDLPLhEG3U4GDVZTws3yw
VWPCYVf7CG5Ou26LH6UgT3ZhxQRi4lM6GbdmZvz2rCh7oAbqxp3wOS4C12x0lVA8k9DW9pWDKWiN
raVaaZvKkPC+W/7OStj7qJPxbaKABCxA3JuG6Gqj4LCGQSP3Y3CKxgFZ4BKsolh0W4zJbx2pOcCB
UPv2O7niLZ1Z5WF6CO/En5XpKA7irO4Wxn8uvS3TaWpKKAqiNyFdzISEQYfrH+iTVSgW7tOui+50
tQzvgSPYqd4+inELbws62T+uJ/Jr1Y9zu4tyZKBFlZmp2J0gbkuVG5QG93nvbWztWrF9rqYaCmou
8FcuikqMgcjxaBICVY3uHWWKSrKttbGxMyJlsL0yr+8CyfM3+p5ra7MkbgWoZJCFy6GQWhXL0JsB
Jn3k3Zdp8wCU+60tt1S4Viue53bmqsxZyUwwyzHSRp7XhPGMucXpH3iBUUxwmftymrfrX2ytxnNu
bVGvmnBsjdBjzRDjT2bb2CIc9YKRueo0bBX4107lua1FwThhDpvp8TlwuCPHOEI85RLzHAKA3a0r
OaEzfhtdSoWb12H10ylgghgGQExm2TJBkXIsQ4kGHpktKLzOv60Ccr1eDZ+u7+aKXgi4bkWHEpzE
65JONR1CDQ86HxJncCc3PXZ7EfHV2skPEDLKz91Oc9JP7SdAVyiVXje+Vo8/t724fGJITbXTsF3U
vT20k639F/q9D8ubN/rsbBqAeAFQvi9PdMLj+/Rj9Ff7cyb8D/fKIzHL9TWt4bI/WFzchs4vIi0Q
sCh/71DsqhkH6Bo75sCIhJAAo7eHlt79x8J7mojGWZDw0zekHPlxlTT5YcVJxD9tgHnG03s0Hy0a
2cIhJZzZxG2sPRUfDC4WmcRVLvWzwf+ro+BE7kypcm9ANie+j57Nlz+e3PavaUsleOVufLC9cABK
QhToo+noQBQnPerKNB3bWoMguk7bDV+zxjj3wdbCATBhUUp5zjoZzf0xM+UQ+8yoQKCcKsODlEj3
4jE7aG+xzTjBXqAwcdiitVldLx8WPw7nLF2Jjx/XM5IslyN+Q2J+0oObInuwguP1Q7tugm4V/Ggz
DewCMd2KgmgFJe9T0hzS9BbaWZs397qN9UNKvfz/GVl0AIK2HJuiwYjKxUBnnkn94Ta+R7nKSd+a
TcWDFediAp/8x5z8cdtGlVpw2WGOass751r1fH1BKw8RSiUicCxwo0hQzp3OM9eiBnLaBXnEqGxX
PpLJ3ZtaePIH+RfFLWMjgFgbMWIyQESdT0J2mWGxj8Y8WRDTZsygVLibvs28gwOyX+ad9t04qPvo
xmfM8z+Qbn0wuTh3mdEGjVAVjFhDit4fc5kBO+Pz9T1cw5B8MLJ8AoxALtQcI38QZ6VjpXaxK0/p
PtznXzeMzb946SbPN3HhJuNwQssmgDklOE37DgyzCdWBdT+TrxcH/aHeiL/mA3Bhjs+lzXPOwB4W
jqpK/S42Kr4Z4TpRQ3fs95A4HP4Dfa5Jo5CFwTRrXlC+1n3V5XFbdUClTVh6K8zMCiJbT+nafToz
s+R8HfuuzdQOM5b5S5ef20p3rn+eeTsutuvfdSgL/9AMURYUEQbGIrJV6ZfXFc6Q/l3pj71putdt
rcWs55umLO5TOwUKGgYYG34iFPmuONj+RMzcTff+XtuyNv/0i6WhI4IyAx78grkpyXslrRJkGWTo
1uKd9DV1GhtCnZmunqLYf1nbmbXF4xwketDj9DqnvZn2xr48dPb4qB1I3Pbtcet1WvOCqqKCFkGE
dyY6ZulnXnCUgySxBviNJ1OUKQ+mzU5rdGLWvm1urHYcN/ZyJSRH3eJfe/MxPbM3RWEnF1LIMdR2
CW0LQzmJrWWb3k0yHHp542Fc909n5hYuo/HGUqYEO5MtSXvdQZCEui/oA9jy7qt+68vNP/7ynPy7
uMWX84qiySeDJ6XbD3ilfXtIHctRn8MTDbIcZt3ta71+ExQTymigy0iTLK6dECoe9VhOi3Cc0/1Z
ljuBGujPXMeWnOSmtcW9kw1DDtEZ6Bxg2TPOnGTx3r+TP1HyA2a+VVVYP5z/rm1xOHMjGzqzZz9l
YQdc1qaZ6tL1sz3N3F+/dGsRFGqfIhPAjG9fKBNOUAUoo8DTkoqUcsZUcVQZcuBByTbOyOoROTO0
iEirUoRAtIZEivrPRFG6jbbYzFYtoDsEcwU8NRfqfb5QlpDlIrJYmqBOgicr2UD1rn0VTUL1SgSU
zQdfBE4UvGLadajulOh3oE9n99KtH5g2feKNzVr7KmeWlm9WlfX9mCtYCtXMRajPlur6tok21rNl
ZXGDmrqnXIWOkBM2PzWTfrsX22mrb6xlDcUOwa8BsIWRYmgwFtuWTBad60mr33OuWreptED9lveI
1ym70LVO+b5ytpNLeWV5BBbEFSK2FTzFR48rKHFjDik1XWo6uxhxNKe4o7lzhzeE9yO7jW8Ex79r
3weOy8xOfpt2+kjJZKcVG1uw4vuR7aNXBdMegc57Vnrm+yU5KbRJy8HvTQH8ab7qNztfqoRvXT+Y
+yFshCd4+tJdZmXp5+v3e81xwcqFdDDcJ0wSLFNsKfEjSWkoLQvHaa+9u8m4QVK1d7Ndfyz+Q5Jr
AcqCmP5d7HQpVFz5vjWBQqMA1JJxym4IgQfl5+uLWrmIGDGQHAKPpYKK/PhlB+RAh75lTUhIzrgv
oAFFIr8IJSLqHj3s69bWt5AJO6bs2Ej4Lj6ao3LnKyCM+Hw7hSGM7NNwNHYqTGOQX4E/2G2YW/Fj
Mx32P+bm1Z+dljTRvJJ+9VyjmImv4l1WfYUnPnJmTXhzH36adRG2UHsrQazFKLAlWoDcIKxZxPwZ
tbQcSmfqyRVIzOLVizKaYg+Apezcmg4bS5RZwiJe+GBt8RhYepRKUoe1/LevM7T4pzQpRMd5Xsdz
jC1Z8pUEigI9ChowvWqXI4tmJY10SjmV4k39oyAH/TlfgOKhgrUpc7ZGWVb38sza4gPmQE6acRaW
9NQcnCkYnsFzQWs8W8ztZvHWZq7ehjNzi0+nJoAnJB1zPc1MdSf9HPVbZZ+5NGCQU7vVopNuMe5a
Ue7dWumaiyV/w6PhYXl4Fy5Wzc1kjBK+o5qUCN81YdAcDCMAnjOUwc/rh2bVFrQhnE8RN7YUUbDK
pFFq00SKoi0St4DQzGayAppUfatSv3YBNRmSVzJgNN3lxYb2gyynWYalBLxaPZYPYjZtxecrOTY0
c//aWNwAv5Alv9CwEZkMl6q76Tbb5054n7x/tulmDO3qwTggPHyz/dnWFohoJxIYyLsSZywc2tDn
o5b4fDYueiE+S8MWGP/SZRIkcdl473h3Zu3Ojz5MINVJtGr8l7wvcqvbmS+Q2bG9sHG9L6udC2uL
Y2g1YE1SLZnLyH+SHeth1MhUA3fwnL69N9vTzN+NqAyioX0AQCtyaAHvo3x//Yxe3PzFD5n93pnr
VrVeUoqOZUv+k8VzO0TQdT+WwQ8/3ao6XJYlF7YWOYKnTcZYWLCK1CiKAEbcJ+qJaILeDmWU4iBr
37em9VdNovitazLjp9AXLkwGeQgHyMA+z0kl5AqHSLuXUvJK3nhMCoVttButrItbP5M6a/DqGFTF
tQuFKppJQRGYc1Ava7sq/hS38s40Ngpel8N0CyvzhTn7blmShDRsibezuruLsuwoJcqnLLNUJ1Lj
X54lHyuxvmuGzHK6MXu7fmguXMG7cZgnFcYtmcBYnF7PNyChyue0gr1Ej9updMtp8pupeK3z+zaL
75Lp23WTK+cUQk+IHdDsI1Zb0gaUapwagqhCby8+x7msg/iNb4skvBuV5hh0XeBct3eZA7BGAKa8
EiZTaRdppuHlJfxelK3qRK1BbzTpJ2MS41mxVvJ+pL4IKEYFhl5H6a8AjdiXRpzeWqt7kaOuODJa
XN3HYQv1YahLbzQZxZeNHzgf3Q8RyfwDod8XaVXMXNgLlyjrk14HfU3N83NDxxQCUHDANkwRN9Ex
/pQ4YLWvW1w72OcGF0GCMtZMckxwDbMYW/B7u9Kf0UZ3r1u58PTvyyKWlHSd92yZAwX9CL5tkGDe
FIP7tjdFt/DEZuPrbhlZeL0wFQYhrWYjMPBY4y6Xpv9PC/PXO7ufxiBnJYokUFIGP5gnmTGD1/dp
fm4vP/+/+7RwAFWB7GxSsoQReiizTA66Jb3mQrU3J+1uavTjlEtbTmdr2xZHThjEQplCFtX9bHdC
bgOCn914cxy/NcLuDw3WVsC25sIl5ksY74KjQUaz8+NOip43Cj6xNy58cEsLbCvSbsJuuJH3RXoU
VDvYbRWz1tapmTKUokg0I2G/8G9qidIB9VU+XhtN3wpo0x/8vOk2vuB7SLH8hCjvUKrmmQAPtFhZ
2RVBqc8uBjhe+1unOfcQkOkbTATQ7yxgYDG/qntVcofdrEzyH7gUuGvnP2Bxow2/0iqJpoYjDJLt
KaCVrY2X4lIRamFiEZl25VAMtVbOXSfRgWvLbtSjd4Ji5pPkoPv7QhWFfAZmoMbe+oqrbyRlcgA5
SG3TUFl8RsDYU962PXKUTXqjduEuz4obxBIe44JGpS+Pj9LQB3Ys5s+Foh2u38+1M3RufOFims6g
dW9hvFIlJ+9mQNyX6xYuO5Xz3iqzpCghK4j/+Zk+8zGCVwyJNPECzMHNLDQ/RrsmcsKX0u1dKtiO
8CYIJ+/Hhtn5l18c23/Nvm/7mVlLnjojUDA7x64zw4MC9Ag+OuFAzfxlq5W4to/AqqBKnkmFYab9
uMhYyLXQMmKOj5AOr3BhG4RuSTYOG7fxsv/AblLzQuYTfA6k4YvbCApRSBEXxdBNeNSsfbCPnTJn
VcmOKYfNMfv58C13ERTJ7GZkU6S9/XFdo+xp+ihhTj2Ex/YeFmFbutH3op1tawPNP/3CFucE3lP5
XZPzo61q1FLqKBB0MrmROkFhC9/qucFCHJy9mjag/Ua3ZTQyN07KyrcjYSTPZghpLtcv1phkYiZA
YNG/z8ymx+wxc/MDXNDTwf9V4dG0brfVJFt7LnDc9O3hpQPkaCxsTmlnaHGrQAf53LjVKdv7u1aw
+9ZGg2GXHaS3LbGJi2KGQjUBbJUOGTvTkMtzo1QS8wwF75NSD4w2GC/jZP0cFDHdS7Hyc2NHV+4e
oA6ODKnwLFW8WN0YB/74rlzd7b1D5o5/Uxh+MnazbvXQbkqqrn2/M2v6IiduY0XshwFeRl2+DZBh
CM1wd31Ba5sHxwR7By8XijuLS6enXSpIPRyXsQfSnsnCiXEdQmv/P0R8TPhCbUTxlX1bpiwglY0m
7nEj6ii7UWjd5P7WSOyaB/lgY+HyozilHC5DLTxLfUXWjXLbgBDgTgd323qHK3cayWpuFXAl6snL
8qdAO6mpVUSr2+qJedbSeK2G0/WPs26CaosuobkDhcVHtzFmPNxmxZ6N7WAy+DX8Hi1Q+oJlbVla
ye4YI34XEcJhwED+0ZIuQYysWexc3Sj2yBSsKaEFh2JRo1rHNus32kirXwpwAIzg+ky3uwzwpqxk
njKQkZJCNmUmqGc68RTxYm43dS5hn/gHHOB86NBJokD3cW1BMzRjG06toz2LRHjFPnA1RtXu53Kn
f+i/RQ8T4V1373mOdtpS3lm7wWToCHTMVPWATj8ahzghLiF7IG2Gn86J0iQ4oBtYbiQ7a58PBhW8
Lf2GS1Hush/UPvJJzkt/9A/Mf5o7r2kjRv3C8bmopPhtCoYtQeHVpTGsD/UvXZWLIkRYE9EZocRY
+KA64vBayF+vH//1U3JmYXGflcYY1NzHQiXLdqQ/5dqN1uzSguHn7DTRtg8fhSq9awJvwytuWl5k
j8EwjlOnY3nUTWeSPaz7paNnyZ5ShZMGDPEV4rdeYEgrmLiReXm4vva1q8+2snh8sg7h9sdzY/ii
VRYVk7BS8qKbr6F1EuVmI+LasrHIPqwpNkK6iyiPmomtMj4HwHTPzl5fyeoxOVvJ4gYMHQTvek69
uE2Cx7pVDFurs9frNrZWsiiNW60YIj3et04vPPbRazs8d9X36ya2lrF4+L0hapNKwESVvHntfc5A
13UDa5na/C4qM7funDQtvP2Qkg1bRke34rt6kPaKy+D9o7WTT96pdEsZBFXqjra3K2/7z9dNr7qP
M8uLe5ZOear21bx9jGB3UmNDb+aWNLxFMidR39KWWd3KM3OLy2UiTpLIJgt919O+lY4D7M/FbXia
Exh0ev4HKu/5f7kIwD/s7fyTzlKmVDarSZxNzuS0YwEznXhSP40IeVQHWYKZczMMXguszr/m4gKL
cuobqvC+yPRBP8hO4JTQ5I9v5NmHGTGu3jLptHWGtrZ2caWF2JiCxMKq8Ty4Okrhde4IJIcg8t02
sDVnPCob93s14D9f6eKCS0aRSe280vGgH/zb+sAc8pN/+gMYr2+tjdbN1hIXd33Q/Ek3ag6rn/y0
itvc24hNVn0JlU/SJgq7F/y48PJ7edoylZoov81B+apV1l9wYFy/caubBmLbojKiGjPa/eOBNIoo
i5Pu/XiMu4iej2rP9JPzrMb41UcKcJNqbe1Anltc7JsmZGJvCg2DPWF5q4XZfVQMKrWX+qHWt8gM
15p5JPH/Lm/hLQWlD0QrZHko/tpew1DIBArU/Crr7a4yhVPQ+cfKegyM4otGp1us5I23bV7N8sL/
+wOMJcy/lM3enDpkUTvpdxJMvyV5l3W62zCJrEiZK0kbp2Ze0NLePD4BseIsTb5Mb6JGy4zUo8yW
3QF7vWmOyoGZ982qxboZk1ICFUsKTotjI0XxIKgGOGv5MKfW3bHdlyd5k8Bx1QyLYHxPAby2LNwF
1ThKdQWINzhVJ+XYsZrytD23sPrkwRj6j53Fw5OMTWfFM1h4Li3Pwzy5gzDl8Fd83xy9vfc8NwnH
o/bLKuym3/CVa/f83PbiFQrlOoryEduh+jbQ2C61hDLh1j1fu3XnVhYPTyQHYzPWWDFfRqdIHT10
ys/DcW65+pE9dnZP1/69tpxsrG/tUT+3vHiAeh9+mFYHfjo1X7X6yUJ7STCeTZHROl3esLXmk89t
LZ4dcQxCTZxXObXPakOpVRg2LFzOmpHFnZtYnPwGXbNxyjAxS3Fpt/JuuG0KR3vIyXKYT5zb9Gqw
EamsLcuiNEjhkwrhRfnMbP14MkfQjpWfGAehhdMjhCdgw1WtWgEqz9QTjYiLLoSaVVHTIaSNNNb3
Inst5d3GWzPfoqVvohP+j4HF14mqWI+6CQMVQ3qSy8icq57avbyHuXG/5frXDvy5scV3quVcF4y5
+94KEIWgDCe8pKFVHqQxl1ylKKcNx7u1e4tnTfe7EoAB9qzuFW49+KtK9/r+rTmK8xUt3rKeRp/a
RbMFZXB7b3qsdUgf9Pjv62ZW38wzO8uyfltaQ17P58B8+VM47Y7SU+0aNyB6Dpu9mfV9mzXFGNmh
xb50f2EihEb1jvb/43oDt/gLjJtHkJjuLTf+urG8lXo74+D/Gpx/0FkIbsZwURgJBpndQSk32sOL
X+xmRurxuDlesLW6hfMbSiueqhpjhnkKtcfW2siYVt3R+WoWd8oaYr9oivfts8b3yRNDBOA5vXMG
BGiOvWxHcKuVrHOji7s1NoGCoitG1cTtR7s4zWqS7ds8WNjt5Luv08PctXzHIz9uoT03V7y4aHIn
GKk5r1g9eAfxMwO/aJ56rgVl3EF0xS/RzdYY1rpJgDzIjRuQCSyRwa3fphAs8YRFpwidIMlOPpkI
Ivp0ahyKyLvkEG6c0tVzA5IW2CfTS/z18ZDiraAxVC3CRjN0RGuwwzY/blyELRuLo9P7oSVRwiXb
pkV4ineCfmM50KpBkh6ZyB/9L/jS1XyDPtA/C1scnT6okjzwMBq/zokhcPrMro4mTWCks8Dy2Fsf
T159CBSgkCIAWnoli62MRCGE1RN3Nsd276/OKRPtGQVdOtEnXlKwptMDBMK0oSHn+i4atnyYFU/i
2tkESK8+gWc/ZrHnuj8OhZfwY5p9AXTSv/kJGdVp3uv/QWFl7spcvLdnxhZ7nSXN1LY1xqBAc4Y7
hfFV5RAct3nWt7Z4cSXhTqmqAfVJFOsDW5AfG6Zj1Zei/ev6iZ1/78V6ZlAmLQIFDeLFejSlVcO6
8XjSFbgk7bhKvB+xN0WHVktC3ck93frVKbm/EfLNB+TCLBi3GSSMIuqyRyBobeCl6by6Dj4pCdQ+
enl+9eX64lZuI21ZyaLSiqkLJT7Bj4waLlWOqfecATMpNzKA+Rt8XIUEuzTFf8Iv8mF9tn/27AVd
Iwj+ZFSAttTHVA2+91r60HoUkumBjWZ7B/fa7vqSVqBzksmemRbNqbmVvnjbdUTOu1xGyFAoPgOe
s2e0cIROrn/S/afU+iH+HPAz/xM9w2XmSBiLfqIMDloXL0JmY/IYK4nfBx/+4GrjbqdGNmoXaXbH
279vnNCVUzv0HHiKJFhRD/nWBPnlwfnwG4xF17QrEjNO9BQKGqA7YlKdBlgpMnPYcOQrXxbZEJID
tnmFEr0LOz9TgSU5mjAOD4RvMBPqOSR6Stffipkf7HL8sZtXgvrt+ge+vPcQYNDugTKfbo+5bEKb
0iQJQ4SCXhBkj3BMPsZteTt4lj2k5uG6qbW9PDO17EAnA/cmjDqomcMBClNzF4Z8PCV0r5tZeeqh
fgHeLvE31JlLHxMxwVKDOq3eowuj2TH0FR9hZnnx3NKV95X0Sd2ER1xefQoPYJJhR58LfUubqPYq
wHe6minsR6N5DLd0gVf2DtScKllz8jjPxn+8+koNTU+bCLUDTQr8tcKhzKqbMIk2zuHK2w5uhvRU
mY/ETGzz0Y7ViaUahjUCYp+hEzNvGMY8KPd6a6vfmN2lpZpv5Fwr7bGPFuercebU5Kwxm8jwat52
ZZ+8KUdrl1q2RsmrOEjRhjtbOe0flrfIv/xk8LJOmZUas/Cr1kFOqoUQ2UU3talubeXl0/1hYcsp
ylK0xqFJY1QwJOHJl6VjLWjoB/+yzM4NNfiC4B2MTONL1Etv12/A2mE8+4hLSoCSpDmgBQ/re1i4
Tfw4NFtDaWsWgFghdwDsiad8cUwg71R1iE9QzgvN+zpWb/Lsy/U1rB34cwuLY9Elnix3Xc2Bz8tH
r9cdxSjhOUyfrptZwd1RYmUsEm4oGTD6EnoxRZ0nVUnNbBZpyIy8DksGhB8NBrTmE2hljp676oOy
sbzViwaQap51A7NAYPvx2Hu6r4elwHjoAPinv5+lAbPbAeoGp7BltziI6ob3Xf1kZwYXYWtd1mqb
NxxHs9gX1ZNnbI1Yr34xxLjB9iLCYmiLFeG4JjUXuciiD9dvQC0NLeLOer3+weaTtYiB2DJIOxBw
lhlSXJw8qRSCESdcw9QZo+Zxr/qvajm6EDYz67KlQ7nmLs6NLQ6h1xSDpqZcJBNgVlK7ZqC66QTl
aSy515e1Ur7mHJ6ta+GZVF8fe1+iKih0YrafxkB4kmdG1szUUVOslMJtM1DacZv+zsMBlscMNvuA
IQYnagL1QYPX/FhpgIeGQQ32ipSMTjvFP7OxEzai0JXiEiGuyHdm0naFZc2UilazCHWR6ihCuzkl
e89tbBnBgDkB3G+Cxi+rPXNIDXKBsR/mcJYhaA3Wq0KQkTG/A2oxM9oGrsedhiRoDKvyxodYuybn
xuZ/f/YcJWIXianJdyhraTfASGRpX65/6rV7gigHrRA+N5nCIqJulFbUYgvfGbfFUy6130V52ley
v6UfuXZTzu0sVgKP+1AbDaHrrDMl2DrcEXYnwnDqDIb9R78N+h7fjtWTl9qbTet5GcuLqkOnwiFh
Py8wsd0wiIOB3t5Mp/Kz/KGSpM8EgGW9U/fJznKF/fVtXftwyMlDKwXqATaJhfvRBH3UUxl7uazd
ozHyVPSyal+3sXr0gfkS4s2j/RcpSQnXJ2ImABrj1/Bhbs6ljmobGrN9Ebx4Wy34tSUhxciEqwF/
AEHZx7OoyIkKviWCX2woXdEbvnpZ9eM/rAi8FaMRJMdYWSQ4es43HCYFkZ1d/kPeMY3hKPfSZ3ga
d+Kx26JqWTv7KIzAeIvrBsS/8N5DFmiFPIexTaiX93pl9gfOaP2UGjDaXl/Zqil2jcTGAPC47KIq
QhgXZtVQHKq8vZrUu0odwFeGj9fNrD7kiGOZsKbhDeUl1KZPRrkqhRDKAXWn1TfqDdzWe8IHf6el
B+vz6G5jsdeepXOTc4XqzEdVg1BNWk8Fg4GMm6KfdsbAZFUCsc9WP2lldbwyvLWAK5l7BmL40ZQ0
9aPczKLgEWRB42mmukGLcUeSaj4POxWdpK3i8KXbAnYNVYdISAa9wlK8MGknMQsjUMTyeCqMG638
rPqGnUc/BOv3xqe7fFhkKF6ppLBC2KWWYjRpmyVZIhL7zRhf4zZw4Tmwx31wFI/mhjeGzebCH9KR
w2vAHAEoCx2tjzuZeFIvJJCCOHmLUIzXD943wvP8UeuFAjkGBuOQLYmNYpc0ZvGpGoyemawchZs0
LNMdpN/GUdZRdFKmsnb1oWprG9n54luBT3JiOf9baIRviq90e4H9fRkbQborkAi5KY1ytK0SYRah
CPvP5kiZ3Yq0nEGzcCeNCtq1E6SlAnzggYmWReW2lfpgNdnffai5bTEdyjp9lGMeiwRe88j7FMIQ
7kIh4Y4wSbYJ3CZ5vEcifE/mEdm5RoEmmXZxWBR23khHRZpcXol9HFBGETI0yj1bSXm9fc2p+/Ih
UvLPUf27z2vXI5QT0QiA89xlpOK73H6vo+RzlzyNrexM4u+Ogj0R+2OnVG4v7kY4rLLGv8u16kc7
+Q48n/YoH7racKMCnm6Zzj9SzbrY2k32JfF1kEWh6OoTA5VaCd13oN5Z4UycJo+/k5KyxNTuI/lB
DRnCqQyYwBmnCLpHdLUfgmI46tpbHalfBwkNZpkwt4mwOTUHTX+VjXiPhotT9oUTZpAmyYGb0r0J
fLdDRUDwrNcsT/+OlNLJYUyX8uDEf37C+kEU8+LQenphe0aA/FL3tTWLo1ZxFrpyb+X+vVnlPwWh
Y+JDvKVzYiemfNSE5r7Rf/WW9UstlLtqVG4gxIa3HKGkUj8AyzlIwk2ZTvfQoNs+VCWaGdkwpBxE
qbgb8nTPBIRuD8ZLJ453cvcJ1YOfg5Ht1U6xp8i0szra1SUXke+VVZ9NOX8AoJXOhOkHtZD+jqf8
Iff7BzH9PaFMV6r5fTeMEIlXz4pMrCpkReT6gv891nzdaVTh3kd+oMuDfT9ojtJz8uL04ItwmCPL
W7WW24pvSSDYSSQeVK1wRm84wWj+UBvKQ6xJv/tSOopee5OXkHqXSnUbV1FH2F+cIvV1bCDykBBF
UUc47TN7iI699lVQn8y2+CTVkysy30yR+y+YrU7SMNyLKBP1mvY3w8FPVpm7spyjVARxvYG0j+GZ
UImPB6HPv1cGoigdE1ne9NBH45fGTH6MWnVryIYr+tK3xhq5TBqjMNCVKIHiorLiJEE92aUlci/M
LxE6M2Op26L4Rjif2V1mfFLYkpJ5K/83AQuSORLk/IYTpo9iePCtl6j9nVKJz6t23yhuW/sHiwfG
hBy/73S+3C+1bve+iXpoU7uW3Fr7SZByQNtGcWe0pW9rMPzcBn5WuV491nYUJsPXWJcFR47UBFQm
w5YlvzUrm2/lEJ2swH+rFau9iywPFvVRdw2h+jHGkp2J3nMnkdal/jEZ8P4Mh6fIeNmjmLwEinBj
acOxhgLIlqLxrimt+nEswQr2qXSPhy/oe1lvamraltr5Th4lid11uYrcUv1lylFjUuNbLUfbXKDd
XmrBk1GqAHsLhIZTsAy2ZfHfVm9Clt0mYeY7XlRkbqrCIC12bj1M40NjNQiRtGNw8rQStqqiR3pB
DF4UKb1TI+kB+kXPruv8bRB08QDBPSpU3cn3UMYxUOTDi/Spo1nD4AzQ48eJ8HMwuXexfidnHGiG
DmxvEndeGTqRoezoXToMAjxEg7EfhMGNxfGHMYrHwRCOVa1SAkwfKJu8mX5wogn/V9m1r1ZMldWm
4jQg4KD8GgX0voyRxmuSZoc8QumsCD0R4SZzeoh09ZX2Nuw+Y+loJoQR85/4RvSpoAACyUqd2VAV
2EJeSHatodYTCcrkMFmXPob8E1kMOdylrWkCnuFtQS46PKri9AXY8d5L4kNooHQI6ZrcV/VN1Ybi
W+tJn7uicwNTf4Y4wxH5igfPatTdOJVP1SBCUNWJs7RHix7ZWJZ2XiavDFvmqCoRHRjVxMWXhPtA
KE9Cg3ABg34vea7ktkeV0a1Dqz2GXVnZRiGl/KFQ3Yfl9JYV4k2kqOUuK2HnZegCGR7TFqvBzbsi
d4i2U7cehZiXRvEOnRaPPCu6wRaHaBQZHKVQBzc/EGoepHwqnUCSOWhW91g26jOb6dlT1z+L/nQz
VNObKPs7L88+laJ8p4XxPkjkvSb5wmteRYhY+Nn3vpkSm2Y8I/dKncJRGxWIhpZSLDh9ngy3QhxZ
KJ4E/W0zltpjpJXBTS+inhN1w1MnamW19+IgDB/Q0hy/1Z3GjTDL+m9xfvlHI2l2pVDrD8nU+M2h
G9vIVWLprQr11g2rHh2s8KdXUyIPfE1zB+SPgp0/JUVpi834rE3oWXC3UIA1jOQAVRMjDOjl9I8T
vJG2GBbK3tLz0O0zdYAmk/1/DAf/Z9VLfwlZ8JD3kvm1yIox3RdB0u063+hes9SAUpOiKE+3WSWy
k0Zdh4RMUO2MMiJlY9DWTnS6PqP5Kxi0536Ik30SJsUOJzAckkzxEf4pmA2xBN5kBdaohGBC6qXq
obKMQrHlOpQQWSpf6rASGAuwyqlwDEG2bhutCL4EWicIbtIJnn4rBS3jVWVm7aOBgU1GA/nEMVJS
lhAphzZMX6R0fhmEoOHkqUhiSVpgB2XZGQ4cR73v9E0y6nbIsKIF+NwafMsZUQgpUYLrY+UOK5Zx
2wZQl+DllO4wKHF/m5jdHXhW5K76MLHzHFGovpeeRcYNvveCYQWHqFToT5KsQb1oVZZpl83/Ie26
diTHleUXCZAoR73KlOuu9mZ6X4Sx8o7y+vob7LPYqWIJxTu7OMDiYHtRKZLJJJkZGVE5OOMaW589
mDchI6ojKCo2BEQcrFjk5kq8xBtrIOVyb2HpnlLdNGLINJVqvCv6VL3X6tnxzXkwDxAzmhs3SiKj
QHScchzUSQWtrllphnsFOl27XmsYyAGi2oKuRDUaj12dRzdOXJf4FOiToKyaQtPIIl/RERer7myP
9GUue5WB5MeESFBRdsZ3G8MPeqidqy6U4rR9Dmmf1jVNpvoTqEhRXIvTACTQaOJLW783lWPfdG8j
nR4qM8T+n/IfbEhfNWNw8a24F4FXB/J3bd0dU4bKmDUeO332+8x6GPhzBBc5iNXodwQ5h74xbtLU
3iRq+Q1dFptomjap5qBzNS/xTitYXGeuFrUkc3NDHTZ5PRAP2t/AFNjOYdA705vSLP9pNGG1j0mq
JNs8TE2vtGrHD0MocH0w7NEiMBIaJxuLVckDMnVAXze95sZh+AE9RsXwQbya1B6IAcfRbcMuSv3G
KZQAnahNCIn52XyhkxVVwaBH9MXJ6OynJGkCkmlQNtXqTpJPu3zlnz8MhNdcOaLOmerY8y2rby3c
4pa0e7n+0rmspMIEJETxPgXFyEVheiRx0VRRgq4jxwYDmaLg6hAVDBhVNrtLY0WBZQyav+Bpfhi7
zJLUI9aePoA9asAjIot3kTUxtMYcSG8BYmnWUY2sWjpmHr602XbTVPd+ZwzO49Spma9FTi0ZO7lI
RBl432HsSLWh6QXtj+cPL1XFpSAJuaAbHeBKOoTaFuCPNk1c2F8gBqa+FAp0WzMLifGkzdt9zcIZ
Snhltsf7ULsrl3jATgClg9P388sy69YLnSML2D1n8rDBQuhzpSGeHWnsFEi1zb35OkMo8Pv1RbxI
aPBxmKgRoweQE5oL48h7A2STC14XDblRFGs7TzeFVkvKcRfOyI2gPx8m8ESFvsX5ZCVjCj1z+Dgy
3u+h81TPktW4SF1AMBcJGSwFJ/7B/85/n9V9hbtlyTy4AwjU0HanQkJxqySScVwmLlDA5GI8oEkH
6IOKBMtkNEgxKxRooL16yDjLHyfcBH2EEfyPjE6GgrzYY4JBPrMnSZmmcShY8LCp0v0ngQ+6hXlH
kAwLteIFZ+MSvIAVUJ81S1RZWP1h1Sro6O5SadpnxQvOjPBVPBkL6ud2Q5OMeRaEPe9HTgGbTPm8
ve7QF5keYcaEZKBphRqJoCSEmja5raPiuBT1WzN1YO3UN11r/WlCEI4HAgNwJVPk3UHbfD6oOY6m
NHWsxlMscJfE5Y6O02Y2iSScX8IPBDtCPI9ROTH0DCtkHa1tBe3tBRkL9IixYPG47gVKio1kaCvr
dTY0IVFc5WglaUYMrSiecVa7uqnJMt8rfndmQnBvw1nmMbOxn9THPij36Q/QP3jWfnpcDiDO4ozs
6VE2rItzQ5hJwdc13OUbnVP3hiFE0KJbWj82DeTeBlclDy2RdTmsxKazIQper081Hp0Es2ghSWA8
jzkeN6ANSiRuL5tJwe0nxU6aGHcNb4JeSF5/yTJAGctv1/fWJW5LmDs+tydbuNXHrJx7WDEBHDQh
LPpWHJotMtLAv+1Hv/hRQSrC0P6cbkmwKxwgHdQp22qGn2j2cqOVJbIXanB9bJIJFHPSVlozK7f4
0Nhu0Xd1ug9ljYgroenUFcQkNG1wnep0jIKxvQV9VIXfb5u73uwOUIr2ro/ns+pxVio7nzNHiBhm
pHfNMmFA5DHf1/v6AfrZj8ZDecO7Ufr9tO22MXg4/xzJyu2i3RL4DYTDC2Lopu1yCv4/hj6YBE+m
HSexH7y6+UTRysGsq5MKahUT1TkH/AnCMJ3JWgwIS+OEjJ6G5KluPyhe9kv7nQ2Pkhld3conpoSA
2EyqHVpkBDp4n+w0SE27ylNvB3jBQYgZ/auqWz1Ddfybo0vy/KuR+MSwECZtbS7jxVYbT7Xc0fnV
9TLkzfokQogaRFG4C1JhfyUJNSdtQaaji/sUGQRlj0XekES9Qe/bXyQa/5y/gHuJDdYfDmvTL/RY
6lZdrL4FtC3fm5t2i/QREiPRvtmj4LSdFBm5y+ruhuiFCs0mOKbIEVUqNWo26HMDVcJb3iNd1hYu
+2ONPz4mtIDpuCICeCleQ2vc2eu01hqv1T70cdOj9qJqshDMLxTitkanAR5dKMPjH8JS0QrpaGSx
mk+6NLZHBfxg3pnb5qHeNrLrLt87F7ZQ+KbAUAJRJCLkkQQCvZgJCWFQXnmKC+q5Z96rDcZbP36U
BY61JfocF7isHU6xe362zC2F1C5ExD14qEvjHyoKPJMuQxDIrAjhokvLPisGfgl13jvtG1uQN5cx
MVyiD+EIp0MRAkVXJMOg8/cIQSeK7of7cOdsOUFfLm2aXtu5p6aE0FAD3YJcY954Npo1aP1mtvup
QF4Myb1klOG2ZZPH/35y/CfIwUZjgcnL6vSHNSf7IkbfZmUH1wPtuhmKnYpakQME3bkZtZ9HJSww
fXV9ryQvRXQTm5ICu8yEcCuz6yYnC4AP3tI86gt0xtFfYv0LGzpIfqETwRloRIQRy6Ag45jchnPv
6LslfKgU2Q7lniTuUB15aJS1OZuw2IJgj8to2BFOv/hWeaYHfWc96HfRPrxvodrV7xbJkC6BjfBs
NOmYGvhScOKKuIRuGGqz0h1s0uP0Pdz6/ZbTN5iD3+EB7DF0AcpMrq3UqUVhw+p0Qia8xgsYok27
qO02PUNBJJe1x6897YGHcSAIjBzRpSwsqoCA+dg4IdTD/6gwoMFMtY3zqSvItk53L3vbX+J++GSe
mBT2rgK/GRnBZHb+4BtvPU5BsGByQsE0KL3p4/quWrtEoA+Awy1wBCJpdb6rstkGHGzgt5ckD/rw
a7sswXULa0tlfYpJAPMDdAePVSfhoS06hYISCKXovqB+beMUN21nP0iDOP9U0evBhgrGQANAImyt
c0NV0vfEKE1+EeMZGGvPVdbkJANr44GPA1KEE/CSl4vh9qKAWpN5U/Wy9D+K76OsEWT1WQ8MqwWC
R1AzUJGgU+3HyUrHBS6wMbajic5x3rI4eBFxDQOYNq4cIWP8Wn3FIbDyYXEiexHJjYT4NCgVxtV9
nw/HPohaHO3QgA/aDRAFAVfRlQMu1yaTgvAC8FJ034B+8XzNjB5Fz7qHUZPHWpN5TjW7qi1j6f+M
eKJvOKC8Q4cN75oQIdCjOpShNRpwwl/2/QQNXTTxbJYvvMMvCZJjuNOLQD/ov8qgeCZP1zfA2hb7
HBv2tQWfEa4w44BMZFMg9zR0ANI4fYV9Fr9dt7E2j6c2hHjYo3ioEIJ5TEh1XAgAHOpjnsuYt1bD
4akZ4QqDOVQY+kaYN0K3jgTabrgJbxsfncQHcmPdyfQtL2YOOXREXfA38x1NROg/8LGpovXj7BUl
8j7LG0ievevzdnkpE0wIuQu7AvhfM/vZoyjkG9Euatpd3zVuE92E9gswaW6j3cfDS9RIZQ34mpz5
JGixIEsKWT4c05BUF3x/1rKlmNVq9pb7HlwaTwDzARWGcmX8BHSzlBzl4p16bk4UqkiKoR1mA+aq
EnxmZtDSEgXqv0wqITq6jF6CIcHfu37U6niBIf4+4O3PzbZ+7z8SKKEhx1DhAjL1wfVlvHB/waTg
/pZiKiaZ+FTWFMQoy2OluSDekKVbV1YM9wAO9ERYthCcz6NVUyEb3oE83TPQngSFV4Df71jAgZc8
NspuAisLdmZNGFTUgTckDSukZcrczUbLRwIKBfMNqf8YiA45pNNxidtab7NWaWrNi5NQcRtLBWin
ZX+aOBaMCPcaUs2zlUQwkjXIk5joZ6adf90NVmcM5z8nHrXNC7GHDKi6waxKDXwu9GdvgJ/KjEYC
Br/5mFK6v25sJThBiojfsXGdJ44h3Gtw6Swy21FUz1Keyw5Z3O3131/x6bPfFyKT5jRp1OOq4VVA
SgLz6xQ3dqTJ4h8H1QpB6DPGwgFQ71NFlLRmll039hrytkX6VJv2F8AN9Cmo213WDoAAoByT4d0g
61hbm7xP2ta/zQqDm02lmoZaRZ85LoYdWn61KHGvz9+6CdDwc6C0iuTL+WZtAaImdQwTVE1we9bA
TlZIlVzXFgnNi/8Y4R9xcrktUgKwYwQjdZkBfOA6NSQ/FslI1g4pLNJvK/wrTqyAYcXgmGnVy+jf
cQewQdNdApz38h4YPjGXLvHbGt9lJ9ZSFGYno1lURAPXepwDUJBtim0dAES5BFDX82WB7iJbgchw
OjxhJ4GeNKY0nPlO4rLmNgcN07RwlaXtAAcCkZchE9uROYfgf0tXEQNodtUrqfMLcO07bcyC/+Z/
wvHeLUy36g4m6hD4Y4Ps56Lyr5vgX3llpcQuZxTuY5ZlMDGHDyEQWh9kUuZNX/bUT7Sq+KKjqyyY
s3Zz3azE6cWcXB5aWty1cEdUEhJ31ufHnEF6TYkkw5P4haioXjKW5sMIO9ji7tC8W/O8WYrj1OVP
OgDY1we16hGgxQZWgKs+iA9hq4szjaRU9UJ72FGteVSAg71uYu144szbf5sQi0lGpusZmvxVz1ic
XQoAF8Rq77N2l2uSBbp8y/EdhbBnOxrQKBedi3pnD1aFR56nlnfZsrceUYUGcT80nZL37BbVTE74
g+Ahlcm7fCFwy8hgOKDlNjl39HnwyJYht+1Wh28wd2Z4ZBnQl7A99X4GvZoPlcyNtGiw6o6Q/EGl
B5qrF7cySH7m2ZJ/uolLtxaav4A9pw92ALDydtwPW3a0fUuyu1d9E7d3yKAA7gMy8PNx1lHY1lGP
mBWSra69hvStb3cqNPqcTOKYq8P7bcnkJ/hJOJ5CoLvzGZZi9DXoPYBn1rwzLNn7X2ZGuNtaIN5g
HYGZWTvm1SGvbmL9+br/y0wIF9qYWZGBrgvcaMqgRiU/Un0nf7pug8/7RUg8mS1+uJ3MVpKZOW6G
sDFsLDAKTLvpoKCm2e6um5ENhUeTEzNpFqWUAYjtpUtl+YUdHRd9elXD+a//Zod/x4kdZbD1WM1h
Bx3B6Ol1W3qwxu//zYZw3kNVmNZofVC9jh0XQHGp/pVI7zD66ll1sjDiIR/l3RzyGaPjoG1oOB4a
Zen9Nmel7k+k+JkXyqy7scN7UzramgFNmumhW3AVhThCiisBiXbL3H7RxqJ7zdgCzHns9NFRSXNy
D/k8iMii92JHNGZtHZKq6Aeh/bfYLHXHbTsVtY95bgfDJ1VTvKPpuXu3mryqvb5dxi9olbAKd0kA
MO/tVoGsiRW1fl5E1lEleemmQwv4uEIVCVfjqr+iw5Mzd+ExIRbT1DYasyaacLXrURtsR7/NrCej
JOBFUu5YYd/1wG3Hw/TyL9b8xKyw5qZT13SpYHZJv7YV+qTQsjOU/+JZDiLi34MT1lyhREnUGVbs
cApY3Gzigd4AFCg5V1eP7hMzwmUuo72SGQnMTDY4AfNqj+ax/2hCCPdOMuLKaI+4orKvELns0GRz
fUEkY7i4G6SEtYsCA3UcLPM3p/x6/fdXA9bvORJRJnkROtbI52igxiuISSJvKopt5wytZCBrhmwC
birgICHD5wiLQZ1smhoL+9yAOCh6ZXQkrQcZtFNmRFgOq9bLuIKsHMiYvnZodmHqPUYnGQn3TvEo
AQhB4wyu6EkVYZ3g8cqymsAIV7CB8hHytt0MQHvojlm8v748a8t/aov//STOd8RI4ijjcZ4dW3pv
tJKS4OqEnYyF//3k91kz9VACwO87Zr5x+i1dqFfVMsCIzIoQVcJeG0PotsGJtdiza+g3lUGSPf63
qRKCSq4rakpzGLH0lwx0gI4hK2fyq861hRdcGDrPE3gHYQGPml+cq5IX6uOb9P9BOCGbMcGRyRjH
LRuwLl1uukyZgkbvjiX9Y0Zg3MpP3MsQ7pBRneWg+saIYvWBpN+M7OVfrInJJeOBk7wscWRWNjZW
O+A5XQD/l5EYHNEtYcF1K9x9LtYF2HrKa7GcX/PciRUStQXUyODEij+rj0xzu0wL2kwqabG681HI
BiCfV/pswcVIEoLknqJFxzgmb9ahhl614lWja7/SB9Riff52AvekvWcyrdS1WxJ0v/+xLLgeWgSG
RZthGSRtbqWqO6gN3seGgRYlzXZDFYqObSFZvMuKM/eOE6PCvFZOiB4iPtz5ED+QoNnaQfwGZlYf
DWG+DGjLf+xyEf8ZIRVckWhVbxkVn1u9+8Ems63dRpn0Xe5k3/Wx+A65Xt1l+lIFWhFO/+aVD9vg
9gQ8G0V2IQ6CltGeihYulAHi44S3TN1d99FV1zkxIITAinRo5lL48OYtuskhGuA6E/rMl2D5cd3S
aug4sSQ46dIYwxLlGEpYfZ+WzcB0N5XCRVe33IkRwR8rsMsnyQgj8b54I6Ofv/CasPERbqpb64sB
8rQDmkc3uiQE8+PuwklOzAoe6WisS0OwE0GfqS+fjE6pvSLrZfdGyeDEl7Xd9ssQVXxw4Lfo8x2n
7J2bYyjL5F8SIPMN9ns4pvC2zidaGSC24PHEfmaV+5cBNImz0UEDAUHqW31GyHQ5yBEzub/uJasJ
GdBkIYrxSiqU1M+DZon256xIUBOhuc8JNdHDV4LFOvH0LXuDGKe8bWQ1npyaFIY7mWjd77lJ5uPy
5AFeuaNAL3CRkHIbb68P8BPKe+Yrjgq4BbquNFAWquB5PR8gUhbKgCoNNNJIcQAu6FioSeIZTeTF
zTuNbmbykwy7anyPR6AZIOhEpsbLh9tBPSx2+jyFo6v1oAPMjk7/UcfIk8nr5hd7VfhGcv6NdmPV
qb3gG8nW/m49Rjt9lxwTnCTKlnzXvcJPpEn1yzKsYFPIhBj6GAJvCJvDxtQ96xcGBi5VzAzXBeZ9
SexV1jB0sW0Fk/zvJ7fMKh8WgD34UuTIvDESFKNktVct4ExGZQz5PlRizy2wSBs7BXxXnori3tCC
P+LXdXe6OJ74EE4MCAFPLdIipAOGAKFvd168vJzQ/H2M0xetfiv019pmkmfG2pA4ZxBou4FEvkhf
jtYylDo/8i0gdpPHBIQE14ckMyA4XzZWXUL5iavFt+B7M0bJlPE5FzYgaq4W+GYAAgQxv3Cm5ho4
4nK1BhaY/EzCamPR1h3DjwRMJB2oyK8P5jK4oIcfeW2gtQEJUS8Klk4BvUkbxCpoeTIdtNphJ73m
NziJHJxE0UaRoRn4NrkYHfjHARHnvX1igoa1faPWClg25ujR5P0L6mOWmkFdgWQd3TSa41H9qBbH
vFU3VPHJJMPPrY8Yo6a2CXVhgLvPfT5yWk1P9AyvKiMIt9CB3KC7IHHHLypYieNAtokvGdBhSwdA
FfqdFoD44rtXr1lXmVmreklnbnSUTevupS2zh0YHV2AP/esfDboAC2VySZi7C1g30vJ5Kb6Gw68Y
so0gKwPFl0UCB1xKkfFNX3Zt99HovqmgbRXqCdcdYiW0gvdNR/YPByyXTjqfnVaJsgzME9iwDvNB
WegRnblFbEsCz+U5ymfltx1bOEczgyWgvm5UkJfNAS8yOIH2BEg6+tHUXe4NH9eH9TnLot+d2hOO
tb7ORqUoMK5ijPZ1b28KBwSrQ+wV7Y++T1DluzXBXNQNBAQlugd+h8xtygpX59lTFNvXMtUPUZG2
2AHvcjfDmRjFIJpJcPOY33UC6Kz5zdDuQgvdFv29jo76OvxJ0g87LdG2LntT8bh5bThCEHIAPKTM
wvQxHMym9drOiTekz2GMf4NE7hRJ7uErQe9suYTTb6RaiFoJpo8CGxyWEK9W/esrtL5PTjxC2JdG
oS5Q6/r0iHA77du/uE51FIAxsngt7x0IBA43jb94pje8pjfDX/EYgFxkn/n/D5US7n3i9BoGb8Yw
4adoMzjfBVqpW1kV4f6fonHG3nEgGeQtbtmfFz54IAIvNLCpKGOiMejcUMXqyYSg+uQ59a5izXPJ
k8hK/+edi2BKI6BMA4oHIQ+07Od2lCay9F5zoOxLiM/ABJOOuQdJ2Nfri8g/V5g3HdrO0Hc2wavn
OMLZ1WRRCGE0OnqlEn0MU+lTdZKgxlZNQBNV51z9Doqy5yOBPDwbywo80GY7e86ymfs4uD6Itase
T7jigMAxBd1VIQaSSqtZX7Hps2F2/LoALIkrPm/KCXOvH1wIdkibwy9B/3yFfhsVAyLgdiy3CYyG
xy/Aj3MZtPQ+8d5vKfMJJJFLT8bOuhLqzywKM2lN4IhWrAbUitkBKrDutNwPzZ8W3IRRCXFqorqJ
Xi2MykHJona+RUMwMyoJTqsDQbUaKXKusSyKGDlhqnZdlEzgD20jkLLoL4rxXmampLC3cpeFcvRv
M8JeLdQiq9UhntBNB8TdLtqaWx0807IX2JqDgzAUNwV43iUbKqC7IXCswHCB+gYccOqbpdf76x4u
M8Ff8icPi6kKc8ocmFDnDHormRN5emj/adIBSw/cArYRqnEAGwshx1Is0uW5Bffq4+2I4OZPUNmQ
7NWLnAOMOCqgFwQEjRCw4q5xMhIg7MDcoy2TZ9FiU0aOr9b961LYxQ4CFKb/59N2akyYtkSpM9Aq
w1jUpwerruvAVsvFu27kk7ZVjKE4vdFBwu8r6N08H1LaG2peUixOTczJpaTcKXQG3Y2VJyBVsl8L
vfg59cptr9GAOsm/2Esn1kXq+9ggVkItWM/AO5SlNxH7Yv85lpCv2u8hir0RRt6lfW/DSNLggF3I
TWbKsKtrF0zdcdAjAM4GgpNIuLGUatkmRQf3s45zYHjp9LDs7ADqCNC29rpl+/9A+q1tK1DaodUW
fakULCznKzcDqt1Ntj0BqT3+IkFysF5yF1da8BwdZvdZ1mW59pLBEH/bE4IrGdupNUPY4zTRHBm+
7PghZSMszTcy518JsiD9QEDi5L/oahGcfwRUeyxSGIut2LVGtGFbX/NcEjNWjeBMQG+qDrJmETWm
gwnKLliIRSsfjPJpnt7TQeLga7NmQC0AzQIQdHQMsfFxTgB26/UFV6FA2/B+ldinL/qWtwFFfvF+
fTevuMSZMWHWFhD1qKoJY0bcusT+pg/0zx9sZxaEMMs0XLXwOBk908j8AZR/tQn5N2d5/G8Doee+
TZlBFTXm3L50fKqbDatqCXRjbe1P10WIe2TQFlCTYqpCG9kHaNDjhHxRqPn65wOBf+Fspajfo4f8
fCAV69SuiWCmGCAgZ7mItv9iRU4tiANpmaaoCNm48yCBWrtsqI5mUz1dH8dagINaA9rawEuMg1aM
NhQAnxIwh+nTj6HltinHH3EIUnOuildvC/Kqy9KFa3vnzKYQcZTYbmkywybzuTR9ummjQ34zb1Q/
2yhpgBK1ZJAr+8dEazznXubEPyL+Me7CPCctbvuj7YWv5ICoGlC/BTI8c51PsTz5vZivj3AAo48Y
KXDgLR3QngmDLCs0XTcOuGuiu26fHOqbLrA26o0sMbT2zEBnIDxF5z2CF3wQYzvW9tA7s6c9cxbr
Iii2JEFzquZxMczmXbmVqbKubDEQQeCVgScgcqRiKmoqQ1DsNgPe0IayQSoOmQqUl4vj9UVbWbMz
K/zvJ3eyrg1Dky2wMjkLqJChh6UYEr9YWSKYQL1R12yIX4kvNOagw2Zs2gUl1m6v7RiWKN7JX+dr
IyGqCjdAKhklH2EnO81IkzSFmYYB05Vt61YS8y5bEdAnjPI7UuQ4x8GwJ9xSKrChTmwAr51Bkvuh
QBLA+jImd1oPudxoS8pya2aeMTyrqiwRu+YLOkr/eN/ifn5R56kzlHlohzc0vzzYkH0dvCyIUcjq
/dJym9CNvOZZLowgMytsrqVoizhRYRYHc2CDUlzvIeuZ2hIHWVu509EJ8wo9xCHXYpiJoAUy5Jmf
5LKlk5kQ3LxN1LSbHTDu8r48dPca3gBUg+dAB2gKKoAuMzeSA8L5/AjBCU2vYP7BxQF5KREobdYF
+JNbNFg6emAcEIL92EfU13LfBmHIvJPK6PH7wxWDYlU3W+oM1DQdiIXtwQVaxV/iu7zcpe1D30sr
u5LRiZVdVrZ4gIAv11uiICEHDjnmigxZ+wVTCvyErFVmfQ3/mU1T8MYsoh0Y8zCbyWBZPnMazY8K
3b8eD9dSO6drJj5FQPsfzvGEUWkdGmS25R5EqjjFiOb2vQv2ZbBaovVIkTrL6l5zkHCDmh6SWWL4
Aqf3mKEcNoPjuT+AM/Zj6eYPk7aSjNzqQYYXOLoj0DYAOhEhTLYVNaaBb7bC/TIGmg8u54391G6U
bbGJnmWycytPfnRE/GNNhHY2cxLPStnMgKfSzO2UR1qA3JmFR4NuJAvHH2yi75+aEh50Zqhj5Sxs
cX4+D/dRoHjhc78nu/FGJhiztlZ4XyFHixsBsSzhoeAsKTKeGkxBNWO0HtDyC1iWLLO5bgS6GUjI
GCiP8r+fnMx6V+VI+NXozo7MA62qYG67veXEkuC7dk1EMRnodOS0Vfw/wSHCpLWiLjYXr/sy+OYG
OhKRy1WxId9wI3fz1f11Yk5sxQbctHc6xVj+riWVz9otSA4hf8iCtL7jXphvFxkYWzZI8f7dx32L
tD6sliwN0rTw2il3p7h2bfIYjvcO+6lrH9T5UWDX6zIA9RpMA3y8YIPkzxhUF4VnjEHGBdeFCBBB
AFC/5z/KD+U9O8SbDDRwUFMOQLj8qr4oSFUH5AtokCHv3Mte0itVEih7IeOKHIvNcYTn7lTPdW5X
6Az4m6otQg1v3Fh4R8vaQ9ZGi55+iMPxqiTP6Zxb6nPHziH+oH6etZw5htcLORQmLY+Q9thDyQlo
mNh+SPwUrVic2UWWLV85KiB5oIIGijdFQdb2/BMSqvQtrVG4VjNomBkvo/p6PdqsGAApF8j10JmK
sgYVDJTD6HS9CenOOUrdBQrLDeSB/psJYRrVjA12x2BiysttHjtyHWX+kULEROLLwuMCjFIgqBEi
jOKMFU6dHG2t3dJul4gaYDwPtXsIxUx7tSLl9vqIPhEq1wwKszZCoWJpNRgk23rfvUCKw0+OaFjr
gDIeGGIOf0tBoiJ6lt0d1pwSOnqQgcSAQcUjCq62ZRjWHcE70XTr23of3UzR7fxW+s02Og5Qv9wt
XujSXUvdKrvPdxzlGgeyJCBduZ+dfYUQCHKDjXMHMgqPgjV+ghIJtOnc2gYPdJ7p2t7Mq+o1Qa34
Lh3nHiRpOvvZk2UIQKjVoQ+nIVHhkiFUntJm0Uw3nuOscFUFuQVvgSrSu0lJWLtWOsRN4BRmumFL
SJkb6y3borYTuoMGAgWd5SAsUxdtw/oURVuDvUENCupqjVZugApuX0hsVG6iDtBH1qpmaLZW2XzE
ZhLt7W5+bZf6uzOk9lGtl/kmLcbBVXRlidxRpeORN99mhfOhFd2wAYq18qussd0ZYkG7foBSvEr6
fRaiAW6oe5BkTYi9hEEOTQGZgFJ2zl9xMaE/s+wYigS17SZzloG5Y7LZjhlGeVcaQ+VD4DyGLkvO
CgCu4iGoY9vm82EfWqOeMzeDDLSvoWcpB/erXhwWvXd22dgXkLhOdetLZifELc0KMijoctygCWx0
yyoNM7fVzfa5Rif45LJ0yd8MUPTsS6axr/Gg2MS9vic+q9PnewKYHeRMIIwFjM0F3ro2E8iiFhTA
7hIMssQzd82vAdQ881/gBw3AiXLXoo4OJrsdtKA8B5Kfbofc5x/LgYGMgLcr4RPQPYsLx3nE7MNM
V9JpQKJ1RMcgGsOmjyazA21It5YlK2mtlE1Q1ebKx2Br5OAv4cU3ZSizQ7QEmdZtty8OlZd5nMbb
uLH316d3JeTgfgapQmAywdlIP+XCTm5RBYaNslwyeMmv6I1+yqpB21zbgdrpu3Ik39ldGigQno3e
JYYvX0coboKMH8KTBKkwQxhig8cKKh364Jn3QJ/5HBABtRbILQ9H+epdHkcwBuJ/1NVw6IEQ5nz1
xmSMokY3By+dB3VnhDkiqpE1El/lN8FzVz23IkQv0PXQxOwxpGnD9pybDdIlB7KTXSDWvAN4QCgo
2BSHEwhzz0dDaZHSMoQQaXjUNvYmOrSb7IW4oG+WeAf/YGFAMIRLAto2eOu7cPXNHdUIFQoVbjrv
7NS2fyjNQu8aRwNzqGKQ11apo52h5ZGkcrKSDianhsVn0aAnhRlG42e9C3ve2USPSmAGkNgZAtSD
dqUiWbrLo/7coDClyJL21MxRxIvKB6hhxd0eMk+R/e260/MLw8V8QpSYZ99UCuTK+cLlLfSxFC65
2luAGzO/hPyDlEv08gzFUDjtDHYWXzdhY6VdrmP+sGhKZLhF/paaX8J4W0/3M/24Ppx1RzRQq0Zm
2URaW9hW1eA0g9mCf2ZGB8p7Mik6UttpdWfOhYYNBlUmxXAeSZVaezUxHS9t+urx+jes7GxbO/kE
Yc/NyRJFI+Vyhs2G2m+pLpMKXdnUNsKGDYY0gI0uLoHoHY3MuketqMujHHmj7K9iWaDgViGLOqTD
u0GLbW+MkO4b9T/OPUNu58S0cB1MQuAY5pgAgweeAkiHTUoje9xyZxA9EsB/E9lnvL0uQkmj2JMB
cnvm2fe9R7eQO3rGg+CoH0wPylh4f1xfrc/QdGEPg8IRCvlabAJhB+QlNFhaSMm2QfGVB8kqYLf2
ptlSH4yMuGJ2Wy5+CSD1/9QxZB+wkt6BXK6KIxx3Xfuyp5opbTWNEXo6QJ74VlUYcXTo3PfuLQu3
kQeGdenNYeVFf25SWEa1V8a4SnhR0yUHwPtvAYbyk622bffdFgA2UG3IrvNrMQB5JeCt0VqCYoyw
MZXRyGKCzIU3hBDtRG062U6QtPJJaICeFH1y/KaYSB5ka9ENZOAOkPcgr8V2OV/bcYzMMSlQjFSN
RYPIWGP6FbhK/TpM0z/P0mFODbzTUTFZKf4k8bAkfYuypMkCNM3MAfpWfOqz3J+YOwWRp7py4viV
AeLRDnAO7vigsxWPQ8jsxGE7MRBRomasVKAwGepwwyDgdn2XrNkBVobT/gGbcDGRSpv26RQ20EWa
IYc1je6Y90GqJdLN+JnUELYjhEh4aVBHdwGUas6XrK960s4OGP8jNYndCC1PnOeghcBWYxNficpp
b4cFc+slAdMS60I0lOGy6MYaQqCuAOgC2KUXdUO5aZjRujm0TQ6LVv1iiXPn9O1XLWevameVXpRF
+56lH1Ux/coZiOtS6tz1NuThida2hwqyUW5VZi8aNTZKnI1+tTgPodYRdymhTdaUT6GtMTeaAFmM
MoCHMrzFxv65m6K7PEp+NF3oZlq4cfIo2ioFGneqDqJSUK9Fi1EzAUVMBrTSNBUQqfkASCcdgHtW
Nmpde2OTHdCpEFShHmgd9OfyJv1Z0mI/z/mP3og8O442S6nuqqncKwNeQnmoF24FwaAyS+JdOhW3
vdFDMFCF7GK0QMhMt/GMLFvimpbya3Sgx9oaeDCVqZG5djF8YQ7aYPsY/2lcV9sUWmboVaY3lrIE
kZ3dQz6Na9L2D0aYpYBst+PW6psn6NRAkdJcNMwDlDATCzqrKVItnqGAYhM6telESo8NSnqjFoly
UwwMVZsUGrVZvqi+Eo6LSxYWb+IyKfx5GrWDMkK5rGi4IuY0tm5YNIaLRhqw8zj54IYILVwFDWJs
kCQ1AyR6Fnchyo/ItAe/JMrXYYm/2aTdU3V4mufsOEN6DWA/u0QVgkVB6yw6Wqj6aWcTKPWVjQqi
sDie/MFBqdZkxvB/lH1Zc6S4tvUvIgLE/MqQo9OZnst+UdhlF0JCSAgQw6+/K8/38J1yV3Td+9IR
3VFdJCCkvddewwaZ2xDrdvLXvDZ3svd4gXji10ANKyzmLNr3qA+zUainxKXQcLTS7BDThjlR9a5Z
hxAbuFmjF1+XcrJYlboePlXbvisGu5LJDdWNN1b1DQw2/F3cOGGpfMHR/Kd5L1u7a2owgOa2vQkk
43lcrU/p/GuO5leH0gPm6QWF1B8eWuysJrTNvRqKQEK71n+K2S0T423mcEULOG/r6MGVd4abU0Rp
oSMEc7LhpiK7mndnbfnZJuSuo+K+JxY5yMHFEF9kvnB+VUTF+yjo0kySDglxEb7CSndf/ozMzV7J
XwgBKWuvjfa6D+UdyGBROUcOz+FS9qupiJ+lrt35HbCDRa1D0fSTk7drCuUgckqRJxbi1a9tATgw
zoIYRDynMW9G4NUiLO9ZxdEBJkmvQzJtaA8GSWPmQ5y0m6ZD0p+LvIrm6vpYMzVmbCBb16BzWrz6
U849gmOTpNrqIXqYAr5Vs0rx1YSI1hV4ddj+74wIwRqBOnwD39m6sKz1nuD00xfVmqY/6Jo2uazn
dtMvhuXWg2i/YeppHhEsDNeyPNJq2Ewshe6XhBxJnGHeTCPLQOva9G5134j4QfTJsQ2HCil/S6F1
vEPFk5vgKWnNoVvHbWO9e7DJedZrhG+JCmJYZVyG8FJgNKGCWjuU6ZtQy1x0MKLMg4Q1pelDoL8w
94M/jHofuJ/7yFgr5wXZJA1ekBu320o7xyAEJuC5Z01pZtb5HK9OijQ2fyjWJZxuw0qTPHBBTXAY
NxmZIpE7/NVrZicLhJNkjk1rJD0uD5xgsNB7CCLTpAJDexxfoJYCe0hE24k7L3whMmtq/YUxzo0k
rs2imdzO03zo7Xzylx/LlGLtuBfgUIUdglPXvwtodPOlvcZgDpyhhLXHvnb2brh8mRSvc2y8n7Or
7+1IMDnH4C3reLrlwXvtowhD7OrQv1gwJtOVfPDJPoV83Hux2k3VzDbYzO5XvWLq59A7eJ/ea9r/
Ql7XeW2qrcfYcV7ZcQqSi8unjIRT2SikTmCmi7/pQ9rl2TbkAU2XKv14hoclEhaR/Nm7qKQ5y4aa
EySgqrNcZJMRRneRX51SRz8EC5zDGrecvGoH/x2RGyM3S5PeOQYhqaYNisS052l5A57Ksyit47Pl
bpAD9Dx1aaUzLL+7mLk6H/qfeJ/bcNInlIQ2W8TwHFN4qq/xeziSvSuRkh0EWG4utiywGzbWWc6t
xw4IMH5bXbT6op4QxNrN4XZw6Ykw94nP8Y2q9UMUsYcYNNfBQ1I0bI3I5G3jJq437oQp5lj1TpHS
8XZuo1IjnBOHPO/2ii1NsVK4K8JV5rZb6Lts2wfpIZg3ip0MWcg6uxKVs1T5cek0wXL2wd0tAJuG
RYDU1qDnH32lWRG49c7p3A8RqDTjHgiwVdQGGHov73ZRZjtohOLGNQvwFIi/oZW6nSDQC2Uy7kK3
e6StgBlITUGPZNjobLv3IwrcC4mveW/AEOAIgV+we61cfbJw+DCjBag61d2OI05i8VxkxHIMhqvk
5PS2nFZgc30KJwvob3I5MpJXDqKSw6m9HZy23yLInOcJpz90zXShm7a9jRu3zbWtkrxzk6OlEeq8
dcUwcVEkI6reRo6tM2YJDITModc2ypRd2jzl05l4EAPMZkRiq3fvUrLvKj1lS9M9+HGP5B1XI3ja
LPvUlzBWaoafIW93qa6iwq9gbhoBkEqH15DC77lHDCx14wJh29dAaKh6FoAv3BX4ufWF+W6Xd72P
YmB01QXlzIFZRNn6aq42rTdVl46SqlgCV5Xz3L4zz6+2TdO5W0qjx44HuRLRrpLp1vrjWyD9RwrL
sGUEHX9gRVPLB1dgi/Dm4ZBMK2y+pgiGYvZiOn3ivdxzvaiyQ+htuYqkfpLtCK3j7IY7A9/TI1+h
9WJqcooW3MpTFfZuGSK9dJOIudm1wAcGHqWZk7QIenKFKoJWnLwAefLVFSbWiO8+8olHCK9l/Ely
JLoOiDzNau6T3JsxHkuZzRne5I3Lgne5tseW0aZAtvyLbdEjrzjVYWeNarJe7bbvE3UMp4GgnnKS
AyX+jtDwTvcO8q0EO4JgOiAjfMSXZK7B008QKrPMsuEepvfbRidjwSlS21lo7rBsX+pqVpni7hdv
vf40xvrYpsktjM7JTS3jX6TyEe/oDEO2jJ0pkUUr86gZvbKChjizZPla4uqGVB7UMP74pKkDR+A1
eG3hTfU5zGTczLOTIqw+6DLlJSwfmWI4w+C7byigAE5ZCJbMFM4hVl4LkSNKh5NaR37nDXV40D6R
pROlzkeQCHHxoB7BahAUGcHI0MwiYp3dECL5FZ/dEIBbZggen6mefXhRbNOxW449IqRwTIrm0DoD
3wnPRPpAPbFAupOI4E5T8doo0tx4+GJ3YWtxmb77MCYWL6Ge6NZM2BImRIgWCZLN937leEgIgNck
PEsa4r70iOfYp0lvLgNj0U7qlG8dfN0PHZ2dOgPyr4pIYFsag87uwWkesWn6AaxzO4RVx2sc7jhd
I4KzZ5xefdHT0xwl2PjcwEQZ45Oz1yGNkPtbL8d2Fmqvxs7NQupMZTW07v0q4VIKod8HShyE/s6z
uZWzOwZ5OLMWm6QWicg9Vz+siBHGxudWudcvQKkxMgnuOMHfjfxfcXIRc7xLBZwhbN18TuOMoyHy
4SKCbJu1h237DG8g1DMhHneK0ssk/q9ad3OGYIhLFLdPiIK6g5TzgwTLbsHb3DjWLhlSlh/derxg
TTxNClbRTjLMG68L97yROyB9jx3qPLjC6NwMzojlxmnmhjjM64mduLIbpuSuiUWFEANdlUNLt2G9
/mqj8YTWZ8/Fcu9F/U9IP76AXQ8lmWThDfSmqsWYTQgbZEsFKabTZ7UckbkdTHC44eek6Z5hkIfm
N25+VXa+mVEyZEwpMHA694Y3021vVF+4cUOz0dd4Icb/0cPeC+ccuCbV+hgvqDmFaI8rqPn3uiWn
KmGguyj+tNruFv0R/ixZcHQIJovA81ghoxnFF7q7Ou4Kf0Lx7GoG+kr/n9ME+dC6r2SOGOwHPc7Q
XCxxmTgAAnF43wrl4GusIUpdkdddQSQ8pfLFsvHMlUQtimFZouvnBa3LxkF25m4CI7isovRAemeC
QzN5nAP9IZRGaC7Z1JV/gRcgYrlC9qwYveMY0ez7dW5BA8XAslpenKTTOUYC086JW3NrfZPsUDFE
QAmEwKaJpTMti9oCoqiwf8HxpU1lod35MqZYRmlQej3q7IpMFyQmsGyZBhRD3rAR4cof8bmgN69n
tHpSv4MmOuCwxNMyY/reNXOzZWxwSjMn3nYJ1bLxalu9tH3zmo6aH3sGSeYwcdz4uKBvaby2MLa9
0XS5R4Jwd+6kNxepUu7eQfZG0S5iKZALEu5BK3jvBkiZO9M52TQ7bolG6DI2SKZexYolgk02IT0H
gDAFeRBiQc7ReEGLzrcJNcjlMhw52FH0uXjOmUmEi6OInxzxQDq9ddJuN67dxzJwlCm8iGv+aaAx
z1TsoICT1WdkViRii5ieZby6+3oad0E47FfwwZpW70wfn0mMy7QOuQtFVGHayM9rFG5GFZ/jFKk8
q7sLk/VmHcfPxkWHvCISL2kbfVznuC+SpZ0GtMczqElz84GWTmUrTdXO7SMElxstHsCyVKX2zN0o
8BK6xIdYRPrRkclkesbYciz9dKRFDxYSHhP/Wiz+xDzweddqGZxb6/fbiAfm4mA//SAGR4TfoeKU
lX4PhvC9vu4laFvdSnwiH+QxqaZijM27SQzayHqb1uhq5nTXM71xdHgzJOMh4gjZCIx85AsrFcPM
1sxd5rkTKcSKuPSQ2KufiPPq1yDC9pVCPFrQn33ZfcyoKkq/9Zz93HF41PeyOdNx1Ucv7oERVKsq
Bsc3ZUXXHmHFNsA3KNIzS3h3h8R2Z6urYb5d07h6cY1aS4tdsogmWV7xGRZL+AZOkDvXBxMMOz9g
t8zq9NWuRG7hzzUfdN8APbvC9tJj/I2Nsi07nPilszrk1A11tAe/NWYZavjpY0IK0dm3pPpFbYT/
KCfD0TrauERfpTbVYvUuds3WhvZNYDufUYzmINWlqBoNyThbNmaifTb2A3ptuAg4VeRkGrb529od
xLGqHVUgE3IDH+OPqAtvWxdQZrAuRcPaOPdUsK/j8ahaOHxWBq5iyWQetVlfPARoJ1AaSj4cEX2d
xaou+jreUk02YW1/gJ+LYljAzBI3M8OEWBU2bHnGUKw6YBAXyISfbvx4lMhiqYHlcHETqFBthRO5
G8ExdzLAJD6TxDlV6BudekGly16NQ17TFIhOGjwHGjlXAFQKeNEZkidinY9a0LLpddGM7bkm8x2B
0i7pAqAOa0huK43NFrSHl0RJbLjuEGPe7iW5N7IKiVKIoHc5OM2JQw4LX7ak82901D15AeRRjso9
3EsWj/aHhx0CRkUIUcJyy2FMUU4oN6z9mXj6M21w+EXImbuJPHZbK/Sfuo6D83VDLyD/qvEW7cPq
FL2/E+M7gvX2EJ0hEdtM265yQtCEZBb14L75tSnCtb2ZgW0ss75MEVT7w6Efz17z1NcoGqv0BnE+
qFQBFvEWIHQWyB1ax5R0B7Q7Bo9e9BlmwxmZZY7vLrMTzTT7qBU5Oc50mARcNEAmrZObqfsaLUpY
LyzYOqH+eRbz3gS3Ln/Q7BXASHI16IE3/LXZc4Yvnr6k06ZicKWPFGzqMaWp39PlpzI3TXgvcQr7
DtxfcW6BUxDCi9CwmwT1LYY/mOeITU2wOCq906x+F+OQrclb4L/G1D4RbA9N+CsZ3/3w5upR7C9d
xth9AHqjTT5Yg7p7EaWQJI8jnJlJmLX+Vx0+Wg/cPbq1VZgl8sm4KKoqtAKX1L/0Al+dfouqdmOa
BATQI11HNFljmXL+6DP4zpK4uUX/dmsiswsVxaIdNxW1EOSonQkRgyl41soV8zZgDHxAEQmTgXAu
JtSs7riXQE0nXkIk+6qi+tgoc1jHHvv0VSadpzG0ABFq77TKooWjdH2xtc5TGz7260QRkYqZqJ0w
GQmbdRO1qdraHnN0vGJ0vGTe+GhVE5TmQZ+84phsM8Q2qTJlYy49GmQRc/JgrvazuB7gIcxJPNNB
prHoZd8gwv6uBfYDi1+17KCvTYDX8r5AmCcr69RFhNuqghVDxKVQoO+UpuFjFjR1uG8EBfFFwhgR
zn9IQEE0HyhmwQabhNlUYrrUFmATcl4zAMS/gpUA/epRydddfAeRmVsAWyr5pB/lYJ7YUB9bB9Rl
H3weiIJ+SRjpYQMHA2nlqKlCKuM86OPPuY+ySKMFWVb3Wpk9hL1zQGF/MlRhM3A80DRMyEuzoE9r
I/LUzjAdAfz7I2DmZ+dMZ5cTkiMmW5W1T2lu4/4Uq/Q19dp1u/jsDGxUZHBMcDNSpXsyomAyCsBr
T9vbEfKHbZV6JzJM6y5d7MmwqFOZlY5zp7RtD07alAhn8QsMXxpR2rQHl2sYmgK0Vrd0Eq9+BTOP
Pwq3/XSoqnesv4KAPvPauyYK5puWjvEttfH0FozYsvt5nQvBTVsCHV2PabP425Eu3Q5/LNnbJkzP
c1pRUoZerwAZdtOUOwB1pxyRCQZCE+xQ+OLQPgu2JLAx48y8N0kli5aR5MZnY3BcR5RUURw9xOvC
UGyAf43hX9KmX9LXK0UNG0ADdi18O+xoD6bl/qVCFNkGlexQuMEQPI1V5T3ElOsDimTAE8PCvbMS
82VxexCW/Iq5XYGOgQwbmMRUB8E7s+P1wAtMRBgIbxwNhuj75REN4tQBjBbI3Ka1HmTOQZY7tkHY
3rSRbVCg+e/WadMdcdd0owkdwYSQzn1QI04k74jbIxEjDrm9tePMWJaAOczheOSJuwjPtQXc7+lc
pILdrCFcXVH7geEGKf61RAYV/NEdpVN0jhJAuFsvfKuWuD3KlXdlmNZXhUkTtzcd6anKRlP7+DC0
wuR0cR80jCOfQpokApX65B6gihf7OIrVHTAIvbNeBCieuxxcs2DRyCkMnb4wZhkBHqkZq9wB7EJX
BxmQwiXs2nHRjV1EshuJoMeO9QqNsKTPfKQNkMiqf8BbfJsged5zUPYLfL/81C5W3CmccwfBtA/a
dzrdj9R9X6WJfg4weMm60T4EfbgcTTT0pTO10Jr4+MqHyeJcQP0V32OlwgzOH8UL/lXi5E50ESyD
uEc7jSgu3JO/aY1oLiF0P9nUNfRhHki3Iy0Zz3VUB9tlXeat40iMl1grn1cEuO4QIyPKUDOD++fk
TSXMO5ixGR8SkJ8rDH06e/DacH2UWvr73o5dEXArP4B7EWDHKQD11p05RiFyUjaL14qXgycgPBMe
OuHAAdiaoXnpTm3rPydRD5QujicwiZeEYhGsYnhN2qp91czSo4gWsk16Mp9gUmdA7aS2unXY3Jd0
HcY9qwbQAVNYknt9cvUl53QD6lmUG8gg7jl0XnsRodALHP8XYpG9rZ3XattN7XR2OFkzhiphyNDR
zlPGqORAlQcMP5yaTy8djE02GPXFxeCnAKViJT8mrbBVC9vh9PcD7JuBbXsghWFySmAplHvch0d3
BOwSAD22pWObYCDW9bbdWi9mr6N0qw261+qwTEtwbKhq9+lo4YCFo2LX63jctdVA31BDupgIcdQV
W7ejvgK+l3SvdEmnu2aK/DN+ZVPO4SLymjFMIyv3RS8kLUYyvntxd4DzI25dznVO5lCgLVjETmAY
mEUrRf4VfG72V0Lkgco52IM/cefMwW2/gB8s/fmTXXvRIQk/qUlg2QY8gRuc5Phqzq2yzifMKmLw
Px33uLh4zh7cT3MxL1UBgjAYCUribcdQP1fXxtbXGITI1uUZXGGheFyowexFP0Coj0+lHnTmQRZZ
Jqvznsa2pON8QfLuo3JgcVRb7Hzg19eD8xwNVJSD9AA44HWwOdl487SlGMfIae0yrMaN6+NmoL2+
zgtcRH7FcyviLQzx6/dBS3fDPMmxcVEsuK1pQloA9xPZAtAMBwm/iCDQ6HnRuncAp7I4xbCk63tM
YbWACGoY3/shvfFBR8klA4CA86/KhhHbi5EoAEBFg5eVQQzjxBJbaGQlBvOyd0Vza0b26q5DvGcd
pNpzbe/k5HyGvT9nbl9PRTV1SOke2bIdiUePcCiCBxGfxB6723xYcMPZJD3/OPnA4AIJzq2r/UMS
0GJY1w8ikpcxwo9l47yZJ4p4Z+91TjEA4BCUoBSKP2yH4OdmvFvBckX9J+XRQ+IwRIAAZSMJzT1W
ozbxWwhC/naYe43SX07HZmnDYnXibh+ryc8qE40PXKJDYb6tSuMk6MhT86Mi3atZ7LuVq8VG0zeA
+cwGZLnHkSfhzqmd02jXOzYsd4Ef7wdPOtuA6goHU39oZVKCOEwy3ekKtaAnsrbuEHE6iL0GBz8T
KV0y4o2XPoleQMvFEzA9D48VxhXoqqzvTQ9TYitbVGH1UDWsR1EbnWft/pp85hyGDoNQEA7tI3ca
pN4YWIg8ys4kb6q/nijd6FC/0KGb5CmmltnoBjBFHhkF8gYtMnzAKi/Imr7BZAn5fziOIlf2eRCb
datox3PRyGaL/7+CvfnEjkuMtqNJAnWBscdwlBwgSjhBNpEBTa5STNbrZtOuLnixrqL7yZXynjpD
h0Z9BrYUxk0WGp1sfYBhx1ksTsYlWwq/G7DkOtIBXG+h+/NQRzFh7h1VNydGej9vaxMWMDybtzJt
k50FrgqgOlD3c+vTsgoi4IYuDCXJFNN9WvtmRzE051mH9XB2dYoOZxb+A/NqxEch0bFAGoTQgK4w
gHdd/kktKGqdGwl4GvvxxbVpwRJ/06FayMjQwWrYeOm4PtMZZylG6GoSR0ePcnpwnQgi9R4H9B4M
VEEf0o54yDLgtpzV6IeAbSpy01FaPw7jjJFe3bZ1DvRC/GxRR2A2ifekamfdoRIGqFJFyn8JO6jS
l8EnGYa3LJ+a9Cvxxi8cqz/S6ygxNHMEUErguGQtnDvT8AdDd9cr2O9qWiQWkPUUFNitbxEMcolo
9RqN1XMom8JiejE4zX3cRkDyo0p9pEwleQNWYjaBcZxJWj0l47rmjqlxdHBYwAUxZ9sqDOJLPPo0
q5V9BBCDEOdJAq6GOUrRkNaWuNuLicR2ZGmxgixSIufxAFAyzjlt09PaXserCdCI5jCu8LNtnbyJ
EJYYzjfW9y/QemNfm0A9dvtCO8vO7VS1X5z4q17qa1tct7lDB2zCMJCJJ7/ZcKQ75IRi/J6sx6UT
n1Nqb0lbP2qZfoClp7O+9u7pUpUkre8I3vUqcA20CMNpjZs+6zteoFXZqxr1jLteXKfztvgOu6wR
5IQk1pvV5b+SNjlXvioq0j+7swevrgGwn0y+hHiPIrn19fBmOugz4A+KcwLmqW53q0dzG9Hxrova
TcrHcu5/1l51BpB3o3n4SBJxbmfp5O66PvlzcKI+K7w6up0lUAIabZU3PCygwUxj8+zFZgOnjy3y
VcvB+jvICE5TiCNfwOCS8duBjBjD1Ohk9b6XCAF26G5NA5a7S3xMpu6IaTrOuMV58oZkK7vwx+Cs
rMD4fMoWmhxkFDXILYCkYbXQjNJmE3TYjaG+eMaSQleKuBGim5LMaHFn4L6D7ve2YhhYzM27sDjn
OlvQYblxXXpGNsp5kOhbOIAZiBTQH2JwAgKRyVI2nVo33UEjTm1WmzSqc6EN2fAwfAYjJ8kaG7Vb
yVxTtjzd1DMaCKRJ8Q2RF3CLdijGc0uiBYUfUtLBnQrR2yKNvYKd9w57+w7SdDALzVAX03zFTJHY
foOpQnSwog42hA3pEzxcDWYnng9eZR15G7V4EbaQIMLPa17WtENVMXjp+kJqF5Wc/LLKPAPIHst4
GNVVR+LkSaLmEs6bzc7WqHEqUq2YsIsD0nK2Mz4R8Fyx1sEsAusihOQYs5FOFmnqyKJSs48eNgnv
3HX+2Uuu9sQJfwTY+jKNVrkkbPRQDQ+e/tFb1P11qq9qj3QqAyshfQOcjjrUQZpvt+kRC5CBUrUF
TfQmYmrbgtqOzqWmX3NTl6gSOxy5zqCQhY6JR2Tc/pfb2DNoPc5RkxTolg+PylQV4JoS/NPU7a1B
jw4hBdAw5drB5gR0GmQMyaAYJCZHVX0ZuuSjFzXf+RjBDws2SfBzZmBQ5H3hzputeTHHHKcW6Dlg
BgOH47LLrFneeTqclmi4MwEQYNDAoFvxsBRG0HgxL8LMRKtF5nZFpZKszS71ZwrKBdsBucVpD8Fa
iqbx1AZo5WFnzW4HJMvlmIYsrzgX3H0YqnINMT5cpedkboPWkhJwTQbls80qzEcl9bypY4NaLuVg
sa+EFgaEdgD3zvoQaOcm6hyQn3jT5ms8BccQbfoOaB7mhn6j8g7EtzzGK3lNqVMdTdOqH2vqwwe1
kupvBD3vDzRO0POuBt0EktDA/8ao9Nkwxl2KxGtQquCJ1BaYdv+/qHn78hMTNYbkbQklufs3W+A/
cVZ/u/I3zqpNpwZiNGeEN8pUqgaaMIzrd9NprTdQhhT4YmE6uvmbi8h/xK2/8xF9RB7HsCqEiwQ8
zb7xEWPU8NMsRlit9wAIAz3qYl2xvKqIAoohmWA/m27a+P5Tk9bnCk6aQNQThz2z8G2JooM7/0ga
EEjimwAtbzP+hb/vEfAhv/0+yMJhOxmF+ETgN/E7X5JIwbAU5FXhcTV65Rvh3Nf5AE2C3vbNKfhb
8s8f6MrQXfzXBb/xpacx7ZQBYRDv4boC+lwGGY5NxOVhpLMVxbT7m62Kd5U6fL9H4EFoaCC/+adl
39gkwNfRosJVH/qSYN60ABunatxNdfxCKAiGukWlKMFQXLCxo2t++Xf663Vtff8BMWxEsZlDkhR9
j/LoIyvEKHDPA1X8VtAO3QyLl5su5uTUBJ07/IUI+8dbhpMM3BAjeOX8w4cCA7TWLAqr/ep+wV6v
kaY1jAy8Z7L7m874n5IauLz8/0t9d6AgS7f0XFZ4oaDLIjlovfIH0jy09yPo2mPz49+f5T/lEVdT
Gcjwr2JjD4Fbvy9YD5UkdVNs4mGXgPTaZTTd//sV/rlH/XaF71af7YArgGABDkjt/1hJkNFZAvmP
N6QOi9nav4QV/fETjCF/g9kZrNXgkfn7HWkX0RaYZaDw24pbpMPtRD5u0i1C0mGU/ze5wB8f339d
7Nvn19QgrjR+h29hjnMtghyzmH9/fP/keuPxJVBgA50jMaTY324n1bEG3WzE/OFZi8eBH/rm8d8v
8Yc3RFxEUWO/gsksVsO3SxAX05A6HXMmXQR4c8RSdhkasLa/jTCz+veL/eGJEejs4P8Doyvyj0/J
LI6yZMTFmuFloA9+8vzvf/8fnhe23Qh2khDkgBr/7WY8GwCmQf4OOGCXyDtydZmd3b9f4k9LjBAY
dRHQ4pPr7vv7A+OUG0Ml7iEecr2/OoOF9+CPFc4drE22f9sR/pkAAq4/kBVkv8LDD4L8b98oXeRE
xhhjn3mDIdHn9EXK6OAVUKEV/n21taW4RDj3MyiCE1SS27/c7T8lQCiTUyxCOHa4sGC4GiP8lwJ0
dldII334Z5ni6i3ZFOKrfhqyOQ9wwoOow/6iavrD9v7b9b5J7SY/RU/YAzblcIgny7UKn7J6/UrW
5S9r8U9rJYZfJsJfr6EQ3xd+NxlE/0WgKfYJBa61o6Dqpstfnt91wX07rWBzcjVxSRJ8ysG3xdIM
CVo8DxcZhT1yRMRc83wahxaxP77Hnfs3aeQfDhAfQmjE54XYmLzvqyVwl6s6eb6eVeSgnBd4uTzU
pcwxC36Da5IFhLAFLPe/2g7/8EBh/v+f2EaIQmFZ/ftSGVMiMSux8CdY33p+8fWFNH/R8/1hdfg+
HLzgQgC9dfD98JdBM1mmAZKxBIk0HggYLQW6SXB46f+znTMslq8SKXjHELy9b3fjc9v3iJiHjLbr
wdZs82C8c932L1Klf+oHr1e5imuwYXnQc//+zPgouBMm45Bb0fQ/gsVGtz7HAHKkdVtnweBNJdUq
KdxVRrlUvf/XLuIPRet//4LvJcfAndYdyYKx8uFqAthDmBxMB2ihb/3S2YNy8u8bCu7qn5/Ebxf8
9mCnqa91Xa1DbsIQrMYqhkvTOq8Ujb39JE5aKER9cp2S3Uqa+tT45lF4w88U3+sGZgTYcpS9sy6Y
A0E9yju1YgrpVmAZRHylOyfoH5JJX/iafHmheRcOArMr9ssX9BEjtIOcB7ht0ssQ6v8h7cyW41au
bfsrjv0OX/TNiWM/oABUx2IvkuILgqIo9H2Pr78D3L42Wapg2b6xYyvEoMgsJIDMlWvNNSY6L1gr
FJ9nMmWNsDaC0YUAwfndT+9btZFXZVZf5UrrFq3oVJxsG1OxcxllVZc4eo10X07EzSBN25jj5qrX
pWSttHFyh9xnuLCw3/BiXUjo+QnzLZqy58hIKle1SAfEevddq5orVchnO1GmyEbcVdiJYb4JfZk4
XTH8CjvzsdaGNT0Lu5hkNGfanAp6b9yUGiZnURWQEYFNsYIILtyVPlU7Xc2qFaX5/lD0ilPUzTdB
oqzTmG5k6Jt5TK9MOW23Q46qposKcpNEBXZKvpKmpnSjdfW3spmv/CG/C3CxtCGIkk9EL91LFtl1
6zGoLYca3CER+T8VNqU4v3TCpNmpQMJ5SJ/9HiuTmCb066gqG7ut0ZtokEPsqGnvMrSd2H7kT1Hd
3+TN3HpqQaPW3Pqo1VtD2ms0nK7mTr/VjWBCFUiNUU6z6mCFSe6ZejVdG/GUuXnaktRQpYNR0vSa
J3RriDLmE11ZQAGS+ydUs990M6S6Xlv5ZlFfyZFACs03V1mr3ftdR0m37wq3T8rLpqB2SVM2m3gb
rjQr3KI5rTlVRE8tQogpq3+GU1VvuTx1M9NAEvkC0v4KPHpYkfBFEJbaWQVBgwIxiKIm/2lpw7Ou
0gwyoN9AXYcsL63TbxntYU4dmsgDFBSsxtCna1GefiVt/ta1DVIHYuWVaSk3oU8WqhDiwaniPF0J
iN4vgkAOocVKz30sIevCUDCjMIpY7z0joXtNXAiu76s5Nzx+8Iv6mkKu29fdlt6tkvJz75iljjQ3
raW7WKHyIo7IsxSl+5V1hnZdLA1b9ezGrXArBAI5DZPCb6v4895AKD0j9GsKeV637fRLTVUNjiK4
lBhRhS1pYuEImCHHdGmA0fs5y+gS9eg+KsJdYJCg6FLHbKtNnZZ2GCWvdVDf9NgHgm/R0eC0w7pT
gI3kFNhodRgvmkZ+jsZmsGOjTGwJDgvlEOrKtYQmjZaw59YXtizaFxmGp91I8jbRUdNZRjnZdZZ/
Rxywo0pILq2ZHSu2aFIiM9EkXmwGb7Xmu/rUP46T8TB35be2Un7Ulv9Aj93r16vdqbPjp8VuWX0/
hE/KJEyB5rP/w8l2lYtop27pOVjrXriz/nPM5ae95Ji9VxpRYlTF0itzF9zSP7BeDPfoilrcwnSP
ZxTKuXMOAnFq0+dQzGGcvt7FReTzBarT0Mm5xGpeyjpC/3swtk6hFmfO4OdGOQqjNPhDejgwSqLc
jNH9XNJX8XjmVv2O+GL6PlzJEsp9uFWRJRVJnzLGxH/JpjoY7uTJzr9Bwz13NUfnRjEPLT1edsDl
oRgu4eN4NOgdYJkB9Mqc+i1fnzuqvp9KjgLRT1d3FGiI/VABSmJM89m6mh4WSze0V07vqp60Hhm3
XUWe4ZyZ05PBxb/m9Pj0AKu7zweUzxxeottuTTXkYILgoea5Os8VPBkcfhjsKLDQ54qeQYN3TRoE
LxeLhKbE5gZd6SE3pv7ME3kiB/rpcbGO3myK3hGvA6P5z8Gtvkq96hYYJO457Aq3VMYbu1z77tfz
ee4Kl8Pah0cUX+RZipYrDPLSQ/ix8w1ln9FhGgvNmYPLycD0w2QuJ/kPQ8VaOylBxZ2Lt2CH9xEO
ILpXnvWCOXdFR8tHJ5r0DhAIoCm4zcPrRvJm6caIzhlynzq0f3z8raMFxMRXONYsZq4lUyq6FY+/
ddmQGWrX/uV/k6hmJcEDzeTcp0rvIfCHyeNw0pEK5qoaeoDtJTFbfBu+0Zew0luHGhUEAlSZCY22
Nq+d0/1A4f/1k3Ii0YLNIWlyIAGkaY8xL5k6qkOl8QkshOflQdbPnFtOFB+YT1Z9DU6GyinpaLUc
hSYKRToiuUR1V/yYQFf0d6kjoij5mQNZID9AAD/8Oyahy1N+vJR9HPpo+VQn1SqCabmXiNjXKq7D
aOLH27K2aaJwRdr0bOPM3npqxYaiL6E0xO6J/Pfnt6HW1NgYNIYcY8EdQDgLRXXV1/2Zl+7kY/px
nKNFBekMzGMjX2Z1dBarOPqYVFv7h2ND9OPrh+TkpvBxuKP1RA/6pqI3vl2hwUDSuF7sXSUapa/r
zcIwVVYFULFpb91/Pe6ptcUQoTorpO9NskqfZ9P3F95MDchwtqb5wrLqBPW0JRc0Aaij7at1uWvJ
7ikoQhW0Uoav/zdRiyGSIIZrxpt6XKlBXC9R4OPCA5LeKO0yBaXH7H19mafeQSoVtMyTXlV5VT5f
5jSrVaX45EPGboTQwwGTptn/vyGOlrUq6joEfw2LiHE5ld+17sxp/eQDacgkyMBS4XttHT0hgjSF
GUc4DuvgB6qVCEnFd0A1ETO4i4WkeWaHOzlnH8Zbvv9h5UQ3V+Rjy5wZ1NHBHdqpcfn1lJ16lT9e
0dFdgWOeSkJNxqXBQLm+UPizOjNrJ59v0qYyETGErePlPw98sc9HLkKsfwgm/Stt58XVdZL+8q0b
ES07dI+vL2q5z8dLIg0RZNbJ41PNObooZFl0fKIeW5UgSTfqYJAOiTIyqXY3B8O9PPbJzdcjnrpR
pkxJjDQ4ebjjRKPW4VeuNDwY2VgAQaC50IktdTy3IJ5a601sr1QZdj8smmWqPzwP5hTqJQ8EQTnM
U1p2lrS37iCKEgnNk6vAOZvwXpbYo6lUJZxgMfPFd49n/vOIxSzQI0YPFWsiBwEXbcoGf+eVAYsp
vjkXKZyYRQYjW6orQNl+W4f6vk9kSSZdG027qJvc2cr+i3LFpyGOdkutRP9Q9gxh0dK21sCx0yyk
XFnPCy823pWq8/WDcapKD7ierDqFGNyhjk19Z1lGRxLWHXsYFQNsvXbhNak0jjgA5yK7oosuA+UF
bscLDzXwSP3MG34qNlmmlOQt7yBgwqP9JWlCqSgltVu1onoxlIbhtZpZ36G0jewg1/qfc9TTudAo
hqe2yCqNQkwepbZFejcVuSw5A3QPO6xUwU1Uiz7aSCy+yVl71rjrxFr06YMebfdiDTkOpSm1navW
8dfdmprO/GORDEhu4umSS6eHItjnaKUnhwW9DtINSBab7edHXNbDsMmGpeQnPwj9ToxTyC3nBjm1
daiYp/9zlKO9aUQPVUrLKPXrtKq3i+fL9F1ay56+Oe9ucGIB/DTYUTgq6EUAspbBpGqwScqmonKY
/G9SJXpfP96nNBefRjp6n7LQhA0yxOgP0L4sBgD9zKGvcSbnUgSyaSKTWn095PIbj1ekjxN5tCJJ
gSkqReFD4Bsjx4pUOx/RKuY/Z0rpNPbZUX/ucHtiA/t4jcc1gTINQK4s16iu+8VzZrPYP4Zuc65a
fyLlQjzNssf/kikdB4KZZYxKuqR1hoCSVEm/a7rxDXhNzXPQrQNfgaMTOQHEja9n9PgFQI1PbUxa
wk+0RHhifH4BRBnteexTXAyh8YhZRxfdj8A/sxD+xr88HuXo7TbDudRFdUAhuzZx9+g3HTYR6uY8
v/a3XMT7SApO6ubS4a0fs/WqGbFmkZnVSroybzhu2vFVctAulYN2I5HYER+NrXb/9RT+dnZYxmSN
VUjt4nEOLPHzHGINr6e+hs5SuRPuzF13sKiCvzav2cWS34lvwoNxZkj16D14H9GyqIQvgcdvTkhh
G4LNVuIKkWWrfK861An9kFZnSqjHK8nRKMeKFQmvWIUGJaoqABeoLGWT04le1/88M3/HccYyjgqL
lQAKNRXb/+f5g/lYDCF95iQBR7RbiRs7/lZ1im3qJlfa9sxop574j6Mtc/shjvINyJrqBMrPfJ49
0CyOslkSgNEatR4K88XTzDnHaz91vz6OefSE+H6d+QJNOXCANnN035n/YQh6PINHG4xWGlqFIrii
CrdpClTiZ5ank3NGtZn4TMcU6zgSBMupDl1P0z6NJPetQM+uZDwNwjnrlVMPnPqvYY4X2yGr5aaN
jXoVN8Vzl7Ue3TtXcjrRhG+cy9och9PvU6ary6lXVo3fTia9PlFXHpmyJfOsrnIn9PTrnmxNtc28
Ya/8F+8S4od/Dne0Ago4JIy9ynBa2NBB/60sXsPkMS2+ff10n3rQNAlDCdx/TJW/fX64SaVPMBxx
ko6DTt/g80tly0Tr+/UoSwjxcRte5g4yo4QDITocILGfRwkGrRKSCuSXorxpdG+Nwl6cRns0C5AF
5w50J5fXxfkbpj0Gdqywn0dTBoGqPL309LE9i/neJM81bnwvUFbhw/CkgW4AG+IsSftzr+1vgdv7
hX4Y+ui97aeYFjH6elfBS+9Em3ljOtHWv/Lt2I3+q0Xi43Uezaoa4X2AHSbtwEJ5oan9LiHQ+frG
nZ3Lo+CwToZSTmZaL6a1uBPdbANQeFtuGg83R69mtxKu4fSfeVyOY6jjWTyKE+lLLgT6KelDWNdb
BWJ+tBXW/wbu/eTDT3s74iIR775j1Q2sFEEaJibQAokFo18mH9ru5W3pgvFSVlzc2YD0txj4/dqI
NRb0O3j+YxmOmuZs0yIr43CjP9cXcKE9+Xv4KF5NT6onbpTrc0ZYpy/ynwO+h1oftq98jISoiGks
DOvqW5egDBuyX18/JcdR9tE1vVdyPwxRguQcikImnhlGL5v6CoqqWpOl7ylLR4bgUhLBLNCona/H
Xd6m35YVfI2o6hO5IcD8/KJXolTXIiYZKGRdX6O7e7yronOpyJOxqAaHnUgDnjc72udR2lqFmU+b
yZ/m9H64FflnNpBiN5nzXUY/Ch0RjaA7WSicucDfauDvMws/XGeJps3xeHkeJnk00cbUK5EiQf6e
gEDbcEH24easWvLkg/JhrOX7H+4ip21pNJdXvduZnF2Gg/IYX7Wb6KKnGaLHM+ZZvf36/p0b8Whm
+0HKw6Tj/Qv7vdnu9LOHpFN7NvEHLs6yYfKcHB1WAMjWw7w0jtH7vZaR1u8WfT1V/ckDSFx65/2f
3u/I8TMJGRxB8Dus+1hJoFaapUL1IwbmjKviPZUdFv8NeqCWellmn6tOn5pDg71O0WVOMaZ4dIlQ
bmlKGhkvo+5OA9F0Lu45OQD6WWbP4D07loUTyLWKFgCyDx6kJ81bcODtfrydXuPLpWKkXP/HfRLL
Qw8+gTBLlKnAHb9wXRHBIDcmlkiac6INbd8coiV3MYU7N3unlmO8VTn5LV0xZN2Opq9sOiEcYo5/
+dPoqTt1JdnCbXAwvhUXxi7dGdtzUpMTa9anAY/iukDo61KKGLCcvZROG0TQ0n8efJNUpogKW+5U
ZjQa+0oD5AFaAOxs6UH3s0fjTHx64rFAL0Vsb5gmgtljZHsOhUuyguUEkWe6Db3BWBndePb+nNha
MD7mFIFJHjbLx0nsUsC/yFcYpnxtPZHjnsJxjxjkWi9t4YE4zqOXZB+QDoUs9fXqdOpO4UpEMhs2
Jo/+0e7SdnTrcRLgCq3LDNZnJa8mKf0zwPo/r+P/BG/F9Z8rQ/P3/+Xr16Kc6igI26Mv/36IXsEF
Fr/a/11+7J//7PMP/f2qfMvv2vrtrT28lMf/8tMP8vv/Mb7z0r58+sLN24iO+e6tnm7fGrh174Pw
SZd/+e9+8y9v77/lfirf/vbHa9HRaspvC6Ii/+Mf39r+/NsfvEwf5nv5/f/45uVLxs9tijR9yX9G
L7/9zBtIhL/9YfwV6b6lEAvh0kQiVOS3DW/Ld5S/staR1OPZI3LDXokbl2PIHv7tD035KwXD97u1
qI9pZfjjL03RvX9L/CtHD94L2g/IgLAK//H/rv3TXfrXXftL3mXXBW5fDb/46EQjkv1SKaTjwadj
wseR5vNmKZkzCueEyl7XKzArxRyMQyreCoiS3cpKD7mE61c+qSad0TMIjSJGCqvPIa37sQZs+63P
aHmliGxeNGZi2FVUKStd7NdB3ljrIO1CrwhKH7CqAKO3piO76a/S0l9LcV9vBzor1w3iSaep02up
kreS5B8WVSaQU7R8ndabXlyA7ZIkYS3Ewhv8nuhaFaXxEKSF5xc81olP5SQezfaiVqBV0sK6n6GL
oOWNEsgVcn2vI+uHsVqD10yN3RiPKlBGLdwUAQCWUkTorFn2nGIT9+FJ+Mdsf5zd4yrEMrscszUE
Eib6C/m9TvIhFBHVCesUszbtKSivUzpO3bzQJmcsKum2JOWvWgrAqcptTQFP7DZ+kjWKaNiUwgeF
w7VpYuXFktKDXAwPEPPHM5/vPSn4YZP/8/MhUNGJCjEEEpfF8cPnm9SqyOphMsFsLkiBcBdqwZVf
Syp6SlxPgiC3TaBCGy1GpQ1LAvVgUqprGi7vOrO8sMyhcZqg93cGiYu99gSz5aZUwRmAkhvtoBMv
Eqt6ojk/dVpjud+0jKJlTp71EuCzn+hX709A1gN6rObc69qxX89y+V0Mxe1olJ07wf0HR3YdBJEX
lOm8GYdw9qByTPu+ljatkkx2k8l09ceKQqNz7wW9nt5pegjVEKJpiWLjZqaXGJRD9EvtW+Gy0Oph
FcbKwaeQepUNYg3gwtYCq99IvpwAkTO4YUYye9rQ+rv3BwR82rkEu7HskEeTj1+cSWTA4ReH2mXd
/jD5eWCIPWJwcAlxAoLDvwNjm271QLqmw3ncI7emhbnRrY2ELMHwQ8ELquk+i40HRctUzyqz0qVT
kGZoPUabpdb5SqILbavE+aNlzLrTFJHkTfMWXst4OZhWrNsKhglebhiKqyCsTWqhdus+6V0OkIqj
z+3PwJAge3SztCrMgRgiigzanJN1hrNHKIb5taiZWz2aaiqxeXHZqta09f0O+kKXzMCzi2YdqVni
oAnteamr4lAHcrW26u4tHCPwcbIaHZI5+K52lb4WivY1sEB7l/4cHPLlD+AA6F2qMQJApwz8tKRj
LhKACpJluKFS4DVZJrlpanwL9dna4Lkir30NXXAnBXS251DJvn6LuSG/3SkdHzWJfZuyOmnuowTF
oKjYq7e5Aj8jXMiByLabgp6vNr7uQgW5OZw+te8fLRDp4iSh0h/wmTBiyEiyhYQUNBoky7oB7D5N
1Bt/yFa1Lgu9vPRH6jil3NduMdf6SojL0A0EZSGn4DIyNWnKutRk25LVCf2FUG97SIxeIhUVQAdR
eErp3x/iUdnjgVPbhuaXWxOC0xr2Z7f3E+HeVJucvzQ7fahTenHr1gYCV28iqXXjbkb2OSNJGcVB
dhNInI5Z3EeivKFgo2xD323KYNrPoPnzLKk39IgU+y52ycIBYSiSy8JInhJr7BxT7OrNrLWbVjV/
AT4Z6HeXpK0Ujah5Mj3yilx6ncTadFSj/1FolGFrfx7guBWA8IC40TeEM4P6qmgdprP1QENq3Cxk
rODGL0DBxeK0zwwfZTjkwg4atZs0WPsAS0gdqwfYLWlAN8JhstwoWACHejpumqY1IYU0wqqRG8vt
O3yLDRoHrufkwEM+elodbEyhx6agVW6LQvkRoF9OQr4Db/SRUBvzvALUwITFwIaicgw1X61AL+bx
thcrhOxj8j1qlHBPLwmyfxW6o4AGoy4kpFsBY9Ir0uw0X/6eyOD8qmh8q+rGcgwh5cVFg67FFGuW
j2lVgnmRZN8BDgzrqTXfxDKhXlQb6670q51czdj+Yixh99KTZAQSTQ5VSNOaMygaYCdtEA9TWBs7
pYPxK3RuOg53egO8V4lwDTXp5tADL11bed59r6OItkVYpWkK90vJ0v1QdgELhlWuM1CXYlvmq9Zq
rVWotsG+EoX7otWUdTHoqUe+XXEC8ImXE+vXCqXLdjCkXSVp1PorgFdxGmJYBQQIbI3/M+3Si74N
xbVZFZukVS70tiUMDhNINdIlvbrQKCy7F7HhifstQY9812kV0gHLoBPDzF/iSbk20xRvAORh7SRw
zNblbp/7GxnkIsYp92BQW68J/adZ719VX468VsGypdfX46gFTtlv0xaERwthooKwVyoIcrpBgXc+
J3uoweFm8tvrzsp1O1DBHwmTuC3LKt9Hv7JCKre9ZT0g8cJTwkw2Y56+dqr1mExwhSzEeZqyy+FW
REax8i3zXmjqy1SZwjNR/Pt28HG74IyyqDjVxYRTsuh6/7xdlHoQjQQPAQ0nabTXahP6tDLvSoMW
l66xgLG21j1U5mzfJoVo19PAK2JYB9ivybYrdfbVKjhUfiTtVFW8AcPc7EFzZtD5L6Y2WrH6romP
OOR3cFKlBYiLZMjcp0rwrFnNeEkfU+MQQ0oHJQZ3CX5SXumBqu0wDQFkXwXbqM7kW1DCVmukXqGK
gzsDb6T9hCivHauNxapth+bF2LVvnTZ03tcL9XGfLIaXKAJ1sv86xyyKNkcnndzsydsXfbjyQ1Zc
i/sNeYfOGIm1LmwDupCwoHC6WB43VgapTO03clbMXsDr7DXRRTx2P1pZe5mj4lIWaAmNVLJxRiaf
aXA9Toe9f1DyUCbNtKTEqAB/vpejIhREGSAUxRu/NioXGx7hXpLZYdICSleXx8OFaoVk4/LGGYAJ
uuAEv56s5XTxKfx4dwel8Z9gmcWcdubPnwFtZiAL3bCgvqttO9KbWvrqurCmZp9JWngJFtJPkm95
X+fr/Z/RQ8UC40Coh0xk0psFlEpzdV/T9oKs6nYbA0zrayw434O6Sc/nDU4WV7kfgMPLYMUmSWGt
i3xp+QmBk+XLH+9/44lv1hQcDmKmiXRb8Qf9QOKuHMGkVguoVeyVCiur8aqPZmGHlHtVqQZkbCJK
Wzar1oXAh1CH+KE0rqjdxjtsJ13BMpczfWSth6C/0qvR0ZQuvJtbbEomwVx/PaUSutXjSZWI9gn3
dQ1fc0tcjo4fY7p6wBUpAhhut7P+A/tm+LBYz8wDjEVUjbcKtCBcdLCKVASv7cCTpjpeUZWUPFY4
uvHcGjBCs4Mx7KCa5HaFPMIVxuRCSoCimWN4M/rpZoz7BzQ94soow5dqzEMQxPe+tjKkyPqmhhqQ
3GyS7DEFvtEat7Np5atkGnqgC+ngQklOE1DfQmlsKYtcJbMK3KbTXvRaJujCSwVnHfm1NKQO5ywO
RkUfg2xEeKekQe2xNa/8RsOQC+p+IUSpq6+p8AHIS2iIbKoZswvIX1GTbJBeNY6esa90PXZFcfig
BvrVmEW7PlOelBJ7KhlmlFB4lRq/lEmOe3FHjx+2hLavj4YdCPVr2HfKGife1AZuBdAJMb0ujxzl
cHueuQOuDmzHLhB5ENLKdzAh1rRbkR8dcrsY2CbpamfOS6XfQd6rDVHYm1bzq9FRzcRd1PGZm4sM
ppPdaGDJailOVn5K90ir4ZLUqA2AUDjn604Mn8bB4giR23k5Qrs2Oxi8ogAjlhZSDDA422E0iOdI
j4avmTmX9p1bQ0ZaAK8ZyNDLIvPhPPnSBnOA2u2Sp3Y2f6ZS84oSp1qNlYGMvh32o/+gx2CbSrWX
gW1dk19cZfKkw220+vXCfsqK4jsf0lhpqixcWa+Nlm/0XBOvDcKtMAk0PgG3z4/GyNUr9n/DSHb6
IWuiGA0gYGMMOO2+MW4EXUNOGSk3qdVJKymNrZ0SCls5afTr6EGYlOcuoONRUMdDqIygXBuJvbS9
ZBe55Tb8YFdKV2iG3dlX42uogNMqTfPMxbNo5QdRbJPCkyCXqrJtZUV5o5rpj2Jp2C5H5nHGhY+G
TOsFbcKanWQd6JZNdNRs85kbUqhZeaBh45AKIky9rIStPon7KJPmTZ8FV3OnbY0mbTg+F+nFOOt3
0LXui1StH7t6fkwwI5oxaLPNyQyw0Wm2RQrXPcp6RMxC/c6EjldphvtQZ00sg43mEpSZ1lzsiu42
i1PdS0g9rayRxmvlgmZP/5CllxXyf0t760HpE65Elqv25nNL/oGuxwooWmzPSga8egQZO6XwF4Py
AfNCXqs0fmzbUXE1jTcz5/VYzbVgODy8ewWzl1mbmgPgcY8dHpdyAIoYYUG+zIe+dmT9upxF81b1
IeLJhuwO2OPcBqZ8OXOUc+Top1L5KciOvHKhjeGAYtd13MJP4OwbTjpmfEG6VgIT84S+Gj0xGi60
fHZ0Ce42WthrmWT/gJcYODcJBqDXDQYUb6yxhgF1b6rG93mpYPGeh1BjSZ4kvIUrHdGuXUpOE0to
cWPBdzMfqHxW/hLxosEVbJZ5FNvyRoe7nyZaua2aKvQsub8vCZHSzHgap+F+BCa/b0y54jnnXFrJ
u7kSKk8TAEGrZrSbh+YujImE8X8Qhrn0FGv4kZcI7TqVZbKef/QztEyR+BXQWHoTZs8heN+uruEy
zpmCKsCwgdPpTgkTcsVSbMdBgwUHPmQlZ+0sGJ4kYaouTJwjdiFstrGSbDFRNDsZOOCpbEErLYVT
WQ8i5iGNgoKrgKydVeW4l7OodaQc7pFoaKMnJJAVg7q4nNCY2di46auBA2Iodw8YjbiZOJDJTv1D
12oH0IMtsbcU22T6glUCPoqlL2qcnCqabRikJmpcp9RLOOpdCFQV4qas0AwsV/FmqmeY0B2vfNN7
CWjSFQf6iOjLvBIMkPoE3Uy1OZUOPcfWcldX5ClvWJISB3D3C6KNPRsFP4YVojPUOT3JnDBWopT4
tpbV4OGCkJcmmHe9pa8owLZ2LlgYxhTJQn/k5KBjFpE01t4Uy4Nmdc9IMLjaxrrTF2ViGFgPdA9A
NkBlf8+pbLpkpzKa8KpnD7LlTtbcqNDIgIzBzdwOzPHIgcbQgg0IkIM+l5qXyOKFRlYoYP5cqahJ
a8QmZxBT2I2Ndp9F8WuQjizz2qR4dSC4phFxBGlNZWuOhds2eINh+Vk4WSmGu2hOfumDMR9gcid2
0BfZGi8BqwpuUTFPG6Va5PIolDlSy2uY0CAbwe6uuyab7L4utmZP/2Lb7YNGfGKzd7QGdy5BGu+k
Sr/rKaVBaSg5PwnBWtO6kQzIULm+GXIiwDG8nMu7RO5Vzg3sq7EeZBsQzQ8iAlK/JD6XHjVwhHCm
OWnX/Uvb71K6vWsSPzkBD9akSyu3dInjiOvHQubJHBCjgTwouOXA9dteIOAVX4Vctrys0+8pxpIT
A2xxKXSe4kNOLVIYvDjbTPaQTzHMxeq7lLH4WoN8o4zWt8HVMbvIWA+3YThdGCXvTVGn0CyDCrwt
xiHcKzl2mjVu73s/n2BKqrOxnXtqTKFwpQtGw1FgbnZ9rZubSsNw0jSmfSs3QLmFEle98acUMUw1
+NtwBB1s5eq8wvDD7ZpwXuVh+ZyJugpMr7kehDRed6b8vSaVEsAS9kt1WukT+bkkmFAs0woJi9k8
9KZebdoipP1e9J+s17E331gAQJb305th/pJnGUi5RaK3tZDTmInl4Scz2nKSk9aarb3sZ69Gyiac
Rt4YxjLE86Fej31du6mSIaCs9R9+D1KaB8B0Wt2EYjUr+Saui+UEnLxkUfeKlXJ7QCph93N9belF
6opVzjae5VtSusqFQcgA8WJNcuCt8Ht4+3qbbYSw7R1LU3jmooCHYFJdVty9ldEBWUomHA6/o/29
rq/CQtsbLQRxwiUO2ZJwY9ZAz0bVBXj0fhajX8uPH0zxYexS5SDWrHUKTVauLmAkM1fSviAjvdex
zCFxcTHhS1znLXYvzQjBr2hUpkUc7kbSe2wZKBDKIiIrzwKdt6RMzaDxCkOc7ZwsOuDwks77POId
gE7QmwrOTYY4fBPA7m+qaWo2ej/5toFNWO1D9myr7Uxw7uFsj7MHqQOk5yP+VtkhJglwEyrVYyfE
1lXerMCtX2Oh/kMKmw1Q1saNGljOvZTtyTledwqksjHGFVdpd6aEf5GlA16sK/EB2xgiUysQ5VUD
jGE15OGqyULVCWUJNjt+ndTCRhwHqS2YRkvAmuKDYspA8rMUz8g2eFBID9mwbzGVmIpfsRzXO1VZ
s66j6zbmx7nAFUWfZV4086oC9O0mhUk7w1iQC5rJc6XmlTUo876reHMklBRF04DzrYPrcBjKXR/p
mzidNAcf134lmNaDVocbqMP+xYKg348VbsTLV9QrfQy7wszGho/4aixw5lRRf4O5kVeeCJ7cLcaM
OZ2owwBxv2Ur+SHptWQXwQydOC2jTVEqEym8+nkcjHhfAKLeDrgY7BRKIwTv5UXcNMyJEIg7DfTX
VEm+gxRNureURth0GdR5wDOJCLnZp12dTJShHqLRLQ1DWNMX+hS2qXZIKixuM2sbT6nXCuNzL4f9
vR4EN8l4ExjKHQ5ZWxJOkRcLZkJPRaNdq0biKYQbSafRCyvAJ5VhrkNyVb/jJLelpar0oqhJV5Kk
3otJ/lOcQzyL6vRF0cN2EywlFVIhUcyWUgQRfijKeNuhEfL6pNBu8glgXkRENgx+vqbYwMFmrGDp
gpvZgrYGDX8ncfCKQnIjY35Zlea0kqiRbK2kHN3QCNw+tzC30kj2RUBWQavjMBXLQ3NVjGQ52Uff
1PiyNgX9EIhEUG06NocsmLy51R5FK5Z3kWjeYBaZX5tG56/ktNy9fwRt0h7aPNS3KmkqajKmg+ux
Kg3hVZLzyIxKVOzbSd20FnnwTi2o5HcPAX1BU1tEe8j53ihJv6Cif7NoY7GlHFs1vcWcTEsarGsy
Of2RGWFykTRZbUc+rroa9IxRqpsD+3KAhEmJnbgd9SshJIk8RUtlp7lVS12+zAf/Vochu5HDud/8
+QuteQzsscFMqVtyBLmReV1XWRvSbPVe70V5jR7ypjXlekup/j6ZexGLhsrYBznrpsGsr9/rBlN3
KNMUo5oyc5ow7LdBOoFXTQVlO8XFo5+K2qoUu9dIDF+09K1qpufcb7qNZUHvr/1g5+eWeNEKLLwB
e/sEKrnhQbtYKPyrosCqJ/+/zJ1XktxIlq43NOgLLV4jEDoimUxJ8gVGldDSATiAHcwyZi2zsfs5
svreInusamyexqy7jFVMERFwcc5/flFq7mX9B5Z8SDr1tN3PjBFvTq89F43rkZdREMU3a5gBVNqt
pLvGx1XP961fQbUtFBQpwFKnqSGvKDaqh2RoXnFfqy7GxGyTt60dCm3+5tSyOgsnM+71RMNGxLPC
qGlpFAN3uI96oXz2I+MQVXZ3N+ijfZDJjNg746zxKLUO4JVMxywdznKRE8Q69SfKuPbJ7OctpfgH
G5L7GRdeTv3Kep6aZl9rM9Azkde7NKF1M7TSuEAfJ2OD3CW/ZGJmug9Vnjzljm7vyO4mq8sB758Z
gA3BzpI4qRcLDgGclG/6Ml97TOVJTOinD9KjAsX6SZjc8sKltlxSeRB5fe1zd3gizSpcXJFetLYZ
LgLMKq67FCfqJD1GxKNdutidN1bfWLsq1nLS32zjpY7oPhfyTUlSwQ0mT8VwZxbdS2DJ4r4QrXiZ
luMyWuWrehOkhE/3o6GH/QjLeoE0c5qb6aFV84HCadKt5eAqO3kOWT2ub167pL8SWtWHGX0O8aFt
ibE2eW4i5tCK9fKnbr3IxJuu8ZZHAHd/aQOMX8DYYVkzHqiJQSa+lUxc3J53S1+G09LfZTYRHYS1
A+P3CRRAzYsOME7oX4oBDX+50CVFxcHDizFcjOiI2SPOsrgygxd7O89voMgOrr4TZtjJ4YF9JhmX
J+j747kJdjnWyBRdxk2ACJL21rLxrVtn+dO5JsKhb3T32tXyTLNX3Whnm9TmWA3MnJDXanqaRfKz
g4V5tQuB9Lz02UAWAQ4Nts8nPIBviGWD+8omBg0+MaZTVCh9MOs3Ei11bkR/2PdeO9ySwKSfHkbK
3L6nSpTaa4t99gmrPYZzoKZk+pUfYLKQLsfhBVgV7emDbPiBAEOjPcq9qGexX5g8EG4cD+ldnC1v
MkkKjA0GP5RR8paYxISOkXlnFIR3G3FkbGOkYFunIo1Q7xDeYVvUXAmJQ7w5Z6clbaxnq++v5GW1
+3bh59dFoH8K6A8yxyDRaUzrh8BTDtKWCYxmGuVeS7yjbafRoenK+HHOOPwKB1Eo0SRf+8qgB4xZ
1cQV3FkJWFDeJ9ULIPRA3L3/qWNUdSIcnrBqzOwOBCvDi7Ht7qgv2R6PlOm16Egy66WbhtrclMeq
KfL7YCR7Wo7TXsb1/EU0/i3N5+nJGulFnAEXgjaDVByZ4ipME7VjfrY7k8Se1qJtm/XP+mxbu7TD
BbxiAjc2OCVYsfwIZ+KFCZaxk3y8HObeNy2V59YlvjhqwPVKj+KjwbL8EIz95ziO5Lax2OGNTtL9
6LXchYEU+5FDHof3mln2XD17dtafsPcGeIyZxukmdvvMo65RPdaXRX9W8WSxI2eaOYMQHf0h5w0E
iWEBCuIMljreKc1qEhEnzGeJdCb317D3Wl01p3LqYCOUGGnnTA475g8pyNiuppRW93EXTIdqStxt
n7RnvR/O64rvg6hgcIPleWU6CvEeX+2oGq95WxLz5xDM3Gt+uSEpRu670sv23QTOlc4DtvQV7d0o
nR0SiUPvjClBlIaxlzoxn31NSnNRt+NdX7QfZOvLS2u35NltRJKTj0Wq0Eb3uu64bsJpduWGZ5Ic
tIWXNS17GBguaaeIOtT7cPVKPy1nfekehMu/c7SN98SZfxvm4DluGHrKROUDdOY1MQoNAFaBn608
6sTLaRWDKjrGRY/8ayJD3dNtACTc6qah/j56dFFDlSYXQ1npy/RQK9zGz0jlLrVrky9U+o6hbzlp
CMEY+o9mLTm+Zz42zal8tkwf72rGZ+64MC8P/KtfqHQNKx7uyM1J38eNk8+YNu6wvsUz8IJ1QrJJ
qmneE3ZzrvDS25QNJvg26S3Ep7jFoUTpfGkjeTFJKN1FY8eXRn4bgvnYe1+LjwZAEcDj0B9m9w22
nH1yKqPEND3prrbH02mqT82gGx9EkGDnZSf72RUnre6WUzxpfjgMYCXtRBhx6dw0A984lNefQeIi
rnYIHdu2ISa7JsjwJiVifwaRWKS0BQkYrL7F+1S5Vveh9+KW9Mvnykyx36ujO3dmB/W1IAVAiy4S
n3lEWtKhU5rV/FTKL9jM1pdOq+7Ssur2i+WicPGC+9hC0TVZXAapE0wP1JY5GdzRfC3jGzcy/e1i
MuSozOlU6sstW6aROXkxHvV2tPe1C9uksz9qVo65Hwwd3xrSwzAZw87x5+Vg6wwtYfAlXUAEEy8g
tZat7tbGOW9zg2HAGG9HM83O/pDeemmbBy+xfgAxeKeo789zRx+8YOVPrgr5jBGXRGUDLljaDeCp
Zq86NUWr9qVVM+3Jrl7SJBo2hEZTPE1Rvh+awgn7nHifRVTVnszbT0uvB+cBEzyWVwJ2H9AhJeX8
Y6ghYpUd0au2uYQ08JgURBwe5APAB2qC73Y/LBerufV+g5Rg1L73lQuLoH+eySB5cPXoGYpSexdk
uraZdIz058ymOeogzpits09osrZzkQG6EJz+sW+hlmU+bJ2OA1eL3P2YTCZclISoI5INxAg1YpiN
T3a+HAK/zU9RbvmXpp7IjQ7aZ8oNN8ZksAaK2TnTZ0vM9Q1+6F7kDpifXh9q3b8nxxn8SXZEqc42
NvAa0XvrP2JdJ3pDSIMZesbCydwLDIFPgkHcrTsBuV2yKP9AqMOw70x4Q3KOPhFRN2CA56PezJzv
C/DFppYlqUcmRQQjO8J+C+cYaPiHtCP1IVwHihmf3GHD/GIP8jwPYrlpifWYRi5JmCnnMGmTwpOH
in512ULUF7uAxA9wYPp/j7XCxoB6Q9rhHmO+GzfkY845wZoZ/JMhrfnO0duvtsjmcBkMH6zCuJTR
JLdZLY6RTjvqNGa/6bHsuJAmNx2c3rzzYpffsJBWWiR9tiN+p9xyCmydqFs+Rbn5kaTyW1OV3UXv
3f7ei7qfdifILNUhWFhWFxxhBn2HOz3T52bfTL0+ZfAldsnSB3c5NInC8oGp2s+5VrzQk2LvlQc2
Pdk2MMrq3PjBJc3dLgykvcYMd8c2wxdToqMOQbrFJ8vibLct7RUfq6e5yPGkdKb5aowAIph4nWDR
GU+PsomJn5vEyeribJtNWkV6hyqI0/HcgZ7eyp5+ciiOJe6h2250xWGK3qIuK58Xc/lR1CmBNwYw
he8zY439/SJwbvRN+2jkpHhzlPRQaGBrWrsZWea5qoh7Gwf0XRXCjdAIfsyBD9GDSoh8kym7xbbZ
YP3ZPuGRRYVou6wdR74adUn0gT0RX0ko65iWItS06HGGinjDHxj/3alzHm1Hk/sEVmLYthxXufu4
KLPJ2Ir3MTnHG9JQgvDCR4Yj5NQM5JaRZOaf8jnJj37OHdhN4thZ+nSeEvHcYcF/IKZnIaj7sXOp
F1y/I3lwbuILkpYtJxx7zWRoq8ZluzYlOaiBPHnf9j5mJMH0Ojjmh2KcX2JBbolP6Zv0L4TC3PWL
AzzoTTtP5g8pMUSbDu3PdgGO2/jHzLNzKILke4/ya9VQKrQG94iLEA9Dy4cGJCscJaGZfRqUWxuz
VYW5femxTWeKSNNmW8AxHhketd9+B/jbkq/3IWqoZjzvMkfOt4rFsVUvJqO4Cwqb29cqeZWNj2tl
8Fha0WPXu2EOZGVNWb3xB2u6tUP1Whbeh2nBjgR66bQlcqg5mgPZHCSxEfhc68+znXaPpjXcDXAO
HVXlittQD8S5uQ2JqKmXkxGVxzub0xFqFcSpbGjfinYs9mUyafsuGk5EOF7p4aK7uOu1DURyDp84
Pxv98r0pJSuHLPetSOK7MQXuSXTjvovFl1oCFDbuRc+9r33qfKqSUytz/5BMMC/6dpxvravf5d3A
4ML0lpOYv8NQB38o62d7pKFqq/FjIOP4VPjjHbTm0KTm2KeVBY0owa6kQRZoqvZkfOn4TAaHkk9C
yukm77Hsok+uMH1eVsBcXabftT5+9ACHNm3uV/s+xQvXW+5r3WY4O1gFzseWygAjqklkxRabT2IA
WYd7Ieo6pO71yZLiXKyjyvsIfrvtfOtewzljQzXpUWGwtxa/IRGWGClmtNQgNL2zCRLDG4x80BvN
fxJQ/DG5T+v4Qk7u5t/4Q42gwXY29N+fIQne2yKpyPlghFkbB+lMp5GtG4g7UaY38XDwLQnXab6v
qumcxEm0Kc7TtdBisvdoqZdx/mrmxiuGty92gf2JP1z70jzpy5tNaFqukaW75E9trMvtv+k2CGlb
urTWsccgD8wYbdhjYNVnWWRPGYNCs3Duhmip/gc0+qe65H+/M+N/YdT/95j2h5+14qiL33/U/0KS
vZLY/59/8tj/hWP/n/+O/R9Oxct//kf8Z5q9+q53lr3p/wPCBQoOlWMBq0bJld5Z9qbxDx9OKhk5
jFjh2OsoM/7Jsg/+gdpOhYhAZkTE+GeWvfcPWEQG3+CtP42/+uer+2+w7M3f1B8Q+ZX+h99DAU8s
xe8CP7DLTMth9hKMOE/3jJVgQY/Dp0zXIYgopvFkB4dZTJg5t/5P4U7Pdue/JkwuN4EYqHhH58Os
WVAKPfIfixIj18TlrNAox3ZU42bp46Pc2tO97eandEhHJujFNbKFEZqD1m3GCJrTnx7Bf0Fup7P+
jeyiewgE8XhHzueAl/yuSgM4auU00Dlnk/5iNqMCwDpyQROOuqiBVu9oYrwGUXC2AQaohP0PuvF5
cbyMpGssotvqjcqYHpcvbTXdBS9PH4uuXOic0W/T8bHP8FlhVpste1Cu2+xNy7YJDCLcExKrmpbR
WN0g6VOTUHuEHOyZg9hoCTNHv3DOuS16YCnu3PXHOi0Mq7bvl307mePWlXpzrNF2rsx20AVB3d8w
p9YpUxyKNXdAfFQQaTXqZXCA2KHBIZT6UTebJ9Rqxr6Kpzy0ouJbqijuLgf9NtcxWXKy1N2YbffI
2E/MuLNEy1ZU3kPQBPapnZyfqUH4VmJiDL3+bl23w2qCpsPHzWudIZsHQ3zobNRBfYvCynU7uBRm
9TMf88+JkxNnQgzjXCieZ0W5ioEUw63s6ldJvGubkhie/qg5QoQZEUmQ2+ONlVBjAhkT6SuaJpyb
4q6Gp3IWefk2ZjuPaOGlexm/VpIopVr4lxqC6T42+hdf9oUKjA8268c2i2uAnCNM1QqMydLamF3J
ZL0jpT2pyXkxtMJmQDPDJmgBwcpofNQXjYl8ae3ayvu5PoZMsQwbQcBhEgEw+w3SyTz42LFPiVnz
xgMdRfP+C6nMmW7m9U6gcT4VtvZQVSPjOD8OydJd9utHmMVdjGk3tVZgRWc36ZpL0eVHRxrhrBfu
pgrG7wV17A4HvqMjzNc6toaNLkr94rR8eL6VneJl+c7gY1cHAv5oHSXbGWeaDWxUd5vJoDkT0m1t
eh0ohWi+57SlUzQLkO8M3hr4iPV9fX6+mX1z+f/ssBEw3/SNPOHC4OsMxTY0OxsnbgqjAgrlIW7N
5rRY43NJGU12Kww5wUyRcyI4E3J0Npb2e+rGT6kf7AJiouHSmmrP84O8QO93+rAvCKPGFl+jZxDJ
C0rbZDNIF8rjyCzXs3px6SA8kED85Gb9eV3LbbGXWXUXjLMKguR3JhNSDoJs4N6r7ZtmjQDTZmP2
7jE2iA/0I8mbaVoSojuG5MzgWLLEBuyD2NkSVX71Mv/HuiT62j9JY/jj+4ka9g/f6rLBh7skaE3v
+fGNwd8OKcztgd+TRPxlTcKsDdutA3LZrmuVudlu8Yf7//816+rNrBpKTd5h9x2z4deH76dRvdNM
nQC7U67+niBwppdW9rEsLGs79IMdplFxn1acqL0IHFITSfYF22apGLzLNCFbZKmiy/ro1ze+/omw
AT6Crhk2bhrc1sMIpN/azCmvcv3V6ztbvwwhDTy7MdpKi7TIVaeC8Cv9mEJc9JhLn+vWeViGHCkt
A2ZX79CTW0gWhgZYf/3y9Ud7OaY2BXwsfm/wtDiHmtZycvt5M2URKH5c/tDi7okpKP85zR9XMYan
3oTVuIKvpKBa/1XnaMYr3iQJbJLjwSPzWr3qRNPvYsdednEc72DtBoegoA7Lhf8tMrLXGYXaTtbP
cQ+/ed3TMIRgV8qK2E4yUjfkI3u7uPhWFTgsa4O7mytif9OO3slsGSAni8MuT4GLdHIzy/ok7Zi4
trTTtqVrJdtgjO09F9MGKu9OT9UYV+2qWoepKwvNh8t3KJzKvRFAtPJfJw/wa3KHw0pM9gLvOmT+
fauODisYv+akfhd+tQmiVxdwI0Q7whE65M/WMj+lwOnY/TfitWz17hTHc8TamQ916pA5gK/ttWyu
BW1lMjcfmOTGYSaYcbETV2IwtFSDEHpeHvOzE3qotxTuewL+fB36MmGvyBc3fc5aFG7VhMV8FvQE
cfIpt3OVsxBoHOIYgdcE0JXkLkZh/WY0BFCUtkCh9PX9OAim2QSMhOtljlcoyRBL+wq7yz94dZ8h
WHDxcWB7OqXRh7OWEnSv3rzWHBrNQ2ihDt6mkNlxgRq4btE5ra0N5kjB1kgw5nV4A9kYPU3qP9NI
AHTWZ8HqQmuz7KuUa8JWV6OwnWZTtdM9VJk4TG371ql7cvI8/yDM5b4UWkSD5d5VHSutGThN3Wo2
HyqZ3mx7uRfqquqsGG8GUzuuO2O9uCRxjTQhuyTiYlO/d1oa4s7Vpeq3ib7BOS2gP/UY1IYmu3Yf
ucZtpY67sRzCGFYeAkrI++1017Spv9FnsZkruNGc2sv+KyavXSgSrrYoL79BoYBIpBjrwDkaI70c
gvyYu6euHQ7uUD6Wnp/C3CB7mrRitB0aj70v8nhbuzmcC12Y94lzQ2eGbknx98bSHU/gwbDovYot
o7GaecSNW2YnoqKZ87d1dM4CUkIK231aK7N6HvWjiehg/VIPMcMma8sHw7eNsyREWG+9Vx2iDHRL
Hk7Rzh/qTMIXeZ2tSB7nAR6X5k/H0jF2gKdHK4PH2I0wpzvjbT2eNJtMykqiYAThNziSxoxVG+hd
DoNSgts0I6Y+hGlvSx0mh5b3H7sRh9/G5BmpZ6A9SSbOO50ge3thXBiT6l2o6xQSPSkK4ksCI25v
ZI48Takn6OepOhIdljKsqadBXYLCJoS69UV2EZz5dRIYV8ObLkaJSmXKG2Ob+uUDzdRDPrmv6wdR
u45UearP692neYkDl3Wf++N91aDZmAs+4MiGoi3bmQtMVRhVZO4qt0v2ZcT5jpewMn0mIzxOpk+N
Oe6NoT3mOqIg9aZY6uJgNNA7sJy3eXzGti14LikSpI0NJIKOiTXoCVaDCUFRfQ9HPEnEqgpX/xZn
VFpDPONXhNGOqsJcz3tKVQWatwRJJInXkErM0i+toYMv7NCy831j84WEa3+3lgjrJlz/lOAUuPEC
M3l/M1KyV01ZHGviY2cG5qd+YCn5mVWEddtVG01aA0CNylDP9Huv7sYL09XKf1pvQdQNwSH1rOdY
PKYuUYccA54qDes6zcnAbu+SvAWD7DwqcH9+xtOY2N2czJD116z3p1RnzSpqrGuGzMvn0fGIHIhT
kxBUVGVTxAhgrd5zWN3gSiS4mI9Cznet331roTCxQrsd8NUuBrXY5vaDbo3LMRVuv89m4zglxDhj
+X+yEfTuoDG9QQZnjlTIde+bmV9urSy9xWTUvO+kQX0GcnDfZB7M4bpQ1qPEqYbX1mIWg/ptP2Wp
xiKf7lv7x5xM1vt7aBPra2+le0Eq9mY9raIcNcB69hiq5Kop8BJ1qDffY2anISIAbsq1EuEmHmzC
bdZLYj30O724NCNU3GzgTFzPLs1hS0Q1uJffl5dcVUjwBz/7aSK5Cu1+19Q0QG0b77zBPs/wG1dB
bJWydP+64TJ/77fotiD2uph2GThkeB497p/FBWPLqel2SOjWGmpdyHhePcZ+NJAaY78mc9FsZ6Ag
mItRufMNqOkuSs0sTU5BDZWWzPjPmi04q3TnbWnNV3fieCuFDagdV4zOuw+dB8H+r1/36lP1Z+US
rlxI4HnVpspbtvzflEtJFdh9Lo14Jwb7AhuO8B6DoFaXsB4e/F4LlnOe68U2JshAHUBNMnzMW3af
6AfUWolYDn5eoOEwKDQcPTsITbuZHrU+eW3lkU5oI1B0JRnKB6mNLbwGDg+rLw65udjM9I1Hti4k
u+DHyH1DFPLweS2LF/Dyv36vphJ4/PZeVfga4nxHxQ+uKq4/iXoDehUIXVUU6jPbLCmp0LWYnq5S
BbDWyOAwJWi9gZ/o4M0/WlvH7SKUZ9r9Wu/kOpQc0WTmphKwKko4U27cdSeNOpLZeX1cn7xu9Ceq
x+3Y+0UYV+7FJdbqb96N9buchSfHojMcj5hGfDgUQPLnFedWVL0MDqIwr0KAyjco6fCkTMLDYwGE
LuN7A0XVVhce8F89YhGmDo5G90+DKyC2z8WHFEogmUd/7LJ1bxdaII9u0O77wvw8A8b5OCxS7sXt
3krIghc96gpZ50cjILtaVagEUdQhgtj1Qx0Yo29abEmT73/98NZEhN8eHlZrhoUdIwIyx1Ywzp8e
nvRlno1OmzKIBz8Eqg81uBBQd0RXDheIfP2uS5tdnUV35ZxBg+uoL0xjTLCH5DpcCzh1h6yPgsHq
3mNwDhENwjyZrjD6OalbGFd8j7tb2sjY2EcecXfyCStG0YIbwHrAACRBcx3Fo5nWofTNt79+n797
++jsRBencMQyyI91/3dXetnrCx1w7obrFeXPbR8mIxfkzK1MwhhaanOkpUxGuGbnOcgfpcbkYJyr
esfU++WvX43lKaXZLx87L4dkU2WQQfqobf+mhpMpriWxkdshzJgfQxAnBzRedBqNqqEjKYqDVIJW
Y4IMQOSWu7UbZoVtFbs7J3LvkZEWZysy7pY4Atfo9fgo/Bkz5Xw6RXA6TonNN47ith6bUZ5+ISWr
3BIzf6VNpXpSFyidp9/BpF/LI+QPmFWgjSBWYmbfNtADd8OwbNbeYq32NAIMTl40fLSDjvth7Yul
OOhObALG11t9gXa7/uR1+/ugK3550SGyhbGC9eIMsjE/Tkei4n/NbfrANBj37hQn21a1wKpez7Jc
g835JqrpgZ1zee91mbxRkH1b7/FaXTOrcLCL/KOYctp5qKs+VDb20+u6X7qUYqWdgDSIN573cu45
WRd5IMo9Oq8Yo75Adrb96/oBrSCDOaYPpIfht4NgLS9ia5e1pMr344xvJBG+jRU8ocrZQVdkeN+r
yrsZEb5EdBEaw+CdKolimcmb1rXIHfqztGlsWiFe1kZsBZKq0b5bMjoJSdbaaYrYIrVMf8a5e+1t
57PlMLHIPbBSkTHpgLm0b1CX7DNn7A85JiTb2Kz3cZ88x+5B2jzJtQTGi35XDPY3aCZ0d8jxr12Z
MnZBslX5e9Od8wfJD9t0UHfuFhjKU73Ym0FBS6abvdnw4vR8RA7hnJPCTsJVXRip9xQ3+IxYEmix
QyVeUurjWvgUm1SA6mlRcI/HnCcduiN306ozFzEV2qydtHROrjWEpGJk7DeKSdvY9APbSBeU4PfO
zNltuAFVjlVvIYJvjYYAaHUHFD10kDppxNYsUVzolvuy3iXulMas0ezHeuTmHsQaJDPvxZMR8eN+
lh0wnLAyaCcpF6fwMmpBvf0Ya+mTl47NxioRa0+wjRGazA/xPHtnAyPytlJGEZHOGexg2RGgnuw1
+rVR5BthmMEfqtSajm0Bc1vfbC9GL0ynbO/NwXR2/NG/2j/WIjPVttooMJ1TSM9abs8d8hPOVguM
MauSh3fcWvWfhb60Jw4aGwGlNs01RWbGfy2Xg9Ez/hp877ReIFCAP8DnRP6m6hdHtY2cKtCpRVZB
+UUnE0DKPlS9t11xlXxKT30bjSc0O4/kCNr7yAKTiLtsgP4HHtXb2l0mbB+XGAB1zdfQfyPlYvIU
nWXSnTPH46kZ+c+yXbR9FEvjGi3mXvr5fGlwI17BAq3kavZsJKhdua1nb96v3aPREUGnT220dtw6
FV7oGRmoJwcLNLJmPwThkAx0tnAsSWLexbIlWFhUWOWrnmjdw1VEuHDd0gqodvEdxY25jiBcvRpE
Fm6WmdbVni2nwuhEYMmlOpSMgokSt9k3RvBM73oqFIxQZ8HHpnaW0KtgjIgm+LxeA0PBCUEK9Meu
D3xIw0OxwZO2PPVuetDKThzdbuLTDTR+nHNv1n3OnLh7RyxtZC5h55Wo9qvgXKmLUqM32WqI2TBm
FWGuxJJBwjCRGXFw9lWtkk7gZVPsXvXF+xBk/b3tVG8rzKir9Ttwxcd+p1PDTsnOwhpAvXWpTom0
jaojzKmDgef1qY4QkajVhVLLuIjhXnwbo3s/676lqvzyZfo65f1xra3WynDdMTE0pY1Gg7RBx2jv
YZQdfcc1rmsjaDfpJ8vOlgNElm8D3Ji/UwqrqdPvdx5FYkCNiIdmANT1a6lhVXZQmFXihWgmjGtl
H4zST8NaNad97f4xP7HVlWMW0TUJi1iawE3q4cNrO+C7AVJbJPo12nGU1cDs6O25z1nM/ozzUs0h
vcAxQkv2Mpp9zoK6a2m8r+rk7jR8KmbiJFfoyM9xuVl8zscAWuuCWgEr/ed1o1XJY57jAqEaULCz
nhmvyYOhcR68ETiblCLYlN1ufSoeGaMQRBroSAaLXUnXPfWcNb84GNMUbdY2r7JoWeGh13nb7Izc
O5lKpGGbr3o+GdcVhsK0gauTSFfDqG+TIR/LUjwHqf+8NmRWhaUA9N8/UOK1B5uAe0JHZlvp+/pG
s7GgGpL0hsL+6DXlabDGAYQH71U6irCzN3MDPK2uKPVp2FL7FKe+fB+i/L+/uhhgrvsV0Q6gk0ep
BzFHDQaKIbY2Xqqd1seRtjYwVEdSb3YgzIGL2y9lWDtW//DXddLvDu+qavM9dT64xE8ZGFz+umSM
YLYKgS1/COmDXawaCgh9j15PAixd6bp24AN8GfX5u4ZDBfVmdpG8HzojdkcaAbZ0Y/F3tuL/Wr0R
bGuBI+u24Xt4Cfz6sqrMn+TkjW7YMk7aBhDix9F+sp0JBHJdKaq5pxzdFhKCDOpPGU6m+bfeD64y
d/i1ikQ9Sa1nu8x4cbv7rYoMEn/pigUAGAl3cCjzm0mIKfyG5FOdIuNTUMladcQlhUqEFGJTQTvl
5OCeo7kc4zzZSrhxOkbOa1W0fvUyGSfL9F8030WGmfyA7JXvZydHpLagX2V9GM9R7u2E3Lam/Exy
AcAsWvttF+N3sDQP7mA+07gCKd1iF1Ch9+p0N6PuJvHmricgAIgtvoyl0dzFqPkUgTYGSk3TrrrA
Mtqks34cB0D8SZPOZnFS5wxb8XkwdE7cKvDCzNP4DpCNdceuyG/W0gRLcI7WUIoBi4kqetnZ6909
Ji0vU2k9+/HnCnnt+6RlrCHg1VX2AKcqPsoOqbJ6YUCbLz30TUUA+Yxr2v17n4pcsEDOxlHMDMrQ
pm01Id1+n5kZvU5nD0W2SOeHFpJGSAv0lCnfh/XUhU2VqMvXZqdiIRJwfc9W7oQWgmND139ScVzT
PNtXzDwktRE8j44az8ii/TpayyLqJWq19/myi/fawbuaEzj+ejYQKv2Ez/jnorI/rl3y+xZtxm9z
bXxV4AxQ9U9YretdslaA69g3IIo1njhlIYbutMhztpr3DpuvuypOjnFzhRCD0YDadqrBFdj4gB/T
Oqwtm67OPGR7DYre3UihMgwAUutvy9wrOokKDdixVznSMr1bN+Q6AV1ftnDlLiORFtYtwxvR2lDW
OekHL/4GjRF0g5NKjWkFTg5/A878K6gE3ZZITFgTDikY7J9ft6+fEEU9ljVGA2qq4bjZpyX/Ymjd
a6aWjaWe0Ppo16tiHTMTy/0Hbre+SpKtCUlwrnUv/Bff2v5ar4zQlABts9e/Pgz/hVFhQR2Cz2Gu
6T74KP6GKUE1SpFdjQRc1x7dhjpoTOHQn7vNJcDUafKgAr9Pt5zhYe4VQKEuV9OkzjR7+8EcmgWh
V/S07phmGS8BfMj9O6QKPOyVFXNzdUqokXkfyA+NXT1HJbivGg8xn/07tOW/OODJvAN6MGEB4vLj
/Ia29IFWDa5Teu8j7LygRE8M915LK2VFhxFbbndauMLyonIOcqLY6w37Po86xjZqXqTN5rOg4Ar/
+tO21Kf569mK31CARhKPSBsUT529fwJGYP9XY5JLctIiGGjM1ZaZvR/464S82YMRTXc9k/9sBOhZ
+80sYxCTK74ET2aRHLRVjR6MxXgqmScfijfVP60XxAq/rlPMxhMfZZLBv1Ro/FoKriMA8kcoBXPM
NSCh/E2sI1CDwk1/eXdAPoAhoPAK6HJ/xx/iIp6HGKQffkHh3qKsY8RXS9TaJE4HxvxmSho7j5GU
HoRmYmeHPvU+usJuwjw/x11VPsrp2fXqZ78PAlSWU//QmUhJxhqCIHqsy/qPWCJ5nZXfxYS8JUu+
YC0VfTDa0GiUihfTdL25TkXlnHWcFwfvznM1HGDc4LtWjPshidwHFGG9MKZDgEZyZ99mZlJ7Pqps
W83sMqN0j1iO4YpZWg8jty2vOUKxPwXOdhyxzbK1GC4hEMFi4EyCfIheWjLYYS7yVDs35vFMTyfu
uSnywmI2DJSXt8BA+Ci0bjn2nvxAWhoIud4HV5eJe5RE0bXGKnQbaBkgV6v9MJzxI5YM8SFq00un
sxNrlOJhNIadCXtb89vsNGv5LR3bODSKmpBQzZm3dOQIcIY9c7rQzkMtxyKZPoG2+5Dr2rnTimNn
/l/yzmQ5ciXbrv+iOcoARz+QBtEgWnbBZHcnbsxkEn3f42/0LfoxLThLerJnpoHGKrMqu7eSjIxA
AO7Hz9l7bZesl9fcmw+EudMtucVWc45RJM6uZB9aHjBA3nU00oydRH6TchqJw+LLDKfAs/rvhcXX
glSX+7Sao6gipTREN61/e5r2Kwm9Bxxk7sitaaLzZ0MJUbPvTJfBZRmdko47MN5m6I42bdY9FZqr
oWIAtoI7klHVJpLaFf/HQxtnxxjclYNmVNC7Ies+gdSQzdBn/nT5qc4LRqBt9o+HxHNTsefEnv3O
8D2I3OIN4YSPNPLFTKuNQ8Nso8f5M3hLwhZBcOhvpOCFm9iL9kYo9lVlI/l175qL+O5t816fUOi0
xGJP0772DB5E7IV8K8ZdSoQ8ZX3hfNXJgMsBYdOyDYycYWZqbe7m5M6v3ke6k9u4N++lpu8wlezc
KVivYxa+DljkRqc8FdT7Cyad0Ri+3bFi3nx1XWsrFhfHBqYHH25gKtGmxfFpsUKOJAZXc/jN39iU
Prdv8ZI2h/yilf5ex/tF0e419x0TfW827+eOy9gPARM+MCTakUtMSBi6KokCv+AlDQd+RMc8zchg
jE04QTB03IV1fjVirImTZI7uXFpz3KW8eFlbvwmH2Wm9+wmGdi/LrwGYT2alpxma1pD6j4tecQAV
jFjt8RnSP02zCrajMZwqEe1aR9650Ju6aHpwRHfMfPtVMufR4+zC2/qY0/5m82kzHDpl+pgl85aE
ndfZjt611qIZ5R3LEf4UaXiHEPd2MTXUoVVI7h3i+1RanM+LIG2t4+RwgBfdfc1sA3T9OcrHwHB0
waxdHPRyNbYURz2X75kEi1NIzGHTvBcR3Vo7pbasB1i2mOx6jJm+qG9zGSACutrZFLSZ/xQK/ZR7
j5o2w3KRSP8RHIdbyy5veAu2k0g/dEu7JkjFC5poEt2b63OQi2CgtUBnqgepFR82PqkQR+kwMTGz
kPVPTonDtSCmhvlr2d51GpnG4VMs5X0RMmf2jANmvjLWr5FnPsRZ+rSU0dvkyEd/pfDo+s7xNXAy
9G68CwvJjk2ewlgGKfwOjWk7UU+YqhpoGd3jLI5a+uQ38T9pZfz2YzvfWHp3w6ZymfyrFtFEEw4x
Rs+lEWRmsjeGNzP6a0Qvl6IgSwwDpzAQXWTWTn+OPeepCHcPYvjkrU8yPFYmze6X3noBaLHJ3G9Y
8buCdmMWHhdQYRU8GA8ci6DzWl1p7u+whG68uy7GbCmedRNX772cb6L5o1ePejMhRboPNR75bj4x
sWGghVYK266cs6fUxbtQrusnWnF6vT7tOUoV2Zd7f0l2omuee/pvpEc/1CsCS/cRQh4IJgRUeBHN
uTVI6cXHNaGOm6uYxgACfPzKRlc9TO254YGuNOCjBtQaxJLp8LsL7Zu7dNADwmAXTaCe5cXjG/Kg
wI6de4wqZH7W02L+ISz0CPPiZjugM10w4by50QK5Y2XncB2uoc3TjOHqaeWhCL9rf6YTDbnX3xmD
scmbjmi6JvDcD6upAg/2FpzGvW8LFGTpvvfuWzPeDXa7MTgmL8KF8Io+Al5g04LOkY+RvKMHdayN
GjZMek2IajGo9L3qsbfyExD3AOInPc/fQyWuU0GkCg1P07GoOLgG2Cqn6VDb5h7TLdnyboYYnt4B
vW12ceuQyKnEcO+dmjLDGGEcNWPZJV67AR7J6aGFTDjQc7O1k1voN2G/JQxfNEaj43DS43An5XdZ
X/x1JZFsoSb5tN7XJIgtPxuC059VYHtBf4UTsAPr0djOn950Tq0HywO3hd68GpHHAa7dZBiNRjri
aC2d5RDNb10MwSPdmxJuWqyf3OnbpvkViWVvE4wnDe8tBmxk23LflO2vnrdohCXu1BwumE5jpcS/
z9BdQ9lBmB5i32U/G8VLqM/PjY660sc1z6U728NyHrVpj4aQZ4yWIewuvTlqdRKhf6zmja4/lCmo
mLQ+GE1MLF6BaKI95LAgjOGjW6TYCBdvXlGNF6lnD7op/ji063WzOjazxeac7RYQ3Bwat7l/kSXP
kekm5956rKL0z9TiWM7LDjlP4b6mMI03/mTgj6R9W35ZejSQzVnsLMHn6d23EciBm/ZnY4KMK9Ln
JaYdjY0aKETyKF7zJN85GuRWHCTSvAd4ZO2quHm2jPCx0ceUXqX1VRrwuCIcH4XNzby06XXQ3aNZ
Jrd+vOsNopTMl8H5qobiIjTwL9SoAqgpQBWawtQ1WKCN6twWb30RcifQty0EO2fQ0mib0/LTHIxA
zs5H4zm7JE9XP4N2FGn6FA4Pw5JcPAaagkgLxtWPkWUx4YWMiYwkN/1HPKzS+3Bde5+ynvk6YZwX
FHV3sZkeHC59KuvHUEflzQikXsqX1OuupaACQRn9G+PO71qS7L6AhXBanErhzIAl8i4CQNueqmmh
SWvvZwjKNwbwW8zr+seCgh5JKGXbUPT9U4L3iT1o9FOb+jEmo1PorC2J8RueBXNPMGKJhXtSxpGJ
aHCXY0H/RBmIQKuX58nP5DmEbnFOwLmsXpfmOnbewNoxFpfK4VQd4TQ8pYUB/3cO66PQpPbceDh7
taWfAAU14S/HyfuDmXnVTv2pk2njg0f8x5DPIYlhnaAhnRXsRfyqtH2cjQW+XfWvUVnqFxAn8P3U
DyfzXycuh92A5Ceoc/wcjpuyAXtTdobxJFAYGOaeyri8tphcN6lzaeaweJ0LPzvz8NJSHPP8VR/7
7ggJbMLMnlUnaXd4LQfgMU3V2bAU+JHGaHuQom1xUC8w0ctlgVjc4zgt+Ss09GLbarpxVn9qriPf
cuR4rf7UT1Bua4CIu71wIPCY8s0voS+PNfNgS5aoi3AcYi48JiYVhfyY5fy7BWkTFoQqTvorVJ6T
2T6DjrwluFV5HLRdMSPd6935yNxoDGnnzAMF/xDvjTH7k1wNo36KEiTjiVMdnCHL2LKGYGztc2l0
QeGRwTuYzwBuzE0wWYyCmWq9J6jOmGzFb2P7Rev4rE/Fc+RJ6Fo9KylIS5S033MCBgvBA+xlDf+r
tvz12GnX/xoNJrCK2cToDUGtp5gbKhc7zz425mOD3guNFtkoYXaMRjEGWSP2doEv2cM/680Yip15
lxHEFJc647gofAFKE/QCn17jHWNX3mqAwJhOoZOVD7KfxsOKlym0JMQwEB66pT/PAhCcHsh+cYJV
nRa17TbTsXh5sHoXAJoomzFxo9KMlgjVq/EE0n4Lce3O3SDDjc6DwPRJkvaHG7mojhs0/1YLg2fs
cEt5y/2cJh+sOWd/LJ7MHDIfPX+gm1j3qoQ1qmCosDRBhw4qtlhtyzJ6tNHL68A44wG8dVk5d0wx
kewx6u5Hjy6p1sP+iN6cxmPnZyaFkm760+sMbc3Uv07eg3DKi6vVj6XfcVuUy6HTzZ3VooBsRLub
Krc5ZACsa0bMO0r4TkCXKMsiaGbvb0F54NcJZ85TG2W3BPihbuVbLbVfU9wW9Yi0txyDUQCjsE0o
7jZYnGjj6t2zVT9G7lfFi4aV9Zfp8maSkNti98iB9wWwaSASYBF5qh2mkIYEsZx7V4uPRONsu46+
VgrVnneyvNoRTVq9/guSgIvtJpKErSd/bAagU+y3psUDHdrohZOIkRUbmtWn9yPoJ8b9eY4HvnqH
tAkVysFnBt7DT0CsQR10sLDlDpWNHHyQN4C+lva2zOHV1JCkTnX04trldq7as5X04bZIEuNQAXzS
rHM4QCGBZx/3pCvF0T5PBeRkhzWiRkd4h1rksa+fTGdJTgB84JDg/rhyyFBzPUc4C32AbFdXwrkY
GsSSJde8Q2eAbDAKJ9CqPDq5Av2OKLL5yHRFcJLcoV29lZ1WzieAyR1L0XjwBMyEtJyB6aFfXdYx
heYsbzLO80sGqBz4jWkBFfXGu3CU59lMOH8Mjdy5cPLukcQ64Mxa+VGjMzyRNxFe9Mzc2lRUEJDW
Lm9u2vXdCNlp03i4v7G/csPnWqWdTbRXoEBrzpCzfF4Qsx9Co6qPNb7gea7lpR7ci8EEhTMb42/a
Teahq3XzgjWZfbuvCYAToL8iA68/05vyOHi498bSxdZbJsAzaPqGevfomf7fFN9yb2LOTHvq8yGO
zauWsy3GqfU0GtRBxJEMRyVcHrLBPDRFeFHXtBdBUtQw1UwAqhb++XpaZuTRkM50uswb2B1izzr2
VHr7qfJLjJ+raF31MT1wQtrgLVuODSWeBe2zaD1YURIiXVIxmUT5uIT63yUsnqlNAOWulxJfPTHw
dFpKpgDreNicS8GaNr4oO4rquisBg+vv9BWRSHCNcbRcpqbrT3upc59lUtsD0ILuQy/h5zdKHoba
AQYKz5oy38ryXZL6H+OAbXNZWsyNaNiG3m73f3LlaEhNY7cQcPEzWdNj+ghhNKOVHxZ5jrOcxxA+
0+Cbx4wogJNeYoPQAd9gmCeAHXW+8nS0DWJXRAHdFZWjv47nrMg/NhBIclc7hb7W7mutGQMIMy9K
1KQa1HnUstIKL9kpma5Ph2lDtXPwC7R3diSOrNWM39fP63byryjS4jIZ1o+4Wc3nHW366yYj58IW
8GrMy6m/XIk0lFzhPxqF6pPjod56EYIHNdtSrywWXWMSOezV+0oEyGw9XOlONjfeqvn3fMYuHK/U
BUapltNKx3jDuOgQi+aJ/YmZ2I/gQv0I9lTOIR4qV2+VeWurPAtjSc0CN23d1aqAW5/d0NhZAJk2
WVIVu8rJ3jqpY4XK2ydyajAurJP+0tSPMHCaIB5Pdh/GgOf/dOuEwGDm8OMOAa+2LmGpYZ9UZ3Od
qVYG4i+Bwy210hXb1D5pFnAidc2BuH6IvD0oAYaLU40BqU6zDuKiX/AQTunZRTK8Y25fbRJXf5S5
p6SwWjMTt4IklGVKS9JTuha1LgXK2L4rRULbG69Lu1wSv85/NAoKzB1js9oIp31TNpdluTlOstyt
I1r1EVWvVjSVz8/oB7U+qUkAmIdnOhGO0sCMORrLhNVfXbHQ9JvDGNd7JeBVM3rVbQ/xPpgDAEel
0FWeJzWtmf1mNxOTMTEb2yublZKQaIj3sSXQHnQRw4Db5JhW+YQVj/arptGiV0pidbmVp0C6yzHM
l5OjQSXPPd1BQ+kHaiCt9ayBE2LTnWNHzKQygTl50Dj79TlYejEBVGO8rIYdagb248vRlm+H1Fwa
XtqvwW9/3BBFk2gcF2l7F5R3SB2TyhI7rfZ5bmvrtG5Ru0pnlk92za6UyJ8GlhEOYs5migDhk6+O
ZoHQCXRJ3CmlV4xBbkLoWOUlyvYpV1UDwN3ToLN/Vl5OBbG+amebL3YMm1J9J3Sih+2qjVEiQ87E
pNOW8wPt/EYp09VEe+KwVNscYaOKIUkPNMegPQ0ZlfcQVXuXGxBp+2DQwtEOP5M9R1TbKKx3w1sb
t9VOzRLV+MvRSxYCyKkaTpX80HhheoxX9L+6bxvOGAf1PUw9ipom/qUWB8dfy7qePnUDudTXiyMw
+a+240xsxfT0RPug/D3NwGR/HbBVU35ZlrILshpL+Djjl8PRsxWmf1RfT0aPDtMPut6fTdgULST4
0f95/O1qRRe5bWCGtE99lCthGq6O9HDc2G311FSsRaINxW1pZlYZlukfpY2aaaUTnsroqIZB/tR+
wQ2wt+sUrvT9X3pv//JigkHanFJ41aelLvwIjfQUUF+Ir9fMAzmSZ8GDra+DEqbuKDtX7U0xo5/X
83QILBaUdWz/s2iuTj6NndjDBr1PoO3QY4WCHpWMDTsWW7XIW01T48N324O64Ru4mrslelCvLmMs
pPaQDhstcRgwD3SQRTJ8haX1MYYA2bPUv1PDlCSZb42FX99uy9+GudxXefUBFXMf+c17GaEOj2E6
N7aREBtjPptDHh11qw43LfgNTa9AOCNc+zEQ1DlZC14bqOdbPWA6FdRJUHKqewh+8LBZy5khS4Bj
UPv1obhzC5Npg7BgizspLeec4UA1Vqig1q26wyy0xcGwUaukkvSrZULd5hDfdrrENkvK471SnkXo
LXa9W+nbLnMXtlsSweL6TuZIhDozoohbNyVnerCcYa9MkkPmYHVC2rwhmckLvLoCqL3ajNMit1Cm
OdjauIXR3y5HMrEYkQM1YmBAqNFQX5W1Y9UhQKy0Pqq1kE89XKmriWoajO/RfamHhhZDY/+xtM7l
Tuj/abw4KBxHBBZP9MZC5UlXmbFiBK1pY5CUsLV8AUshclABQgDBbEvbsQTFPaaTffCMjNHJ+kHU
468eQl3DNJiKByWv0uYDw+wjRKLyx+CSD9ZCAo+tM71Ydt0qbkxgsGwgwrbbabX4SfMz75dD06Xx
j9HBNIhLC/MgXZVj+uDTdudx43r+VgM6NQRWy4Va8tT3InB57M2mPqvvP0/DL80Q0DrW4ldpr0wH
na34KJxRO6mqsesQugncYCizXHj4DNPVWHbdDB0bzBBSExQY8V/HsVFFkU+iL/KlX1WUNa3vqQ/L
u7atN0r4l0hCvuKCFh4GJ7X8qw0JIOSxCv2zekgiYaOTwEfF1cap7hly4xfMbMp1iK1m9KmDP097
YqJyi8v4rdd0GVhIOlWJkKawytqI7LmYUfP6dn8WKRPZyDjrBMpoPOxuWXHD5xQ1IfpoKCUsqurm
VCqmrIAkp9OVOffNUZWUSrU7FuF7bPffaptRq07S+U86yo2f3QeBFsi8GFIg/V6klquMzjP+JElI
m8vaFItPeu7COXfV18Rm/F6wiqpdTX2DSsrgZNHvIqTlqPZefbJZ5J17qvTbf2zGnfR2cxsPh6Sh
2+o241GZd8xVSuak/+BR3Lpw+4Kl92nFr17tNYHNjq0rcEQix1Z5Y1uAzYNVereukW4bYrBvJnRY
Cb+7SiQ0dA2bIkzOoFUO0sk+hjV9I+c5ro2Z6IJVL5tUwxykkzypB32gh8a6icgX1x5I7MhiLF6k
SOdXsYdSNwKIazZT2Mt/G5XLod+Oc/+ihCZKg5hBhN46jf1gRLY8p6utXiXQ6Qn+wXCOA6Ma3SOA
gp1nasRoiduMs18tbfaqR1XuQrW7ZHZHo/chXR3bSvrmVXzRaIG/3CSJ9rqbo7TDahPlBrky2Xbi
qgdqd16ank6xPkE2Sbedy1pj5eC5VR2ErL2l/oeOu9pU0XJWe/Gnr5AvhTJ+NbXkZAwJ3bWMfPnC
tIqtujOURs41sPxF5Oke1KYLXt8AGTw+Jm20Vy7nVXezDFQ7cZvc2jR6sYDak+F4UJIYUDk49HN5
0DBxbONZPhA4/aPaVuWChwJiQZg+kWAVD9kLn1Sebcs52fb0q12SjnKAt+nI9m3m1C361WaEBjoX
GvrV8GCJWhyGBpmzVv4xO7N7cke5OtRYJUNg3YfCC+8BJ+x9A4fEKOKOm+BLSS2US0JdEBj2V5o1
9JnS92Xsx6MYkAVU61EDNe81thJuv1W+qzx76kZTmAelQPEF3r/cDZdNOGXyI1xwozTLAdAGs62m
/6t0nn20+mclynZTLyJItvqj49I9TeyIUUHjXCEDEpnEvVrq4tBW5RWMY7xPEij0q0Jq/chmV+HU
GbofU2DXYVULa/cXGQ/OwZXdVl1vy+9fh9Y5qj1tfUiUbFFVSUX4y1pK1jCj0YAb/KPuDFUaqIug
Cu1uPbWpJ20u7ZsnHTB064usWwJdPTrT/1YmCTv6dqryXf2JhJCcg9NisFEbR3YoYjhX42qzdjoX
b90JdI4tzbTTfedcu92zbkSHxPBspWAiDwB9SdN/ayVl6GyvElDZH8Yxq2A6JG3AIIBHGNHwqq37
WcFWqIPXw8nrs+Wi6eJa93MRKLXm0DAWF+vFyrlYP4X9OMEO6kGax8n8qM4BfmrZ2xG+0UY9gWoN
T9w83tfdT9nXxv2d1soW+wKWTLgmVw54VyfJ7+Xqs1JSE0skr9JmJOU4q7++J7xBufxHw3lCQvVe
pt2VPsCPZo1x43stbTIEbY6QK2RvXR26vvmtvjmRjzfyBQAM1hAxV36AkoSu9iuCQizMD+ZfVVep
ZUfVEUkH1cspuvuyZfAwMyBfVVRKm7vMLTiNEb/8aihV5hIbNzBao+JHTKZU2B3J836r1xd1rlU3
vNrAijJ89EIwjbb+Gvsj8Sav6q4fF6aoUziJ7ZRZPwvCiNxWdsX+pZ40sWnW+yetOO7SgT2kZn6Q
g4ncLEFOE7f62yi9b7VrYEnTNrnBHMPT8r06uSuhutTzR+kX/ywFRoC460DNiiBERqiE3HoewoFc
7mKnu3HLV5tM+25WLziAq5P6HufUwT+BJ3GYL1Qq2lYd8iHUUVEjqVXXLh4D8FtP7ipH7nsNu2JB
C8so9urGUGpdo5FnKE7cbPP7Es6sJXhMj70ZPRXruUhkrQ4YP72ojzpClTKz5NWJWoK2CNjcq7+r
TDL93NuOvm1Wz+jU8jLqmx46/bvRfI7O9KzV0q/+79oPqVwTd+OUR3tdBjWNzB8yA9+1hDASvT6r
FdOeMszP8SFZdBFIi4ZjXyKXUD5mi4VzXSrUl7X+Q7KeBabVWVEBTx2ZeTVW+JxPCymwq/JPF7gn
mHX82HbVbteTrUkfIv2mIXmHmqc46Y5xVhdOlZJzD8FC6hXDDwF7j2mV+rShptETx+SAtJ+1V05m
sUV6ctXBNF9TkeBAIXpAhmzZJOWVHuulLOGFasPzwPGJLm6R7Dt70AJrqH6FQ1VfpGfcvEXv/20q
5kTJuaVviQNTgxhKTbWOq5tevb+EyDDKRA4oXmrRi4rad1ntc3+mGV5YPScc62+4pB91Jo0btNFw
8iGyraco2ymfpiU5Z56DtHwlA42olDjmYXxMG6tlY4UVRshD4CCcYiwvzW0NtW7vLnkXQDMGHPex
dJBXpUNqTGh1Oz1C3DmFDDa86qY4BBwVxoud0VxVX5ZDfsvOaCtO6iyxSnXaJ5xJB997SC33Tu23
OBc59itTBnbw0crAOZq/ait+iVrxHen2RS3j6szszjGi+RhpgVo+SlfkezdaLlnC6p2Sz7nFkhsy
TdQeG5s+j5ZWT7bFF5IVOvOAin2SPAy1GUzEd647r7WVSK43ZcIeY+67AqurW71GhWHvcyM+RAOv
HPa0fHLmmqoec73h7Pm09lcq+ERdftTMHIPG0N6Szn2mTcWl4QyUyV4+dKvkq06ro28OuJwZUOV1
0Z4SWmMLe3FbyHxnAmxnSo8dsjDJmu1TIgLMsaHXHPUHA8JV4AJ5ImDBPtvoCjY9OZCAfanARkam
pjdUeEXWGEHXyffCbR+zqpYBg+NPbbLcoBV0+gv3WHjUYfmY/JaSrCjM2B+u3RzBs+bnAQ1MX4MG
SrWU6ODmgiHtwpGL5c5L5I5J6UNYIr7WovQQpUDv83yrN0lNLE0XHhKTx4v4q35nWGQuQ29fkn5E
EEDmjsTSM9d9TfAlVOsiPYuGHnDWD8ysMUH1UAFp7iK5Jk734oGe5qS/1DcvdFzImM3fcZwlAgD4
JSPg9Ahwdjq3EIx6bW+7HoDXiSGWWZKzxZ0IoxwnWwfaQ8A12dKQIqSmug7lyrBKq8c290mrE5W3
T8J9P+rdnQT5T2oOdLrKfsJjknPwp7s0FZ2AubzQdJxZJqPp3osmsiVOdVPnu5nYPKfkrh7gkfI8
hO13Fxd/ooanZDAmEqhG6xE+9vsidX0/jGvQ6Po/FR2Ysq1YhQVBbUU0PtJhomHdm9/LjMYwrZad
qU31Sbp6kLcGOjuUqk4PGhirZr4nfgNmCChxPMQj1I5Q9CQuLCAUyX/LPPvRsbzn1iaMTlYzjEvm
490wvtVtfi1smkPCRcXfCu29ckNoXTbxDA2+xMj1+n88v/70w7YKGrdA3pRR6y0opEVPilINtPfY
+qJnQmhLpm60HEx0J2MZvfgziCs4y6xbkXhMAfPDkowQ+MqZyhLujUtmkzdVcADW8xzjp8/QDZ8Y
iaMGnPHDFG3+jHXtC9fpjky25dikzaXxonjvo0rGwTMCx2yz13qCLdm7CRm43SXKyeeBxs+42Q63
WXdI7roJUE7COXtvJlZ6jJr194BzrjOSQ5IMXcAv58heNfwbPt68acw+OGzYh6VvXjX6rMsIpKUp
3y1GOgE6vQDZHY0u/9kMv1zEFNcqMZEPetPFHVv/tReffm1+2ZNvAuiNf8f6JO5iDHZikdH9K0rj
5SIxR7ZYh8Bx0doy3XLXeZy90ccjMuDgkjJuR21Eeg/nN1Is/QMQ3+eeKQBAHXwH7sDVN4S+Q13m
A0+ZX3ujcfcdescCONPJqhJQMTicx8YY1syR4c4ADTGu2bkJpO+EMKrMtwrSh6z3iR7OpRjWvlDL
iARg37xtZfLHz7T4ZOWdd3bhPvbL6AZwnisEIRw5xvIzr0S4FTVtPD1lsByV36k7ZVga+hO9sYSc
lYGPEc8p6k0Mltq6tnHahN/hkQIr0Gqtp4Iyh8TK84v5MdWvpemZyDlh1YIA3rd2/yqn2j60Dmgl
TOV7aE7ySrja1Yrcmkzc6oVW3MG0kN46Nia1XAqyrEVEjoo3tncJPXqtNeez4+YdmjAm9zrdjnPj
FVhouAtZ3NBYpJc21gn94V4Ocn9AxUPY9a7ywwpZbo43dD0ZubX1YwxY2Y/h3/LxR//cKqjhn7Ka
mziMuv/0r//t1/+HJEplYPq/oyivcTf8j/9exJ//J4dS/c6/QZTOvzCdsIrjpWZwh2nrf4Mo9X/5
luc6kBKBDAjHxvL3v0CUzr8oAT2fkEoLVgYUhrakyPyv/8U2/+XhiMfNBDfSc1Cn/b9gKE3+85+k
7tAaTfxRtmVbq+/Q+E9Cfo8kXNFF9Mxx/0PGeE2i9tNBKLORkfUsXOyEZCxwfN0Q8fY5S+8wQUbd
ioll1Ix5HlYVWW4diaH+hWQLSHGFEme5IugNpriAgeL89Vx84jCcmqrax9X0WJr5GZnhq0cSh+zy
/WytoQHun6XwTpg37umk5dF4nyOtGPr6zprcbZa4T4NpbFvd25HvtM9q62Yvj31x6UG2L6K5Fmbx
KxpXgW2LmdgiV6mar3AezzWBI5uOnPDa/JiL8QAIYdULm+81IgWRPGkaGbex/KzH9r6BFZQgYZol
uhiOuCUhKeGaHmd6D0C6gnqCw55r287/ch9EH5MTbF9KPj5axSS6DUiau6o/56RFpzQ6XSbZdh3e
+yzBXRFuvaF8pV3BUVZm7IhLe81xPtccdzAenzgX70b0OeUgURl6Rwl32cEHpFNgALx6rNd1NTzP
RvdUdClaMiyVSAmSePxtDvqvqIWR4aen+tXI63pL6QIqIScfW/YBqU/rMrQn+e9p9i0mv1X+2CR0
14oMm0zWkXVzyMNk16OWQG6f7bLIDMq0vVVCBty+H4I87bJnN6Vrmmcx9HeUclUcMcRYINL75NtY
v9zsI+WuqXqAvLFP5ehvl456CjwGxbUDjRDxCp3rLVFBge0jfR24A7KGqn2s7+xs9II1ENUc3a/S
JuY2j2kzpdtFT3Y0rpFIIYR9k9ZydbzkVA9UCUgSCcHbxk3/q3O8fUSqmdu3vwklQIjvFvdpVO5a
HyyBTwAWkpALQOjzENWPTZRBDU/2M/EKhHjFtry3IdBl5SY1/Ae3oe/mNU9DaKEwYTxe4cFAEjmP
I24BeUnMz8bODzUAo7T/rNr0n2RaXURDfm4MdOqmiWYE5kPN/i7C5kCk4TlKboRrbCsNP1emXXQz
vHcNthCCTHH+yB0eg2WgWm85LS8udCEM0HddZz8nY7wphfw1NCR2oqAirI3GM4oSNJlr/Jddz89z
fY3kGHg9IpzKBkOKUrRb0Hki4XYIq2BOXCCmQI+WbzisgkV+YWj5YuFCQDHf0q3Kb5HoX6grHsf4
UocwdGpQK7lzYuQNpgchTJpd+toLkqz5jOz6VFKhu1EZgKKGpvllU+NRH+WbWJP3dSvfc2dAK+qT
f564WjDWtEJjm/mjoIU/2/SJzbB5mZoOP7o0T36/18FTlQhfTXe4mm0nOXAg4SCN1ppb+NnuQ2tP
BFAXZJiHe0GmCMcx+73M66M3hifNDVe6mo4Q5x9RvbZewmk+2ed591o7ELArMkiSajpo+quzaJfO
p3VLbA6+ykb7iybxWpvmXUmN0ifGHrAu4XtHL4tuvgE9X8/NQDPD33q/fHQGgetOSIsHH9MI+WzL
7Jah5nAHeuSlc2og2/XZsDCDkhhmkK0IsH3uv+JKPqFuPNa+/FM4xCC2YbPHol3uLRESr9Z8xhmR
CVrt3Ftl9Qe1TuUCBF9P64ZhUQh1mEbo3qIA+Vj69hBD8cxMPdoPJl6qZO5JLo/Yv3d5UmZg4ots
n3nhcyeLc11Tl6Zrhi/aLtrWZLs1xhvS2ye/bm/uSMpx4Q43C4GgnZaBRUrmgrMoKfWAg8dzmlQv
c5/d5mKhKs0O4Nt3ZRPdUhNRBLgl0H4bDEDHxtxb+fBpcSpIXGMX1cjgRfxk9hiUQQHr+vyKiOZq
lszaJdB9MnAmsyFFdNB38WtnNgVzp1jbGY35VXg8Bkw69NXEyrAEQ0OgoS4Lp8/CgPfml+e+ZpLx
5Q86+VOnCA2ePWPm/MX4il4WinsqdkZdgTDFpTaKs27nK7KTSi56Gmsf40W9Yr30S7qE5GcVjb3J
GLsJez5nzbvu2cjB/hlY2ezZIJgQbb0JTyzCLgQ0sJ8SWKFMfMi1nBb74NjVtZv0D7F2Cq3KficO
71p3nBva5jxBS2uGpT8kMY/H4v+mf/ed2uZ9W7IxLHrhIegn90OS4WBxK7sRnHEZOQR4AMIDtDe3
/Z3IJfHo5VtOC9bA/DCysvlipre+g+ewRb6O9QfRP8LJjWvdzIj5dk4UE3mh6eKR9Unh607Nh+mV
31qV/Q3d/D0Zi7/SBOGQgo/u0voZvQBC3Oh/sncmSa4zaXbdS82RhsbRDWpCgj0ZjL6bwCLixYOj
BxyOdjfaRG0gN6ZDqUxKKzPJTHNN0v5sIiNIgu5fc++5xaelmqMqbjPBxzjF645HZiPU7GNroRuT
+gsf0zd4bSvy8SiL1GcGyHvcBNh8RqLMALQ7eA3suiJBQkY6Q0JQ8geH8mX0rd10K8Vd51EF5gW0
/1/2ImuQTw9d/JynCb4hWbqrNqazM5uJ4ODsks7UBq386TtajALLkJy/y/GjAfQ/u+zOEzapQDTJ
mgJsg6K5a7PnHPdTbVWvIyaKVqwHjyyqVh3r7Lr40JRSFlJmZ3wJnyjKbi+L5bDE8W6s8qfE8nOk
4T/kQ0qEh5hWAoP+O+H3jBsw+ms/BYdZN5Te7BPAhuzBUDO1GeRXaRabpsXqPDcbTNHYwe0vX1tn
Wwxvi53fGQPp7LlRvxqFdTKD7DS74ixKIvBILtWIMjlM3a3vOP66tL4dj/UklNiTEbOed90yAntC
fLoGdQLtaO+J6UhABPR6T9iEPgFGat2nNJX7oKqPlVs/h0NxVaazH+zyGrPLi/LSP6OFiQivxbRg
6JOIg7dA92ITPESev/wmRnAkTSDPDhOODG+2L8TPAhNTPL9Mr5u0APhodJCXzOL5dpD745ONH2MV
uzYiVxeusPwNku5QySLyR/8gxsc6jl/TyWZTP9xZbYEJlMc4E3W5Wmr7YjGQDsvwnNnlB3qclzZ2
np28/5TM/hlzLenmdkxKI33xDMoAHmmeeupZ6ggc7Qw3YwsvG1m1wmc9yhKjwKkQHsLy1wuaXYpS
RuhfC8mtEJdq/vIJqmD/zc2F5iaP5x3O/WtXkLLXqLMtiSEymFvGVfY6uclWMpEomuVgJJsifGnn
/MWdgrUn7ZOy2m0P3deujV3Iw1S2OWb+8emWGkB2Yl9mL4K86MW1wbjoh1sMC7jUbVyEl6rMj+lx
Tp4MveuJYxde+NgK+2wwQgI1mRxrdLZpfU+L9kG4BvVLnGxvoynsZ3gs5EeXwJoN5B9auO4QZs0m
6P1wLQL8teM2NIjuTJf6u7GJrGxvk2q0gR7XsFuSssKqpHD8DZOTT74avspffMf9LrupWDsBIzWg
DYZYnq1mIanYa+0oLFGd8mdxixYmfGnjGKTTC7qHF0970+Ow6KPMURw7t4z3QWQbB3VQZVG7Ls7c
b0RCPkVvVOsBzUOZJisfEalptuvFXzjkiMkpvLuSD/xgT02+ZvbgL7JYVWaCHsJJjX3HvFEATL+R
mLDtI7whvr0oueED/2zG9WNfWDwEtYN8S14qZ9oUC6LAKoULCiWBErezPTJIBIBnG4Z0X1B1T9lP
XMXfeQIU3pqZsXUGWQ7DcprYz2TB8IchXiB7BjV++9QXLmZgh7VRmSLkt6wd7q0DuZsgllNoPQb2
OduHSGZj9k+4fNdNHt9be4ZSL3VvGFGp/W2Q97+tb6LhXuPWuxhMvAkzlyyDTmOcPMzowG+Yrsz5
23Ld3Cxd5BKilAP53rBqcjlzVt5o/7jzSMIThBFigVBUt9OOWNyJvcU7JKOTfvf7Cn87M/LSfUyp
eW0ln/0gw8pPcBJr+cX/IRN15ccvRl8fi9HAJkkga45Y93ahOVEs8LFNSXwUZjC964XKFB19MzvH
0vYgbY3ejhCyKIAe0TrDe+zgQKPNMk4O/xMqOhbEkIsYQaJ/pii1XC4B0pjLylmzdjoajS5Rcegv
kQmK8vnIEniX+DQW2Nf9iSw7oktsJBYxylc9hVs7fLe0sR2IcV7kOZ8g5XncR4F+zYlENiaDYv8p
FSbxc2pj+LcsBOzCJJq9SJNUSdTBc/xozjGjnX4pHhBn11u6tzMc+vde1k9VjYMnyD/w6Ei8lXWc
P4DuwjRgZc8iXIKVT/AI5q7s2Vc+01siVFOyWlmxhYTZAWmlQIljxtrW91K5e6ktH7mnS/ztq70Q
jcRcZ0MS6GM73cp8CWvZv7Od9q8gJ6sI9pLzyNX+scPDsLCY1C9FYh90KA8if9IBnm9KvOd+6DZq
Qv0Jel87+TWYAEeXDUmFJFKb84rHtTNZcYRLtVoa90y6xAOgrAOAros3eQfTYg7GYQ3Wzjhrj19J
Nbz41p1Qr1iBrfB3dvkCIM76i6vp6LQ5cz/KE3yvKObWSpCweak79BachDaeD1LbN6b7pgo+NMrZ
vsSxRFa76/hft6pj6MIV4XpbF6bTODy3PsKP78I3j76VIK5MnmYSqg0ToVOPR8WiOMDU7g9orBNM
nxaUT/lUI1cayTAcchgo8HPiQD3FvIJ+TOlS8yiwT0jHkBehlNKvNNEYStQmT/84LlJOvyEK231g
5H32XEIdksKCd5a4JwoDpPktBRg2pLhAbEb7ic9qx3+b/0mRYe4Jj4xk/j3mT+iLIcQPxkNiSmtl
L4fGxQTvYk/tK3gMY/XHd8E8h+OpbL3r5DifZRNex6k8+rp6Lt3mpOBPr9y6/bA6/+zKW1SSdQLb
aV5nZ+FpKJHeIebhecvRuaXqtqcazm5mRsMQE6rs3Nt4g1fSda5moK9mX6PuX/40xXz20BUwJwLU
ZKaf6DoOXYqJDa1sZ0+P/SSKE6v1b6BZfNxlgdlCJlwGRYCfxIpMcIleX2097aAT0s6LYVHZavED
oR/pXYP2QD0rb4mEu5hU/OWmnNu3oTE/iNyJWi0ich1oU/NTYDjQflMa2HZbhMDZvGVfF+LJs6YD
Vt0yXDZmrK9Z75B1SFE7TWs96PeSaYc78byODb/UIQJbOR8dIer2MqCFN9OIQI/HttSUEupSoI0j
UU0/1NViw+jT+F/TkzuOq06T+B3P91rjJhxG496nIGDoi5vQTfL3UdrPhD1S8hheuRMZDZU0LoQW
oueR6ZH5AHvILn7Bj7BrpnGfwLReUXmtpT4uk8ehGzjJSZX1jMPHvB8Cz9+njZece7yNcu7hnudX
Z9iWUwGYEEiIkm1UZcXRhDZNiQYLm4y00X/CtrVDxbTBgo1wmMYfkf5F4N4EHpUQF1jemzsmxtTS
i3PnL/1+INmPwuY3t/KtWIpmmyOxJxXuJan/eEQnO0hXgq7ZSxnz482n1c0YHt1XJ+t23siNJeEi
1Jhns/kPeXdRU990K2elvwyStEe8kqECLVt4r9kS8BwzDZOsX7FR6HXlWN/QJg8siQG7znJlQnRS
ktnd5P50ExFT002JZpf9c9ixanPsA1StC0wc8AKm8WXRM1GMaLWv1APO9BU+XKkRhPVkBctXEBdR
lnEYiXfd4fwq6XPSND6zV0hLuavHcxbKLeX/xmP7EBTvTfzZmG91Pri4BaonlI5bRWRGHRLlZaOD
loL1o2WyReC0dtGBHAMUKFGdEHeVlhastP5FDRX5mGw4E5cGsHV7FtntBTHp2e3ah2Hq1D6zvaOV
GnAmaSdMi7CCOH93uvCq4jcwYjRflvGSyzHcpk13LvAAT4eWiYXRx5xwJpvmOl8eHVv+BGb/GzQl
tU8mko2X5UAoOLdIOIEllDH5AWA/k+bJSnr5myswAp1z7pt7zuW9nu9LGPRGi6Y9gPhJao9kuroE
DiQDvVLktPVoK1b2/MX8dmPx8iaeSKpZ/yWbk+8CKQ8WYxw8xzzA2ES2um9cdQ+XdpCXHOWOyIq7
EqZSkJl/spTmN6CqORfss8AUWKveHE6TmzKey1ADJDetDY2NqslubOmVNB6sxZ2vSr3xEV8Mpg/F
MECuQMeWwzzi/7ceN23m7FKJ+IGYL9uj6r9Z2jzCGt1LkpSIAKv7ZWGrhBnQAVQpqS3Tn5zzP5Pq
mlZAf0NMu3SYbVT0mViZ1hPTGn+1cG6I5LaTbO7KEGMbe3t/YQSZMOfjKswBQQD0jOoUSS+Kt3OZ
DcxwrqUxHe1C/NoEgoUTta+Xo4AtSYSMmSnb83R0Ooa9DaKGVctiugyWbT05v+TpSjgtU/Ae5Ki5
SUZeGfbB51fmstyM6IvpPJ408WV4ocLAp3DpNl2i9/lduvA8bKR3ISTuqlneYnlZG+SvL0QF1Hjb
TWpF8gOawMWtfR76l2GE3J+Wmz7DUtJvhnrDpnjO1SH0sS2uWC1Sg63rUVLys2pHaH/zpCxxpKcR
foa9bvA9jylAvr5DDMdKu+XEAWG2sMPuFwlbAhMppslRGFvEkrtFEchM/ok7R92tEmFw5TRPVt3v
BoH/D+WLuRvMaqPG15aJBDfazkk9mqxqPRPoGZvGxpQkf+54IPdubJwSk9A+vCad2bHfH3ezeT+Z
Dz2/FmBFDj5hYphL2c7y3uSzm4hm+I4zdpIVcvkxuDYDipL7ouhYLXaUGN86LQ+Fx75sSctLi9xj
6uwXWYDBqoi5bp8WltFoRXfmAEkBBAHvACkGU1Tl+a7wbJ49vkbhtLFQMlgO8NxuA/G0A8eRVP6G
FiNCMox36sW0/KewBJdAdlSvHkfspR7qbybyxxJTVJG/kw89oe8AdgnzbS3Sc1Z/i+XO0C9tn18Y
de1TQmUAFLeYSbW3PGvYJZo7aoSgCkPYFZzMmL8HMszN4qMK6qM9fZZq9nZWkp+of/xNhUFvUOJS
V8x0lup5UuAafOd+NPI7BPjneETgqnDtOxYaCw/L/THJ/DvLdsi9b7sPy0vvRGvaEfaVdNPM+Y8A
fXBMmhol18LDjsCwZnTdMupSFGPOnNwRtBsjEElwts8MKAwWQI3AJCTj1znuvwY5Rl4545ZSXnEs
FSi/4dbsxeXP6IGdxQDEyNBG8ZHM+6HMKK9YqZ9p07UosOETBKCDaadYeyxsjZbZQt3L9tddHsnu
HTGOis30UxKgEpKuu2SfNahNkPWAMlCVgYGpFkxAw4ehL8Gotk2Q79yZSo9ViYOyXr/VpLQvzTFE
xYJJ1iM2OmVSEKy5P8ux4SC/oEQLPolWpIw4AFqnPp1gkTSYeaHc3CYBppGgMaojm8lSVjyYSbkL
gTF54ZulZnzLOGEaDVuWSZLlb81xPqRexlSzvFaYRRO7IGtrM7Kfws6T5DeBbhZn0WLfJom+JCnV
wfekjPaSpp0+Z4Mhj67hvAZe9ziMI02Gsp4XdAods8PjggjwRMk+boaE/ZWVF9SRPOKWBRjIUQsm
u5BgYZ5sd1fETXByVPHqTx4+Q2Ykq5iYEMTSyHeor+TaaE0QSK2FvUdjq9AeWiUvadi1Z9YCNxXV
FUljODS/a5QvQaqww2cuoz+kC37M+jtEovdcv/QuaRzDlM4P2GGfR7v6Zg+fIBaf/H3QS283zHz0
aTvez+mtdM45sMqkPBIbzY4MqcKDdPaTXYuzwdd67mL/Oc7q7j7GaR4bB0hn7m/jpJcsLNSHPxav
Urg/xErhjLDussZJeMeQI/Zz/ez0S3avGj5tHKjBNnTbr0nm3d4AiRBmPeLPAdPolHG+FTZsQqWp
LIz4IbyF51o21LZUmp8o9HU0jKTDBozyj3IC/tqqS1i4Kko1KozBq0c8mrc85MdZZSbYC9pxJx2+
XXM4UEmPUYIvb6W9RJ375DdhAbpznfADqSUtPIpgX9pvfQd/w0GHowaUOroB4VHCVK9sSj1H0eQG
N4WE7glL7cZnCByQIg9h51fbNGP5gpDCR7sSVpl5bOE+wZ4PDuUwvc1WShwYBiaZ4mXvkmN+yVtE
722OjHwZfoSN91x1AAMX/ScOqlNnApA2K4y8umQLiax0ixA89UwX9i8z0smkorc87mp7dK69MiV0
cJdvsXqSYaMusFUgDJnWBuF4esziZDf44R9gHxRiTZmDPwM4hMPtEQWwy5iyMjD+Np/SnyXkXC7b
qRueFyPzt7ClubG9cVoJP6Q08hOotQRjrd3s2dDUXk7rbKoanYUnLLhh9YX3hxBTkQBd7SfKWg3W
205RXo7WQpSwhl2e8XGD1OqW1NgFgllha5OFCEEd7WXc/bEWLoV29EhlUtl28jyyn8ctU0c4Fk78
G99chVZXd2fcSCXtLPLuad31sdr5Fe8Se09OsQeIom0UxLTH45JH/lwBv8hBG2eFQahJwc81DC4R
RpkgaGaTsTzLjjj5HbJSX+resrfB8DEvcvorl3Oa1jt7rkuyp6dh1eB4T7I53WgLG205Yrv1iuTR
ljMAqmpHEJHPs0d2nV3SxdzMkS3jkiWo/qS3YokYtqjjOd4slM2Gqcp9o7NT5WpELBqPTC8oVTh6
6QS/kpJc09HWlDuiaY/mjSTgzc3e440kVNKPqQ9+iKRKt+WCVfJGcfSR4rg18njZU5k7WCmJh2WK
QnGLmuTAXPwb/+in8uJzEupT2TndNWvtR0X0ljsN0xkMD4nfWTqRqwQ1EUP7ymFJTB1vr2vQ2hAW
imI3j9A0HDUdctOEbId9SLrjgxU41sWetu4n+YJ882+ubawwMAerKIWSuG09zDd9ED8v6BLOHqbF
RXBW+LMCklN2T77TlFydXAizWQTbvtFbp5qCHSimJ5JkLGZbGAg4IkXJAz8Au0qxTt/PFswxxpLt
ZuQfV6L2Q5h6Y75BYt1C+JDlqW2AiI2jwD0otkqhHRgz4pGxZ8/UaXg2OpdBVlItLCwREuPaheS5
oA9wlvqOMt5bw5seucWefF6HYw/GXwQjbIXfpiaWr0Poc2C13cEsrRuggqDk2yEQFnV9MOOfArj4
fun7rYeN6ZDqANhOezdMZmSkQB00+L7IAOXFLo4ETTOEyD5ARyqZEK4c8BWbVhWIUZ0yCp2GPDLj
rYJ1zltL9jna/VC/oJ3+g6PNWNvK/GqzkQVMnML7gPkQMqjpZyBYov/wCgAo5mKexfPcB+4xwIFn
02VjbhYHKfDIkqYoNqNhJKu+84z9ko93Loc3kMjG3UJd8B8g1vgPOh7+zmGpIg23c2W3Ng2H1eDG
qWxCyfcI0JAedJhqoaqIXTdqIlPJir/GLV/X2cwfMxFn6AvKDdJU07KXS9+39t1UNv2G2SkBU3OP
C9mpz5XnEPAbgm1s3L1elpz7EQZHkAEZ8UaUriH92d4d4q3q++nc3P7F8/LpDIvgb+N1L6inia03
gVqUuGu38+RGJs/FYy7nu6CClxNbZbavTGwvrp8S8Y5dmcCu9QRqCiGvD2mhZo5XmHl3MlMWMl4l
ii2ZRywmEgLVLDQPYWrRALN93HTwVijvUZgZhKfT2DXrSuLKp1ZlgmDCOpAIz2hhQGtxpoU902SJ
/XIV2v7dbLG/hFyznoSLumGYfoPJv8qgOWfY/9gII+s2QM6u4rasz2AN0a8EE3upFF7VWF77VNuH
PPOzTTKx/HEy22UxZP3WdjojjvgckJGcaqP8mtJDoBEAMwJjnzk8xMlwbMyqPCxm0uxkwugxGMNh
1VfntrDrWwcHmH8+zIU2KbNT6uk52CaTj5t59hGdml53C7P8WmqnususL69Wzhkf3paH5RS2drDx
xHznFTAoMyw+AIKrQ52WaFI82iKh4da7TZzv4omAZiu9zm5y9QqbEZaPTsNNoL8gUTZXpW79Tcs0
aGMhuAW4xqUTyuccwk1EjIVay0DQf6Mr2QxVMW7yBR0f7fDNfeA8huy3LlYVH1rjfyS3cFc59e0Q
hC5Bzim7CsmPjOzHCOt1zlPGiCvIOFxSoZNTniGJMfXAEHd6M5uQYyI7j2jGNgM4IzaK5HYyKDOz
hXOexJ0msDeFS/J1qhN9wBg6QmPI/Itowu2ok3I/28j1J3mf41DjpXjqCDBuNgZai3JZt7cJBxGr
QIGCnkxa75wHLU96o1+t6VOq1H0wx7dQmvkh6NS49lR/VxbuwQrluIPkDGcr78GpuDIyEsM9UWWu
W78+u0Ood7xuTtpeMPrvQ0I0DZ1FhcsHoC1VnmSIQzY0MTa4A1rnwPB4FHSxkS2eEaMDKTu3JqCG
JfaiojtLBF43uavYIVhvVixhX+ZAXBBVo4QfkA6RBvdsVAxAyrFYjlaiP1SJ6D8ZqF1IGudJRpkq
hppZIspdrL4Q9icP8CfBBtaN+UQF5m/SetSRNaXis0X3pewgeCF04Y6DPud2w1ZYY8F3gF0xT2iZ
0Wfjq9/PH1YM8Mvy3+o0FddKzdeeiUMeZOmLTsd3F6XzdupZQzsN73VGBi2OYNyVfuLTujeAV6dw
eWsm9x50ABiuANm5K7neuyrbGtJ+RFLPIatBYI5OhHCNrZEHilY+Wqkvo/wm2uPhDiTOddcjL6vP
ET0Ql7IuGOnqzG9YL7frrkz1uqVpimoS7o9DZr0PjOwPbmzxM/HPVHkN7zXyv/6tkDiWjbU194Rp
1ARhzl75uJAlwTSFodI0D/QLXPls1It16h3s3jdPRaHWOZc7EYm0Pv47Q26EQkOJitCp68toUcy4
AXWCAkpHrGDULgX6/GFm3GY99lmODAAz8rpBJbbOGaqcJBlgJPf04qa49U4U+/KUm0+ebJo7T3Tz
RbYnEDRZFCQ2Rvmpth8kFJYHjgV6vvwrrLqbWD+wXzwnuyPGgFOYxA2ETnZ8HS1GucoYy6/cY6Zc
SQOk6FCLbdjmyPTl5O/qCgOG4+KLKuYmRh4DMyDu7Ri6IoujsPDlGYPKf/7T//7PaJCm04QAhTfs
7LPS5oPs9g6SZpND8eYo99sZEAp3hYm7jGEcD34C62pwxnnjpbDlLZQ4Roe+yhzMC85XQIipsvZs
7MtpEiBuLHVG8/xVqQX/UupCz4UIzxbhos0sezRZRHdV9W4sQ04hPEGYad2JsEpwS4SLrFGHNdg+
O4dS9iUkNK9dqK/L7iyGfjzY0oncxYamQcQP1KSuiKzaelmyuWVy7X/eevydSJFAekns7JIu4Q9b
wEImw6UMFLV2P8z4IzHZ1c5ybFriorRfXYTU09G0MMvL4EE5U3jXj1W7dm0aBxGmzdHypk1oZ/1D
4w3nLq3Ye5pstUeZQk2yEXvDUpvORA5cQcD1RmBdhtwxLji0MD5QWrAR26lKqAc1tIehZDu+1JUR
NRZ+mOS6EKyxChYEcUIECaFBw2HBN+PZNWINRq+rBuXKKsFJyG4OnHMb4DUBjIQFBDPrMRPq6BWW
HQUuLzbx42HlLEzVjTQOcEHMFWSCXJOoCRrMcX2xT5dq3wbFZ25QUctZeXt7hh83nklOE6epxCjb
a//caHNPqHS2K4yD47bU4p35Zfd/bLTszG1NnDZLS6kt44d8qd0tpb1cNSNycVwXLmvx5tUwyYcx
SiS5dRBboJGZrgxD2z4AF1pTbiJI98eDkup1gm2w74aGhVM3tYxecEt0VAOJvKvMbm+2nf9aFmZ1
6UlIwB7OcLpK0sdqeiBXy90GWWKcbWwEsE9Rc87uowhdDoX+q5wxaGLCui+ZqDHMLvJtMltUmLBi
XNvYeiXKyb7wHlxr6VddgQzBGIp4vcQNJt7018tkVFv0xXbI8jRz6CuV8+P4nLUtSS2WI1bCMb6N
znsdmfnBuMgvWKN+QsO5X8IGk4SbgJep3SdBvWMG48aFKcB2i20aU5l12I4W60zjb6v1kS1WcKNy
KrhQxGRjXgeHxtKoRdxqz1m68jxnY3DkrkmKSIv+yKazXfui3EotuV2TfVhPKXxzpK8ySb4S0W5F
CIhJqNIBVuXnEfXKc1g0Z2Lfu1WGHBnfHwdmZ1AJNxpB8Y39ttySLt+bUq3h7jCLcg5U3VnigN2b
KrERDO87IImRSMGW1FX35Q42AdldiDMUAWKFKnOVxWML/+G23qFbqeKmiFw+BiWgXvA2noxWTNuB
5CKnskbUGf5DJqdHVNrj2kTUTZREPKvrhCbXuX0wOOt9KMWj7bPm4u5tq3id2TxBhXlVzLm7rL+f
hWSmC7YXRVz5To/800HoiOxpfEu6ke/bUv+RGfy/YaD1kNUVDrN59Z6mKYiwPqCqdpBne1UQ75QD
EsFf0V7NWwlpeQ2TPWJ0CfdPUxHacEKkZ5mwSJtjDkMTCyV99GBj4sXXDx3b816DOO0jjC5RIGcm
LAPZjmLkVGSydFY2uafc3NexHIOnEH5kDhtvZ1j1V5VZV78IGVyVpnkYWfsNtD/YusQ5SaZ7kYTs
tazs6Hv5ocrVBx8TfJEWqVMDj2NOAd9WLlSEonqqnJywrDTsNsjA0daoqV8rNRoMLlFUTLctWzWQ
XQUudu4YVgUYk9YSKCfJMUCCpNwrQqki8u0hx2h7Z4+gVhobKEDhcgxLoz5iELo99ew1jESiAiNT
C3r1vO5pviMnva9SEnSBK792PIF276arTqTcVjX+Qpifqz4vflVOUlTcueRm9nnE/H06quzbnAfU
KjL/HPj7WU5kG9QJ9To00it2Sl2TUAcIwe+Yb5MSEwSFBY4OJ0zS5t/hrJp9E9fM/YLmUvPFRKNu
r83KniIonymb/6IdkUCX/EGx9q7VyOvB3DmDvKMJQtwzRrLQ/q4ZE3CkdzPS1Eff6QnBXoozL474
nV7B+26G+pLPyWs+MrGlGF5bQUbiSjXzIMxxe4c0CkFddh4y078fF9Y6HSFNxGrgzA5aEgaaZjpU
hkmX6LdulOthYy+598SXYjUFRogZHl6XrNDmGaF5ZrCS5gaZLZza/qKCnegdxJ68mGsHVVPNb/mU
NTujct1T6pVy22vGv3oUcF/M9uAIe77PIG2qIj8rNsI5l9UfcqRWHQiFNWnvexaKuvKvqXI42tsX
XT9iXCfR+KMxKKdZr8XYoZ3hw1NPVkZ5xFlq4A9jFtz6+JnCfJPMXyr+svirb5ljXQAhs98a4d8Y
fLU5bfxwuMdDRnl7zEsv0nbK+mFkBfg3Vo9gfbG8/U4J45ay34XxLwzKo+TNwA16mMIWpXh37JJs
K0sBR9bHtpAfS6vfBAjpWtkdHvqa+7/AkskLH2I2KHC/hy3yAg9ldjE/a1zwpncpwUmHKPxH274K
dB/phy3ajUt3icpoEyf2J3FM6/am8s5pkkTz0iVoOjLjLnDNe2+yXxOPtYOGn1xW7g9cEAOV6rfh
qGMSDO8eKoKFaXw2yD9V1h+D+H7Q9TXp2URN5mFBzFvm9ZMH5Ve76neA+aJe8+LHrM8pm5BQvBKl
PDQ+qwrntfG9G7CFfVGV3ON234aSPXiDFRP1SQtSMUP2jCLZYUkWvNV9ss/7eIsG4qDM/GzOoIBg
pU1tsOaPNIiL6A0wYoQSJO8+QpiOXD3m2ZFyDEIyfiGg3SdFT9N1SxcHJZB2R+YARzw3Fy1ZeRq7
cqwvNxOFYJeRTnD/E+4JO8TagOrIMzboEu46ytEpe6jAt/vfC8Aou0eTrBj4L6kdryQjQ8uLn26+
6JU2kbMFyYFp5H1XNEchhq18KiaK/ta9La1dJoZDjpA73eNo3C2Wy8wv8z51oE+cPfZxLI27SuIP
gb/NhQ6zC/HXHuTvijzegGWp9RDbN5+laSCd8II/TnGL/SHEcxy2FA8mi2jNKnOJt4vjXLVtfXst
R8YcOjtKlshzhlOjiEDIyq8Y4beh311KKAyqMDAvniD5qwFglt52JuW2QHcB6nqlvK3b82898YmJ
FN1YByqBKcfMOpkQ1uo9MYqvsZrvndFcj7eyhFbZ7orvG1U1mItz1oX70uKLNaB5Tb2HgQo1UfPe
7iQpcikCpFTsR4PAe1rOW6ZtfEI+1FOsLyNs2R7bB5IAgoe5IpLwQbcNCQkLKmwNuU2Rld7hFMZG
f5wQ7eu5vjKlJVRGrt1yvu9i+WmG80vgQ+djEbUaXZANSl2kaHnQKPds5mApMhLFdtqekkMztutG
GG9G2P21SgSjzh7pJNNPxJI3dYtq92ErNnB+VnbanbI+23iugW6VHUcu9l3HGdPfcBsIWGv4ItVA
kG9Mf4s1wahfSu/I/Pakg2RV9smhclOKYVa2fa7vUyrgcvBfnYo6N4zzSLnuWSvxns8/GQHHbVEc
XJv1ohOFsfUcq/FkAiesZuMjn0qGgv7F4KynB30nyRPiRSytHeFaZ+SO6xKYASiSzWQYJ6gWWy8o
triWWUtX6zzzjsKhihz0cGdyO66Dap819Zee2BroZr7d5NY66NL3/3vMjXWLCPvXIBghBOopK/Tc
wHGwj/yXCLG6yOy5qcQSsZWa9kX2kkgcNy2hD6vaeMzz9EMLPnxGv2Ec4FrrL04DLFwR3JqYc/o/
U3f+vwPzeW5+//3ffuq+0mp+ZElWV//qpgzJSvw/GzB3//wP9c//SGrVLf/8b8l//bn/NGGG//AE
FszQgx4QuK7A5jj+dvrf/80K/+H4tumYthsQssT4/H+ZMIX1D59uDXCcsM0gDASf/n/aMB3xDz/E
1Gkya3Ydl5Xu/4sN075Fav3LY2bThQauTw4RrQIaA++Wuv0vaUrCGaxSwOSjsiJuIkVyt7iOehRs
k+MQmE+lJ0QkcV1j/SizXTCwmmdP/6xcFpZhXDFHmkgXTrCst3TSkTLQahfVRPPZILr/74Sd127k
SrZtf+X8AAH6IF/TeyeTKr0QtUtV9D6C7uvPoBq4t3v3QTc2QCi1q0opJslYsdacY1ZPMY3i8k8n
+faPd/c/hcpvJUqblhM1h0/9/U3P5lXbtzGQciL+9U0Xmd42xshgIbcslF55f7WKKUcqRhJH+Ltt
NMYCoWOt0JTfQo9VuCQghMQ8tfsvb+T/Onue5/l4cjh/5H/96xuxdFr4BcIT9JMTuq1wHOhy6M1m
kui1wXXghXb/+D1B5ZofynVRMBtx/Om/ZGjP+Zx/Px0+mSKU5Vh3xezZ/efPkOSjvgXShY+/GutF
Q5ZlH2jnxkFNb+ehvfwvv7T426OJOlv3CVn0GQVx5cBk+def15GZF6RmHaJGt9QFhmfUBfZPrWtY
YOYkVhPvRDGF7msCBpmwwfEvU0+C09TK/DgaXAAu3fa+f5I4igYatGNknnuaSwuR9WjlDcNbmxlR
g2lfoXtMAL4H7BkRie0NjQAPPMK4myDMNEP86PQ62zeplMeh8t91NWgH6KzUSEnqLSUTvxfaCwvL
zN1jXDEm0VqMSQH9jDngKUrBrrUo+Yv03JRdzrKULysiPkkV68Elwvvw1q0XBcTX+O9S9fYqM/Kb
ww7YyjPQC3GP4CHOY0h2Lr1bxEzrlhGSYhx0MKGZcO3d6l5u0YGGhHnB+AZTuB0Hhil6bGDEA1aA
Q6ngfU3QzaMgPWh5uqym/pzYTDkapq8A95B3OcNO0xR7OpH3uwwkF8QC9DzBOF1yG2NSWpPEmunW
RfYDymcjPvd6qq8Jk9aG6Ngy1iekpFsYThFuPFMXK6q417QrX4E09Z4dbR27/pwaMwcg6jwDtlI+
AZ+fVQe63O0pvfw5DWMMmaD50FzWRah1m6mmiZ2CBtjrNGXPthiP0vKLgwDhsxIIUq/OUN00L4+3
FObtwa/UbvDG8VhrxbS3hHwbXC0gIy+4BCXxvMbIHKaZR5ZW5+QX1yd8OKWTemifNKDVe0VrCEnC
uLEqf3yhu0cnpGRXDi3UW3uS5LDe0S9DV1FgaAi0mzHZErPQb9PWJ6lDBfHGQmuzc4QTocZFW84U
nw5oURFXF4YfudmhS3KcP4EP2xo3PENcr+x2PXwhmufGqgv8hiEhB5ugVka276OB5RIdFIMcjbmP
LrpqrY2M0/7zTWfOgar/fI/P95zHII+ARM907O9H4j89p8uCGWpcJUQlMTe1MzzbpuyORDQsx67b
CrRBRwAwNfSRz3hWW+l5GVzAL917ejZqyvtXaIOAn/z4Rjp4zOQK0qwIOZQNgssGPfC6ftXbVvHU
1AhOR864C6fqzCwxPtL0+M+/j/E38z/PECI0XWG5LkwVVqG/ZSbqOv0cGlQhWxzMl3ZU+GftgaIh
XqgaHbCcM7zN2NmTqwiSuDv1YqKD4ge0WKr08J/fjP3vb4ZCWRcGMAKP//5ea2VtmcXGUHPWnAwR
r0DvOkgv34+o0q5M0PSlnRr2yZwPke0h83QRokjNYUgQlptUX1a9iVk9rw5e0URnstKjNRsu0ky8
U5Qo4xe4s3lGEvu3kBmaBh0N3SdGqK4sT1OiW5u4sY+9pqDT1m71gisApwShMghTEuutTYdpoxn6
H2G15kJZffA0w9xea2yKtlkVBM+ian/kU9ncQIbE/+XaM6x/v/j4uASEBiD2pm/9/cPieiYJLIpY
5gzEcIluAthhQKZJ9F4YFsl0ADK2EVWpvzWe8ysevPS3TzhDiRSXdUECP5SOYEpej/uJuiFDfr+t
6iIDhJsHKyPxzNd4FE+NjfalkdrwqDwyHKxgegkRMxap66AnKRDKiaF41NiikINIb5sZxoh866bG
tRyRbznuVet7cccY0hNb6m++X6WB/MlIfjw3kl7IGLk8f+az6saBsTBC61pECaYHZdCHtSRK4JCG
Z+8FsHyhBr0Q+8EoOiHjrEcfDx7b+2lF1b2wLQyLDaE0s4fCFPF9YFTdULHMcjMUM6YY2e338T7R
yfarG8/e1a5CSxePxGHrqoZx5cxyVa0657rBgV3EmkezvtE7+0+ZKDrKmmAfjjtqg7kQdHTfw9DE
SLSI/czDkR4U6JT96i+c/9Gg5K3K2GOHFdz5yR/3TKKas0skyFljfcTHaez9xq7PuAZNTJ+NtbRd
YmJqTYdYSyZpBQ8qN4E2VPPpMYbIBw9lk5Ocm+YbA7G7VtjuC8lgJF3pIJU0ns61YjhAr+v1RUtI
sstyzXmUaeM+sKDA1feg6tATx+bfJg9Nxpho+skjjaHAXNqPzR2Dw3ghtQ5NHLE/uonSywQXcjdt
nuFWaLxF8VEXZnsUFq5zAqnbY9y34r8ER3t/ryhN0zZcqnCyrE3dNew5Iv2fHq+Z27djrUGASBzn
lSbprq2L/ES6OZgneo6rMLJvQ1roBDA5Fd6hkE/Kb/3z5Ju/e92u1mwwuo1MnFPSTNWRYSGLZR5T
AePPRrGq0uYwY/WmoJuelqcepRr1u0PhfYeFdzOTIf+wdJdkvb5lvQ2mQxzLbCNS/HY2ckI2vDH9
33wYH98HlOMbhl4tzeQaC10lj47XeadMFRUiWNodFBc80KYvC2EIou6seHSRA/M7lyHu0x+tMptF
JrtoO1CDbHrmc59t2S1FGlfvY6JPGGPypZ2Y3r4m7PloNGZ/9BOPOCEWFzfz8dh6Rn6G3ALmqc+5
GNF9IKUitjND6LJOkFzuYXSi4x6V+uwQDaBXtd4xfVt7Qyen/fv7jmqx7xjuW0hgzSGSKAj/87Pd
+HtxzCfrWfP2xrdsYYCu/tdPNu1ULkw+djov1qaPS/V0FcGqA/Fo2ZQToBb1xSMPRbFoRWjekM2l
SKfQDcFeA3LubO2iyCChYR6F6Gy+/Oe3x/5vvrT+ZWW3bB1GN9Fa4Hb+/eFqDY0fBYKHK+TZtexs
71RoZnYoUn3TUCZRs00gqXoLQG4yB8IQnfeUSRHz+J3eatGiJC+tw/eB+bF1KFgpV7U+XtNgCrCU
kpaSeHTggvIBZb1eD0UQvQlk4NvYRy0xZSG84Cwj6pJmo+dRF2OvTd+Y7w/bPCeNoLyOKq+OkNgR
cYdm/T6KwoZ8UG6T0WpOgfTTbUUM4saGvIxSq7DeQEiEgWyOgVlGgDd6Fre5mwThx95/v/o+QKXL
aaFRwAU8TZdl6Bn0VjL9NYgo0UmhAJznp2JTT/HMUR/yU+K4+Qm7i1xhvMkfhWCmbw6kstmERgPi
W7XKLZ5aWn9KlBbLsK+qg2KsfYr0tt8MTmfdTYrnpe3r/hMJ3q9YxMNX7DKZzDTrGVnOcKxSgxGI
OVhP4OMFZWVLjWW2d3iI2trvgfP1vZ690ffUOmcnUPRDUp4edcK1DqUMZrQi+dPVzATDSvnF0Dvd
aiRiwioICug2mQnll7+g2tzY4vfpGFNWNSIUWNo6Q4NkJI4nSKRzHSsbZ4OlH7uIiJrvr/TyqUfg
BavKJcbMI5nPNi2Ns6HgDynAFYXVQupsyBfrnKZcupaKXghIO5dsnkJsyTwACOMJ227ve3NcAeap
pUZG6hm7Rb5MhcQ5POR/OmD/RjUwn/YD86ChQl4OUqS0Yy24lzQZd0T91ue2ojMd9UKcyfWIjkaB
p7/WhyuLJ3bOIfnZlhq6ZtPvnqSZ/tICdS+16j3y83INJK7ZBzJw0Sx6xlE2mYnQjq8qG3jeBJT9
qTFhGUIS2Np+rYUeH4Nsn1FCwPdIwUI/FYmnLcRmKAf/OpbxtR2RGiWZj1c7rY4kBVsDWtVBnq28
JJKraH5PnpDnHmUtBKMqW4e2N5sAw19AK/CUWV9xWH+GR4vBynZUhCj0/mBfwD+Y21gjG8CtCP1g
NcadfKPKYXe3tEML37XjvFD/F1eqiJVVjHerHcu/REA6j95Oza1K9OgUMc9aff8P073ZgmDUyLXu
RmP4dJwhckdxBdU8x73T7Ang8FdDWTRXrQz9TRagrvS71JiBA/EhK+KBiK1p3NROJnZhA0281gLj
xQhmxk09WWvDwopCLJg+4y/yjYYnkRNAtsRibHB3ZKGTbLqG3qntYPiHsBFeZ3mkZJRJ6FC2rPU+
eA06XT9OZhYCUdSaNcxGMjSJG7pK60I7ybh8v8g65mtWERPR4RjigsbT2ROdfZrSorj1FMkX4igY
sjfISVvbJlXNzPWd3lXjUdfEeFAShLReujsCacmZCAbYfs1sACa8aK8RMbbsda/cVRGoaCCV2WUw
maAC4TQJzxIkqphwqUKLcbxPokfjqJ2Oa31JtibOl7yoN4TU0d92jezPSBtakcbk+Pa+ysePaEjF
mV3RotfDrRMTcYMoo/6x4ddNT2lhvnXM8o7D/ztk/TzTyYAS6Hp2jWn+PKykkFfsee9MhvKfLs+X
hZapAJNyF62axKqPEIH2ue9pZ66SkkjIqqRzgMMKB5IzruvA9OkvICFMS/Gpx45J4TyOG5nKch8L
5zqlBkatsCvOpOzFS5O579k1ie4VLoXl5LXOsYpY5ZEra7pQh0HUx6i24h15CX++P4PKoTvh8xmD
88/DuwpyUnLxwgrvQ6+0EYoIUcJDb/7xynQ8tiH2v9Z87+hbHob5IDPGQSlGuAVJyYiQCfgj6wrp
l9YL+5Kl+deIuO3ieZA7uE8NMmsaB7ai6tlli+HhjYjlkDy/9/6I3B9K2L6XVfvhsySDV3kkuAoX
jDatJ+yQl6xVPBds62klfMyWLhlnR3gduglSc6+/F7W4ALAbry3CViru4SZbzXkNwVqFFX17HBv1
G2b0g486jcgpGMiTaMqLMR+clPiVpnqCAzGfwdSc2fYA7DGmY57ZFRZVd9qknf3LLmXxUy/VVbAi
X/vvLX9iYRxzsX1IvzvFWUJUgypdvIVJfyJqb2F6VXpnLQDaZrjL1gyGrfBzbcV1+1q6vQ71GlK3
iF16SW23Rt7UvGAqOCdaGtxdq4kQDYQued9VdWTZqI5D1jqbyZf5Nuqj/eg4/o3UnnNqeNFqqqfp
lE84DTq28dsGsE7RRifCxyYG6zQ/mcjKIyi2J1miDQ/hIUtO4TjG6LLlByOkX1hJrI8Y6wRq63Lj
NBjiyYyOUM1WAWUR2rOEcwcCKAl2qkFFaJkhoiunNM5ynOXiCj9KTP/Oy2tzFfroUohSzc5kkByo
unqya5lu1xX8GN+LfwbOKA+m5xaPIsFK3uAbM/UuX4PODdZGBl9UOjXLUvWOj7j6jLX6DqNL7gp/
1DC0a6CKSoxnraaOOCgZqUvf3ZZGbN0zF1h9O2vBsT8vtTlnXtb1yzgv00ygjsnwxHzu/UwtsHtx
XbE/bOlqcb9kjmiPSLLbs4WMk27luGnRsW/8poHjDpSVAaPQL3Bq6G41zaIbh/E22TmeZyLjiwyt
YY0W4yBz0CCyxC5cRpG6SaT6B82afVssHKqxm3er+hl7ifXCZBZ9Zem7dz1G6+FC7lCSiGDDTvtT
3EzeJXKQAA3cl381cIkZrvGoRFtAP6GgaVMk0ZsbGDcJ0XhpZT2KjDFOOCNoamBzazQXa/vkBfI1
jkceKexBSL1xYEsYbTqtBmy5Fk/uXwzyvuEJi8Ftezz5fcLAfdyotK1PYZ2EN2yA2rW171yD5gfN
GmSagnoi8LWbb40axBokE3CXCl/fuiZKlE5hhUQQY06YDcsiyj/ZHO4NGQN4HAN3E6rZJTeEX0Qn
RUerHcglVuy49GlMrmXiOwub58CZVKThRXj9GSUQe4YSaRE7l+SoIxCHdVZmGzokE8Z46V3skU9I
N71kNxTRcM6Lr54gL+QXWo2LUsciZ0zuQn4TPBoRH7qpHK5Sgyif2IzGnTYb2QnMqMQozy60GYan
+6OeRPX0aLlckGqsPWJte0ProjV41G7bDgx+Ld/97cKNuGSlz+XQPEJfGcf/fxBtHOwkD6gEcdC6
NuikVbpigOcWp9LGzVDmvb8LjOIrNQZypgG7ziLoz7yD5ITvvrtYEg0GuuVDbWswN8qMgCvATLfv
gwclyY4zj/0YmTv18NmMZHxHReKDOYh+DaaB9avHLhzjyZORYx9w7XnLqlIX4srQw3Ib31NdePs4
UH9pedPunFb7E9jpSG5b+mXYyBdzDbluWTbNThXkkmKHiFF/V/mr3jSIWX29OzFuxsCPyHibo1o8
eXFonzUDBFeEtPgiHW1clMyLCGPP1RI82dJ32k1Rlu4JPXlyz7GJJg0JrdGIMN0Mcha7MLzR4S+x
07raluXXOiadbjN1Kj4jciNXGq2vub+BC6rxgl04euFO2Gm1Svr0NpLPvsjMVJ1JGJePDn/p98ns
+8iFlqXdDGbLV9Yz3CdAVaTv5L+iWi3IrS3XOAa4eb2mualmcI5R455H1B+jZRsf3mCQb0S4xyHt
pIVrK3RmEjmzf0gJhGUwfrgNZWLSANeXRvI1TcS5FH5bL3UFnCqVeXnQqyn6oY4NUQuXqA4gcQxl
Rx+K0yD+mGPtX8G9lMu0RGvq4H6AVYfh3x3LnWtJ91HS28K6+yXtybkYbb5JwjRHI+dLYHYma4mI
3J9YzUe/XQYMiX7EpaGvrKo3VuClokUZus3t+zAPX7CGyJPdlv7RdaxTizwA3rRdXru95pXBhl3a
iyIy4d2ZsEaY+I9qSpnaCUkX1yzj0M5ftRVhHnqD22ga861KsvqGRK36xyGqk2MiI3mtu8ZjCpio
dWO45PZ0uB+z7lYN7mw3rdTeGtyfcSvSD79/J+vSihauU25Q3ziwkoiXGGyLXOe0SaEX8gOVS2s9
doPiy7KvuFrDt6ZG52MWtbrHuHTgFdSwKrvJXwuDTkMi0RMiBc7YmxTZpkXfvxla4yWdezCTbv+I
SohM0iYTS8goOvskUS9NVoc6GaxTXSdyreype6cQ/8SdAZi+mQr3mY+AvqHuofydX/Z4QxcCCvoF
W6N3LMvwNRQNK0JoEPpZA6yNXSS4ZZb99EtY8xDN3qoUyzhsEMKVK9lsSi3jNjDToj3EefhIzL69
+sLNruN16FLvGGdCHMco/y0SReSfVv/CE/injQL2KcjWydoUajkX/itcKcthKPtzSWeBlC2d+tAu
7QN3tUkho1tX366R/FXsV9m/+auUQO1HTy9khZvdeTVM7acO0XR0vWKpyDQAZzOr7lOWgO8SypPR
lxklxU7kCakXo11snCn3X8DYLvupat4Rxw83PtirMMzmPWfudIaMl0F44n8y3PFFYq1CpIBPe6xf
stqNn3mCBiRNPIydundoUxxU/Yj22nWd7uLA68G3Ff3q2lS/AIJnk5zkdCx889RMmnFlghYdIJTL
VaLi8cMy2ARNce8cZCUQRSUToLU0O/AjGxjkU/faFDgjnAb5jx1k7RWzbLtLXJUvA1rTxxhb+jrO
dcRy7YhaK3rIhHY3ze9o54tBfCFbStZp6YwbDIGvdj9W524q4k1beAQF5464dVbn3ZyySA5uxZ/X
xg4DCAjVq12iJPU6seyiMNgLrquzVv9JkuAYuYm5Eb507kEXV4sSSf2mi1ILaCwHqKTdTnjRvkdt
fZ/q4ojHG0eLxcBMbz8ipom7Cb/JwunIjFkoXDE9XUXk0l3NKB51WOdk5bWnXfg9xKLNAturSdKT
SWhVrmn0LTJyTqaEvl1agWXC5N29hJHqXpp8ILJP7TGIJe9mo3AUNaG1NBwTra4S+WuNNcR3mvZZ
JYE64X3Af2qsu75xficpMXgq/k03mZTqMHNfNMA1myJM2dHL2Y4jj3WZG7sxze9DFfwWCG6vne3k
D+Cb0CiGjZFW7H0xZGG/kHce+eiybK7Xuyz6aFUo/uGx0y1IW/Qo9fngYWnAhuO7ezcEl2maATq1
0KAo8D4ZKkTXIUFV19ZTtUbw3y47JZpDrxFU7dVmfNcz49GreHrmMqf+burpFOqAREpXz7aNgybJ
BUZwbSMCdtkaRrtEG99wAiPmZSxIgo4Vs4Ioxz76Du7qRAuRw04+GODCiwFIU2NHnXzRzOBsjUV1
glNVnYYUlARuJPuNcJ/xw+PGo8ExFTe0ZTUkHXP8jJPky6nA1/JPLHwrVqcm0qATxcXJmGHt9ehx
0Ms/utGUW3j3Sd/AVFWyPkuHOEK9JnOnRfkkyBc6ul2UrKt4/MppR22DUu/vgRazKyFm3kxwXSEN
URdXaOpCY2JaOSSLnAc/YfMayuF19MuH1tmvJEXbN+je6rVN3ZWZa9Ozxri9LRsigRBQnljVk1Mi
dfYgheKKHi5x2+nHPGJFph777LUONpUm8nXs6T84A8YMwsB81Z8zyY1sG310jSoRXcmyXdaFDogD
2IJiks7DhKgDGsl/0rkhH3ke/AjzbRi+5jxJoQ2gLTSQVwvHzMsLE9TyQs+ec+Wz3aIx1hcUY4yz
4EuKOt0khmFudSIFV4gtw0MdWejkY3vRST94xVbZhUN5SZqsO4fWz7av81/BSLSh1Kf4phv3VGbO
CzogcF+6u689zHlBF26teXLdoItZmIppS58jwG1DXyBDBHbmsT2eL+iG2/9DOqTKkCfFNsnJLo3b
M0+s05+6kbT3OnTVJg/0lPvhU6rSeRvCdBPVIO40dF8RJ3ZNcIz1RCHyWmW9uCXofchB5pwIusBH
ZA+kyiQeOS9DPxHMlrnrLMFZV40mfdbQoyNJPOFUAuyfX5Eb8QteSbuaNU3r0Zm8Z8QfXbja0FBf
2mSXpKVcaLgLzr4mhif/1AzF83Q8a0EdtJsopvtkN7QNUph3K/oKxpaz67wMhPUdmwJpuyL2EGWR
rWOd0qZ94PbJqQ0KLh1jIP9WgsBt8l9up+ELK2znbOfZR2QylfGnVrH7rAmMRw6O2LsQM6m2AwNV
jeUhVuMuRqtPMTqBrGkhdvRMdCHulNY6s5xwP5+9ysfg9X0K5ej91LQhfdX6Qj4DYd9lmdDF/b5R
5kMsATX6Ye8eqGGW6VCWv01PQjBpyvzN9IhziOyIJAjD2EHALndD7/3KjTpa9JEC3lOX7sIDqHwQ
WNNJwI4vTlYYl8JIGmCkBdBd3JIbgRn7GdUER/ksD2elZcPTwp7Cirtuws9A9eOlRY+zQBBjH3V+
IH5hnMyMONYBsMwoUNEydFF85n6cnT18kJkYqRdj9sbdUxiMARkmyeP3V4DDk6PKyXJrQi4gfB9D
3qW3qdC0e49r9VyP0UWzBBXu0GhUiIRPs8Gvz9D1mxPtjQ2GEOtd5s2rp8f6wx1i98wQmrSvEIqQ
S6t1m0MY2Jn6DN4yIvcVxwYxw950053ReRWZosgH/IeBIXzhA3w3Olt/7wJqQ3zioV86XwUQayrs
yLpMmX8YUz9AhOKV79bAQEaiZJ4X2HYJaSg4lp0O0dv7oqTTXh1USJvQawuouwVPLwGwnjlRvjHZ
K3JFCIQegwLF7WmvBhgWjXtQ7yn289zbNK7FJdY77VOfPqTPBll22dkaJCBtPUSPit+sEKl298Pw
L+DX0cGNyC0slP2e2z3VfkI/bFGNSAXaxD/rGGcoEwAAWL4IkOJG0aufMNkN+XUiv+v346T4Vt89
NVO9dzGMLthA3WuMBzQcgGNXPIE/MHD4l4B03dcsc+cczXo4fr80YrT2TYOGPBbFPTJj/exopNM3
hLJveXwu47kv+33I7GDnxpYLcwrCBbFlOcTiMI7WGVfDzpts3B1185nRMdvaZRa+hWiuF8oqWcbr
eutgeWOnMvecfYgQaqaGumHZ3UgcLU4M4CiQdc/bGcSrbwLP3wFzGR+9Ge1QzdiA4fP0x9R1zOCA
QQBsTQ9p3PXbKIGbS7KCd4MV5+y7gYZUYvvhmfexbdmULtqpzB+9IH4o1XR4SJImFIOdddhV9VFS
owTAic0sAR9jU370KY0XBrDonOmJLkxjfE3D1HyhugFXB0Gst5tT1ozVVqRM9UdbSx51BsCl5cFv
9eR1C8wAeazS0+CYH3kr5CntR5pFPeQWXmDtek5Dt5s6yzh+HzRbIh6r9frAaOpMyGj2w47sdwAd
N5UFR8hO6m4MNEGJisJt6r0FJNkvxp64gwZ3KhxE2+x2iT9JPLukJRp4Qg7Z2Ma7gBqmLNz8Pewt
a2lWioxFaoRz72ofRaBf49KKv8Jouo5D++ngCCf2wPlT0pQ4sVMCUDiFwbvl/fFGjctGG1S8B81A
ty6Lm61j2O4DuZPB6MgcDngfqqVU9bSv7Tm5AgLUC3shMia7sd/45ZvvldkD1kLzMjWOR/k1AXJp
PQjeqa0jhSkFY7diUxCtdSJUs73GJlsZjKZ8xffD0MOjOksRWrcOt/2A6cWZJQpeSVPVFY/UTdrr
GHYl82v+PJHk/oIsqmAxSixwUgI7HQjPPEYW4JMy98Huc+IpZJAsiEYylCzbA6xZBgegwdlSlE/o
CiSHWlwoKo6Nk5Q2IEIdT2JR1egjoGRRT1AGNwfCLLNrm898w/qzI1D85CrxWdtu9OLMBUPjepSs
ykwPTp9iiKvoIdYESh2+D44kvoI0UNgo89+Y8yCB/Cx76NMIeMQuzcsQVE7ur1h4PmoDZ6scMrZ4
me8cVDhX2+mTnmJ2ERmCH7aKEAnHCFIHOW1nTfyjjZ35xo7AL4voLandTWjGXA2JuwcohBczxznK
/h9VeyGqe5xae8ZC01/E1bIPEjZmKMuJMRBPJqL5kVkG9lhac7b+QE5X0lYhjEmo33TtxwO8jS4C
PzVugTTtlWpWqLYSmNkiwSU93qzWmNZK6e5Oyz31Q2GlbvuYCscKV3HjZzsd/foiQcJzY+o/nepc
P1tRHILXQjLcBoa6RR4EkXkCDdopORiCjnktXqy807dNPjKdZl980kKDx5iJQNQuS56A0tAXKT7P
zybG4pGar7lmiJ++K45B63FdVzOLpq5/5AoRVcFd2XBhHAibybMdRa2E2iqmgytGfw0DD5M6KQ70
+RvqXA3KBg1IuGtxfqi6qmW2UMPWMSpo2QRSLVt66dD02OdpKa2NVhm44Pp4o+ky2HWp8ya+B8mw
IRZEv3oHztFvWYY7azDsa0iinnKcDztpCZAtkbByJ/DY1EfsPkHRsYiX5cUNurOe4ArNR/HyvXR4
7L2XEaQ8UMHqYBUm7b56ZHAbFP4uGYJoldOCvYy28QqFQO2/XwWN+cT4aIFCs+nE1eBI//HV6L4a
Q2PefA+t4gi5dDthLH54fb3tIh96n1VFXyqFsephnWYqU6yY2BQ3ntlq2Y3Mva222Kp5RhUVp94Q
OVI1PisVB90ekMBJMTd/NwwrOvmppS804na3NZijFcEdmCYlkz4/4Z5IU1iFVmqsezr4tKKqvxo1
9gcnsMtbbRy+25tYh8tTJG0m3qXzHuCXSg0LN7GJBggePYjlk+h9F+oMUNuC+vhapYRXAKg4iIQ7
UclihgTEDkmzevaeObUOjjAOfpg92Fq2P1TDU7tFHaFvB37Nje9O0xWzICbXzngUvW3egNAHb0n1
oCZy1lUVIcSwkvhCSS+3bT9kcLN5WYYIm6Tukb81TgbwXv/PQIg7qcIRTFvP1qAmJt0PuD0rENbT
X/U0B0qHaXGxWvhXdtDmy8k0tL1KQ7aUyiluAasDTDMzuoB0vDaq6y59gpFQuPImxIhVVcYQZEoz
hM8MIaDHGX/6PgDHt0+xHjbbYqx/poMKdkOF/c5lx7TtBiN5OiGOWxXTCPx+WQ8plC/aQlr3IolV
gyFqPHsfUlMaElngzeV4XE/ys68KCq0m3QPrzMHdDj8YvgMprMvi7CFTIFtovMvUHu82jdjKpXD3
/fYyZEgxskxANUCyhI+lkQswlunJnw9xnuvroNEkWo8pOMvq7AIJHfpQ7V1f8Or7UJFGWhKauGyl
qG8+7RnoNfGyJGLyQqzR2jZEvwVXozYm7Im1rA3zMWaTtQwEe8WygPwyEWP5qYflWz356mqYwS+3
yIdzgt4D3IBOIJGqXu1UnAK44dfvV6oqEFNo5Fz2NsTwidw0IU3FSNwGRRqjcwOQO2ITmg9ZKD+a
sI8OHRzMBwb9Cbw4fj7ptC0anJzQPyWHYVu6Zvywc5U8Ajkde6s6ij5/k0VHv5Ye+rWLmbxpWRFs
iNWODr3OFqHUdTItR+ixbTW+FNDBX3DeAYZiz71HxuC9MNmzdrGcjcDkEyaRZ52MyexeoD2lS7tw
f0+yM0D7ahrT5YwnVwr8umpk9q5leoOUsFZ/MWXal2APx4IQ2WyuwVKwjOfvr74PZTCFZ3Yqbx2e
iA3xqgAJiV+F2sByqz8A7tHzKMJyK5Mo/K1SYHyKEsMzbNy4wTy9S8BsFghHEkys3OUzdHP+fhYI
WM/p//J0XruRI9kW/SICDHq+prdKefdCSCopaINBb77+LvYAF5jp6e6qqVIpyYhj9l4bt1iCvukx
psc8GDX5X72rrtKCRTgYynwcJ5zuRufq59xPhnWUOt1eKStkrOgPjxHflaSwxEXGw/AIRpT3Obuq
SoETtnpumJ49Vq9/fZ9M39QYNxR1wYX5HCI9UzoPGeCewxwwCCBaYLS64Y6EzgGXdtXCNi/kDXCj
2jTN3KN5Dy4DH+HVIjuGAR2Mh2mejItCd7nTXt4BONG6gr444Ds0g38RVjhAgEF8yEVenRnps1Np
jZLRXDruOr8dVuhLuouz/KWRlrm1R+STUe3sir5Mjl4ZtHwPmG1BsyFFd7bLmpOBwCkmc3ASsPvd
5SJ6Roegb/bASefUTFGGeHyv4fyd/nuy2M8fi5gveIp5zcBQYZ79729p10ATmH6odmlj83jr5N3j
YT1MRRbhqDWsPe44Ag2W55Nhebd3n6ozljomIIJhEqzC0T78989zyEZ8ACeArMLg3HP09Jq1Dp5u
4Z5kP7HSmlpI5hbj1aZHDF1RHQBb2cfAaOHggczFALKG+oZf/zS44aFi+Z91ksQhrOXa7R9DbkTE
wGtSLFhCMELIjpmKH3H73SSGi0CymSWCtCdYtUCptoTUmDOhjrN/B54egYW/7eu3ZmSQcGEtDybW
+C5QV6SFSWvXuxfRvEO+wMxJvufYHpFwwGQ7eT1Ya7QqK+h5a11O28InhYDkx7rd9nl8Ez1irOnT
YcCrtHvMHQMP8zkItoP3DiS9XiHiJvhum2Un3YV37dwdBoEt1Gt/+SNuEse5C6KznI9x+16KT7u1
7lkBcuDEkJYJE1DyHJYfDixpLZmZgJKOIH77w6lIhhM0GyYT39F1rpco1J0gjr6DZUspeM0ZCtfR
q4ualk3kxHcihr8mn8q9T402035UUwnNgYozG8CYBtt+9p+a6hsoOni/iLEA6IGw2zf9j1tPJ/LH
RbEPSD+BMLFLZzR8o7kyQ2zkVngf/BtcTJ8zU7KXOQFu+4F74dDkJxEeIzNam4WxRya3ToYHena/
m0+B86MWngfy/mtXENA6FAS6n4L2M7PptuAON3z8XNPbOm1+zPqC2dz2Hier2/gkKScd+GP9NFvT
BnDBNkCkSlgox66+SqPAGT3vW+jsNnfsUjWMXnfyhbcKsyUICi2BOYFcZ7MNIj7oUL2ZGvhx5cNK
J4GHRiPh+AfxfnbBG2SwG3W9y2NFwt1bBFWxBbI2NDTx5zjl3OOPbhOINMfJcUHSo3pc10XBoo6x
ZpSl29RlNKufiS1i8kGCAwQuIjBugWiuM3Pm1Qy3hAgsiMIxk08Prd2YH1EwGaH3yaYaGJTa2D1w
LeZiX2YfbAHp0IZEm5A0Gy/1YGYRUW0k7kUl9q+MoFthzBPjTvGWwsv3OgpCtw9erLE8Tjq7Lwxr
CzkKnx9v2MCVn/1mvCxIoe6YvO2sxKItM1a1a0EkJS3we0qQLobQbZS8iqr5Gsx0T3zSy2SyaZFX
Obf7HIdKzYnvZociT8V6cdrKvjlmgIqrRJJfSF79lH543Gnj/ItK7NkM4nPe2Y81DBX0PV+q52Ip
x2d4GdYdn8Z2tr5jnM+olVajD0d36O7Q6myS0bkP2hy3egNjHX4e72yXGXfcD4TEcbErozzq2tiW
EyJVZAGDDYENMjlSFlAPbv4QgFmOfdxZ2JHpwBnpYhKa4pMuBYbiZJsCFexa4rCi8mn09DEZSiLA
Ge0T7JExoMvktSLprULb5sUZYtL01Izpuu9xJIZleEJdWIycWIjET7gj9iYLCCae86tkl8565Vwo
oo+pwP+ScokDD+1PpQ0+jxFkr7ykxnxqoED7JqNpd35wUJP7AAqSjiNShcCDTeegi/hYcsHAc2Sr
d8JnshO1QoA1vbI0XkJ+3YOngaEYJ/5jeF86f+7DYa8q6x6IDKjdJCJRTkZLPBzYh/ivxOUvpXs/
Fj4SOsDKCr6r7V7RGNYrhI5PzCvwuG/rhNpejMyb2mYnXf+U28WznpF8xMhGebXQC69yA5dolULp
4lelHntLpAeLEjE5wR4TOW4zEch27rCCYcDZ4J+czfwpygGGSblPWGWZeL/NuSfqxf+Xm3C1x4/R
/Spr9T3MOZFLvJYkB6/RDvzJaNr1BflkWLp5BW+sONeJ/mVYhCpN7MMKLGryRgy1swrjHh5Y+ZPZ
n1mfrKweyHKnb0kSGBRa4RkF6o6YvE+mG2tpL9HRbtuDHGt2fVqVm7aLWHYxr6s4iXlsE7UTIaPv
Ptz4Vr3Vqv4OGdIe+rm+DEglSMhZ56XFlJflS4MGpyLoM4CJHsfqapeoc4xg60dEF7ggnRtrY1vF
98AJhPZ7T/TSurfx18JPj5nicBZnonoHRbLnVdkQZnwx/PoQsqY29Hwvy+oiUvVSq/4eGuDy+l8S
4d7b8Alqq9wZo9jMamSm5d8VvvmbO/4+S58kcZ1tFDOusVZzlK3dKDwTl3nobOsVyu7e8xFEjzdU
iEEV/A1muPdH1qegsEbP3YseshA+V9BDbJWyUaNLFPcOL1EFExQ01l/NV4zcH5CNfJLF8Kdhi3EK
4d3t0m/cyuUGow5jRWWdbBk+zgLhapyAn6k3kQ3QAELl7ETHmhGg5XibEjwl4TBso42Pzocd5rEe
6FwK4VSCwe1P068k7YiLsXqAn//qJYBle84vwumFDflCF1SiDAAKoHhAINdM2qDfoN3yy2Olkx8n
ti9z1azj+K6QZHHHA8rr/Dm0/Y3bLZieap+axoWgTNbSgBRkFu3KmvPJzrwTh++DH+YYZZDMW9mW
ydYvvSBZquZOG8Frb9ZfaAUzkBs62pmR8ZeJ5qLJkiHfbedO3gPsNsBoIADskRRTdzvF+q4JDKYY
gXkKW6Ap0z/XajdO9DfZGKP6fJ8U4TVLWoIa3d3gVzdyLJ50Wu5K9JKty5w/KjZG8Ci0dYhQ967y
vkC5UGMatFZV5b+YICzW4DFJXEKlDf6RdBswNxYGEuKiVji6H0dDIu0bt13ISxN2Rc9CYHoaZvEx
ADrD2+PcyA6P+XFiIvHrpoU65mVHD6StEcJFBCCkOctOe9s+oaAt2LRthLyLmVA2xsyXW6y9kBAI
PezLjPUGUWJOliDDQXqrv1v0kEzSti5eAyxWlku4rduSlF1XO3cwj64bLU1dtsYmfpWpv7byb4/u
vcuijdbhSVsviU3yPKbTWqptVfhvMfWn4g2quVF096osShtpHmuDrF1QaCGJAQ1pIxYx133S3zwl
H0cUNJ1fHjL4sQiGEUknKHmbnVvB32AubBG0YmTqs3VD5M9G+lc7ERdteBg0XqnsarrQLzImWnF5
avvHPEgeG787ywztj+TCw1uPxGrJRenb5GqSXOQ46Fq4zzuCZ5Y0nd88pQwRTMlWRZgxxUSz4aTm
3+jrFzlDV+lqPR0b5CqbuR6+hp5PeWb/xX7NR1fW4bIgqEudps5imKVIIqBCilqd71sJotMAKsty
AQGhTREas5LGe7FiuRhffR/E6FzdFVH1L8MGsPbG8pYZyYMeSxcnt/0qUSN0CkZYZSG3mhj7KiIF
s6YFvWnSLwMLXaPs+Vc65VOBans1sNGTo3EM4lFv7UrTjjQrRlJ8IRNRT6Br0Aj6zeLo/vPq4M7v
zD+0V3D8YgG8YCEeoTKLTOssWkQMpfnehfIlqtW7OQZPBOwqAVjX4Hkht4u5MXb8zTgh0yrdW5r7
HeC+FOq2ry4BssV1CW4TdTxz+rYkJjn7h5Zcrl8bxl+L5uuf8DKCZ5NTSCW0SQROnalh81hMzH9r
mxxAt6hQedN4xsCGeGtdOLNrLyDiIWiw7uT+XmE0YssvGGdOxhaJtLMSYsCrVNRbD72pVdoDnq2S
X6fm39b1N2RHnqkY8JmdzhsTlLqRE6bkhuFReu2fRt3AjIQCyBllemIVN4J41CJy0SSDfZ2H+t3L
X/zeQCU1oeouuI+GGCy8P5j22oAb5E7BWygzgkF0Pa1APk5apJvEBl7fUn0h4SAXOSCEajLZZ6XT
uMXDma62lWntQ1VQzk+ht45ZdWyyaNzYefa6rJLtmSAANsIfI1PwPeL495zfTC9fgyXne3egU3aH
9JeoucWK0Xf75MJCHZYRYaiK8cvKV0eyVpz1NLtf5lQfbZOolmURlyCy07MrECOzw08+G5vcW6TM
dBCDeJ3q6VrUJNQQyUKlsTD/iCupe3CFlnKJ8DLa7xJtfuT888Zz0CYvsPlu//0/2BiT+GGcHYIE
Sq/46uTwWE3TpSQ/Epo5n6wMOLuMReog0OwkdfBuRMQ7sj0DycMRaLp/uss+OOYOXT4eEW5QYkXu
GZ+Lz0y2h0U3vJNJOjGzFc8+Zh9+eApYWDkv3egjIbNyexULh9LN8A4lmOmIIom8z1GszUz8KBJ8
l3ndyhPC2SUsa7u2/lcNrl6NCMCPOYqpxLXPgZgeLPVsji2gQjDNTRn8mBG9bh7eW4b5lvsjZmNs
F2uDAVvfkiHWYd3BLU+gBWtRD43BYPbtKtH+beqxuvfdY9VriAShm6/x+LFjvaYdVsik5sXWzEsq
5rxtWhydMqI0mN4MNZCnPlqgk8yYHLNyqUTgn4qIUQnKv8JUv/1/AejF+Fd639oSpJy5ZE/WdvvP
d3YeszfN+qPJ0pc8Yb/LUuczQ+yMUgBRr2kTgM3ij0PK/l5yNVK7vUsB5K6IpZSn/OZ7LDW7POVN
g/CZyVNSIgBBIEJiuANGWCLOgkR1B+35geXTAuh1PmXKM6ABqPUji0XXADmJZr7PKJQjDoCCOT6A
NGo9e+i+0vLXzPVA7BODhxJXMEBDKiilcNdPp7JwYceysAhs4i0MQdaAIcvNJICqwxLw2R9sCGzB
6uGsQJ/nO6YuNOIu17oCoZ1a1ZsOKd7sCPgo5iJCJ6evwnVf2JvjHup/qEMgk33X7ILpeiq40Sr8
Ns1fMyZTEJ2KvYsMwojNKjgMOSA/V2G9qYgzzaryK1Dea4t3GXZHDziWygLZZ7pyZvtGRCsPwrNf
N9v8IXGx31UOR4wACijr5zKNP/qkew2dh77hxvSK9yyT6EP6Hguwm1JOqQLCR4MgiZxp1tP3vuEy
E2mqfTGnb1UrTkbCnJ25Mp5x1vO1b17aChwktp6bXv7b29naGgt3pXDGdzEbYVN9uR79e2rHzTZM
OZOnDLmHx2AGqsh9F7mLf+omGOhmKR2NdrIHXMtxPNwNAei1Nj/PIwJXRACGO36OeCuHsAOCFpwi
aHouuTyG79y7rdwKmR8SQ72FZlUi2R+OYsTxAZAgHb6sFi9MXy6e7SuZnZhLPPC6rd1uZhEQcwvA
DNRYvXKr7jMpkquyWIbU/Sen5LAtuuxRRR46RweRUkgL20cfcehbDMgWZpkPwRA2LXT14OBVzn2m
CHnuDOe95uxrp58hMD7cbjoO/YMujOuocXek3lNcGN8ZmjLDfektBhC2+IkwCQweMYcR6/gI9fVI
FADsBTazNf4Gagh7fEmE+Qy972JF8yN+qkuMMXE1mjwjQcpHref20IT2Rpsoio2URlVpAGX+yD/x
ujdc6iNt9wBnZMBD1E3a5DZmqu4lziOulu8sdx8zgIHELhXkEtX5UeWOtUlQLMIF//GIDF3JuRs2
emxfvbK5mWGJoMgr30U5v/XxtS28x4IqEd8FLD72ScXIezA9VgqKZpPIf44g6KuMoT7HRIUCBMKy
JIwnkbNABhDDyLR5p+1BVWaTjzt0klzg/NiW4HeB2LBWqu/IOnhJmu59+V8q3Fej6pgpMT1zPYh+
5a7rxCt2rW3kxt+j3X8qlSKrA4TmG2hIBlCkVkpuJjFyYZH/Gdz7dQHztI7grClajP/+DLLAqlm2
DxIxJQBLyxmvQ88dFS3fZ5qkJwkgzWn7WzCY19aGtCxHOo/iu6ZgMEf7PrLQvrbtto6pVDIxAE0r
g3mFZn5jV9ydDMnKZHg2ivLH5pPFW09u5MwMC0M5l9aTk7Q3284A2SzPdLCEVHqqO7WmYj8ARNG1
aHBs8xBUD0lLTKtdmL8sIE5hrQ4gRVeBTB+9pPqh3mCMNP8tL3lD4ZWb73ZNgTTBqcflRneVfw+9
vA6B+OnTBA54W6Gf6ugTEQpUzX6k5aJwGrZQaBhYF+1N87wllfoWHSVXlD/Aidl1LcMsMV/KKGSS
UZ7L+j2ZSczAAIXOJo2fK4eHsHF+lq8REui/MIm+VJQeIQr9+JaN/YlmZLRqYwWvDavMDNnR7ogD
DNZdIYme0zHiV2pXDuLsXwCW3YUJwcflRON743gnPtA7XLdHu5dqnXQEwndENfS2ueEV36PoPs0z
QA+5jOWchhBRZe9m5lyOmfHBxzkNsXQ+G6dd2xq7TG91LkOs8OoujzQ5NFTqFgrx7DoG5IswApdF
q/bKwIRgD8Tjtq5L7+bexqz+E7jJcNVa7+Cp6egda1/79q4xNKsTxx7XECPeUS8wCFTdu+3nf6OL
6UHgD163dU+uXzXtkFMRfzYF5x7xLDu6i+WNFysFdIsL+sGOmR33Jkj8tuLzya2IODuvveXM2Hvc
NRr0KCF6EE6qiO+8DsyLmXlgU8YFlqKDS9SDy8lMxmt6wOZAXmBZIvHxiYoIKz4FNYDKqjt0iJam
dxknYwMSlqJliL5rZ1xC6L4T4altqZyR2LbC3c4hmw+nmon/xueyduixiY+Dwy9LXx4zuNpkFoc6
BDdaEj3TgOiwrrLJ7t24/rIkcdk5Kr6N/MRF7qwix13VhrswItE9kHznN4UJboUSJfDzb1kYDyRS
UX0zZUbSVugWsmhx8xPdb9oGNjrcYOZy8O5VclcQZDV0kJtSt2LU5TxnOdF1XTIEu8acF7QG7dU0
9i+dT1j6UArCk1kxn+3FBeEa3rEsi+jUFSZJJUV/F8/a3ccVl4kPJh+0UrTTzPvWYQE0caZByk2G
/qwDkR+2yd5FSGySzXpuqs8pW5wJPfVBqPmd4HMfxyY5y7FLqezIa5qdz7k0v/sQamxn8HPEdACX
Ym2rlqLOif2HQESE5AEuh364uLFHoA2EM7KLQl3OsHO0ILoXnvxNWbCughLHtWSuZ4bjnRuyzLbZ
coT83MxrviKy+lYVQltKrCLyf0XwzoqfL+4VPoyxNk3S6IzC2Rc2kcZkpCYr3yk+vSZ6RYeLhVfO
+4QGfT8ResEoIUDlpmvUe/HNDtEfdC2dlQ7QTLC9049Mrqxt10y/rQIYFrN7Npn28m3N172G6puD
gXcrMpsRGf2hdTtVSh2SrCKzEc/GShHYR/7TdhoHFPSAQlaWTv5M0r5lpV5sQoqptunFnarcRvMd
uRnGvjWmUwMw/5Bm06uEurIas1PfUfiomKbLaPQjulJkbbjMKh5EEEPDS40Tihuip2xZAAvU1Xgb
vX1mZUdp0XgZLrkNMGYbhScnhuYSs0pFHE5JpUhk70pcR70iLd6xUOHnbwOCfbwj4s1jf+zANwhl
YmzsCdBMCTuA9SAqF2ekS3E6EKQRTREIZBcvALltR6WjC1Ohq0CnrWdfru+9PgHbWmRfbTSdLDM+
e3a8K0z2+XbzUOJpi+zgUi3WH35z0S9TBOZubrfIXT1yhgKXoZJJmrDHjUgU2wql4onke6O/xX1D
gFwG+w8FGmuS0zj4NVowbD1xRjSf8N6x1X8HSftHefgRJuk3foK1i0mRoAuy0lmP9RPYdGX+8/mz
EfuXn7oOsZ+aNeZ6Rm0msQx5gWrR76DauJg+B+QfkAHuiR2kNCP+A8HZ5r8fTYT4YahWrTBeypYN
WC1ZsBdLWFIjvY0HW2s2h5MnE9xYCDLn5XJSsIZLJV7Qjn6bJWkuRK8dvTr9CiTxvUH/QSjFQVTq
EhmkDxv1M4KyvUOdSMzrtbLtzZzNbymJF05dbRK6R7ys9Oa02+iYx6c6x96rxhQgXHqCsOrxGgyf
voxBHbdPlsNQqRuw3ZaxswrY0q976J9ggZAc0TaEErOu91SoxCP4Z4Mn1Fw1Fe7kkldFNPWTNZNs
2s3AiQJCz/NxuG+aPaDJmZ+eH8s+e8pU8eJYiBON5Rs42CjauX9hFCiO3uQrnwVbYDSdOC3Th1nl
D21rvUYOcX5udT8LTUyeddGZyQNsNRijSnwQbO+9gV9SmO3r5P1YfRcSjOc/NzpGkJOzb3FCA0qF
fY545yLggqR7Xrqmu/QquZGGxrUqp2sLXb/JnyD3xfzR8sdmIAW9jc4Mi1AuvIZEuJLNQuRR4r+6
w6eek5vtlWfDqZ61UhdLYuHWAKsHSMVigN7k+/2XY3efsH3o/Qjx4VIIt1PAtMgIiFCt0/a+MUcW
5RS1cD38ZZtmVME9VQTveBvj481JCaxus2O1a5marzU62tAV5NTELaQRquMkoogdrzO178r4dHIK
vRJvCSNywmJJOZC82Z52qcPG6CMNABaKB3vIuXLnkIRVQAWr4EM5zOLTBAqW7Hnbkok5OA/3smID
N++ij2W3x3SuiR7TkmNajZcKVsapCv0HrDp/otLXNph+wNHg8/af04b1HOsc1LGdffBjdNYOMQSY
VPwvCFsvaU9Kert8mq6w4SpU2SvANnYqHACrgBOOITdhZIavn3Fnf3adJA0oQYkTQekDLEcSQLSF
jBpsMXiSC1sEh0anV5cSfCcC0qCn+GzZTJTmlh6pQKVaXXJe/xRE1QoI3ki+D+MrfxfI6G40jNPg
w7meffFel3igLVaT8WfWNDfK4IwscGqkPAlO1sAKj5ubq9HbW27x4qXoAof0HqjMBmHE/ZtSRIc5
AlhyrUn4UT59mMShSNjNe2Y69dYi0mOV1lVBmsT8ieL5uVBFwyLf+ikCVoggUfnUiWRzh5KigpyP
XgNrGpx4W0b1KyAYdG249s4KSwjqXePIe7cnnIt3QKbtqufqwgTGfHgGXG57P9hUtw5jLxGqQ4jl
qLRNpAHTVxUwpPUUSYSLhba19b2dkGCTeWgSYusldUgb5pvyzrDqixd2b4xQzvH69gytjqXtV0dH
9G+dl6aHMa5xBnjEGUf+WQ5BzT4QkX7bs2QR5FQPGeNELOurKbPxcSvrY46Ct8q5eDEbadHlTD0q
4ynocox2KeWDPjXTdB9oaM9hCJqvjx8w7C0TZHLwamIqxJ+rBxwXxImS/ar3tVGf/S54sxRBKjxC
Q8n0qTZ5N1C6nMo+uObEUhe9skEaojMpKo4Iw+054xKWvnZ+NUhBnEq1nSEl0bs2D/6E7drlGvI3
E4L3lWn7+yF4yWUGQzNAVtFqUk0QNCWZprKQw1/V+WDeafWlObwEVncdhmbt9/wubijJn/TNbGV5
F05Vxl613a+8AI9LLap3nCfU/Vb/0Bce0WkIEXQk38Yufwyt5IwY6zynVF1xR8a7pfC7QuUixox3
qKkYMsrrpC2ayJQRSmHlP31vY4PGA8Bq25NoMYEBWO305M+eT27IXa3jhyEgjchrXqHEE4xIS5CW
JfHNiCHw+bafsGs+jWlbIX8G237vDTXfgZqDsfVNfH8+eu/XVOQw28MLVfhFptlhbklZqHP8LDlg
KctgUo6/KDqBzOXGJuWDU5pfRuRvUyaecSVQs3vldZbWX8fOYh1PxSezDUBMw91U2/xMjccmGarX
KLDPqPI8hUvXGqGdi0I8+lIgemXgMWRn+HAw4xhmU3G2l5iB4Coh0lOy8/Rdkok6qso+w1SQE3Ne
zaRklvItLptg1RenIR/wO1VvLARvU218o3mjK0GVFL71ONPjMHxEZvU1NP6PRk80h84/+ZFYNNPG
xNytMnGf2hbEvHHv9dm7QHsKjpHnwLfACI/N9xJljWA8OXv5EBBKmERreE3WoTDKlEoK2YokNP4t
q3gyEyt8lp6mpGr3bsP9qi1WT8Lp/vUqeK08m4InsQhhbrxdTsSHyLBndE3zHbKmNzpn0zjVQ0cM
HguRqwkgBpDPwRCaFQcRrmFVHVxrfEyzWnHT0AQ4k382KwrIDtwwXrbxkYWaQReGSwzNToXAJXez
fO2VH4rqfwwr7tYJN7hBWg8D8sBr+D6kFZeMoff5SMccM0dy2uDa5OYesy0pE6GTb0vRJaRzmJeB
jupAZt6TV+U2dXlOfqMHn2pIuK2DKd1YvUUyCAR16GTWhq/9UaklK6PWj3Ze3kUyYo0MaCft/ZIw
WmPDGLbZiIxMg+g79FFmpRogMmDSmCK4vBJIBpxCuouwxbsrM04VnmJNEabwmE51vJuJeAv156gH
LIUm1fosyiPzUfa1ATTckM1w0dQWeeUcqlkr/3kd+uwINt8qLO67yqPflGgL8d6zlnYJPR4byvg8
ezQJ7sVsQJJOQ0zb+MgzxmFh0cHw3iXrJm8/+54rtsy4mCyHcrYkZ471kP9d+c418dy7mgS6lTQ8
oqp68wfj9HLKEGlQSwgkwHYV6Pa2Z6II2IwCUTgnM0leXbCPbJUt/pg5z5uBHpvUMm9ND3sozOGX
kx+ihnwQIgQ1VLCzoF2Uc56dpMFOWzLxWtKsCSjDWs1bC4AIDXAnrmxlDhwSJcaPlS3ZXqOz0ZTC
UXUbVUMukvSL1cIc3JmN11xb2MGrDinVTpBiWyaB3IwtYS3FCMFMVndDEb63iSD1jUc3ccOtcAkh
H2Qwb2qk+zmWwWNDxHqdIgMR8XMSOtk2VeZGuXzXI8NEhUMKzDYLRMiofIxQHxDDUTJECxXsBYot
A4KHzzzxv1iAoX7O6fjPXC672M2fDAjIe2Eutp25Mx4aN4JdJxKmTVi1HP1sM9A6J5WJ6VtZ+Tar
GlxwqTccOp9nIfHLmq7P+c76od8GtqNpBrN468Ssps0ovbD4K4PhgQI+3NrS/VerWW1VL/GHxIIE
XGc6tA2vAcYUqMZdhxze0Sjs8pn+JpAQ5eqbEprt8MB0IaK4YzV30gGhFVzumpSJCWba0ttF081R
rJdTljon6gG9dVvwwhYiNL9InnuHAQYyeHcDyEZsZCv9VSF6VqsCVJllHCmtViMUnpVPvvEbUsWO
0SqUqD4mS2NsY7QvhBEN8ceI1PyUCYC/1NtrwvjkNgrn+Yz+milGltNxhPZXbJdi7TrTR5KX5KcF
wUiK6oS1ZSrP5Na3oo73Ku94hKUbbUH0pXCx4vwFhxwbDjuTexTx3WUMQFQgTYzSbathKAH0oI9o
MfawoK3vvcKdV1pY9r7C4nw0GoivFcvCl6Cad71v3RlzXvxxMu3g6jhf6VhDylXVQJpD9pPUHaOj
mJ9tWSUDbYvIUtat9v/+EblPgS8IwiBwqmshjOwxrwhRqqd3WQXvof3RjH8VENLL/4imWfWOX9/A
5/vsCBOtOLfxpa/i4gj3lZFyVgZb7bfJ2WHciuQggYYdldWr5RcPMu7FuubXWgtdGbf//oKOPj/G
GfQx7Lcr5OHeC6sj8hUnt76y/mZIV7k8CuV8UvB6L6REufcWPmRgU+TDpvOn0czexU9z5IS5GNc4
fu3Lf3+ZUz9FKlvuVOQ8TYQ5+dBX0JlV81sz0ycOylfPBuMGrwq6r/AeoXb90ywFoxu12H6DeQIM
lYHpGqLfwRe3CN/EQzeER9C6010dgb1SzTsFGQL93rNejNqPDv/9Y2Zb1R50L+dhNztHU3DJWDaA
dir11t+lblMdJkLpGI+6V/JnCAz09Hjtozxdq7bTFzUN4Nmc8IhqCN0q9paPNjuHMB39pS1gV004
vGMGlzIA/+lzHTAypAofhE24BkydlVuRyIL22OV0Ux9NBboGIEl3J2bnIXRc4yoVJrhyHLOraIYF
xigFO4fAvIZlBB7Bjt7jCApKluXmRqe93hQJPXITB/JZR+NTNTfqazIRyvcBpiSrLuc7Exr1ialp
z/4rDs64JRC8pg6lIsaOL9vw7520qB5yPT8Lz4Na0HFb42EQXFz1mG5dyJw7Imnb/WjESO1G2CGl
xRiis3PqPYLHEVWVtzRM+31opJDPAkbkYVWEt27hF7Iywb5aomwKWz/cgxAjr6Ql3Ap7Eiassdpk
tY3ODPn6FudAyUJ8zCD8S+enM8rizrai/G74/7+TRRMeKTr+9+9tO5+PyuOI9MsxP+cFlm7bzJu3
gZlmJtr0X8h2mHAWZAXBOQMJs+VYX+AydXeYPeQlYHDzxxLxw3aoiA1jRZQA34idfeh1+8kjhTMF
SzOR83ak9eFtZDDAzY+IbeGNDsB0XkTMtTayJi9i6y2IEJQmbK/pPhOS4ov2HtOKPvLWm4hhnquo
Le+dRjNwWjjBMn0epe/zO5E8O5f8YXRYPpg1sFHHHdGalpqfQ8KbBZJ2a9BFXYuWKW04Mmt17Ih9
9hCd8sUmNSZ3adbw42UMLJ74wHU0jtPOb+gpBxAy0khPKRfN2Q2/qngE0N26yXPElNBBgsK2alDk
4c0IjMc3V5Sc6d4Y7UJoS8yLhLpBAN/GtdntRjP3r3iAk7UtZnxuWQHbFQZExQCIv8087zeW+RkH
4nTw7WJ4DUaoVHpyJpDH8/DqusYHaFgYd1OfHKGU1aTNec3LVE4LYa59CwdhbCtEzfsgi4o3BJRe
RrhSZ5KtZLu1u6pS2CyZE+IwscKDDu0Hd7G7WHmp9rKn+2hIyVrXLCP+j7Mz240b6bb0u/Q9geAQ
QbKBvlHOc6Zm+YaQXWXO88ynPx/1n+5TlgsW0KishNIolFMcgjv2XutbWBJGGBm9v4r4o0NXgziM
RviNUaeNR9tjiqN745KZkL83SsbrfdLsGrOM1h+nJx5+pOYQXI0wvda5V5+NRCPewFfiwWTRWGpV
nF+D/uTbSNJAoJX4PuA5jRSlWyb3/nQcLTKjes1AKj48uxifHrKWMYqPN3k7EOK5sLV4WNLAxzTY
e5d6iLu1l2ku+jsHdEOf1KvWl+iuWi29GVV/GFA8sx3JmAl6pBPzOBrCJx9+3P2IVgmssvFOXaQ9
6SHfz9arXSSEthmsxOH0sJ3xxm9lsQSTqTMh/78GUKG4zKTjHOpg9mYWxoOwkbNMdb0F8IR3tFVq
M9Ck35kuykO0YyQJ9fh+0Ru5QKS3oz89uXjON0INNhlgBOxWMfV3gS0jcUx3IcmdmKw6PCkre/W6
2HyQY4zFjIC4O8810mPpFNlxGNZTEaxkB4C3uRhPbAvr5Dgpc9j4WufuM8dycaGT8+eV/XCVXoGn
QilYfWyREUUuyYpnbZm3sRWCrFuPeQP5x5gxocqWhl8iIEUKFAw816RrrKSg1eAxpUZSM+bnuDQe
0NfHmw/TU5Gh1rFcelaz37dr7PoSgOLKyeurZrNIYI7VpiMYA6OtPrtKGWU2k40S3+ISyBNCHVzy
uSV+Zqaq6jqTPddK7zi4DT0A16UHpZlBxKOn2BtqkqTQMj20nZJZ9OxGUm18yfLI3g4jHfGppfy0
kmoHha8CQlrRwECJLLY2OfUwDlALdWUnmWnH+aqfGQsGm7GFsnV3//ERFdOugjd5k7IYjnZadqdM
5MGRBuQCkafni+Zl7OR48kmZ5ah54og9J1mXRo76wenDpdEggdEyhjfWGPQ4ijnDOH27TRK03QGX
xAqoT/Cc5xBkUh9mThua/rMxaD+5EPmis0zC95P+CJZLrEd6ezcPySN4o5GwxbzdlaMgVBwFd5XY
8cMQXnqRg/xObOSZdDHLY6q6bAMJlF1DDQYOxD4ET7CI97qX+Cdm1w8k3iUMDYbxSE+l3yUUOogV
TfoYM2+KDc/akSYrUQ/mdbJMf+22SbxoUPKCa27TZ9FKZNB9szYrSVtJr4Y91nCNvGhx8WZTF606
c8249OcHY6klXbCiESVkEL84pDpowzSe7HzZ6pqPL2QI1ixux7CYsdPlwPdjl5S33hOYefseXrEs
fPehFzzCUqMw7js1XgpgdDyi6Ga3OVQyx10LUkeIQcV2WdZcE1EOOK9q3o3Kzi+a2WyngMPVTd99
AVKQoK95mGCqXdj6m2q+yYORZMuSLsTWghh8TZ0dwNfDyJzqXMLNZSuqWXtwYvdJQT2k9WwtZUc7
PImb/jFzTdBJ4ftUi/oFQSU6zxYAW2rj9MkVSrFwOOTYjhG8JM2ma2gpEJPK72WePtg0+Ig9Hrso
8TPbwnenh8Hp46fQ4uTR5lBRQby3FWYHQTNkiaQk/Ub9/0JD6Tgy6WtGCw6fLBG8dXRqWWr9GLLB
naNN8X6A4vHQZqQqKjuhKYveusmgt9K4OZdJVfF4GF1YN5Cf/cFqzm3hGOfBAuntubNRjZyCh4BF
fWorJhASHFVDk/ZOESlyr+oRx0rWghCq0xamuI4RIvLSdzIsjqn33tPpzt0GeontZ6T4zOqYMECJ
2x8iTfIXsMt15jekvwmUiE5hAOEjWBHiVKbJ2qB+gQKa5O//WU/nRbXxc9I1WZHvyhDem8QduWpt
Rz3g3oASYYbPqdQkwwlzazHEW6rR8vejG0XAD51za8b5Mc8bxCYIUejSloB1ZimLm//txa7cmFPn
LJ2uBqKqEyMTpuVjRrce0r9J6QvVAHlwHx8/3nTLw7w9OgySVdYdC2+kVcbQ820qmFlVrW6e9QJ5
FK6at7GV4m1ERrew0fAmVQHXN/p4IEZy0yPsuyaBTbaQ09ev4AWfwzGK3i0n2Kgq3syKp3sHngHJ
OcjCob4+fHyaZnfkEOaPH59gUAONr5+Kqurvqoo8cp4ZKXPKgmljkJWPbZSxGNv4xQJ6Mje7UQwJ
Z8SU5s41k5/op9QKwjUVFPnXduqgzSoOndUZTxXdZYvOKXnaajr1c4B6mShCGE0sWLSViDkckvhR
BuLaho71NwE/SzaymD9vrtLG96ilvUpbZ43oBj9uOXjMZauKgzC/ZUgiDgPCfSxVFfJwozp8/ATu
kiIhHIDX8ufEgeTmG7mM1k+Ue5pl/MS884MBqHflseURZul4p0xvXgDoiZkU5Z2GPmgY7OZyBRYt
ugAzsHdTXz+O8ycHIcCda9XdRsyoJTJB/6INmD9LY5ydEoHaRnYYvyQFKCNAJ+XZaoInIJdsPjWI
7YNm2a/OGD9RVmPnQpYSWkK7jbpgaBChWUxdi6/BPMCDsJZqtXdwgqS9D/ruu5xFzaFVSbSMsTh8
vMXzT5o1S4SQTq9Mt4G5PDGqsI1abmUmzKcq0cLlOAm5/eDta1ERLVME7gQFEss0DuXOg7jJ5NDl
BkpTucUnoh8/NhB6w3wpLkqySt2pUjym7eSuGUV0NDs53I/gQ0SDo7FOwVKJsLnFSRNvIyeKNoKc
by8ZiDGWiERHiB03J5QvPcPAO32Q1tswJqTchlBPvFzfl4bZLck0km+DniFI69ubPury3HEdMNJw
urnh1q4xc/gXtx79U6S6hWAWePl4Sx32/ypyaXl22t+x7RILluntDWpduWwc/cIVeKRQHc+iJHAb
L7/9XTDoFgl9ujiG/vhRmmaNDfyByBVtgmWlCWOPjiSd6f90+tPxzW6rL9JEJJF+v0Q6IB6zldBJ
dJCSd3vOG/pHmojqsy5p44qa1dOb7Vik3dWdL4N2aO47kTT3Wuu1Gy10dn5ifIPPvrXrpNuFWRYf
GKffknmjF/qBzkCM0/Y/H3ORd2zgi7+yYm+XrvVOJqe7lGpUB6uK3UvqMPuEWyx3Q8Z0vyGjHCOI
H58+fhKtS/EdSm5Rs+z22hSxvciio8ve754C80fFQ3UT5q27hHABxFBvH0mXz4FfZc7Vs2GKBVAW
F6n2FKOnTFm9tazuvYVjHZomNJ86NGgrg2mezgpxyqLCXJIS6/wni/LH8L/9v2GLJaOfZ/+M//uc
6GGZlqnbukW1aUH9EHMo3z+Obl9NXhBJYAbQBp2ttNq96+o/aQho2D5wNP45ocP4HA7FX2ebgqhB
6mPlOGJOw/vHX9diHWYDQQxahp/kB/z6O+nEzY+8xMIUQr6/H3s32ARW861oECBLE+YlaaJVWfgv
TCV85zox1t0XpW7uQiv5UcQJGgU/cXeRJGHHcEt5K6YhniuNL4Kt1Od8QpLVbUfaCgqMYdpCfUrZ
6qO0txkNdAu30Y89B2fPzjkgiu1KUQx4J3FNdvecL8KBOXZgJoviZczz9kR8+XqKeMilg1UtUsgF
OAoqbW0pqa/YlXuIXK5jIuSbp8qS9HXRrsokwAVndfHOAsnnk1e6sYPyp6iZhUhEwou+0YxF6ml0
UGuePbki3hRl2dWLyvqgTYVLvB05825vHi3D9p6VWa2SXK3DlN6vSYNmRRW5dnuvp+GKz7It5zq5
gOJcYHlljyDkOq2Fx9gkOlm6XBtBIE4hQarrPoLzWuX4NYWbEJZQdhjzdazzf75aUGb/du/TQmYi
7kjLFEL/HKgZ66COdBOjh6n0s8kbrSffpVXShusBlx7OVErUFhbexQAStxXNSH2CNSnNnBolYLak
81Te26RpbbyiZNaYMBrsSvakdcnCVwxjd21Am6MGQXDpJ9NLZUfTXUaMwLLNGLCAzVV7StvmRKfN
efT1iA4zalIFcBjzdH5pmybbyaoKNygL3ae6Lh7AVbU/EvSTBs2x+FxPkf6KCjrEcFkm3w1EdAZo
lU7OXQSv1k7jSJvBIci37lJm1XNAnovTbKXDHb5iAbwYjW/e0XZhW1174j7SpX4Z0FwU1TJwaliD
uTgAXobkavja3pkKbd+Zow8Vh3Zi3zuMvjTH3SutFbu0D3vcBOk8ICOvaxXW5rSE+FDd472rlhMG
CdMTOijztDknjYEKJtRRNWBqTfKrIepj4ITFk956+n1TqQXtPmfXmeiFMF1cmNmFT2aplTvDCBI6
eHv6OcOGzBzqn8Dst5BCrFXvM55wNVHw3McE6LNmPITmgJRCBBbZA/yEPKm98CR27thEbDXHyQ7g
1JrDn68w63NUlaVM09J1xcInXGl9JAX+Yz0qTFNvEZxDkE7FI2xi/WPDt6rherHBwLHb9tXWBISL
MZDAwxik7V3DFm0VtaW3aE3fPueaPIUw68IxffUnhODO9A5KY5yzgkI73Q7Y149joy1h5jCHIBgm
a4R3GUgmSYXVHrXwxdQ994rD3mxLlwMmZqs8JK3ACo1vdQSwwt5DxXnVJDTvznFpvkCKZ3zsB6s/
Hw85r2H/eUjs/vo//8s2OB5zSC4RhwLwuiM+pZ8K8nqgD6NWdEsgoL7ljnut7/AoWba26P3+1dWR
qXhB22NZBW9noiU8I5U9KNjNR5tDvS31tqdv3r0EiT+isRPWGQlvtBQEWIEhNP5u8A9AogSMMSxl
wGmW9Vg8dmovTPWMoUPDMs+TJxT6U7SklamvwYBpoF6v3gRWKUqKWyS42TUdt1oZ2Mk7JkWoUjHx
CmVs3/vhG0Y5tfNcN8SSq0fn2Ar2g7Cyn5HeOkuNkdcXIbofa//n42aaBmuVcG0O26cihY1qpHte
nGNBYSbP+lTjYPbzb2U9J2DNWwDZp94u0cXBYJ0/sdHa5+89gPcY9UzkLBTUEvqQTvbEDft3Hr1F
FLFGIJ+RUxgLktezNoOi0OjOHT1TPLG25y4K2zGWDmlBe9XjpKnFOHHApId4BFuz277JqkaHnZPb
NHZkmel8QQrpb6GaoygwjiUhW4mqYZkDebQa9Q4bfweYyqNzwHTOTDdu6BobT3fmIZT6nkdme9SN
ZGlaTASFUNkzW46rFuvF1TN12GrZEeNQfd924blg67748/Wpf873ok5hmTd0V6CsAnAyF4v/uF9j
hI7C6v1iYYmwOw6dHe6qGL90E7uHrAyxz1lByuwatCgg3kPuj/2xbez3JI9guYd2ddOTKlx4ecy8
EbsE5O5ebVEPf5nz+G/flIC0uWAFEktx9es3ZUbAuAOrKC6BYAB+E9CWChapG5GobhfvPbORY1tG
9orehrnCjburiKG5uJN4UJlqV3nfJbRzom8YT5nmtCmT4tIzvyj/fiuuOZ6OYbD+OaYUlprDKv9x
PL0Uq5rX1PkinEAqCUkoUGwbLFM1WZoBTohFkeLj+uIsfs485ixaQhoO9Sb/6sanVabIGqsa4WXw
d5Ubb8oD9qU0PyChtBbhOWB4rbXRJQUsFkBw2TQaO2uQb9CswL3WmkHvAtPmF1/q96XPgmnlupJv
ZAnb+lTedVFeVcYIWCNSza61y/YUA83f+TSHViOxIttAb4ddkUQN8ldr14/t0xff4LfiWLH8ukqX
0jAdh0jXX09G0wgYmfQnF0mE5dGFfI2tzYPowV9lIana5Jak9Rl3OxooPDaD4YX95rZTxL2QLmZ+
cbPJ+TT8uqgR3eaYwlG27eqO/elmc1oUMUYSkqcStKdAdeUmi9sIn1ZivyUVYHykMDuRhemJNugj
7EL9BQws9PLIkqdYm+w9INcXlXbJjj2MTisiDtaKVBnFsPwAmyFgnudCAJa13q4aPfSuQ/esy6CP
2Wub5o6CD9Ydg1Dp3Tcy03465ampreCZ+LbXyRjAV8wJNmzANJjKUXIc+va1mFucH2+uDfYlVZKU
a3iG95VTu6toCq4JnYOzSYzWXSaG8HUykTxqddsfPlruH29a2PxtOam37c3aP35xnn+/6ZROScNz
lu0Qu6BPl7+MzRBnE0IFP+uzOWtyZQ5m/ewgCtoBdJ+WOLC7O6Ms3GNO2rk3DumDMY+VnSCjSfLK
HiKwvBKQm6OfnDb+/ufvZ/5+eypdOYYDc8t0bB5rv16HWlZAsprYEpS4C06Ond8mUberYCjhxw4t
A4km85dV6PxF16pdO3Owd19XSETm4KGhkN1KtdQmTtp5l9yfTfeU7x9v0KhR/I4i3358bPLnEGSi
aSDfJ7rbv/edtyo1eR4N0Odgr7m7sKBTl1pTeLaFfaA4cc50D7+41PXftsFKmYbuEJCqs81zPteB
iu2SoA8RMsxK9ywQ0UV5pXvqITlH1xFf1tbzc5LNa+8MDWtHjFJ9MOf/bNCndwy8r1ha2NMOye2L
c/F7gUpFJmylUEtaOPk/ZamCYIBagPt80TJNOGla7QJNR4dskm7D3WmstMAajtyS084FaLUsaXk2
2ZtIYQURXlIcg2mcjm0vzDNqmgwoZmgtKuVYJ1BG8jSP7emE2d46o9JPsw6o0TR8i9puWiksoLRR
Qnk/1DbWVaDES3AgsGNssr8aJm5//l3/5eGupDSpoExpkhn3OV20rCyrZsoSLmxDLYjAo1HdGOjS
DFu7IPNeD23l3gcltE90joch0AKAMq9xai7bsKiPxKyZ535o8EakCF0QsJDOqofO5c9f0/j9lNgE
iAuKMZtvS7X36+2RBgiWuCrn+HiMJNQO1OPV2DxPHnOqlDwNf8yNGwMW/ZZEKRv/PF7aLEp3Vew9
UBzRI8pzKP5OLOlpwbixxmnXQqIFbcybZENGE9dCveESv/LnL/8Rbf7rms4NzW7HZF2n2rc+rT1a
qBEEXo+I3+lag5pFEt62w2Pj2tYRg9NfGI7AuyBoTCqi89jx66csLAnpjnB1/vm7mL/fdGwImO/y
tLMEz/TPBzK2Yle3GuBN1SlFKn2XJ+743PvoH1wpeyDfWBy1PNnXjp5cOt+xD3Bbn4Xn0mONQuMY
l468ua0ORMT2/wKYo+1UVs1508G0MvQEmFzZHj/y5sTEPZQb6g2G7THt2NAFdhe+Jq0g486EIhKX
cjimqXoDImuf2qKCOYtOcC3IQVz7Sc2I6P/j1+fJyjXvzBYG8an2wncWJ2WVJovKcP6eJmmfiCr2
tmyYdegulgYP0S3WFQCIm5sbFsmiQ/eiK6YqXivDTV4ETPSrYk4CR0/ZBc6DJkcG8vKNOKfkFNMa
WdRaCFJq/tiHub0PY7O9Vzryxkmk9jF1ZLWtEtSQfm0U9gr2+oqtfWDp7zaZF/0ojhZa8hyxrvVF
J9D+vT6mNJ53mx/lPGXPr3fRyNcJYMJnC68FHDkVl7i0/VdsVMnRTEHoOzzdNp6ElMWpGxZGkb+C
YWpOYsrRmNQJCVcBeQrNEIWvblejB5LJKZjbZcno4iEA1S01bIoxQZBYQcItv+xwsBpvgokYtk99
jlisLog4MxYssitSSAD4e6aBOtYnWivV3VuGE2Ep7cI+15pf7AnP8MFGteLBSnHlAm8d1n4vWXQb
Jzv7VkOPA1SAIH1Dq33zGX/TG1Hjj53pkRiDT+2uzOsabaRe3UK7KLYOaru+rWf3W/1oitjexZDN
1kYby/0IMcHOA/OtMD21UXFLdsuYpuzFAoaRTAZXURDXO5nOGNwVkfXTigMYgPlwO1wsvXp2Q6cD
wahPD7pWWEu8/Grz50v435ZCZfPwpnNs0nS35kriH9uHdowJYDQErF0iKmXhqVvWVX+JDENfhuBm
E8trOhnFpo6GGFsoEQbWYNwgqZlPDgO6Nqv2WFa9+wF2PoRm95oQVHTIHeR6PQ6sj080HKe7P3/v
f6lwbLyhroND1jTs3ypbMJuY8VuoiCbg4wofgjmUi3as/VUsCrCMnIptBrhyp+dyFwRQHuqaaU4N
jHYhNOUe5o/2fB7jzvvbc3qkHM1IoldlkHGO2W8RjS2CJoM8hk409sYz8YkxyqDm42pvMLMedN+J
r8yA+zlidsAeYHwzw2RiSlHLfWXhXPnzLy1/a6bOZbywBE9Xgy3fR3/7HyeL0dGYWiGYT1cQjt3D
bjiEJALfdaPfrmqiAneMz6KT49E6cfrgNnQWFt3KvmeyI5YfETPFnHgKqSeEHV9IfH4sMU5PanPI
nu2QuWgU8gZb8wLcc7hSIo9Pk8TC2eBTtFdGXEW7ftC/W4FR0z/yayKUFlAAyHsPtvWQMgIBh7fn
Wi53ZdeVKE3tejOOHnkLlTCoSCDouAEVpRIBUV1Od3PloiAV8dXstshkxItGL4luG/4tRJ3tF9f7
x9Px09PTMWBZOpY0qI/NTzsi2dUQa5wsW6goNHmCkKwg9BRublAH1zCjadjTCgDa3sPf0eL2AdFP
RA58l91P7WTcjX4xbl2tC2+9gW1JRx3M3iTGOldFNk0g8hfWI7nLayvv84NhxEgFui56cqoqWgvH
nQ5dB5TELfVch1+mB+vcZ/j8sY3ByOmuei8zYAW7zlL3MHh/tJer0sq3qCXfPz71keEScOqVi9Se
MzcqoW8JeMC/NTeOfKhcX91s/1IvuTb9VctVJlBa49MiEbnoHJmJQzAgeAdN7lObNzgzDMQJHx+z
vNjK0G+vpduzqmuOXGngc3eqSNVK0YrfZh24tgTO/jdsylYl8GbnwD+SXWL36uzLuL/404GOMWQC
JvD0cvNrH44+XpJqlUeA0hD4Dzt/IrclEjYSH/OLX1L/fe9OcW44TIekbTnW5z1d5ymVFbGJvqOw
pk0QJ/1Ohep1lPkbF8d/7g/bGu/DvBuWFrCgg6+8Ye/ZEGjwc09f1NK/D9oUDGgXMwOVKrbAzw3J
QcvLkPWJPYCWbKim8gc9CsKLNWGPrwOEVpFZba1hFIcgLd8KaZ46VoVXrR2O3tS+tu14rNRg8VR2
raXsSiJbDQvBA41DxpYj+bkEntf93xCFnG9fLFTzBfHrXeboisKAAykV255PNaoiyA7P5IjHvoXZ
jTLLWQOGvx/LHjBukATnkeTkc0Zi83/epF/1YE+LcjGAhcKZQLRpAFLBvhimWb3wm3b7ElEYTCM+
hqbEbDi5gCIPjW8B3yeme62izH6cwMMWwPEeRELKzeBp5Vlp+lvlNfK+IVDmrnSr5OLeJFLkFyr5
fK0MQ8fBMjXLuuF2R9RMWquf4mVxH8kg6M9hno2bRHspky7f+VDeF7FZK2qrol0UmdOAFNXULSZV
1w8bwukZt3+xaKnfy2yGaPZ8NLkebNygvz6kB6mqYkA2hi4Y5DAIjhltqu3pf2hXC4zFSgS2tYgy
Cyh7hUOKZa0+fGSV1JBCN96IJ7e1LZygogy2YwTqfW5GaFMTXs3pmmjgpDW9C1mL1H/nYoaJSo+p
7A5kYtX/icpENkyppZE0mFNLH/7nbTSznhjQW8so4M5M0/6tiZjUlTaelKYPnacmYi+KhefNDqE0
kTH3zqiF/oPZJfdlD2aa/A2M7YiGIpB8B5ji5SJBhrTRTBcgVue79IGd04BuP4rtZiWq1lzFhoPl
ugiyNdtI4wTpm1WB6q0OmSqO5cMEfpbIW2AOX6wU5r+sFAySDYV4yqTT93nE4miZh5aD5dCZTZWj
GeFQa43ubIZDt+rs0bihPYJEsGoVrjlQMEXblwetIORB43SBatKnrTfiNpli4MhNT3Sara8MawDF
Sb4snmNXHPl702VQFfU6H43gZkMJkdUUXWqDpRBls/9A0AMUSVTRdW7DjJigooJJ/arX9XsPce4h
Sf5xJAvk5woxbghDTPE1oDh2k5ty6u9R6thv5awfCWLX3qdFOLs94x2XGWRLpN77ymnrvW3eDXWL
xtpsA9JxWnv151VG/f5Y4inu8uV4KkFNlZ82IPTt4RiRO7Uo+2gTdDi96kYb7iURygetg7EH+e/+
4498u4AqGiryjZKayiL0T1qhdLK9E/MifOMygEMgZiW86o71s0BaBfs4UeuYAd6dzmz7ruLhtS8L
GxJt5J3KuNHvzElzL53Q89OAUX8RTOn0TlN1T2Jd8mz0mtg2BPrdeU76TljvcDPnNztW36B9BkRs
9M+xCH6gSc0ukjQAIg8ZDSXekgQvUpGKGi1l5jxVpDjsyT+oVoHS823WdxWaUsc/5WHj3SW12CRF
Pu+f2/Ybk9DwDGVsV0QKCZt/0XT/iy0/bYbf1nZXV7a0OBKIetTnq5+bsOcZDbinHqtuiwOK/VgV
jNqpgiflh8bJid3smGIEcAghWVmTNu7sIQerboW9vBNsZg3r2nY9QOeyNLfDtMQkBpUu69RaJ8rv
L7PU31mwB6p4zCFT4aPRdCoDRlJbPPTx0p3ADA2iNZ8yheMpaF3xl9nXeMF6nI+toGGgEDnpTAAW
ajYSpCDVNk5jpavEwB1QdKW+qcsU6/kwFPc1h49+IO4mH44I+RtbffIYF8cTEY2ZBSGqgS5/ZOw+
58b0txqZK/4HG+eG8Oql2bo/SpdqLioq69Z7zIRL8yh8MH53bTffESFEoTgAijKFYmQ3iuzJ63Lv
lJM1hHD2u0pjBfJaynsXiyKT4wnW97jNZSvovBJBzBgXXk2LvuSUzH4OwIH2HdnetHbbyN3kzGkR
fcrZNGMsQieysNEKeF6wpXAZVuGqhvN4ZQzUr1NipvYxDN0UtRzEUt5UIED/CubRet0wo8Li/uy0
2evYePoJw27I8LJuNymr+ELRR7yQ94pGMzf4n1XGXsLSZ/FqImDlUTLblJC3AOqB4zjFyzDRs307
xdAya1Guu2KUmwELxMZK9fBsZOWWi809mvNbOEe0DxaXgplk4z6sZPeYaVsl8BUMIDIfmZB8t1t6
Xla7bVsqnv7/vdVCf/3z8vIvBZhr8I+cn7oCVf+nqlfElRHVnWJbmZon0sdhhTSJTQzLQHJqTRiW
jNrhGbHdI1myQJNHNDxaWf7MqbNuFkEzy6mGsiVl9hT65h5RRvEdgAtRvFhopffcGPDb512XVVhf
VAwf87dfCzDmIQwDac5Z7I/tT9898obZJlDUi5QZ7NrRuGiKahbJUCks24ilW6eUmIOKu/uoG0aK
9jrA1pa56KEUThIeQC35h8uMQBZm/naC4RHZfTj/pPm9xsqjJ1ujMJJTmQ2wzDsbmdMwMsJO7/98
IvR/Kc1dm5YypTnb39/HaqhupU43ljMRhOPJMUd95wUMgfEWBIvBdbJdlVnVjWaLgAYChxBz7K5D
sXJOR33furF9M7syOg/MDRfEhEzMmuLAoVYheHVmBVXuexs390HQTWc04dOjStheOYo4aP7PFxEF
5oHsFfMQw4C6axD5YeHho/KKv8GaZAeVlmoVaGG7mYL8p40F+1qJcyUgLpZFhjlq8I/eaKTXaKpY
4RFFIYXFFODoxnc2zOtJ09SbHJ77Nhu2sqydtampCDJEt8lEVG9DIybJr69XjQUIh6lmeiEO0sT0
ZkMTxY0Hh6qnxQq9qdwCuWlXhlOjBEe4uKsDAw8i2oMcOSgJUWF3zSbHhG3va1SOero0S1d/sJei
7cYHff657LIGBUh+LNIp4SmJDISAznhP9En2MJTAAYi7Qk+mpXOAhbUinqR7yWZDEwOIQ4yOfOVW
UIByzWIvm/8VMIg+E7I1HhM8+4s0zGZAuVutJmL5lrQWjQONv+uEB32DjGjACKGTimROwzu0+Luu
l4gDxkAjA6NnoqEFLZhAO3qyaqCef77afler2mgT2APawmDL6zifb52wzJPSgA5lGVW36zP4FIP5
UsJEXyZx5pcb7In9ZnTLZKvb8cj4pkte9Rl11RiYJ/OBDnAMIuEulwCi+6xP32O0jwL10g+/kocE
4eFPzYHcExWgr3BLsSge6sIfCQEekMWyzi4BC7TbOg+fJAb2N8Rdwx2jOXkmz9u4ybi42ukZvsi0
F4yOUYLMPwZlM+2txFNwXQQtKhmR3FXTlHfpv25AQRWbLFUEb6tyYOVNxKUu64mQHs/9ZsrZmTlJ
EPdkgUxc9Hun98x9jo0ruxOkNX1RvLm/9bI4zDQVmNohMpkHqb/uaQLwZ1Fr88DO2/yJfnG61uyu
Xkm6XjRZsv6oNyQg5nn32oqqY1I9TMePtyAPsGQFt864Dsa1rub3trp2/lXoF14uQVX6pT+X1r72
L7Z+dvWzj+nyWiuYESxiAUQCCUetnPEBe3ejgnct0OA3AcFZyaaqfmIwPHipi40niBXtdc268l+/
d2WLdDor+mVUMsWaX0q/N4MHq5lfxsfLlg9x+sirGx/D9NHX/vs1VU+e91hbT0P1VFpPWfLMK7ee
0vGZV5Q8VxreBkhkL5n2zAuixp1WpV1PRBIMQxfSw80N8g1RVu63NEXdiLHtVVlJsMaa0zy2X7Z9
DPHbvtNmk4FgFrWsYaCr+NQs06VBEyJG264rBJJ7UsHx0kGU7NPD4O5NDpJ14L0BTR0ePcxl5EzV
x1o7ks4lD8QNVsWpnubX4J5UdqbHzstyzl527jKkhhfHwUh04TVhFHUvhXsp82tFWT1dh4/XNF0d
b34V5c3zOA3w+G4NP+s3n7nEKuGYPCo4LlDd0se6Sa2dEftHDW8V5GVV7vzCDi5+HqOBl/omN3Ya
Dbm9mGF3e63b26TOe7ASuebnV0A4ibv3kgMvJznEKLkJibAOqiRc/Oh7x0LML5NwiuykZydQWCMk
KwyVyZkXMF0jObfqXG968+DGl1Kdx+5ix5dCXfrukhE4qS5xcv0vws5suW1r26JfhCr0zatINOzU
WracF1TinKDv242vv2PDzrmxdSqqmkFRtJOIJAjsvdZcY6KsfMyXx8aRSpfHynksnMexekL2+tRX
T+YqRb7dqPv6+lR6T+r6ZDfPufc0arN+8YjrKCaDGqu0oHK1IRzPBbtfKPlMLJLFBclRkxCiS/Gk
KzgykqlfQiYsyCt9tupnY5dWP6PYgVz27DpPnGU4/RgmNZ0ns3gqFym1+KHaevyu0nr0MlJmHp39
mI4PRvaoDA+mQSLYAxOPVfZQjPdF9pCN9ygZ2R3fT+ZtnG4c2+k2FFIM5GCgsperuauESeZdKA+i
or9k/SXNLjSJ6+W81OdyOXtEA+Uf2MLfu2TwQ+Ea0Cj+sZX0fp1PqBLYYX1qYuvU0+YlbQrXn0d1
8VeGOF6EmPr7ePB4OaX1QgedGDLp+euXaSJ4wiQYnpqKhuPisj+1HwgAMm6mccmE5ZEC72AXh3pB
gt28PaWeO9wr0xR0GibtVMBGLCHHABBpxG/p0B9srXC/5D0NDL6ZWbAPIsnnnQoUvRhdO2LTm33/
+yoL69QezgnOy6AAXHxnOu38sB9qxvQestlMwlEf7DvRvG2sNO97oysfGQBjBqb4Zptd+WVah/40
VB8YH96vn2WTHY+YbeBmNujT/HKFH8j8xezdHKzN+pQXuYdhaAtMiUPLFrauqgALs/Ud80/1fVrP
A3t4ck4EKVxrtb7otvXqWlbxxLhbZrHBNYrJN9vJgnUM12sFUPyAL4/U4uaDe5Mmr2s/rZ75zTGD
a7hIaHi82+K6VIKbqVqh/EzpFI5bz12y119Lxld802SMo6ha+5GMFuDJXvLZwo0OhoPapjNXI4We
mcBfGavt6MxxjUV/7mSSwL+vU/T3N1BaQJRlADwwZeD+2gzKnU2wowB2NAoQwo3NgIuVuEk0qXBz
4NI492KiCsca2V/UOgdd0ohDIdnSsEkUkgrfrK7qw0WbTGgzM3kLS3XNPdzpuoi/Aq55GJvto/7L
e5sOby2FM3yDdBLwQf/iGKC3lGxDb1SHXO1jZtHAB7oWuQiDURK/B2/zQON1OVnjpR6gudmdCK3O
xAdaOeJau0rUY+Jn5GYiZnnhvvjvb+p7Awu/HgsTEws1Dup3TYCNcWgCJuG2pVPcvgL/Jlpr6XNK
BvHim4OBHZmt3y22iTRkSOxen+ks5oNOe9EVv6nZBOwxpqbXmDbtXVAZkWe5VDtX/YMd3vsiJL+p
J10X3LZ3E+Yv366K1Ku1h++ZCnmJ7XAgewPOPKeweibTzL68c52tCnpt1LGjESDFTBUz/DMs0k2X
129sCrL5pB3HdmbuLSWStfeEc9NMXbZhXBAi04xDIa001a+w5dwnFYHbhWoJ6DvKHZss9zMlHFrU
Wqy92GZuHGdBm0tXMo8oDKsOnJQtygcf0f847w0s/9gNaVib7Ap/fuFq1VI5xUd3oI49X6Ymd4m6
HCm8qndVZnzLMQsHjCUz3zP7VsyrdUvwWf/+S9j/4wphcFFjBYSL6L3RqcTG5ZZaJYEaaaDqhNZA
qI9Gq5epKW1yhu1JSZotJnVDsv0YCQ1w0uSvZEF8S4kb/hPSxHkgfuQ6qHAnF3a4VIShnuqj+UdD
5soTpr7uQRZO7vgiqZc1wa4k+mp5AauNw3s8cv1s/dak7JUO4so0c3vvJRNBihWz7UKWS8Z2IlMC
SnJRMvmQdsxtwGs+ue6oPhql4X1Suja/MzC+MyWdx58ch8bLYHjNaf9TUx1zf4rv8rHGtOXEpCcy
GB5xbcyjhDyRY7wazsOWKtdEbbvPDuMyWpWqMmGGGl2mPeONuS0qpEWhVl2EkcR7tjtbYM8lse7f
PxAGPt5fsy16NTAhqHw45q9lami000TBqQV9hhllS7yba+L/2x+15vRkGyxbpcoZe+CJjEG0jlJT
edrG0+xFqxdx7oyBTqT4KLUYoReHwpBi7QQzlbwGti2M07Sk7Wm4OOAuaE+CgjNZb1/X9vJdanIx
jLO1qyDkbj7jSkRZfDI0KUs7EcojRsbcIumu1SIUj1EyRW5McZhQ+HA1ws0ghCm0h9AcQkIbGyck
QXHDCsNGPouYd7XWKPtWzwAfSVE6oTE9xdZpW099dnYtEKRnuzub3XnezmwPK1eqQNMlLS8Z6UrT
ZUmupXFBGGW/q9uuRivVbNdquzrQWcgFhUpS3RB4khwa3gcf4b4e+OWu6+LQ5M7LhU32D3/+YtdD
3rYCCi2OzWF98IC/3HfaOcV1xmgYE1U5rZQnKuUMrzXuX8NsBMUE7jyNs+LK3Glzzu2SnK5kzF7y
+E8z7aob9dTqtj9SylJcEt3hRh4XZ7vJvirM7rzY5IAdU2dUnzdhGceOTJaoY0Xx1F6ZXqzvsC9+
YVaue2wap3sUg9dFaUZF2CmX7jFJzCdVgPI2PZkY6k42wW3Dtzxvt4cxU9RHDBDpneO15lcG2cpj
W5e4hSr2U1u2re6R2od5N/JiQW1BKCzMyKnHVx1s7Y05bOeWO6MDIsa0g6r34DhgQIS3Z/2e2wyZ
6owYHA3SyO9254bGWO8dW/bxiUjyvwjU9h7zqsexKIvVDSN3jJ7WFiZzYNHDrNeR+VSq5F0zelkr
IVG5w8EeCwcmoTeAaIC3MGS6ETAECbdsZna3MObmUauUz+NmV98yt/2G2xd6mB7zlny0dFTfNRmY
MaXtza3Gchlr2E2Q/3C6ANBSzKrSiN4hg08Nk5z4ukjjItJFGC6G7DSSIAQEKDu5QioWp9Y5McTu
5mdGrdfhvA3nOj4P2hkge1df5uUy1OxamYU8lvl1Wy5M+qKWhLP8OutXd5DqktumX1Hb3aZEqsew
vmvuuJhJiV2GhMzfnPim70cvJjLpVrX3QLcUD2Jo0LX3uXJDQ3ufafgR75f2vlVuqN81Kjc0s3Wz
CRbyB/7OrkW7IUGcX3rDvGmmNzu9Gb08luY13o/0OJCnwZXpW/vJIaf7q3By9dB5Q/NUEfxF+LTI
X4j41O8A8emPm9V+aQ04XpeaWmZ7nZKr114dHmxXC5Oxd+VLr7hXb5de3dRd6yK/8fMiNS7s16QG
+7YW93y/ZDiQfavs21jc5wvYStKEb3Vxn9m3xAarIvWEddG1bvYuJb+XeZfLQZtvunXb5tu6S1g3
w+GWfZvKH1qdK+rKGzkMo3PFIq3jkm6k0uYq4gta4kupScX9xe0vTkYgLTSEs8Gmkb3irqo5b0D/
lVPBvLFxsqYTgUfZF3wqaF+CRhvXXKb8pqiFEMrd2ghNI8S29NEtSm54fr7AGarGbc5h6oE1+68W
9VXdZivXJ3ZytqMcGds+UdhUrzmxVLtSuAYEtTGoJWfwpEiYSSqpNQ63mFiAsDHCdJFiyFphzjoL
C0hqqpQ9Bn0diC4wSL492kZgGgEkru8aSpBDZD7DJwtJYXfssMsiC9tOGxFFXAN3tPBvRVmKKVMq
bX8ICx3CRz5aJzs9M4dXm7kXLJsCRFbvYFPU2gm12gnidTGesvGUeFFKRC8vB1cu2JcxarVIcEct
oyUOkYjDkjubESa8kEYqTkOQcGhQA2sMyDiBgpcRDB0gixfCyzICxua+axpCtHEv5BVtGj0Jd/E+
waBO3Q/3LCzo/scHx1rTMtltObgkf/FfdJo9mwoBdMTAUIE+CFglZGmDBU2OEB6Q0R0TPJ3aMVto
Zh6JHUi4lCbwM/2p8hfA0oMvKp/6JtJMfx18w5SydjkszEy/UPxqV0M0LyCzXaReTVwbFN+BqK3A
Z/JJxkO95Y8Wy3B/tqRWfhzJH6Bw4S+0NzBPA4Zmt1r7KTY+sHMk3ZJobBwR63S0Dj80Z0cExc0z
D7p36FR6OECgDxrsqF0JRPdEin6Q0h7d4jiqUv2uViEV8BgXfk0GbcGIm9TW+QsFFLbpJFAsPnk2
FLGQcH2gtC1PQhV2/WGXRv8jw0DiS/+D6yMqMCjblbg+M/bI2EVaOO7BEeKUD7+UZESk5/6MCSb3
Re57JM16xwbLkzhW5hEKiyGw9hzL5piR25cf85glAzm8hwrSjkx1OQCqLwXjwQfGrOPIJUSCIEM+
1+S4lUezO4IJx7Gbw3rXjgCMgMzqcOGco5n4JLOgbRfdGTH49ecC3/lAncAnxpa+myF8Nkwln6Dg
LfITiywdKWbc5Zg7HxkftyXV7ao3f7DAlvuT5Q+j1LiRGepDYdV2CbptTPZm/uges8wHy5MYUhrp
gutxGWhZHcf6ONcMVRwxhUCZdU2ciYdelUfp/xLyWDv4IEg0Pnos1wuiRY/5LDWox45QNUuqUfgj
TsujU/hI8IEu8rgg3e8Xf9qPK5+jzm8C4ZHfSqrfRfkq40OniOX6QJZQzt8EpUXYehbYmm9qvuf4
2uw7YN5mX9VYQTHF6i+t1LRry33XO4KUxAJdm8fSPJriSLL5OB57AqBZv/G58unGTJkdtBPVD4aJ
J/XgzR9UB3YL4C8XcNPD+mNbzFZT0dJ/XqG2oi0r8Lm41GKdKV5TTV+YDU9f4t7w52WpIjIOUgxn
ruozeMLyZNCMN8V5SrBhxDGrr9LYnmgONqGrlqcF61xYzAnLVEhiWNPTh/8/lMxDHBznzXPeiumt
mvjPvG3JWze9acmbsYsMMPCnOwH1i1J+sc3P0/bF6D+7plRsfnZ4HL+iVLx65zJ9ysXrUL6W4hWI
rWN+QsNA4+BTmnzKk0/u9sIQoFW/OLtc5zldpPLl2TCfhuLZMp8ag3QcQMdtU5G5nNnuSyEUojKa
+D+5ndWv5B5GPf69RywqWKOmMT+UzDE///ut9H9UbDFe0Ub3GH41qX39UkVS5wGwZiwrXrXzYLaM
cu0HUZI305RYfZoFg/Mq9M9qa5OoOVrapevyr73HBZqQF+O4sEJSNdCSA6lNJMsU+ZsA/HJ0SSg7
lRk+FWjmvW5ogRXDOM8bmR7YVOrTVG4sxbziUlmr+rQ/NfDjnQNzklTX1KOZ4JJrouDoctzMfRHr
at2N7ILLOP9Mwrp1ITTsn4dMO9YyzH3rtLtZX1iHknDLoERy7kfF/eRO5KaWc881BGraEaxsZA1t
9drj7v7gBHfelzXomTDNSwse1wBtuZ9P8NXW40LtN07wzuU+J02ajTOIE4GfaPVOlXbaPNYnUqxb
viuB+usx6yTF0gWxbolLeWTdgkz3ON2zeFHmHysXXICZE7ByQSa5OPvKhcVLXsj1C+uWdP2xbpnj
gHXLuOv7uoWlS8MGOIumNTJauWhBpRXlqD0l+9IlTn4sWuT8GwTWrBYBrEFoTU563Q+NggE29rsJ
e50rlIcJENjt389S531JwqCWKE2CDEh5jMn8/G4WRGuPoCFbMrFAkJSUVK8D1t2rcB9nHIGg7lrx
lvUbxl1nDhPCWCA3u9tlP0x9SRskL5ZDB58t6t1sYU4In9lQ6ubvo64dWqCfR3NrptChxUPTk2FG
vg9/pqXEYv33qf35vu/jQwM42d//gKDCv1ZdECaSZ8Hg1TD3J/I9XAKrLzUfG7PJAqf+mweQ+VDl
62cvyb81g5X7Wy7il2nRSdDINroN1uKeEygvtKDtx1nHAlPkav2q14p5mWaZx9vX9auKFfTmfrMH
6mNN5xW/kVn8ezyJ6ts6xteZOvxrj7NgJ260NZ4uxducyMt0bL6j/qoNevfkDXX/l6V26l1h4hAo
LFjlGOwGvx2r9tO/f3TQk94v+bCc4LlV+QTZgv7y2akUGRXC7NvDoukt5WiTQpmjNw8MRUyNv9EC
8I6dzdrPZynfk2y/q1rJUvUZUkY9bflb1jE9GGxLsGK9MqTmJfC8wC0YCAodLyDRyyxw6IZGH7pC
qrTDfNeSRtMuxWKFHCEaTcRrL0tkNZGxa1giTIEMVG5N1CzR2kQz+duLPGZLNDZRskRmErUYBxuG
LqOy4asSApZZdqVWqK+h1goYltCc4KTjcx/KB4tfrw8NgKZ96IlQ78PKDi0RFnaY7ZrTaNzVp5Hb
SLVpNC8RUyDjQj2AmTy9iRgobpdINFIUVkrmixupnL/Ci0giZY6MJPLmSEsisF8r5rckmhP5ILFC
FJtSG1bALoRCYwGNPzZMsedhmYfg7lHhEugsJQgyqoNlCpY0mFL2Eh+0hd4jQigr2tz7VdtzNN37
lbRVlk5Zz50OqHnEhq1WBSECeTW+aPSvaqi0EekA7ovt5ArGmy17ocdAksSSVZGFtfScd9hvCp3o
mp767W8QAi+DDcgkHUk9E86mPaTJV49MIbCQ4r4V83ilvJPc0o3bUdt46Zu6LHxAKaGU3aiNh1gD
czerEB+gXtoPLtbrczeM1MW8uXhN3PKb/Gemknagi+Q8YDYm7qlmxzypHqjY2TzrVkt0LoWltlKH
i2r/rkngdTm6xGQkXAi2VBAbIxLja2IpfzJsMP5Bp/RxqZRvaW5tz03Bv2tObfEIeFX5aE73fakf
joLH7Yj+LJacvQfyjyqQQzxK6U4qb2dhz9FkifQ84rMCBZi9WNBn1VQEXe9tX5oka6nyAHYgSnnG
Gp4V5BdhLeoM24hwCYnPTTrA4LUgZM1WzEo+nW9WoZAuNxrxB+Wr9yO6oHMNyAsm+30o97uf7R+/
d8qH2TIhgkHNdEDricQ8rBXdTsXoujOYQNgua37KM3t+xsrlhVrzSj3QfCIFUvmAa/N+wA/btod5
W2eYiNv6rwAurVg3s1gKBcYh8xhl2jY3u82+4QdwA6s0akKyodRm3thFeUmSKQDwKswE8xglAGrZ
k84NmeU9FQSuONsdxFYdJtpgn3Lbyth6bd7XsTSf3N5rPxiBYTn37ioMYY6rsGoCx9XflYTHpC6H
ejWSw7LFandI4GtiHFXE0VU7jTnNCfhmI60Qi6lT8uEwGew7U5u45f0PGgvnXlaBkyBaMNBmxz5v
s9GB02q8Y15XNeTWhAKDHGcz5AFD2fAwZduf5JhYQTc448VYKJbvjyZteWuWYQztkcynxs6/YJEV
p6khcLxtMabCbrx0zRxfRnMGABLnS2CTO02pv/RAu1Kvu9sf1mo1nFUnwDJduS9N461NmLSK6tPD
sMhAaq0rgcU1rdGCWsgA4nl/Toi8PTIulB43iSFeG5spC3phvpv22n3uxoBZhU3aUWqkjx3I7UPS
zyRx4K5+3J+b9MZ7YDxXGf5+IqdmgAXBIRDDHcmRZa8bu1xpNV7ncaJcDxmWg90WdyxpSXXZVj/P
nfZJrUhkVlUCFPNm4M42Dfc9E92X1NC6R7jlRN+tBJmXnhKMozZFZtyMnzSDNMC5cZmusf6T1dRS
yg3ke58Va7R4qnPHBKdxrMVMCcvSZvifMPQNQyJ4xzAxxobsB/jxTknCKRex84pZx0o286WKDfbj
OW2u0sbEXyhE/UlqJGl3JOVNug5b02NtYg/5m70sznHVKSJPdPXBhnKbLBz10+D2yWNtKPpn0/vd
tOzqtYJHnWSxERXmkJ4XkFfn/RGV+B+P2qrzuPrO3feZGKcC6tCNrXtq223x64ERwVEf5wv8heky
AX65VEDJyYbZvJAokTu4f/lvJbMkweyN4rQVrK4gwH1h2u5WpTkztfFs0EkcYjBDpijOpISo0Jah
HxPG3P+hejQ+B+HeiyzHpFPV473LgmT/qRPVdnQ7sFJ2qYw06TST2RNr1HA0mvNd2mPkVuCSjIn4
5Kg4KZgvexw9JllteyMQyB4autpsnxq2n7PRLGcwfcuZHe+PR/q0Lufa4yRm78oNl1f7NI/t9uRO
2jfFHMwz1mrx9P35cmA4vvGu+0/784J6k5uNxJiYGz4s9rujV4rHjHGYs6ZzHxc2gxDc2Z48xwF5
rtF0T4wuPhfJTFTjpm4kGJQQeu8y+Wy2P5sS1FNqOLb2iW6HVIRQ4HulCwNp5fthmLegVhIQZo01
YMyiCce4Gq5aQ4lBFVEwVrm00RddiYJuZ2cNoeQ9dHM13DyVbVCzqJE3Lrwe/csWm7xxtj5KTLhz
7rrT/sOk/gW8wjqpYjK1KDHl8n/RiB4vxddOpNWrUicBN3L3rWcsrmuz5VQp9KzZUeZJ510Yisrn
u/2pDXDAdT9M2W/d4kJo7sw5Pe4U8UXC5Qd6gLVM8loIqvGm9sfBlT+6Hgk3XWEu4bRu3WXsmj8n
SVzlzKz9gVBK35bTOUvvEkdTdQ+9CfWbvo4ezllnYi0haztRoFbb2K/vRrvV8OIAVXdTIzmNGAzu
6EO1jyqR0VnZz/espP/jAA987gzixYFcDteCTLAzhIMXmhQDYC+HYdgaZFc+KAB5DTbGVWrXocf/
MNp0ctdM0txuXp1nFOY0eZ6rhrjDmpXQuNKoUhoJI4/dtF0KgsbOG+l/wEgE/sOcToZ8tB+wWLOq
FcZGpcz54ipZHREkat1cpbduZq0b57qZX11t3C6K5TBoyybuwJzRdnH2AEp3a8gQt/XPbVV96WzM
5+moF5RPY7ZgrYmddE0vRjP0Z3Wcm4MJ4OYIQ44Q0jGm5jW6JKeQDsHapVFBQWVqzQSK0WHN6jp/
GktS1CdGulorYagD2NwIEB+/NwwjqhXOsVnF2agIa4uJ4bmf27m5V8wiuXdoOGsHQs6nTWn9lKpT
EHsDVtNlbk+5Qz+U6RknSoFJ3s2m5hG62v84TOR83WHXAHBvbYfVTXp5p0jHqKmqb6b8LuQE0d+N
TVtHJAIPD4lVkSvNyoIOSoq/I8n/cFbzP8xxmF9n055IaRDp5y47xS2fhnAdQVOt3L4flCrulYNV
uQeH78ApSdqcWNlWpj8X8PC2pr9Aqow3q7zHFz5ZR9OoOSkO1l1erL97WZoSUTmkjwkFdC9TrHNr
LfEzhoyrNoDV1ZTZCiAtrferBNELsa1HdyJz2d3UU+x0cNbddTkohVkHYKa6o3AaQQ03Nm5FXp20
ahIUN+f/eAqbMbPNwedKhwXmkWfNSOg75mZ8bhKGkYDu+GvOfE8xEYSmmUn2AvOdZpKcdqjTIX7B
dvOHWuTOH1ZSAw1OiC6ePXL9ZKqJ6c7uVYf8eexW4tbWVP2tHb3mz6E3SW930rcynic/tpmULC3j
oOPw4AMm+KKqFIaC/ntoyaC75K2lUqjPbd9KjG+bbbYv5moaJ80ghashVCRkotW9TJnicFLrz6uG
HbbJHBy2TPZErDeTu2LIRfTBbvl9t5YAUtUBw6CzX37nvSCFynbHiVSmFKvWfdrrEW+pelRhT7pZ
Q2NkuhiQ+w78uySneowPAOWpiXMFZKCJW5fnvxGKOh262XtpBv03lXnwD9bBu3vg59qtx0IYTp5t
GNRkfrXLbYBTYgf72YFVMgV+pby3rZqTLcaYzd7tdTXz9LLA4opszvr5ouvEQGKi8ax1eACC5wvK
BQdjZi+/MYDrp9Ryj0VJcl5GehAgx7Q6ttpzsoZEpqiw6Fn0V1VD/FG2mnxT8j9hoMFWMJY7YJKZ
r47mn64Xg2mdZR2/y2lj6DpG7wXuR2lf00JjIMdjdrtzUgr1rTjg/N6ijQkIigxZE8K1yUPXZsZL
DHrIoIHwtTbUMxpgTlq/pV5J79jiDAS6DTfLt4fuVYvXb2Ur1AirgHE2Y5jmi6ih2C5ADhhUe/n3
M0N/v4DnN7S54Bo2pjrW8D+XwBptG13uGhX7MihwsVP+BtU2YzIwOda0CCyjx8VvdF+muW65MGzD
Pd85L0yNmi5RWSZv1eppd4Hf2zn+aLi1p9ROnVAFBvlYeeJVMxmStRKNrHrmy9L7qezS+7bsnA/M
Kfa73q1LIYjha6bZbUqk5i8tQK0u4bsXTn1oV838RPrmZvyVeVb1khvEVjl1VtzaTHmcmm8sO4vr
ftA1ttHEiWuRvbjzYzf+Vaw1U0iDdVtXjfwkZkJjSvW9sMqTt+hHR+Ylgflh9I15BafJ1GNpjEQl
bSCbQbruE0SJrn0lRk39RJ2Z7QSjxn+I6TF1uYxoJZlIG3T5l7wi0YXKH86IcvyLSZAlGOZW81uR
6vfVQPyOoX5nSxidy4J64e5eOVn2CdJp2DTiZaiK66jMzTnVs/Uzwd8+Uy/Oa7UUXxVLecyGZP60
z+TN8V9kXQ4f1Fo0zfp16+eqDB04jgnUEp/zu16Lm5iJQhTiQet9uNeOIeXtymBx0xfupao+EGYw
K4FqBqsSiCrclMAgiHQkE1HKYeNQRBWkfhwN/uaGRRHBTKqKiFlepGPR7COqjQR2pwMjPZHhRO6G
9zqy85PjRAmrPSeK85PiRCh1o6w45W7EDX09li6riqh2o5Y4Z5UqbTSpEetDvmHIGSCsRt4QMSuk
DJHjhVMZeV6o7NL1MI3DeZZi7mnaNach8rZAtwPc0mgYAyBWIglGGrmA3/y5E+SFrqoHCXV8TZOi
um5De2zmsNtVNyGCl93x37KDYT/a0FK3oC2m9S7NLKJlXXP4U0QOkXEffOWtd3cDnJkQK2xuCVS+
NfMXKlZjJEJJhAd0sruZ6s0Ac6hKOd0Nc4zX3WJV2mJAhiXaDWdMsaud74YhqICV9eSe39r+1mGC
Kc+Y2tLb2N/m/ibww6S3tZfGGAUmenpLzes0XXPMnsz8TlfB41KqBCTJYoQIKHGBOSbaH1JboD0X
rIAon6UVEInq/N0NyDLFpr+xGwIX+nPlCSOgRkq6NAQOldRURRgClVi6AccFglfYOoTehrXDhTdS
s6jsIneN7DXaLKklPa0tLcmTvp7UXV53dqyTw7E7W925dZmOxQl6LnDj7cqnC6JxUeIvuCrjZU6u
Y3K1W6k+uUIEbLdrvct1r/CGbLnMkFqrm+5eZ3w51W2sbn116zDlVLdmudXVrVj8jCSY5ZYtt7Ii
XeKW4uUjWHK+ufNNKW8eq2NgwXwZMvM6sBy5NuXyyTWuWsrExrWfrokpjyMp9DwupTSHX/tqOJdF
XCzeaXFhOgvT6Py3ExIbJMIPiRkSGyThxfghk/iEE/K7GXJh+0V22t9myO1vJ+Q/zZD/dUIOS2iU
P8yQOCEreFS7E7Kgstr91wn53QyJE1IjCq/9YYa0/5cZst/OzCzjhEQKiSSG9EPihMQdle9+SKxR
XfKTGXLDNeVerV3ZBuLtprlXNPG2i1D9Y+Bd5y2HsFTtw+N6yjTnv3/HdkrRT4sZvmIOlUWPOiOG
11/Bc2DOqxEmXHvoqrQgSsjRX+rKS+/StXUuRLjk97ivO38o0pZrz0rCos7Q8iRD3oFfmQ9YwQ0C
IluCjAxqeeSnrbCe1vKh9jASQDpJAiqkFmdcUwaDZXsPIiUPa2ySnnEXrsiJR741U8/mxVFWDBVk
XN48Ku5tEWOE25I5UBWgQOrcNEe7UtLPm+NBJGQW9IN1HR21dzcKUgUkv4xQcAZ4XPnn/yi2YlDs
u3wcCDqZj98l6MvYxzrxN7Yobwn7h96PV1/p/YFReoGnWcopAm8XReQFlrlgHxDEZkCr0FECylYo
hglANGBNrSbM6rCeQthiSGhhTwdAC/VduReuU1gySqiFtRe63Gx29V5oTWHCZtoLQVkVeljpIXtd
6Z/33Zp5lxDAAUqaME1D1nR5GjJ+XaZhZwcb136ICFuQjVJ4+bVdXRKwA0hUv2TkmH6A6jfM9u6K
6Q+70BClKuIJByn2DIjMbUuhCsbOSR4BbSNiXVHj+bCpYU/NeTAiipakz7ZBmwefQAaQPmewSdID
zQtEAbQrXIpwKsK1D+ddY0+FJOz7cBFSkwiH/cjshmaFeR9uVliJcLXCQsgH2d9KBMMdBLeFRiel
daHIw60LwXkgQMWzG6DRJWwtEFqw0I2fgqYJjCkwUin4WZ3jo1zzU9T68eQrjVT+hYTY0cMIJ9WT
RTweCdSG2DB0R20+0nZHmy0FcRzFvZ8D/iP2V/hEpqE59tddYw9BMgC9sfaBZwakgShmkFpSzNIk
Cd3bMK3DLAlzTpZd3RTWdQg4YdrV1yHzhwtrcy0UU+hp4VqHihZunAZ6aE4huaHuLqHTNL1z6hB5
uxQyuvlfcIbsqm3sd0Frk4QXYDu/z5NgYYVQBfkYUFdqoV3afmb7BWfJJJXtYhDIcY8cFdrxWMDY
Dguih6XW+WiqUiXx4vaxhzi5i3yvrPczw1cWn6SJ0vOnPEBDTvNaqlsCRSfzMvD0QPcCRw9UL1g5
Sbxg5jzhlOjDiXODs4WMNS4PIZB80oe4UjZ9aFphL36oFSECtbRYYcnpw4kjpNJdCtuqLvTWUCdT
vAtVuoF5KLpw5hzJGTEPJ5cAjoArrctgnRvYE4NmQd1AYiT1REpNA/iYSJl87BZJ63vsuzlNcili
VrB/I2WQolTwwRX7nYUQQzuDcKbDRcpgC/GLsyIX1ar0gik+kLBnB8jItU0TctbVlbAE+2iPXXHd
n85oj39/hJV0He6Yd3ne9GY6uAMremtJPndDF99mnfzIklTZN1MOoY92RivBUsxDqjiYS9y6P618
1MJwIIyW4jnvzcu2Jun9nmplpVNCdeNYw2I6D0lKcXkY3TvLVr66hT49Tl5evxilpLlvH7XW3wNk
XM2R8Gwae3R2WCX+fMH2+jgpc8Uhx1tP/4+7q2luHEeyf0XRl+mJWLlFSqSoiJmOsOVPyXK5LNv1
cVFAEouERRIUPyRRExuxl73ufc97msPe9ri3+if7S/aBEl0CpZJcBqbb026Go2W7QCABJBIvM19S
EMhrOGLrg/mFaZgPlH/Kf6SD6xIsU3gmjY7rdmezDmt0LJ8/KF9L9asZLw181UyuTI8/zdZlkF46
+iUcMRNw9Bn8aaLysHvVhAc/vArNq/M6LDGKavP8sZYdc9lZWh3Az3Oviyf1urO0W6vzp+VcT6fX
TeeaTfmTtq796XXc4o8X9Oii9xT0YjAph+fOojeY96omfybeDc0fB7DW7GYwubEmkYvi5s0quMcW
OihhAe6cguuuGnYHTtdx+eM1OumsM591mn6n5ePKdZUiJxn8pPS07l1ZyRXuh2YL5TL4w8B9MuUP
cBzL4I+J4blX1QV/mHml0Y5vXvnwUOTPwuui6PYMA7Q687SrwbhJAb3xJ0Tu8BTQ7nVjeV2bdp5A
1nPtByDyucbjLnp4aNCr8jq1B24JOwIsLPCYgTkJJzY8Vlu02FoWzAehh+rzwLgQhTirTmCk+I13
7mBePZ2xsN5fxFWG5FawK8AEejQRN7206PJ2AErOO4YSInUHhc09PYwvgBwmoKAEL+ccTPtnC2SW
vksdvRMYzfge+GVyH1ehuupxcmMuA2gsioBipJJesuaSfbCm3vlT2rCTiD4ys+Xcg5sxQu0RjhUN
EsAm1Gb+bDYMEK+YmWDuWCBFipMzANt1ptpw4sVXRgNKLZnr09sQJHzt5SyqIo9n6p/Q6iI4nRiN
6B7b1ITdPX9kzeQBBSTgXtOBEQP6RJ6jOzVBzlZPbpZGELZpsDSINWA3bv0R1BktXtEz7Uw9571u
zZsXTR13wjSoG7eZX52fRhr9MAmiZg85lAi9jpDhG1YRb9Fk3QzsDUhumNceI1fvgPrbRH1AH6RM
GUNiX+ian/UqsoWcrP4uq820burWFrf5t6cpChWGQLrOrMYABS0moB5Mo6DrZlmtH0+1D5DPvJPN
fDg8qYFY+li7RvREf2FmNbBGxKCNNa3GiQbVhXC6iIfSpn6nPgeRhZPSqB99mWUg/7VAA3Sbf6tm
zqBTbz/Np8t2OmgsuwDIGh9CswsLuPGRJYOwkxkLC4GdDv0Ml86HWuh7N4m7eAdKzhAqdV470wGJ
oAo8WCRqs+i9BcjxvTMAgjaYTEFI4g5St41TUkfNJ33Oght/YDJkcCCVMWww8yPwK1ur1oPRgmUd
FO1xQNNs9FoWsir2HwY7bsiAXjiHaw30cTrSB0UNmDRnVdM3YpRNcDL9PU0QJzNYIrHcAoHnx6Cm
jZZL8HqF1ScDiUbVWv8JxqMHGuQzFLeoIj+idUEt1wFh2Xs8mo+oTBRBnwFI6X77lvCPSJKG1x6Z
7xf1Ae17TGt+1iZICmZVVLFO5mnrPdwh9jy0eo7x0PIeB9lj03t8cj64+TNNPtRNEFbzJ56jdPaF
zz5O2Mfa06fs6VNd+zhbfEryJ1p8wmnmQUnOY3bTnLGoHxut2/1yA8n5lq0PMx8hn8h5BiEiWLdF
wc2nKJdrZEi7nNWq7yLTnZ1ntaV5MTO0+ScL3K2oiQ1+5clMA8fowgNBQxMYqDbrpE+3UWiBjydC
CXGtwc7ApAxWskQDX1AGEneXusO6FTu34ZOjtx0Emb2L0yaqOAbgeI5q4FA0jOa1qdcXn4x53QTr
jn4STiEPt4lYcRSPTO6cZvVzC9QxsDhwc33S/QTFVQ17gCzZ9tIEt2kVxZMmWnzTMBMcU/UQdiWL
6pfGwNfuIn/QXyZP9Q+pnl361aA20qyhVWuCpthaZqhxjW8Jm2bXvmc2UVtd96+eNNTryib0AfHE
7kPLeZ9Q38MNC3W89clT21xEwbtWimDoAAVW2zMzBU2FYc57Nbrwr+Flbzd030Zpz8V97NPphTHB
0Qh/EbtsWFXnVsM+PAHLIuLCGkjRBr1st56GyxFrsM+zBIyTgPUTWHkukLY0ji8inlt86s7CdlpF
vGr7yQtQ3g188GmYfTbpnCF5AUDaAlHdCKTNbZD8m6npTyeTOWIkDy2V8koBjQOSx5BrA78Eqk9y
eHHjVojG03DeitJ2w1xML7NB9bExm39xlyDBRFH7tIeICIYSexeTljlvhykCM/Z3YJv9AC4R2Hro
AhYrzrrStdRBnclYA81Du04HyE1wjE7SnCJxMIkHIOJAykFgAMx/CmGWTqG5rOb8lKa4I4MRaXo6
153TGYppI8bEOrPST36CPEcP0SYNmNlzZwReTB+8mFl4ly79y/0934Lv0GmopCbMM0RcNctRbi4i
MmcaMv/bMFIRqmaCRIj6g5PUqhm4YtfHiFbIetUUidX5e38RClnGv/4Fn0cszCLquEnp46/3DMmI
/l/4v3n+G/Ff/Nqjo4jF7Euy968ubHZDfDsu/5HQMt6+7t0pSYjw4SxIaJK9T20wRNpx6iX7f7sa
B+p18oZuGeir7tlWEy/6o3y0322oYuf9us9C+68/jUCqnfD+OaCg/Wn9K14Ejucn/bLVUD6YfQ14
BGNOx2jZqB9p3C7jmbj5F+LEPbDern9dtY7gAOHnbm316xZ+jxduCPN7Mtjq1Q457f+bfSNYSYeL
gNNJSYmgYR6B6xRrutHYJQL9CJsaEBycQuuvtyYBzhciJQGjdmRigg3TQkkt/iUugsYRfKi6hTMY
1jv/gsfsba2BluwaMLQjsCMCVDTX61yUgFY7qls1/MdpYvKvtyYBjfObSC2CRv3IwDlggJ9tNctY
VRuaQNOPNIMPnadKva3ZRxqL7NjNIw3WZhOwzWp6S9PfOELdvRoYjt6c9tM4t4LUvNdbR/DfaTxw
WJjwavOohV9AJeDOnX+9vcHLbvtG88iwmqAmaohj1xo49mp5NsjzXnhba7652oUri+vZFPmBg7/R
OmryTCXUjFvNLvTH5nY3jlB6qtnimU5va+R57SWpFY9Z11BI0Co2e6s09NYRrsmaBX2wXvhvTQQ8
mU9KAmb9CPXEeHbr+kiHAt2YfN04QikKMAqbq9XPLwZvaxHo8jYP1F4Tdx9+a8u/SouggdOwBpsH
PACrrzcnAs5lJ7UKGrBqEHUHUrH1EEURVGEQGA3QcUM/vlEtiPqPsjKwjjA+QNMIPMq/xJ2gQRdY
vJQjJ0x9W1sAMWqSYzdg0nE1ABvieY1vaAE+9lqtAQ6MNzd2HtIptfQNaDhkGSGOc729xfPfOgLf
Hi8iujaFa6ut9oZuvQhPlBWBjjPA4JVUxbEbuA2DTR5233rXr4ysNzR2ziQpN/sWTN46gjsLVEOU
AI4/XPhh+2jr8+/NHX9wLkuKgJt/TZj3wNdXe1/U/Sauw8jHBCy/XgRvUAQKdEAdpxsswfVKF1W/
Xj9CWic0BKCf/OvNiYDbrVL7oJ6je1BzuOzkXzhNNw4ALgGYyfDlre7Xb0gFoMOSYzfMI7ika3DO
rcdemv0GTGAeAF7cAeC4e+n5/wI5PQPE8Dd54xw/pna8AUIf/IMCOt1uYAMehnkHZSn8KQeUV41/
A5h/HTGAzQF+kAO7G7/gEP7GRzaySXDgbwSseoXKb7RQIMd5t9d9WctreyRCx884Hg4hFT+8pHZE
ohECtHKgfD1q7gr460/HXyI6IptAebOB+f3WDw6pr4e8sY72NhkkeFtSalYzW1gYUu3GVOgowCzJ
Fs/SiIV20SsOkaOmTQPaS6abNyxK3Mqxb5cFq/PAb7m2jxFxFBGvJIcmSmTKtdtn6e4+1xF4A/NJ
Rh7v+E4Qe4zSZLgqQF/i0oRMfKTB4JCWecctPEwOK7+lgcCyJsLtwQgOGw1F2raklH7zFcUvXN1Y
M6S0EGEhWQ34NXUOhmgWincAchKH84oX9eyYhSwhvig7XMMN0GPrQBzgjgIHy/aaes3LiONG9rDo
Nt8KKKgOphfMD3gbuIWnc2xDelRtEtHhECuicmMnrh15JBhD9Kt2V04qZKLVYW1xc7uGiwev8Xng
tbvU4rPnbVtZFs7LFST447/f6O1qTxeKdlNVi8eBoOr/CY6FNgnIWNC29X2b54V75yKy7YDPeDGj
fMI5LP/d+X1hwz17QUesaCdX5LxeqGyzfQKndeUWx2dkV9DtCqiJUht2X9E0f1NeIUb2TQ8BTexx
pZ+QxBa2A7RW8bKdDu5nq3bfidxG93Bs7DyUcHhsnffpj6vF531d9DafBDhA4RqAAfpd+WCw34xF
YSv+NhsYnixNe5HdtyGUrQ28qYD+YabaCXEjLMhCmLmAt87NjV6+cO+0szBKhTVnqNjqZEmwnCMa
Cv2t7VtrL+zwVUREIXDa++8usJc2GkfE9op2ctlytEe62YhMi1byRjkaL9toh0Xjkgh4jrFss910
TmhStJP3lrPzyTZ7bQ9JIKpMGJXy7b7zSzLg2e2ynX0PQzIqmslFsG2apt+04wsXV5+kY1o5jshQ
tOUQ6lq86/XKvY+oMeGkRka8fKvrA4n3uXLm02jrXOKVP2Wl/cGOk8oJCSZFU1zisG+Lj68Xyifb
twUlAY4D+VZvWAWL7k9xpWzDGCr02gVDs5VLO48BrPTT4ZjitkdHwpZEDR4V6vk+DYaVq3jL+uYu
LviyFcjqeJhWemksrMx16wqW59/uzvpnd49np/9a4YvIjoLK1j7ATQlZ8qCV1y3A9ADn9t7/8q28
eY6fPaMou366AUAJ1n/xr170+/UG4queoy5CQ2sz4p/7GnHsOYBBhDWgQG0cBw62SrGdufQUHCcn
DBVqcevZbJZz3svquBM7EG02HVi0dKNplAZjWjTERcAzymSbbbtkXLTC29yGwtIfPvvu7DAdenRU
YV8quPBX2giZFW5q3DEt2/FT2weHCEJ1R5XD71OwAtvATiMmGjWHtcsKb9h7UWM+QyB3IRA+B8a+
29ML7Y/n+18O9gbPMhLeo+DUbZPQrjza0dgWWlZgR6MOwxAYpbDiua9FduEgsz0Uzlde1Ey60WlK
Ega951UuUjgLBJ1iKtApZxHSn8RmOQOAdL8Tl7JQVNe87qdsu/fY9hfELxm/PFZCtuULMhQ3oaVg
+i7c0jGwja6nP6wGtxcC/MXyAmh//Z/Eroz/dDVjNBJ2HaJ05Zvv2kEmrN4dLpcfl8U1HZatAtS0
ku/tNRDzxBUOlzzFVnaVob8lKXCmK9lWewBYHRKPSvdNFcdIj2QsScTlsBdGf+E50iMemQs6GIGP
KiThlRpVsIt7OEhHJUxYxc2pR1Jo37JHS1NxGPXYkmtJQMyFTLkBoPHMJdnFdkNhiBfN5K2qUOx5
q+J5ofFwa9nerpRl9YTGMUmL5vJebzsj0x9WxXcw80XfBmjAi7e8HnLo29nItT2vhN/zKn6y8li7
Z7dc9Yg8VtC4HdgOEaBPXVNwNPW524RUrm0WCOsZtPUKOs38LTe4Chi4n5aQVTgg5XsLgkDhVNI5
5aP0ovj6X6yCxNCvf89dU7fR1/8ORlQMZ9B5dQDZFwEroiWPt15XsGHuSbAs61FE0sl3+MHZ2uA8
CEpWDidpNKEBqZyTWJzNhgKVh2gcWjKQdUOBkM8AaiBgSThfdU60IyuNz1sGvc75QaWbpf6QDOei
xlCB7K906Pb+5tHBsp0+oVHlHpaRoESBPMq3fDzMbGHuUOCcM0m2GohoAbKJIucHN8wu+PK3ca6u
oqn+iLAmXFqi3aNiroMxw4lZLBpu7yiwHfKQMbGvmgK9cmJ7Dk39zc6qcG2esBiCzQ+0Szta2g6b
QeUKb1GgbNF5UvJ5b4cSpj9sWJ6gLg3Cm4Tu1hV099QOfBIJTjIV3qyrCGIQY3FUXDXO4qQcicfT
EGR1bHtpj1xRtiquGud0KyCJ5wzK9vacRMze5WDbG633wmv4OQIgRsIJyZkdZLt8QYeIESq5v1sK
Zu4ChCFBbGdFF7li48zV0h22I3hjxWZVyAFBaqJ0efaAbGfbEYMdJqgGnN3y7V6mAXSOIIQ87Ve2
v1ejLeWgqbgVXiXEE3vL6Rhke9uxo9IC0zj3kHSz8McDSxMjCVAJVL7la5LMSqtBxRXlmiZuWjZN
NBVuPPCgzcik3GUFMr6m0OuJHcCJL/pJUaVAgZzThe3DcxQ5RVs5jMSTwmQXR495Y8ikaChv11Cg
1nosIGXcUsEWAXabiJ1VcV37ThB3nnMpK2AkUsyJqCtUHM23PMxmLEybiniXW6R9pCUcLacckRXD
HaCu0mUDBCtF/yXwSuxoxCYIayLnh5HtcD/XmhENRJRExa2jH5YCYPOUXOkOz4g3JJGwJkBio0DE
c3ssHh45G4N0f+c0Wa5SJ4o+cu2jqzjyHiY8xlgwLpHWUrzm9attHU/YpYEzZuK1UYXr75HHfmDd
oaygoDFQH1W+79DIOKBsJxIXtIpbTd+OyqifCk8+IvtsHnDTK4XIomisAqBileHWIyN7XL7paQCl
FBxWXZAZzgRpt1pw5R7Gug6H2Hz9d67+d13Nmo26ZoHfAfiahYDOOtj8Dq2d3w9aQ8Yt8jZkobXN
/q8DDjd/dLYOgcyDGYV3Fb8pfrgvqAloC12WNMohwR6exzaLE1K5K2WZKoHMvUqfeDMCNK7oJlev
TQW23QUCg2x4roRDdzsvNv1h6OmSBWOemLjZYUTbFh9fr7dvIOCIOKnQY21vytALUYxbRNn4YrOH
UYFdq/M3wrJ5/nKx3P84iX7HO5O1jcNL5/ebiTzv+w84E18cBJ4h5F88sxXYL8cwFoeEPokNK7hd
H0fIshBvEAou1kgIcTwytmO3UF+5datAEL2McCRdaFZFh920PGkKcEgwiQei749XvJK9OyByecjG
4pypQJ76Ea1cI5NHUOgqLHuoWtEBpAIWwnHpVLr8W//4rhBqjuCoiAS6giMvsEshE6igWrzo9acx
WhanTlMRTNMhoagaNBUZZN0scrJlWZ3Bdy0vhtUFpMtKMdBaXYGIV3ECO9pWsKW7SIqduNsiUbCv
r4mYNoA7jLycccUjbGuLGAqkjCs1cnhKa1mF8Q6Yc0xnYgweKExVyMIjWXlPq8gWuLFDMfoOZZ7l
u3sLqx0unF33XJQYUtH+ZMtU0VR4C29B80TDEBiUcJnZzz7ywitHH+gTCaE2ivHnhgWvsit7rN67
hJZhZRTqVdAweaLbkkYQkIqmKSJhi3ZWNpaKHiNMjpuFZTUHAuXiXa8/AB+WQ3uHOFT4cx6pneBG
WvQxl4cKVfcOSbxsVrlKkLMXVn6pnCE1iCXpemduvk4Dj66CCVi/sJsGJHYRmfZLpfhfuuulzYYK
R1A/RPqdl+3SN3WNU2xIb7EeHY+Bap6ROCka43O0IvD4fuvQIi/iSFlLre/SCUiXAkjt+X9XedKb
LwUWAO6lg/DgYRQLxxXJCCYoot7//dt/xhP+CcUdkRuCHlwivcknxawJ+hDwn1lvKAB47ilSDqtI
nRHzRZrgeq7z8hWymrFv41IwKZZ7/MspJSzDfYlW3iOFlYggL7iFUZxI/qWnbDJmEOA9meAaSUWY
CUztDXBoyb+lS1CUjQpxWZwGFESICmzFW1L1aHWEkKdqHKdFZ/mKX79DwdzDU+fsaFmBDromYeKW
zJqVaA4eAr8fsISMvBVdkSy4tDmEfxisfhylQyLMXvHh9ccr0EAKrDePvzwh0RDZEEWj+XlYfJB5
AyoZeiIArsIA470FYi/oSBWeKJ67CuIlINVC0youyG2SwbO/68RUYc60S6tDRaLeKfORSiDShaow
Hop2d2emq7i9gXmuTGinIugD/pwx+OBSMetGRZLaJaiYaLHdVlpfwbnYwTouzR947YvXvH5X90jE
k0zKmYsquAu48z3mmWSC1aepIAm6RWBqwrgPUbBCdBVkPivqwC5NkjjXpjf2jIoaRIWpv3rLdToS
kRSUZJGf03tE8NAxGefdv2dDEKwWjeZngYowyHvcFVfyaWNdsniXMkQt2OK9r1+gK0E9UsRNg9GR
BwBwLpKVVtiCGlRkd58gSZjGbuURZXzpTiUPdiL5cT30975Bgcv6BOGIJWoBXYUrvA13NdDFQgT5
klJh+veJaBXpTQX6DcBRUjlLAWkkNBW3sYokhNXqhAmTuF//7tl+tikVQ0XYdT6AHsEbxHg0ZJKp
wDBXA1idApWfV/kJf94cBApkHXYpH74uf/0PIABjG/xrlRsyI3Fs45K3+j+y1h2Vn09pHKacTZXA
P1B56B9XL4+v7q+E/nCq/hYeAyTKqGaIClcHT9dNo/7sN+UGW5Fwy15KIN1vd3nw2Kffgkx+L+75
yOE9Et17KqCiE7gWSuH1KuLeTiKyFHM8VeRxtwF4C4C0ClSnzTxWJtxRAWaejWDxinFRKoiWz2Ge
j1zOllSi3lGRnXtOvMl3Y/4U2BYXKcIKhHtyXqP922bbqkr8IkCyD0wQeLSwNPKK2bINc9cQLvnC
IaPxWqXSDduRCFSpYGN6iNJyZ1GJS76zj4joXYLMW5g40M4favn3OwbMHfUMZA+FzdFw6xo1QzZ/
dCYGgH73VyoZ9fNqFrLjeoOHHazHrdIdvByv7K5DMMQX5k3W5k/RHrenTYR7g369ZaJIWcOyUH7k
ILK7a4b3LAmF876rJsgfcBWsysKArZb4TFA9Kqz8E2TEliFbBZfMPjcm2M5LrIponhOWzuxkx/pV
QaDRZhxW+LlrIwg9cP68C2BQcd3PI5I4CzHuQNyG2fUeFcmBbcaKnS5cQw0FgE+HRMCodsyDCvqV
c/pEN3WTihiXc2RXcWLyom5GnvFCR9F28N3eEhQvdBCvbVSkD2ZbwX0q4uFP4KuMdkjfOngzPXxv
Xvc9j23jq5QDYM+R3zxucyysJhXGIKBxIZZCBY/+pY0svbWI8jH0RqeAp7ziZ8IgQD5TLLjX44aX
bL5xdSjaW+HxBw/Tw/NSoIR5XGdQyUtlVe6BdlMEiYgGuor0yQ5zkWcNTX6cME8gK9JUxCrx5D7u
0bqz7S+CqFRck7twtQ8Bv4kNK9gbbTdCrBL8ezv2nqaCvuWWeH4GJrxtoauo7bPioyyhkijHWsjp
9Wv/xp5X2sTbkeSnIvPxhpZoLlXkPT6SABlW4iVUBf57A9JPsVUVJwoX8GcbEUCldHQVGv+WJiPg
9juNNpSok18dtyREoAAfwg5qYzUBMF6Z/FOBQod9FiMwZXdgrIpMvBUUfml7cDj/S+U4hsMpplC5
/MiFS41HRVYQ3NVOA1ew/1E5UH5S7tkEiIawUnUVJvo9wrXF3qoItb9PkXhf6qyClfkB0ws7lgv8
PE0QBVnINfcxqYiD+ABTbcdpoauwwrcuhrqKUDUET4JLY91nwUxCNp2SNB0etM3d6YXG2RS6Ae8P
qoQDgUAadw3Rd4d5PH5HIGJHNU9ZIGJzNIdhtpXdyP0Cz/WOiw7sy7O+sBl8zcJqVxHpf5fGpbQH
XUVc6P3X/wWdamZvrhNU0yw+fs9s2ZRkgU7+NgDVrsKrxbTkc7We2D3Qo2TdwF1jf1GdoUMw3RqD
5PpxV9XXP94orcZ2kdk3NsoDk70G6kcersS//j8AAAD//w==</cx:binary>
              </cx:geoCache>
            </cx:geography>
          </cx:layoutPr>
          <cx:valueColors>
            <cx:minColor>
              <a:srgbClr val="2A941C"/>
            </cx:minColor>
            <cx:midColor>
              <a:srgbClr val="FFFF00"/>
            </cx:midColor>
            <cx:maxColor>
              <a:srgbClr val="FF0000"/>
            </cx:maxColor>
          </cx:valueColors>
          <cx:valueColorPositions count="3"/>
        </cx:series>
      </cx:plotAreaRegion>
    </cx:plotArea>
    <cx:legend pos="b" align="ctr" overlay="0">
      <cx:txPr>
        <a:bodyPr spcFirstLastPara="1" vertOverflow="ellipsis" horzOverflow="overflow" wrap="square" lIns="0" tIns="0" rIns="0" bIns="0" anchor="ctr" anchorCtr="1"/>
        <a:lstStyle/>
        <a:p>
          <a:pPr algn="ctr" rtl="0">
            <a:defRPr>
              <a:solidFill>
                <a:schemeClr val="tx2"/>
              </a:solidFill>
            </a:defRPr>
          </a:pPr>
          <a:endParaRPr lang="hu-HU" sz="900" b="0" i="0" u="none" strike="noStrike" baseline="0">
            <a:solidFill>
              <a:schemeClr val="tx2"/>
            </a:solidFill>
            <a:latin typeface="Century Gothic"/>
          </a:endParaRPr>
        </a:p>
      </cx:txPr>
    </cx:legend>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F4830-5CD4-4C71-985C-0708E9B0BE14}" type="doc">
      <dgm:prSet loTypeId="urn:microsoft.com/office/officeart/2005/8/layout/StepDownProcess" loCatId="process" qsTypeId="urn:microsoft.com/office/officeart/2005/8/quickstyle/simple4" qsCatId="simple" csTypeId="urn:microsoft.com/office/officeart/2005/8/colors/accent0_1" csCatId="mainScheme" phldr="1"/>
      <dgm:spPr/>
      <dgm:t>
        <a:bodyPr rtlCol="0"/>
        <a:lstStyle/>
        <a:p>
          <a:pPr rtl="0"/>
          <a:endParaRPr lang="en-US"/>
        </a:p>
      </dgm:t>
    </dgm:pt>
    <dgm:pt modelId="{98450B70-D18C-4E1D-97E9-FA8BA06091D9}">
      <dgm:prSet phldrT="[Text]" custT="1"/>
      <dgm:spPr/>
      <dgm:t>
        <a:bodyPr rtlCol="0"/>
        <a:lstStyle/>
        <a:p>
          <a:pPr rtl="0"/>
          <a:r>
            <a:rPr lang="hu" sz="1800" b="1" dirty="0"/>
            <a:t>Collecting </a:t>
          </a:r>
        </a:p>
        <a:p>
          <a:pPr rtl="0"/>
          <a:r>
            <a:rPr lang="hu" sz="1800" b="1" dirty="0"/>
            <a:t>raw data </a:t>
          </a:r>
          <a:br>
            <a:rPr lang="hu" sz="1800" b="1" dirty="0"/>
          </a:br>
          <a:r>
            <a:rPr lang="hu" sz="1200" i="1" dirty="0"/>
            <a:t>(OECD-Database)</a:t>
          </a:r>
        </a:p>
      </dgm:t>
      <dgm:extLst>
        <a:ext uri="{E40237B7-FDA0-4F09-8148-C483321AD2D9}">
          <dgm14:cNvPr xmlns:dgm14="http://schemas.microsoft.com/office/drawing/2010/diagram" id="0" name="" title="Group A title"/>
        </a:ext>
      </dgm:extLst>
    </dgm:pt>
    <dgm:pt modelId="{D3A29EAE-789C-47E5-9852-BCEC72920C67}" type="parTrans" cxnId="{E5063A27-7015-42DC-B1DA-489D94936D4B}">
      <dgm:prSet/>
      <dgm:spPr/>
      <dgm:t>
        <a:bodyPr rtlCol="0"/>
        <a:lstStyle/>
        <a:p>
          <a:pPr rtl="0"/>
          <a:endParaRPr lang="en-US"/>
        </a:p>
      </dgm:t>
    </dgm:pt>
    <dgm:pt modelId="{5476BBDE-A636-40EE-8272-09D0B7700854}" type="sibTrans" cxnId="{E5063A27-7015-42DC-B1DA-489D94936D4B}">
      <dgm:prSet/>
      <dgm:spPr/>
      <dgm:t>
        <a:bodyPr rtlCol="0"/>
        <a:lstStyle/>
        <a:p>
          <a:pPr rtl="0"/>
          <a:endParaRPr lang="en-US"/>
        </a:p>
      </dgm:t>
    </dgm:pt>
    <dgm:pt modelId="{C1B61D4D-7B51-471F-A0A6-E55A5EC41A8E}">
      <dgm:prSet phldrT="[Text]" custT="1"/>
      <dgm:spPr/>
      <dgm:t>
        <a:bodyPr rtlCol="0"/>
        <a:lstStyle/>
        <a:p>
          <a:pPr rtl="0"/>
          <a:r>
            <a:rPr lang="hu" sz="1600" dirty="0"/>
            <a:t>Average wages yearly</a:t>
          </a:r>
        </a:p>
      </dgm:t>
      <dgm:extLst>
        <a:ext uri="{E40237B7-FDA0-4F09-8148-C483321AD2D9}">
          <dgm14:cNvPr xmlns:dgm14="http://schemas.microsoft.com/office/drawing/2010/diagram" id="0" name="" title="Group A tasks"/>
        </a:ext>
      </dgm:extLst>
    </dgm:pt>
    <dgm:pt modelId="{5710F621-701D-41BB-85BB-C0B920115602}" type="parTrans" cxnId="{EE0A8727-A6A5-4A4A-8E84-2B46A6195433}">
      <dgm:prSet/>
      <dgm:spPr/>
      <dgm:t>
        <a:bodyPr rtlCol="0"/>
        <a:lstStyle/>
        <a:p>
          <a:pPr rtl="0"/>
          <a:endParaRPr lang="en-US"/>
        </a:p>
      </dgm:t>
    </dgm:pt>
    <dgm:pt modelId="{3F762C5C-6E64-4A25-ACCC-7257C2D7624F}" type="sibTrans" cxnId="{EE0A8727-A6A5-4A4A-8E84-2B46A6195433}">
      <dgm:prSet/>
      <dgm:spPr/>
      <dgm:t>
        <a:bodyPr rtlCol="0"/>
        <a:lstStyle/>
        <a:p>
          <a:pPr rtl="0"/>
          <a:endParaRPr lang="en-US"/>
        </a:p>
      </dgm:t>
    </dgm:pt>
    <dgm:pt modelId="{255827E2-CE07-427C-839C-BE2E51FCDBB8}">
      <dgm:prSet phldrT="[Text]" custT="1"/>
      <dgm:spPr/>
      <dgm:t>
        <a:bodyPr rtlCol="0"/>
        <a:lstStyle/>
        <a:p>
          <a:pPr rtl="0"/>
          <a:r>
            <a:rPr lang="hu" sz="1700" b="1" dirty="0"/>
            <a:t>OAM </a:t>
          </a:r>
          <a:br>
            <a:rPr lang="hu" sz="1700" b="1" dirty="0"/>
          </a:br>
          <a:r>
            <a:rPr lang="hu" sz="1200" b="0" i="1" dirty="0"/>
            <a:t>(Object-Attribute-Matrix)</a:t>
          </a:r>
          <a:endParaRPr lang="hu" sz="1050" b="0" i="1" dirty="0"/>
        </a:p>
      </dgm:t>
      <dgm:extLst>
        <a:ext uri="{E40237B7-FDA0-4F09-8148-C483321AD2D9}">
          <dgm14:cNvPr xmlns:dgm14="http://schemas.microsoft.com/office/drawing/2010/diagram" id="0" name="" title="Group B tasks"/>
        </a:ext>
      </dgm:extLst>
    </dgm:pt>
    <dgm:pt modelId="{CC67C3C2-15A4-4506-BA33-B1FE8A669FD6}" type="parTrans" cxnId="{57307241-4596-4C81-AEDD-3103B1A40EE5}">
      <dgm:prSet/>
      <dgm:spPr/>
      <dgm:t>
        <a:bodyPr rtlCol="0"/>
        <a:lstStyle/>
        <a:p>
          <a:pPr rtl="0"/>
          <a:endParaRPr lang="en-US"/>
        </a:p>
      </dgm:t>
    </dgm:pt>
    <dgm:pt modelId="{22B85B52-EEDB-48AC-9998-BE0D123F7FE8}" type="sibTrans" cxnId="{57307241-4596-4C81-AEDD-3103B1A40EE5}">
      <dgm:prSet/>
      <dgm:spPr/>
      <dgm:t>
        <a:bodyPr rtlCol="0"/>
        <a:lstStyle/>
        <a:p>
          <a:pPr rtl="0"/>
          <a:endParaRPr lang="en-US"/>
        </a:p>
      </dgm:t>
    </dgm:pt>
    <dgm:pt modelId="{0D636056-30D8-4434-99F7-E38A6E2B8161}">
      <dgm:prSet phldrT="[Text]" custT="1"/>
      <dgm:spPr/>
      <dgm:t>
        <a:bodyPr rtlCol="0"/>
        <a:lstStyle/>
        <a:p>
          <a:pPr rtl="0"/>
          <a:r>
            <a:rPr lang="hu" sz="2000" b="1" dirty="0"/>
            <a:t>COCO Y0</a:t>
          </a:r>
          <a:br>
            <a:rPr lang="hu" sz="2000" b="1" dirty="0"/>
          </a:br>
          <a:r>
            <a:rPr lang="hu" sz="1200" b="0" i="1" dirty="0"/>
            <a:t>(artificial intelligence)</a:t>
          </a:r>
        </a:p>
      </dgm:t>
      <dgm:extLst>
        <a:ext uri="{E40237B7-FDA0-4F09-8148-C483321AD2D9}">
          <dgm14:cNvPr xmlns:dgm14="http://schemas.microsoft.com/office/drawing/2010/diagram" id="0" name="" title="Group C title"/>
        </a:ext>
      </dgm:extLst>
    </dgm:pt>
    <dgm:pt modelId="{BB5BFE0E-B039-45BE-BD5F-A1F8AB17574F}" type="parTrans" cxnId="{509F2F7C-8BDB-46E3-A012-91E3DFD74DCA}">
      <dgm:prSet/>
      <dgm:spPr/>
      <dgm:t>
        <a:bodyPr rtlCol="0"/>
        <a:lstStyle/>
        <a:p>
          <a:pPr rtl="0"/>
          <a:endParaRPr lang="en-US"/>
        </a:p>
      </dgm:t>
    </dgm:pt>
    <dgm:pt modelId="{29834D85-C3E6-4A35-9EB5-194ABE6020BC}" type="sibTrans" cxnId="{509F2F7C-8BDB-46E3-A012-91E3DFD74DCA}">
      <dgm:prSet/>
      <dgm:spPr/>
      <dgm:t>
        <a:bodyPr rtlCol="0"/>
        <a:lstStyle/>
        <a:p>
          <a:pPr rtl="0"/>
          <a:endParaRPr lang="en-US"/>
        </a:p>
      </dgm:t>
    </dgm:pt>
    <dgm:pt modelId="{3791C0EA-2A16-4B79-AE66-267F4C96876D}">
      <dgm:prSet phldrT="[Text]"/>
      <dgm:spPr/>
      <dgm:t>
        <a:bodyPr rtlCol="0"/>
        <a:lstStyle/>
        <a:p>
          <a:pPr rtl="0"/>
          <a:r>
            <a:rPr lang="hu" dirty="0"/>
            <a:t>Forming one table of all supplementary calculations</a:t>
          </a:r>
        </a:p>
      </dgm:t>
    </dgm:pt>
    <dgm:pt modelId="{51AE5850-1421-4D2B-9EDB-A11AC19873DC}" type="parTrans" cxnId="{6CCAD765-FAAF-43CB-B066-63D48E3ACEB0}">
      <dgm:prSet/>
      <dgm:spPr/>
      <dgm:t>
        <a:bodyPr rtlCol="0"/>
        <a:lstStyle/>
        <a:p>
          <a:pPr rtl="0"/>
          <a:endParaRPr lang="en-US"/>
        </a:p>
      </dgm:t>
    </dgm:pt>
    <dgm:pt modelId="{E6EC0DB1-165D-4E4E-A44A-0C2D946F2E51}" type="sibTrans" cxnId="{6CCAD765-FAAF-43CB-B066-63D48E3ACEB0}">
      <dgm:prSet/>
      <dgm:spPr/>
      <dgm:t>
        <a:bodyPr rtlCol="0"/>
        <a:lstStyle/>
        <a:p>
          <a:pPr rtl="0"/>
          <a:endParaRPr lang="en-US"/>
        </a:p>
      </dgm:t>
    </dgm:pt>
    <dgm:pt modelId="{20D5FFF3-0038-4A6D-B551-80F94E9E7F44}">
      <dgm:prSet phldrT="[Text]" custT="1"/>
      <dgm:spPr/>
      <dgm:t>
        <a:bodyPr rtlCol="0"/>
        <a:lstStyle/>
        <a:p>
          <a:pPr rtl="0"/>
          <a:r>
            <a:rPr lang="hu" sz="1600" dirty="0"/>
            <a:t>Examining outputs</a:t>
          </a:r>
        </a:p>
      </dgm:t>
      <dgm:extLst>
        <a:ext uri="{E40237B7-FDA0-4F09-8148-C483321AD2D9}">
          <dgm14:cNvPr xmlns:dgm14="http://schemas.microsoft.com/office/drawing/2010/diagram" id="0" name="" title="Group C tasks"/>
        </a:ext>
      </dgm:extLst>
    </dgm:pt>
    <dgm:pt modelId="{9E41A84F-1750-4EAB-9074-4218A1CDAFE8}" type="parTrans" cxnId="{546F133B-2DD3-442B-A0FC-A2A03EA1A2BC}">
      <dgm:prSet/>
      <dgm:spPr/>
      <dgm:t>
        <a:bodyPr rtlCol="0"/>
        <a:lstStyle/>
        <a:p>
          <a:pPr rtl="0"/>
          <a:endParaRPr lang="en-US"/>
        </a:p>
      </dgm:t>
    </dgm:pt>
    <dgm:pt modelId="{7DD3C01D-CFF2-4AED-890C-4E4EB17BB290}" type="sibTrans" cxnId="{546F133B-2DD3-442B-A0FC-A2A03EA1A2BC}">
      <dgm:prSet/>
      <dgm:spPr/>
      <dgm:t>
        <a:bodyPr rtlCol="0"/>
        <a:lstStyle/>
        <a:p>
          <a:pPr rtl="0"/>
          <a:endParaRPr lang="en-US"/>
        </a:p>
      </dgm:t>
    </dgm:pt>
    <dgm:pt modelId="{D2B3B86B-A7FC-427D-B932-B141A31BA4D2}">
      <dgm:prSet phldrT="[Text]" custT="1"/>
      <dgm:spPr/>
      <dgm:t>
        <a:bodyPr rtlCol="0"/>
        <a:lstStyle/>
        <a:p>
          <a:pPr rtl="0"/>
          <a:r>
            <a:rPr lang="hu" sz="1600" dirty="0"/>
            <a:t>Regional results</a:t>
          </a:r>
        </a:p>
      </dgm:t>
    </dgm:pt>
    <dgm:pt modelId="{AC3C65B1-A330-4EAB-A9F4-664A85BBC9B0}" type="parTrans" cxnId="{D17F8B24-4FBB-4B2B-BBAC-CF26A5794353}">
      <dgm:prSet/>
      <dgm:spPr/>
      <dgm:t>
        <a:bodyPr rtlCol="0"/>
        <a:lstStyle/>
        <a:p>
          <a:pPr rtl="0"/>
          <a:endParaRPr lang="en-US"/>
        </a:p>
      </dgm:t>
    </dgm:pt>
    <dgm:pt modelId="{3F3F1702-C0A1-43B4-9752-838956C7C3E1}" type="sibTrans" cxnId="{D17F8B24-4FBB-4B2B-BBAC-CF26A5794353}">
      <dgm:prSet/>
      <dgm:spPr/>
      <dgm:t>
        <a:bodyPr rtlCol="0"/>
        <a:lstStyle/>
        <a:p>
          <a:pPr rtl="0"/>
          <a:endParaRPr lang="en-US"/>
        </a:p>
      </dgm:t>
    </dgm:pt>
    <dgm:pt modelId="{67CA5AE8-E6C9-4CA1-937D-C2E53D9F6FAE}">
      <dgm:prSet phldrT="[Text]" custT="1"/>
      <dgm:spPr/>
      <dgm:t>
        <a:bodyPr rtlCol="0"/>
        <a:lstStyle/>
        <a:p>
          <a:pPr rtl="0"/>
          <a:r>
            <a:rPr lang="hu" sz="1600" dirty="0"/>
            <a:t>GDP/head</a:t>
          </a:r>
        </a:p>
      </dgm:t>
    </dgm:pt>
    <dgm:pt modelId="{F4B83334-C80A-4955-BBCF-487E96C3DECC}" type="parTrans" cxnId="{2B131B52-D0F6-4892-A2FC-9F16FCADBF24}">
      <dgm:prSet/>
      <dgm:spPr/>
      <dgm:t>
        <a:bodyPr/>
        <a:lstStyle/>
        <a:p>
          <a:endParaRPr lang="en-US"/>
        </a:p>
      </dgm:t>
    </dgm:pt>
    <dgm:pt modelId="{3625A80D-441F-4EB2-A796-069EFBD836E5}" type="sibTrans" cxnId="{2B131B52-D0F6-4892-A2FC-9F16FCADBF24}">
      <dgm:prSet/>
      <dgm:spPr/>
      <dgm:t>
        <a:bodyPr/>
        <a:lstStyle/>
        <a:p>
          <a:endParaRPr lang="en-US"/>
        </a:p>
      </dgm:t>
    </dgm:pt>
    <dgm:pt modelId="{C53FFB20-4F85-4A21-8E6E-EE34F3DCB70C}">
      <dgm:prSet phldrT="[Text]" custT="1"/>
      <dgm:spPr/>
      <dgm:t>
        <a:bodyPr rtlCol="0"/>
        <a:lstStyle/>
        <a:p>
          <a:pPr rtl="0"/>
          <a:r>
            <a:rPr lang="hu" sz="1600" dirty="0"/>
            <a:t>Average workinghours yearly</a:t>
          </a:r>
        </a:p>
      </dgm:t>
    </dgm:pt>
    <dgm:pt modelId="{7C6C3B24-F593-4891-8441-B4656D8D3F1B}" type="parTrans" cxnId="{4F8B3B2F-8A47-4684-B396-42BE3C4CD089}">
      <dgm:prSet/>
      <dgm:spPr/>
      <dgm:t>
        <a:bodyPr/>
        <a:lstStyle/>
        <a:p>
          <a:endParaRPr lang="en-US"/>
        </a:p>
      </dgm:t>
    </dgm:pt>
    <dgm:pt modelId="{1D1CE090-4D37-4301-9507-C9A55CF86011}" type="sibTrans" cxnId="{4F8B3B2F-8A47-4684-B396-42BE3C4CD089}">
      <dgm:prSet/>
      <dgm:spPr/>
      <dgm:t>
        <a:bodyPr/>
        <a:lstStyle/>
        <a:p>
          <a:endParaRPr lang="en-US"/>
        </a:p>
      </dgm:t>
    </dgm:pt>
    <dgm:pt modelId="{E15583C0-ADA9-41B5-8EE0-38E11DB416B5}">
      <dgm:prSet phldrT="[Text]" custT="1"/>
      <dgm:spPr/>
      <dgm:t>
        <a:bodyPr rtlCol="0"/>
        <a:lstStyle/>
        <a:p>
          <a:pPr rtl="0"/>
          <a:r>
            <a:rPr lang="hu" sz="1700" b="1" dirty="0"/>
            <a:t>Supplementary calculations </a:t>
          </a:r>
        </a:p>
        <a:p>
          <a:pPr rtl="0"/>
          <a:r>
            <a:rPr lang="hu" sz="1200" b="0" i="1" dirty="0"/>
            <a:t>(on raw data/layer)</a:t>
          </a:r>
        </a:p>
      </dgm:t>
      <dgm:extLst>
        <a:ext uri="{E40237B7-FDA0-4F09-8148-C483321AD2D9}">
          <dgm14:cNvPr xmlns:dgm14="http://schemas.microsoft.com/office/drawing/2010/diagram" id="0" name="" title="Group A tasks"/>
        </a:ext>
      </dgm:extLst>
    </dgm:pt>
    <dgm:pt modelId="{898AD7F6-6002-42DB-8CC2-EFBCC648ABB9}" type="parTrans" cxnId="{0045FB3A-FA85-4EA7-A058-2137EA7D1F22}">
      <dgm:prSet/>
      <dgm:spPr/>
      <dgm:t>
        <a:bodyPr/>
        <a:lstStyle/>
        <a:p>
          <a:endParaRPr lang="en-US"/>
        </a:p>
      </dgm:t>
    </dgm:pt>
    <dgm:pt modelId="{0DD413A0-21C5-4D77-B83A-00F1C2770EE2}" type="sibTrans" cxnId="{0045FB3A-FA85-4EA7-A058-2137EA7D1F22}">
      <dgm:prSet/>
      <dgm:spPr/>
      <dgm:t>
        <a:bodyPr/>
        <a:lstStyle/>
        <a:p>
          <a:endParaRPr lang="en-US"/>
        </a:p>
      </dgm:t>
    </dgm:pt>
    <dgm:pt modelId="{6AB54EA6-E7A5-4548-86D8-35FC75EFC4B6}">
      <dgm:prSet phldrT="[Text]" custT="1"/>
      <dgm:spPr/>
      <dgm:t>
        <a:bodyPr rtlCol="0"/>
        <a:lstStyle/>
        <a:p>
          <a:pPr rtl="0"/>
          <a:r>
            <a:rPr lang="hu" sz="1600" dirty="0"/>
            <a:t>Unempolyment rate yearly</a:t>
          </a:r>
        </a:p>
      </dgm:t>
    </dgm:pt>
    <dgm:pt modelId="{94496C64-081E-49C8-AC15-F5F5822A4965}" type="parTrans" cxnId="{4982421C-3F1A-4F44-9C7F-4C18CCDF3ACA}">
      <dgm:prSet/>
      <dgm:spPr/>
      <dgm:t>
        <a:bodyPr/>
        <a:lstStyle/>
        <a:p>
          <a:endParaRPr lang="en-US"/>
        </a:p>
      </dgm:t>
    </dgm:pt>
    <dgm:pt modelId="{06C939BA-3E4F-4BFC-942F-25FC930BD846}" type="sibTrans" cxnId="{4982421C-3F1A-4F44-9C7F-4C18CCDF3ACA}">
      <dgm:prSet/>
      <dgm:spPr/>
      <dgm:t>
        <a:bodyPr/>
        <a:lstStyle/>
        <a:p>
          <a:endParaRPr lang="en-US"/>
        </a:p>
      </dgm:t>
    </dgm:pt>
    <dgm:pt modelId="{55717877-7BDA-49E9-B399-C0E76CF6E59F}">
      <dgm:prSet phldrT="[Text]" custT="1"/>
      <dgm:spPr/>
      <dgm:t>
        <a:bodyPr rtlCol="0"/>
        <a:lstStyle/>
        <a:p>
          <a:pPr rtl="0"/>
          <a:r>
            <a:rPr lang="hu" sz="1600" dirty="0"/>
            <a:t>Life expectancy</a:t>
          </a:r>
        </a:p>
      </dgm:t>
    </dgm:pt>
    <dgm:pt modelId="{5F084538-1D4E-49F9-B011-DADC6194C1B7}" type="parTrans" cxnId="{F8648F1A-2C65-4371-9B67-A6B8E028D02F}">
      <dgm:prSet/>
      <dgm:spPr/>
      <dgm:t>
        <a:bodyPr/>
        <a:lstStyle/>
        <a:p>
          <a:endParaRPr lang="en-US"/>
        </a:p>
      </dgm:t>
    </dgm:pt>
    <dgm:pt modelId="{9540BA78-2D97-4DF7-B467-845DA57433F1}" type="sibTrans" cxnId="{F8648F1A-2C65-4371-9B67-A6B8E028D02F}">
      <dgm:prSet/>
      <dgm:spPr/>
      <dgm:t>
        <a:bodyPr/>
        <a:lstStyle/>
        <a:p>
          <a:endParaRPr lang="en-US"/>
        </a:p>
      </dgm:t>
    </dgm:pt>
    <dgm:pt modelId="{99E49CEE-3928-4F32-A48F-1DDE9FD395E4}">
      <dgm:prSet phldrT="[Text]" custT="1"/>
      <dgm:spPr/>
      <dgm:t>
        <a:bodyPr rtlCol="0"/>
        <a:lstStyle/>
        <a:p>
          <a:pPr rtl="0"/>
          <a:r>
            <a:rPr lang="hu" sz="1600" b="0" dirty="0"/>
            <a:t>Relative distances from the average</a:t>
          </a:r>
        </a:p>
      </dgm:t>
    </dgm:pt>
    <dgm:pt modelId="{042B13DD-5885-42AF-848C-B6197CDCC60D}" type="parTrans" cxnId="{DD2BDF59-0B61-40D6-B603-F5D27D9B6CEF}">
      <dgm:prSet/>
      <dgm:spPr/>
      <dgm:t>
        <a:bodyPr/>
        <a:lstStyle/>
        <a:p>
          <a:endParaRPr lang="en-US"/>
        </a:p>
      </dgm:t>
    </dgm:pt>
    <dgm:pt modelId="{39D57C62-2121-49F8-A4DF-611D6E5B5E4B}" type="sibTrans" cxnId="{DD2BDF59-0B61-40D6-B603-F5D27D9B6CEF}">
      <dgm:prSet/>
      <dgm:spPr/>
      <dgm:t>
        <a:bodyPr/>
        <a:lstStyle/>
        <a:p>
          <a:endParaRPr lang="en-US"/>
        </a:p>
      </dgm:t>
    </dgm:pt>
    <dgm:pt modelId="{D2590320-82E8-4521-81C4-F24C7172150C}">
      <dgm:prSet phldrT="[Text]" custT="1"/>
      <dgm:spPr/>
      <dgm:t>
        <a:bodyPr rtlCol="0"/>
        <a:lstStyle/>
        <a:p>
          <a:pPr rtl="0"/>
          <a:r>
            <a:rPr lang="hu" sz="1600" b="0" dirty="0"/>
            <a:t>Std.dev/avg effect graphs</a:t>
          </a:r>
        </a:p>
      </dgm:t>
    </dgm:pt>
    <dgm:pt modelId="{0E069652-B9D8-458D-B76D-A39679EF1C48}" type="parTrans" cxnId="{77DE323C-6FD7-415B-B886-69814EE4EBB4}">
      <dgm:prSet/>
      <dgm:spPr/>
      <dgm:t>
        <a:bodyPr/>
        <a:lstStyle/>
        <a:p>
          <a:endParaRPr lang="en-US"/>
        </a:p>
      </dgm:t>
    </dgm:pt>
    <dgm:pt modelId="{79C242F1-63B0-4D11-96A3-5135BB7D71DF}" type="sibTrans" cxnId="{77DE323C-6FD7-415B-B886-69814EE4EBB4}">
      <dgm:prSet/>
      <dgm:spPr/>
      <dgm:t>
        <a:bodyPr/>
        <a:lstStyle/>
        <a:p>
          <a:endParaRPr lang="en-US"/>
        </a:p>
      </dgm:t>
    </dgm:pt>
    <dgm:pt modelId="{E554B284-AC20-468E-9F30-99CAA8E87877}">
      <dgm:prSet phldrT="[Text]" custT="1"/>
      <dgm:spPr/>
      <dgm:t>
        <a:bodyPr rtlCol="0"/>
        <a:lstStyle/>
        <a:p>
          <a:pPr rtl="0"/>
          <a:r>
            <a:rPr lang="hu" sz="1600" b="0" dirty="0"/>
            <a:t>Absolut differences from average etc.</a:t>
          </a:r>
        </a:p>
      </dgm:t>
    </dgm:pt>
    <dgm:pt modelId="{D4ACB96A-2198-49AD-AD58-67D01AE9DBF8}" type="parTrans" cxnId="{CFBA691A-ADD1-46B4-B634-53C5D4ACDBC4}">
      <dgm:prSet/>
      <dgm:spPr/>
      <dgm:t>
        <a:bodyPr/>
        <a:lstStyle/>
        <a:p>
          <a:endParaRPr lang="en-US"/>
        </a:p>
      </dgm:t>
    </dgm:pt>
    <dgm:pt modelId="{908F17D5-1713-49F3-A839-F6EACE2E6B62}" type="sibTrans" cxnId="{CFBA691A-ADD1-46B4-B634-53C5D4ACDBC4}">
      <dgm:prSet/>
      <dgm:spPr/>
      <dgm:t>
        <a:bodyPr/>
        <a:lstStyle/>
        <a:p>
          <a:endParaRPr lang="en-US"/>
        </a:p>
      </dgm:t>
    </dgm:pt>
    <dgm:pt modelId="{47443ED1-C481-4680-80F8-6AE32D12AAFA}">
      <dgm:prSet phldrT="[Text]"/>
      <dgm:spPr/>
      <dgm:t>
        <a:bodyPr rtlCol="0"/>
        <a:lstStyle/>
        <a:p>
          <a:pPr rtl="0"/>
          <a:r>
            <a:rPr lang="hu" dirty="0"/>
            <a:t>Using rankings on results of suppl. calculations to define input data</a:t>
          </a:r>
        </a:p>
      </dgm:t>
    </dgm:pt>
    <dgm:pt modelId="{9634EED1-24C5-4991-BF44-9D33CF6C52C9}" type="parTrans" cxnId="{9F9B088A-E21A-4B71-BEE4-B1DD05819C4C}">
      <dgm:prSet/>
      <dgm:spPr/>
      <dgm:t>
        <a:bodyPr/>
        <a:lstStyle/>
        <a:p>
          <a:endParaRPr lang="en-US"/>
        </a:p>
      </dgm:t>
    </dgm:pt>
    <dgm:pt modelId="{6EA7BF24-D447-4C82-B8AF-91307B3E5314}" type="sibTrans" cxnId="{9F9B088A-E21A-4B71-BEE4-B1DD05819C4C}">
      <dgm:prSet/>
      <dgm:spPr/>
      <dgm:t>
        <a:bodyPr/>
        <a:lstStyle/>
        <a:p>
          <a:endParaRPr lang="en-US"/>
        </a:p>
      </dgm:t>
    </dgm:pt>
    <dgm:pt modelId="{E7E4BB75-CC55-4558-BB62-12A90418D23F}">
      <dgm:prSet phldrT="[Text]" custT="1"/>
      <dgm:spPr/>
      <dgm:t>
        <a:bodyPr rtlCol="0"/>
        <a:lstStyle/>
        <a:p>
          <a:pPr rtl="0"/>
          <a:r>
            <a:rPr lang="hu" sz="1600" dirty="0"/>
            <a:t>Collective EU results</a:t>
          </a:r>
        </a:p>
      </dgm:t>
    </dgm:pt>
    <dgm:pt modelId="{D80A0968-23B8-4C6A-9829-76C7954EF57C}" type="parTrans" cxnId="{A98A2CBE-B21D-4015-A5C4-08A029B4440C}">
      <dgm:prSet/>
      <dgm:spPr/>
      <dgm:t>
        <a:bodyPr/>
        <a:lstStyle/>
        <a:p>
          <a:endParaRPr lang="en-US"/>
        </a:p>
      </dgm:t>
    </dgm:pt>
    <dgm:pt modelId="{D58D66DE-1C51-4603-AE86-8C7C7D5B62EF}" type="sibTrans" cxnId="{A98A2CBE-B21D-4015-A5C4-08A029B4440C}">
      <dgm:prSet/>
      <dgm:spPr/>
      <dgm:t>
        <a:bodyPr/>
        <a:lstStyle/>
        <a:p>
          <a:endParaRPr lang="en-US"/>
        </a:p>
      </dgm:t>
    </dgm:pt>
    <dgm:pt modelId="{AF39EFCE-D650-4D8D-AD29-AC3CF7E87111}">
      <dgm:prSet phldrT="[Text]" custT="1"/>
      <dgm:spPr/>
      <dgm:t>
        <a:bodyPr rtlCol="0"/>
        <a:lstStyle/>
        <a:p>
          <a:pPr rtl="0"/>
          <a:r>
            <a:rPr lang="hu" sz="1600" b="0" dirty="0"/>
            <a:t>Average</a:t>
          </a:r>
        </a:p>
      </dgm:t>
      <dgm:extLst>
        <a:ext uri="{E40237B7-FDA0-4F09-8148-C483321AD2D9}">
          <dgm14:cNvPr xmlns:dgm14="http://schemas.microsoft.com/office/drawing/2010/diagram" id="0" name="" title="Group A tasks"/>
        </a:ext>
      </dgm:extLst>
    </dgm:pt>
    <dgm:pt modelId="{64478222-0045-4DAC-A46C-07528FAE6742}" type="sibTrans" cxnId="{918DAA89-9768-40EC-B0A9-3C113DA0D16E}">
      <dgm:prSet/>
      <dgm:spPr/>
      <dgm:t>
        <a:bodyPr/>
        <a:lstStyle/>
        <a:p>
          <a:endParaRPr lang="en-US"/>
        </a:p>
      </dgm:t>
    </dgm:pt>
    <dgm:pt modelId="{BBB82EA7-2E62-4561-B8D4-580B7DB87DD6}" type="parTrans" cxnId="{918DAA89-9768-40EC-B0A9-3C113DA0D16E}">
      <dgm:prSet/>
      <dgm:spPr/>
      <dgm:t>
        <a:bodyPr/>
        <a:lstStyle/>
        <a:p>
          <a:endParaRPr lang="en-US"/>
        </a:p>
      </dgm:t>
    </dgm:pt>
    <dgm:pt modelId="{08ECF78B-FAD5-4D9C-8E49-B3383B679E74}" type="pres">
      <dgm:prSet presAssocID="{A33F4830-5CD4-4C71-985C-0708E9B0BE14}" presName="rootnode" presStyleCnt="0">
        <dgm:presLayoutVars>
          <dgm:chMax/>
          <dgm:chPref/>
          <dgm:dir/>
          <dgm:animLvl val="lvl"/>
        </dgm:presLayoutVars>
      </dgm:prSet>
      <dgm:spPr/>
    </dgm:pt>
    <dgm:pt modelId="{CA25F1EE-EBF1-4624-880B-D3BCF13A2F47}" type="pres">
      <dgm:prSet presAssocID="{98450B70-D18C-4E1D-97E9-FA8BA06091D9}" presName="composite" presStyleCnt="0"/>
      <dgm:spPr/>
    </dgm:pt>
    <dgm:pt modelId="{1DBDDA96-9BFE-4E8D-B03A-B2FB6EE49E38}" type="pres">
      <dgm:prSet presAssocID="{98450B70-D18C-4E1D-97E9-FA8BA06091D9}" presName="bentUpArrow1" presStyleLbl="alignImgPlace1" presStyleIdx="0" presStyleCnt="3" custScaleX="150152" custLinFactNeighborX="52461" custLinFactNeighborY="-1835"/>
      <dgm:spPr/>
      <dgm:extLst>
        <a:ext uri="{E40237B7-FDA0-4F09-8148-C483321AD2D9}">
          <dgm14:cNvPr xmlns:dgm14="http://schemas.microsoft.com/office/drawing/2010/diagram" id="0" name="" title="Group A to Group B"/>
        </a:ext>
      </dgm:extLst>
    </dgm:pt>
    <dgm:pt modelId="{E2700167-FF4B-4025-A48B-3CB1A8B5F4C4}" type="pres">
      <dgm:prSet presAssocID="{98450B70-D18C-4E1D-97E9-FA8BA06091D9}" presName="ParentText" presStyleLbl="node1" presStyleIdx="0" presStyleCnt="4" custLinFactNeighborX="10828">
        <dgm:presLayoutVars>
          <dgm:chMax val="1"/>
          <dgm:chPref val="1"/>
          <dgm:bulletEnabled val="1"/>
        </dgm:presLayoutVars>
      </dgm:prSet>
      <dgm:spPr/>
    </dgm:pt>
    <dgm:pt modelId="{B00BB2B3-43BF-4BBF-B8B9-75901CCFACA5}" type="pres">
      <dgm:prSet presAssocID="{98450B70-D18C-4E1D-97E9-FA8BA06091D9}" presName="ChildText" presStyleLbl="revTx" presStyleIdx="0" presStyleCnt="4" custScaleX="411781" custLinFactX="72042" custLinFactNeighborX="100000" custLinFactNeighborY="-1396">
        <dgm:presLayoutVars>
          <dgm:chMax val="0"/>
          <dgm:chPref val="0"/>
          <dgm:bulletEnabled val="1"/>
        </dgm:presLayoutVars>
      </dgm:prSet>
      <dgm:spPr/>
    </dgm:pt>
    <dgm:pt modelId="{939CB33E-F6DE-4B22-86E1-389888939D48}" type="pres">
      <dgm:prSet presAssocID="{5476BBDE-A636-40EE-8272-09D0B7700854}" presName="sibTrans" presStyleCnt="0"/>
      <dgm:spPr/>
    </dgm:pt>
    <dgm:pt modelId="{81CB9A13-C9F4-482B-87BD-09B01C3067D8}" type="pres">
      <dgm:prSet presAssocID="{E15583C0-ADA9-41B5-8EE0-38E11DB416B5}" presName="composite" presStyleCnt="0"/>
      <dgm:spPr/>
    </dgm:pt>
    <dgm:pt modelId="{B3510F75-9B93-4521-97B7-1372D464C3ED}" type="pres">
      <dgm:prSet presAssocID="{E15583C0-ADA9-41B5-8EE0-38E11DB416B5}" presName="bentUpArrow1" presStyleLbl="alignImgPlace1" presStyleIdx="1" presStyleCnt="3" custScaleX="159533" custLinFactNeighborX="43365"/>
      <dgm:spPr/>
    </dgm:pt>
    <dgm:pt modelId="{847D3F2E-8DA2-4BEB-9175-746832B68913}" type="pres">
      <dgm:prSet presAssocID="{E15583C0-ADA9-41B5-8EE0-38E11DB416B5}" presName="ParentText" presStyleLbl="node1" presStyleIdx="1" presStyleCnt="4">
        <dgm:presLayoutVars>
          <dgm:chMax val="1"/>
          <dgm:chPref val="1"/>
          <dgm:bulletEnabled val="1"/>
        </dgm:presLayoutVars>
      </dgm:prSet>
      <dgm:spPr/>
    </dgm:pt>
    <dgm:pt modelId="{9351917D-C559-487D-80B6-396B5E0561E3}" type="pres">
      <dgm:prSet presAssocID="{E15583C0-ADA9-41B5-8EE0-38E11DB416B5}" presName="ChildText" presStyleLbl="revTx" presStyleIdx="1" presStyleCnt="4" custScaleX="436336" custLinFactX="73436" custLinFactNeighborX="100000" custLinFactNeighborY="-4679">
        <dgm:presLayoutVars>
          <dgm:chMax val="0"/>
          <dgm:chPref val="0"/>
          <dgm:bulletEnabled val="1"/>
        </dgm:presLayoutVars>
      </dgm:prSet>
      <dgm:spPr/>
    </dgm:pt>
    <dgm:pt modelId="{0EBC59FA-59DE-4F3B-897D-062324F371E3}" type="pres">
      <dgm:prSet presAssocID="{0DD413A0-21C5-4D77-B83A-00F1C2770EE2}" presName="sibTrans" presStyleCnt="0"/>
      <dgm:spPr/>
    </dgm:pt>
    <dgm:pt modelId="{8037A06D-B182-4BCC-A13E-F92ECC060BB3}" type="pres">
      <dgm:prSet presAssocID="{255827E2-CE07-427C-839C-BE2E51FCDBB8}" presName="composite" presStyleCnt="0"/>
      <dgm:spPr/>
    </dgm:pt>
    <dgm:pt modelId="{EBEE0C56-4A95-4FCA-9A8F-893D5397BE74}" type="pres">
      <dgm:prSet presAssocID="{255827E2-CE07-427C-839C-BE2E51FCDBB8}" presName="bentUpArrow1" presStyleLbl="alignImgPlace1" presStyleIdx="2" presStyleCnt="3" custScaleX="161178" custLinFactNeighborX="41243"/>
      <dgm:spPr/>
    </dgm:pt>
    <dgm:pt modelId="{1C93A210-B52C-4F8C-A464-4AE25617AFA9}" type="pres">
      <dgm:prSet presAssocID="{255827E2-CE07-427C-839C-BE2E51FCDBB8}" presName="ParentText" presStyleLbl="node1" presStyleIdx="2" presStyleCnt="4" custScaleX="111371">
        <dgm:presLayoutVars>
          <dgm:chMax val="1"/>
          <dgm:chPref val="1"/>
          <dgm:bulletEnabled val="1"/>
        </dgm:presLayoutVars>
      </dgm:prSet>
      <dgm:spPr/>
    </dgm:pt>
    <dgm:pt modelId="{C0DCA9F0-B9F4-4DC5-A0D8-59F03847BFA8}" type="pres">
      <dgm:prSet presAssocID="{255827E2-CE07-427C-839C-BE2E51FCDBB8}" presName="ChildText" presStyleLbl="revTx" presStyleIdx="2" presStyleCnt="4" custScaleX="271795" custScaleY="114491" custLinFactNeighborX="87798" custLinFactNeighborY="-1177">
        <dgm:presLayoutVars>
          <dgm:chMax val="0"/>
          <dgm:chPref val="0"/>
          <dgm:bulletEnabled val="1"/>
        </dgm:presLayoutVars>
      </dgm:prSet>
      <dgm:spPr/>
    </dgm:pt>
    <dgm:pt modelId="{A84136A9-D6A3-463D-AF20-94DCE0F3EF2C}" type="pres">
      <dgm:prSet presAssocID="{22B85B52-EEDB-48AC-9998-BE0D123F7FE8}" presName="sibTrans" presStyleCnt="0"/>
      <dgm:spPr/>
    </dgm:pt>
    <dgm:pt modelId="{27AC4152-3790-436F-BE68-EF7D8416D588}" type="pres">
      <dgm:prSet presAssocID="{0D636056-30D8-4434-99F7-E38A6E2B8161}" presName="composite" presStyleCnt="0"/>
      <dgm:spPr/>
    </dgm:pt>
    <dgm:pt modelId="{AE7ECB50-F4B1-47FD-BE6E-79C06FC25BB6}" type="pres">
      <dgm:prSet presAssocID="{0D636056-30D8-4434-99F7-E38A6E2B8161}" presName="ParentText" presStyleLbl="node1" presStyleIdx="3" presStyleCnt="4">
        <dgm:presLayoutVars>
          <dgm:chMax val="1"/>
          <dgm:chPref val="1"/>
          <dgm:bulletEnabled val="1"/>
        </dgm:presLayoutVars>
      </dgm:prSet>
      <dgm:spPr/>
    </dgm:pt>
    <dgm:pt modelId="{4BC93E34-424D-4F94-AA34-C41F2DF72433}" type="pres">
      <dgm:prSet presAssocID="{0D636056-30D8-4434-99F7-E38A6E2B8161}" presName="FinalChildText" presStyleLbl="revTx" presStyleIdx="3" presStyleCnt="4" custScaleX="236835" custLinFactNeighborX="76319" custLinFactNeighborY="12026">
        <dgm:presLayoutVars>
          <dgm:chMax val="0"/>
          <dgm:chPref val="0"/>
          <dgm:bulletEnabled val="1"/>
        </dgm:presLayoutVars>
      </dgm:prSet>
      <dgm:spPr/>
    </dgm:pt>
  </dgm:ptLst>
  <dgm:cxnLst>
    <dgm:cxn modelId="{FCF3BA18-3B5B-4175-BF2E-410525C8495D}" type="presOf" srcId="{47443ED1-C481-4680-80F8-6AE32D12AAFA}" destId="{C0DCA9F0-B9F4-4DC5-A0D8-59F03847BFA8}" srcOrd="0" destOrd="1" presId="urn:microsoft.com/office/officeart/2005/8/layout/StepDownProcess"/>
    <dgm:cxn modelId="{8FFF0219-FFF4-41B2-85CC-0FBE5AF1B9F9}" type="presOf" srcId="{98450B70-D18C-4E1D-97E9-FA8BA06091D9}" destId="{E2700167-FF4B-4025-A48B-3CB1A8B5F4C4}" srcOrd="0" destOrd="0" presId="urn:microsoft.com/office/officeart/2005/8/layout/StepDownProcess"/>
    <dgm:cxn modelId="{FF15F419-C73C-44A9-A048-4FD722BDC9FF}" type="presOf" srcId="{E554B284-AC20-468E-9F30-99CAA8E87877}" destId="{9351917D-C559-487D-80B6-396B5E0561E3}" srcOrd="0" destOrd="3" presId="urn:microsoft.com/office/officeart/2005/8/layout/StepDownProcess"/>
    <dgm:cxn modelId="{CFBA691A-ADD1-46B4-B634-53C5D4ACDBC4}" srcId="{E15583C0-ADA9-41B5-8EE0-38E11DB416B5}" destId="{E554B284-AC20-468E-9F30-99CAA8E87877}" srcOrd="3" destOrd="0" parTransId="{D4ACB96A-2198-49AD-AD58-67D01AE9DBF8}" sibTransId="{908F17D5-1713-49F3-A839-F6EACE2E6B62}"/>
    <dgm:cxn modelId="{F8648F1A-2C65-4371-9B67-A6B8E028D02F}" srcId="{98450B70-D18C-4E1D-97E9-FA8BA06091D9}" destId="{55717877-7BDA-49E9-B399-C0E76CF6E59F}" srcOrd="4" destOrd="0" parTransId="{5F084538-1D4E-49F9-B011-DADC6194C1B7}" sibTransId="{9540BA78-2D97-4DF7-B467-845DA57433F1}"/>
    <dgm:cxn modelId="{4982421C-3F1A-4F44-9C7F-4C18CCDF3ACA}" srcId="{98450B70-D18C-4E1D-97E9-FA8BA06091D9}" destId="{6AB54EA6-E7A5-4548-86D8-35FC75EFC4B6}" srcOrd="3" destOrd="0" parTransId="{94496C64-081E-49C8-AC15-F5F5822A4965}" sibTransId="{06C939BA-3E4F-4BFC-942F-25FC930BD846}"/>
    <dgm:cxn modelId="{D17F8B24-4FBB-4B2B-BBAC-CF26A5794353}" srcId="{0D636056-30D8-4434-99F7-E38A6E2B8161}" destId="{D2B3B86B-A7FC-427D-B932-B141A31BA4D2}" srcOrd="1" destOrd="0" parTransId="{AC3C65B1-A330-4EAB-A9F4-664A85BBC9B0}" sibTransId="{3F3F1702-C0A1-43B4-9752-838956C7C3E1}"/>
    <dgm:cxn modelId="{E5063A27-7015-42DC-B1DA-489D94936D4B}" srcId="{A33F4830-5CD4-4C71-985C-0708E9B0BE14}" destId="{98450B70-D18C-4E1D-97E9-FA8BA06091D9}" srcOrd="0" destOrd="0" parTransId="{D3A29EAE-789C-47E5-9852-BCEC72920C67}" sibTransId="{5476BBDE-A636-40EE-8272-09D0B7700854}"/>
    <dgm:cxn modelId="{EE0A8727-A6A5-4A4A-8E84-2B46A6195433}" srcId="{98450B70-D18C-4E1D-97E9-FA8BA06091D9}" destId="{C1B61D4D-7B51-471F-A0A6-E55A5EC41A8E}" srcOrd="0" destOrd="0" parTransId="{5710F621-701D-41BB-85BB-C0B920115602}" sibTransId="{3F762C5C-6E64-4A25-ACCC-7257C2D7624F}"/>
    <dgm:cxn modelId="{9669342B-DE72-4B9D-91C0-158DDD44CF70}" type="presOf" srcId="{0D636056-30D8-4434-99F7-E38A6E2B8161}" destId="{AE7ECB50-F4B1-47FD-BE6E-79C06FC25BB6}" srcOrd="0" destOrd="0" presId="urn:microsoft.com/office/officeart/2005/8/layout/StepDownProcess"/>
    <dgm:cxn modelId="{412C242D-DAB6-46B4-A59F-2413908DE5EB}" type="presOf" srcId="{D2B3B86B-A7FC-427D-B932-B141A31BA4D2}" destId="{4BC93E34-424D-4F94-AA34-C41F2DF72433}" srcOrd="0" destOrd="1" presId="urn:microsoft.com/office/officeart/2005/8/layout/StepDownProcess"/>
    <dgm:cxn modelId="{4F8B3B2F-8A47-4684-B396-42BE3C4CD089}" srcId="{98450B70-D18C-4E1D-97E9-FA8BA06091D9}" destId="{C53FFB20-4F85-4A21-8E6E-EE34F3DCB70C}" srcOrd="1" destOrd="0" parTransId="{7C6C3B24-F593-4891-8441-B4656D8D3F1B}" sibTransId="{1D1CE090-4D37-4301-9507-C9A55CF86011}"/>
    <dgm:cxn modelId="{63D26B32-E773-4D67-9A5A-4FEC6E19B70A}" type="presOf" srcId="{E7E4BB75-CC55-4558-BB62-12A90418D23F}" destId="{4BC93E34-424D-4F94-AA34-C41F2DF72433}" srcOrd="0" destOrd="2" presId="urn:microsoft.com/office/officeart/2005/8/layout/StepDownProcess"/>
    <dgm:cxn modelId="{D4115D37-2044-429D-A641-546678C8ECFF}" type="presOf" srcId="{55717877-7BDA-49E9-B399-C0E76CF6E59F}" destId="{B00BB2B3-43BF-4BBF-B8B9-75901CCFACA5}" srcOrd="0" destOrd="4" presId="urn:microsoft.com/office/officeart/2005/8/layout/StepDownProcess"/>
    <dgm:cxn modelId="{0045FB3A-FA85-4EA7-A058-2137EA7D1F22}" srcId="{A33F4830-5CD4-4C71-985C-0708E9B0BE14}" destId="{E15583C0-ADA9-41B5-8EE0-38E11DB416B5}" srcOrd="1" destOrd="0" parTransId="{898AD7F6-6002-42DB-8CC2-EFBCC648ABB9}" sibTransId="{0DD413A0-21C5-4D77-B83A-00F1C2770EE2}"/>
    <dgm:cxn modelId="{546F133B-2DD3-442B-A0FC-A2A03EA1A2BC}" srcId="{0D636056-30D8-4434-99F7-E38A6E2B8161}" destId="{20D5FFF3-0038-4A6D-B551-80F94E9E7F44}" srcOrd="0" destOrd="0" parTransId="{9E41A84F-1750-4EAB-9074-4218A1CDAFE8}" sibTransId="{7DD3C01D-CFF2-4AED-890C-4E4EB17BB290}"/>
    <dgm:cxn modelId="{77DE323C-6FD7-415B-B886-69814EE4EBB4}" srcId="{E15583C0-ADA9-41B5-8EE0-38E11DB416B5}" destId="{D2590320-82E8-4521-81C4-F24C7172150C}" srcOrd="2" destOrd="0" parTransId="{0E069652-B9D8-458D-B76D-A39679EF1C48}" sibTransId="{79C242F1-63B0-4D11-96A3-5135BB7D71DF}"/>
    <dgm:cxn modelId="{679F975F-EF7D-4F37-AB74-5923475468E5}" type="presOf" srcId="{20D5FFF3-0038-4A6D-B551-80F94E9E7F44}" destId="{4BC93E34-424D-4F94-AA34-C41F2DF72433}" srcOrd="0" destOrd="0" presId="urn:microsoft.com/office/officeart/2005/8/layout/StepDownProcess"/>
    <dgm:cxn modelId="{57307241-4596-4C81-AEDD-3103B1A40EE5}" srcId="{A33F4830-5CD4-4C71-985C-0708E9B0BE14}" destId="{255827E2-CE07-427C-839C-BE2E51FCDBB8}" srcOrd="2" destOrd="0" parTransId="{CC67C3C2-15A4-4506-BA33-B1FE8A669FD6}" sibTransId="{22B85B52-EEDB-48AC-9998-BE0D123F7FE8}"/>
    <dgm:cxn modelId="{6CCAD765-FAAF-43CB-B066-63D48E3ACEB0}" srcId="{255827E2-CE07-427C-839C-BE2E51FCDBB8}" destId="{3791C0EA-2A16-4B79-AE66-267F4C96876D}" srcOrd="0" destOrd="0" parTransId="{51AE5850-1421-4D2B-9EDB-A11AC19873DC}" sibTransId="{E6EC0DB1-165D-4E4E-A44A-0C2D946F2E51}"/>
    <dgm:cxn modelId="{B40F056C-CFFC-45EC-A584-F16703CBBD17}" type="presOf" srcId="{67CA5AE8-E6C9-4CA1-937D-C2E53D9F6FAE}" destId="{B00BB2B3-43BF-4BBF-B8B9-75901CCFACA5}" srcOrd="0" destOrd="2" presId="urn:microsoft.com/office/officeart/2005/8/layout/StepDownProcess"/>
    <dgm:cxn modelId="{2B131B52-D0F6-4892-A2FC-9F16FCADBF24}" srcId="{98450B70-D18C-4E1D-97E9-FA8BA06091D9}" destId="{67CA5AE8-E6C9-4CA1-937D-C2E53D9F6FAE}" srcOrd="2" destOrd="0" parTransId="{F4B83334-C80A-4955-BBCF-487E96C3DECC}" sibTransId="{3625A80D-441F-4EB2-A796-069EFBD836E5}"/>
    <dgm:cxn modelId="{D4027C76-8763-4EFC-9030-46FE8F5873B7}" type="presOf" srcId="{6AB54EA6-E7A5-4548-86D8-35FC75EFC4B6}" destId="{B00BB2B3-43BF-4BBF-B8B9-75901CCFACA5}" srcOrd="0" destOrd="3" presId="urn:microsoft.com/office/officeart/2005/8/layout/StepDownProcess"/>
    <dgm:cxn modelId="{DD2BDF59-0B61-40D6-B603-F5D27D9B6CEF}" srcId="{E15583C0-ADA9-41B5-8EE0-38E11DB416B5}" destId="{99E49CEE-3928-4F32-A48F-1DDE9FD395E4}" srcOrd="1" destOrd="0" parTransId="{042B13DD-5885-42AF-848C-B6197CDCC60D}" sibTransId="{39D57C62-2121-49F8-A4DF-611D6E5B5E4B}"/>
    <dgm:cxn modelId="{509F2F7C-8BDB-46E3-A012-91E3DFD74DCA}" srcId="{A33F4830-5CD4-4C71-985C-0708E9B0BE14}" destId="{0D636056-30D8-4434-99F7-E38A6E2B8161}" srcOrd="3" destOrd="0" parTransId="{BB5BFE0E-B039-45BE-BD5F-A1F8AB17574F}" sibTransId="{29834D85-C3E6-4A35-9EB5-194ABE6020BC}"/>
    <dgm:cxn modelId="{9B5D8181-FB90-40E9-A934-E3FEBF3D1BD8}" type="presOf" srcId="{D2590320-82E8-4521-81C4-F24C7172150C}" destId="{9351917D-C559-487D-80B6-396B5E0561E3}" srcOrd="0" destOrd="2" presId="urn:microsoft.com/office/officeart/2005/8/layout/StepDownProcess"/>
    <dgm:cxn modelId="{670EFD85-F5AF-4F37-9CF4-1F190C554518}" type="presOf" srcId="{A33F4830-5CD4-4C71-985C-0708E9B0BE14}" destId="{08ECF78B-FAD5-4D9C-8E49-B3383B679E74}" srcOrd="0" destOrd="0" presId="urn:microsoft.com/office/officeart/2005/8/layout/StepDownProcess"/>
    <dgm:cxn modelId="{918DAA89-9768-40EC-B0A9-3C113DA0D16E}" srcId="{E15583C0-ADA9-41B5-8EE0-38E11DB416B5}" destId="{AF39EFCE-D650-4D8D-AD29-AC3CF7E87111}" srcOrd="0" destOrd="0" parTransId="{BBB82EA7-2E62-4561-B8D4-580B7DB87DD6}" sibTransId="{64478222-0045-4DAC-A46C-07528FAE6742}"/>
    <dgm:cxn modelId="{9F9B088A-E21A-4B71-BEE4-B1DD05819C4C}" srcId="{255827E2-CE07-427C-839C-BE2E51FCDBB8}" destId="{47443ED1-C481-4680-80F8-6AE32D12AAFA}" srcOrd="1" destOrd="0" parTransId="{9634EED1-24C5-4991-BF44-9D33CF6C52C9}" sibTransId="{6EA7BF24-D447-4C82-B8AF-91307B3E5314}"/>
    <dgm:cxn modelId="{3CC3A194-1119-4553-983A-A2409863D32D}" type="presOf" srcId="{E15583C0-ADA9-41B5-8EE0-38E11DB416B5}" destId="{847D3F2E-8DA2-4BEB-9175-746832B68913}" srcOrd="0" destOrd="0" presId="urn:microsoft.com/office/officeart/2005/8/layout/StepDownProcess"/>
    <dgm:cxn modelId="{A28487A2-5C51-41B8-8DEB-3A16962A5B27}" type="presOf" srcId="{99E49CEE-3928-4F32-A48F-1DDE9FD395E4}" destId="{9351917D-C559-487D-80B6-396B5E0561E3}" srcOrd="0" destOrd="1" presId="urn:microsoft.com/office/officeart/2005/8/layout/StepDownProcess"/>
    <dgm:cxn modelId="{5FE3DBBD-6CAB-46BB-88C4-7C49FEE6A338}" type="presOf" srcId="{C53FFB20-4F85-4A21-8E6E-EE34F3DCB70C}" destId="{B00BB2B3-43BF-4BBF-B8B9-75901CCFACA5}" srcOrd="0" destOrd="1" presId="urn:microsoft.com/office/officeart/2005/8/layout/StepDownProcess"/>
    <dgm:cxn modelId="{A98A2CBE-B21D-4015-A5C4-08A029B4440C}" srcId="{0D636056-30D8-4434-99F7-E38A6E2B8161}" destId="{E7E4BB75-CC55-4558-BB62-12A90418D23F}" srcOrd="2" destOrd="0" parTransId="{D80A0968-23B8-4C6A-9829-76C7954EF57C}" sibTransId="{D58D66DE-1C51-4603-AE86-8C7C7D5B62EF}"/>
    <dgm:cxn modelId="{C46944C5-6E1B-4BFA-BA54-B77C28916ACA}" type="presOf" srcId="{255827E2-CE07-427C-839C-BE2E51FCDBB8}" destId="{1C93A210-B52C-4F8C-A464-4AE25617AFA9}" srcOrd="0" destOrd="0" presId="urn:microsoft.com/office/officeart/2005/8/layout/StepDownProcess"/>
    <dgm:cxn modelId="{680EB3CC-307C-459D-955F-EB81D961F93B}" type="presOf" srcId="{C1B61D4D-7B51-471F-A0A6-E55A5EC41A8E}" destId="{B00BB2B3-43BF-4BBF-B8B9-75901CCFACA5}" srcOrd="0" destOrd="0" presId="urn:microsoft.com/office/officeart/2005/8/layout/StepDownProcess"/>
    <dgm:cxn modelId="{D4E75AE9-AB7A-40A5-AA43-895BE522D7A9}" type="presOf" srcId="{AF39EFCE-D650-4D8D-AD29-AC3CF7E87111}" destId="{9351917D-C559-487D-80B6-396B5E0561E3}" srcOrd="0" destOrd="0" presId="urn:microsoft.com/office/officeart/2005/8/layout/StepDownProcess"/>
    <dgm:cxn modelId="{91F124EE-2348-42E2-B73D-F1DBEFC11072}" type="presOf" srcId="{3791C0EA-2A16-4B79-AE66-267F4C96876D}" destId="{C0DCA9F0-B9F4-4DC5-A0D8-59F03847BFA8}" srcOrd="0" destOrd="0" presId="urn:microsoft.com/office/officeart/2005/8/layout/StepDownProcess"/>
    <dgm:cxn modelId="{6CD83EF7-7A0C-4734-B9DF-D43445729395}" type="presParOf" srcId="{08ECF78B-FAD5-4D9C-8E49-B3383B679E74}" destId="{CA25F1EE-EBF1-4624-880B-D3BCF13A2F47}" srcOrd="0" destOrd="0" presId="urn:microsoft.com/office/officeart/2005/8/layout/StepDownProcess"/>
    <dgm:cxn modelId="{B9A8EDE1-58C0-4114-8B6D-C1CAD7AB1A31}" type="presParOf" srcId="{CA25F1EE-EBF1-4624-880B-D3BCF13A2F47}" destId="{1DBDDA96-9BFE-4E8D-B03A-B2FB6EE49E38}" srcOrd="0" destOrd="0" presId="urn:microsoft.com/office/officeart/2005/8/layout/StepDownProcess"/>
    <dgm:cxn modelId="{E7D7F9E9-1964-48D5-9AE8-736BC7752431}" type="presParOf" srcId="{CA25F1EE-EBF1-4624-880B-D3BCF13A2F47}" destId="{E2700167-FF4B-4025-A48B-3CB1A8B5F4C4}" srcOrd="1" destOrd="0" presId="urn:microsoft.com/office/officeart/2005/8/layout/StepDownProcess"/>
    <dgm:cxn modelId="{BAEB8DDC-8785-4917-AF3D-909A360115E3}" type="presParOf" srcId="{CA25F1EE-EBF1-4624-880B-D3BCF13A2F47}" destId="{B00BB2B3-43BF-4BBF-B8B9-75901CCFACA5}" srcOrd="2" destOrd="0" presId="urn:microsoft.com/office/officeart/2005/8/layout/StepDownProcess"/>
    <dgm:cxn modelId="{F90F1256-9FE1-492A-9BC6-7DD859147C3C}" type="presParOf" srcId="{08ECF78B-FAD5-4D9C-8E49-B3383B679E74}" destId="{939CB33E-F6DE-4B22-86E1-389888939D48}" srcOrd="1" destOrd="0" presId="urn:microsoft.com/office/officeart/2005/8/layout/StepDownProcess"/>
    <dgm:cxn modelId="{02CF8900-5A74-4D9D-AD3C-B20AD0EFC9E0}" type="presParOf" srcId="{08ECF78B-FAD5-4D9C-8E49-B3383B679E74}" destId="{81CB9A13-C9F4-482B-87BD-09B01C3067D8}" srcOrd="2" destOrd="0" presId="urn:microsoft.com/office/officeart/2005/8/layout/StepDownProcess"/>
    <dgm:cxn modelId="{1D5EC2CE-5AB5-4993-8F1D-81D26BEBDE63}" type="presParOf" srcId="{81CB9A13-C9F4-482B-87BD-09B01C3067D8}" destId="{B3510F75-9B93-4521-97B7-1372D464C3ED}" srcOrd="0" destOrd="0" presId="urn:microsoft.com/office/officeart/2005/8/layout/StepDownProcess"/>
    <dgm:cxn modelId="{67EBFEA3-2909-471F-B121-DE92FB4AD5DA}" type="presParOf" srcId="{81CB9A13-C9F4-482B-87BD-09B01C3067D8}" destId="{847D3F2E-8DA2-4BEB-9175-746832B68913}" srcOrd="1" destOrd="0" presId="urn:microsoft.com/office/officeart/2005/8/layout/StepDownProcess"/>
    <dgm:cxn modelId="{3B618EEA-4F6E-4CBD-8F27-2938C7AF2321}" type="presParOf" srcId="{81CB9A13-C9F4-482B-87BD-09B01C3067D8}" destId="{9351917D-C559-487D-80B6-396B5E0561E3}" srcOrd="2" destOrd="0" presId="urn:microsoft.com/office/officeart/2005/8/layout/StepDownProcess"/>
    <dgm:cxn modelId="{AA91C5BD-D4BC-4B36-8B7A-70AFA0E3555F}" type="presParOf" srcId="{08ECF78B-FAD5-4D9C-8E49-B3383B679E74}" destId="{0EBC59FA-59DE-4F3B-897D-062324F371E3}" srcOrd="3" destOrd="0" presId="urn:microsoft.com/office/officeart/2005/8/layout/StepDownProcess"/>
    <dgm:cxn modelId="{ABEF3F54-CEC9-4BB6-A126-D59772D33AEB}" type="presParOf" srcId="{08ECF78B-FAD5-4D9C-8E49-B3383B679E74}" destId="{8037A06D-B182-4BCC-A13E-F92ECC060BB3}" srcOrd="4" destOrd="0" presId="urn:microsoft.com/office/officeart/2005/8/layout/StepDownProcess"/>
    <dgm:cxn modelId="{92BCC5E6-9216-44BD-B498-2FC3626431C4}" type="presParOf" srcId="{8037A06D-B182-4BCC-A13E-F92ECC060BB3}" destId="{EBEE0C56-4A95-4FCA-9A8F-893D5397BE74}" srcOrd="0" destOrd="0" presId="urn:microsoft.com/office/officeart/2005/8/layout/StepDownProcess"/>
    <dgm:cxn modelId="{45A4CF84-AA22-4C74-896C-40EF149A14B1}" type="presParOf" srcId="{8037A06D-B182-4BCC-A13E-F92ECC060BB3}" destId="{1C93A210-B52C-4F8C-A464-4AE25617AFA9}" srcOrd="1" destOrd="0" presId="urn:microsoft.com/office/officeart/2005/8/layout/StepDownProcess"/>
    <dgm:cxn modelId="{C138FE5C-E342-44D6-98CE-F9C1BACA236A}" type="presParOf" srcId="{8037A06D-B182-4BCC-A13E-F92ECC060BB3}" destId="{C0DCA9F0-B9F4-4DC5-A0D8-59F03847BFA8}" srcOrd="2" destOrd="0" presId="urn:microsoft.com/office/officeart/2005/8/layout/StepDownProcess"/>
    <dgm:cxn modelId="{904D43F4-8112-41E3-AEDC-3A71C7569A65}" type="presParOf" srcId="{08ECF78B-FAD5-4D9C-8E49-B3383B679E74}" destId="{A84136A9-D6A3-463D-AF20-94DCE0F3EF2C}" srcOrd="5" destOrd="0" presId="urn:microsoft.com/office/officeart/2005/8/layout/StepDownProcess"/>
    <dgm:cxn modelId="{0128A399-4698-4DD9-9E18-602B544AFC15}" type="presParOf" srcId="{08ECF78B-FAD5-4D9C-8E49-B3383B679E74}" destId="{27AC4152-3790-436F-BE68-EF7D8416D588}" srcOrd="6" destOrd="0" presId="urn:microsoft.com/office/officeart/2005/8/layout/StepDownProcess"/>
    <dgm:cxn modelId="{246ABB88-93F9-4BAB-95C1-41BC156CB3D0}" type="presParOf" srcId="{27AC4152-3790-436F-BE68-EF7D8416D588}" destId="{AE7ECB50-F4B1-47FD-BE6E-79C06FC25BB6}" srcOrd="0" destOrd="0" presId="urn:microsoft.com/office/officeart/2005/8/layout/StepDownProcess"/>
    <dgm:cxn modelId="{EB0822B1-02FF-413A-BA6C-048042296E04}" type="presParOf" srcId="{27AC4152-3790-436F-BE68-EF7D8416D588}" destId="{4BC93E34-424D-4F94-AA34-C41F2DF72433}"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DDA96-9BFE-4E8D-B03A-B2FB6EE49E38}">
      <dsp:nvSpPr>
        <dsp:cNvPr id="0" name=""/>
        <dsp:cNvSpPr/>
      </dsp:nvSpPr>
      <dsp:spPr>
        <a:xfrm rot="5400000">
          <a:off x="3386935" y="930293"/>
          <a:ext cx="1114338" cy="1904880"/>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2700167-FF4B-4025-A48B-3CB1A8B5F4C4}">
      <dsp:nvSpPr>
        <dsp:cNvPr id="0" name=""/>
        <dsp:cNvSpPr/>
      </dsp:nvSpPr>
      <dsp:spPr>
        <a:xfrm>
          <a:off x="2629286" y="33597"/>
          <a:ext cx="1875890" cy="131306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rtlCol="0" anchor="ctr" anchorCtr="0">
          <a:noAutofit/>
        </a:bodyPr>
        <a:lstStyle/>
        <a:p>
          <a:pPr marL="0" lvl="0" indent="0" algn="ctr" defTabSz="800100" rtl="0">
            <a:lnSpc>
              <a:spcPct val="90000"/>
            </a:lnSpc>
            <a:spcBef>
              <a:spcPct val="0"/>
            </a:spcBef>
            <a:spcAft>
              <a:spcPct val="35000"/>
            </a:spcAft>
            <a:buNone/>
          </a:pPr>
          <a:r>
            <a:rPr lang="hu" sz="1800" b="1" kern="1200" dirty="0"/>
            <a:t>Collecting </a:t>
          </a:r>
        </a:p>
        <a:p>
          <a:pPr marL="0" lvl="0" indent="0" algn="ctr" defTabSz="800100" rtl="0">
            <a:lnSpc>
              <a:spcPct val="90000"/>
            </a:lnSpc>
            <a:spcBef>
              <a:spcPct val="0"/>
            </a:spcBef>
            <a:spcAft>
              <a:spcPct val="35000"/>
            </a:spcAft>
            <a:buNone/>
          </a:pPr>
          <a:r>
            <a:rPr lang="hu" sz="1800" b="1" kern="1200" dirty="0"/>
            <a:t>raw data </a:t>
          </a:r>
          <a:br>
            <a:rPr lang="hu" sz="1800" b="1" kern="1200" dirty="0"/>
          </a:br>
          <a:r>
            <a:rPr lang="hu" sz="1200" i="1" kern="1200" dirty="0"/>
            <a:t>(OECD-Database)</a:t>
          </a:r>
        </a:p>
      </dsp:txBody>
      <dsp:txXfrm>
        <a:off x="2693396" y="97707"/>
        <a:ext cx="1747670" cy="1184842"/>
      </dsp:txXfrm>
    </dsp:sp>
    <dsp:sp modelId="{B00BB2B3-43BF-4BBF-B8B9-75901CCFACA5}">
      <dsp:nvSpPr>
        <dsp:cNvPr id="0" name=""/>
        <dsp:cNvSpPr/>
      </dsp:nvSpPr>
      <dsp:spPr>
        <a:xfrm>
          <a:off x="4522416" y="144012"/>
          <a:ext cx="5618108" cy="106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rtlCol="0" anchor="ctr" anchorCtr="0">
          <a:noAutofit/>
        </a:bodyPr>
        <a:lstStyle/>
        <a:p>
          <a:pPr marL="171450" lvl="1" indent="-171450" algn="l" defTabSz="711200" rtl="0">
            <a:lnSpc>
              <a:spcPct val="90000"/>
            </a:lnSpc>
            <a:spcBef>
              <a:spcPct val="0"/>
            </a:spcBef>
            <a:spcAft>
              <a:spcPct val="15000"/>
            </a:spcAft>
            <a:buChar char="•"/>
          </a:pPr>
          <a:r>
            <a:rPr lang="hu" sz="1600" kern="1200" dirty="0"/>
            <a:t>Average wages yearly</a:t>
          </a:r>
        </a:p>
        <a:p>
          <a:pPr marL="171450" lvl="1" indent="-171450" algn="l" defTabSz="711200" rtl="0">
            <a:lnSpc>
              <a:spcPct val="90000"/>
            </a:lnSpc>
            <a:spcBef>
              <a:spcPct val="0"/>
            </a:spcBef>
            <a:spcAft>
              <a:spcPct val="15000"/>
            </a:spcAft>
            <a:buChar char="•"/>
          </a:pPr>
          <a:r>
            <a:rPr lang="hu" sz="1600" kern="1200" dirty="0"/>
            <a:t>Average workinghours yearly</a:t>
          </a:r>
        </a:p>
        <a:p>
          <a:pPr marL="171450" lvl="1" indent="-171450" algn="l" defTabSz="711200" rtl="0">
            <a:lnSpc>
              <a:spcPct val="90000"/>
            </a:lnSpc>
            <a:spcBef>
              <a:spcPct val="0"/>
            </a:spcBef>
            <a:spcAft>
              <a:spcPct val="15000"/>
            </a:spcAft>
            <a:buChar char="•"/>
          </a:pPr>
          <a:r>
            <a:rPr lang="hu" sz="1600" kern="1200" dirty="0"/>
            <a:t>GDP/head</a:t>
          </a:r>
        </a:p>
        <a:p>
          <a:pPr marL="171450" lvl="1" indent="-171450" algn="l" defTabSz="711200" rtl="0">
            <a:lnSpc>
              <a:spcPct val="90000"/>
            </a:lnSpc>
            <a:spcBef>
              <a:spcPct val="0"/>
            </a:spcBef>
            <a:spcAft>
              <a:spcPct val="15000"/>
            </a:spcAft>
            <a:buChar char="•"/>
          </a:pPr>
          <a:r>
            <a:rPr lang="hu" sz="1600" kern="1200" dirty="0"/>
            <a:t>Unempolyment rate yearly</a:t>
          </a:r>
        </a:p>
        <a:p>
          <a:pPr marL="171450" lvl="1" indent="-171450" algn="l" defTabSz="711200" rtl="0">
            <a:lnSpc>
              <a:spcPct val="90000"/>
            </a:lnSpc>
            <a:spcBef>
              <a:spcPct val="0"/>
            </a:spcBef>
            <a:spcAft>
              <a:spcPct val="15000"/>
            </a:spcAft>
            <a:buChar char="•"/>
          </a:pPr>
          <a:r>
            <a:rPr lang="hu" sz="1600" kern="1200" dirty="0"/>
            <a:t>Life expectancy</a:t>
          </a:r>
        </a:p>
      </dsp:txBody>
      <dsp:txXfrm>
        <a:off x="4522416" y="144012"/>
        <a:ext cx="5618108" cy="1061274"/>
      </dsp:txXfrm>
    </dsp:sp>
    <dsp:sp modelId="{B3510F75-9B93-4521-97B7-1372D464C3ED}">
      <dsp:nvSpPr>
        <dsp:cNvPr id="0" name=""/>
        <dsp:cNvSpPr/>
      </dsp:nvSpPr>
      <dsp:spPr>
        <a:xfrm rot="5400000">
          <a:off x="6135739" y="2366238"/>
          <a:ext cx="1114338" cy="2023891"/>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47D3F2E-8DA2-4BEB-9175-746832B68913}">
      <dsp:nvSpPr>
        <dsp:cNvPr id="0" name=""/>
        <dsp:cNvSpPr/>
      </dsp:nvSpPr>
      <dsp:spPr>
        <a:xfrm>
          <a:off x="5290364" y="1508599"/>
          <a:ext cx="1875890" cy="131306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rtlCol="0" anchor="ctr" anchorCtr="0">
          <a:noAutofit/>
        </a:bodyPr>
        <a:lstStyle/>
        <a:p>
          <a:pPr marL="0" lvl="0" indent="0" algn="ctr" defTabSz="755650" rtl="0">
            <a:lnSpc>
              <a:spcPct val="90000"/>
            </a:lnSpc>
            <a:spcBef>
              <a:spcPct val="0"/>
            </a:spcBef>
            <a:spcAft>
              <a:spcPct val="35000"/>
            </a:spcAft>
            <a:buNone/>
          </a:pPr>
          <a:r>
            <a:rPr lang="hu" sz="1700" b="1" kern="1200" dirty="0"/>
            <a:t>Supplementary calculations </a:t>
          </a:r>
        </a:p>
        <a:p>
          <a:pPr marL="0" lvl="0" indent="0" algn="ctr" defTabSz="755650" rtl="0">
            <a:lnSpc>
              <a:spcPct val="90000"/>
            </a:lnSpc>
            <a:spcBef>
              <a:spcPct val="0"/>
            </a:spcBef>
            <a:spcAft>
              <a:spcPct val="35000"/>
            </a:spcAft>
            <a:buNone/>
          </a:pPr>
          <a:r>
            <a:rPr lang="hu" sz="1200" b="0" i="1" kern="1200" dirty="0"/>
            <a:t>(on raw data/layer)</a:t>
          </a:r>
        </a:p>
      </dsp:txBody>
      <dsp:txXfrm>
        <a:off x="5354474" y="1572709"/>
        <a:ext cx="1747670" cy="1184842"/>
      </dsp:txXfrm>
    </dsp:sp>
    <dsp:sp modelId="{9351917D-C559-487D-80B6-396B5E0561E3}">
      <dsp:nvSpPr>
        <dsp:cNvPr id="0" name=""/>
        <dsp:cNvSpPr/>
      </dsp:nvSpPr>
      <dsp:spPr>
        <a:xfrm>
          <a:off x="7238127" y="1584173"/>
          <a:ext cx="5953123" cy="106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rtlCol="0" anchor="ctr" anchorCtr="0">
          <a:noAutofit/>
        </a:bodyPr>
        <a:lstStyle/>
        <a:p>
          <a:pPr marL="171450" lvl="1" indent="-171450" algn="l" defTabSz="711200" rtl="0">
            <a:lnSpc>
              <a:spcPct val="90000"/>
            </a:lnSpc>
            <a:spcBef>
              <a:spcPct val="0"/>
            </a:spcBef>
            <a:spcAft>
              <a:spcPct val="15000"/>
            </a:spcAft>
            <a:buChar char="•"/>
          </a:pPr>
          <a:r>
            <a:rPr lang="hu" sz="1600" b="0" kern="1200" dirty="0"/>
            <a:t>Average</a:t>
          </a:r>
        </a:p>
        <a:p>
          <a:pPr marL="171450" lvl="1" indent="-171450" algn="l" defTabSz="711200" rtl="0">
            <a:lnSpc>
              <a:spcPct val="90000"/>
            </a:lnSpc>
            <a:spcBef>
              <a:spcPct val="0"/>
            </a:spcBef>
            <a:spcAft>
              <a:spcPct val="15000"/>
            </a:spcAft>
            <a:buChar char="•"/>
          </a:pPr>
          <a:r>
            <a:rPr lang="hu" sz="1600" b="0" kern="1200" dirty="0"/>
            <a:t>Relative distances from the average</a:t>
          </a:r>
        </a:p>
        <a:p>
          <a:pPr marL="171450" lvl="1" indent="-171450" algn="l" defTabSz="711200" rtl="0">
            <a:lnSpc>
              <a:spcPct val="90000"/>
            </a:lnSpc>
            <a:spcBef>
              <a:spcPct val="0"/>
            </a:spcBef>
            <a:spcAft>
              <a:spcPct val="15000"/>
            </a:spcAft>
            <a:buChar char="•"/>
          </a:pPr>
          <a:r>
            <a:rPr lang="hu" sz="1600" b="0" kern="1200" dirty="0"/>
            <a:t>Std.dev/avg effect graphs</a:t>
          </a:r>
        </a:p>
        <a:p>
          <a:pPr marL="171450" lvl="1" indent="-171450" algn="l" defTabSz="711200" rtl="0">
            <a:lnSpc>
              <a:spcPct val="90000"/>
            </a:lnSpc>
            <a:spcBef>
              <a:spcPct val="0"/>
            </a:spcBef>
            <a:spcAft>
              <a:spcPct val="15000"/>
            </a:spcAft>
            <a:buChar char="•"/>
          </a:pPr>
          <a:r>
            <a:rPr lang="hu" sz="1600" b="0" kern="1200" dirty="0"/>
            <a:t>Absolut differences from average etc.</a:t>
          </a:r>
        </a:p>
      </dsp:txBody>
      <dsp:txXfrm>
        <a:off x="7238127" y="1584173"/>
        <a:ext cx="5953123" cy="1061274"/>
      </dsp:txXfrm>
    </dsp:sp>
    <dsp:sp modelId="{EBEE0C56-4A95-4FCA-9A8F-893D5397BE74}">
      <dsp:nvSpPr>
        <dsp:cNvPr id="0" name=""/>
        <dsp:cNvSpPr/>
      </dsp:nvSpPr>
      <dsp:spPr>
        <a:xfrm rot="5400000">
          <a:off x="8556990" y="3830805"/>
          <a:ext cx="1114338" cy="2044760"/>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93A210-B52C-4F8C-A464-4AE25617AFA9}">
      <dsp:nvSpPr>
        <dsp:cNvPr id="0" name=""/>
        <dsp:cNvSpPr/>
      </dsp:nvSpPr>
      <dsp:spPr>
        <a:xfrm>
          <a:off x="7631881" y="2983601"/>
          <a:ext cx="2089197" cy="131306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rtlCol="0" anchor="ctr" anchorCtr="0">
          <a:noAutofit/>
        </a:bodyPr>
        <a:lstStyle/>
        <a:p>
          <a:pPr marL="0" lvl="0" indent="0" algn="ctr" defTabSz="755650" rtl="0">
            <a:lnSpc>
              <a:spcPct val="90000"/>
            </a:lnSpc>
            <a:spcBef>
              <a:spcPct val="0"/>
            </a:spcBef>
            <a:spcAft>
              <a:spcPct val="35000"/>
            </a:spcAft>
            <a:buNone/>
          </a:pPr>
          <a:r>
            <a:rPr lang="hu" sz="1700" b="1" kern="1200" dirty="0"/>
            <a:t>OAM </a:t>
          </a:r>
          <a:br>
            <a:rPr lang="hu" sz="1700" b="1" kern="1200" dirty="0"/>
          </a:br>
          <a:r>
            <a:rPr lang="hu" sz="1200" b="0" i="1" kern="1200" dirty="0"/>
            <a:t>(Object-Attribute-Matrix)</a:t>
          </a:r>
          <a:endParaRPr lang="hu" sz="1050" b="0" i="1" kern="1200" dirty="0"/>
        </a:p>
      </dsp:txBody>
      <dsp:txXfrm>
        <a:off x="7695991" y="3047711"/>
        <a:ext cx="1960977" cy="1184842"/>
      </dsp:txXfrm>
    </dsp:sp>
    <dsp:sp modelId="{C0DCA9F0-B9F4-4DC5-A0D8-59F03847BFA8}">
      <dsp:nvSpPr>
        <dsp:cNvPr id="0" name=""/>
        <dsp:cNvSpPr/>
      </dsp:nvSpPr>
      <dsp:spPr>
        <a:xfrm>
          <a:off x="9640355" y="3019446"/>
          <a:ext cx="3708218" cy="121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rtlCol="0" anchor="ctr" anchorCtr="0">
          <a:noAutofit/>
        </a:bodyPr>
        <a:lstStyle/>
        <a:p>
          <a:pPr marL="171450" lvl="1" indent="-171450" algn="l" defTabSz="711200" rtl="0">
            <a:lnSpc>
              <a:spcPct val="90000"/>
            </a:lnSpc>
            <a:spcBef>
              <a:spcPct val="0"/>
            </a:spcBef>
            <a:spcAft>
              <a:spcPct val="15000"/>
            </a:spcAft>
            <a:buChar char="•"/>
          </a:pPr>
          <a:r>
            <a:rPr lang="hu" sz="1600" kern="1200" dirty="0"/>
            <a:t>Forming one table of all supplementary calculations</a:t>
          </a:r>
        </a:p>
        <a:p>
          <a:pPr marL="171450" lvl="1" indent="-171450" algn="l" defTabSz="711200" rtl="0">
            <a:lnSpc>
              <a:spcPct val="90000"/>
            </a:lnSpc>
            <a:spcBef>
              <a:spcPct val="0"/>
            </a:spcBef>
            <a:spcAft>
              <a:spcPct val="15000"/>
            </a:spcAft>
            <a:buChar char="•"/>
          </a:pPr>
          <a:r>
            <a:rPr lang="hu" sz="1600" kern="1200" dirty="0"/>
            <a:t>Using rankings on results of suppl. calculations to define input data</a:t>
          </a:r>
        </a:p>
      </dsp:txBody>
      <dsp:txXfrm>
        <a:off x="9640355" y="3019446"/>
        <a:ext cx="3708218" cy="1215064"/>
      </dsp:txXfrm>
    </dsp:sp>
    <dsp:sp modelId="{AE7ECB50-F4B1-47FD-BE6E-79C06FC25BB6}">
      <dsp:nvSpPr>
        <dsp:cNvPr id="0" name=""/>
        <dsp:cNvSpPr/>
      </dsp:nvSpPr>
      <dsp:spPr>
        <a:xfrm>
          <a:off x="10265248" y="4458604"/>
          <a:ext cx="1875890" cy="131306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rtlCol="0" anchor="ctr" anchorCtr="0">
          <a:noAutofit/>
        </a:bodyPr>
        <a:lstStyle/>
        <a:p>
          <a:pPr marL="0" lvl="0" indent="0" algn="ctr" defTabSz="889000" rtl="0">
            <a:lnSpc>
              <a:spcPct val="90000"/>
            </a:lnSpc>
            <a:spcBef>
              <a:spcPct val="0"/>
            </a:spcBef>
            <a:spcAft>
              <a:spcPct val="35000"/>
            </a:spcAft>
            <a:buNone/>
          </a:pPr>
          <a:r>
            <a:rPr lang="hu" sz="2000" b="1" kern="1200" dirty="0"/>
            <a:t>COCO Y0</a:t>
          </a:r>
          <a:br>
            <a:rPr lang="hu" sz="2000" b="1" kern="1200" dirty="0"/>
          </a:br>
          <a:r>
            <a:rPr lang="hu" sz="1200" b="0" i="1" kern="1200" dirty="0"/>
            <a:t>(artificial intelligence)</a:t>
          </a:r>
        </a:p>
      </dsp:txBody>
      <dsp:txXfrm>
        <a:off x="10329358" y="4522714"/>
        <a:ext cx="1747670" cy="1184842"/>
      </dsp:txXfrm>
    </dsp:sp>
    <dsp:sp modelId="{4BC93E34-424D-4F94-AA34-C41F2DF72433}">
      <dsp:nvSpPr>
        <dsp:cNvPr id="0" name=""/>
        <dsp:cNvSpPr/>
      </dsp:nvSpPr>
      <dsp:spPr>
        <a:xfrm>
          <a:off x="12248942" y="4711463"/>
          <a:ext cx="3231243" cy="106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rtlCol="0" anchor="ctr" anchorCtr="0">
          <a:noAutofit/>
        </a:bodyPr>
        <a:lstStyle/>
        <a:p>
          <a:pPr marL="171450" lvl="1" indent="-171450" algn="l" defTabSz="711200" rtl="0">
            <a:lnSpc>
              <a:spcPct val="90000"/>
            </a:lnSpc>
            <a:spcBef>
              <a:spcPct val="0"/>
            </a:spcBef>
            <a:spcAft>
              <a:spcPct val="15000"/>
            </a:spcAft>
            <a:buChar char="•"/>
          </a:pPr>
          <a:r>
            <a:rPr lang="hu" sz="1600" kern="1200" dirty="0"/>
            <a:t>Examining outputs</a:t>
          </a:r>
        </a:p>
        <a:p>
          <a:pPr marL="171450" lvl="1" indent="-171450" algn="l" defTabSz="711200" rtl="0">
            <a:lnSpc>
              <a:spcPct val="90000"/>
            </a:lnSpc>
            <a:spcBef>
              <a:spcPct val="0"/>
            </a:spcBef>
            <a:spcAft>
              <a:spcPct val="15000"/>
            </a:spcAft>
            <a:buChar char="•"/>
          </a:pPr>
          <a:r>
            <a:rPr lang="hu" sz="1600" kern="1200" dirty="0"/>
            <a:t>Regional results</a:t>
          </a:r>
        </a:p>
        <a:p>
          <a:pPr marL="171450" lvl="1" indent="-171450" algn="l" defTabSz="711200" rtl="0">
            <a:lnSpc>
              <a:spcPct val="90000"/>
            </a:lnSpc>
            <a:spcBef>
              <a:spcPct val="0"/>
            </a:spcBef>
            <a:spcAft>
              <a:spcPct val="15000"/>
            </a:spcAft>
            <a:buChar char="•"/>
          </a:pPr>
          <a:r>
            <a:rPr lang="hu" sz="1600" kern="1200" dirty="0"/>
            <a:t>Collective EU results</a:t>
          </a:r>
        </a:p>
      </dsp:txBody>
      <dsp:txXfrm>
        <a:off x="12248942" y="4711463"/>
        <a:ext cx="3231243" cy="106127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128FCA9C-FF92-4024-BDEC-A6D3B663DC09}" type="datetimeFigureOut">
              <a:rPr lang="en-US"/>
              <a:t>7/14/2023</a:t>
            </a:fld>
            <a:endParaRPr/>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72AB877-E7B1-4681-847E-D0918612832B}" type="datetimeFigureOut">
              <a:rPr lang="en-US"/>
              <a:t>7/14/2023</a:t>
            </a:fld>
            <a:endParaRPr/>
          </a:p>
        </p:txBody>
      </p:sp>
      <p:sp>
        <p:nvSpPr>
          <p:cNvPr id="4" name="Diakép hely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Mintaszöveg szerkesztése</a:t>
            </a:r>
          </a:p>
          <a:p>
            <a:pPr lvl="1" rtl="0"/>
            <a:r>
              <a:t>Második szint</a:t>
            </a:r>
          </a:p>
          <a:p>
            <a:pPr lvl="2" rtl="0"/>
            <a:r>
              <a:t>Harmadik szint</a:t>
            </a:r>
          </a:p>
          <a:p>
            <a:pPr lvl="3" rtl="0"/>
            <a:r>
              <a:t>Negyedik szint</a:t>
            </a:r>
          </a:p>
          <a:p>
            <a:pPr lvl="4" rtl="0"/>
            <a:r>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2588" y="685800"/>
            <a:ext cx="6092825" cy="3429000"/>
          </a:xfrm>
        </p:spPr>
      </p:sp>
      <p:sp>
        <p:nvSpPr>
          <p:cNvPr id="3" name="Jegyzetek helye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https://www.azquotes.com/quote/161575</a:t>
            </a:r>
          </a:p>
        </p:txBody>
      </p:sp>
      <p:sp>
        <p:nvSpPr>
          <p:cNvPr id="4" name="Dia számának helye 3"/>
          <p:cNvSpPr>
            <a:spLocks noGrp="1"/>
          </p:cNvSpPr>
          <p:nvPr>
            <p:ph type="sldNum" sz="quarter" idx="10"/>
          </p:nvPr>
        </p:nvSpPr>
        <p:spPr/>
        <p:txBody>
          <a:bodyPr rtlCol="0"/>
          <a:lstStyle/>
          <a:p>
            <a:pPr rtl="0"/>
            <a:fld id="{3A2CC701-D80A-463B-8415-A85485312088}" type="slidenum">
              <a:rPr lang="en-US" smtClean="0"/>
              <a:t>3</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2588" y="685800"/>
            <a:ext cx="6092825" cy="3429000"/>
          </a:xfrm>
        </p:spPr>
      </p:sp>
      <p:sp>
        <p:nvSpPr>
          <p:cNvPr id="3" name="Jegyzetek helye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Dia számának helye 3"/>
          <p:cNvSpPr>
            <a:spLocks noGrp="1"/>
          </p:cNvSpPr>
          <p:nvPr>
            <p:ph type="sldNum" sz="quarter" idx="10"/>
          </p:nvPr>
        </p:nvSpPr>
        <p:spPr/>
        <p:txBody>
          <a:bodyPr rtlCol="0"/>
          <a:lstStyle/>
          <a:p>
            <a:pPr rtl="0"/>
            <a:fld id="{3A2CC701-D80A-463B-8415-A85485312088}" type="slidenum">
              <a:rPr lang="en-US" smtClean="0"/>
              <a:t>4</a:t>
            </a:fld>
            <a:endParaRPr lang="en-US"/>
          </a:p>
        </p:txBody>
      </p:sp>
    </p:spTree>
    <p:extLst>
      <p:ext uri="{BB962C8B-B14F-4D97-AF65-F5344CB8AC3E}">
        <p14:creationId xmlns:p14="http://schemas.microsoft.com/office/powerpoint/2010/main" val="160558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69C971FF-EF28-4195-A575-329446EFAA55}" type="slidenum">
              <a:rPr lang="en-GB" smtClean="0"/>
              <a:t>5</a:t>
            </a:fld>
            <a:endParaRPr lang="en-GB"/>
          </a:p>
        </p:txBody>
      </p:sp>
    </p:spTree>
    <p:extLst>
      <p:ext uri="{BB962C8B-B14F-4D97-AF65-F5344CB8AC3E}">
        <p14:creationId xmlns:p14="http://schemas.microsoft.com/office/powerpoint/2010/main" val="373961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2588" y="685800"/>
            <a:ext cx="6092825" cy="3429000"/>
          </a:xfrm>
        </p:spPr>
      </p:sp>
      <p:sp>
        <p:nvSpPr>
          <p:cNvPr id="3" name="Jegyzetek helye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hu" dirty="0"/>
              <a:t>550 graphs could be extracted from supplementary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hu" dirty="0"/>
              <a:t>This make it nearly im possible to decide which country has homogeneised the most</a:t>
            </a:r>
          </a:p>
          <a:p>
            <a:pPr marL="0" marR="0" lvl="0" indent="0" algn="l" defTabSz="914400" rtl="0" eaLnBrk="1" fontAlgn="auto" latinLnBrk="0" hangingPunct="1">
              <a:lnSpc>
                <a:spcPct val="100000"/>
              </a:lnSpc>
              <a:spcBef>
                <a:spcPts val="0"/>
              </a:spcBef>
              <a:spcAft>
                <a:spcPts val="0"/>
              </a:spcAft>
              <a:buClrTx/>
              <a:buSzTx/>
              <a:buFontTx/>
              <a:buNone/>
              <a:tabLst/>
              <a:defRPr/>
            </a:pPr>
            <a:r>
              <a:rPr lang="hu" dirty="0"/>
              <a:t>From naive approach we can not talk objectively about the data set</a:t>
            </a:r>
          </a:p>
          <a:p>
            <a:pPr rtl="0"/>
            <a:endParaRPr lang="en-US" dirty="0"/>
          </a:p>
        </p:txBody>
      </p:sp>
      <p:sp>
        <p:nvSpPr>
          <p:cNvPr id="4" name="Dia számának helye 3"/>
          <p:cNvSpPr>
            <a:spLocks noGrp="1"/>
          </p:cNvSpPr>
          <p:nvPr>
            <p:ph type="sldNum" sz="quarter" idx="10"/>
          </p:nvPr>
        </p:nvSpPr>
        <p:spPr/>
        <p:txBody>
          <a:bodyPr rtlCol="0"/>
          <a:lstStyle/>
          <a:p>
            <a:pPr rtl="0"/>
            <a:fld id="{3A2CC701-D80A-463B-8415-A85485312088}" type="slidenum">
              <a:rPr lang="en-US" smtClean="0"/>
              <a:t>6</a:t>
            </a:fld>
            <a:endParaRPr lang="en-US"/>
          </a:p>
        </p:txBody>
      </p:sp>
    </p:spTree>
    <p:extLst>
      <p:ext uri="{BB962C8B-B14F-4D97-AF65-F5344CB8AC3E}">
        <p14:creationId xmlns:p14="http://schemas.microsoft.com/office/powerpoint/2010/main" val="151602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When</a:t>
            </a:r>
            <a:r>
              <a:rPr lang="hu-HU" dirty="0"/>
              <a:t> </a:t>
            </a:r>
            <a:r>
              <a:rPr lang="hu-HU" dirty="0" err="1"/>
              <a:t>we</a:t>
            </a:r>
            <a:r>
              <a:rPr lang="hu-HU" dirty="0"/>
              <a:t> </a:t>
            </a:r>
            <a:r>
              <a:rPr lang="hu-HU" dirty="0" err="1"/>
              <a:t>compared</a:t>
            </a:r>
            <a:r>
              <a:rPr lang="hu-HU" dirty="0"/>
              <a:t> </a:t>
            </a:r>
            <a:r>
              <a:rPr lang="hu-HU" dirty="0" err="1"/>
              <a:t>the</a:t>
            </a:r>
            <a:r>
              <a:rPr lang="hu-HU" dirty="0"/>
              <a:t> </a:t>
            </a:r>
            <a:r>
              <a:rPr lang="hu-HU" dirty="0" err="1"/>
              <a:t>relative</a:t>
            </a:r>
            <a:r>
              <a:rPr lang="hu-HU" dirty="0"/>
              <a:t> </a:t>
            </a:r>
            <a:r>
              <a:rPr lang="hu-HU" dirty="0" err="1"/>
              <a:t>differences</a:t>
            </a:r>
            <a:r>
              <a:rPr lang="hu-HU" dirty="0"/>
              <a:t> </a:t>
            </a:r>
            <a:r>
              <a:rPr lang="hu-HU" dirty="0" err="1"/>
              <a:t>from</a:t>
            </a:r>
            <a:r>
              <a:rPr lang="hu-HU" dirty="0"/>
              <a:t> </a:t>
            </a:r>
            <a:r>
              <a:rPr lang="hu-HU" dirty="0" err="1"/>
              <a:t>the</a:t>
            </a:r>
            <a:r>
              <a:rPr lang="hu-HU" dirty="0"/>
              <a:t> </a:t>
            </a:r>
            <a:r>
              <a:rPr lang="hu-HU" dirty="0" err="1"/>
              <a:t>average</a:t>
            </a:r>
            <a:r>
              <a:rPr lang="hu-HU" dirty="0"/>
              <a:t> and </a:t>
            </a:r>
            <a:r>
              <a:rPr lang="hu-HU" dirty="0" err="1"/>
              <a:t>the</a:t>
            </a:r>
            <a:r>
              <a:rPr lang="hu-HU" dirty="0"/>
              <a:t> </a:t>
            </a:r>
            <a:r>
              <a:rPr lang="hu-HU" dirty="0" err="1"/>
              <a:t>dynamic</a:t>
            </a:r>
            <a:r>
              <a:rPr lang="hu-HU" dirty="0"/>
              <a:t> </a:t>
            </a:r>
            <a:r>
              <a:rPr lang="hu-HU" dirty="0" err="1"/>
              <a:t>curves</a:t>
            </a:r>
            <a:r>
              <a:rPr lang="hu-HU" dirty="0"/>
              <a:t>, </a:t>
            </a:r>
            <a:r>
              <a:rPr lang="hu-HU" dirty="0" err="1"/>
              <a:t>we</a:t>
            </a:r>
            <a:r>
              <a:rPr lang="hu-HU" dirty="0"/>
              <a:t> </a:t>
            </a:r>
            <a:r>
              <a:rPr lang="hu-HU" dirty="0" err="1"/>
              <a:t>realised</a:t>
            </a:r>
            <a:r>
              <a:rPr lang="hu-HU" dirty="0"/>
              <a:t> </a:t>
            </a:r>
            <a:r>
              <a:rPr lang="hu-HU" dirty="0" err="1"/>
              <a:t>that</a:t>
            </a:r>
            <a:r>
              <a:rPr lang="hu-HU" dirty="0"/>
              <a:t> </a:t>
            </a:r>
            <a:r>
              <a:rPr lang="hu-HU" dirty="0" err="1"/>
              <a:t>countries</a:t>
            </a:r>
            <a:r>
              <a:rPr lang="hu-HU" dirty="0"/>
              <a:t> like Hungary, </a:t>
            </a:r>
            <a:r>
              <a:rPr lang="hu-HU" dirty="0" err="1"/>
              <a:t>Lithuania</a:t>
            </a:r>
            <a:r>
              <a:rPr lang="hu-HU" dirty="0"/>
              <a:t>, </a:t>
            </a:r>
            <a:r>
              <a:rPr lang="hu-HU" dirty="0" err="1"/>
              <a:t>Estonia</a:t>
            </a:r>
            <a:r>
              <a:rPr lang="hu-HU" dirty="0"/>
              <a:t> etc. </a:t>
            </a:r>
            <a:r>
              <a:rPr lang="hu-HU" dirty="0" err="1"/>
              <a:t>are</a:t>
            </a:r>
            <a:r>
              <a:rPr lang="hu-HU" dirty="0"/>
              <a:t> </a:t>
            </a:r>
            <a:r>
              <a:rPr lang="hu-HU" dirty="0" err="1"/>
              <a:t>having</a:t>
            </a:r>
            <a:r>
              <a:rPr lang="hu-HU" dirty="0"/>
              <a:t> </a:t>
            </a:r>
            <a:r>
              <a:rPr lang="hu-HU" dirty="0" err="1"/>
              <a:t>the</a:t>
            </a:r>
            <a:r>
              <a:rPr lang="hu-HU" dirty="0"/>
              <a:t> </a:t>
            </a:r>
            <a:r>
              <a:rPr lang="hu-HU" dirty="0" err="1"/>
              <a:t>same</a:t>
            </a:r>
            <a:r>
              <a:rPr lang="hu-HU" dirty="0"/>
              <a:t> </a:t>
            </a:r>
            <a:r>
              <a:rPr lang="hu-HU" dirty="0" err="1"/>
              <a:t>characteristics</a:t>
            </a:r>
            <a:r>
              <a:rPr lang="hu-HU" dirty="0"/>
              <a:t>: </a:t>
            </a:r>
            <a:r>
              <a:rPr lang="hu-HU" dirty="0" err="1"/>
              <a:t>the</a:t>
            </a:r>
            <a:r>
              <a:rPr lang="hu-HU" dirty="0"/>
              <a:t> </a:t>
            </a:r>
            <a:r>
              <a:rPr lang="hu-HU" dirty="0" err="1"/>
              <a:t>two</a:t>
            </a:r>
            <a:r>
              <a:rPr lang="hu-HU" dirty="0"/>
              <a:t> </a:t>
            </a:r>
            <a:r>
              <a:rPr lang="hu-HU" dirty="0" err="1"/>
              <a:t>curves</a:t>
            </a:r>
            <a:r>
              <a:rPr lang="hu-HU" dirty="0"/>
              <a:t> </a:t>
            </a:r>
            <a:r>
              <a:rPr lang="hu-HU" dirty="0" err="1"/>
              <a:t>moves</a:t>
            </a:r>
            <a:r>
              <a:rPr lang="hu-HU" dirty="0"/>
              <a:t> </a:t>
            </a:r>
            <a:r>
              <a:rPr lang="hu-HU" dirty="0" err="1"/>
              <a:t>together</a:t>
            </a:r>
            <a:r>
              <a:rPr lang="hu-HU" dirty="0"/>
              <a:t> in </a:t>
            </a:r>
            <a:r>
              <a:rPr lang="hu-HU" dirty="0" err="1"/>
              <a:t>respect</a:t>
            </a:r>
            <a:r>
              <a:rPr lang="hu-HU" dirty="0"/>
              <a:t> of </a:t>
            </a:r>
            <a:r>
              <a:rPr lang="hu-HU" dirty="0" err="1"/>
              <a:t>directions</a:t>
            </a:r>
            <a:r>
              <a:rPr lang="hu-HU" dirty="0"/>
              <a:t>. In </a:t>
            </a:r>
            <a:r>
              <a:rPr lang="hu-HU" dirty="0" err="1"/>
              <a:t>countries</a:t>
            </a:r>
            <a:r>
              <a:rPr lang="hu-HU" dirty="0"/>
              <a:t> like </a:t>
            </a:r>
            <a:r>
              <a:rPr lang="hu-HU" dirty="0" err="1"/>
              <a:t>Germany</a:t>
            </a:r>
            <a:r>
              <a:rPr lang="hu-HU" dirty="0"/>
              <a:t>, Spain, France, </a:t>
            </a:r>
            <a:r>
              <a:rPr lang="hu-HU" dirty="0" err="1"/>
              <a:t>these</a:t>
            </a:r>
            <a:r>
              <a:rPr lang="hu-HU" dirty="0"/>
              <a:t> </a:t>
            </a:r>
            <a:r>
              <a:rPr lang="hu-HU" dirty="0" err="1"/>
              <a:t>two</a:t>
            </a:r>
            <a:r>
              <a:rPr lang="hu-HU" dirty="0"/>
              <a:t> </a:t>
            </a:r>
            <a:r>
              <a:rPr lang="hu-HU" dirty="0" err="1"/>
              <a:t>curves</a:t>
            </a:r>
            <a:r>
              <a:rPr lang="hu-HU" dirty="0"/>
              <a:t> </a:t>
            </a:r>
            <a:r>
              <a:rPr lang="hu-HU" dirty="0" err="1"/>
              <a:t>are</a:t>
            </a:r>
            <a:r>
              <a:rPr lang="hu-HU" dirty="0"/>
              <a:t> </a:t>
            </a:r>
            <a:r>
              <a:rPr lang="hu-HU" dirty="0" err="1"/>
              <a:t>moving</a:t>
            </a:r>
            <a:r>
              <a:rPr lang="hu-HU" dirty="0"/>
              <a:t> </a:t>
            </a:r>
            <a:r>
              <a:rPr lang="hu-HU" dirty="0" err="1"/>
              <a:t>symmetric</a:t>
            </a:r>
            <a:r>
              <a:rPr lang="hu-HU" dirty="0"/>
              <a:t> </a:t>
            </a:r>
            <a:r>
              <a:rPr lang="hu-HU" dirty="0" err="1"/>
              <a:t>until</a:t>
            </a:r>
            <a:r>
              <a:rPr lang="hu-HU" dirty="0"/>
              <a:t> </a:t>
            </a:r>
            <a:r>
              <a:rPr lang="hu-HU" dirty="0" err="1"/>
              <a:t>or</a:t>
            </a:r>
            <a:r>
              <a:rPr lang="hu-HU" dirty="0"/>
              <a:t> </a:t>
            </a:r>
            <a:r>
              <a:rPr lang="hu-HU" dirty="0" err="1"/>
              <a:t>after</a:t>
            </a:r>
            <a:r>
              <a:rPr lang="hu-HU" dirty="0"/>
              <a:t> 2008 </a:t>
            </a:r>
            <a:r>
              <a:rPr lang="hu-HU" dirty="0" err="1"/>
              <a:t>but</a:t>
            </a:r>
            <a:r>
              <a:rPr lang="hu-HU" dirty="0"/>
              <a:t> </a:t>
            </a:r>
            <a:r>
              <a:rPr lang="hu-HU" dirty="0" err="1"/>
              <a:t>before</a:t>
            </a:r>
            <a:r>
              <a:rPr lang="hu-HU" dirty="0"/>
              <a:t> </a:t>
            </a:r>
            <a:r>
              <a:rPr lang="hu-HU" dirty="0" err="1"/>
              <a:t>or</a:t>
            </a:r>
            <a:r>
              <a:rPr lang="hu-HU" dirty="0"/>
              <a:t> </a:t>
            </a:r>
            <a:r>
              <a:rPr lang="hu-HU" dirty="0" err="1"/>
              <a:t>after</a:t>
            </a:r>
            <a:r>
              <a:rPr lang="hu-HU" dirty="0"/>
              <a:t> </a:t>
            </a:r>
            <a:r>
              <a:rPr lang="hu-HU" dirty="0" err="1"/>
              <a:t>they</a:t>
            </a:r>
            <a:r>
              <a:rPr lang="hu-HU" dirty="0"/>
              <a:t> </a:t>
            </a:r>
            <a:r>
              <a:rPr lang="hu-HU" dirty="0" err="1"/>
              <a:t>arent</a:t>
            </a:r>
            <a:r>
              <a:rPr lang="hu-HU" dirty="0"/>
              <a:t> </a:t>
            </a:r>
            <a:r>
              <a:rPr lang="hu-HU" dirty="0" err="1"/>
              <a:t>moving</a:t>
            </a:r>
            <a:r>
              <a:rPr lang="hu-HU" dirty="0"/>
              <a:t> </a:t>
            </a:r>
            <a:r>
              <a:rPr lang="hu-HU" dirty="0" err="1"/>
              <a:t>together</a:t>
            </a:r>
            <a:r>
              <a:rPr lang="hu-HU" dirty="0"/>
              <a:t>. </a:t>
            </a:r>
            <a:r>
              <a:rPr lang="hu-HU" dirty="0" err="1"/>
              <a:t>This</a:t>
            </a:r>
            <a:r>
              <a:rPr lang="hu-HU" dirty="0"/>
              <a:t> </a:t>
            </a:r>
            <a:r>
              <a:rPr lang="hu-HU" dirty="0" err="1"/>
              <a:t>led</a:t>
            </a:r>
            <a:r>
              <a:rPr lang="hu-HU" dirty="0"/>
              <a:t> </a:t>
            </a:r>
            <a:r>
              <a:rPr lang="hu-HU" dirty="0" err="1"/>
              <a:t>us</a:t>
            </a:r>
            <a:r>
              <a:rPr lang="hu-HU" dirty="0"/>
              <a:t> </a:t>
            </a:r>
            <a:r>
              <a:rPr lang="hu-HU" dirty="0" err="1"/>
              <a:t>to</a:t>
            </a:r>
            <a:r>
              <a:rPr lang="hu-HU" dirty="0"/>
              <a:t> </a:t>
            </a:r>
            <a:r>
              <a:rPr lang="hu-HU" dirty="0" err="1"/>
              <a:t>create</a:t>
            </a:r>
            <a:r>
              <a:rPr lang="hu-HU" dirty="0"/>
              <a:t> </a:t>
            </a:r>
            <a:r>
              <a:rPr lang="hu-HU" dirty="0" err="1"/>
              <a:t>another</a:t>
            </a:r>
            <a:r>
              <a:rPr lang="hu-HU" dirty="0"/>
              <a:t> </a:t>
            </a:r>
            <a:r>
              <a:rPr lang="hu-HU" dirty="0" err="1"/>
              <a:t>analysis</a:t>
            </a:r>
            <a:r>
              <a:rPr lang="hu-HU" dirty="0"/>
              <a:t>, </a:t>
            </a:r>
            <a:r>
              <a:rPr lang="hu-HU" dirty="0" err="1"/>
              <a:t>to</a:t>
            </a:r>
            <a:r>
              <a:rPr lang="hu-HU" dirty="0"/>
              <a:t> </a:t>
            </a:r>
            <a:r>
              <a:rPr lang="hu-HU" dirty="0" err="1"/>
              <a:t>see</a:t>
            </a:r>
            <a:r>
              <a:rPr lang="hu-HU" dirty="0"/>
              <a:t> </a:t>
            </a:r>
            <a:r>
              <a:rPr lang="hu-HU" dirty="0" err="1"/>
              <a:t>how</a:t>
            </a:r>
            <a:r>
              <a:rPr lang="hu-HU" dirty="0"/>
              <a:t> </a:t>
            </a:r>
            <a:r>
              <a:rPr lang="hu-HU" dirty="0" err="1"/>
              <a:t>these</a:t>
            </a:r>
            <a:r>
              <a:rPr lang="hu-HU" dirty="0"/>
              <a:t> </a:t>
            </a:r>
            <a:r>
              <a:rPr lang="hu-HU" dirty="0" err="1"/>
              <a:t>curves</a:t>
            </a:r>
            <a:r>
              <a:rPr lang="hu-HU" dirty="0"/>
              <a:t> </a:t>
            </a:r>
            <a:r>
              <a:rPr lang="hu-HU" dirty="0" err="1"/>
              <a:t>are</a:t>
            </a:r>
            <a:r>
              <a:rPr lang="hu-HU" dirty="0"/>
              <a:t> </a:t>
            </a:r>
            <a:r>
              <a:rPr lang="hu-HU" dirty="0" err="1"/>
              <a:t>moving</a:t>
            </a:r>
            <a:r>
              <a:rPr lang="hu-HU" dirty="0"/>
              <a:t> </a:t>
            </a:r>
            <a:r>
              <a:rPr lang="hu-HU" dirty="0" err="1"/>
              <a:t>together</a:t>
            </a:r>
            <a:r>
              <a:rPr lang="hu-HU" dirty="0"/>
              <a:t> </a:t>
            </a:r>
            <a:r>
              <a:rPr lang="hu-HU" dirty="0" err="1"/>
              <a:t>regarding</a:t>
            </a:r>
            <a:r>
              <a:rPr lang="hu-HU" dirty="0"/>
              <a:t> </a:t>
            </a:r>
            <a:r>
              <a:rPr lang="hu-HU" dirty="0" err="1"/>
              <a:t>all</a:t>
            </a:r>
            <a:r>
              <a:rPr lang="hu-HU" dirty="0"/>
              <a:t> </a:t>
            </a:r>
            <a:r>
              <a:rPr lang="hu-HU" dirty="0" err="1"/>
              <a:t>data-layers</a:t>
            </a:r>
            <a:r>
              <a:rPr lang="hu-HU" dirty="0"/>
              <a:t> and </a:t>
            </a:r>
            <a:r>
              <a:rPr lang="hu-HU" dirty="0" err="1"/>
              <a:t>countries</a:t>
            </a:r>
            <a:r>
              <a:rPr lang="hu-HU" dirty="0"/>
              <a:t>. .</a:t>
            </a:r>
          </a:p>
          <a:p>
            <a:r>
              <a:rPr lang="hu-HU" dirty="0" err="1"/>
              <a:t>It</a:t>
            </a:r>
            <a:r>
              <a:rPr lang="hu-HU" dirty="0"/>
              <a:t> </a:t>
            </a:r>
            <a:r>
              <a:rPr lang="hu-HU" dirty="0" err="1"/>
              <a:t>was</a:t>
            </a:r>
            <a:r>
              <a:rPr lang="hu-HU" dirty="0"/>
              <a:t> </a:t>
            </a:r>
            <a:r>
              <a:rPr lang="hu-HU" dirty="0" err="1"/>
              <a:t>interesting</a:t>
            </a:r>
            <a:r>
              <a:rPr lang="hu-HU" dirty="0"/>
              <a:t> </a:t>
            </a:r>
            <a:r>
              <a:rPr lang="hu-HU" dirty="0" err="1"/>
              <a:t>to</a:t>
            </a:r>
            <a:r>
              <a:rPr lang="hu-HU" dirty="0"/>
              <a:t> </a:t>
            </a:r>
            <a:r>
              <a:rPr lang="hu-HU" dirty="0" err="1"/>
              <a:t>see</a:t>
            </a:r>
            <a:r>
              <a:rPr lang="hu-HU" dirty="0"/>
              <a:t> </a:t>
            </a:r>
            <a:r>
              <a:rPr lang="hu-HU" dirty="0" err="1"/>
              <a:t>that</a:t>
            </a:r>
            <a:r>
              <a:rPr lang="hu-HU" dirty="0"/>
              <a:t> in </a:t>
            </a:r>
            <a:r>
              <a:rPr lang="hu-HU" dirty="0" err="1"/>
              <a:t>respect</a:t>
            </a:r>
            <a:r>
              <a:rPr lang="hu-HU" dirty="0"/>
              <a:t> of </a:t>
            </a:r>
            <a:r>
              <a:rPr lang="hu-HU" dirty="0" err="1"/>
              <a:t>average</a:t>
            </a:r>
            <a:r>
              <a:rPr lang="hu-HU" dirty="0"/>
              <a:t> </a:t>
            </a:r>
            <a:r>
              <a:rPr lang="hu-HU" dirty="0" err="1"/>
              <a:t>wages</a:t>
            </a:r>
            <a:r>
              <a:rPr lang="hu-HU" dirty="0"/>
              <a:t>, </a:t>
            </a:r>
            <a:r>
              <a:rPr lang="hu-HU" dirty="0" err="1"/>
              <a:t>some</a:t>
            </a:r>
            <a:r>
              <a:rPr lang="hu-HU" dirty="0"/>
              <a:t> </a:t>
            </a:r>
            <a:r>
              <a:rPr lang="hu-HU" dirty="0" err="1"/>
              <a:t>countries</a:t>
            </a:r>
            <a:r>
              <a:rPr lang="hu-HU" dirty="0"/>
              <a:t> </a:t>
            </a:r>
            <a:endParaRPr lang="en-US" dirty="0"/>
          </a:p>
        </p:txBody>
      </p:sp>
      <p:sp>
        <p:nvSpPr>
          <p:cNvPr id="4" name="Dia számának helye 3"/>
          <p:cNvSpPr>
            <a:spLocks noGrp="1"/>
          </p:cNvSpPr>
          <p:nvPr>
            <p:ph type="sldNum" sz="quarter" idx="5"/>
          </p:nvPr>
        </p:nvSpPr>
        <p:spPr/>
        <p:txBody>
          <a:bodyPr/>
          <a:lstStyle/>
          <a:p>
            <a:pPr rtl="0"/>
            <a:fld id="{69C971FF-EF28-4195-A575-329446EFAA55}" type="slidenum">
              <a:rPr lang="hu-HU" smtClean="0"/>
              <a:t>7</a:t>
            </a:fld>
            <a:endParaRPr lang="hu-HU"/>
          </a:p>
        </p:txBody>
      </p:sp>
    </p:spTree>
    <p:extLst>
      <p:ext uri="{BB962C8B-B14F-4D97-AF65-F5344CB8AC3E}">
        <p14:creationId xmlns:p14="http://schemas.microsoft.com/office/powerpoint/2010/main" val="278180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Sajnos, nekem az Excel magyarul írja ki az országok neveit és nem tudom átállítani!</a:t>
            </a:r>
            <a:endParaRPr lang="en-US" dirty="0"/>
          </a:p>
        </p:txBody>
      </p:sp>
      <p:sp>
        <p:nvSpPr>
          <p:cNvPr id="4" name="Dia számának helye 3"/>
          <p:cNvSpPr>
            <a:spLocks noGrp="1"/>
          </p:cNvSpPr>
          <p:nvPr>
            <p:ph type="sldNum" sz="quarter" idx="5"/>
          </p:nvPr>
        </p:nvSpPr>
        <p:spPr/>
        <p:txBody>
          <a:bodyPr/>
          <a:lstStyle/>
          <a:p>
            <a:pPr rtl="0"/>
            <a:fld id="{69C971FF-EF28-4195-A575-329446EFAA55}" type="slidenum">
              <a:rPr lang="hu-HU" smtClean="0"/>
              <a:t>8</a:t>
            </a:fld>
            <a:endParaRPr lang="hu-HU"/>
          </a:p>
        </p:txBody>
      </p:sp>
    </p:spTree>
    <p:extLst>
      <p:ext uri="{BB962C8B-B14F-4D97-AF65-F5344CB8AC3E}">
        <p14:creationId xmlns:p14="http://schemas.microsoft.com/office/powerpoint/2010/main" val="302613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2588" y="685800"/>
            <a:ext cx="6092825" cy="3429000"/>
          </a:xfrm>
        </p:spPr>
      </p:sp>
      <p:sp>
        <p:nvSpPr>
          <p:cNvPr id="3" name="Jegyzetek helye 2"/>
          <p:cNvSpPr>
            <a:spLocks noGrp="1"/>
          </p:cNvSpPr>
          <p:nvPr>
            <p:ph type="body" idx="1"/>
          </p:nvPr>
        </p:nvSpPr>
        <p:spPr/>
        <p:txBody>
          <a:bodyPr rtlCol="0"/>
          <a:lstStyle/>
          <a:p>
            <a:pPr rtl="0"/>
            <a:endParaRPr lang="en-US" dirty="0"/>
          </a:p>
        </p:txBody>
      </p:sp>
      <p:sp>
        <p:nvSpPr>
          <p:cNvPr id="4" name="Dia számának helye 3"/>
          <p:cNvSpPr>
            <a:spLocks noGrp="1"/>
          </p:cNvSpPr>
          <p:nvPr>
            <p:ph type="sldNum" sz="quarter" idx="10"/>
          </p:nvPr>
        </p:nvSpPr>
        <p:spPr/>
        <p:txBody>
          <a:bodyPr rtlCol="0"/>
          <a:lstStyle/>
          <a:p>
            <a:pPr rtl="0"/>
            <a:fld id="{3A2CC701-D80A-463B-8415-A85485312088}" type="slidenum">
              <a:rPr lang="en-US" smtClean="0"/>
              <a:t>9</a:t>
            </a:fld>
            <a:endParaRPr lang="en-US"/>
          </a:p>
        </p:txBody>
      </p:sp>
    </p:spTree>
    <p:extLst>
      <p:ext uri="{BB962C8B-B14F-4D97-AF65-F5344CB8AC3E}">
        <p14:creationId xmlns:p14="http://schemas.microsoft.com/office/powerpoint/2010/main" val="179462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2588" y="685800"/>
            <a:ext cx="6092825" cy="3429000"/>
          </a:xfrm>
        </p:spPr>
      </p:sp>
      <p:sp>
        <p:nvSpPr>
          <p:cNvPr id="3" name="Jegyzetek helye 2"/>
          <p:cNvSpPr>
            <a:spLocks noGrp="1"/>
          </p:cNvSpPr>
          <p:nvPr>
            <p:ph type="body" idx="1"/>
          </p:nvPr>
        </p:nvSpPr>
        <p:spPr/>
        <p:txBody>
          <a:bodyPr rtlCol="0"/>
          <a:lstStyle/>
          <a:p>
            <a:pPr rtl="0"/>
            <a:endParaRPr lang="en-US" dirty="0"/>
          </a:p>
        </p:txBody>
      </p:sp>
      <p:sp>
        <p:nvSpPr>
          <p:cNvPr id="4" name="Dia számának helye 3"/>
          <p:cNvSpPr>
            <a:spLocks noGrp="1"/>
          </p:cNvSpPr>
          <p:nvPr>
            <p:ph type="sldNum" sz="quarter" idx="10"/>
          </p:nvPr>
        </p:nvSpPr>
        <p:spPr/>
        <p:txBody>
          <a:bodyPr rtlCol="0"/>
          <a:lstStyle/>
          <a:p>
            <a:pPr rtl="0"/>
            <a:fld id="{3A2CC701-D80A-463B-8415-A85485312088}" type="slidenum">
              <a:rPr lang="en-US" smtClean="0"/>
              <a:t>10</a:t>
            </a:fld>
            <a:endParaRPr lang="en-US"/>
          </a:p>
        </p:txBody>
      </p:sp>
    </p:spTree>
    <p:extLst>
      <p:ext uri="{BB962C8B-B14F-4D97-AF65-F5344CB8AC3E}">
        <p14:creationId xmlns:p14="http://schemas.microsoft.com/office/powerpoint/2010/main" val="314690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noProof="0" dirty="0"/>
              <a:t>Take a look at Slovenia who is currently leading the EU homogeneity dashboard, Slovakia who is on the 12th place or Hungary which is on the 17th place out of the 22 examined countries. Meanwhile CZ together with Slovenia was in the most homogenised group on the regional level. It is interesting to see that on EU level </a:t>
            </a:r>
            <a:r>
              <a:rPr lang="en-GB" noProof="0" dirty="0" err="1"/>
              <a:t>Cz</a:t>
            </a:r>
            <a:r>
              <a:rPr lang="en-GB" noProof="0" dirty="0"/>
              <a:t> is on the 14th place right after Poland (13tj) which was in the least homogenised group on the regional level. This means that the </a:t>
            </a:r>
            <a:r>
              <a:rPr lang="en-GB" noProof="0" dirty="0" err="1"/>
              <a:t>countires</a:t>
            </a:r>
            <a:r>
              <a:rPr lang="en-GB" noProof="0" dirty="0"/>
              <a:t> who joined in 2004 has been taking extremely different ways based on the characteristics of the 5 data-layers which was the input data of the algorithm objectively.</a:t>
            </a:r>
          </a:p>
          <a:p>
            <a:r>
              <a:rPr lang="en-GB" noProof="0" dirty="0"/>
              <a:t>´</a:t>
            </a:r>
          </a:p>
          <a:p>
            <a:r>
              <a:rPr lang="en-GB" noProof="0" dirty="0"/>
              <a:t>The error-free models during OAM examination  shows that countries can be the same in a different way. The AI can see a possible logic in the dataset. </a:t>
            </a:r>
          </a:p>
          <a:p>
            <a:endParaRPr lang="en-GB" noProof="0" dirty="0"/>
          </a:p>
          <a:p>
            <a:r>
              <a:rPr lang="en-GB" noProof="0" dirty="0"/>
              <a:t>With the possibility of building rankings between countries based on their data characteristics, on regional as well as on EU level, homogeneity can be defined as a source-code for the computer. With this being said, this fully complies with Knut’s principle and can be called science. </a:t>
            </a:r>
          </a:p>
          <a:p>
            <a:endParaRPr lang="en-GB" noProof="0" dirty="0"/>
          </a:p>
          <a:p>
            <a:r>
              <a:rPr lang="en-GB" noProof="0" dirty="0"/>
              <a:t>Also, this algorithm is a holistic approach, which means context-free input data can be used. It should not only rely on OECD data-set but can other time-series sources into consideration. </a:t>
            </a:r>
          </a:p>
        </p:txBody>
      </p:sp>
      <p:sp>
        <p:nvSpPr>
          <p:cNvPr id="4" name="Dia számának helye 3"/>
          <p:cNvSpPr>
            <a:spLocks noGrp="1"/>
          </p:cNvSpPr>
          <p:nvPr>
            <p:ph type="sldNum" sz="quarter" idx="5"/>
          </p:nvPr>
        </p:nvSpPr>
        <p:spPr/>
        <p:txBody>
          <a:bodyPr/>
          <a:lstStyle/>
          <a:p>
            <a:pPr rtl="0"/>
            <a:fld id="{69C971FF-EF28-4195-A575-329446EFAA55}" type="slidenum">
              <a:rPr lang="hu-HU" smtClean="0"/>
              <a:t>11</a:t>
            </a:fld>
            <a:endParaRPr lang="hu-HU"/>
          </a:p>
        </p:txBody>
      </p:sp>
    </p:spTree>
    <p:extLst>
      <p:ext uri="{BB962C8B-B14F-4D97-AF65-F5344CB8AC3E}">
        <p14:creationId xmlns:p14="http://schemas.microsoft.com/office/powerpoint/2010/main" val="368906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5" name="Szabadkézi sokszög 4" descr="Európa térképe"/>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a:solidFill>
                <a:schemeClr val="lt1"/>
              </a:solidFill>
            </a:endParaRPr>
          </a:p>
        </p:txBody>
      </p:sp>
      <p:sp>
        <p:nvSpPr>
          <p:cNvPr id="2" name="Cím 1"/>
          <p:cNvSpPr>
            <a:spLocks noGrp="1"/>
          </p:cNvSpPr>
          <p:nvPr>
            <p:ph type="ctrTitle"/>
          </p:nvPr>
        </p:nvSpPr>
        <p:spPr>
          <a:xfrm>
            <a:off x="1217613" y="1828799"/>
            <a:ext cx="9753600" cy="3048001"/>
          </a:xfrm>
        </p:spPr>
        <p:txBody>
          <a:bodyPr rtlCol="0">
            <a:normAutofit/>
          </a:bodyPr>
          <a:lstStyle>
            <a:lvl1pPr>
              <a:defRPr sz="4400"/>
            </a:lvl1pPr>
          </a:lstStyle>
          <a:p>
            <a:pPr rtl="0"/>
            <a:r>
              <a:rPr lang="hu-HU"/>
              <a:t>Mintacím szerkesztése</a:t>
            </a:r>
            <a:endParaRPr/>
          </a:p>
        </p:txBody>
      </p:sp>
      <p:sp>
        <p:nvSpPr>
          <p:cNvPr id="3" name="Alcím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u-HU"/>
              <a:t>Kattintson ide az alcím mintájának szerkesztéséhez</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3" name="Függőleges szöveg helye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Élőláb helye 4"/>
          <p:cNvSpPr>
            <a:spLocks noGrp="1"/>
          </p:cNvSpPr>
          <p:nvPr>
            <p:ph type="ftr" sz="quarter" idx="11"/>
          </p:nvPr>
        </p:nvSpPr>
        <p:spPr/>
        <p:txBody>
          <a:bodyPr rtlCol="0"/>
          <a:lstStyle/>
          <a:p>
            <a:pPr rtl="0"/>
            <a:r>
              <a:rPr lang="hu"/>
              <a:t>Élőláb beszúrása</a:t>
            </a:r>
            <a:endParaRPr dirty="0"/>
          </a:p>
        </p:txBody>
      </p:sp>
      <p:sp>
        <p:nvSpPr>
          <p:cNvPr id="4" name="Dátum helye 3"/>
          <p:cNvSpPr>
            <a:spLocks noGrp="1"/>
          </p:cNvSpPr>
          <p:nvPr>
            <p:ph type="dt" sz="half" idx="10"/>
          </p:nvPr>
        </p:nvSpPr>
        <p:spPr/>
        <p:txBody>
          <a:bodyPr rtlCol="0"/>
          <a:lstStyle/>
          <a:p>
            <a:pPr rtl="0"/>
            <a:fld id="{EDF33987-6305-4E2A-BF18-EF013ECE927B}" type="datetimeFigureOut">
              <a:rPr lang="en-US"/>
              <a:t>7/14/2023</a:t>
            </a:fld>
            <a:endParaRPr/>
          </a:p>
        </p:txBody>
      </p:sp>
      <p:sp>
        <p:nvSpPr>
          <p:cNvPr id="6" name="Dia számának helye 5"/>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6898" y="685800"/>
            <a:ext cx="2134315" cy="5486400"/>
          </a:xfrm>
        </p:spPr>
        <p:txBody>
          <a:bodyPr vert="eaVert" rtlCol="0"/>
          <a:lstStyle/>
          <a:p>
            <a:pPr rtl="0"/>
            <a:r>
              <a:rPr lang="hu-HU"/>
              <a:t>Mintacím szerkesztése</a:t>
            </a:r>
            <a:endParaRPr/>
          </a:p>
        </p:txBody>
      </p:sp>
      <p:sp>
        <p:nvSpPr>
          <p:cNvPr id="3" name="Függőleges szöveg helye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Élőláb helye 4"/>
          <p:cNvSpPr>
            <a:spLocks noGrp="1"/>
          </p:cNvSpPr>
          <p:nvPr>
            <p:ph type="ftr" sz="quarter" idx="11"/>
          </p:nvPr>
        </p:nvSpPr>
        <p:spPr/>
        <p:txBody>
          <a:bodyPr rtlCol="0"/>
          <a:lstStyle/>
          <a:p>
            <a:pPr rtl="0"/>
            <a:r>
              <a:rPr lang="hu"/>
              <a:t>Élőláb beszúrása</a:t>
            </a:r>
            <a:endParaRPr dirty="0"/>
          </a:p>
        </p:txBody>
      </p:sp>
      <p:sp>
        <p:nvSpPr>
          <p:cNvPr id="4" name="Dátum helye 3"/>
          <p:cNvSpPr>
            <a:spLocks noGrp="1"/>
          </p:cNvSpPr>
          <p:nvPr>
            <p:ph type="dt" sz="half" idx="10"/>
          </p:nvPr>
        </p:nvSpPr>
        <p:spPr/>
        <p:txBody>
          <a:bodyPr rtlCol="0"/>
          <a:lstStyle/>
          <a:p>
            <a:pPr rtl="0"/>
            <a:fld id="{EDF33987-6305-4E2A-BF18-EF013ECE927B}" type="datetimeFigureOut">
              <a:rPr lang="en-US"/>
              <a:t>7/14/2023</a:t>
            </a:fld>
            <a:endParaRPr/>
          </a:p>
        </p:txBody>
      </p:sp>
      <p:sp>
        <p:nvSpPr>
          <p:cNvPr id="6" name="Dia számának helye 5"/>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3" name="Tartalom helye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Élőláb helye 4"/>
          <p:cNvSpPr>
            <a:spLocks noGrp="1"/>
          </p:cNvSpPr>
          <p:nvPr>
            <p:ph type="ftr" sz="quarter" idx="11"/>
          </p:nvPr>
        </p:nvSpPr>
        <p:spPr/>
        <p:txBody>
          <a:bodyPr rtlCol="0"/>
          <a:lstStyle/>
          <a:p>
            <a:pPr rtl="0"/>
            <a:r>
              <a:rPr lang="hu"/>
              <a:t>Élőláb beszúrása</a:t>
            </a:r>
            <a:endParaRPr dirty="0"/>
          </a:p>
        </p:txBody>
      </p:sp>
      <p:sp>
        <p:nvSpPr>
          <p:cNvPr id="4" name="Dátum helye 3"/>
          <p:cNvSpPr>
            <a:spLocks noGrp="1"/>
          </p:cNvSpPr>
          <p:nvPr>
            <p:ph type="dt" sz="half" idx="10"/>
          </p:nvPr>
        </p:nvSpPr>
        <p:spPr/>
        <p:txBody>
          <a:bodyPr rtlCol="0"/>
          <a:lstStyle/>
          <a:p>
            <a:pPr rtl="0"/>
            <a:fld id="{EDF33987-6305-4E2A-BF18-EF013ECE927B}" type="datetimeFigureOut">
              <a:rPr lang="en-US"/>
              <a:t>7/14/2023</a:t>
            </a:fld>
            <a:endParaRPr/>
          </a:p>
        </p:txBody>
      </p:sp>
      <p:sp>
        <p:nvSpPr>
          <p:cNvPr id="6" name="Dia számának helye 5"/>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hu-HU"/>
              <a:t>Mintacím szerkesztése</a:t>
            </a:r>
            <a:endParaRPr/>
          </a:p>
        </p:txBody>
      </p:sp>
      <p:sp>
        <p:nvSpPr>
          <p:cNvPr id="3" name="Szöveg helye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a:t>Mintaszöveg szerkesztése</a:t>
            </a:r>
          </a:p>
        </p:txBody>
      </p:sp>
      <p:sp>
        <p:nvSpPr>
          <p:cNvPr id="5" name="Élőláb helye 4"/>
          <p:cNvSpPr>
            <a:spLocks noGrp="1"/>
          </p:cNvSpPr>
          <p:nvPr>
            <p:ph type="ftr" sz="quarter" idx="11"/>
          </p:nvPr>
        </p:nvSpPr>
        <p:spPr/>
        <p:txBody>
          <a:bodyPr rtlCol="0"/>
          <a:lstStyle/>
          <a:p>
            <a:pPr rtl="0"/>
            <a:r>
              <a:rPr lang="hu"/>
              <a:t>Élőláb beszúrása</a:t>
            </a:r>
            <a:endParaRPr dirty="0"/>
          </a:p>
        </p:txBody>
      </p:sp>
      <p:sp>
        <p:nvSpPr>
          <p:cNvPr id="4" name="Dátum helye 3"/>
          <p:cNvSpPr>
            <a:spLocks noGrp="1"/>
          </p:cNvSpPr>
          <p:nvPr>
            <p:ph type="dt" sz="half" idx="10"/>
          </p:nvPr>
        </p:nvSpPr>
        <p:spPr/>
        <p:txBody>
          <a:bodyPr rtlCol="0"/>
          <a:lstStyle/>
          <a:p>
            <a:pPr rtl="0"/>
            <a:fld id="{EDF33987-6305-4E2A-BF18-EF013ECE927B}" type="datetimeFigureOut">
              <a:rPr lang="en-US"/>
              <a:t>7/14/2023</a:t>
            </a:fld>
            <a:endParaRPr/>
          </a:p>
        </p:txBody>
      </p:sp>
      <p:sp>
        <p:nvSpPr>
          <p:cNvPr id="6" name="Dia számának helye 5"/>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3" name="Tartalom helye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4" name="Tartalom helye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6" name="Élőláb helye 5"/>
          <p:cNvSpPr>
            <a:spLocks noGrp="1"/>
          </p:cNvSpPr>
          <p:nvPr>
            <p:ph type="ftr" sz="quarter" idx="11"/>
          </p:nvPr>
        </p:nvSpPr>
        <p:spPr/>
        <p:txBody>
          <a:bodyPr rtlCol="0"/>
          <a:lstStyle/>
          <a:p>
            <a:pPr rtl="0"/>
            <a:r>
              <a:rPr lang="hu"/>
              <a:t>Élőláb beszúrása</a:t>
            </a:r>
            <a:endParaRPr dirty="0"/>
          </a:p>
        </p:txBody>
      </p:sp>
      <p:sp>
        <p:nvSpPr>
          <p:cNvPr id="5" name="Dátum helye 4"/>
          <p:cNvSpPr>
            <a:spLocks noGrp="1"/>
          </p:cNvSpPr>
          <p:nvPr>
            <p:ph type="dt" sz="half" idx="10"/>
          </p:nvPr>
        </p:nvSpPr>
        <p:spPr/>
        <p:txBody>
          <a:bodyPr rtlCol="0"/>
          <a:lstStyle/>
          <a:p>
            <a:pPr rtl="0"/>
            <a:fld id="{EDF33987-6305-4E2A-BF18-EF013ECE927B}" type="datetimeFigureOut">
              <a:rPr lang="en-US"/>
              <a:t>7/14/2023</a:t>
            </a:fld>
            <a:endParaRPr/>
          </a:p>
        </p:txBody>
      </p:sp>
      <p:sp>
        <p:nvSpPr>
          <p:cNvPr id="7" name="Dia számának helye 6"/>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a:defRPr/>
            </a:lvl1pPr>
          </a:lstStyle>
          <a:p>
            <a:pPr rtl="0"/>
            <a:r>
              <a:rPr lang="hu-HU"/>
              <a:t>Mintacím szerkesztése</a:t>
            </a:r>
            <a:endParaRPr/>
          </a:p>
        </p:txBody>
      </p:sp>
      <p:sp>
        <p:nvSpPr>
          <p:cNvPr id="3" name="Szöveg helye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a:t>Mintaszöveg szerkesztése</a:t>
            </a:r>
          </a:p>
        </p:txBody>
      </p:sp>
      <p:sp>
        <p:nvSpPr>
          <p:cNvPr id="4" name="Tartalom helye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5" name="Szöveg helye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a:t>Mintaszöveg szerkesztése</a:t>
            </a:r>
          </a:p>
        </p:txBody>
      </p:sp>
      <p:sp>
        <p:nvSpPr>
          <p:cNvPr id="6" name="Tartalom helye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8" name="Élőláb helye 7"/>
          <p:cNvSpPr>
            <a:spLocks noGrp="1"/>
          </p:cNvSpPr>
          <p:nvPr>
            <p:ph type="ftr" sz="quarter" idx="11"/>
          </p:nvPr>
        </p:nvSpPr>
        <p:spPr/>
        <p:txBody>
          <a:bodyPr rtlCol="0"/>
          <a:lstStyle/>
          <a:p>
            <a:pPr rtl="0"/>
            <a:r>
              <a:rPr lang="hu"/>
              <a:t>Élőláb beszúrása</a:t>
            </a:r>
            <a:endParaRPr dirty="0"/>
          </a:p>
        </p:txBody>
      </p:sp>
      <p:sp>
        <p:nvSpPr>
          <p:cNvPr id="7" name="Dátum helye 6"/>
          <p:cNvSpPr>
            <a:spLocks noGrp="1"/>
          </p:cNvSpPr>
          <p:nvPr>
            <p:ph type="dt" sz="half" idx="10"/>
          </p:nvPr>
        </p:nvSpPr>
        <p:spPr/>
        <p:txBody>
          <a:bodyPr rtlCol="0"/>
          <a:lstStyle/>
          <a:p>
            <a:pPr rtl="0"/>
            <a:fld id="{EDF33987-6305-4E2A-BF18-EF013ECE927B}" type="datetimeFigureOut">
              <a:rPr lang="en-US"/>
              <a:t>7/14/2023</a:t>
            </a:fld>
            <a:endParaRPr/>
          </a:p>
        </p:txBody>
      </p:sp>
      <p:sp>
        <p:nvSpPr>
          <p:cNvPr id="9" name="Dia számának helye 8"/>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a:t>Mintacím szerkesztése</a:t>
            </a:r>
            <a:endParaRPr/>
          </a:p>
        </p:txBody>
      </p:sp>
      <p:sp>
        <p:nvSpPr>
          <p:cNvPr id="4" name="Élőláb helye 3"/>
          <p:cNvSpPr>
            <a:spLocks noGrp="1"/>
          </p:cNvSpPr>
          <p:nvPr>
            <p:ph type="ftr" sz="quarter" idx="11"/>
          </p:nvPr>
        </p:nvSpPr>
        <p:spPr/>
        <p:txBody>
          <a:bodyPr rtlCol="0"/>
          <a:lstStyle/>
          <a:p>
            <a:pPr rtl="0"/>
            <a:r>
              <a:rPr lang="hu"/>
              <a:t>Élőláb beszúrása</a:t>
            </a:r>
            <a:endParaRPr dirty="0"/>
          </a:p>
        </p:txBody>
      </p:sp>
      <p:sp>
        <p:nvSpPr>
          <p:cNvPr id="3" name="Dátum helye 2"/>
          <p:cNvSpPr>
            <a:spLocks noGrp="1"/>
          </p:cNvSpPr>
          <p:nvPr>
            <p:ph type="dt" sz="half" idx="10"/>
          </p:nvPr>
        </p:nvSpPr>
        <p:spPr/>
        <p:txBody>
          <a:bodyPr rtlCol="0"/>
          <a:lstStyle/>
          <a:p>
            <a:pPr rtl="0"/>
            <a:fld id="{EDF33987-6305-4E2A-BF18-EF013ECE927B}" type="datetimeFigureOut">
              <a:rPr lang="en-US"/>
              <a:t>7/14/2023</a:t>
            </a:fld>
            <a:endParaRPr/>
          </a:p>
        </p:txBody>
      </p:sp>
      <p:sp>
        <p:nvSpPr>
          <p:cNvPr id="5" name="Dia számának helye 4"/>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rtlCol="0"/>
          <a:lstStyle/>
          <a:p>
            <a:pPr rtl="0"/>
            <a:r>
              <a:rPr lang="hu"/>
              <a:t>Élőláb beszúrása</a:t>
            </a:r>
            <a:endParaRPr dirty="0"/>
          </a:p>
        </p:txBody>
      </p:sp>
      <p:sp>
        <p:nvSpPr>
          <p:cNvPr id="2" name="Dátum helye 1"/>
          <p:cNvSpPr>
            <a:spLocks noGrp="1"/>
          </p:cNvSpPr>
          <p:nvPr>
            <p:ph type="dt" sz="half" idx="10"/>
          </p:nvPr>
        </p:nvSpPr>
        <p:spPr/>
        <p:txBody>
          <a:bodyPr rtlCol="0"/>
          <a:lstStyle/>
          <a:p>
            <a:pPr rtl="0"/>
            <a:fld id="{EDF33987-6305-4E2A-BF18-EF013ECE927B}" type="datetimeFigureOut">
              <a:rPr lang="en-US"/>
              <a:t>7/14/2023</a:t>
            </a:fld>
            <a:endParaRPr/>
          </a:p>
        </p:txBody>
      </p:sp>
      <p:sp>
        <p:nvSpPr>
          <p:cNvPr id="4" name="Dia számának helye 3"/>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solidFill>
          <a:schemeClr val="bg1"/>
        </a:solidFill>
        <a:effectLst/>
      </p:bgPr>
    </p:bg>
    <p:spTree>
      <p:nvGrpSpPr>
        <p:cNvPr id="1" name=""/>
        <p:cNvGrpSpPr/>
        <p:nvPr/>
      </p:nvGrpSpPr>
      <p:grpSpPr>
        <a:xfrm>
          <a:off x="0" y="0"/>
          <a:ext cx="0" cy="0"/>
          <a:chOff x="0" y="0"/>
          <a:chExt cx="0" cy="0"/>
        </a:xfrm>
      </p:grpSpPr>
      <p:sp>
        <p:nvSpPr>
          <p:cNvPr id="8" name="Téglalap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Cím 1"/>
          <p:cNvSpPr>
            <a:spLocks noGrp="1"/>
          </p:cNvSpPr>
          <p:nvPr>
            <p:ph type="title"/>
          </p:nvPr>
        </p:nvSpPr>
        <p:spPr>
          <a:xfrm>
            <a:off x="684213" y="685800"/>
            <a:ext cx="3886200" cy="4038600"/>
          </a:xfrm>
        </p:spPr>
        <p:txBody>
          <a:bodyPr rtlCol="0" anchor="b">
            <a:noAutofit/>
          </a:bodyPr>
          <a:lstStyle>
            <a:lvl1pPr algn="l">
              <a:defRPr sz="4000" b="0"/>
            </a:lvl1pPr>
          </a:lstStyle>
          <a:p>
            <a:pPr rtl="0"/>
            <a:r>
              <a:rPr lang="hu-HU"/>
              <a:t>Mintacím szerkesztése</a:t>
            </a:r>
            <a:endParaRPr/>
          </a:p>
        </p:txBody>
      </p:sp>
      <p:sp>
        <p:nvSpPr>
          <p:cNvPr id="3" name="Tartalom helye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a:t>Mintaszöveg szerkesztése</a:t>
            </a:r>
          </a:p>
          <a:p>
            <a:pPr lvl="1" rtl="0"/>
            <a:r>
              <a:rPr lang="hu-HU"/>
              <a:t>Második szint</a:t>
            </a:r>
          </a:p>
          <a:p>
            <a:pPr lvl="2" rtl="0"/>
            <a:r>
              <a:rPr lang="hu-HU"/>
              <a:t>Harmadik szint</a:t>
            </a:r>
          </a:p>
          <a:p>
            <a:pPr lvl="3" rtl="0"/>
            <a:r>
              <a:rPr lang="hu-HU"/>
              <a:t>Negyedik szint</a:t>
            </a:r>
          </a:p>
          <a:p>
            <a:pPr lvl="4" rtl="0"/>
            <a:r>
              <a:rPr lang="hu-HU"/>
              <a:t>Ötödik szint</a:t>
            </a:r>
            <a:endParaRPr/>
          </a:p>
        </p:txBody>
      </p:sp>
      <p:sp>
        <p:nvSpPr>
          <p:cNvPr id="4" name="Szöveg helye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
        <p:nvSpPr>
          <p:cNvPr id="6" name="Élőláb helye 5"/>
          <p:cNvSpPr>
            <a:spLocks noGrp="1"/>
          </p:cNvSpPr>
          <p:nvPr>
            <p:ph type="ftr" sz="quarter" idx="11"/>
          </p:nvPr>
        </p:nvSpPr>
        <p:spPr/>
        <p:txBody>
          <a:bodyPr rtlCol="0"/>
          <a:lstStyle/>
          <a:p>
            <a:pPr rtl="0"/>
            <a:r>
              <a:rPr lang="hu"/>
              <a:t>Élőláb beszúrása</a:t>
            </a:r>
            <a:endParaRPr dirty="0"/>
          </a:p>
        </p:txBody>
      </p:sp>
      <p:sp>
        <p:nvSpPr>
          <p:cNvPr id="5" name="Dátum helye 4"/>
          <p:cNvSpPr>
            <a:spLocks noGrp="1"/>
          </p:cNvSpPr>
          <p:nvPr>
            <p:ph type="dt" sz="half" idx="10"/>
          </p:nvPr>
        </p:nvSpPr>
        <p:spPr/>
        <p:txBody>
          <a:bodyPr rtlCol="0"/>
          <a:lstStyle/>
          <a:p>
            <a:pPr rtl="0"/>
            <a:fld id="{EDF33987-6305-4E2A-BF18-EF013ECE927B}" type="datetimeFigureOut">
              <a:rPr lang="en-US"/>
              <a:t>7/14/2023</a:t>
            </a:fld>
            <a:endParaRPr/>
          </a:p>
        </p:txBody>
      </p:sp>
      <p:sp>
        <p:nvSpPr>
          <p:cNvPr id="7" name="Dia számának helye 6"/>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solidFill>
          <a:schemeClr val="bg1"/>
        </a:solidFill>
        <a:effectLst/>
      </p:bgPr>
    </p:bg>
    <p:spTree>
      <p:nvGrpSpPr>
        <p:cNvPr id="1" name=""/>
        <p:cNvGrpSpPr/>
        <p:nvPr/>
      </p:nvGrpSpPr>
      <p:grpSpPr>
        <a:xfrm>
          <a:off x="0" y="0"/>
          <a:ext cx="0" cy="0"/>
          <a:chOff x="0" y="0"/>
          <a:chExt cx="0" cy="0"/>
        </a:xfrm>
      </p:grpSpPr>
      <p:sp>
        <p:nvSpPr>
          <p:cNvPr id="8" name="Téglalap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sp>
        <p:nvSpPr>
          <p:cNvPr id="2" name="Cím 1"/>
          <p:cNvSpPr>
            <a:spLocks noGrp="1"/>
          </p:cNvSpPr>
          <p:nvPr>
            <p:ph type="title"/>
          </p:nvPr>
        </p:nvSpPr>
        <p:spPr>
          <a:xfrm>
            <a:off x="684213" y="685800"/>
            <a:ext cx="3886200" cy="4038600"/>
          </a:xfrm>
        </p:spPr>
        <p:txBody>
          <a:bodyPr rtlCol="0" anchor="b">
            <a:noAutofit/>
          </a:bodyPr>
          <a:lstStyle>
            <a:lvl1pPr algn="l">
              <a:defRPr sz="4000" b="0"/>
            </a:lvl1pPr>
          </a:lstStyle>
          <a:p>
            <a:pPr rtl="0"/>
            <a:r>
              <a:rPr lang="hu-HU"/>
              <a:t>Mintacím szerkesztése</a:t>
            </a:r>
            <a:endParaRPr/>
          </a:p>
        </p:txBody>
      </p:sp>
      <p:sp>
        <p:nvSpPr>
          <p:cNvPr id="3" name="Kép helyőrzője 2" descr="Üres helyőrző kép hozzáadásához. Kattintson a helyőrzőre, és jelölje ki a hozzáadni kívánt képet"/>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a:t>Kép beszúrásához kattintson az ikonra</a:t>
            </a:r>
            <a:endParaRPr/>
          </a:p>
        </p:txBody>
      </p:sp>
      <p:sp>
        <p:nvSpPr>
          <p:cNvPr id="4" name="Szöveg helye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a:t>Mintaszöveg szerkesztése</a:t>
            </a:r>
          </a:p>
        </p:txBody>
      </p:sp>
      <p:sp>
        <p:nvSpPr>
          <p:cNvPr id="6" name="Élőláb helye 5"/>
          <p:cNvSpPr>
            <a:spLocks noGrp="1"/>
          </p:cNvSpPr>
          <p:nvPr>
            <p:ph type="ftr" sz="quarter" idx="11"/>
          </p:nvPr>
        </p:nvSpPr>
        <p:spPr/>
        <p:txBody>
          <a:bodyPr rtlCol="0"/>
          <a:lstStyle/>
          <a:p>
            <a:pPr rtl="0"/>
            <a:r>
              <a:rPr lang="hu"/>
              <a:t>Élőláb beszúrása</a:t>
            </a:r>
            <a:endParaRPr dirty="0"/>
          </a:p>
        </p:txBody>
      </p:sp>
      <p:sp>
        <p:nvSpPr>
          <p:cNvPr id="5" name="Dátum helye 4"/>
          <p:cNvSpPr>
            <a:spLocks noGrp="1"/>
          </p:cNvSpPr>
          <p:nvPr>
            <p:ph type="dt" sz="half" idx="10"/>
          </p:nvPr>
        </p:nvSpPr>
        <p:spPr/>
        <p:txBody>
          <a:bodyPr rtlCol="0"/>
          <a:lstStyle/>
          <a:p>
            <a:pPr rtl="0"/>
            <a:fld id="{EDF33987-6305-4E2A-BF18-EF013ECE927B}" type="datetimeFigureOut">
              <a:rPr lang="en-US"/>
              <a:t>7/14/2023</a:t>
            </a:fld>
            <a:endParaRPr/>
          </a:p>
        </p:txBody>
      </p:sp>
      <p:sp>
        <p:nvSpPr>
          <p:cNvPr id="7" name="Dia számának helye 6"/>
          <p:cNvSpPr>
            <a:spLocks noGrp="1"/>
          </p:cNvSpPr>
          <p:nvPr>
            <p:ph type="sldNum" sz="quarter" idx="12"/>
          </p:nvPr>
        </p:nvSpPr>
        <p:spPr/>
        <p:txBody>
          <a:bodyPr rtlCol="0"/>
          <a:lstStyle/>
          <a:p>
            <a:pPr rtl="0"/>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t>Kattintson a mintacím stílusának szerkesztéséhez</a:t>
            </a:r>
          </a:p>
        </p:txBody>
      </p:sp>
      <p:sp>
        <p:nvSpPr>
          <p:cNvPr id="3" name="Szöveg helye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t>Mintaszöveg szerkesztése</a:t>
            </a:r>
          </a:p>
          <a:p>
            <a:pPr lvl="1" rtl="0"/>
            <a:r>
              <a:t>Második szint</a:t>
            </a:r>
          </a:p>
          <a:p>
            <a:pPr lvl="2" rtl="0"/>
            <a:r>
              <a:t>Harmadik szint</a:t>
            </a:r>
          </a:p>
          <a:p>
            <a:pPr lvl="3" rtl="0"/>
            <a:r>
              <a:t>Negyedik szint</a:t>
            </a:r>
          </a:p>
          <a:p>
            <a:pPr lvl="4" rtl="0"/>
            <a:r>
              <a:t>Ötödik szint</a:t>
            </a:r>
          </a:p>
        </p:txBody>
      </p:sp>
      <p:sp>
        <p:nvSpPr>
          <p:cNvPr id="5" name="Élőláb helye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hu"/>
              <a:t>Élőláb beszúrása</a:t>
            </a:r>
            <a:endParaRPr lang="en-US" dirty="0"/>
          </a:p>
        </p:txBody>
      </p:sp>
      <p:sp>
        <p:nvSpPr>
          <p:cNvPr id="4" name="Dátum helye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EDF33987-6305-4E2A-BF18-EF013ECE927B}" type="datetimeFigureOut">
              <a:rPr lang="en-US" smtClean="0"/>
              <a:pPr rtl="0"/>
              <a:t>7/14/2023</a:t>
            </a:fld>
            <a:endParaRPr lang="en-US"/>
          </a:p>
        </p:txBody>
      </p:sp>
      <p:sp>
        <p:nvSpPr>
          <p:cNvPr id="6" name="Dia számának hely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en-US" smtClean="0"/>
              <a:pPr rtl="0"/>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anielvaradi140@gmail.com" TargetMode="External"/><Relationship Id="rId2" Type="http://schemas.openxmlformats.org/officeDocument/2006/relationships/hyperlink" Target="mailto:pitlik@my-x.h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rtlCol="0">
            <a:normAutofit/>
          </a:bodyPr>
          <a:lstStyle/>
          <a:p>
            <a:pPr rtl="0"/>
            <a:r>
              <a:rPr lang="en-US" sz="4000" dirty="0"/>
              <a:t>Measuring homogeneity of countries in the European Union based on similarity analyses</a:t>
            </a:r>
            <a:endParaRPr lang="hu" sz="4000" dirty="0"/>
          </a:p>
        </p:txBody>
      </p:sp>
      <p:sp>
        <p:nvSpPr>
          <p:cNvPr id="3" name="Alcím 2"/>
          <p:cNvSpPr>
            <a:spLocks noGrp="1"/>
          </p:cNvSpPr>
          <p:nvPr>
            <p:ph type="subTitle" idx="1"/>
          </p:nvPr>
        </p:nvSpPr>
        <p:spPr/>
        <p:txBody>
          <a:bodyPr rtlCol="0">
            <a:normAutofit lnSpcReduction="10000"/>
          </a:bodyPr>
          <a:lstStyle/>
          <a:p>
            <a:pPr rtl="0"/>
            <a:r>
              <a:rPr lang="en-US" dirty="0"/>
              <a:t>5. International Anatolian Scientific Research Congress 21-23 JULY 2023, Hakkari, Türkiye</a:t>
            </a:r>
            <a:endParaRPr lang="hu-HU" dirty="0"/>
          </a:p>
          <a:p>
            <a:pPr rtl="0"/>
            <a:endParaRPr lang="hu-HU" dirty="0"/>
          </a:p>
          <a:p>
            <a:pPr rtl="0"/>
            <a:r>
              <a:rPr lang="hu" dirty="0"/>
              <a:t>Daniel Varadi</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217612" y="44624"/>
            <a:ext cx="9753600" cy="1051520"/>
          </a:xfrm>
        </p:spPr>
        <p:txBody>
          <a:bodyPr rtlCol="0" anchor="b">
            <a:normAutofit/>
          </a:bodyPr>
          <a:lstStyle/>
          <a:p>
            <a:pPr algn="ctr" rtl="0"/>
            <a:r>
              <a:rPr lang="hu" sz="3400" dirty="0"/>
              <a:t>Results </a:t>
            </a:r>
            <a:br>
              <a:rPr lang="hu" sz="3400" dirty="0"/>
            </a:br>
            <a:r>
              <a:rPr lang="hu" sz="3400" i="1" dirty="0"/>
              <a:t>(AI Approach, overall EU, 1995-2021)</a:t>
            </a:r>
          </a:p>
        </p:txBody>
      </p:sp>
      <mc:AlternateContent xmlns:mc="http://schemas.openxmlformats.org/markup-compatibility/2006" xmlns:cx4="http://schemas.microsoft.com/office/drawing/2016/5/10/chartex">
        <mc:Choice Requires="cx4">
          <p:graphicFrame>
            <p:nvGraphicFramePr>
              <p:cNvPr id="2" name="Diagram 1">
                <a:extLst>
                  <a:ext uri="{FF2B5EF4-FFF2-40B4-BE49-F238E27FC236}">
                    <a16:creationId xmlns:a16="http://schemas.microsoft.com/office/drawing/2014/main" id="{E8C1A6C6-B84E-1553-3270-30209B6BD926}"/>
                  </a:ext>
                </a:extLst>
              </p:cNvPr>
              <p:cNvGraphicFramePr/>
              <p:nvPr>
                <p:extLst>
                  <p:ext uri="{D42A27DB-BD31-4B8C-83A1-F6EECF244321}">
                    <p14:modId xmlns:p14="http://schemas.microsoft.com/office/powerpoint/2010/main" val="1688143012"/>
                  </p:ext>
                </p:extLst>
              </p:nvPr>
            </p:nvGraphicFramePr>
            <p:xfrm>
              <a:off x="-2358887" y="998307"/>
              <a:ext cx="10441160" cy="58887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Diagram 1">
                <a:extLst>
                  <a:ext uri="{FF2B5EF4-FFF2-40B4-BE49-F238E27FC236}">
                    <a16:creationId xmlns:a16="http://schemas.microsoft.com/office/drawing/2014/main" id="{E8C1A6C6-B84E-1553-3270-30209B6BD926}"/>
                  </a:ext>
                </a:extLst>
              </p:cNvPr>
              <p:cNvPicPr>
                <a:picLocks noGrp="1" noRot="1" noChangeAspect="1" noMove="1" noResize="1" noEditPoints="1" noAdjustHandles="1" noChangeArrowheads="1" noChangeShapeType="1"/>
              </p:cNvPicPr>
              <p:nvPr/>
            </p:nvPicPr>
            <p:blipFill>
              <a:blip r:embed="rId4"/>
              <a:stretch>
                <a:fillRect/>
              </a:stretch>
            </p:blipFill>
            <p:spPr>
              <a:xfrm>
                <a:off x="-2358887" y="998307"/>
                <a:ext cx="10441160" cy="5888767"/>
              </a:xfrm>
              <a:prstGeom prst="rect">
                <a:avLst/>
              </a:prstGeom>
            </p:spPr>
          </p:pic>
        </mc:Fallback>
      </mc:AlternateContent>
      <p:pic>
        <p:nvPicPr>
          <p:cNvPr id="3" name="Kép 2" descr="A képen szöveg, képernyőkép, szám, Betűtípus látható&#10;&#10;Automatikusan generált leírás">
            <a:extLst>
              <a:ext uri="{FF2B5EF4-FFF2-40B4-BE49-F238E27FC236}">
                <a16:creationId xmlns:a16="http://schemas.microsoft.com/office/drawing/2014/main" id="{435354CA-1767-B473-0FB4-87338D51970C}"/>
              </a:ext>
            </a:extLst>
          </p:cNvPr>
          <p:cNvPicPr>
            <a:picLocks noChangeAspect="1"/>
          </p:cNvPicPr>
          <p:nvPr/>
        </p:nvPicPr>
        <p:blipFill>
          <a:blip r:embed="rId5"/>
          <a:stretch>
            <a:fillRect/>
          </a:stretch>
        </p:blipFill>
        <p:spPr>
          <a:xfrm>
            <a:off x="8686700" y="1096144"/>
            <a:ext cx="2860578" cy="5208984"/>
          </a:xfrm>
          <a:prstGeom prst="rect">
            <a:avLst/>
          </a:prstGeom>
        </p:spPr>
      </p:pic>
    </p:spTree>
    <p:extLst>
      <p:ext uri="{BB962C8B-B14F-4D97-AF65-F5344CB8AC3E}">
        <p14:creationId xmlns:p14="http://schemas.microsoft.com/office/powerpoint/2010/main" val="74467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4A1DF2-4DF7-28AD-ED91-E5205B0D2B9C}"/>
              </a:ext>
            </a:extLst>
          </p:cNvPr>
          <p:cNvSpPr>
            <a:spLocks noGrp="1"/>
          </p:cNvSpPr>
          <p:nvPr>
            <p:ph type="title"/>
          </p:nvPr>
        </p:nvSpPr>
        <p:spPr/>
        <p:txBody>
          <a:bodyPr/>
          <a:lstStyle/>
          <a:p>
            <a:r>
              <a:rPr lang="hu-HU" dirty="0" err="1"/>
              <a:t>Discussions</a:t>
            </a:r>
            <a:r>
              <a:rPr lang="hu-HU" dirty="0"/>
              <a:t> / </a:t>
            </a:r>
            <a:r>
              <a:rPr lang="hu-HU" dirty="0" err="1"/>
              <a:t>conclusions</a:t>
            </a:r>
            <a:endParaRPr lang="en-US" dirty="0"/>
          </a:p>
        </p:txBody>
      </p:sp>
      <p:sp>
        <p:nvSpPr>
          <p:cNvPr id="3" name="Tartalom helye 2">
            <a:extLst>
              <a:ext uri="{FF2B5EF4-FFF2-40B4-BE49-F238E27FC236}">
                <a16:creationId xmlns:a16="http://schemas.microsoft.com/office/drawing/2014/main" id="{93E0E5BB-FCEC-E41C-3437-5F8799106FC8}"/>
              </a:ext>
            </a:extLst>
          </p:cNvPr>
          <p:cNvSpPr>
            <a:spLocks noGrp="1"/>
          </p:cNvSpPr>
          <p:nvPr>
            <p:ph idx="1"/>
          </p:nvPr>
        </p:nvSpPr>
        <p:spPr>
          <a:xfrm>
            <a:off x="1217612" y="2132856"/>
            <a:ext cx="9753600" cy="4343400"/>
          </a:xfrm>
        </p:spPr>
        <p:txBody>
          <a:bodyPr/>
          <a:lstStyle/>
          <a:p>
            <a:r>
              <a:rPr lang="hu-HU" dirty="0" err="1"/>
              <a:t>Those</a:t>
            </a:r>
            <a:r>
              <a:rPr lang="hu-HU" dirty="0"/>
              <a:t> </a:t>
            </a:r>
            <a:r>
              <a:rPr lang="hu-HU" dirty="0" err="1"/>
              <a:t>countries</a:t>
            </a:r>
            <a:r>
              <a:rPr lang="hu-HU" dirty="0"/>
              <a:t> </a:t>
            </a:r>
            <a:r>
              <a:rPr lang="hu-HU" dirty="0" err="1"/>
              <a:t>that</a:t>
            </a:r>
            <a:r>
              <a:rPr lang="hu-HU" dirty="0"/>
              <a:t> </a:t>
            </a:r>
            <a:r>
              <a:rPr lang="hu-HU" dirty="0" err="1"/>
              <a:t>joined</a:t>
            </a:r>
            <a:r>
              <a:rPr lang="hu-HU" dirty="0"/>
              <a:t> </a:t>
            </a:r>
            <a:r>
              <a:rPr lang="hu-HU" dirty="0" err="1"/>
              <a:t>the</a:t>
            </a:r>
            <a:r>
              <a:rPr lang="hu-HU" dirty="0"/>
              <a:t> EU in 2004 </a:t>
            </a:r>
            <a:r>
              <a:rPr lang="hu-HU" dirty="0" err="1"/>
              <a:t>have</a:t>
            </a:r>
            <a:r>
              <a:rPr lang="hu-HU" dirty="0"/>
              <a:t> </a:t>
            </a:r>
            <a:r>
              <a:rPr lang="hu-HU" b="1" dirty="0" err="1"/>
              <a:t>made</a:t>
            </a:r>
            <a:r>
              <a:rPr lang="hu-HU" b="1" dirty="0"/>
              <a:t> </a:t>
            </a:r>
            <a:r>
              <a:rPr lang="hu-HU" b="1" dirty="0" err="1"/>
              <a:t>extremely</a:t>
            </a:r>
            <a:r>
              <a:rPr lang="hu-HU" b="1" dirty="0"/>
              <a:t> </a:t>
            </a:r>
            <a:r>
              <a:rPr lang="hu-HU" b="1" dirty="0" err="1"/>
              <a:t>different</a:t>
            </a:r>
            <a:r>
              <a:rPr lang="hu-HU" b="1" dirty="0"/>
              <a:t> </a:t>
            </a:r>
            <a:r>
              <a:rPr lang="hu-HU" b="1" dirty="0" err="1"/>
              <a:t>pathways</a:t>
            </a:r>
            <a:r>
              <a:rPr lang="hu-HU" dirty="0"/>
              <a:t> in </a:t>
            </a:r>
            <a:r>
              <a:rPr lang="hu-HU" dirty="0" err="1"/>
              <a:t>homogeneity</a:t>
            </a:r>
            <a:r>
              <a:rPr lang="hu-HU" dirty="0"/>
              <a:t> </a:t>
            </a:r>
            <a:r>
              <a:rPr lang="hu-HU" b="1" dirty="0" err="1"/>
              <a:t>objectively</a:t>
            </a:r>
            <a:endParaRPr lang="hu-HU" b="1" dirty="0"/>
          </a:p>
          <a:p>
            <a:r>
              <a:rPr lang="hu-HU" dirty="0" err="1"/>
              <a:t>Countries</a:t>
            </a:r>
            <a:r>
              <a:rPr lang="hu-HU" dirty="0"/>
              <a:t> </a:t>
            </a:r>
            <a:r>
              <a:rPr lang="hu-HU" b="1" dirty="0" err="1"/>
              <a:t>can</a:t>
            </a:r>
            <a:r>
              <a:rPr lang="hu-HU" b="1" dirty="0"/>
              <a:t> be </a:t>
            </a:r>
            <a:r>
              <a:rPr lang="hu-HU" b="1" dirty="0" err="1"/>
              <a:t>the</a:t>
            </a:r>
            <a:r>
              <a:rPr lang="hu-HU" b="1" dirty="0"/>
              <a:t> </a:t>
            </a:r>
            <a:r>
              <a:rPr lang="hu-HU" b="1" dirty="0" err="1"/>
              <a:t>same</a:t>
            </a:r>
            <a:r>
              <a:rPr lang="hu-HU" dirty="0"/>
              <a:t> in a </a:t>
            </a:r>
            <a:r>
              <a:rPr lang="hu-HU" dirty="0" err="1"/>
              <a:t>different</a:t>
            </a:r>
            <a:r>
              <a:rPr lang="hu-HU" dirty="0"/>
              <a:t> </a:t>
            </a:r>
            <a:r>
              <a:rPr lang="hu-HU" dirty="0" err="1"/>
              <a:t>way</a:t>
            </a:r>
            <a:r>
              <a:rPr lang="hu-HU" dirty="0"/>
              <a:t> </a:t>
            </a:r>
            <a:r>
              <a:rPr lang="hu-HU" dirty="0" err="1"/>
              <a:t>as</a:t>
            </a:r>
            <a:r>
              <a:rPr lang="hu-HU" dirty="0"/>
              <a:t> OAM </a:t>
            </a:r>
            <a:r>
              <a:rPr lang="hu-HU" dirty="0" err="1"/>
              <a:t>models</a:t>
            </a:r>
            <a:r>
              <a:rPr lang="hu-HU" dirty="0"/>
              <a:t> </a:t>
            </a:r>
            <a:r>
              <a:rPr lang="hu-HU" dirty="0" err="1"/>
              <a:t>are</a:t>
            </a:r>
            <a:r>
              <a:rPr lang="hu-HU" dirty="0"/>
              <a:t> </a:t>
            </a:r>
            <a:r>
              <a:rPr lang="hu-HU" dirty="0" err="1"/>
              <a:t>error</a:t>
            </a:r>
            <a:r>
              <a:rPr lang="hu-HU" dirty="0"/>
              <a:t>-free</a:t>
            </a:r>
          </a:p>
          <a:p>
            <a:r>
              <a:rPr lang="hu-HU" b="1" dirty="0" err="1"/>
              <a:t>Homogeneity</a:t>
            </a:r>
            <a:r>
              <a:rPr lang="hu-HU" b="1" dirty="0"/>
              <a:t> </a:t>
            </a:r>
            <a:r>
              <a:rPr lang="hu-HU" b="1" dirty="0" err="1"/>
              <a:t>can</a:t>
            </a:r>
            <a:r>
              <a:rPr lang="hu-HU" b="1" dirty="0"/>
              <a:t> be </a:t>
            </a:r>
            <a:r>
              <a:rPr lang="hu-HU" b="1" dirty="0" err="1"/>
              <a:t>defined</a:t>
            </a:r>
            <a:r>
              <a:rPr lang="hu-HU" b="1" dirty="0"/>
              <a:t> in an AI </a:t>
            </a:r>
            <a:r>
              <a:rPr lang="hu-HU" b="1" dirty="0" err="1"/>
              <a:t>based</a:t>
            </a:r>
            <a:r>
              <a:rPr lang="hu-HU" b="1" dirty="0"/>
              <a:t> </a:t>
            </a:r>
            <a:r>
              <a:rPr lang="hu-HU" b="1" dirty="0" err="1"/>
              <a:t>source-code</a:t>
            </a:r>
            <a:r>
              <a:rPr lang="hu-HU" b="1" dirty="0"/>
              <a:t> </a:t>
            </a:r>
            <a:r>
              <a:rPr lang="hu-HU" dirty="0" err="1"/>
              <a:t>using</a:t>
            </a:r>
            <a:r>
              <a:rPr lang="hu-HU" dirty="0"/>
              <a:t> </a:t>
            </a:r>
            <a:r>
              <a:rPr lang="hu-HU" dirty="0" err="1"/>
              <a:t>charachteristics</a:t>
            </a:r>
            <a:r>
              <a:rPr lang="hu-HU" dirty="0"/>
              <a:t> of </a:t>
            </a:r>
            <a:r>
              <a:rPr lang="hu-HU" dirty="0" err="1"/>
              <a:t>data</a:t>
            </a:r>
            <a:r>
              <a:rPr lang="hu-HU" dirty="0"/>
              <a:t> (</a:t>
            </a:r>
            <a:r>
              <a:rPr lang="hu-HU" dirty="0" err="1"/>
              <a:t>according</a:t>
            </a:r>
            <a:r>
              <a:rPr lang="hu-HU" dirty="0"/>
              <a:t> </a:t>
            </a:r>
            <a:r>
              <a:rPr lang="hu-HU" dirty="0" err="1"/>
              <a:t>to</a:t>
            </a:r>
            <a:r>
              <a:rPr lang="hu-HU" dirty="0"/>
              <a:t> </a:t>
            </a:r>
            <a:r>
              <a:rPr lang="hu-HU" dirty="0" err="1"/>
              <a:t>Knuth’s</a:t>
            </a:r>
            <a:r>
              <a:rPr lang="hu-HU" dirty="0"/>
              <a:t> </a:t>
            </a:r>
            <a:r>
              <a:rPr lang="hu-HU" dirty="0" err="1"/>
              <a:t>principle</a:t>
            </a:r>
            <a:r>
              <a:rPr lang="hu-HU" dirty="0"/>
              <a:t>)</a:t>
            </a:r>
          </a:p>
          <a:p>
            <a:r>
              <a:rPr lang="hu-HU" dirty="0"/>
              <a:t>Visual </a:t>
            </a:r>
            <a:r>
              <a:rPr lang="hu-HU" dirty="0" err="1"/>
              <a:t>antagonisms</a:t>
            </a:r>
            <a:r>
              <a:rPr lang="hu-HU" dirty="0"/>
              <a:t> </a:t>
            </a:r>
            <a:r>
              <a:rPr lang="hu-HU" dirty="0" err="1"/>
              <a:t>are</a:t>
            </a:r>
            <a:r>
              <a:rPr lang="hu-HU" dirty="0"/>
              <a:t> </a:t>
            </a:r>
            <a:r>
              <a:rPr lang="hu-HU" dirty="0" err="1"/>
              <a:t>dangerous</a:t>
            </a:r>
            <a:r>
              <a:rPr lang="hu-HU" dirty="0"/>
              <a:t> </a:t>
            </a:r>
            <a:r>
              <a:rPr lang="hu-HU" dirty="0" err="1"/>
              <a:t>tools</a:t>
            </a:r>
            <a:r>
              <a:rPr lang="hu-HU" dirty="0"/>
              <a:t> </a:t>
            </a:r>
            <a:r>
              <a:rPr lang="hu-HU" dirty="0" err="1"/>
              <a:t>for</a:t>
            </a:r>
            <a:r>
              <a:rPr lang="hu-HU" dirty="0"/>
              <a:t> </a:t>
            </a:r>
            <a:r>
              <a:rPr lang="hu-HU" dirty="0" err="1"/>
              <a:t>political</a:t>
            </a:r>
            <a:r>
              <a:rPr lang="hu-HU" dirty="0"/>
              <a:t> </a:t>
            </a:r>
            <a:r>
              <a:rPr lang="hu-HU" dirty="0" err="1"/>
              <a:t>force</a:t>
            </a:r>
            <a:r>
              <a:rPr lang="hu-HU" dirty="0"/>
              <a:t> </a:t>
            </a:r>
            <a:r>
              <a:rPr lang="hu-HU" dirty="0" err="1"/>
              <a:t>fields</a:t>
            </a:r>
            <a:r>
              <a:rPr lang="hu-HU" dirty="0"/>
              <a:t>! </a:t>
            </a:r>
            <a:r>
              <a:rPr lang="hu-HU" dirty="0" err="1"/>
              <a:t>These</a:t>
            </a:r>
            <a:r>
              <a:rPr lang="hu-HU" dirty="0"/>
              <a:t> </a:t>
            </a:r>
            <a:r>
              <a:rPr lang="hu-HU" dirty="0" err="1"/>
              <a:t>antagonisms</a:t>
            </a:r>
            <a:r>
              <a:rPr lang="hu-HU" dirty="0"/>
              <a:t> </a:t>
            </a:r>
            <a:r>
              <a:rPr lang="hu-HU" dirty="0" err="1"/>
              <a:t>have</a:t>
            </a:r>
            <a:r>
              <a:rPr lang="hu-HU" dirty="0"/>
              <a:t> </a:t>
            </a:r>
            <a:r>
              <a:rPr lang="hu-HU" dirty="0" err="1"/>
              <a:t>to</a:t>
            </a:r>
            <a:r>
              <a:rPr lang="hu-HU" dirty="0"/>
              <a:t> </a:t>
            </a:r>
            <a:r>
              <a:rPr lang="hu-HU" dirty="0" err="1"/>
              <a:t>eliminate</a:t>
            </a:r>
            <a:r>
              <a:rPr lang="hu-HU" dirty="0"/>
              <a:t>!</a:t>
            </a:r>
          </a:p>
          <a:p>
            <a:pPr marL="45720" indent="0">
              <a:buNone/>
            </a:pPr>
            <a:endParaRPr lang="hu-HU" dirty="0"/>
          </a:p>
        </p:txBody>
      </p:sp>
    </p:spTree>
    <p:extLst>
      <p:ext uri="{BB962C8B-B14F-4D97-AF65-F5344CB8AC3E}">
        <p14:creationId xmlns:p14="http://schemas.microsoft.com/office/powerpoint/2010/main" val="176000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ACF4C8-81A0-6489-D2ED-5F56AEFA7A59}"/>
              </a:ext>
            </a:extLst>
          </p:cNvPr>
          <p:cNvSpPr>
            <a:spLocks noGrp="1"/>
          </p:cNvSpPr>
          <p:nvPr>
            <p:ph type="title"/>
          </p:nvPr>
        </p:nvSpPr>
        <p:spPr>
          <a:xfrm>
            <a:off x="1217612" y="3097609"/>
            <a:ext cx="9753600" cy="662781"/>
          </a:xfrm>
        </p:spPr>
        <p:txBody>
          <a:bodyPr/>
          <a:lstStyle/>
          <a:p>
            <a:pPr algn="ctr"/>
            <a:r>
              <a:rPr lang="hu-HU" dirty="0" err="1"/>
              <a:t>Thank</a:t>
            </a:r>
            <a:r>
              <a:rPr lang="hu-HU" dirty="0"/>
              <a:t> </a:t>
            </a:r>
            <a:r>
              <a:rPr lang="hu-HU" dirty="0" err="1"/>
              <a:t>you</a:t>
            </a:r>
            <a:endParaRPr lang="en-US" dirty="0"/>
          </a:p>
        </p:txBody>
      </p:sp>
      <p:sp>
        <p:nvSpPr>
          <p:cNvPr id="4" name="Szövegdoboz 3">
            <a:extLst>
              <a:ext uri="{FF2B5EF4-FFF2-40B4-BE49-F238E27FC236}">
                <a16:creationId xmlns:a16="http://schemas.microsoft.com/office/drawing/2014/main" id="{F6E65506-8D8C-7C73-7738-6E3340A318DC}"/>
              </a:ext>
            </a:extLst>
          </p:cNvPr>
          <p:cNvSpPr txBox="1"/>
          <p:nvPr/>
        </p:nvSpPr>
        <p:spPr>
          <a:xfrm>
            <a:off x="1593912" y="4149080"/>
            <a:ext cx="9001000" cy="1421928"/>
          </a:xfrm>
          <a:prstGeom prst="rect">
            <a:avLst/>
          </a:prstGeom>
          <a:noFill/>
        </p:spPr>
        <p:txBody>
          <a:bodyPr wrap="square" rtlCol="0">
            <a:spAutoFit/>
          </a:bodyPr>
          <a:lstStyle/>
          <a:p>
            <a:pPr algn="ctr">
              <a:lnSpc>
                <a:spcPct val="90000"/>
              </a:lnSpc>
            </a:pPr>
            <a:r>
              <a:rPr lang="hu-HU" sz="2400" dirty="0"/>
              <a:t>More </a:t>
            </a:r>
            <a:r>
              <a:rPr lang="hu-HU" sz="2400" dirty="0" err="1"/>
              <a:t>info</a:t>
            </a:r>
            <a:r>
              <a:rPr lang="hu-HU" sz="2400" dirty="0"/>
              <a:t>: </a:t>
            </a:r>
          </a:p>
          <a:p>
            <a:pPr algn="ctr">
              <a:lnSpc>
                <a:spcPct val="90000"/>
              </a:lnSpc>
            </a:pPr>
            <a:r>
              <a:rPr lang="hu-HU" altLang="ko-KR" sz="2400">
                <a:solidFill>
                  <a:schemeClr val="bg1"/>
                </a:solidFill>
                <a:latin typeface="+mj-lt"/>
                <a:cs typeface="Arial" pitchFamily="34" charset="0"/>
                <a:hlinkClick r:id="rId2"/>
              </a:rPr>
              <a:t>pitlik@my-x</a:t>
            </a:r>
            <a:r>
              <a:rPr lang="hu-HU" altLang="ko-KR" sz="2400" dirty="0">
                <a:solidFill>
                  <a:schemeClr val="bg1"/>
                </a:solidFill>
                <a:latin typeface="+mj-lt"/>
                <a:cs typeface="Arial" pitchFamily="34" charset="0"/>
                <a:hlinkClick r:id="rId2"/>
              </a:rPr>
              <a:t>.hu</a:t>
            </a:r>
            <a:endParaRPr lang="hu-HU" sz="2400" dirty="0"/>
          </a:p>
          <a:p>
            <a:pPr algn="ctr">
              <a:lnSpc>
                <a:spcPct val="90000"/>
              </a:lnSpc>
            </a:pPr>
            <a:r>
              <a:rPr lang="hu-HU" sz="2400" dirty="0">
                <a:hlinkClick r:id="rId3"/>
              </a:rPr>
              <a:t>danielvaradi140@gmail.com</a:t>
            </a:r>
            <a:endParaRPr lang="hu-HU" sz="2400" dirty="0"/>
          </a:p>
          <a:p>
            <a:pPr>
              <a:lnSpc>
                <a:spcPct val="90000"/>
              </a:lnSpc>
            </a:pPr>
            <a:endParaRPr lang="en-US" sz="2400" dirty="0"/>
          </a:p>
        </p:txBody>
      </p:sp>
    </p:spTree>
    <p:extLst>
      <p:ext uri="{BB962C8B-B14F-4D97-AF65-F5344CB8AC3E}">
        <p14:creationId xmlns:p14="http://schemas.microsoft.com/office/powerpoint/2010/main" val="289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 dirty="0"/>
              <a:t>Current situation</a:t>
            </a:r>
          </a:p>
        </p:txBody>
      </p:sp>
      <p:sp>
        <p:nvSpPr>
          <p:cNvPr id="3" name="Tartalom helye 2"/>
          <p:cNvSpPr>
            <a:spLocks noGrp="1"/>
          </p:cNvSpPr>
          <p:nvPr>
            <p:ph idx="1"/>
          </p:nvPr>
        </p:nvSpPr>
        <p:spPr/>
        <p:txBody>
          <a:bodyPr rtlCol="0"/>
          <a:lstStyle/>
          <a:p>
            <a:pPr rtl="0"/>
            <a:r>
              <a:rPr lang="en-GB" dirty="0">
                <a:solidFill>
                  <a:srgbClr val="00B050"/>
                </a:solidFill>
              </a:rPr>
              <a:t>Cohesion is recorded in the 130.a article of the Single European Act</a:t>
            </a:r>
          </a:p>
          <a:p>
            <a:pPr rtl="0"/>
            <a:r>
              <a:rPr lang="en-GB" dirty="0">
                <a:solidFill>
                  <a:srgbClr val="00B050"/>
                </a:solidFill>
              </a:rPr>
              <a:t>This means integrity and cohesion play a significant role in EU’s strategy </a:t>
            </a:r>
          </a:p>
          <a:p>
            <a:pPr rtl="0"/>
            <a:r>
              <a:rPr lang="en-GB" dirty="0">
                <a:solidFill>
                  <a:srgbClr val="00B050"/>
                </a:solidFill>
              </a:rPr>
              <a:t>Millions of euros being allocated to support individual countries reaching cohesion goals of the EU </a:t>
            </a:r>
          </a:p>
          <a:p>
            <a:pPr rtl="0"/>
            <a:r>
              <a:rPr lang="en-GB" dirty="0">
                <a:solidFill>
                  <a:srgbClr val="00B050"/>
                </a:solidFill>
              </a:rPr>
              <a:t>Politicians and economists are talking about homogeneity</a:t>
            </a:r>
            <a:r>
              <a:rPr lang="en-GB" dirty="0"/>
              <a:t>, </a:t>
            </a:r>
            <a:endParaRPr lang="hu-HU" dirty="0"/>
          </a:p>
          <a:p>
            <a:pPr rtl="0"/>
            <a:r>
              <a:rPr lang="en-GB" dirty="0">
                <a:solidFill>
                  <a:srgbClr val="FF0000"/>
                </a:solidFill>
              </a:rPr>
              <a:t>but there is no collective definition of it which is based on Knuth’s principle</a:t>
            </a:r>
          </a:p>
          <a:p>
            <a:pPr rtl="0"/>
            <a:endParaRPr lang="hu" dirty="0"/>
          </a:p>
        </p:txBody>
      </p:sp>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1217614" y="274638"/>
            <a:ext cx="9753600" cy="1325562"/>
          </a:xfrm>
        </p:spPr>
        <p:txBody>
          <a:bodyPr rtlCol="0" anchor="b">
            <a:normAutofit/>
          </a:bodyPr>
          <a:lstStyle/>
          <a:p>
            <a:pPr rtl="0"/>
            <a:r>
              <a:rPr lang="hu" dirty="0"/>
              <a:t>Knuth’s principle</a:t>
            </a:r>
          </a:p>
        </p:txBody>
      </p:sp>
      <p:pic>
        <p:nvPicPr>
          <p:cNvPr id="4" name="Kép 3" descr="A képen Emberi arc, szemüveg, mosoly, szöveg látható">
            <a:extLst>
              <a:ext uri="{FF2B5EF4-FFF2-40B4-BE49-F238E27FC236}">
                <a16:creationId xmlns:a16="http://schemas.microsoft.com/office/drawing/2014/main" id="{A6B5CFCE-B73D-0D52-314F-9A87C764397E}"/>
              </a:ext>
            </a:extLst>
          </p:cNvPr>
          <p:cNvPicPr>
            <a:picLocks noChangeAspect="1"/>
          </p:cNvPicPr>
          <p:nvPr/>
        </p:nvPicPr>
        <p:blipFill rotWithShape="1">
          <a:blip r:embed="rId3"/>
          <a:srcRect l="1274" t="4753" r="1274" b="2221"/>
          <a:stretch/>
        </p:blipFill>
        <p:spPr>
          <a:xfrm>
            <a:off x="1269876" y="1828800"/>
            <a:ext cx="9505056" cy="4264496"/>
          </a:xfrm>
          <a:prstGeom prst="rect">
            <a:avLst/>
          </a:prstGeom>
          <a:noFill/>
          <a:effectLst>
            <a:softEdge rad="114300"/>
          </a:effectLst>
        </p:spPr>
      </p:pic>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506582" y="271665"/>
            <a:ext cx="4876798" cy="1325562"/>
          </a:xfrm>
        </p:spPr>
        <p:txBody>
          <a:bodyPr rtlCol="0" anchor="b">
            <a:normAutofit/>
          </a:bodyPr>
          <a:lstStyle/>
          <a:p>
            <a:pPr rtl="0"/>
            <a:r>
              <a:rPr lang="hu-HU" dirty="0"/>
              <a:t>G</a:t>
            </a:r>
            <a:r>
              <a:rPr lang="hu" dirty="0"/>
              <a:t>oals and tasks</a:t>
            </a:r>
          </a:p>
        </p:txBody>
      </p:sp>
      <p:sp>
        <p:nvSpPr>
          <p:cNvPr id="5" name="Szövegdoboz 4">
            <a:extLst>
              <a:ext uri="{FF2B5EF4-FFF2-40B4-BE49-F238E27FC236}">
                <a16:creationId xmlns:a16="http://schemas.microsoft.com/office/drawing/2014/main" id="{28EEDECD-02CD-7386-C176-0DA5CC41BC77}"/>
              </a:ext>
            </a:extLst>
          </p:cNvPr>
          <p:cNvSpPr txBox="1"/>
          <p:nvPr/>
        </p:nvSpPr>
        <p:spPr>
          <a:xfrm>
            <a:off x="506582" y="1916832"/>
            <a:ext cx="5112568" cy="3213187"/>
          </a:xfrm>
          <a:prstGeom prst="rect">
            <a:avLst/>
          </a:prstGeom>
          <a:noFill/>
        </p:spPr>
        <p:txBody>
          <a:bodyPr wrap="square" rtlCol="0">
            <a:spAutoFit/>
          </a:bodyPr>
          <a:lstStyle/>
          <a:p>
            <a:pPr marL="274320" indent="-228600">
              <a:lnSpc>
                <a:spcPct val="90000"/>
              </a:lnSpc>
              <a:spcBef>
                <a:spcPts val="1800"/>
              </a:spcBef>
              <a:buClr>
                <a:schemeClr val="tx1"/>
              </a:buClr>
              <a:buSzPct val="80000"/>
              <a:buFont typeface="Arial" pitchFamily="34" charset="0"/>
              <a:buChar char="•"/>
            </a:pPr>
            <a:r>
              <a:rPr lang="hu-HU" sz="2400" dirty="0" err="1"/>
              <a:t>Holistic</a:t>
            </a:r>
            <a:r>
              <a:rPr lang="hu-HU" sz="2400" dirty="0"/>
              <a:t>/</a:t>
            </a:r>
            <a:r>
              <a:rPr lang="hu-HU" sz="2400" dirty="0" err="1"/>
              <a:t>objectivity-oriented</a:t>
            </a:r>
            <a:r>
              <a:rPr lang="hu-HU" sz="2400" dirty="0"/>
              <a:t> </a:t>
            </a:r>
            <a:r>
              <a:rPr lang="hu-HU" sz="2400" dirty="0" err="1"/>
              <a:t>algorithms</a:t>
            </a:r>
            <a:r>
              <a:rPr lang="hu-HU" sz="2400" dirty="0"/>
              <a:t> </a:t>
            </a:r>
            <a:r>
              <a:rPr lang="hu-HU" sz="2400" dirty="0" err="1"/>
              <a:t>for</a:t>
            </a:r>
            <a:r>
              <a:rPr lang="hu-HU" sz="2400" dirty="0"/>
              <a:t> </a:t>
            </a:r>
            <a:r>
              <a:rPr lang="hu-HU" sz="2400" dirty="0" err="1"/>
              <a:t>homogeneity</a:t>
            </a:r>
            <a:endParaRPr lang="hu-HU" sz="2400" dirty="0"/>
          </a:p>
          <a:p>
            <a:pPr marL="274320" indent="-228600">
              <a:lnSpc>
                <a:spcPct val="90000"/>
              </a:lnSpc>
              <a:spcBef>
                <a:spcPts val="1800"/>
              </a:spcBef>
              <a:buClr>
                <a:schemeClr val="tx1"/>
              </a:buClr>
              <a:buSzPct val="80000"/>
              <a:buFont typeface="Arial" pitchFamily="34" charset="0"/>
              <a:buChar char="•"/>
            </a:pPr>
            <a:r>
              <a:rPr lang="hu-HU" sz="2400" dirty="0" err="1"/>
              <a:t>Using</a:t>
            </a:r>
            <a:r>
              <a:rPr lang="hu-HU" sz="2400" dirty="0"/>
              <a:t> context free </a:t>
            </a:r>
            <a:r>
              <a:rPr lang="hu-HU" sz="2400" dirty="0" err="1"/>
              <a:t>time-series</a:t>
            </a:r>
            <a:r>
              <a:rPr lang="hu-HU" sz="2400" dirty="0"/>
              <a:t> </a:t>
            </a:r>
            <a:r>
              <a:rPr lang="hu-HU" sz="2400" dirty="0" err="1"/>
              <a:t>data</a:t>
            </a:r>
            <a:r>
              <a:rPr lang="hu-HU" sz="2400" dirty="0"/>
              <a:t> input</a:t>
            </a:r>
          </a:p>
          <a:p>
            <a:pPr marL="274320" indent="-228600">
              <a:lnSpc>
                <a:spcPct val="90000"/>
              </a:lnSpc>
              <a:spcBef>
                <a:spcPts val="1800"/>
              </a:spcBef>
              <a:buClr>
                <a:schemeClr val="tx1"/>
              </a:buClr>
              <a:buSzPct val="80000"/>
              <a:buFont typeface="Arial" pitchFamily="34" charset="0"/>
              <a:buChar char="•"/>
            </a:pPr>
            <a:r>
              <a:rPr lang="hu-HU" sz="2400" dirty="0" err="1"/>
              <a:t>Defining</a:t>
            </a:r>
            <a:r>
              <a:rPr lang="hu-HU" sz="2400" dirty="0"/>
              <a:t> </a:t>
            </a:r>
            <a:r>
              <a:rPr lang="hu-HU" sz="2400" dirty="0" err="1"/>
              <a:t>homogeneity</a:t>
            </a:r>
            <a:r>
              <a:rPr lang="hu-HU" sz="2400" dirty="0"/>
              <a:t> in </a:t>
            </a:r>
            <a:r>
              <a:rPr lang="hu-HU" sz="2400" dirty="0" err="1"/>
              <a:t>source</a:t>
            </a:r>
            <a:r>
              <a:rPr lang="hu-HU" sz="2400" dirty="0"/>
              <a:t> </a:t>
            </a:r>
            <a:r>
              <a:rPr lang="hu-HU" sz="2400" dirty="0" err="1"/>
              <a:t>code</a:t>
            </a:r>
            <a:endParaRPr lang="hu-HU" sz="2400" dirty="0"/>
          </a:p>
          <a:p>
            <a:pPr>
              <a:lnSpc>
                <a:spcPct val="90000"/>
              </a:lnSpc>
            </a:pPr>
            <a:endParaRPr lang="hu-HU" sz="2400" dirty="0"/>
          </a:p>
          <a:p>
            <a:pPr>
              <a:lnSpc>
                <a:spcPct val="90000"/>
              </a:lnSpc>
            </a:pPr>
            <a:endParaRPr lang="en-US" sz="2400" dirty="0"/>
          </a:p>
        </p:txBody>
      </p:sp>
      <p:sp>
        <p:nvSpPr>
          <p:cNvPr id="6" name="Szövegdoboz 5">
            <a:extLst>
              <a:ext uri="{FF2B5EF4-FFF2-40B4-BE49-F238E27FC236}">
                <a16:creationId xmlns:a16="http://schemas.microsoft.com/office/drawing/2014/main" id="{CC2483EB-B2A5-44D9-6E55-F6645F899B74}"/>
              </a:ext>
            </a:extLst>
          </p:cNvPr>
          <p:cNvSpPr txBox="1"/>
          <p:nvPr/>
        </p:nvSpPr>
        <p:spPr>
          <a:xfrm>
            <a:off x="6454452" y="1916832"/>
            <a:ext cx="5112568" cy="4542782"/>
          </a:xfrm>
          <a:prstGeom prst="rect">
            <a:avLst/>
          </a:prstGeom>
          <a:noFill/>
        </p:spPr>
        <p:txBody>
          <a:bodyPr wrap="square" rtlCol="0">
            <a:spAutoFit/>
          </a:bodyPr>
          <a:lstStyle/>
          <a:p>
            <a:pPr marL="274320" indent="-228600">
              <a:lnSpc>
                <a:spcPct val="90000"/>
              </a:lnSpc>
              <a:spcBef>
                <a:spcPts val="1800"/>
              </a:spcBef>
              <a:buClr>
                <a:schemeClr val="tx1"/>
              </a:buClr>
              <a:buSzPct val="80000"/>
              <a:buFont typeface="Arial" pitchFamily="34" charset="0"/>
              <a:buChar char="•"/>
            </a:pPr>
            <a:r>
              <a:rPr lang="hu-HU" sz="2400" dirty="0" err="1"/>
              <a:t>Can</a:t>
            </a:r>
            <a:r>
              <a:rPr lang="hu-HU" sz="2400" dirty="0"/>
              <a:t> </a:t>
            </a:r>
            <a:r>
              <a:rPr lang="hu-HU" sz="2400" dirty="0" err="1"/>
              <a:t>different</a:t>
            </a:r>
            <a:r>
              <a:rPr lang="hu-HU" sz="2400" dirty="0"/>
              <a:t> </a:t>
            </a:r>
            <a:r>
              <a:rPr lang="hu-HU" sz="2400" dirty="0" err="1"/>
              <a:t>countries</a:t>
            </a:r>
            <a:r>
              <a:rPr lang="hu-HU" sz="2400" dirty="0"/>
              <a:t> be </a:t>
            </a:r>
            <a:r>
              <a:rPr lang="hu-HU" sz="2400" dirty="0" err="1"/>
              <a:t>the</a:t>
            </a:r>
            <a:r>
              <a:rPr lang="hu-HU" sz="2400" dirty="0"/>
              <a:t> </a:t>
            </a:r>
            <a:r>
              <a:rPr lang="hu-HU" sz="2400" dirty="0" err="1"/>
              <a:t>same</a:t>
            </a:r>
            <a:r>
              <a:rPr lang="hu-HU" sz="2400" dirty="0"/>
              <a:t> </a:t>
            </a:r>
            <a:r>
              <a:rPr lang="hu-HU" sz="2400" dirty="0" err="1"/>
              <a:t>homogenous</a:t>
            </a:r>
            <a:r>
              <a:rPr lang="hu-HU" sz="2400" dirty="0"/>
              <a:t> in a </a:t>
            </a:r>
            <a:r>
              <a:rPr lang="hu-HU" sz="2400" dirty="0" err="1"/>
              <a:t>different</a:t>
            </a:r>
            <a:r>
              <a:rPr lang="hu-HU" sz="2400" dirty="0"/>
              <a:t> </a:t>
            </a:r>
            <a:r>
              <a:rPr lang="hu-HU" sz="2400" dirty="0" err="1"/>
              <a:t>way</a:t>
            </a:r>
            <a:r>
              <a:rPr lang="hu-HU" sz="2400" dirty="0"/>
              <a:t>? </a:t>
            </a:r>
          </a:p>
          <a:p>
            <a:pPr marL="274320" indent="-228600">
              <a:lnSpc>
                <a:spcPct val="90000"/>
              </a:lnSpc>
              <a:spcBef>
                <a:spcPts val="1800"/>
              </a:spcBef>
              <a:buClr>
                <a:schemeClr val="tx1"/>
              </a:buClr>
              <a:buSzPct val="80000"/>
              <a:buFont typeface="Arial" pitchFamily="34" charset="0"/>
              <a:buChar char="•"/>
            </a:pPr>
            <a:r>
              <a:rPr lang="en-US" sz="2400" dirty="0"/>
              <a:t>Is it possible to </a:t>
            </a:r>
            <a:r>
              <a:rPr lang="hu-HU" sz="2400" dirty="0" err="1"/>
              <a:t>build</a:t>
            </a:r>
            <a:r>
              <a:rPr lang="en-US" sz="2400" dirty="0"/>
              <a:t> a time-series</a:t>
            </a:r>
            <a:r>
              <a:rPr lang="hu-HU" sz="2400" dirty="0"/>
              <a:t>-</a:t>
            </a:r>
            <a:r>
              <a:rPr lang="hu-HU" sz="2400" dirty="0" err="1"/>
              <a:t>oriented</a:t>
            </a:r>
            <a:r>
              <a:rPr lang="en-US" sz="2400" dirty="0"/>
              <a:t> decision support system that measures the homogeneity of the EU based on di</a:t>
            </a:r>
            <a:r>
              <a:rPr lang="hu-HU" sz="2400" dirty="0" err="1"/>
              <a:t>fferent</a:t>
            </a:r>
            <a:r>
              <a:rPr lang="hu-HU" sz="2400" dirty="0"/>
              <a:t> </a:t>
            </a:r>
            <a:r>
              <a:rPr lang="en-GB" sz="2400" dirty="0"/>
              <a:t>economic</a:t>
            </a:r>
            <a:r>
              <a:rPr lang="hu-HU" sz="2400" dirty="0"/>
              <a:t> </a:t>
            </a:r>
            <a:r>
              <a:rPr lang="hu-HU" sz="2400" dirty="0" err="1"/>
              <a:t>data</a:t>
            </a:r>
            <a:r>
              <a:rPr lang="en-US" sz="2400" dirty="0"/>
              <a:t> layers?</a:t>
            </a:r>
            <a:endParaRPr lang="hu-HU" sz="2400" dirty="0"/>
          </a:p>
          <a:p>
            <a:pPr marL="274320" indent="-228600">
              <a:lnSpc>
                <a:spcPct val="90000"/>
              </a:lnSpc>
              <a:spcBef>
                <a:spcPts val="1800"/>
              </a:spcBef>
              <a:buClr>
                <a:schemeClr val="tx1"/>
              </a:buClr>
              <a:buSzPct val="80000"/>
              <a:buFont typeface="Arial" pitchFamily="34" charset="0"/>
              <a:buChar char="•"/>
            </a:pPr>
            <a:r>
              <a:rPr lang="hu-HU" sz="2400" dirty="0" err="1"/>
              <a:t>Which</a:t>
            </a:r>
            <a:r>
              <a:rPr lang="hu-HU" sz="2400" dirty="0"/>
              <a:t> </a:t>
            </a:r>
            <a:r>
              <a:rPr lang="hu-HU" sz="2400" dirty="0" err="1"/>
              <a:t>therapies</a:t>
            </a:r>
            <a:r>
              <a:rPr lang="hu-HU" sz="2400" dirty="0"/>
              <a:t> </a:t>
            </a:r>
            <a:r>
              <a:rPr lang="hu-HU" sz="2400" dirty="0" err="1"/>
              <a:t>belong</a:t>
            </a:r>
            <a:r>
              <a:rPr lang="hu-HU" sz="2400" dirty="0"/>
              <a:t> </a:t>
            </a:r>
            <a:r>
              <a:rPr lang="hu-HU" sz="2400" dirty="0" err="1"/>
              <a:t>to</a:t>
            </a:r>
            <a:r>
              <a:rPr lang="hu-HU" sz="2400" dirty="0"/>
              <a:t> </a:t>
            </a:r>
            <a:r>
              <a:rPr lang="hu-HU" sz="2400" dirty="0" err="1"/>
              <a:t>which</a:t>
            </a:r>
            <a:r>
              <a:rPr lang="hu-HU" sz="2400" dirty="0"/>
              <a:t> </a:t>
            </a:r>
            <a:r>
              <a:rPr lang="hu-HU" sz="2400" dirty="0" err="1"/>
              <a:t>diagnoses</a:t>
            </a:r>
            <a:r>
              <a:rPr lang="hu-HU" sz="2400" dirty="0"/>
              <a:t>?</a:t>
            </a:r>
          </a:p>
          <a:p>
            <a:pPr>
              <a:lnSpc>
                <a:spcPct val="90000"/>
              </a:lnSpc>
            </a:pPr>
            <a:endParaRPr lang="en-US" sz="2400" dirty="0"/>
          </a:p>
        </p:txBody>
      </p:sp>
      <p:sp>
        <p:nvSpPr>
          <p:cNvPr id="8" name="Cím 6">
            <a:extLst>
              <a:ext uri="{FF2B5EF4-FFF2-40B4-BE49-F238E27FC236}">
                <a16:creationId xmlns:a16="http://schemas.microsoft.com/office/drawing/2014/main" id="{90E18432-899F-09C0-0CC9-AB37620DCDFC}"/>
              </a:ext>
            </a:extLst>
          </p:cNvPr>
          <p:cNvSpPr txBox="1">
            <a:spLocks/>
          </p:cNvSpPr>
          <p:nvPr/>
        </p:nvSpPr>
        <p:spPr>
          <a:xfrm>
            <a:off x="6454452" y="274638"/>
            <a:ext cx="4876798"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hu-HU" dirty="0" err="1"/>
              <a:t>Questions</a:t>
            </a:r>
            <a:endParaRPr lang="hu" dirty="0"/>
          </a:p>
        </p:txBody>
      </p:sp>
    </p:spTree>
    <p:extLst>
      <p:ext uri="{BB962C8B-B14F-4D97-AF65-F5344CB8AC3E}">
        <p14:creationId xmlns:p14="http://schemas.microsoft.com/office/powerpoint/2010/main" val="4686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55712" y="-459432"/>
            <a:ext cx="9753600" cy="1325562"/>
          </a:xfrm>
        </p:spPr>
        <p:txBody>
          <a:bodyPr rtlCol="0"/>
          <a:lstStyle/>
          <a:p>
            <a:pPr algn="ctr" rtl="0"/>
            <a:r>
              <a:rPr lang="en-GB" dirty="0"/>
              <a:t>Methodology</a:t>
            </a:r>
          </a:p>
        </p:txBody>
      </p:sp>
      <p:graphicFrame>
        <p:nvGraphicFramePr>
          <p:cNvPr id="5" name="Tartalom helye 4" descr="Lépcsőzetes folyamatdiagram, amelyen lefelé haladva látható egy 3 lépéses folyamat és a hozzá tartozó feladatok"/>
          <p:cNvGraphicFramePr>
            <a:graphicFrameLocks noGrp="1"/>
          </p:cNvGraphicFramePr>
          <p:nvPr>
            <p:ph sz="half" idx="2"/>
            <p:extLst>
              <p:ext uri="{D42A27DB-BD31-4B8C-83A1-F6EECF244321}">
                <p14:modId xmlns:p14="http://schemas.microsoft.com/office/powerpoint/2010/main" val="2181526939"/>
              </p:ext>
            </p:extLst>
          </p:nvPr>
        </p:nvGraphicFramePr>
        <p:xfrm>
          <a:off x="-2474540" y="1052736"/>
          <a:ext cx="16614105"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CA71EC46-4689-91E4-BC44-573C770539B1}"/>
              </a:ext>
            </a:extLst>
          </p:cNvPr>
          <p:cNvSpPr txBox="1"/>
          <p:nvPr/>
        </p:nvSpPr>
        <p:spPr>
          <a:xfrm flipH="1">
            <a:off x="7678588" y="1052736"/>
            <a:ext cx="4301050" cy="1421928"/>
          </a:xfrm>
          <a:prstGeom prst="rect">
            <a:avLst/>
          </a:prstGeom>
          <a:noFill/>
        </p:spPr>
        <p:txBody>
          <a:bodyPr wrap="square" rtlCol="0">
            <a:spAutoFit/>
          </a:bodyPr>
          <a:lstStyle/>
          <a:p>
            <a:pPr algn="ctr">
              <a:lnSpc>
                <a:spcPct val="90000"/>
              </a:lnSpc>
            </a:pPr>
            <a:r>
              <a:rPr lang="en-GB" sz="2400" dirty="0">
                <a:solidFill>
                  <a:srgbClr val="FF0000"/>
                </a:solidFill>
              </a:rPr>
              <a:t>Visualisation </a:t>
            </a:r>
            <a:endParaRPr lang="hu-HU" sz="2400" dirty="0">
              <a:solidFill>
                <a:srgbClr val="FF0000"/>
              </a:solidFill>
            </a:endParaRPr>
          </a:p>
          <a:p>
            <a:pPr algn="ctr">
              <a:lnSpc>
                <a:spcPct val="90000"/>
              </a:lnSpc>
            </a:pPr>
            <a:r>
              <a:rPr lang="en-GB" sz="2400" dirty="0">
                <a:solidFill>
                  <a:srgbClr val="FF0000"/>
                </a:solidFill>
              </a:rPr>
              <a:t>of the calculated attributes led </a:t>
            </a:r>
          </a:p>
          <a:p>
            <a:pPr algn="ctr">
              <a:lnSpc>
                <a:spcPct val="90000"/>
              </a:lnSpc>
            </a:pPr>
            <a:r>
              <a:rPr lang="en-GB" sz="2400" dirty="0">
                <a:solidFill>
                  <a:srgbClr val="FF0000"/>
                </a:solidFill>
              </a:rPr>
              <a:t>to visual antagonisms!</a:t>
            </a:r>
          </a:p>
        </p:txBody>
      </p:sp>
      <p:cxnSp>
        <p:nvCxnSpPr>
          <p:cNvPr id="7" name="Gerade Verbindung mit Pfeil 6">
            <a:extLst>
              <a:ext uri="{FF2B5EF4-FFF2-40B4-BE49-F238E27FC236}">
                <a16:creationId xmlns:a16="http://schemas.microsoft.com/office/drawing/2014/main" id="{E5737870-B846-9EF5-A80A-50D4FD9454C5}"/>
              </a:ext>
            </a:extLst>
          </p:cNvPr>
          <p:cNvCxnSpPr/>
          <p:nvPr/>
        </p:nvCxnSpPr>
        <p:spPr>
          <a:xfrm flipH="1">
            <a:off x="8830716" y="2474664"/>
            <a:ext cx="1322433" cy="10983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217614" y="-416842"/>
            <a:ext cx="9753600" cy="1325562"/>
          </a:xfrm>
        </p:spPr>
        <p:txBody>
          <a:bodyPr rtlCol="0">
            <a:normAutofit/>
          </a:bodyPr>
          <a:lstStyle/>
          <a:p>
            <a:pPr algn="ctr" rtl="0"/>
            <a:r>
              <a:rPr lang="hu" dirty="0"/>
              <a:t>Results („Naive” approach)</a:t>
            </a:r>
          </a:p>
        </p:txBody>
      </p:sp>
      <p:pic>
        <p:nvPicPr>
          <p:cNvPr id="14" name="Kép 13">
            <a:extLst>
              <a:ext uri="{FF2B5EF4-FFF2-40B4-BE49-F238E27FC236}">
                <a16:creationId xmlns:a16="http://schemas.microsoft.com/office/drawing/2014/main" id="{4CC03720-2529-3BA1-5643-6EF6EB1863B0}"/>
              </a:ext>
            </a:extLst>
          </p:cNvPr>
          <p:cNvPicPr>
            <a:picLocks noChangeAspect="1"/>
          </p:cNvPicPr>
          <p:nvPr/>
        </p:nvPicPr>
        <p:blipFill>
          <a:blip r:embed="rId3"/>
          <a:stretch>
            <a:fillRect/>
          </a:stretch>
        </p:blipFill>
        <p:spPr>
          <a:xfrm>
            <a:off x="6454453" y="908720"/>
            <a:ext cx="5616624" cy="2755631"/>
          </a:xfrm>
          <a:prstGeom prst="rect">
            <a:avLst/>
          </a:prstGeom>
        </p:spPr>
      </p:pic>
      <p:pic>
        <p:nvPicPr>
          <p:cNvPr id="20" name="Kép 19">
            <a:extLst>
              <a:ext uri="{FF2B5EF4-FFF2-40B4-BE49-F238E27FC236}">
                <a16:creationId xmlns:a16="http://schemas.microsoft.com/office/drawing/2014/main" id="{3BF4BE75-00E3-DD69-74D8-053F41B6528E}"/>
              </a:ext>
            </a:extLst>
          </p:cNvPr>
          <p:cNvPicPr>
            <a:picLocks noChangeAspect="1"/>
          </p:cNvPicPr>
          <p:nvPr/>
        </p:nvPicPr>
        <p:blipFill>
          <a:blip r:embed="rId4"/>
          <a:stretch>
            <a:fillRect/>
          </a:stretch>
        </p:blipFill>
        <p:spPr>
          <a:xfrm>
            <a:off x="250881" y="908720"/>
            <a:ext cx="5843531" cy="2761727"/>
          </a:xfrm>
          <a:prstGeom prst="rect">
            <a:avLst/>
          </a:prstGeom>
        </p:spPr>
      </p:pic>
      <p:pic>
        <p:nvPicPr>
          <p:cNvPr id="5" name="Kép 4">
            <a:extLst>
              <a:ext uri="{FF2B5EF4-FFF2-40B4-BE49-F238E27FC236}">
                <a16:creationId xmlns:a16="http://schemas.microsoft.com/office/drawing/2014/main" id="{154B373B-F0BC-2520-86FA-7165CD4FA12E}"/>
              </a:ext>
            </a:extLst>
          </p:cNvPr>
          <p:cNvPicPr>
            <a:picLocks noChangeAspect="1"/>
          </p:cNvPicPr>
          <p:nvPr/>
        </p:nvPicPr>
        <p:blipFill>
          <a:blip r:embed="rId5"/>
          <a:stretch>
            <a:fillRect/>
          </a:stretch>
        </p:blipFill>
        <p:spPr>
          <a:xfrm>
            <a:off x="6454454" y="3863552"/>
            <a:ext cx="5616624" cy="2786113"/>
          </a:xfrm>
          <a:prstGeom prst="rect">
            <a:avLst/>
          </a:prstGeom>
        </p:spPr>
      </p:pic>
      <p:pic>
        <p:nvPicPr>
          <p:cNvPr id="7" name="Kép 6">
            <a:extLst>
              <a:ext uri="{FF2B5EF4-FFF2-40B4-BE49-F238E27FC236}">
                <a16:creationId xmlns:a16="http://schemas.microsoft.com/office/drawing/2014/main" id="{22C6ACB5-8FF3-31B9-598F-AF00469D4DF5}"/>
              </a:ext>
            </a:extLst>
          </p:cNvPr>
          <p:cNvPicPr>
            <a:picLocks noChangeAspect="1"/>
          </p:cNvPicPr>
          <p:nvPr/>
        </p:nvPicPr>
        <p:blipFill>
          <a:blip r:embed="rId6"/>
          <a:stretch>
            <a:fillRect/>
          </a:stretch>
        </p:blipFill>
        <p:spPr>
          <a:xfrm>
            <a:off x="250881" y="3863552"/>
            <a:ext cx="5843531" cy="2786113"/>
          </a:xfrm>
          <a:prstGeom prst="rect">
            <a:avLst/>
          </a:prstGeom>
        </p:spPr>
      </p:pic>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104C8-5F79-2427-A590-3972ADBB12DE}"/>
              </a:ext>
            </a:extLst>
          </p:cNvPr>
          <p:cNvSpPr>
            <a:spLocks noGrp="1"/>
          </p:cNvSpPr>
          <p:nvPr>
            <p:ph type="title"/>
          </p:nvPr>
        </p:nvSpPr>
        <p:spPr>
          <a:xfrm>
            <a:off x="1217612" y="22648"/>
            <a:ext cx="9753600" cy="795957"/>
          </a:xfrm>
        </p:spPr>
        <p:txBody>
          <a:bodyPr>
            <a:normAutofit/>
          </a:bodyPr>
          <a:lstStyle/>
          <a:p>
            <a:pPr algn="ctr"/>
            <a:r>
              <a:rPr lang="hu-HU" dirty="0" err="1"/>
              <a:t>Results</a:t>
            </a:r>
            <a:r>
              <a:rPr lang="hu-HU" dirty="0"/>
              <a:t> („</a:t>
            </a:r>
            <a:r>
              <a:rPr lang="hu-HU" dirty="0" err="1"/>
              <a:t>naive</a:t>
            </a:r>
            <a:r>
              <a:rPr lang="hu-HU" dirty="0"/>
              <a:t>” </a:t>
            </a:r>
            <a:r>
              <a:rPr lang="hu-HU" dirty="0" err="1"/>
              <a:t>approach</a:t>
            </a:r>
            <a:r>
              <a:rPr lang="hu-HU" dirty="0"/>
              <a:t>)</a:t>
            </a:r>
            <a:endParaRPr lang="de-DE" dirty="0"/>
          </a:p>
        </p:txBody>
      </p:sp>
      <p:pic>
        <p:nvPicPr>
          <p:cNvPr id="5" name="Tartalom helye 4" descr="A képen szöveg, Diagram, sor, Párhuzamos látható&#10;&#10;Automatikusan generált leírás">
            <a:extLst>
              <a:ext uri="{FF2B5EF4-FFF2-40B4-BE49-F238E27FC236}">
                <a16:creationId xmlns:a16="http://schemas.microsoft.com/office/drawing/2014/main" id="{5F5EAF56-D2F2-DF11-9063-D335714C070A}"/>
              </a:ext>
            </a:extLst>
          </p:cNvPr>
          <p:cNvPicPr>
            <a:picLocks noGrp="1" noChangeAspect="1"/>
          </p:cNvPicPr>
          <p:nvPr>
            <p:ph sz="half" idx="1"/>
          </p:nvPr>
        </p:nvPicPr>
        <p:blipFill rotWithShape="1">
          <a:blip r:embed="rId3"/>
          <a:srcRect t="744"/>
          <a:stretch/>
        </p:blipFill>
        <p:spPr>
          <a:xfrm>
            <a:off x="6526460" y="2236339"/>
            <a:ext cx="5472608" cy="4201034"/>
          </a:xfrm>
          <a:prstGeom prst="rect">
            <a:avLst/>
          </a:prstGeom>
        </p:spPr>
      </p:pic>
      <p:pic>
        <p:nvPicPr>
          <p:cNvPr id="6" name="Tartalom helye 5" descr="A képen Diagram, sor, szöveg, diagram látható&#10;&#10;Automatikusan generált leírás">
            <a:extLst>
              <a:ext uri="{FF2B5EF4-FFF2-40B4-BE49-F238E27FC236}">
                <a16:creationId xmlns:a16="http://schemas.microsoft.com/office/drawing/2014/main" id="{2FB77483-C799-F054-F4D7-8B757200D8B8}"/>
              </a:ext>
            </a:extLst>
          </p:cNvPr>
          <p:cNvPicPr>
            <a:picLocks noGrp="1" noChangeAspect="1"/>
          </p:cNvPicPr>
          <p:nvPr>
            <p:ph sz="half" idx="2"/>
          </p:nvPr>
        </p:nvPicPr>
        <p:blipFill>
          <a:blip r:embed="rId4"/>
          <a:stretch>
            <a:fillRect/>
          </a:stretch>
        </p:blipFill>
        <p:spPr>
          <a:xfrm>
            <a:off x="189757" y="2204864"/>
            <a:ext cx="6192688" cy="4232507"/>
          </a:xfrm>
          <a:prstGeom prst="rect">
            <a:avLst/>
          </a:prstGeom>
        </p:spPr>
      </p:pic>
      <p:sp>
        <p:nvSpPr>
          <p:cNvPr id="7" name="Szövegdoboz 6">
            <a:extLst>
              <a:ext uri="{FF2B5EF4-FFF2-40B4-BE49-F238E27FC236}">
                <a16:creationId xmlns:a16="http://schemas.microsoft.com/office/drawing/2014/main" id="{0980A8AD-E6BE-5235-225A-701AC9C1C53F}"/>
              </a:ext>
            </a:extLst>
          </p:cNvPr>
          <p:cNvSpPr txBox="1"/>
          <p:nvPr/>
        </p:nvSpPr>
        <p:spPr>
          <a:xfrm>
            <a:off x="1629916" y="1700808"/>
            <a:ext cx="3240360" cy="535531"/>
          </a:xfrm>
          <a:prstGeom prst="rect">
            <a:avLst/>
          </a:prstGeom>
          <a:noFill/>
        </p:spPr>
        <p:txBody>
          <a:bodyPr wrap="square" rtlCol="0">
            <a:spAutoFit/>
          </a:bodyPr>
          <a:lstStyle/>
          <a:p>
            <a:pPr algn="ctr">
              <a:lnSpc>
                <a:spcPct val="90000"/>
              </a:lnSpc>
            </a:pPr>
            <a:r>
              <a:rPr lang="hu-HU" sz="3200" b="1" cap="all" dirty="0">
                <a:solidFill>
                  <a:schemeClr val="tx1">
                    <a:lumMod val="50000"/>
                  </a:schemeClr>
                </a:solidFill>
                <a:latin typeface="+mj-lt"/>
                <a:ea typeface="+mj-ea"/>
                <a:cs typeface="+mj-cs"/>
              </a:rPr>
              <a:t>Hungary</a:t>
            </a:r>
            <a:endParaRPr lang="en-US" sz="3200" b="1" cap="all" dirty="0">
              <a:solidFill>
                <a:schemeClr val="tx1">
                  <a:lumMod val="50000"/>
                </a:schemeClr>
              </a:solidFill>
              <a:latin typeface="+mj-lt"/>
              <a:ea typeface="+mj-ea"/>
              <a:cs typeface="+mj-cs"/>
            </a:endParaRPr>
          </a:p>
        </p:txBody>
      </p:sp>
      <p:sp>
        <p:nvSpPr>
          <p:cNvPr id="8" name="Szövegdoboz 7">
            <a:extLst>
              <a:ext uri="{FF2B5EF4-FFF2-40B4-BE49-F238E27FC236}">
                <a16:creationId xmlns:a16="http://schemas.microsoft.com/office/drawing/2014/main" id="{FD062FEC-AA59-40F0-C049-2635EA3E2BAE}"/>
              </a:ext>
            </a:extLst>
          </p:cNvPr>
          <p:cNvSpPr txBox="1"/>
          <p:nvPr/>
        </p:nvSpPr>
        <p:spPr>
          <a:xfrm>
            <a:off x="7822604" y="1700808"/>
            <a:ext cx="3240360" cy="535531"/>
          </a:xfrm>
          <a:prstGeom prst="rect">
            <a:avLst/>
          </a:prstGeom>
          <a:noFill/>
        </p:spPr>
        <p:txBody>
          <a:bodyPr wrap="square" rtlCol="0">
            <a:spAutoFit/>
          </a:bodyPr>
          <a:lstStyle/>
          <a:p>
            <a:pPr algn="ctr">
              <a:lnSpc>
                <a:spcPct val="90000"/>
              </a:lnSpc>
            </a:pPr>
            <a:r>
              <a:rPr lang="en-GB" sz="3200" b="1" cap="all" dirty="0">
                <a:solidFill>
                  <a:schemeClr val="tx1">
                    <a:lumMod val="50000"/>
                  </a:schemeClr>
                </a:solidFill>
                <a:latin typeface="+mj-lt"/>
                <a:ea typeface="+mj-ea"/>
                <a:cs typeface="+mj-cs"/>
              </a:rPr>
              <a:t>Germany</a:t>
            </a:r>
          </a:p>
        </p:txBody>
      </p:sp>
    </p:spTree>
    <p:extLst>
      <p:ext uri="{BB962C8B-B14F-4D97-AF65-F5344CB8AC3E}">
        <p14:creationId xmlns:p14="http://schemas.microsoft.com/office/powerpoint/2010/main" val="243475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072856-53B8-92C3-D5E8-698821B9E1C4}"/>
              </a:ext>
            </a:extLst>
          </p:cNvPr>
          <p:cNvPicPr>
            <a:picLocks noChangeAspect="1"/>
          </p:cNvPicPr>
          <p:nvPr/>
        </p:nvPicPr>
        <p:blipFill rotWithShape="1">
          <a:blip r:embed="rId3"/>
          <a:srcRect r="39848"/>
          <a:stretch/>
        </p:blipFill>
        <p:spPr>
          <a:xfrm>
            <a:off x="6505772" y="1992908"/>
            <a:ext cx="5408612" cy="4564911"/>
          </a:xfrm>
          <a:prstGeom prst="rect">
            <a:avLst/>
          </a:prstGeom>
        </p:spPr>
      </p:pic>
      <p:pic>
        <p:nvPicPr>
          <p:cNvPr id="3" name="Picture 2">
            <a:extLst>
              <a:ext uri="{FF2B5EF4-FFF2-40B4-BE49-F238E27FC236}">
                <a16:creationId xmlns:a16="http://schemas.microsoft.com/office/drawing/2014/main" id="{041B30AA-9B2B-5E51-18D0-CEF841F1620B}"/>
              </a:ext>
            </a:extLst>
          </p:cNvPr>
          <p:cNvPicPr>
            <a:picLocks noChangeAspect="1"/>
          </p:cNvPicPr>
          <p:nvPr/>
        </p:nvPicPr>
        <p:blipFill rotWithShape="1">
          <a:blip r:embed="rId4"/>
          <a:srcRect r="44894"/>
          <a:stretch/>
        </p:blipFill>
        <p:spPr>
          <a:xfrm>
            <a:off x="411733" y="1988840"/>
            <a:ext cx="4996879" cy="4568979"/>
          </a:xfrm>
          <a:prstGeom prst="rect">
            <a:avLst/>
          </a:prstGeom>
        </p:spPr>
      </p:pic>
      <p:sp>
        <p:nvSpPr>
          <p:cNvPr id="2" name="Cím 1">
            <a:extLst>
              <a:ext uri="{FF2B5EF4-FFF2-40B4-BE49-F238E27FC236}">
                <a16:creationId xmlns:a16="http://schemas.microsoft.com/office/drawing/2014/main" id="{89D27EBC-356F-C358-F02D-73195939D740}"/>
              </a:ext>
            </a:extLst>
          </p:cNvPr>
          <p:cNvSpPr>
            <a:spLocks noGrp="1"/>
          </p:cNvSpPr>
          <p:nvPr>
            <p:ph type="title"/>
          </p:nvPr>
        </p:nvSpPr>
        <p:spPr>
          <a:xfrm>
            <a:off x="703685" y="70736"/>
            <a:ext cx="10781454" cy="1325562"/>
          </a:xfrm>
        </p:spPr>
        <p:txBody>
          <a:bodyPr>
            <a:normAutofit fontScale="90000"/>
          </a:bodyPr>
          <a:lstStyle/>
          <a:p>
            <a:pPr algn="ctr"/>
            <a:r>
              <a:rPr lang="en-GB" dirty="0"/>
              <a:t>1996-2008 and 2008-2021 curve differences</a:t>
            </a:r>
            <a:r>
              <a:rPr lang="hu-HU" dirty="0"/>
              <a:t> (</a:t>
            </a:r>
            <a:r>
              <a:rPr lang="en-GB" dirty="0"/>
              <a:t>average</a:t>
            </a:r>
            <a:r>
              <a:rPr lang="hu-HU" dirty="0"/>
              <a:t> </a:t>
            </a:r>
            <a:r>
              <a:rPr lang="en-GB" dirty="0"/>
              <a:t>wages</a:t>
            </a:r>
            <a:r>
              <a:rPr lang="hu-HU" dirty="0"/>
              <a:t>, </a:t>
            </a:r>
            <a:r>
              <a:rPr lang="en-GB" dirty="0"/>
              <a:t>„naive</a:t>
            </a:r>
            <a:r>
              <a:rPr lang="hu-HU" dirty="0"/>
              <a:t>”</a:t>
            </a:r>
            <a:r>
              <a:rPr lang="en-GB" dirty="0"/>
              <a:t> approach)</a:t>
            </a:r>
          </a:p>
        </p:txBody>
      </p:sp>
      <p:sp>
        <p:nvSpPr>
          <p:cNvPr id="7" name="Szövegdoboz 6">
            <a:extLst>
              <a:ext uri="{FF2B5EF4-FFF2-40B4-BE49-F238E27FC236}">
                <a16:creationId xmlns:a16="http://schemas.microsoft.com/office/drawing/2014/main" id="{08ED4CD0-2CF0-5F41-989B-195C76826638}"/>
              </a:ext>
            </a:extLst>
          </p:cNvPr>
          <p:cNvSpPr txBox="1"/>
          <p:nvPr/>
        </p:nvSpPr>
        <p:spPr>
          <a:xfrm>
            <a:off x="549796" y="5674139"/>
            <a:ext cx="1008112" cy="203133"/>
          </a:xfrm>
          <a:prstGeom prst="rect">
            <a:avLst/>
          </a:prstGeom>
          <a:solidFill>
            <a:schemeClr val="bg1"/>
          </a:solidFill>
          <a:ln>
            <a:solidFill>
              <a:schemeClr val="bg1"/>
            </a:solidFill>
          </a:ln>
        </p:spPr>
        <p:txBody>
          <a:bodyPr wrap="square" rtlCol="0">
            <a:spAutoFit/>
          </a:bodyPr>
          <a:lstStyle/>
          <a:p>
            <a:pPr>
              <a:lnSpc>
                <a:spcPct val="90000"/>
              </a:lnSpc>
            </a:pPr>
            <a:r>
              <a:rPr lang="en-GB" sz="800" b="1" dirty="0"/>
              <a:t>Average Wages</a:t>
            </a:r>
          </a:p>
        </p:txBody>
      </p:sp>
      <p:sp>
        <p:nvSpPr>
          <p:cNvPr id="8" name="Szövegdoboz 7">
            <a:extLst>
              <a:ext uri="{FF2B5EF4-FFF2-40B4-BE49-F238E27FC236}">
                <a16:creationId xmlns:a16="http://schemas.microsoft.com/office/drawing/2014/main" id="{569AD8A1-7370-DEF9-9B61-BC5F7D2893B1}"/>
              </a:ext>
            </a:extLst>
          </p:cNvPr>
          <p:cNvSpPr txBox="1"/>
          <p:nvPr/>
        </p:nvSpPr>
        <p:spPr>
          <a:xfrm>
            <a:off x="6886500" y="5877272"/>
            <a:ext cx="1008112" cy="203133"/>
          </a:xfrm>
          <a:prstGeom prst="rect">
            <a:avLst/>
          </a:prstGeom>
          <a:solidFill>
            <a:schemeClr val="bg1"/>
          </a:solidFill>
          <a:ln>
            <a:solidFill>
              <a:schemeClr val="bg1"/>
            </a:solidFill>
          </a:ln>
        </p:spPr>
        <p:txBody>
          <a:bodyPr wrap="square" rtlCol="0">
            <a:spAutoFit/>
          </a:bodyPr>
          <a:lstStyle/>
          <a:p>
            <a:pPr>
              <a:lnSpc>
                <a:spcPct val="90000"/>
              </a:lnSpc>
            </a:pPr>
            <a:r>
              <a:rPr lang="en-GB" sz="800" b="1" dirty="0"/>
              <a:t>Average Wages</a:t>
            </a:r>
          </a:p>
        </p:txBody>
      </p:sp>
      <p:sp>
        <p:nvSpPr>
          <p:cNvPr id="5" name="TextBox 4">
            <a:extLst>
              <a:ext uri="{FF2B5EF4-FFF2-40B4-BE49-F238E27FC236}">
                <a16:creationId xmlns:a16="http://schemas.microsoft.com/office/drawing/2014/main" id="{4B528ACE-0D6C-1408-E21B-15FF832792CB}"/>
              </a:ext>
            </a:extLst>
          </p:cNvPr>
          <p:cNvSpPr txBox="1"/>
          <p:nvPr/>
        </p:nvSpPr>
        <p:spPr>
          <a:xfrm>
            <a:off x="749932" y="1508709"/>
            <a:ext cx="4320480" cy="480131"/>
          </a:xfrm>
          <a:prstGeom prst="rect">
            <a:avLst/>
          </a:prstGeom>
          <a:noFill/>
        </p:spPr>
        <p:txBody>
          <a:bodyPr wrap="square" rtlCol="0">
            <a:spAutoFit/>
          </a:bodyPr>
          <a:lstStyle/>
          <a:p>
            <a:pPr algn="ctr">
              <a:lnSpc>
                <a:spcPct val="90000"/>
              </a:lnSpc>
            </a:pPr>
            <a:r>
              <a:rPr lang="hu-HU" sz="2800" b="1" cap="all" dirty="0">
                <a:solidFill>
                  <a:schemeClr val="tx1">
                    <a:lumMod val="50000"/>
                  </a:schemeClr>
                </a:solidFill>
                <a:latin typeface="+mj-lt"/>
                <a:ea typeface="+mj-ea"/>
                <a:cs typeface="+mj-cs"/>
              </a:rPr>
              <a:t>1996-2008</a:t>
            </a:r>
            <a:endParaRPr lang="en-GB" sz="2800" b="1" cap="all" dirty="0">
              <a:solidFill>
                <a:schemeClr val="tx1">
                  <a:lumMod val="50000"/>
                </a:schemeClr>
              </a:solidFill>
              <a:latin typeface="+mj-lt"/>
              <a:ea typeface="+mj-ea"/>
              <a:cs typeface="+mj-cs"/>
            </a:endParaRPr>
          </a:p>
        </p:txBody>
      </p:sp>
      <p:sp>
        <p:nvSpPr>
          <p:cNvPr id="6" name="TextBox 5">
            <a:extLst>
              <a:ext uri="{FF2B5EF4-FFF2-40B4-BE49-F238E27FC236}">
                <a16:creationId xmlns:a16="http://schemas.microsoft.com/office/drawing/2014/main" id="{48B5BEC9-EC53-36A6-F0E9-C2457B231F17}"/>
              </a:ext>
            </a:extLst>
          </p:cNvPr>
          <p:cNvSpPr txBox="1"/>
          <p:nvPr/>
        </p:nvSpPr>
        <p:spPr>
          <a:xfrm>
            <a:off x="7246540" y="1508708"/>
            <a:ext cx="4320480" cy="480131"/>
          </a:xfrm>
          <a:prstGeom prst="rect">
            <a:avLst/>
          </a:prstGeom>
          <a:noFill/>
        </p:spPr>
        <p:txBody>
          <a:bodyPr wrap="square" rtlCol="0">
            <a:spAutoFit/>
          </a:bodyPr>
          <a:lstStyle/>
          <a:p>
            <a:pPr algn="ctr">
              <a:lnSpc>
                <a:spcPct val="90000"/>
              </a:lnSpc>
            </a:pPr>
            <a:r>
              <a:rPr lang="hu-HU" sz="2800" b="1" cap="all" dirty="0">
                <a:solidFill>
                  <a:schemeClr val="tx1">
                    <a:lumMod val="50000"/>
                  </a:schemeClr>
                </a:solidFill>
                <a:latin typeface="+mj-lt"/>
                <a:ea typeface="+mj-ea"/>
                <a:cs typeface="+mj-cs"/>
              </a:rPr>
              <a:t>2008-2021</a:t>
            </a:r>
            <a:endParaRPr lang="en-GB" sz="2800" b="1" cap="all" dirty="0">
              <a:solidFill>
                <a:schemeClr val="tx1">
                  <a:lumMod val="50000"/>
                </a:schemeClr>
              </a:solidFill>
              <a:latin typeface="+mj-lt"/>
              <a:ea typeface="+mj-ea"/>
              <a:cs typeface="+mj-cs"/>
            </a:endParaRPr>
          </a:p>
        </p:txBody>
      </p:sp>
    </p:spTree>
    <p:extLst>
      <p:ext uri="{BB962C8B-B14F-4D97-AF65-F5344CB8AC3E}">
        <p14:creationId xmlns:p14="http://schemas.microsoft.com/office/powerpoint/2010/main" val="1698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a:xfrm>
            <a:off x="739689" y="54918"/>
            <a:ext cx="10709446" cy="1051520"/>
          </a:xfrm>
        </p:spPr>
        <p:txBody>
          <a:bodyPr rtlCol="0" anchor="b">
            <a:normAutofit fontScale="90000"/>
          </a:bodyPr>
          <a:lstStyle/>
          <a:p>
            <a:pPr algn="ctr" rtl="0"/>
            <a:r>
              <a:rPr lang="hu" sz="3400" dirty="0"/>
              <a:t>Results </a:t>
            </a:r>
            <a:br>
              <a:rPr lang="hu" sz="3400" dirty="0"/>
            </a:br>
            <a:r>
              <a:rPr lang="hu" sz="3400" i="1" dirty="0"/>
              <a:t>(AI Approach, countries joined in 2004, 1995-2021)</a:t>
            </a:r>
          </a:p>
        </p:txBody>
      </p:sp>
      <p:sp>
        <p:nvSpPr>
          <p:cNvPr id="7" name="Szövegdoboz 6">
            <a:extLst>
              <a:ext uri="{FF2B5EF4-FFF2-40B4-BE49-F238E27FC236}">
                <a16:creationId xmlns:a16="http://schemas.microsoft.com/office/drawing/2014/main" id="{DD9E63ED-5C8E-D2CE-C22C-994D0C00CA65}"/>
              </a:ext>
            </a:extLst>
          </p:cNvPr>
          <p:cNvSpPr txBox="1"/>
          <p:nvPr/>
        </p:nvSpPr>
        <p:spPr>
          <a:xfrm>
            <a:off x="6094412" y="1873189"/>
            <a:ext cx="6048672" cy="3674852"/>
          </a:xfrm>
          <a:prstGeom prst="rect">
            <a:avLst/>
          </a:prstGeom>
          <a:noFill/>
        </p:spPr>
        <p:txBody>
          <a:bodyPr wrap="square" rtlCol="0">
            <a:spAutoFit/>
          </a:bodyPr>
          <a:lstStyle/>
          <a:p>
            <a:pPr marL="45720">
              <a:lnSpc>
                <a:spcPct val="90000"/>
              </a:lnSpc>
              <a:spcBef>
                <a:spcPts val="1800"/>
              </a:spcBef>
              <a:buClr>
                <a:schemeClr val="tx1"/>
              </a:buClr>
              <a:buSzPct val="80000"/>
            </a:pPr>
            <a:r>
              <a:rPr lang="hu-HU" sz="2400" dirty="0" err="1"/>
              <a:t>Three</a:t>
            </a:r>
            <a:r>
              <a:rPr lang="hu-HU" sz="2400" dirty="0"/>
              <a:t> main </a:t>
            </a:r>
            <a:r>
              <a:rPr lang="hu-HU" sz="2400" dirty="0" err="1"/>
              <a:t>categories</a:t>
            </a:r>
            <a:r>
              <a:rPr lang="hu-HU" sz="2400" dirty="0"/>
              <a:t>: </a:t>
            </a:r>
          </a:p>
          <a:p>
            <a:pPr marL="502920" indent="-457200">
              <a:lnSpc>
                <a:spcPct val="90000"/>
              </a:lnSpc>
              <a:spcBef>
                <a:spcPts val="1800"/>
              </a:spcBef>
              <a:buClr>
                <a:schemeClr val="tx1"/>
              </a:buClr>
              <a:buSzPct val="80000"/>
              <a:buFont typeface="+mj-lt"/>
              <a:buAutoNum type="arabicPeriod"/>
            </a:pPr>
            <a:r>
              <a:rPr lang="hu-HU" sz="2400" dirty="0" err="1"/>
              <a:t>Least</a:t>
            </a:r>
            <a:r>
              <a:rPr lang="hu-HU" sz="2400" dirty="0"/>
              <a:t> </a:t>
            </a:r>
            <a:r>
              <a:rPr lang="hu-HU" sz="2400" dirty="0" err="1"/>
              <a:t>homogenised</a:t>
            </a:r>
            <a:r>
              <a:rPr lang="hu-HU" sz="2400" dirty="0"/>
              <a:t> (7,5): Hungary, Poland</a:t>
            </a:r>
          </a:p>
          <a:p>
            <a:pPr marL="502920" indent="-457200">
              <a:lnSpc>
                <a:spcPct val="90000"/>
              </a:lnSpc>
              <a:spcBef>
                <a:spcPts val="1800"/>
              </a:spcBef>
              <a:buClr>
                <a:schemeClr val="tx1"/>
              </a:buClr>
              <a:buSzPct val="80000"/>
              <a:buFont typeface="+mj-lt"/>
              <a:buAutoNum type="arabicPeriod"/>
            </a:pPr>
            <a:r>
              <a:rPr lang="hu-HU" sz="2400" dirty="0" err="1"/>
              <a:t>Neutrally</a:t>
            </a:r>
            <a:r>
              <a:rPr lang="hu-HU" sz="2400" dirty="0"/>
              <a:t> </a:t>
            </a:r>
            <a:r>
              <a:rPr lang="hu-HU" sz="2400" dirty="0" err="1"/>
              <a:t>homogenised</a:t>
            </a:r>
            <a:r>
              <a:rPr lang="hu-HU" sz="2400" dirty="0"/>
              <a:t>(0): </a:t>
            </a:r>
            <a:r>
              <a:rPr lang="hu-HU" sz="2400" dirty="0" err="1"/>
              <a:t>Estonia</a:t>
            </a:r>
            <a:r>
              <a:rPr lang="hu-HU" sz="2400" dirty="0"/>
              <a:t>, </a:t>
            </a:r>
            <a:r>
              <a:rPr lang="hu-HU" sz="2400" dirty="0" err="1"/>
              <a:t>Latvia</a:t>
            </a:r>
            <a:r>
              <a:rPr lang="hu-HU" sz="2400" dirty="0"/>
              <a:t>, </a:t>
            </a:r>
            <a:r>
              <a:rPr lang="hu-HU" sz="2400" dirty="0" err="1"/>
              <a:t>Lithuania</a:t>
            </a:r>
            <a:r>
              <a:rPr lang="hu-HU" sz="2400" dirty="0"/>
              <a:t>, </a:t>
            </a:r>
            <a:r>
              <a:rPr lang="hu-HU" sz="2400" dirty="0" err="1"/>
              <a:t>Slovak</a:t>
            </a:r>
            <a:r>
              <a:rPr lang="hu-HU" sz="2400" dirty="0"/>
              <a:t> </a:t>
            </a:r>
            <a:r>
              <a:rPr lang="hu-HU" sz="2400" dirty="0" err="1"/>
              <a:t>Republic</a:t>
            </a:r>
            <a:endParaRPr lang="hu-HU" sz="2400" dirty="0"/>
          </a:p>
          <a:p>
            <a:pPr marL="502920" indent="-457200">
              <a:lnSpc>
                <a:spcPct val="90000"/>
              </a:lnSpc>
              <a:spcBef>
                <a:spcPts val="1800"/>
              </a:spcBef>
              <a:buClr>
                <a:schemeClr val="tx1"/>
              </a:buClr>
              <a:buSzPct val="80000"/>
              <a:buFont typeface="+mj-lt"/>
              <a:buAutoNum type="arabicPeriod"/>
            </a:pPr>
            <a:r>
              <a:rPr lang="hu-HU" sz="2400" dirty="0" err="1"/>
              <a:t>Relatively</a:t>
            </a:r>
            <a:r>
              <a:rPr lang="hu-HU" sz="2400" dirty="0"/>
              <a:t> </a:t>
            </a:r>
            <a:r>
              <a:rPr lang="hu-HU" sz="2400" dirty="0" err="1"/>
              <a:t>homoneneised</a:t>
            </a:r>
            <a:r>
              <a:rPr lang="hu-HU" sz="2400" dirty="0"/>
              <a:t>(-7,5): </a:t>
            </a:r>
            <a:r>
              <a:rPr lang="hu-HU" sz="2400" dirty="0" err="1"/>
              <a:t>Slovenia</a:t>
            </a:r>
            <a:r>
              <a:rPr lang="hu-HU" sz="2400" dirty="0"/>
              <a:t>, </a:t>
            </a:r>
            <a:r>
              <a:rPr lang="hu-HU" sz="2400" dirty="0" err="1"/>
              <a:t>Czech</a:t>
            </a:r>
            <a:r>
              <a:rPr lang="hu-HU" sz="2400" dirty="0"/>
              <a:t> </a:t>
            </a:r>
            <a:r>
              <a:rPr lang="hu-HU" sz="2400" dirty="0" err="1"/>
              <a:t>Republic</a:t>
            </a:r>
            <a:endParaRPr lang="hu-HU" sz="2400" dirty="0"/>
          </a:p>
          <a:p>
            <a:pPr marL="502920" indent="-457200">
              <a:lnSpc>
                <a:spcPct val="90000"/>
              </a:lnSpc>
              <a:spcBef>
                <a:spcPts val="1800"/>
              </a:spcBef>
              <a:buClr>
                <a:schemeClr val="tx1"/>
              </a:buClr>
              <a:buSzPct val="80000"/>
              <a:buFont typeface="+mj-lt"/>
              <a:buAutoNum type="arabicPeriod"/>
            </a:pPr>
            <a:endParaRPr lang="hu-HU" sz="2400" dirty="0"/>
          </a:p>
        </p:txBody>
      </p:sp>
      <mc:AlternateContent xmlns:mc="http://schemas.openxmlformats.org/markup-compatibility/2006" xmlns:cx4="http://schemas.microsoft.com/office/drawing/2016/5/10/chartex">
        <mc:Choice Requires="cx4">
          <p:graphicFrame>
            <p:nvGraphicFramePr>
              <p:cNvPr id="2" name="Diagram 1">
                <a:extLst>
                  <a:ext uri="{FF2B5EF4-FFF2-40B4-BE49-F238E27FC236}">
                    <a16:creationId xmlns:a16="http://schemas.microsoft.com/office/drawing/2014/main" id="{BC0E7530-9CEF-EAFF-AD1E-3FADF50FAB79}"/>
                  </a:ext>
                </a:extLst>
              </p:cNvPr>
              <p:cNvGraphicFramePr/>
              <p:nvPr>
                <p:extLst>
                  <p:ext uri="{D42A27DB-BD31-4B8C-83A1-F6EECF244321}">
                    <p14:modId xmlns:p14="http://schemas.microsoft.com/office/powerpoint/2010/main" val="431904903"/>
                  </p:ext>
                </p:extLst>
              </p:nvPr>
            </p:nvGraphicFramePr>
            <p:xfrm>
              <a:off x="-386308" y="1096144"/>
              <a:ext cx="7164918" cy="576185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Diagram 1">
                <a:extLst>
                  <a:ext uri="{FF2B5EF4-FFF2-40B4-BE49-F238E27FC236}">
                    <a16:creationId xmlns:a16="http://schemas.microsoft.com/office/drawing/2014/main" id="{BC0E7530-9CEF-EAFF-AD1E-3FADF50FAB79}"/>
                  </a:ext>
                </a:extLst>
              </p:cNvPr>
              <p:cNvPicPr>
                <a:picLocks noGrp="1" noRot="1" noChangeAspect="1" noMove="1" noResize="1" noEditPoints="1" noAdjustHandles="1" noChangeArrowheads="1" noChangeShapeType="1"/>
              </p:cNvPicPr>
              <p:nvPr/>
            </p:nvPicPr>
            <p:blipFill>
              <a:blip r:embed="rId4"/>
              <a:stretch>
                <a:fillRect/>
              </a:stretch>
            </p:blipFill>
            <p:spPr>
              <a:xfrm>
                <a:off x="-386308" y="1096144"/>
                <a:ext cx="7164918" cy="5761856"/>
              </a:xfrm>
              <a:prstGeom prst="rect">
                <a:avLst/>
              </a:prstGeom>
            </p:spPr>
          </p:pic>
        </mc:Fallback>
      </mc:AlternateContent>
    </p:spTree>
    <p:extLst>
      <p:ext uri="{BB962C8B-B14F-4D97-AF65-F5344CB8AC3E}">
        <p14:creationId xmlns:p14="http://schemas.microsoft.com/office/powerpoint/2010/main" val="6734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z európai kontinens – 16: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Presentation1" id="{DD0649AD-15A8-4495-A850-5A50A0827337}" vid="{307201AC-8B41-4C19-9A76-E2A96F57A4CE}"/>
    </a:ext>
  </a:extLst>
</a:theme>
</file>

<file path=ppt/theme/theme2.xml><?xml version="1.0" encoding="utf-8"?>
<a:theme xmlns:a="http://schemas.openxmlformats.org/drawingml/2006/main" name="Office-té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é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FDA68D-7F68-4ED9-8E68-E7D1343C0E85}">
  <ds:schemaRefs>
    <ds:schemaRef ds:uri="http://schemas.microsoft.com/sharepoint/v3/contenttype/forms"/>
  </ds:schemaRefs>
</ds:datastoreItem>
</file>

<file path=customXml/itemProps2.xml><?xml version="1.0" encoding="utf-8"?>
<ds:datastoreItem xmlns:ds="http://schemas.openxmlformats.org/officeDocument/2006/customXml" ds:itemID="{9FF02F84-CDFD-457C-9FE9-4C8E4381D06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64F146A-3FDD-4C50-9271-B8630CCA3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Világtérkép-sorozat, az európai kontinenst ábrázoló bemutató (szélesvásznú)</Template>
  <TotalTime>0</TotalTime>
  <Words>845</Words>
  <Application>Microsoft Office PowerPoint</Application>
  <PresentationFormat>Custom</PresentationFormat>
  <Paragraphs>90</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Az európai kontinens – 16:9</vt:lpstr>
      <vt:lpstr>Measuring homogeneity of countries in the European Union based on similarity analyses</vt:lpstr>
      <vt:lpstr>Current situation</vt:lpstr>
      <vt:lpstr>Knuth’s principle</vt:lpstr>
      <vt:lpstr>Goals and tasks</vt:lpstr>
      <vt:lpstr>Methodology</vt:lpstr>
      <vt:lpstr>Results („Naive” approach)</vt:lpstr>
      <vt:lpstr>Results („naive” approach)</vt:lpstr>
      <vt:lpstr>1996-2008 and 2008-2021 curve differences (average wages, „naive” approach)</vt:lpstr>
      <vt:lpstr>Results  (AI Approach, countries joined in 2004, 1995-2021)</vt:lpstr>
      <vt:lpstr>Results  (AI Approach, overall EU, 1995-2021)</vt:lpstr>
      <vt:lpstr>Discussions / 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homogeneity of countries in the European Union based on similarity analyses</dc:title>
  <dc:creator>Daniel_Varadi_OPES48@sulid.hu</dc:creator>
  <cp:lastModifiedBy>Daniel_Varadi_OPES48@sulid.hu</cp:lastModifiedBy>
  <cp:revision>13</cp:revision>
  <dcterms:created xsi:type="dcterms:W3CDTF">2023-07-09T09:11:53Z</dcterms:created>
  <dcterms:modified xsi:type="dcterms:W3CDTF">2023-07-14T18:37:29Z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