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u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E5BDF13-D26F-6FB5-F5C9-40D785F07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394D5C6-94ED-3144-D728-52CD876B3C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E6AEB25-CDF6-3141-04C4-1AF2CC319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2B23-D9A7-E449-83CF-3DB1A395DDE6}" type="datetimeFigureOut">
              <a:rPr lang="hu-HU" smtClean="0"/>
              <a:t>2023. 12. 07.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9A0C081-4929-AC5A-87A4-6613EA108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4003326-C767-1B3E-1A9B-C4A53958A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34D7-07AE-7E4A-95A7-B7F88E53C2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6107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BD6F9DA-130E-E6D8-32B2-75DBE8B99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DF43A752-C2B3-0319-4363-539627CB3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8D2EF3D-9681-C1AD-0F73-EC4A5CFF9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2B23-D9A7-E449-83CF-3DB1A395DDE6}" type="datetimeFigureOut">
              <a:rPr lang="hu-HU" smtClean="0"/>
              <a:t>2023. 12. 07.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C61DFB7-81EE-8999-3B93-ACA0EC9E0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2403CB5-2B4D-F3FC-0E82-860C0E279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34D7-07AE-7E4A-95A7-B7F88E53C2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255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6C7603B8-2A2A-B14A-1068-94FDCCE18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196EC04-3C10-486C-517E-0B54F31EBB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80729A9-A178-2DD0-D6E9-276FF82AB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2B23-D9A7-E449-83CF-3DB1A395DDE6}" type="datetimeFigureOut">
              <a:rPr lang="hu-HU" smtClean="0"/>
              <a:t>2023. 12. 07.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5B5487E-88A4-16E7-0035-519CBA500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F867F8F-F7B9-C8AC-0351-38A14EEB2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34D7-07AE-7E4A-95A7-B7F88E53C2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5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8F050B-EF7B-89CF-0458-89F28DF71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E96B1EC-08BC-36D1-0E23-15EB14EA4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136A934-05D2-57AA-847D-F26099EC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2B23-D9A7-E449-83CF-3DB1A395DDE6}" type="datetimeFigureOut">
              <a:rPr lang="hu-HU" smtClean="0"/>
              <a:t>2023. 12. 07.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76AC7BA-EEB3-4ACA-EC9B-C93D9B0BF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D20E391-7ADA-AF11-34C0-AD6FE13C5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34D7-07AE-7E4A-95A7-B7F88E53C2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852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601ADB-CD41-F431-70D6-CF1E9F6AC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D2EFFDF-DD42-B451-1696-F3EF6DBBD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CEE5C8B-B126-3F43-9FB8-A38C95A73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2B23-D9A7-E449-83CF-3DB1A395DDE6}" type="datetimeFigureOut">
              <a:rPr lang="hu-HU" smtClean="0"/>
              <a:t>2023. 12. 07.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DD157B4-00A9-B5D1-1012-7AD44E275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3D207DC-252B-C2CF-3046-3C38FAF8A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34D7-07AE-7E4A-95A7-B7F88E53C2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1923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D42D47C-E900-966F-D24F-D5C3382D6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2540D17-90F7-1298-E3CF-5242B8F44D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34E1303-3EF9-AF39-8C7B-60D65A33F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601E3DC-6913-57D3-C8A2-0BC9E7DC5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2B23-D9A7-E449-83CF-3DB1A395DDE6}" type="datetimeFigureOut">
              <a:rPr lang="hu-HU" smtClean="0"/>
              <a:t>2023. 12. 07.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E78119D-DB6A-312C-7CF8-59ECD5F51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1825D8D-A5BA-6D39-B5C5-E773B0F8C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34D7-07AE-7E4A-95A7-B7F88E53C2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3092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C1B80C6-9984-B3E2-CF94-E5645685F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27BA17B-A1F3-5D76-7B17-8FC8A77C5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A398D6E5-FED2-19E6-1B12-0A17D9CE6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E27E1802-3B2C-F577-630A-F9FAE08225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A42C362-671B-36E7-7848-A1407BA2E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D69DD40E-275A-29E4-469C-8EA11181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2B23-D9A7-E449-83CF-3DB1A395DDE6}" type="datetimeFigureOut">
              <a:rPr lang="hu-HU" smtClean="0"/>
              <a:t>2023. 12. 07.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A820BCE3-9729-E090-F847-7077CECEE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1D4FE9B1-4211-1CFA-1BDC-0ABE67B01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34D7-07AE-7E4A-95A7-B7F88E53C2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9292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172C9D3-7F3A-7020-0011-B6C32F848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EE29FCD7-E68B-6879-0BF3-DDD6D2DE7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2B23-D9A7-E449-83CF-3DB1A395DDE6}" type="datetimeFigureOut">
              <a:rPr lang="hu-HU" smtClean="0"/>
              <a:t>2023. 12. 07.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F2D1464B-F5A3-F504-D723-A89855DB8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78198D45-9A14-8B74-A7BF-B9C95B500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34D7-07AE-7E4A-95A7-B7F88E53C2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344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9D67F408-7614-6D6C-2D29-FF1F0E257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2B23-D9A7-E449-83CF-3DB1A395DDE6}" type="datetimeFigureOut">
              <a:rPr lang="hu-HU" smtClean="0"/>
              <a:t>2023. 12. 07.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0E31D3C8-2917-24E7-7923-177C2A2EC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1797A71-55DA-D368-5C76-925CCBC37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34D7-07AE-7E4A-95A7-B7F88E53C2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823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290623D-7B4D-F713-3ECC-B0C768ACA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53C615D-73BA-9651-47F2-6F0D7A038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F127C22-670C-FA43-1315-F16AEFF86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6DE869D-ADC8-7098-7C4B-CB3E3D6C2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2B23-D9A7-E449-83CF-3DB1A395DDE6}" type="datetimeFigureOut">
              <a:rPr lang="hu-HU" smtClean="0"/>
              <a:t>2023. 12. 07.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1D2B0BA-0DD5-5369-A686-E3A70690E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4BF0DD8-35E2-33AA-50C1-F6C2F07E3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34D7-07AE-7E4A-95A7-B7F88E53C2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2845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84DBC59-3456-C897-FF79-92378233D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A5BC8EC5-BF68-80B2-6F6E-CD66DBD4C6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EE796A2-B4E9-5AE4-0463-69950228D6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0F500F1-EA9E-E081-A607-C1F2175E9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2B23-D9A7-E449-83CF-3DB1A395DDE6}" type="datetimeFigureOut">
              <a:rPr lang="hu-HU" smtClean="0"/>
              <a:t>2023. 12. 07.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5944ACE-17B3-178D-2A7F-0751DA0A7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23E5E68-CEC7-D5B6-FA4D-71F9BB3FB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34D7-07AE-7E4A-95A7-B7F88E53C2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827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E0EA7E11-A178-4477-B616-4CA8B8536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FEF3C78-A9A0-24AF-13DB-4D7EFCDED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2F95E3D-2194-1224-F607-6F112A2740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D2B23-D9A7-E449-83CF-3DB1A395DDE6}" type="datetimeFigureOut">
              <a:rPr lang="hu-HU" smtClean="0"/>
              <a:t>2023. 12. 07.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8002337-AC9D-9993-CC15-E6E264B14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799F5CE-F7EF-1A1E-46A2-EE5E98D92D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634D7-07AE-7E4A-95A7-B7F88E53C2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541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C7AF17B-E53C-5012-108A-4898A61B4C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0D3D4E3-C72D-697B-43BC-50ED9503B2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2B561B23-8EF7-85D6-B26D-DF89C63056DB}"/>
              </a:ext>
            </a:extLst>
          </p:cNvPr>
          <p:cNvSpPr txBox="1"/>
          <p:nvPr/>
        </p:nvSpPr>
        <p:spPr>
          <a:xfrm>
            <a:off x="635000" y="1270000"/>
            <a:ext cx="7620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hu-HU"/>
              <a:t>Climate Change</a:t>
            </a:r>
          </a:p>
        </p:txBody>
      </p:sp>
    </p:spTree>
    <p:extLst>
      <p:ext uri="{BB962C8B-B14F-4D97-AF65-F5344CB8AC3E}">
        <p14:creationId xmlns:p14="http://schemas.microsoft.com/office/powerpoint/2010/main" val="1838252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67AD3A6-7E02-2585-0E65-7779DA785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341FF2B6-3929-1975-EA4E-7A731DCBD02F}"/>
              </a:ext>
            </a:extLst>
          </p:cNvPr>
          <p:cNvSpPr txBox="1"/>
          <p:nvPr/>
        </p:nvSpPr>
        <p:spPr>
          <a:xfrm>
            <a:off x="635000" y="1270000"/>
            <a:ext cx="7620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hu-HU"/>
              <a:t>Effects of Climate Change</a:t>
            </a:r>
          </a:p>
        </p:txBody>
      </p:sp>
    </p:spTree>
    <p:extLst>
      <p:ext uri="{BB962C8B-B14F-4D97-AF65-F5344CB8AC3E}">
        <p14:creationId xmlns:p14="http://schemas.microsoft.com/office/powerpoint/2010/main" val="772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393A28B-2859-57A3-FDA6-B228F225A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CE45EAEC-A4CD-693F-41B9-F82B051DB505}"/>
              </a:ext>
            </a:extLst>
          </p:cNvPr>
          <p:cNvSpPr txBox="1"/>
          <p:nvPr/>
        </p:nvSpPr>
        <p:spPr>
          <a:xfrm>
            <a:off x="635000" y="1270000"/>
            <a:ext cx="7620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hu-HU"/>
              <a:t>Causes of Climate Change</a:t>
            </a:r>
          </a:p>
        </p:txBody>
      </p:sp>
    </p:spTree>
    <p:extLst>
      <p:ext uri="{BB962C8B-B14F-4D97-AF65-F5344CB8AC3E}">
        <p14:creationId xmlns:p14="http://schemas.microsoft.com/office/powerpoint/2010/main" val="2470975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CC950BD-C34B-5050-E820-3A02C9592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0FF0187C-AC47-5EB6-B6D2-892AE4B17D47}"/>
              </a:ext>
            </a:extLst>
          </p:cNvPr>
          <p:cNvSpPr txBox="1"/>
          <p:nvPr/>
        </p:nvSpPr>
        <p:spPr>
          <a:xfrm>
            <a:off x="635000" y="1270000"/>
            <a:ext cx="7620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hu-HU"/>
              <a:t>Solutions to Climate Change</a:t>
            </a:r>
          </a:p>
        </p:txBody>
      </p:sp>
    </p:spTree>
    <p:extLst>
      <p:ext uri="{BB962C8B-B14F-4D97-AF65-F5344CB8AC3E}">
        <p14:creationId xmlns:p14="http://schemas.microsoft.com/office/powerpoint/2010/main" val="1425349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Macintosh PowerPoint</Application>
  <PresentationFormat>Szélesvásznú</PresentationFormat>
  <Paragraphs>4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Office-téma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Ihász-Kovács Tamás</dc:creator>
  <cp:lastModifiedBy>Ihász-Kovács Tamás</cp:lastModifiedBy>
  <cp:revision>1</cp:revision>
  <dcterms:created xsi:type="dcterms:W3CDTF">2023-12-07T13:15:22Z</dcterms:created>
  <dcterms:modified xsi:type="dcterms:W3CDTF">2023-12-07T13:17:21Z</dcterms:modified>
</cp:coreProperties>
</file>