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15"/>
  </p:notesMasterIdLst>
  <p:handoutMasterIdLst>
    <p:handoutMasterId r:id="rId16"/>
  </p:handoutMasterIdLst>
  <p:sldIdLst>
    <p:sldId id="256" r:id="rId5"/>
    <p:sldId id="275" r:id="rId6"/>
    <p:sldId id="276" r:id="rId7"/>
    <p:sldId id="277" r:id="rId8"/>
    <p:sldId id="278" r:id="rId9"/>
    <p:sldId id="279" r:id="rId10"/>
    <p:sldId id="280" r:id="rId11"/>
    <p:sldId id="281" r:id="rId12"/>
    <p:sldId id="282" r:id="rId13"/>
    <p:sldId id="274" r:id="rId14"/>
  </p:sldIdLst>
  <p:sldSz cx="12192000" cy="6858000"/>
  <p:notesSz cx="6858000" cy="9144000"/>
  <p:defaultTextStyle>
    <a:defPPr rtl="0">
      <a:defRPr lang="h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41" autoAdjust="0"/>
  </p:normalViewPr>
  <p:slideViewPr>
    <p:cSldViewPr snapToGrid="0" snapToObjects="1">
      <p:cViewPr>
        <p:scale>
          <a:sx n="40" d="100"/>
          <a:sy n="40" d="100"/>
        </p:scale>
        <p:origin x="1676" y="56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9" d="100"/>
          <a:sy n="89" d="100"/>
        </p:scale>
        <p:origin x="301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38834F95-97B5-4519-A38B-3B8DC2232A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20F172A5-29F6-4A1B-9A92-FF2BFB7F84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74A132-A2E9-4A53-AF4B-FAF9D57572FB}" type="datetimeFigureOut">
              <a:rPr lang="hu-HU" smtClean="0"/>
              <a:t>2023. 12. 09.</a:t>
            </a:fld>
            <a:endParaRPr lang="hu-HU"/>
          </a:p>
        </p:txBody>
      </p:sp>
      <p:sp>
        <p:nvSpPr>
          <p:cNvPr id="4" name="Élőláb helye 3">
            <a:extLst>
              <a:ext uri="{FF2B5EF4-FFF2-40B4-BE49-F238E27FC236}">
                <a16:creationId xmlns:a16="http://schemas.microsoft.com/office/drawing/2014/main" id="{F048BD55-C7D0-4F17-9EA9-4979238DE7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FDCF0A17-B208-4405-9253-830E305716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C66CF4-2866-49FA-B224-7E314EFAAD87}" type="slidenum">
              <a:rPr lang="hu-HU" smtClean="0"/>
              <a:t>‹#›</a:t>
            </a:fld>
            <a:endParaRPr lang="hu-HU"/>
          </a:p>
        </p:txBody>
      </p:sp>
    </p:spTree>
    <p:extLst>
      <p:ext uri="{BB962C8B-B14F-4D97-AF65-F5344CB8AC3E}">
        <p14:creationId xmlns:p14="http://schemas.microsoft.com/office/powerpoint/2010/main" val="121519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noProof="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EBC67-D019-4583-984E-B2250759AAE5}" type="datetimeFigureOut">
              <a:rPr lang="hu-HU" noProof="0" smtClean="0"/>
              <a:t>2023. 12. 09.</a:t>
            </a:fld>
            <a:endParaRPr lang="hu-HU" noProof="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noProof="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noProof="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E6C88-5714-4435-A8C0-B617125C99F0}" type="slidenum">
              <a:rPr lang="hu-HU" noProof="0" smtClean="0"/>
              <a:t>‹#›</a:t>
            </a:fld>
            <a:endParaRPr lang="hu-HU" noProof="0"/>
          </a:p>
        </p:txBody>
      </p:sp>
    </p:spTree>
    <p:extLst>
      <p:ext uri="{BB962C8B-B14F-4D97-AF65-F5344CB8AC3E}">
        <p14:creationId xmlns:p14="http://schemas.microsoft.com/office/powerpoint/2010/main" val="37806183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B23E6C88-5714-4435-A8C0-B617125C99F0}" type="slidenum">
              <a:rPr lang="hu-HU" smtClean="0"/>
              <a:t>1</a:t>
            </a:fld>
            <a:endParaRPr lang="hu-HU"/>
          </a:p>
        </p:txBody>
      </p:sp>
    </p:spTree>
    <p:extLst>
      <p:ext uri="{BB962C8B-B14F-4D97-AF65-F5344CB8AC3E}">
        <p14:creationId xmlns:p14="http://schemas.microsoft.com/office/powerpoint/2010/main" val="155594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B23E6C88-5714-4435-A8C0-B617125C99F0}" type="slidenum">
              <a:rPr lang="hu-HU" noProof="0" smtClean="0"/>
              <a:t>10</a:t>
            </a:fld>
            <a:endParaRPr lang="hu-HU" noProof="0"/>
          </a:p>
        </p:txBody>
      </p:sp>
    </p:spTree>
    <p:extLst>
      <p:ext uri="{BB962C8B-B14F-4D97-AF65-F5344CB8AC3E}">
        <p14:creationId xmlns:p14="http://schemas.microsoft.com/office/powerpoint/2010/main" val="2115532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Ref idx="1003">
        <a:schemeClr val="bg2"/>
      </p:bgRef>
    </p:bg>
    <p:spTree>
      <p:nvGrpSpPr>
        <p:cNvPr id="1" name=""/>
        <p:cNvGrpSpPr/>
        <p:nvPr/>
      </p:nvGrpSpPr>
      <p:grpSpPr>
        <a:xfrm>
          <a:off x="0" y="0"/>
          <a:ext cx="0" cy="0"/>
          <a:chOff x="0" y="0"/>
          <a:chExt cx="0" cy="0"/>
        </a:xfrm>
      </p:grpSpPr>
      <p:pic>
        <p:nvPicPr>
          <p:cNvPr id="7" name="Kép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Cím 1"/>
          <p:cNvSpPr>
            <a:spLocks noGrp="1"/>
          </p:cNvSpPr>
          <p:nvPr>
            <p:ph type="ctrTitle" hasCustomPrompt="1"/>
          </p:nvPr>
        </p:nvSpPr>
        <p:spPr>
          <a:xfrm>
            <a:off x="3962399" y="1964267"/>
            <a:ext cx="7197726" cy="2421464"/>
          </a:xfrm>
        </p:spPr>
        <p:txBody>
          <a:bodyPr rtlCol="0" anchor="b">
            <a:normAutofit/>
          </a:bodyPr>
          <a:lstStyle>
            <a:lvl1pPr algn="r">
              <a:defRPr sz="4800">
                <a:effectLst/>
              </a:defRPr>
            </a:lvl1pPr>
          </a:lstStyle>
          <a:p>
            <a:pPr rtl="0"/>
            <a:r>
              <a:rPr lang="hu-HU" noProof="0"/>
              <a:t>Mintacím stílusának szerkesztése</a:t>
            </a:r>
          </a:p>
        </p:txBody>
      </p:sp>
      <p:sp>
        <p:nvSpPr>
          <p:cNvPr id="3" name="Alcím 2"/>
          <p:cNvSpPr>
            <a:spLocks noGrp="1"/>
          </p:cNvSpPr>
          <p:nvPr>
            <p:ph type="subTitle" idx="1" hasCustomPrompt="1"/>
          </p:nvPr>
        </p:nvSpPr>
        <p:spPr>
          <a:xfrm>
            <a:off x="3962399" y="4385732"/>
            <a:ext cx="7197726" cy="1405467"/>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hu-HU" noProof="0"/>
              <a:t>Alcím mintájának szerkesztése</a:t>
            </a:r>
          </a:p>
        </p:txBody>
      </p:sp>
      <p:sp>
        <p:nvSpPr>
          <p:cNvPr id="4" name="Dátum helye 3"/>
          <p:cNvSpPr>
            <a:spLocks noGrp="1"/>
          </p:cNvSpPr>
          <p:nvPr>
            <p:ph type="dt" sz="half" idx="10"/>
          </p:nvPr>
        </p:nvSpPr>
        <p:spPr>
          <a:xfrm>
            <a:off x="8932558" y="5870575"/>
            <a:ext cx="1600200" cy="377825"/>
          </a:xfrm>
        </p:spPr>
        <p:txBody>
          <a:bodyPr rtlCol="0"/>
          <a:lstStyle/>
          <a:p>
            <a:pPr rtl="0"/>
            <a:fld id="{3CE821E0-3410-4A88-8DED-9DBA15C6BBE6}" type="datetime1">
              <a:rPr lang="hu-HU" noProof="0" smtClean="0"/>
              <a:t>2023. 12. 09.</a:t>
            </a:fld>
            <a:endParaRPr lang="hu-HU" noProof="0"/>
          </a:p>
        </p:txBody>
      </p:sp>
      <p:sp>
        <p:nvSpPr>
          <p:cNvPr id="5" name="Élőláb helye 4"/>
          <p:cNvSpPr>
            <a:spLocks noGrp="1"/>
          </p:cNvSpPr>
          <p:nvPr>
            <p:ph type="ftr" sz="quarter" idx="11"/>
          </p:nvPr>
        </p:nvSpPr>
        <p:spPr>
          <a:xfrm>
            <a:off x="3962399" y="5870575"/>
            <a:ext cx="4893958" cy="377825"/>
          </a:xfrm>
        </p:spPr>
        <p:txBody>
          <a:bodyPr rtlCol="0"/>
          <a:lstStyle/>
          <a:p>
            <a:pPr rtl="0"/>
            <a:endParaRPr lang="hu-HU" noProof="0"/>
          </a:p>
        </p:txBody>
      </p:sp>
      <p:sp>
        <p:nvSpPr>
          <p:cNvPr id="6" name="Dia számának helye 5"/>
          <p:cNvSpPr>
            <a:spLocks noGrp="1"/>
          </p:cNvSpPr>
          <p:nvPr>
            <p:ph type="sldNum" sz="quarter" idx="12"/>
          </p:nvPr>
        </p:nvSpPr>
        <p:spPr>
          <a:xfrm>
            <a:off x="10608958" y="5870575"/>
            <a:ext cx="551167" cy="377825"/>
          </a:xfrm>
        </p:spPr>
        <p:txBody>
          <a:bodyPr rtlCol="0"/>
          <a:lstStyle/>
          <a:p>
            <a:pPr rtl="0"/>
            <a:fld id="{69E57DC2-970A-4B3E-BB1C-7A09969E49DF}" type="slidenum">
              <a:rPr lang="hu-HU" noProof="0" smtClean="0"/>
              <a:pPr/>
              <a:t>‹#›</a:t>
            </a:fld>
            <a:endParaRPr lang="hu-HU" noProof="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zéles kép képaláírással">
    <p:spTree>
      <p:nvGrpSpPr>
        <p:cNvPr id="1" name=""/>
        <p:cNvGrpSpPr/>
        <p:nvPr/>
      </p:nvGrpSpPr>
      <p:grpSpPr>
        <a:xfrm>
          <a:off x="0" y="0"/>
          <a:ext cx="0" cy="0"/>
          <a:chOff x="0" y="0"/>
          <a:chExt cx="0" cy="0"/>
        </a:xfrm>
      </p:grpSpPr>
      <p:pic>
        <p:nvPicPr>
          <p:cNvPr id="8" name="Kép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Cím 1"/>
          <p:cNvSpPr>
            <a:spLocks noGrp="1"/>
          </p:cNvSpPr>
          <p:nvPr>
            <p:ph type="title" hasCustomPrompt="1"/>
          </p:nvPr>
        </p:nvSpPr>
        <p:spPr>
          <a:xfrm>
            <a:off x="685800" y="4732865"/>
            <a:ext cx="10131427" cy="566738"/>
          </a:xfrm>
        </p:spPr>
        <p:txBody>
          <a:bodyPr rtlCol="0" anchor="b">
            <a:normAutofit/>
          </a:bodyPr>
          <a:lstStyle>
            <a:lvl1pPr algn="l">
              <a:defRPr sz="2400" b="0"/>
            </a:lvl1pPr>
          </a:lstStyle>
          <a:p>
            <a:pPr rtl="0"/>
            <a:r>
              <a:rPr lang="hu-HU" noProof="0"/>
              <a:t>Mintacím stílusának szerkesztése</a:t>
            </a:r>
          </a:p>
        </p:txBody>
      </p:sp>
      <p:sp>
        <p:nvSpPr>
          <p:cNvPr id="3" name="Kép helyőrzője 2"/>
          <p:cNvSpPr>
            <a:spLocks noGrp="1" noChangeAspect="1"/>
          </p:cNvSpPr>
          <p:nvPr>
            <p:ph type="pic" idx="1" hasCustomPrompt="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hu-HU" noProof="0"/>
              <a:t>Kép hozzáadásához kattintson az ikonra</a:t>
            </a:r>
          </a:p>
        </p:txBody>
      </p:sp>
      <p:sp>
        <p:nvSpPr>
          <p:cNvPr id="4" name="Szöveg helye 3"/>
          <p:cNvSpPr>
            <a:spLocks noGrp="1"/>
          </p:cNvSpPr>
          <p:nvPr>
            <p:ph type="body" sz="half" idx="2"/>
          </p:nvPr>
        </p:nvSpPr>
        <p:spPr>
          <a:xfrm>
            <a:off x="685800" y="5299603"/>
            <a:ext cx="10131427" cy="49371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noProof="0" smtClean="0"/>
              <a:t>Mintaszöveg szerkesztése</a:t>
            </a:r>
          </a:p>
        </p:txBody>
      </p:sp>
      <p:sp>
        <p:nvSpPr>
          <p:cNvPr id="5" name="Dátum helye 4"/>
          <p:cNvSpPr>
            <a:spLocks noGrp="1"/>
          </p:cNvSpPr>
          <p:nvPr>
            <p:ph type="dt" sz="half" idx="10"/>
          </p:nvPr>
        </p:nvSpPr>
        <p:spPr/>
        <p:txBody>
          <a:bodyPr rtlCol="0"/>
          <a:lstStyle/>
          <a:p>
            <a:pPr rtl="0"/>
            <a:fld id="{BF64ACC7-00B1-41DB-A83C-7393F35BCA3F}" type="datetime1">
              <a:rPr lang="hu-HU" noProof="0" smtClean="0"/>
              <a:t>2023. 12. 09.</a:t>
            </a:fld>
            <a:endParaRPr lang="hu-HU" noProof="0"/>
          </a:p>
        </p:txBody>
      </p:sp>
      <p:sp>
        <p:nvSpPr>
          <p:cNvPr id="6" name="Élőláb helye 5"/>
          <p:cNvSpPr>
            <a:spLocks noGrp="1"/>
          </p:cNvSpPr>
          <p:nvPr>
            <p:ph type="ftr" sz="quarter" idx="11"/>
          </p:nvPr>
        </p:nvSpPr>
        <p:spPr/>
        <p:txBody>
          <a:bodyPr rtlCol="0"/>
          <a:lstStyle/>
          <a:p>
            <a:pPr rtl="0"/>
            <a:endParaRPr lang="hu-HU" noProof="0"/>
          </a:p>
        </p:txBody>
      </p:sp>
      <p:sp>
        <p:nvSpPr>
          <p:cNvPr id="7" name="Dia számának helye 6"/>
          <p:cNvSpPr>
            <a:spLocks noGrp="1"/>
          </p:cNvSpPr>
          <p:nvPr>
            <p:ph type="sldNum" sz="quarter" idx="12"/>
          </p:nvPr>
        </p:nvSpPr>
        <p:spPr/>
        <p:txBody>
          <a:bodyPr rtlCol="0"/>
          <a:lstStyle/>
          <a:p>
            <a:pPr rtl="0"/>
            <a:fld id="{69E57DC2-970A-4B3E-BB1C-7A09969E49DF}" type="slidenum">
              <a:rPr lang="hu-HU" noProof="0" smtClean="0"/>
              <a:pPr/>
              <a:t>‹#›</a:t>
            </a:fld>
            <a:endParaRPr lang="hu-HU" noProof="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felirat">
    <p:spTree>
      <p:nvGrpSpPr>
        <p:cNvPr id="1" name=""/>
        <p:cNvGrpSpPr/>
        <p:nvPr/>
      </p:nvGrpSpPr>
      <p:grpSpPr>
        <a:xfrm>
          <a:off x="0" y="0"/>
          <a:ext cx="0" cy="0"/>
          <a:chOff x="0" y="0"/>
          <a:chExt cx="0" cy="0"/>
        </a:xfrm>
      </p:grpSpPr>
      <p:pic>
        <p:nvPicPr>
          <p:cNvPr id="7" name="Kép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Cím 1"/>
          <p:cNvSpPr>
            <a:spLocks noGrp="1"/>
          </p:cNvSpPr>
          <p:nvPr>
            <p:ph type="title" hasCustomPrompt="1"/>
          </p:nvPr>
        </p:nvSpPr>
        <p:spPr>
          <a:xfrm>
            <a:off x="685801" y="609601"/>
            <a:ext cx="10131427" cy="3124199"/>
          </a:xfrm>
        </p:spPr>
        <p:txBody>
          <a:bodyPr rtlCol="0" anchor="ctr">
            <a:normAutofit/>
          </a:bodyPr>
          <a:lstStyle>
            <a:lvl1pPr algn="l">
              <a:defRPr sz="3200" b="0" cap="none"/>
            </a:lvl1pPr>
          </a:lstStyle>
          <a:p>
            <a:pPr rtl="0"/>
            <a:r>
              <a:rPr lang="hu-HU" noProof="0"/>
              <a:t>Mintacím stílusának szerkesztése</a:t>
            </a:r>
          </a:p>
        </p:txBody>
      </p:sp>
      <p:sp>
        <p:nvSpPr>
          <p:cNvPr id="3" name="Szöveg helye 2"/>
          <p:cNvSpPr>
            <a:spLocks noGrp="1"/>
          </p:cNvSpPr>
          <p:nvPr>
            <p:ph type="body" idx="1"/>
          </p:nvPr>
        </p:nvSpPr>
        <p:spPr>
          <a:xfrm>
            <a:off x="685800" y="4343400"/>
            <a:ext cx="10131428"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u-HU" noProof="0" smtClean="0"/>
              <a:t>Mintaszöveg szerkesztése</a:t>
            </a:r>
          </a:p>
        </p:txBody>
      </p:sp>
      <p:sp>
        <p:nvSpPr>
          <p:cNvPr id="4" name="Dátum helye 3"/>
          <p:cNvSpPr>
            <a:spLocks noGrp="1"/>
          </p:cNvSpPr>
          <p:nvPr>
            <p:ph type="dt" sz="half" idx="10"/>
          </p:nvPr>
        </p:nvSpPr>
        <p:spPr/>
        <p:txBody>
          <a:bodyPr rtlCol="0"/>
          <a:lstStyle/>
          <a:p>
            <a:pPr rtl="0"/>
            <a:fld id="{5578EE04-10B3-4D24-87D5-0AA2F3FE549D}" type="datetime1">
              <a:rPr lang="hu-HU" noProof="0" smtClean="0"/>
              <a:t>2023. 12. 09.</a:t>
            </a:fld>
            <a:endParaRPr lang="hu-HU" noProof="0"/>
          </a:p>
        </p:txBody>
      </p:sp>
      <p:sp>
        <p:nvSpPr>
          <p:cNvPr id="5" name="Élőláb helye 4"/>
          <p:cNvSpPr>
            <a:spLocks noGrp="1"/>
          </p:cNvSpPr>
          <p:nvPr>
            <p:ph type="ftr" sz="quarter" idx="11"/>
          </p:nvPr>
        </p:nvSpPr>
        <p:spPr/>
        <p:txBody>
          <a:bodyPr rtlCol="0"/>
          <a:lstStyle/>
          <a:p>
            <a:pPr rtl="0"/>
            <a:endParaRPr lang="hu-HU" noProof="0"/>
          </a:p>
        </p:txBody>
      </p:sp>
      <p:sp>
        <p:nvSpPr>
          <p:cNvPr id="6" name="Dia számának helye 5"/>
          <p:cNvSpPr>
            <a:spLocks noGrp="1"/>
          </p:cNvSpPr>
          <p:nvPr>
            <p:ph type="sldNum" sz="quarter" idx="12"/>
          </p:nvPr>
        </p:nvSpPr>
        <p:spPr/>
        <p:txBody>
          <a:bodyPr rtlCol="0"/>
          <a:lstStyle/>
          <a:p>
            <a:pPr rtl="0"/>
            <a:fld id="{69E57DC2-970A-4B3E-BB1C-7A09969E49DF}" type="slidenum">
              <a:rPr lang="hu-HU" noProof="0" smtClean="0"/>
              <a:pPr/>
              <a:t>‹#›</a:t>
            </a:fld>
            <a:endParaRPr lang="hu-HU" noProof="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pic>
        <p:nvPicPr>
          <p:cNvPr id="11" name="Kép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Szövegdoboz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hu-HU" sz="8000" noProof="0">
                <a:solidFill>
                  <a:schemeClr val="tx1"/>
                </a:solidFill>
                <a:effectLst/>
              </a:rPr>
              <a:t>”</a:t>
            </a:r>
          </a:p>
        </p:txBody>
      </p:sp>
      <p:sp>
        <p:nvSpPr>
          <p:cNvPr id="14" name="Szövegdoboz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hu-HU" sz="8000" noProof="0">
                <a:solidFill>
                  <a:schemeClr val="tx1"/>
                </a:solidFill>
                <a:effectLst/>
              </a:rPr>
              <a:t>„</a:t>
            </a:r>
          </a:p>
        </p:txBody>
      </p:sp>
      <p:sp>
        <p:nvSpPr>
          <p:cNvPr id="16" name="Cím 1"/>
          <p:cNvSpPr>
            <a:spLocks noGrp="1"/>
          </p:cNvSpPr>
          <p:nvPr>
            <p:ph type="title" hasCustomPrompt="1"/>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hu-HU" noProof="0"/>
              <a:t>Mintacím stílusának szerkesztése</a:t>
            </a:r>
          </a:p>
        </p:txBody>
      </p:sp>
      <p:sp>
        <p:nvSpPr>
          <p:cNvPr id="10" name="Szöveg helye 9"/>
          <p:cNvSpPr>
            <a:spLocks noGrp="1"/>
          </p:cNvSpPr>
          <p:nvPr>
            <p:ph type="body" sz="quarter" idx="13"/>
          </p:nvPr>
        </p:nvSpPr>
        <p:spPr>
          <a:xfrm>
            <a:off x="1097875" y="3352800"/>
            <a:ext cx="9339184"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hu-HU" noProof="0" smtClean="0"/>
              <a:t>Mintaszöveg szerkesztése</a:t>
            </a:r>
          </a:p>
        </p:txBody>
      </p:sp>
      <p:sp>
        <p:nvSpPr>
          <p:cNvPr id="3" name="Szöveg helye 2"/>
          <p:cNvSpPr>
            <a:spLocks noGrp="1"/>
          </p:cNvSpPr>
          <p:nvPr>
            <p:ph type="body" idx="1"/>
          </p:nvPr>
        </p:nvSpPr>
        <p:spPr>
          <a:xfrm>
            <a:off x="687465" y="4343400"/>
            <a:ext cx="10152367"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u-HU" noProof="0" smtClean="0"/>
              <a:t>Mintaszöveg szerkesztése</a:t>
            </a:r>
          </a:p>
        </p:txBody>
      </p:sp>
      <p:sp>
        <p:nvSpPr>
          <p:cNvPr id="4" name="Dátum helye 3"/>
          <p:cNvSpPr>
            <a:spLocks noGrp="1"/>
          </p:cNvSpPr>
          <p:nvPr>
            <p:ph type="dt" sz="half" idx="10"/>
          </p:nvPr>
        </p:nvSpPr>
        <p:spPr/>
        <p:txBody>
          <a:bodyPr rtlCol="0"/>
          <a:lstStyle/>
          <a:p>
            <a:pPr rtl="0"/>
            <a:fld id="{1660FFFB-BF7F-437D-A4A6-7801D83B6172}" type="datetime1">
              <a:rPr lang="hu-HU" noProof="0" smtClean="0"/>
              <a:t>2023. 12. 09.</a:t>
            </a:fld>
            <a:endParaRPr lang="hu-HU" noProof="0"/>
          </a:p>
        </p:txBody>
      </p:sp>
      <p:sp>
        <p:nvSpPr>
          <p:cNvPr id="5" name="Élőláb helye 4"/>
          <p:cNvSpPr>
            <a:spLocks noGrp="1"/>
          </p:cNvSpPr>
          <p:nvPr>
            <p:ph type="ftr" sz="quarter" idx="11"/>
          </p:nvPr>
        </p:nvSpPr>
        <p:spPr/>
        <p:txBody>
          <a:bodyPr rtlCol="0"/>
          <a:lstStyle/>
          <a:p>
            <a:pPr rtl="0"/>
            <a:endParaRPr lang="hu-HU" noProof="0"/>
          </a:p>
        </p:txBody>
      </p:sp>
      <p:sp>
        <p:nvSpPr>
          <p:cNvPr id="6" name="Dia számának helye 5"/>
          <p:cNvSpPr>
            <a:spLocks noGrp="1"/>
          </p:cNvSpPr>
          <p:nvPr>
            <p:ph type="sldNum" sz="quarter" idx="12"/>
          </p:nvPr>
        </p:nvSpPr>
        <p:spPr/>
        <p:txBody>
          <a:bodyPr rtlCol="0"/>
          <a:lstStyle/>
          <a:p>
            <a:pPr rtl="0"/>
            <a:fld id="{69E57DC2-970A-4B3E-BB1C-7A09969E49DF}" type="slidenum">
              <a:rPr lang="hu-HU" noProof="0" smtClean="0"/>
              <a:pPr/>
              <a:t>‹#›</a:t>
            </a:fld>
            <a:endParaRPr lang="hu-HU" noProof="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jegy">
    <p:spTree>
      <p:nvGrpSpPr>
        <p:cNvPr id="1" name=""/>
        <p:cNvGrpSpPr/>
        <p:nvPr/>
      </p:nvGrpSpPr>
      <p:grpSpPr>
        <a:xfrm>
          <a:off x="0" y="0"/>
          <a:ext cx="0" cy="0"/>
          <a:chOff x="0" y="0"/>
          <a:chExt cx="0" cy="0"/>
        </a:xfrm>
      </p:grpSpPr>
      <p:pic>
        <p:nvPicPr>
          <p:cNvPr id="7" name="Kép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Cím 1"/>
          <p:cNvSpPr>
            <a:spLocks noGrp="1"/>
          </p:cNvSpPr>
          <p:nvPr>
            <p:ph type="title" hasCustomPrompt="1"/>
          </p:nvPr>
        </p:nvSpPr>
        <p:spPr>
          <a:xfrm>
            <a:off x="685802" y="3308581"/>
            <a:ext cx="10131425" cy="1468800"/>
          </a:xfrm>
        </p:spPr>
        <p:txBody>
          <a:bodyPr rtlCol="0" anchor="b">
            <a:normAutofit/>
          </a:bodyPr>
          <a:lstStyle>
            <a:lvl1pPr algn="l">
              <a:defRPr sz="3200" b="0" cap="none"/>
            </a:lvl1pPr>
          </a:lstStyle>
          <a:p>
            <a:pPr rtl="0"/>
            <a:r>
              <a:rPr lang="hu-HU" noProof="0"/>
              <a:t>Mintacím stílusának szerkesztése</a:t>
            </a:r>
          </a:p>
        </p:txBody>
      </p:sp>
      <p:sp>
        <p:nvSpPr>
          <p:cNvPr id="3" name="Szöveg helye 2"/>
          <p:cNvSpPr>
            <a:spLocks noGrp="1"/>
          </p:cNvSpPr>
          <p:nvPr>
            <p:ph type="body" idx="1"/>
          </p:nvPr>
        </p:nvSpPr>
        <p:spPr>
          <a:xfrm>
            <a:off x="685801" y="4777381"/>
            <a:ext cx="10131426"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u-HU" noProof="0" smtClean="0"/>
              <a:t>Mintaszöveg szerkesztése</a:t>
            </a:r>
          </a:p>
        </p:txBody>
      </p:sp>
      <p:sp>
        <p:nvSpPr>
          <p:cNvPr id="4" name="Dátum helye 3"/>
          <p:cNvSpPr>
            <a:spLocks noGrp="1"/>
          </p:cNvSpPr>
          <p:nvPr>
            <p:ph type="dt" sz="half" idx="10"/>
          </p:nvPr>
        </p:nvSpPr>
        <p:spPr/>
        <p:txBody>
          <a:bodyPr rtlCol="0"/>
          <a:lstStyle/>
          <a:p>
            <a:pPr rtl="0"/>
            <a:fld id="{F51A1065-D6F7-4F18-95EC-02CA6B5B0BC9}" type="datetime1">
              <a:rPr lang="hu-HU" noProof="0" smtClean="0"/>
              <a:t>2023. 12. 09.</a:t>
            </a:fld>
            <a:endParaRPr lang="hu-HU" noProof="0"/>
          </a:p>
        </p:txBody>
      </p:sp>
      <p:sp>
        <p:nvSpPr>
          <p:cNvPr id="5" name="Élőláb helye 4"/>
          <p:cNvSpPr>
            <a:spLocks noGrp="1"/>
          </p:cNvSpPr>
          <p:nvPr>
            <p:ph type="ftr" sz="quarter" idx="11"/>
          </p:nvPr>
        </p:nvSpPr>
        <p:spPr/>
        <p:txBody>
          <a:bodyPr rtlCol="0"/>
          <a:lstStyle/>
          <a:p>
            <a:pPr rtl="0"/>
            <a:endParaRPr lang="hu-HU" noProof="0"/>
          </a:p>
        </p:txBody>
      </p:sp>
      <p:sp>
        <p:nvSpPr>
          <p:cNvPr id="6" name="Dia számának helye 5"/>
          <p:cNvSpPr>
            <a:spLocks noGrp="1"/>
          </p:cNvSpPr>
          <p:nvPr>
            <p:ph type="sldNum" sz="quarter" idx="12"/>
          </p:nvPr>
        </p:nvSpPr>
        <p:spPr/>
        <p:txBody>
          <a:bodyPr rtlCol="0"/>
          <a:lstStyle/>
          <a:p>
            <a:pPr rtl="0"/>
            <a:fld id="{69E57DC2-970A-4B3E-BB1C-7A09969E49DF}" type="slidenum">
              <a:rPr lang="hu-HU" noProof="0" smtClean="0"/>
              <a:pPr/>
              <a:t>‹#›</a:t>
            </a:fld>
            <a:endParaRPr lang="hu-HU" noProof="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dézet – névjegy">
    <p:spTree>
      <p:nvGrpSpPr>
        <p:cNvPr id="1" name=""/>
        <p:cNvGrpSpPr/>
        <p:nvPr/>
      </p:nvGrpSpPr>
      <p:grpSpPr>
        <a:xfrm>
          <a:off x="0" y="0"/>
          <a:ext cx="0" cy="0"/>
          <a:chOff x="0" y="0"/>
          <a:chExt cx="0" cy="0"/>
        </a:xfrm>
      </p:grpSpPr>
      <p:pic>
        <p:nvPicPr>
          <p:cNvPr id="11" name="Kép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Szövegdoboz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hu-HU" sz="8000" noProof="0">
                <a:solidFill>
                  <a:schemeClr val="tx1"/>
                </a:solidFill>
                <a:effectLst/>
              </a:rPr>
              <a:t>”</a:t>
            </a:r>
          </a:p>
        </p:txBody>
      </p:sp>
      <p:sp>
        <p:nvSpPr>
          <p:cNvPr id="14" name="Szövegdoboz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hu-HU" sz="8000" noProof="0">
                <a:solidFill>
                  <a:schemeClr val="tx1"/>
                </a:solidFill>
                <a:effectLst/>
              </a:rPr>
              <a:t>“</a:t>
            </a:r>
          </a:p>
        </p:txBody>
      </p:sp>
      <p:sp>
        <p:nvSpPr>
          <p:cNvPr id="16" name="Cím 1"/>
          <p:cNvSpPr>
            <a:spLocks noGrp="1"/>
          </p:cNvSpPr>
          <p:nvPr>
            <p:ph type="title" hasCustomPrompt="1"/>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hu-HU" noProof="0"/>
              <a:t>Mintacím stílusának szerkesztése</a:t>
            </a:r>
          </a:p>
        </p:txBody>
      </p:sp>
      <p:sp>
        <p:nvSpPr>
          <p:cNvPr id="10" name="Szöveg helye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rtl="0">
              <a:spcBef>
                <a:spcPct val="0"/>
              </a:spcBef>
              <a:buNone/>
            </a:pPr>
            <a:r>
              <a:rPr lang="hu-HU" noProof="0" smtClean="0"/>
              <a:t>Mintaszöveg szerkesztése</a:t>
            </a:r>
          </a:p>
        </p:txBody>
      </p:sp>
      <p:sp>
        <p:nvSpPr>
          <p:cNvPr id="3" name="Szöveg helye 2"/>
          <p:cNvSpPr>
            <a:spLocks noGrp="1"/>
          </p:cNvSpPr>
          <p:nvPr>
            <p:ph type="body" idx="1"/>
          </p:nvPr>
        </p:nvSpPr>
        <p:spPr>
          <a:xfrm>
            <a:off x="685799" y="4775200"/>
            <a:ext cx="10135436"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u-HU" noProof="0" smtClean="0"/>
              <a:t>Mintaszöveg szerkesztése</a:t>
            </a:r>
          </a:p>
        </p:txBody>
      </p:sp>
      <p:sp>
        <p:nvSpPr>
          <p:cNvPr id="4" name="Dátum helye 3"/>
          <p:cNvSpPr>
            <a:spLocks noGrp="1"/>
          </p:cNvSpPr>
          <p:nvPr>
            <p:ph type="dt" sz="half" idx="10"/>
          </p:nvPr>
        </p:nvSpPr>
        <p:spPr/>
        <p:txBody>
          <a:bodyPr rtlCol="0"/>
          <a:lstStyle/>
          <a:p>
            <a:pPr rtl="0"/>
            <a:fld id="{B337FE1C-E62B-4B57-A0EA-B073565F01FA}" type="datetime1">
              <a:rPr lang="hu-HU" noProof="0" smtClean="0"/>
              <a:t>2023. 12. 09.</a:t>
            </a:fld>
            <a:endParaRPr lang="hu-HU" noProof="0"/>
          </a:p>
        </p:txBody>
      </p:sp>
      <p:sp>
        <p:nvSpPr>
          <p:cNvPr id="5" name="Élőláb helye 4"/>
          <p:cNvSpPr>
            <a:spLocks noGrp="1"/>
          </p:cNvSpPr>
          <p:nvPr>
            <p:ph type="ftr" sz="quarter" idx="11"/>
          </p:nvPr>
        </p:nvSpPr>
        <p:spPr/>
        <p:txBody>
          <a:bodyPr rtlCol="0"/>
          <a:lstStyle/>
          <a:p>
            <a:pPr rtl="0"/>
            <a:endParaRPr lang="hu-HU" noProof="0"/>
          </a:p>
        </p:txBody>
      </p:sp>
      <p:sp>
        <p:nvSpPr>
          <p:cNvPr id="6" name="Dia számának helye 5"/>
          <p:cNvSpPr>
            <a:spLocks noGrp="1"/>
          </p:cNvSpPr>
          <p:nvPr>
            <p:ph type="sldNum" sz="quarter" idx="12"/>
          </p:nvPr>
        </p:nvSpPr>
        <p:spPr/>
        <p:txBody>
          <a:bodyPr rtlCol="0"/>
          <a:lstStyle/>
          <a:p>
            <a:pPr rtl="0"/>
            <a:fld id="{69E57DC2-970A-4B3E-BB1C-7A09969E49DF}" type="slidenum">
              <a:rPr lang="hu-HU" noProof="0" smtClean="0"/>
              <a:pPr/>
              <a:t>‹#›</a:t>
            </a:fld>
            <a:endParaRPr lang="hu-HU" noProof="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pic>
        <p:nvPicPr>
          <p:cNvPr id="8" name="Kép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Cím 1"/>
          <p:cNvSpPr>
            <a:spLocks noGrp="1"/>
          </p:cNvSpPr>
          <p:nvPr>
            <p:ph type="title" hasCustomPrompt="1"/>
          </p:nvPr>
        </p:nvSpPr>
        <p:spPr>
          <a:xfrm>
            <a:off x="685801" y="609601"/>
            <a:ext cx="10131427" cy="2743199"/>
          </a:xfrm>
        </p:spPr>
        <p:txBody>
          <a:bodyPr vert="horz" lIns="91440" tIns="45720" rIns="91440" bIns="45720" rtlCol="0" anchor="ctr">
            <a:normAutofit/>
          </a:bodyPr>
          <a:lstStyle>
            <a:lvl1pPr>
              <a:defRPr lang="en-US" b="0" dirty="0"/>
            </a:lvl1pPr>
          </a:lstStyle>
          <a:p>
            <a:pPr marL="0" lvl="0" rtl="0"/>
            <a:r>
              <a:rPr lang="hu-HU" noProof="0"/>
              <a:t>Mintacím stílusának szerkesztése</a:t>
            </a:r>
          </a:p>
        </p:txBody>
      </p:sp>
      <p:sp>
        <p:nvSpPr>
          <p:cNvPr id="10" name="Szöveg helye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rtl="0">
              <a:spcBef>
                <a:spcPct val="0"/>
              </a:spcBef>
              <a:buNone/>
            </a:pPr>
            <a:r>
              <a:rPr lang="hu-HU" noProof="0" smtClean="0"/>
              <a:t>Mintaszöveg szerkesztése</a:t>
            </a:r>
          </a:p>
        </p:txBody>
      </p:sp>
      <p:sp>
        <p:nvSpPr>
          <p:cNvPr id="3" name="Szöveg helye 2"/>
          <p:cNvSpPr>
            <a:spLocks noGrp="1"/>
          </p:cNvSpPr>
          <p:nvPr>
            <p:ph type="body" idx="1"/>
          </p:nvPr>
        </p:nvSpPr>
        <p:spPr>
          <a:xfrm>
            <a:off x="685800" y="4343400"/>
            <a:ext cx="10131428"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u-HU" noProof="0" smtClean="0"/>
              <a:t>Mintaszöveg szerkesztése</a:t>
            </a:r>
          </a:p>
        </p:txBody>
      </p:sp>
      <p:sp>
        <p:nvSpPr>
          <p:cNvPr id="4" name="Dátum helye 3"/>
          <p:cNvSpPr>
            <a:spLocks noGrp="1"/>
          </p:cNvSpPr>
          <p:nvPr>
            <p:ph type="dt" sz="half" idx="10"/>
          </p:nvPr>
        </p:nvSpPr>
        <p:spPr/>
        <p:txBody>
          <a:bodyPr rtlCol="0"/>
          <a:lstStyle/>
          <a:p>
            <a:pPr rtl="0"/>
            <a:fld id="{6E5AC0A3-2749-4477-9BAF-9491B7C23E15}" type="datetime1">
              <a:rPr lang="hu-HU" noProof="0" smtClean="0"/>
              <a:t>2023. 12. 09.</a:t>
            </a:fld>
            <a:endParaRPr lang="hu-HU" noProof="0"/>
          </a:p>
        </p:txBody>
      </p:sp>
      <p:sp>
        <p:nvSpPr>
          <p:cNvPr id="5" name="Élőláb helye 4"/>
          <p:cNvSpPr>
            <a:spLocks noGrp="1"/>
          </p:cNvSpPr>
          <p:nvPr>
            <p:ph type="ftr" sz="quarter" idx="11"/>
          </p:nvPr>
        </p:nvSpPr>
        <p:spPr/>
        <p:txBody>
          <a:bodyPr rtlCol="0"/>
          <a:lstStyle/>
          <a:p>
            <a:pPr rtl="0"/>
            <a:endParaRPr lang="hu-HU" noProof="0"/>
          </a:p>
        </p:txBody>
      </p:sp>
      <p:sp>
        <p:nvSpPr>
          <p:cNvPr id="6" name="Dia számának helye 5"/>
          <p:cNvSpPr>
            <a:spLocks noGrp="1"/>
          </p:cNvSpPr>
          <p:nvPr>
            <p:ph type="sldNum" sz="quarter" idx="12"/>
          </p:nvPr>
        </p:nvSpPr>
        <p:spPr/>
        <p:txBody>
          <a:bodyPr rtlCol="0"/>
          <a:lstStyle/>
          <a:p>
            <a:pPr rtl="0"/>
            <a:fld id="{69E57DC2-970A-4B3E-BB1C-7A09969E49DF}" type="slidenum">
              <a:rPr lang="hu-HU" noProof="0" smtClean="0"/>
              <a:pPr/>
              <a:t>‹#›</a:t>
            </a:fld>
            <a:endParaRPr lang="hu-HU" noProof="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pic>
        <p:nvPicPr>
          <p:cNvPr id="7" name="Kép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Cím 1"/>
          <p:cNvSpPr>
            <a:spLocks noGrp="1"/>
          </p:cNvSpPr>
          <p:nvPr>
            <p:ph type="title" hasCustomPrompt="1"/>
          </p:nvPr>
        </p:nvSpPr>
        <p:spPr>
          <a:xfrm>
            <a:off x="685801" y="609600"/>
            <a:ext cx="10131425" cy="1456267"/>
          </a:xfrm>
        </p:spPr>
        <p:txBody>
          <a:bodyPr rtlCol="0"/>
          <a:lstStyle/>
          <a:p>
            <a:pPr rtl="0"/>
            <a:r>
              <a:rPr lang="hu-HU" noProof="0"/>
              <a:t>Mintacím stílusának szerkesztése</a:t>
            </a:r>
          </a:p>
        </p:txBody>
      </p:sp>
      <p:sp>
        <p:nvSpPr>
          <p:cNvPr id="3" name="Függőleges szöveg helye 2"/>
          <p:cNvSpPr>
            <a:spLocks noGrp="1"/>
          </p:cNvSpPr>
          <p:nvPr>
            <p:ph type="body" orient="vert" idx="1"/>
          </p:nvPr>
        </p:nvSpPr>
        <p:spPr/>
        <p:txBody>
          <a:bodyPr vert="eaVert" rtlCol="0" anchor="t"/>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4" name="Dátum helye 3"/>
          <p:cNvSpPr>
            <a:spLocks noGrp="1"/>
          </p:cNvSpPr>
          <p:nvPr>
            <p:ph type="dt" sz="half" idx="10"/>
          </p:nvPr>
        </p:nvSpPr>
        <p:spPr/>
        <p:txBody>
          <a:bodyPr rtlCol="0"/>
          <a:lstStyle/>
          <a:p>
            <a:pPr rtl="0"/>
            <a:fld id="{8C810BAF-818A-42D9-BBC5-752C0A83470E}" type="datetime1">
              <a:rPr lang="hu-HU" noProof="0" smtClean="0"/>
              <a:t>2023. 12. 09.</a:t>
            </a:fld>
            <a:endParaRPr lang="hu-HU" noProof="0"/>
          </a:p>
        </p:txBody>
      </p:sp>
      <p:sp>
        <p:nvSpPr>
          <p:cNvPr id="5" name="Élőláb helye 4"/>
          <p:cNvSpPr>
            <a:spLocks noGrp="1"/>
          </p:cNvSpPr>
          <p:nvPr>
            <p:ph type="ftr" sz="quarter" idx="11"/>
          </p:nvPr>
        </p:nvSpPr>
        <p:spPr/>
        <p:txBody>
          <a:bodyPr rtlCol="0"/>
          <a:lstStyle/>
          <a:p>
            <a:pPr rtl="0"/>
            <a:endParaRPr lang="hu-HU" noProof="0"/>
          </a:p>
        </p:txBody>
      </p:sp>
      <p:sp>
        <p:nvSpPr>
          <p:cNvPr id="6" name="Dia számának helye 5"/>
          <p:cNvSpPr>
            <a:spLocks noGrp="1"/>
          </p:cNvSpPr>
          <p:nvPr>
            <p:ph type="sldNum" sz="quarter" idx="12"/>
          </p:nvPr>
        </p:nvSpPr>
        <p:spPr/>
        <p:txBody>
          <a:bodyPr rtlCol="0"/>
          <a:lstStyle/>
          <a:p>
            <a:pPr rtl="0"/>
            <a:fld id="{69E57DC2-970A-4B3E-BB1C-7A09969E49DF}" type="slidenum">
              <a:rPr lang="hu-HU" noProof="0" smtClean="0"/>
              <a:t>‹#›</a:t>
            </a:fld>
            <a:endParaRPr lang="hu-HU" noProof="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pic>
        <p:nvPicPr>
          <p:cNvPr id="7" name="Kép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Függőleges cím 1"/>
          <p:cNvSpPr>
            <a:spLocks noGrp="1"/>
          </p:cNvSpPr>
          <p:nvPr>
            <p:ph type="title" orient="vert" hasCustomPrompt="1"/>
          </p:nvPr>
        </p:nvSpPr>
        <p:spPr>
          <a:xfrm>
            <a:off x="8658675" y="609599"/>
            <a:ext cx="2158552" cy="5181601"/>
          </a:xfrm>
        </p:spPr>
        <p:txBody>
          <a:bodyPr vert="eaVert" rtlCol="0"/>
          <a:lstStyle/>
          <a:p>
            <a:pPr rtl="0"/>
            <a:r>
              <a:rPr lang="hu-HU" noProof="0"/>
              <a:t>Mintacím stílusának szerkesztése</a:t>
            </a:r>
          </a:p>
        </p:txBody>
      </p:sp>
      <p:sp>
        <p:nvSpPr>
          <p:cNvPr id="3" name="Függőleges szöveg helye 2"/>
          <p:cNvSpPr>
            <a:spLocks noGrp="1"/>
          </p:cNvSpPr>
          <p:nvPr>
            <p:ph type="body" orient="vert" idx="1"/>
          </p:nvPr>
        </p:nvSpPr>
        <p:spPr>
          <a:xfrm>
            <a:off x="685800" y="609600"/>
            <a:ext cx="7832116" cy="5181600"/>
          </a:xfrm>
        </p:spPr>
        <p:txBody>
          <a:bodyPr vert="eaVert" rtlCol="0" anchor="t"/>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4" name="Dátum helye 3"/>
          <p:cNvSpPr>
            <a:spLocks noGrp="1"/>
          </p:cNvSpPr>
          <p:nvPr>
            <p:ph type="dt" sz="half" idx="10"/>
          </p:nvPr>
        </p:nvSpPr>
        <p:spPr/>
        <p:txBody>
          <a:bodyPr rtlCol="0"/>
          <a:lstStyle/>
          <a:p>
            <a:pPr rtl="0"/>
            <a:fld id="{CF6000FC-FCE1-4C40-9BAB-39B4A88F9D88}" type="datetime1">
              <a:rPr lang="hu-HU" noProof="0" smtClean="0"/>
              <a:t>2023. 12. 09.</a:t>
            </a:fld>
            <a:endParaRPr lang="hu-HU" noProof="0"/>
          </a:p>
        </p:txBody>
      </p:sp>
      <p:sp>
        <p:nvSpPr>
          <p:cNvPr id="5" name="Élőláb helye 4"/>
          <p:cNvSpPr>
            <a:spLocks noGrp="1"/>
          </p:cNvSpPr>
          <p:nvPr>
            <p:ph type="ftr" sz="quarter" idx="11"/>
          </p:nvPr>
        </p:nvSpPr>
        <p:spPr/>
        <p:txBody>
          <a:bodyPr rtlCol="0"/>
          <a:lstStyle/>
          <a:p>
            <a:pPr rtl="0"/>
            <a:endParaRPr lang="hu-HU" noProof="0"/>
          </a:p>
        </p:txBody>
      </p:sp>
      <p:sp>
        <p:nvSpPr>
          <p:cNvPr id="6" name="Dia számának helye 5"/>
          <p:cNvSpPr>
            <a:spLocks noGrp="1"/>
          </p:cNvSpPr>
          <p:nvPr>
            <p:ph type="sldNum" sz="quarter" idx="12"/>
          </p:nvPr>
        </p:nvSpPr>
        <p:spPr/>
        <p:txBody>
          <a:bodyPr rtlCol="0"/>
          <a:lstStyle/>
          <a:p>
            <a:pPr rtl="0"/>
            <a:fld id="{69E57DC2-970A-4B3E-BB1C-7A09969E49DF}" type="slidenum">
              <a:rPr lang="hu-HU" noProof="0" smtClean="0"/>
              <a:t>‹#›</a:t>
            </a:fld>
            <a:endParaRPr lang="hu-HU" noProof="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7" name="Kép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Cím 1"/>
          <p:cNvSpPr>
            <a:spLocks noGrp="1"/>
          </p:cNvSpPr>
          <p:nvPr>
            <p:ph type="title" hasCustomPrompt="1"/>
          </p:nvPr>
        </p:nvSpPr>
        <p:spPr/>
        <p:txBody>
          <a:bodyPr rtlCol="0"/>
          <a:lstStyle/>
          <a:p>
            <a:pPr rtl="0"/>
            <a:r>
              <a:rPr lang="hu-HU" noProof="0"/>
              <a:t>Mintacím stílusának szerkesztése</a:t>
            </a:r>
          </a:p>
        </p:txBody>
      </p:sp>
      <p:sp>
        <p:nvSpPr>
          <p:cNvPr id="3" name="Tartalom helye 2"/>
          <p:cNvSpPr>
            <a:spLocks noGrp="1"/>
          </p:cNvSpPr>
          <p:nvPr>
            <p:ph idx="1"/>
          </p:nvPr>
        </p:nvSpPr>
        <p:spPr/>
        <p:txBody>
          <a:bodyPr rtlCol="0" anchor="ctr"/>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4" name="Dátum helye 3"/>
          <p:cNvSpPr>
            <a:spLocks noGrp="1"/>
          </p:cNvSpPr>
          <p:nvPr>
            <p:ph type="dt" sz="half" idx="10"/>
          </p:nvPr>
        </p:nvSpPr>
        <p:spPr/>
        <p:txBody>
          <a:bodyPr rtlCol="0"/>
          <a:lstStyle/>
          <a:p>
            <a:pPr rtl="0"/>
            <a:fld id="{19730356-25D2-4E83-A7B8-C4ADC8587BD3}" type="datetime1">
              <a:rPr lang="hu-HU" noProof="0" smtClean="0"/>
              <a:t>2023. 12. 09.</a:t>
            </a:fld>
            <a:endParaRPr lang="hu-HU" noProof="0"/>
          </a:p>
        </p:txBody>
      </p:sp>
      <p:sp>
        <p:nvSpPr>
          <p:cNvPr id="5" name="Élőláb helye 4"/>
          <p:cNvSpPr>
            <a:spLocks noGrp="1"/>
          </p:cNvSpPr>
          <p:nvPr>
            <p:ph type="ftr" sz="quarter" idx="11"/>
          </p:nvPr>
        </p:nvSpPr>
        <p:spPr/>
        <p:txBody>
          <a:bodyPr rtlCol="0"/>
          <a:lstStyle/>
          <a:p>
            <a:pPr rtl="0"/>
            <a:endParaRPr lang="hu-HU" noProof="0"/>
          </a:p>
        </p:txBody>
      </p:sp>
      <p:sp>
        <p:nvSpPr>
          <p:cNvPr id="6" name="Dia számának helye 5"/>
          <p:cNvSpPr>
            <a:spLocks noGrp="1"/>
          </p:cNvSpPr>
          <p:nvPr>
            <p:ph type="sldNum" sz="quarter" idx="12"/>
          </p:nvPr>
        </p:nvSpPr>
        <p:spPr/>
        <p:txBody>
          <a:bodyPr rtlCol="0"/>
          <a:lstStyle/>
          <a:p>
            <a:pPr rtl="0"/>
            <a:fld id="{69E57DC2-970A-4B3E-BB1C-7A09969E49DF}" type="slidenum">
              <a:rPr lang="hu-HU" noProof="0" smtClean="0"/>
              <a:t>‹#›</a:t>
            </a:fld>
            <a:endParaRPr lang="hu-HU" noProof="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7" name="Kép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Cím 1"/>
          <p:cNvSpPr>
            <a:spLocks noGrp="1"/>
          </p:cNvSpPr>
          <p:nvPr>
            <p:ph type="title" hasCustomPrompt="1"/>
          </p:nvPr>
        </p:nvSpPr>
        <p:spPr>
          <a:xfrm>
            <a:off x="685800" y="3308581"/>
            <a:ext cx="10131427" cy="1468800"/>
          </a:xfrm>
        </p:spPr>
        <p:txBody>
          <a:bodyPr rtlCol="0" anchor="b"/>
          <a:lstStyle>
            <a:lvl1pPr algn="l">
              <a:defRPr sz="4000" b="0" cap="all"/>
            </a:lvl1pPr>
          </a:lstStyle>
          <a:p>
            <a:pPr rtl="0"/>
            <a:r>
              <a:rPr lang="hu-HU" noProof="0"/>
              <a:t>Mintacím stílusának szerkesztése</a:t>
            </a:r>
          </a:p>
        </p:txBody>
      </p:sp>
      <p:sp>
        <p:nvSpPr>
          <p:cNvPr id="3" name="Szöveg helye 2"/>
          <p:cNvSpPr>
            <a:spLocks noGrp="1"/>
          </p:cNvSpPr>
          <p:nvPr>
            <p:ph type="body" idx="1"/>
          </p:nvPr>
        </p:nvSpPr>
        <p:spPr>
          <a:xfrm>
            <a:off x="685799" y="4777381"/>
            <a:ext cx="10131428" cy="860400"/>
          </a:xfrm>
        </p:spPr>
        <p:txBody>
          <a:bodyPr rtlCol="0"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u-HU" noProof="0" smtClean="0"/>
              <a:t>Mintaszöveg szerkesztése</a:t>
            </a:r>
          </a:p>
        </p:txBody>
      </p:sp>
      <p:sp>
        <p:nvSpPr>
          <p:cNvPr id="4" name="Dátum helye 3"/>
          <p:cNvSpPr>
            <a:spLocks noGrp="1"/>
          </p:cNvSpPr>
          <p:nvPr>
            <p:ph type="dt" sz="half" idx="10"/>
          </p:nvPr>
        </p:nvSpPr>
        <p:spPr/>
        <p:txBody>
          <a:bodyPr rtlCol="0"/>
          <a:lstStyle/>
          <a:p>
            <a:pPr rtl="0"/>
            <a:fld id="{813A1637-F711-4FD4-85F4-796FC4543345}" type="datetime1">
              <a:rPr lang="hu-HU" noProof="0" smtClean="0"/>
              <a:t>2023. 12. 09.</a:t>
            </a:fld>
            <a:endParaRPr lang="hu-HU" noProof="0"/>
          </a:p>
        </p:txBody>
      </p:sp>
      <p:sp>
        <p:nvSpPr>
          <p:cNvPr id="5" name="Élőláb helye 4"/>
          <p:cNvSpPr>
            <a:spLocks noGrp="1"/>
          </p:cNvSpPr>
          <p:nvPr>
            <p:ph type="ftr" sz="quarter" idx="11"/>
          </p:nvPr>
        </p:nvSpPr>
        <p:spPr/>
        <p:txBody>
          <a:bodyPr rtlCol="0"/>
          <a:lstStyle/>
          <a:p>
            <a:pPr rtl="0"/>
            <a:endParaRPr lang="hu-HU" noProof="0"/>
          </a:p>
        </p:txBody>
      </p:sp>
      <p:sp>
        <p:nvSpPr>
          <p:cNvPr id="6" name="Dia számának helye 5"/>
          <p:cNvSpPr>
            <a:spLocks noGrp="1"/>
          </p:cNvSpPr>
          <p:nvPr>
            <p:ph type="sldNum" sz="quarter" idx="12"/>
          </p:nvPr>
        </p:nvSpPr>
        <p:spPr/>
        <p:txBody>
          <a:bodyPr rtlCol="0"/>
          <a:lstStyle/>
          <a:p>
            <a:pPr rtl="0"/>
            <a:fld id="{69E57DC2-970A-4B3E-BB1C-7A09969E49DF}" type="slidenum">
              <a:rPr lang="hu-HU" noProof="0" smtClean="0"/>
              <a:pPr/>
              <a:t>‹#›</a:t>
            </a:fld>
            <a:endParaRPr lang="hu-HU" noProof="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ét tartalomrész">
    <p:spTree>
      <p:nvGrpSpPr>
        <p:cNvPr id="1" name=""/>
        <p:cNvGrpSpPr/>
        <p:nvPr/>
      </p:nvGrpSpPr>
      <p:grpSpPr>
        <a:xfrm>
          <a:off x="0" y="0"/>
          <a:ext cx="0" cy="0"/>
          <a:chOff x="0" y="0"/>
          <a:chExt cx="0" cy="0"/>
        </a:xfrm>
      </p:grpSpPr>
      <p:pic>
        <p:nvPicPr>
          <p:cNvPr id="8" name="Kép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Cím 1"/>
          <p:cNvSpPr>
            <a:spLocks noGrp="1"/>
          </p:cNvSpPr>
          <p:nvPr>
            <p:ph type="title" hasCustomPrompt="1"/>
          </p:nvPr>
        </p:nvSpPr>
        <p:spPr/>
        <p:txBody>
          <a:bodyPr rtlCol="0"/>
          <a:lstStyle/>
          <a:p>
            <a:pPr rtl="0"/>
            <a:r>
              <a:rPr lang="hu-HU" noProof="0"/>
              <a:t>Mintacím stílusának szerkesztése</a:t>
            </a:r>
          </a:p>
        </p:txBody>
      </p:sp>
      <p:sp>
        <p:nvSpPr>
          <p:cNvPr id="3" name="Tartalom helye 2"/>
          <p:cNvSpPr>
            <a:spLocks noGrp="1"/>
          </p:cNvSpPr>
          <p:nvPr>
            <p:ph sz="half" idx="1"/>
          </p:nvPr>
        </p:nvSpPr>
        <p:spPr>
          <a:xfrm>
            <a:off x="685802" y="2142067"/>
            <a:ext cx="4995334" cy="3649134"/>
          </a:xfrm>
        </p:spPr>
        <p:txBody>
          <a:bodyPr rtlCol="0">
            <a:normAutofit/>
          </a:bodyPr>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4" name="Tartalom helye 3"/>
          <p:cNvSpPr>
            <a:spLocks noGrp="1"/>
          </p:cNvSpPr>
          <p:nvPr>
            <p:ph sz="half" idx="2"/>
          </p:nvPr>
        </p:nvSpPr>
        <p:spPr>
          <a:xfrm>
            <a:off x="5821895" y="2142067"/>
            <a:ext cx="4995332" cy="3649133"/>
          </a:xfrm>
        </p:spPr>
        <p:txBody>
          <a:bodyPr rtlCol="0">
            <a:normAutofit/>
          </a:bodyPr>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5" name="Dátum helye 4"/>
          <p:cNvSpPr>
            <a:spLocks noGrp="1"/>
          </p:cNvSpPr>
          <p:nvPr>
            <p:ph type="dt" sz="half" idx="10"/>
          </p:nvPr>
        </p:nvSpPr>
        <p:spPr/>
        <p:txBody>
          <a:bodyPr rtlCol="0"/>
          <a:lstStyle/>
          <a:p>
            <a:pPr rtl="0"/>
            <a:fld id="{A709BF3E-45E5-4962-951A-0A6886F22854}" type="datetime1">
              <a:rPr lang="hu-HU" noProof="0" smtClean="0"/>
              <a:t>2023. 12. 09.</a:t>
            </a:fld>
            <a:endParaRPr lang="hu-HU" noProof="0"/>
          </a:p>
        </p:txBody>
      </p:sp>
      <p:sp>
        <p:nvSpPr>
          <p:cNvPr id="6" name="Élőláb helye 5"/>
          <p:cNvSpPr>
            <a:spLocks noGrp="1"/>
          </p:cNvSpPr>
          <p:nvPr>
            <p:ph type="ftr" sz="quarter" idx="11"/>
          </p:nvPr>
        </p:nvSpPr>
        <p:spPr/>
        <p:txBody>
          <a:bodyPr rtlCol="0"/>
          <a:lstStyle/>
          <a:p>
            <a:pPr rtl="0"/>
            <a:endParaRPr lang="hu-HU" noProof="0"/>
          </a:p>
        </p:txBody>
      </p:sp>
      <p:sp>
        <p:nvSpPr>
          <p:cNvPr id="7" name="Dia számának helye 6"/>
          <p:cNvSpPr>
            <a:spLocks noGrp="1"/>
          </p:cNvSpPr>
          <p:nvPr>
            <p:ph type="sldNum" sz="quarter" idx="12"/>
          </p:nvPr>
        </p:nvSpPr>
        <p:spPr/>
        <p:txBody>
          <a:bodyPr rtlCol="0"/>
          <a:lstStyle/>
          <a:p>
            <a:pPr rtl="0"/>
            <a:fld id="{69E57DC2-970A-4B3E-BB1C-7A09969E49DF}" type="slidenum">
              <a:rPr lang="hu-HU" noProof="0" smtClean="0"/>
              <a:t>‹#›</a:t>
            </a:fld>
            <a:endParaRPr lang="hu-HU" noProof="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rtlCol="0"/>
          <a:lstStyle>
            <a:lvl1pPr>
              <a:defRPr/>
            </a:lvl1pPr>
          </a:lstStyle>
          <a:p>
            <a:pPr rtl="0"/>
            <a:r>
              <a:rPr lang="hu-HU" noProof="0"/>
              <a:t>Mintacím stílusának szerkesztése</a:t>
            </a:r>
          </a:p>
        </p:txBody>
      </p:sp>
      <p:sp>
        <p:nvSpPr>
          <p:cNvPr id="3" name="Szöveg helye 2"/>
          <p:cNvSpPr>
            <a:spLocks noGrp="1"/>
          </p:cNvSpPr>
          <p:nvPr>
            <p:ph type="body" idx="1"/>
          </p:nvPr>
        </p:nvSpPr>
        <p:spPr>
          <a:xfrm>
            <a:off x="685800" y="2218267"/>
            <a:ext cx="4996924"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smtClean="0"/>
              <a:t>Mintaszöveg szerkesztése</a:t>
            </a:r>
          </a:p>
        </p:txBody>
      </p:sp>
      <p:sp>
        <p:nvSpPr>
          <p:cNvPr id="4" name="Tartalom helye 3"/>
          <p:cNvSpPr>
            <a:spLocks noGrp="1"/>
          </p:cNvSpPr>
          <p:nvPr>
            <p:ph sz="half" idx="2"/>
          </p:nvPr>
        </p:nvSpPr>
        <p:spPr>
          <a:xfrm>
            <a:off x="685801" y="2870201"/>
            <a:ext cx="4996923" cy="2920998"/>
          </a:xfrm>
        </p:spPr>
        <p:txBody>
          <a:bodyPr rtlCol="0" anchor="t">
            <a:normAutofit/>
          </a:bodyPr>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5" name="Szöveg helye 4"/>
          <p:cNvSpPr>
            <a:spLocks noGrp="1"/>
          </p:cNvSpPr>
          <p:nvPr>
            <p:ph type="body" sz="quarter" idx="3"/>
          </p:nvPr>
        </p:nvSpPr>
        <p:spPr>
          <a:xfrm>
            <a:off x="5821893" y="2226734"/>
            <a:ext cx="4996924"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smtClean="0"/>
              <a:t>Mintaszöveg szerkesztése</a:t>
            </a:r>
          </a:p>
        </p:txBody>
      </p:sp>
      <p:sp>
        <p:nvSpPr>
          <p:cNvPr id="6" name="Tartalom helye 5"/>
          <p:cNvSpPr>
            <a:spLocks noGrp="1"/>
          </p:cNvSpPr>
          <p:nvPr>
            <p:ph sz="quarter" idx="4"/>
          </p:nvPr>
        </p:nvSpPr>
        <p:spPr>
          <a:xfrm>
            <a:off x="5823483" y="2870201"/>
            <a:ext cx="4995334" cy="2920998"/>
          </a:xfrm>
        </p:spPr>
        <p:txBody>
          <a:bodyPr rtlCol="0" anchor="t">
            <a:normAutofit/>
          </a:bodyPr>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7" name="Dátum helye 6"/>
          <p:cNvSpPr>
            <a:spLocks noGrp="1"/>
          </p:cNvSpPr>
          <p:nvPr>
            <p:ph type="dt" sz="half" idx="10"/>
          </p:nvPr>
        </p:nvSpPr>
        <p:spPr/>
        <p:txBody>
          <a:bodyPr rtlCol="0"/>
          <a:lstStyle/>
          <a:p>
            <a:pPr rtl="0"/>
            <a:fld id="{EE72ECD5-77CD-40D9-8E6A-18B1F171A124}" type="datetime1">
              <a:rPr lang="hu-HU" noProof="0" smtClean="0"/>
              <a:t>2023. 12. 09.</a:t>
            </a:fld>
            <a:endParaRPr lang="hu-HU" noProof="0"/>
          </a:p>
        </p:txBody>
      </p:sp>
      <p:sp>
        <p:nvSpPr>
          <p:cNvPr id="8" name="Élőláb helye 7"/>
          <p:cNvSpPr>
            <a:spLocks noGrp="1"/>
          </p:cNvSpPr>
          <p:nvPr>
            <p:ph type="ftr" sz="quarter" idx="11"/>
          </p:nvPr>
        </p:nvSpPr>
        <p:spPr/>
        <p:txBody>
          <a:bodyPr rtlCol="0"/>
          <a:lstStyle/>
          <a:p>
            <a:pPr rtl="0"/>
            <a:endParaRPr lang="hu-HU" noProof="0"/>
          </a:p>
        </p:txBody>
      </p:sp>
      <p:sp>
        <p:nvSpPr>
          <p:cNvPr id="9" name="Dia számának helye 8"/>
          <p:cNvSpPr>
            <a:spLocks noGrp="1"/>
          </p:cNvSpPr>
          <p:nvPr>
            <p:ph type="sldNum" sz="quarter" idx="12"/>
          </p:nvPr>
        </p:nvSpPr>
        <p:spPr/>
        <p:txBody>
          <a:bodyPr rtlCol="0"/>
          <a:lstStyle/>
          <a:p>
            <a:pPr rtl="0"/>
            <a:fld id="{69E57DC2-970A-4B3E-BB1C-7A09969E49DF}" type="slidenum">
              <a:rPr lang="hu-HU" noProof="0" smtClean="0"/>
              <a:t>‹#›</a:t>
            </a:fld>
            <a:endParaRPr lang="hu-HU" noProof="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pic>
        <p:nvPicPr>
          <p:cNvPr id="6" name="Kép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Cím 1"/>
          <p:cNvSpPr>
            <a:spLocks noGrp="1"/>
          </p:cNvSpPr>
          <p:nvPr>
            <p:ph type="title" hasCustomPrompt="1"/>
          </p:nvPr>
        </p:nvSpPr>
        <p:spPr/>
        <p:txBody>
          <a:bodyPr rtlCol="0"/>
          <a:lstStyle/>
          <a:p>
            <a:pPr rtl="0"/>
            <a:r>
              <a:rPr lang="hu-HU" noProof="0"/>
              <a:t>Mintacím stílusának szerkesztése</a:t>
            </a:r>
          </a:p>
        </p:txBody>
      </p:sp>
      <p:sp>
        <p:nvSpPr>
          <p:cNvPr id="3" name="Dátum helye 2"/>
          <p:cNvSpPr>
            <a:spLocks noGrp="1"/>
          </p:cNvSpPr>
          <p:nvPr>
            <p:ph type="dt" sz="half" idx="10"/>
          </p:nvPr>
        </p:nvSpPr>
        <p:spPr/>
        <p:txBody>
          <a:bodyPr rtlCol="0"/>
          <a:lstStyle/>
          <a:p>
            <a:pPr rtl="0"/>
            <a:fld id="{3270B680-524D-44FE-8CD2-07C25BB9AD09}" type="datetime1">
              <a:rPr lang="hu-HU" noProof="0" smtClean="0"/>
              <a:t>2023. 12. 09.</a:t>
            </a:fld>
            <a:endParaRPr lang="hu-HU" noProof="0"/>
          </a:p>
        </p:txBody>
      </p:sp>
      <p:sp>
        <p:nvSpPr>
          <p:cNvPr id="4" name="Élőláb helye 3"/>
          <p:cNvSpPr>
            <a:spLocks noGrp="1"/>
          </p:cNvSpPr>
          <p:nvPr>
            <p:ph type="ftr" sz="quarter" idx="11"/>
          </p:nvPr>
        </p:nvSpPr>
        <p:spPr/>
        <p:txBody>
          <a:bodyPr rtlCol="0"/>
          <a:lstStyle/>
          <a:p>
            <a:pPr rtl="0"/>
            <a:endParaRPr lang="hu-HU" noProof="0"/>
          </a:p>
        </p:txBody>
      </p:sp>
      <p:sp>
        <p:nvSpPr>
          <p:cNvPr id="5" name="Dia számának helye 4"/>
          <p:cNvSpPr>
            <a:spLocks noGrp="1"/>
          </p:cNvSpPr>
          <p:nvPr>
            <p:ph type="sldNum" sz="quarter" idx="12"/>
          </p:nvPr>
        </p:nvSpPr>
        <p:spPr/>
        <p:txBody>
          <a:bodyPr rtlCol="0"/>
          <a:lstStyle/>
          <a:p>
            <a:pPr rtl="0"/>
            <a:fld id="{69E57DC2-970A-4B3E-BB1C-7A09969E49DF}" type="slidenum">
              <a:rPr lang="hu-HU" noProof="0" smtClean="0"/>
              <a:t>‹#›</a:t>
            </a:fld>
            <a:endParaRPr lang="hu-HU" noProof="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5" name="Kép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átum helye 1"/>
          <p:cNvSpPr>
            <a:spLocks noGrp="1"/>
          </p:cNvSpPr>
          <p:nvPr>
            <p:ph type="dt" sz="half" idx="10"/>
          </p:nvPr>
        </p:nvSpPr>
        <p:spPr/>
        <p:txBody>
          <a:bodyPr rtlCol="0"/>
          <a:lstStyle/>
          <a:p>
            <a:pPr rtl="0"/>
            <a:fld id="{3D1C841F-378D-486E-80A5-3EDB5DFF52F7}" type="datetime1">
              <a:rPr lang="hu-HU" noProof="0" smtClean="0"/>
              <a:t>2023. 12. 09.</a:t>
            </a:fld>
            <a:endParaRPr lang="hu-HU" noProof="0"/>
          </a:p>
        </p:txBody>
      </p:sp>
      <p:sp>
        <p:nvSpPr>
          <p:cNvPr id="3" name="Élőláb helye 2"/>
          <p:cNvSpPr>
            <a:spLocks noGrp="1"/>
          </p:cNvSpPr>
          <p:nvPr>
            <p:ph type="ftr" sz="quarter" idx="11"/>
          </p:nvPr>
        </p:nvSpPr>
        <p:spPr/>
        <p:txBody>
          <a:bodyPr rtlCol="0"/>
          <a:lstStyle/>
          <a:p>
            <a:pPr rtl="0"/>
            <a:endParaRPr lang="hu-HU" noProof="0"/>
          </a:p>
        </p:txBody>
      </p:sp>
      <p:sp>
        <p:nvSpPr>
          <p:cNvPr id="4" name="Dia számának helye 3"/>
          <p:cNvSpPr>
            <a:spLocks noGrp="1"/>
          </p:cNvSpPr>
          <p:nvPr>
            <p:ph type="sldNum" sz="quarter" idx="12"/>
          </p:nvPr>
        </p:nvSpPr>
        <p:spPr/>
        <p:txBody>
          <a:bodyPr rtlCol="0"/>
          <a:lstStyle/>
          <a:p>
            <a:pPr rtl="0"/>
            <a:fld id="{69E57DC2-970A-4B3E-BB1C-7A09969E49DF}" type="slidenum">
              <a:rPr lang="hu-HU" noProof="0" smtClean="0"/>
              <a:t>‹#›</a:t>
            </a:fld>
            <a:endParaRPr lang="hu-HU" noProof="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pic>
        <p:nvPicPr>
          <p:cNvPr id="8" name="Kép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Cím 1"/>
          <p:cNvSpPr>
            <a:spLocks noGrp="1"/>
          </p:cNvSpPr>
          <p:nvPr>
            <p:ph type="title" hasCustomPrompt="1"/>
          </p:nvPr>
        </p:nvSpPr>
        <p:spPr>
          <a:xfrm>
            <a:off x="685800" y="2074333"/>
            <a:ext cx="3680885" cy="1371600"/>
          </a:xfrm>
        </p:spPr>
        <p:txBody>
          <a:bodyPr rtlCol="0" anchor="b">
            <a:normAutofit/>
          </a:bodyPr>
          <a:lstStyle>
            <a:lvl1pPr algn="l">
              <a:defRPr sz="2400" b="0"/>
            </a:lvl1pPr>
          </a:lstStyle>
          <a:p>
            <a:pPr rtl="0"/>
            <a:r>
              <a:rPr lang="hu-HU" noProof="0"/>
              <a:t>Mintacím stílusának szerkesztése</a:t>
            </a:r>
          </a:p>
        </p:txBody>
      </p:sp>
      <p:sp>
        <p:nvSpPr>
          <p:cNvPr id="3" name="Tartalom helye 2"/>
          <p:cNvSpPr>
            <a:spLocks noGrp="1"/>
          </p:cNvSpPr>
          <p:nvPr>
            <p:ph idx="1"/>
          </p:nvPr>
        </p:nvSpPr>
        <p:spPr>
          <a:xfrm>
            <a:off x="4648201" y="609601"/>
            <a:ext cx="6169026" cy="5181600"/>
          </a:xfrm>
        </p:spPr>
        <p:txBody>
          <a:bodyPr rtlCol="0" anchor="ctr">
            <a:normAutofit/>
          </a:bodyPr>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4" name="Szöveg helye 3"/>
          <p:cNvSpPr>
            <a:spLocks noGrp="1"/>
          </p:cNvSpPr>
          <p:nvPr>
            <p:ph type="body" sz="half" idx="2"/>
          </p:nvPr>
        </p:nvSpPr>
        <p:spPr>
          <a:xfrm>
            <a:off x="685800" y="3445933"/>
            <a:ext cx="3680885" cy="1828800"/>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noProof="0" smtClean="0"/>
              <a:t>Mintaszöveg szerkesztése</a:t>
            </a:r>
          </a:p>
        </p:txBody>
      </p:sp>
      <p:sp>
        <p:nvSpPr>
          <p:cNvPr id="5" name="Dátum helye 4"/>
          <p:cNvSpPr>
            <a:spLocks noGrp="1"/>
          </p:cNvSpPr>
          <p:nvPr>
            <p:ph type="dt" sz="half" idx="10"/>
          </p:nvPr>
        </p:nvSpPr>
        <p:spPr/>
        <p:txBody>
          <a:bodyPr rtlCol="0"/>
          <a:lstStyle/>
          <a:p>
            <a:pPr rtl="0"/>
            <a:fld id="{C13C4162-F167-4A0B-BF4E-3F47C180706D}" type="datetime1">
              <a:rPr lang="hu-HU" noProof="0" smtClean="0"/>
              <a:t>2023. 12. 09.</a:t>
            </a:fld>
            <a:endParaRPr lang="hu-HU" noProof="0"/>
          </a:p>
        </p:txBody>
      </p:sp>
      <p:sp>
        <p:nvSpPr>
          <p:cNvPr id="6" name="Élőláb helye 5"/>
          <p:cNvSpPr>
            <a:spLocks noGrp="1"/>
          </p:cNvSpPr>
          <p:nvPr>
            <p:ph type="ftr" sz="quarter" idx="11"/>
          </p:nvPr>
        </p:nvSpPr>
        <p:spPr/>
        <p:txBody>
          <a:bodyPr rtlCol="0"/>
          <a:lstStyle/>
          <a:p>
            <a:pPr rtl="0"/>
            <a:endParaRPr lang="hu-HU" noProof="0"/>
          </a:p>
        </p:txBody>
      </p:sp>
      <p:sp>
        <p:nvSpPr>
          <p:cNvPr id="7" name="Dia számának helye 6"/>
          <p:cNvSpPr>
            <a:spLocks noGrp="1"/>
          </p:cNvSpPr>
          <p:nvPr>
            <p:ph type="sldNum" sz="quarter" idx="12"/>
          </p:nvPr>
        </p:nvSpPr>
        <p:spPr/>
        <p:txBody>
          <a:bodyPr rtlCol="0"/>
          <a:lstStyle/>
          <a:p>
            <a:pPr rtl="0"/>
            <a:fld id="{69E57DC2-970A-4B3E-BB1C-7A09969E49DF}" type="slidenum">
              <a:rPr lang="hu-HU" noProof="0" smtClean="0"/>
              <a:pPr/>
              <a:t>‹#›</a:t>
            </a:fld>
            <a:endParaRPr lang="hu-HU" noProof="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8" name="Kép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Cím 1"/>
          <p:cNvSpPr>
            <a:spLocks noGrp="1"/>
          </p:cNvSpPr>
          <p:nvPr>
            <p:ph type="title" hasCustomPrompt="1"/>
          </p:nvPr>
        </p:nvSpPr>
        <p:spPr>
          <a:xfrm>
            <a:off x="685800" y="1600200"/>
            <a:ext cx="6164653" cy="1371600"/>
          </a:xfrm>
        </p:spPr>
        <p:txBody>
          <a:bodyPr rtlCol="0" anchor="b">
            <a:normAutofit/>
          </a:bodyPr>
          <a:lstStyle>
            <a:lvl1pPr algn="l">
              <a:defRPr sz="2800" b="0"/>
            </a:lvl1pPr>
          </a:lstStyle>
          <a:p>
            <a:pPr rtl="0"/>
            <a:r>
              <a:rPr lang="hu-HU" noProof="0"/>
              <a:t>Mintacím stílusának szerkesztése</a:t>
            </a:r>
          </a:p>
        </p:txBody>
      </p:sp>
      <p:sp>
        <p:nvSpPr>
          <p:cNvPr id="14" name="Kép helyőrzője 2"/>
          <p:cNvSpPr>
            <a:spLocks noGrp="1" noChangeAspect="1"/>
          </p:cNvSpPr>
          <p:nvPr>
            <p:ph type="pic" idx="1" hasCustomPrompt="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hu-HU" noProof="0"/>
              <a:t>Kép hozzáadásához kattintson az ikonra</a:t>
            </a:r>
          </a:p>
        </p:txBody>
      </p:sp>
      <p:sp>
        <p:nvSpPr>
          <p:cNvPr id="4" name="Szöveg helye 3"/>
          <p:cNvSpPr>
            <a:spLocks noGrp="1"/>
          </p:cNvSpPr>
          <p:nvPr>
            <p:ph type="body" sz="half" idx="2"/>
          </p:nvPr>
        </p:nvSpPr>
        <p:spPr>
          <a:xfrm>
            <a:off x="685800" y="2971800"/>
            <a:ext cx="6164653" cy="1828800"/>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noProof="0" smtClean="0"/>
              <a:t>Mintaszöveg szerkesztése</a:t>
            </a:r>
          </a:p>
        </p:txBody>
      </p:sp>
      <p:sp>
        <p:nvSpPr>
          <p:cNvPr id="5" name="Dátum helye 4"/>
          <p:cNvSpPr>
            <a:spLocks noGrp="1"/>
          </p:cNvSpPr>
          <p:nvPr>
            <p:ph type="dt" sz="half" idx="10"/>
          </p:nvPr>
        </p:nvSpPr>
        <p:spPr/>
        <p:txBody>
          <a:bodyPr rtlCol="0"/>
          <a:lstStyle/>
          <a:p>
            <a:pPr rtl="0"/>
            <a:fld id="{D25A1FEC-75C4-4961-8D44-05149E6B7972}" type="datetime1">
              <a:rPr lang="hu-HU" noProof="0" smtClean="0"/>
              <a:t>2023. 12. 09.</a:t>
            </a:fld>
            <a:endParaRPr lang="hu-HU" noProof="0"/>
          </a:p>
        </p:txBody>
      </p:sp>
      <p:sp>
        <p:nvSpPr>
          <p:cNvPr id="6" name="Élőláb helye 5"/>
          <p:cNvSpPr>
            <a:spLocks noGrp="1"/>
          </p:cNvSpPr>
          <p:nvPr>
            <p:ph type="ftr" sz="quarter" idx="11"/>
          </p:nvPr>
        </p:nvSpPr>
        <p:spPr/>
        <p:txBody>
          <a:bodyPr rtlCol="0"/>
          <a:lstStyle/>
          <a:p>
            <a:pPr rtl="0"/>
            <a:endParaRPr lang="hu-HU" noProof="0"/>
          </a:p>
        </p:txBody>
      </p:sp>
      <p:sp>
        <p:nvSpPr>
          <p:cNvPr id="7" name="Dia számának helye 6"/>
          <p:cNvSpPr>
            <a:spLocks noGrp="1"/>
          </p:cNvSpPr>
          <p:nvPr>
            <p:ph type="sldNum" sz="quarter" idx="12"/>
          </p:nvPr>
        </p:nvSpPr>
        <p:spPr/>
        <p:txBody>
          <a:bodyPr rtlCol="0"/>
          <a:lstStyle/>
          <a:p>
            <a:pPr rtl="0"/>
            <a:fld id="{69E57DC2-970A-4B3E-BB1C-7A09969E49DF}" type="slidenum">
              <a:rPr lang="hu-HU" noProof="0" smtClean="0"/>
              <a:pPr/>
              <a:t>‹#›</a:t>
            </a:fld>
            <a:endParaRPr lang="hu-HU" noProof="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pPr rtl="0"/>
            <a:r>
              <a:rPr lang="hu-HU" noProof="0"/>
              <a:t>Mintacím stílusának szerkesztése</a:t>
            </a:r>
          </a:p>
        </p:txBody>
      </p:sp>
      <p:sp>
        <p:nvSpPr>
          <p:cNvPr id="3" name="Szöveg helye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p>
        </p:txBody>
      </p:sp>
      <p:sp>
        <p:nvSpPr>
          <p:cNvPr id="4" name="Dátum helye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4B4976FB-FBCE-40A1-9B83-A9B94C11CE00}" type="datetime1">
              <a:rPr lang="hu-HU" noProof="0" smtClean="0"/>
              <a:t>2023. 12. 09.</a:t>
            </a:fld>
            <a:endParaRPr lang="hu-HU" noProof="0"/>
          </a:p>
        </p:txBody>
      </p:sp>
      <p:sp>
        <p:nvSpPr>
          <p:cNvPr id="5" name="Élőláb helye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hu-HU" noProof="0"/>
          </a:p>
        </p:txBody>
      </p:sp>
      <p:sp>
        <p:nvSpPr>
          <p:cNvPr id="6" name="Dia számának helye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69E57DC2-970A-4B3E-BB1C-7A09969E49DF}" type="slidenum">
              <a:rPr lang="hu-HU" noProof="0" smtClean="0"/>
              <a:pPr/>
              <a:t>‹#›</a:t>
            </a:fld>
            <a:endParaRPr lang="hu-HU" noProof="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éjszakai égbolt hegyekkel a messzeségben">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Cím 1">
            <a:extLst>
              <a:ext uri="{FF2B5EF4-FFF2-40B4-BE49-F238E27FC236}">
                <a16:creationId xmlns:a16="http://schemas.microsoft.com/office/drawing/2014/main" id="{340C7600-5BA8-4A54-887F-74AF87750A31}"/>
              </a:ext>
            </a:extLst>
          </p:cNvPr>
          <p:cNvSpPr>
            <a:spLocks noGrp="1"/>
          </p:cNvSpPr>
          <p:nvPr>
            <p:ph type="ctrTitle"/>
          </p:nvPr>
        </p:nvSpPr>
        <p:spPr>
          <a:xfrm>
            <a:off x="3962399" y="2554817"/>
            <a:ext cx="7197726" cy="2421464"/>
          </a:xfrm>
        </p:spPr>
        <p:txBody>
          <a:bodyPr rtlCol="0">
            <a:normAutofit/>
          </a:bodyPr>
          <a:lstStyle/>
          <a:p>
            <a:pPr rtl="0"/>
            <a:r>
              <a:rPr lang="hu-HU" b="1" dirty="0" smtClean="0"/>
              <a:t>A tanterv és a Chat GPT</a:t>
            </a:r>
            <a:endParaRPr lang="hu-HU" b="1" dirty="0"/>
          </a:p>
        </p:txBody>
      </p:sp>
      <p:sp>
        <p:nvSpPr>
          <p:cNvPr id="3" name="Alcím 2">
            <a:extLst>
              <a:ext uri="{FF2B5EF4-FFF2-40B4-BE49-F238E27FC236}">
                <a16:creationId xmlns:a16="http://schemas.microsoft.com/office/drawing/2014/main" id="{AE584786-6548-4BB4-95FD-977AD1F362C6}"/>
              </a:ext>
            </a:extLst>
          </p:cNvPr>
          <p:cNvSpPr>
            <a:spLocks noGrp="1"/>
          </p:cNvSpPr>
          <p:nvPr>
            <p:ph type="subTitle" idx="1"/>
          </p:nvPr>
        </p:nvSpPr>
        <p:spPr>
          <a:xfrm>
            <a:off x="3962399" y="4976282"/>
            <a:ext cx="7197726" cy="1405467"/>
          </a:xfrm>
        </p:spPr>
        <p:txBody>
          <a:bodyPr rtlCol="0">
            <a:normAutofit/>
          </a:bodyPr>
          <a:lstStyle/>
          <a:p>
            <a:pPr algn="ctr" rtl="0"/>
            <a:r>
              <a:rPr lang="hu-HU" dirty="0" smtClean="0">
                <a:solidFill>
                  <a:schemeClr val="accent1">
                    <a:lumMod val="40000"/>
                    <a:lumOff val="60000"/>
                  </a:schemeClr>
                </a:solidFill>
              </a:rPr>
              <a:t>Készítette: Steiner Edina</a:t>
            </a:r>
          </a:p>
          <a:p>
            <a:pPr algn="ctr" rtl="0"/>
            <a:endParaRPr lang="hu-HU" dirty="0">
              <a:solidFill>
                <a:schemeClr val="accent1">
                  <a:lumMod val="40000"/>
                  <a:lumOff val="60000"/>
                </a:schemeClr>
              </a:solidFill>
            </a:endParaRP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fénypontok">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Cím 1">
            <a:extLst>
              <a:ext uri="{FF2B5EF4-FFF2-40B4-BE49-F238E27FC236}">
                <a16:creationId xmlns:a16="http://schemas.microsoft.com/office/drawing/2014/main" id="{D44BCB7C-A6FC-4118-9027-468ECFDE6455}"/>
              </a:ext>
            </a:extLst>
          </p:cNvPr>
          <p:cNvSpPr>
            <a:spLocks noGrp="1"/>
          </p:cNvSpPr>
          <p:nvPr>
            <p:ph type="ctrTitle"/>
          </p:nvPr>
        </p:nvSpPr>
        <p:spPr>
          <a:xfrm>
            <a:off x="3962399" y="2573867"/>
            <a:ext cx="7197726" cy="2421464"/>
          </a:xfrm>
        </p:spPr>
        <p:txBody>
          <a:bodyPr rtlCol="0">
            <a:normAutofit/>
          </a:bodyPr>
          <a:lstStyle/>
          <a:p>
            <a:pPr rtl="0"/>
            <a:r>
              <a:rPr lang="hu-HU" dirty="0" smtClean="0"/>
              <a:t>Köszönöm a figyelmet!</a:t>
            </a:r>
            <a:endParaRPr lang="hu-HU" dirty="0"/>
          </a:p>
        </p:txBody>
      </p:sp>
      <p:sp>
        <p:nvSpPr>
          <p:cNvPr id="3" name="Alcím 2">
            <a:extLst>
              <a:ext uri="{FF2B5EF4-FFF2-40B4-BE49-F238E27FC236}">
                <a16:creationId xmlns:a16="http://schemas.microsoft.com/office/drawing/2014/main" id="{4B64FA72-B055-4AE3-A6FD-8071BD687CBE}"/>
              </a:ext>
            </a:extLst>
          </p:cNvPr>
          <p:cNvSpPr>
            <a:spLocks noGrp="1"/>
          </p:cNvSpPr>
          <p:nvPr>
            <p:ph type="subTitle" idx="1"/>
          </p:nvPr>
        </p:nvSpPr>
        <p:spPr>
          <a:xfrm>
            <a:off x="3962399" y="4995332"/>
            <a:ext cx="7197726" cy="1405467"/>
          </a:xfrm>
        </p:spPr>
        <p:txBody>
          <a:bodyPr rtlCol="0">
            <a:normAutofit/>
          </a:bodyPr>
          <a:lstStyle/>
          <a:p>
            <a:pPr rtl="0"/>
            <a:r>
              <a:rPr lang="hu-HU" dirty="0" smtClean="0">
                <a:solidFill>
                  <a:schemeClr val="accent1">
                    <a:lumMod val="40000"/>
                    <a:lumOff val="60000"/>
                  </a:schemeClr>
                </a:solidFill>
              </a:rPr>
              <a:t>Steiner Edina</a:t>
            </a:r>
            <a:endParaRPr lang="hu-HU" dirty="0">
              <a:solidFill>
                <a:schemeClr val="accent1">
                  <a:lumMod val="40000"/>
                  <a:lumOff val="60000"/>
                </a:schemeClr>
              </a:solidFill>
            </a:endParaRPr>
          </a:p>
        </p:txBody>
      </p:sp>
    </p:spTree>
    <p:extLst>
      <p:ext uri="{BB962C8B-B14F-4D97-AF65-F5344CB8AC3E}">
        <p14:creationId xmlns:p14="http://schemas.microsoft.com/office/powerpoint/2010/main" val="293993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 tanárok helyi tanterve</a:t>
            </a:r>
            <a:endParaRPr lang="hu-HU" b="1" dirty="0"/>
          </a:p>
        </p:txBody>
      </p:sp>
      <p:sp>
        <p:nvSpPr>
          <p:cNvPr id="3" name="Tartalom helye 2"/>
          <p:cNvSpPr>
            <a:spLocks noGrp="1"/>
          </p:cNvSpPr>
          <p:nvPr>
            <p:ph idx="1"/>
          </p:nvPr>
        </p:nvSpPr>
        <p:spPr>
          <a:xfrm>
            <a:off x="685801" y="1502797"/>
            <a:ext cx="10131425" cy="4007457"/>
          </a:xfrm>
        </p:spPr>
        <p:txBody>
          <a:bodyPr>
            <a:normAutofit/>
          </a:bodyPr>
          <a:lstStyle/>
          <a:p>
            <a:r>
              <a:rPr lang="hu-HU" sz="2800" dirty="0" smtClean="0"/>
              <a:t>A helyi tanterv magában foglalja a NAT összes jellemzőjét</a:t>
            </a:r>
          </a:p>
          <a:p>
            <a:r>
              <a:rPr lang="hu-HU" sz="2800" dirty="0" smtClean="0"/>
              <a:t>A kerettanterv összes jellemzőjét</a:t>
            </a:r>
          </a:p>
          <a:p>
            <a:r>
              <a:rPr lang="hu-HU" sz="2800" dirty="0" smtClean="0"/>
              <a:t>A helyi sajátosságokat is magába építi</a:t>
            </a:r>
          </a:p>
          <a:p>
            <a:r>
              <a:rPr lang="hu-HU" sz="2800" dirty="0" smtClean="0"/>
              <a:t>A tanár egyéniségét is tükrözi</a:t>
            </a:r>
          </a:p>
          <a:p>
            <a:r>
              <a:rPr lang="hu-HU" sz="2800" dirty="0" smtClean="0"/>
              <a:t>A heti óraszámot is tartalmaznia kell</a:t>
            </a:r>
          </a:p>
          <a:p>
            <a:r>
              <a:rPr lang="hu-HU" sz="2800" dirty="0" smtClean="0"/>
              <a:t>Egész évre vetíti le  a tananyagot (negyedéves bontásban)</a:t>
            </a:r>
            <a:endParaRPr lang="hu-HU" sz="2800" dirty="0"/>
          </a:p>
        </p:txBody>
      </p:sp>
    </p:spTree>
    <p:extLst>
      <p:ext uri="{BB962C8B-B14F-4D97-AF65-F5344CB8AC3E}">
        <p14:creationId xmlns:p14="http://schemas.microsoft.com/office/powerpoint/2010/main" val="104437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28538" y="347207"/>
            <a:ext cx="10131425" cy="1456267"/>
          </a:xfrm>
        </p:spPr>
        <p:txBody>
          <a:bodyPr/>
          <a:lstStyle/>
          <a:p>
            <a:r>
              <a:rPr lang="hu-HU" b="1" dirty="0" smtClean="0"/>
              <a:t>A feladat időigénye és helye</a:t>
            </a:r>
            <a:endParaRPr lang="hu-HU" b="1" dirty="0"/>
          </a:p>
        </p:txBody>
      </p:sp>
      <p:sp>
        <p:nvSpPr>
          <p:cNvPr id="3" name="Tartalom helye 2"/>
          <p:cNvSpPr>
            <a:spLocks noGrp="1"/>
          </p:cNvSpPr>
          <p:nvPr>
            <p:ph idx="1"/>
          </p:nvPr>
        </p:nvSpPr>
        <p:spPr>
          <a:xfrm>
            <a:off x="771277" y="1701579"/>
            <a:ext cx="10045949" cy="4089621"/>
          </a:xfrm>
        </p:spPr>
        <p:txBody>
          <a:bodyPr>
            <a:normAutofit/>
          </a:bodyPr>
          <a:lstStyle/>
          <a:p>
            <a:r>
              <a:rPr lang="hu-HU" sz="2800" dirty="0" smtClean="0"/>
              <a:t>Augusztusban kezdik el a kollégák</a:t>
            </a:r>
          </a:p>
          <a:p>
            <a:r>
              <a:rPr lang="hu-HU" sz="2800" dirty="0" smtClean="0"/>
              <a:t>A leadási határidő: szeptember vége</a:t>
            </a:r>
          </a:p>
          <a:p>
            <a:r>
              <a:rPr lang="hu-HU" sz="2800" dirty="0" smtClean="0"/>
              <a:t>Több hetet vesz igénybe a kimunkálása</a:t>
            </a:r>
          </a:p>
          <a:p>
            <a:r>
              <a:rPr lang="hu-HU" sz="2800" dirty="0" smtClean="0"/>
              <a:t>A tankönyv </a:t>
            </a:r>
            <a:r>
              <a:rPr lang="hu-HU" sz="2800" dirty="0" err="1" smtClean="0"/>
              <a:t>anyagához</a:t>
            </a:r>
            <a:r>
              <a:rPr lang="hu-HU" sz="2800" dirty="0" smtClean="0"/>
              <a:t> kell, hogy igazodjon</a:t>
            </a:r>
          </a:p>
          <a:p>
            <a:r>
              <a:rPr lang="hu-HU" sz="2800" dirty="0" smtClean="0"/>
              <a:t>Az iskolák a honlapjukra töltik fel</a:t>
            </a:r>
          </a:p>
          <a:p>
            <a:r>
              <a:rPr lang="hu-HU" sz="2800" dirty="0" smtClean="0"/>
              <a:t>A szülők a tantárgyról ebből a dokumentumból tájékozódnak</a:t>
            </a:r>
            <a:endParaRPr lang="hu-HU" sz="2800" dirty="0"/>
          </a:p>
          <a:p>
            <a:endParaRPr lang="hu-HU" sz="2800" dirty="0"/>
          </a:p>
        </p:txBody>
      </p:sp>
    </p:spTree>
    <p:extLst>
      <p:ext uri="{BB962C8B-B14F-4D97-AF65-F5344CB8AC3E}">
        <p14:creationId xmlns:p14="http://schemas.microsoft.com/office/powerpoint/2010/main" val="51930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8681" y="214686"/>
            <a:ext cx="10131425" cy="1280159"/>
          </a:xfrm>
        </p:spPr>
        <p:txBody>
          <a:bodyPr/>
          <a:lstStyle/>
          <a:p>
            <a:r>
              <a:rPr lang="hu-HU" dirty="0" smtClean="0"/>
              <a:t>A Chat </a:t>
            </a:r>
            <a:r>
              <a:rPr lang="hu-HU" dirty="0" err="1" smtClean="0"/>
              <a:t>gpt-nek</a:t>
            </a:r>
            <a:r>
              <a:rPr lang="hu-HU" dirty="0" smtClean="0"/>
              <a:t> adott parancsok- 1. kísérlet</a:t>
            </a:r>
            <a:endParaRPr lang="hu-HU" dirty="0"/>
          </a:p>
        </p:txBody>
      </p:sp>
      <p:sp>
        <p:nvSpPr>
          <p:cNvPr id="3" name="Tartalom helye 2"/>
          <p:cNvSpPr>
            <a:spLocks noGrp="1"/>
          </p:cNvSpPr>
          <p:nvPr>
            <p:ph idx="1"/>
          </p:nvPr>
        </p:nvSpPr>
        <p:spPr>
          <a:xfrm>
            <a:off x="749411" y="1439186"/>
            <a:ext cx="10131425" cy="5176299"/>
          </a:xfrm>
        </p:spPr>
        <p:txBody>
          <a:bodyPr>
            <a:normAutofit/>
          </a:bodyPr>
          <a:lstStyle/>
          <a:p>
            <a:pPr algn="just"/>
            <a:r>
              <a:rPr lang="hu-HU" sz="2800" dirty="0" smtClean="0"/>
              <a:t>1. próbálkozás: </a:t>
            </a:r>
            <a:r>
              <a:rPr lang="hu-HU" sz="2800" dirty="0"/>
              <a:t>írj egy tanmenetet angol nyelv tantárgyból, amely heti 5 órában van emelt szinten a következő digitális kultúra tantárgy mintája alapján az 5. osztálynak. Fedőlap is legyen. </a:t>
            </a:r>
            <a:endParaRPr lang="hu-HU" sz="2800" dirty="0" smtClean="0"/>
          </a:p>
          <a:p>
            <a:pPr marL="0" indent="0" algn="just">
              <a:buNone/>
            </a:pPr>
            <a:endParaRPr lang="hu-HU" sz="2800" dirty="0" smtClean="0"/>
          </a:p>
          <a:p>
            <a:pPr algn="just"/>
            <a:r>
              <a:rPr lang="hu-HU" sz="2800" dirty="0" smtClean="0"/>
              <a:t>Válasz: </a:t>
            </a:r>
            <a:r>
              <a:rPr lang="en-US" sz="2800" dirty="0"/>
              <a:t/>
            </a:r>
            <a:br>
              <a:rPr lang="en-US" sz="2800" dirty="0"/>
            </a:br>
            <a:r>
              <a:rPr lang="en-US" sz="2800" dirty="0"/>
              <a:t>I'm sorry, but the provided text is in Hungarian, and you've asked for a lesson plan in English. Please provide the content you'd like to include in the lesson plan in English, and I'd be happy to help you create one based on that information.</a:t>
            </a:r>
            <a:endParaRPr lang="hu-HU" sz="2800" dirty="0" smtClean="0"/>
          </a:p>
          <a:p>
            <a:pPr marL="0" indent="0">
              <a:buNone/>
            </a:pPr>
            <a:endParaRPr lang="hu-HU" dirty="0"/>
          </a:p>
        </p:txBody>
      </p:sp>
    </p:spTree>
    <p:extLst>
      <p:ext uri="{BB962C8B-B14F-4D97-AF65-F5344CB8AC3E}">
        <p14:creationId xmlns:p14="http://schemas.microsoft.com/office/powerpoint/2010/main" val="303758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67464" y="-246489"/>
            <a:ext cx="10131425" cy="1280159"/>
          </a:xfrm>
        </p:spPr>
        <p:txBody>
          <a:bodyPr/>
          <a:lstStyle/>
          <a:p>
            <a:r>
              <a:rPr lang="hu-HU" dirty="0" smtClean="0"/>
              <a:t>A Chat </a:t>
            </a:r>
            <a:r>
              <a:rPr lang="hu-HU" dirty="0" err="1" smtClean="0"/>
              <a:t>gpt-nek</a:t>
            </a:r>
            <a:r>
              <a:rPr lang="hu-HU" dirty="0" smtClean="0"/>
              <a:t> adott parancsok- 2. kísérlet</a:t>
            </a:r>
            <a:endParaRPr lang="hu-HU" dirty="0"/>
          </a:p>
        </p:txBody>
      </p:sp>
      <p:sp>
        <p:nvSpPr>
          <p:cNvPr id="3" name="Tartalom helye 2"/>
          <p:cNvSpPr>
            <a:spLocks noGrp="1"/>
          </p:cNvSpPr>
          <p:nvPr>
            <p:ph idx="1"/>
          </p:nvPr>
        </p:nvSpPr>
        <p:spPr>
          <a:xfrm>
            <a:off x="749411" y="914400"/>
            <a:ext cx="10517587" cy="5701085"/>
          </a:xfrm>
        </p:spPr>
        <p:txBody>
          <a:bodyPr>
            <a:normAutofit fontScale="85000" lnSpcReduction="10000"/>
          </a:bodyPr>
          <a:lstStyle/>
          <a:p>
            <a:pPr algn="just"/>
            <a:r>
              <a:rPr lang="hu-HU" sz="2800" dirty="0" smtClean="0"/>
              <a:t>2. </a:t>
            </a:r>
            <a:r>
              <a:rPr lang="hu-HU" sz="2800" dirty="0" err="1" smtClean="0"/>
              <a:t>próbálkozás:</a:t>
            </a:r>
            <a:r>
              <a:rPr lang="hu-HU" sz="2800" dirty="0" err="1"/>
              <a:t>írj</a:t>
            </a:r>
            <a:r>
              <a:rPr lang="hu-HU" sz="2800" dirty="0"/>
              <a:t> egy tanmenetet angol nyelv tantárgyból általános iskola 5. osztály számára, heti 5 árában emelt szinten tanulják az angolt. Használt könyv: Enter </a:t>
            </a:r>
            <a:r>
              <a:rPr lang="hu-HU" sz="2800" dirty="0" err="1"/>
              <a:t>the</a:t>
            </a:r>
            <a:r>
              <a:rPr lang="hu-HU" sz="2800" dirty="0"/>
              <a:t> </a:t>
            </a:r>
            <a:r>
              <a:rPr lang="hu-HU" sz="2800" dirty="0" err="1"/>
              <a:t>portal</a:t>
            </a:r>
            <a:r>
              <a:rPr lang="hu-HU" sz="2800" dirty="0"/>
              <a:t> 3</a:t>
            </a:r>
            <a:r>
              <a:rPr lang="hu-HU" sz="2800" dirty="0" smtClean="0"/>
              <a:t>. </a:t>
            </a:r>
          </a:p>
          <a:p>
            <a:pPr algn="just"/>
            <a:r>
              <a:rPr lang="hu-HU" sz="2800" dirty="0" smtClean="0"/>
              <a:t>Válasz: </a:t>
            </a:r>
            <a:r>
              <a:rPr lang="en-US" sz="2800" dirty="0"/>
              <a:t/>
            </a:r>
            <a:br>
              <a:rPr lang="en-US" sz="2800" dirty="0"/>
            </a:br>
            <a:r>
              <a:rPr lang="hu-HU" sz="2400" dirty="0"/>
              <a:t>Tanmenet: Angol Nyelv - 5. osztály (Emelt szint)</a:t>
            </a:r>
          </a:p>
          <a:p>
            <a:pPr algn="just"/>
            <a:r>
              <a:rPr lang="hu-HU" sz="2400" dirty="0"/>
              <a:t>Heti 1. óra: Témakör - Bevezetés az angol nyelvbe és az Enter </a:t>
            </a:r>
            <a:r>
              <a:rPr lang="hu-HU" sz="2400" dirty="0" err="1"/>
              <a:t>the</a:t>
            </a:r>
            <a:r>
              <a:rPr lang="hu-HU" sz="2400" dirty="0"/>
              <a:t> </a:t>
            </a:r>
            <a:r>
              <a:rPr lang="hu-HU" sz="2400" dirty="0" err="1"/>
              <a:t>Portal</a:t>
            </a:r>
            <a:r>
              <a:rPr lang="hu-HU" sz="2400" dirty="0"/>
              <a:t> 3 könyvvel való ismerkedés</a:t>
            </a:r>
          </a:p>
          <a:p>
            <a:pPr algn="just"/>
            <a:r>
              <a:rPr lang="hu-HU" sz="2400" dirty="0"/>
              <a:t>Cél: A diákok megismerkednek az angol nyelv alapjaival és a tanuláshoz szükséges eszközökkel.</a:t>
            </a:r>
          </a:p>
          <a:p>
            <a:pPr algn="just"/>
            <a:r>
              <a:rPr lang="hu-HU" sz="2400" dirty="0"/>
              <a:t>Tevékenységek:</a:t>
            </a:r>
          </a:p>
          <a:p>
            <a:pPr lvl="1" algn="just"/>
            <a:r>
              <a:rPr lang="hu-HU" sz="2400" dirty="0"/>
              <a:t>A tanárnő/</a:t>
            </a:r>
            <a:r>
              <a:rPr lang="hu-HU" sz="2800" dirty="0" err="1">
                <a:solidFill>
                  <a:srgbClr val="FFC000"/>
                </a:solidFill>
              </a:rPr>
              <a:t>kedvesítő</a:t>
            </a:r>
            <a:r>
              <a:rPr lang="hu-HU" sz="2400" dirty="0"/>
              <a:t> röviden bemutatja magát angolul, majd a diákok sorban mondják el a nevüket.</a:t>
            </a:r>
          </a:p>
          <a:p>
            <a:pPr lvl="1" algn="just"/>
            <a:r>
              <a:rPr lang="hu-HU" sz="2400" dirty="0"/>
              <a:t>A diákok megismerkednek a könyvvel, böngésznek benne, és megmutatják, hol találhatók az alapvető szekciók.</a:t>
            </a:r>
          </a:p>
          <a:p>
            <a:pPr lvl="1" algn="just"/>
            <a:r>
              <a:rPr lang="hu-HU" sz="2400" dirty="0"/>
              <a:t>A tanár elmagyarázza az angol abc betűit és a kiejtésüket.</a:t>
            </a:r>
          </a:p>
          <a:p>
            <a:pPr lvl="1" algn="just"/>
            <a:r>
              <a:rPr lang="hu-HU" sz="2400" dirty="0"/>
              <a:t>Egyszerű szókincset tanít, például számokat és színeket.</a:t>
            </a:r>
          </a:p>
          <a:p>
            <a:pPr algn="just"/>
            <a:endParaRPr lang="hu-HU" dirty="0"/>
          </a:p>
        </p:txBody>
      </p:sp>
    </p:spTree>
    <p:extLst>
      <p:ext uri="{BB962C8B-B14F-4D97-AF65-F5344CB8AC3E}">
        <p14:creationId xmlns:p14="http://schemas.microsoft.com/office/powerpoint/2010/main" val="384538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67464" y="-71560"/>
            <a:ext cx="10131425" cy="890545"/>
          </a:xfrm>
        </p:spPr>
        <p:txBody>
          <a:bodyPr/>
          <a:lstStyle/>
          <a:p>
            <a:r>
              <a:rPr lang="hu-HU" dirty="0" smtClean="0"/>
              <a:t>A Chat </a:t>
            </a:r>
            <a:r>
              <a:rPr lang="hu-HU" dirty="0" err="1" smtClean="0"/>
              <a:t>gpt-nek</a:t>
            </a:r>
            <a:r>
              <a:rPr lang="hu-HU" dirty="0" smtClean="0"/>
              <a:t> adott parancsok- 3. kísérlet</a:t>
            </a:r>
            <a:endParaRPr lang="hu-HU" dirty="0"/>
          </a:p>
        </p:txBody>
      </p:sp>
      <p:sp>
        <p:nvSpPr>
          <p:cNvPr id="3" name="Tartalom helye 2"/>
          <p:cNvSpPr>
            <a:spLocks noGrp="1"/>
          </p:cNvSpPr>
          <p:nvPr>
            <p:ph idx="1"/>
          </p:nvPr>
        </p:nvSpPr>
        <p:spPr>
          <a:xfrm>
            <a:off x="749411" y="699715"/>
            <a:ext cx="10517587" cy="5088836"/>
          </a:xfrm>
        </p:spPr>
        <p:txBody>
          <a:bodyPr>
            <a:normAutofit/>
          </a:bodyPr>
          <a:lstStyle/>
          <a:p>
            <a:pPr algn="just"/>
            <a:r>
              <a:rPr lang="hu-HU" sz="2800" dirty="0" smtClean="0"/>
              <a:t>3. próbálkozás</a:t>
            </a:r>
            <a:r>
              <a:rPr lang="hu-HU" sz="3000" dirty="0" smtClean="0"/>
              <a:t>: </a:t>
            </a:r>
            <a:r>
              <a:rPr lang="hu-HU" sz="3000" dirty="0"/>
              <a:t>írj egy egész éves tanmenetet angol nyelv tantárgyból általános iskola 5. osztály számára, heti 5 árában emelt szinten tanulják az angolt. Használt könyv: Enter </a:t>
            </a:r>
            <a:r>
              <a:rPr lang="hu-HU" sz="3000" dirty="0" err="1"/>
              <a:t>the</a:t>
            </a:r>
            <a:r>
              <a:rPr lang="hu-HU" sz="3000" dirty="0"/>
              <a:t> </a:t>
            </a:r>
            <a:r>
              <a:rPr lang="hu-HU" sz="3000" dirty="0" err="1"/>
              <a:t>portal</a:t>
            </a:r>
            <a:r>
              <a:rPr lang="hu-HU" sz="3000" dirty="0"/>
              <a:t> </a:t>
            </a:r>
            <a:r>
              <a:rPr lang="hu-HU" sz="3000" dirty="0" smtClean="0"/>
              <a:t>3. </a:t>
            </a:r>
            <a:endParaRPr lang="hu-HU" sz="3000" dirty="0"/>
          </a:p>
          <a:p>
            <a:pPr algn="just"/>
            <a:r>
              <a:rPr lang="hu-HU" sz="2800" dirty="0" smtClean="0"/>
              <a:t>Válasz: </a:t>
            </a:r>
            <a:r>
              <a:rPr lang="en-US" sz="2800" dirty="0" smtClean="0"/>
              <a:t/>
            </a:r>
            <a:br>
              <a:rPr lang="en-US" sz="2800" dirty="0" smtClean="0"/>
            </a:br>
            <a:r>
              <a:rPr lang="hu-HU" sz="2800" dirty="0"/>
              <a:t>Az alábbiakban egy egész éves tanmenetet találsz az általános iskola 5. osztályos angol nyelv tantárgyához, heti 5 órában, emelt szinten. A tanmenet a "Enter </a:t>
            </a:r>
            <a:r>
              <a:rPr lang="hu-HU" sz="2800" dirty="0" err="1"/>
              <a:t>the</a:t>
            </a:r>
            <a:r>
              <a:rPr lang="hu-HU" sz="2800" dirty="0"/>
              <a:t> </a:t>
            </a:r>
            <a:r>
              <a:rPr lang="hu-HU" sz="2800" dirty="0" err="1"/>
              <a:t>Portal</a:t>
            </a:r>
            <a:r>
              <a:rPr lang="hu-HU" sz="2800" dirty="0"/>
              <a:t> 3" nevű tankönyvön alapul, és az év során fokozatosan bővül a diákok angoltudása. A tanórán kívüli házi feladatok és gyakorlás is kulcsfontosságú a sikeres fejlődés érdekében.</a:t>
            </a:r>
            <a:endParaRPr lang="hu-HU" sz="2800" dirty="0"/>
          </a:p>
        </p:txBody>
      </p:sp>
    </p:spTree>
    <p:extLst>
      <p:ext uri="{BB962C8B-B14F-4D97-AF65-F5344CB8AC3E}">
        <p14:creationId xmlns:p14="http://schemas.microsoft.com/office/powerpoint/2010/main" val="408481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1" y="421420"/>
            <a:ext cx="10668662" cy="5868062"/>
          </a:xfrm>
        </p:spPr>
        <p:txBody>
          <a:bodyPr>
            <a:normAutofit/>
          </a:bodyPr>
          <a:lstStyle/>
          <a:p>
            <a:r>
              <a:rPr lang="hu-HU" sz="2000" b="1" dirty="0"/>
              <a:t>1. Trimeszter: Bevezetés és Alapvető Kifejezések</a:t>
            </a:r>
            <a:endParaRPr lang="hu-HU" sz="2000" dirty="0"/>
          </a:p>
          <a:p>
            <a:r>
              <a:rPr lang="hu-HU" sz="2000" i="1" dirty="0"/>
              <a:t>Hét 1-2: Az angol nyelv alapjai és az iskolai szókincs</a:t>
            </a:r>
            <a:endParaRPr lang="hu-HU" sz="2000" dirty="0"/>
          </a:p>
          <a:p>
            <a:r>
              <a:rPr lang="hu-HU" sz="2000" dirty="0"/>
              <a:t>A tanév kezdetén áttekintjük az angol abc-t, a kiejtést és az alapvető szókincset (számok, színek).</a:t>
            </a:r>
          </a:p>
          <a:p>
            <a:r>
              <a:rPr lang="hu-HU" sz="2000" dirty="0"/>
              <a:t>A "Hello, </a:t>
            </a:r>
            <a:r>
              <a:rPr lang="hu-HU" sz="2000" dirty="0" err="1"/>
              <a:t>My</a:t>
            </a:r>
            <a:r>
              <a:rPr lang="hu-HU" sz="2000" dirty="0"/>
              <a:t> </a:t>
            </a:r>
            <a:r>
              <a:rPr lang="hu-HU" sz="2000" dirty="0" err="1"/>
              <a:t>Name</a:t>
            </a:r>
            <a:r>
              <a:rPr lang="hu-HU" sz="2000" dirty="0"/>
              <a:t> Is..." bemutatása és gyakorlása.</a:t>
            </a:r>
          </a:p>
          <a:p>
            <a:r>
              <a:rPr lang="hu-HU" sz="2000" dirty="0"/>
              <a:t>Az iskolai szituációk gyakorlása: az osztályterem, az iskolai eszközök nevei.</a:t>
            </a:r>
          </a:p>
          <a:p>
            <a:r>
              <a:rPr lang="hu-HU" sz="2000" i="1" dirty="0"/>
              <a:t>Hét 3-4: Család és Barátok</a:t>
            </a:r>
            <a:endParaRPr lang="hu-HU" sz="2000" dirty="0"/>
          </a:p>
          <a:p>
            <a:r>
              <a:rPr lang="hu-HU" sz="2000" dirty="0"/>
              <a:t>Családtagok és barátok neveinek megtanítása.</a:t>
            </a:r>
          </a:p>
          <a:p>
            <a:r>
              <a:rPr lang="hu-HU" sz="2000" dirty="0"/>
              <a:t>Rövid párbeszédek gyakorlása a család és a barátok bemutatásával.</a:t>
            </a:r>
          </a:p>
          <a:p>
            <a:r>
              <a:rPr lang="hu-HU" sz="2000" dirty="0"/>
              <a:t>Egyszerű kérdések és válaszok tanulása családi kapcsolatokról.</a:t>
            </a:r>
          </a:p>
          <a:p>
            <a:r>
              <a:rPr lang="hu-HU" sz="2000" i="1" dirty="0"/>
              <a:t>Hét 5-6: Ételek és Italok</a:t>
            </a:r>
            <a:endParaRPr lang="hu-HU" sz="2000" dirty="0"/>
          </a:p>
          <a:p>
            <a:r>
              <a:rPr lang="hu-HU" sz="2000" dirty="0"/>
              <a:t>Az alapvető ételek és italok neveinek megtanítása.</a:t>
            </a:r>
          </a:p>
          <a:p>
            <a:r>
              <a:rPr lang="hu-HU" sz="2000" dirty="0"/>
              <a:t>Étteremben való rendelés és ételszókincs gyakorlása.</a:t>
            </a:r>
          </a:p>
          <a:p>
            <a:r>
              <a:rPr lang="hu-HU" sz="2000" dirty="0"/>
              <a:t>Egyszerű menüpontok és ételrendelés szerepjáték.</a:t>
            </a:r>
          </a:p>
        </p:txBody>
      </p:sp>
    </p:spTree>
    <p:extLst>
      <p:ext uri="{BB962C8B-B14F-4D97-AF65-F5344CB8AC3E}">
        <p14:creationId xmlns:p14="http://schemas.microsoft.com/office/powerpoint/2010/main" val="139647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1" y="349857"/>
            <a:ext cx="10461928" cy="5828306"/>
          </a:xfrm>
        </p:spPr>
        <p:txBody>
          <a:bodyPr>
            <a:normAutofit/>
          </a:bodyPr>
          <a:lstStyle/>
          <a:p>
            <a:pPr algn="just"/>
            <a:r>
              <a:rPr lang="hu-HU" dirty="0"/>
              <a:t>Az első negyedévben a célunk, hogy a diákok megtanulják az alapvető kérdéseket és válaszokat az angol nyelven, és használni tudják az "am/is/</a:t>
            </a:r>
            <a:r>
              <a:rPr lang="hu-HU" dirty="0" err="1"/>
              <a:t>are</a:t>
            </a:r>
            <a:r>
              <a:rPr lang="hu-HU" dirty="0"/>
              <a:t>" igéket a jelen idejű kifejezésekben. Fejleszteni szeretnénk a tanulók kommunikációs készségeit a bemutatkozás és személyes adatok közlése során, valamint megismerkedjenek a családtagok és barátok nevével és kapcsolataival.</a:t>
            </a:r>
          </a:p>
          <a:p>
            <a:pPr algn="just"/>
            <a:r>
              <a:rPr lang="hu-HU" dirty="0"/>
              <a:t>A második negyedévben a célunk, hogy a diákok megértsék és alkalmazzák a birtokos névmásokat, és helyesen használják az egyszerű jelen időt a kijelentő és kérdő mondatokban. Megcélozzuk, hogy a tanulók képesek legyenek beszélni az iskolai életről, tantárgyakról, valamint sport és szabadidős tevékenységekről.</a:t>
            </a:r>
          </a:p>
          <a:p>
            <a:pPr algn="just"/>
            <a:r>
              <a:rPr lang="hu-HU" dirty="0"/>
              <a:t>A harmadik negyedévben a célunk, hogy a diákok megtanulják az egyszerű múlt időt, és alkalmazzák a számlálást és összehasonlítást a mindennapi interakciók során. Fejleszteni kívánjuk a tanulók nyelvi készségeit utazás és városi helyek témakörében, valamint megismerkedjenek különböző kultúrákkal és hagyományokkal.</a:t>
            </a:r>
          </a:p>
          <a:p>
            <a:pPr algn="just"/>
            <a:r>
              <a:rPr lang="hu-HU" dirty="0"/>
              <a:t>A negyedik negyedévben a célunk, hogy a diákok megtanulják a jövő időt "</a:t>
            </a:r>
            <a:r>
              <a:rPr lang="hu-HU" dirty="0" err="1"/>
              <a:t>will</a:t>
            </a:r>
            <a:r>
              <a:rPr lang="hu-HU" dirty="0"/>
              <a:t>" segítségével és képesek legyenek kérdő mondatokat alkotni ebben az időben. Megcélozzuk, hogy a tanulók kommunikációs készségeiket fejlesszék vásárlás és vásárlói interakciók során, valamint beszéljenek az évszakokról és időjárásról.</a:t>
            </a:r>
          </a:p>
          <a:p>
            <a:pPr algn="just"/>
            <a:r>
              <a:rPr lang="hu-HU" dirty="0"/>
              <a:t>Ezen célok mentén a diákok fejlesztik alapvető kommunikációs készségeiket, szókincsüket és nyelvtudásukat az angol nyelven, miközben megismerik a különböző témaköröket és kultúrákat.</a:t>
            </a:r>
          </a:p>
        </p:txBody>
      </p:sp>
    </p:spTree>
    <p:extLst>
      <p:ext uri="{BB962C8B-B14F-4D97-AF65-F5344CB8AC3E}">
        <p14:creationId xmlns:p14="http://schemas.microsoft.com/office/powerpoint/2010/main" val="76578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extLst>
              <p:ext uri="{D42A27DB-BD31-4B8C-83A1-F6EECF244321}">
                <p14:modId xmlns:p14="http://schemas.microsoft.com/office/powerpoint/2010/main" val="3836275840"/>
              </p:ext>
            </p:extLst>
          </p:nvPr>
        </p:nvGraphicFramePr>
        <p:xfrm>
          <a:off x="1129085" y="1027513"/>
          <a:ext cx="10304891" cy="4808745"/>
        </p:xfrm>
        <a:graphic>
          <a:graphicData uri="http://schemas.openxmlformats.org/drawingml/2006/table">
            <a:tbl>
              <a:tblPr firstRow="1" firstCol="1" bandRow="1">
                <a:tableStyleId>{5C22544A-7EE6-4342-B048-85BDC9FD1C3A}</a:tableStyleId>
              </a:tblPr>
              <a:tblGrid>
                <a:gridCol w="1453870">
                  <a:extLst>
                    <a:ext uri="{9D8B030D-6E8A-4147-A177-3AD203B41FA5}">
                      <a16:colId xmlns:a16="http://schemas.microsoft.com/office/drawing/2014/main" val="820881963"/>
                    </a:ext>
                  </a:extLst>
                </a:gridCol>
                <a:gridCol w="4496873">
                  <a:extLst>
                    <a:ext uri="{9D8B030D-6E8A-4147-A177-3AD203B41FA5}">
                      <a16:colId xmlns:a16="http://schemas.microsoft.com/office/drawing/2014/main" val="4285618825"/>
                    </a:ext>
                  </a:extLst>
                </a:gridCol>
                <a:gridCol w="4354148">
                  <a:extLst>
                    <a:ext uri="{9D8B030D-6E8A-4147-A177-3AD203B41FA5}">
                      <a16:colId xmlns:a16="http://schemas.microsoft.com/office/drawing/2014/main" val="2901202803"/>
                    </a:ext>
                  </a:extLst>
                </a:gridCol>
              </a:tblGrid>
              <a:tr h="331757">
                <a:tc>
                  <a:txBody>
                    <a:bodyPr/>
                    <a:lstStyle/>
                    <a:p>
                      <a:pPr algn="ctr">
                        <a:lnSpc>
                          <a:spcPct val="107000"/>
                        </a:lnSpc>
                        <a:spcAft>
                          <a:spcPts val="2400"/>
                        </a:spcAft>
                      </a:pPr>
                      <a:r>
                        <a:rPr lang="hu-HU" sz="1200">
                          <a:effectLst/>
                        </a:rPr>
                        <a:t>Időszak</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2400"/>
                        </a:spcAft>
                      </a:pPr>
                      <a:r>
                        <a:rPr lang="hu-HU" sz="1200">
                          <a:effectLst/>
                        </a:rPr>
                        <a:t>Nyelvtani Referenciák</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2400"/>
                        </a:spcAft>
                      </a:pPr>
                      <a:r>
                        <a:rPr lang="hu-HU" sz="1200">
                          <a:effectLst/>
                        </a:rPr>
                        <a:t>Témakörök</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extLst>
                  <a:ext uri="{0D108BD9-81ED-4DB2-BD59-A6C34878D82A}">
                    <a16:rowId xmlns:a16="http://schemas.microsoft.com/office/drawing/2014/main" val="3297110982"/>
                  </a:ext>
                </a:extLst>
              </a:tr>
              <a:tr h="1276745">
                <a:tc>
                  <a:txBody>
                    <a:bodyPr/>
                    <a:lstStyle/>
                    <a:p>
                      <a:pPr>
                        <a:lnSpc>
                          <a:spcPct val="107000"/>
                        </a:lnSpc>
                        <a:spcAft>
                          <a:spcPts val="2400"/>
                        </a:spcAft>
                      </a:pPr>
                      <a:r>
                        <a:rPr lang="hu-HU" sz="1200" dirty="0">
                          <a:effectLst/>
                        </a:rPr>
                        <a:t>1. negyedév</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2400"/>
                        </a:spcAft>
                      </a:pPr>
                      <a:r>
                        <a:rPr lang="hu-HU" sz="1200">
                          <a:effectLst/>
                        </a:rPr>
                        <a:t>Általános kérdések és válaszok (What's your name?, How old are you?, Where are you from? stb.) A "to be" ige jelen ideje: am/is/are.</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2400"/>
                        </a:spcAft>
                      </a:pPr>
                      <a:r>
                        <a:rPr lang="hu-HU" sz="1200" dirty="0">
                          <a:effectLst/>
                        </a:rPr>
                        <a:t>Bemutatkozás és személyes adatok közlése. Család és barátok: nevek, életkorok és kapcsolatok.</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extLst>
                  <a:ext uri="{0D108BD9-81ED-4DB2-BD59-A6C34878D82A}">
                    <a16:rowId xmlns:a16="http://schemas.microsoft.com/office/drawing/2014/main" val="2973453044"/>
                  </a:ext>
                </a:extLst>
              </a:tr>
              <a:tr h="961749">
                <a:tc>
                  <a:txBody>
                    <a:bodyPr/>
                    <a:lstStyle/>
                    <a:p>
                      <a:pPr>
                        <a:lnSpc>
                          <a:spcPct val="107000"/>
                        </a:lnSpc>
                        <a:spcAft>
                          <a:spcPts val="2400"/>
                        </a:spcAft>
                      </a:pPr>
                      <a:r>
                        <a:rPr lang="hu-HU" sz="1200">
                          <a:effectLst/>
                        </a:rPr>
                        <a:t>2. negyedév</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2400"/>
                        </a:spcAft>
                      </a:pPr>
                      <a:r>
                        <a:rPr lang="hu-HU" sz="1200">
                          <a:effectLst/>
                        </a:rPr>
                        <a:t>Birtokos névmások (my, your, his, her, its, our, their). Egyszerű jelen idő: I play, you play, he/she/it plays.</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2400"/>
                        </a:spcAft>
                      </a:pPr>
                      <a:r>
                        <a:rPr lang="hu-HU" sz="1200">
                          <a:effectLst/>
                        </a:rPr>
                        <a:t>Iskolai élet és tantárgyak. Sport és szabadidős tevékenységek.</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extLst>
                  <a:ext uri="{0D108BD9-81ED-4DB2-BD59-A6C34878D82A}">
                    <a16:rowId xmlns:a16="http://schemas.microsoft.com/office/drawing/2014/main" val="2737863058"/>
                  </a:ext>
                </a:extLst>
              </a:tr>
              <a:tr h="1276745">
                <a:tc>
                  <a:txBody>
                    <a:bodyPr/>
                    <a:lstStyle/>
                    <a:p>
                      <a:pPr>
                        <a:lnSpc>
                          <a:spcPct val="107000"/>
                        </a:lnSpc>
                        <a:spcAft>
                          <a:spcPts val="2400"/>
                        </a:spcAft>
                      </a:pPr>
                      <a:r>
                        <a:rPr lang="hu-HU" sz="1200">
                          <a:effectLst/>
                        </a:rPr>
                        <a:t>3. negyedév</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2400"/>
                        </a:spcAft>
                      </a:pPr>
                      <a:r>
                        <a:rPr lang="hu-HU" sz="1200">
                          <a:effectLst/>
                        </a:rPr>
                        <a:t>Egyszerű múlt idő (past simple): I played, you played, he/she/it played. Számlálás és összehasonlítás: How many...?, more, less, the same as.</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2400"/>
                        </a:spcAft>
                      </a:pPr>
                      <a:r>
                        <a:rPr lang="hu-HU" sz="1200">
                          <a:effectLst/>
                        </a:rPr>
                        <a:t>Utazás és városi helyek. Kultúrák és hagyományok.</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extLst>
                  <a:ext uri="{0D108BD9-81ED-4DB2-BD59-A6C34878D82A}">
                    <a16:rowId xmlns:a16="http://schemas.microsoft.com/office/drawing/2014/main" val="2018103672"/>
                  </a:ext>
                </a:extLst>
              </a:tr>
              <a:tr h="961749">
                <a:tc>
                  <a:txBody>
                    <a:bodyPr/>
                    <a:lstStyle/>
                    <a:p>
                      <a:pPr>
                        <a:lnSpc>
                          <a:spcPct val="107000"/>
                        </a:lnSpc>
                        <a:spcAft>
                          <a:spcPts val="2400"/>
                        </a:spcAft>
                      </a:pPr>
                      <a:r>
                        <a:rPr lang="hu-HU" sz="1200" dirty="0">
                          <a:effectLst/>
                        </a:rPr>
                        <a:t>4. negyedév</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2400"/>
                        </a:spcAft>
                      </a:pPr>
                      <a:r>
                        <a:rPr lang="hu-HU" sz="1200">
                          <a:effectLst/>
                        </a:rPr>
                        <a:t>Jövő idő (will): I will play, you will play, he/she/it will play. Kérdő mondatok a jövő időben.</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2400"/>
                        </a:spcAft>
                      </a:pPr>
                      <a:r>
                        <a:rPr lang="hu-HU" sz="1200" dirty="0">
                          <a:effectLst/>
                        </a:rPr>
                        <a:t>Vásárlás és vásárlói interakciók. Évszakok és időjárás.</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extLst>
                  <a:ext uri="{0D108BD9-81ED-4DB2-BD59-A6C34878D82A}">
                    <a16:rowId xmlns:a16="http://schemas.microsoft.com/office/drawing/2014/main" val="3372839446"/>
                  </a:ext>
                </a:extLst>
              </a:tr>
            </a:tbl>
          </a:graphicData>
        </a:graphic>
      </p:graphicFrame>
      <p:sp>
        <p:nvSpPr>
          <p:cNvPr id="5" name="Rectangle 1"/>
          <p:cNvSpPr>
            <a:spLocks noChangeArrowheads="1"/>
          </p:cNvSpPr>
          <p:nvPr/>
        </p:nvSpPr>
        <p:spPr bwMode="auto">
          <a:xfrm>
            <a:off x="333955" y="104233"/>
            <a:ext cx="15348764" cy="98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5. osztály Angol Nyelvi Tanterv</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Heti 3 </a:t>
            </a:r>
            <a:r>
              <a:rPr kumimoji="0" lang="hu-HU" altLang="hu-HU" sz="12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hu-HU" altLang="hu-HU" sz="12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a:t>
            </a:r>
            <a:endParaRPr kumimoji="0" lang="hu-HU" altLang="hu-HU" sz="1600" b="0" i="0" u="none" strike="noStrike" cap="none" normalizeH="0" baseline="0" dirty="0"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4199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Égi">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10845B-7F19-4A9A-BEE4-BEF0501E1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5274BF-C111-4B7A-8D90-F7666D37C131}">
  <ds:schemaRefs>
    <ds:schemaRef ds:uri="http://purl.org/dc/terms/"/>
    <ds:schemaRef ds:uri="http://schemas.microsoft.com/office/2006/documentManagement/types"/>
    <ds:schemaRef ds:uri="71af3243-3dd4-4a8d-8c0d-dd76da1f02a5"/>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16c05727-aa75-4e4a-9b5f-8a80a1165891"/>
    <ds:schemaRef ds:uri="http://purl.org/dc/dcmitype/"/>
  </ds:schemaRefs>
</ds:datastoreItem>
</file>

<file path=customXml/itemProps3.xml><?xml version="1.0" encoding="utf-8"?>
<ds:datastoreItem xmlns:ds="http://schemas.openxmlformats.org/officeDocument/2006/customXml" ds:itemID="{E0F1DF1E-36E3-406C-8CF7-DB13BB6470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Futurisztikus arculat</Template>
  <TotalTime>0</TotalTime>
  <Words>766</Words>
  <Application>Microsoft Office PowerPoint</Application>
  <PresentationFormat>Szélesvásznú</PresentationFormat>
  <Paragraphs>72</Paragraphs>
  <Slides>10</Slides>
  <Notes>2</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10</vt:i4>
      </vt:variant>
    </vt:vector>
  </HeadingPairs>
  <TitlesOfParts>
    <vt:vector size="15" baseType="lpstr">
      <vt:lpstr>Arial</vt:lpstr>
      <vt:lpstr>Calibri</vt:lpstr>
      <vt:lpstr>Calibri Light</vt:lpstr>
      <vt:lpstr>Times New Roman</vt:lpstr>
      <vt:lpstr>Égi</vt:lpstr>
      <vt:lpstr>A tanterv és a Chat GPT</vt:lpstr>
      <vt:lpstr>A tanárok helyi tanterve</vt:lpstr>
      <vt:lpstr>A feladat időigénye és helye</vt:lpstr>
      <vt:lpstr>A Chat gpt-nek adott parancsok- 1. kísérlet</vt:lpstr>
      <vt:lpstr>A Chat gpt-nek adott parancsok- 2. kísérlet</vt:lpstr>
      <vt:lpstr>A Chat gpt-nek adott parancsok- 3. kísérlet</vt:lpstr>
      <vt:lpstr>PowerPoint-bemutató</vt:lpstr>
      <vt:lpstr>PowerPoint-bemutató</vt:lpstr>
      <vt:lpstr>PowerPoint-bemutató</vt:lpstr>
      <vt:lpstr>Köszönöm a figyelmet!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2023-12-09T19:17:44Z</dcterms:created>
  <dcterms:modified xsi:type="dcterms:W3CDTF">2023-12-11T18:16:32Z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