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44" r:id="rId2"/>
    <p:sldMasterId id="2147483769" r:id="rId3"/>
    <p:sldMasterId id="2147483771" r:id="rId4"/>
  </p:sldMasterIdLst>
  <p:notesMasterIdLst>
    <p:notesMasterId r:id="rId16"/>
  </p:notesMasterIdLst>
  <p:sldIdLst>
    <p:sldId id="265" r:id="rId5"/>
    <p:sldId id="256" r:id="rId6"/>
    <p:sldId id="257" r:id="rId7"/>
    <p:sldId id="266" r:id="rId8"/>
    <p:sldId id="258" r:id="rId9"/>
    <p:sldId id="259" r:id="rId10"/>
    <p:sldId id="267" r:id="rId11"/>
    <p:sldId id="260" r:id="rId12"/>
    <p:sldId id="262" r:id="rId13"/>
    <p:sldId id="263" r:id="rId14"/>
    <p:sldId id="264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pos Péter" initials="" lastIdx="6" clrIdx="0">
    <p:extLst>
      <p:ext uri="{19B8F6BF-5375-455C-9EA6-DF929625EA0E}">
        <p15:presenceInfo xmlns:p15="http://schemas.microsoft.com/office/powerpoint/2012/main" userId="S::sipos.peter@sysconet.hu::6fa20c19-27c7-4c84-b449-ca539db8fa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3"/>
    <p:restoredTop sz="88337"/>
  </p:normalViewPr>
  <p:slideViewPr>
    <p:cSldViewPr snapToGrid="0">
      <p:cViewPr>
        <p:scale>
          <a:sx n="191" d="100"/>
          <a:sy n="191" d="100"/>
        </p:scale>
        <p:origin x="1200" y="368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6T11:32:44.925" idx="1">
    <p:pos x="7024" y="1150"/>
    <p:text>kellenek ilyen kód magyarázatok, hogy paraméter sorról sorra, vagy elég ideraknom a kódot, szuper dekoráció, és nagyjából elmagyarázom pedagógus nyelven?</p:text>
    <p:extLst>
      <p:ext uri="{C676402C-5697-4E1C-873F-D02D1690AC5C}">
        <p15:threadingInfo xmlns:p15="http://schemas.microsoft.com/office/powerpoint/2012/main" timeZoneBias="-120"/>
      </p:ext>
    </p:extLst>
  </p:cm>
  <p:cm authorId="1" dt="2023-10-16T17:33:41.493" idx="5">
    <p:pos x="6112" y="2360"/>
    <p:text>Ide kellene maga az is, hogy az adat amiket beadok paraméternek az honnan jön? Mert  logikailag annyi, hogy amit belájkolt a user, annak a tagjait elmentjük, és az algoritmus ajánl azokból. De ebben az esetben nem igazán érdekes az, hogy hogyan keletkezik az adat a paraméterbe, nem? plusz az még egy dia lenne, sok-sok technikai részlettel, amibe nem tudnék pedagógusi dolgot magyarázni, hiszen az sima adatgyűjtés.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6T11:33:54.611" idx="2">
    <p:pos x="10" y="10"/>
    <p:text>ezt is pedagógus nyelven kéne leirni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6T17:21:24.669" idx="3">
    <p:pos x="10" y="10"/>
    <p:text>Bele írjam ilyenkor hogy el lehet adni, vagy ez most nem cél téma?</p:text>
    <p:extLst>
      <p:ext uri="{C676402C-5697-4E1C-873F-D02D1690AC5C}">
        <p15:threadingInfo xmlns:p15="http://schemas.microsoft.com/office/powerpoint/2012/main" timeZoneBias="-120"/>
      </p:ext>
    </p:extLst>
  </p:cm>
  <p:cm authorId="1" dt="2023-10-16T17:53:37.648" idx="6">
    <p:pos x="146" y="146"/>
    <p:text>Illetve szerintem kell maga a magyarázat, hogy mit miért csinalok így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F9AC-EC5C-2A47-A0B6-A1958D8A9CF2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F8D42-2BC9-1D4F-915C-33F89004B18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72885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76955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További tanulási lehetőség</a:t>
            </a:r>
          </a:p>
          <a:p>
            <a:r>
              <a:rPr lang="en-GB" dirty="0" err="1"/>
              <a:t>É</a:t>
            </a:r>
            <a:r>
              <a:rPr lang="en-HU" dirty="0"/>
              <a:t>lvezetesebb játékélmény, nagyobb nepszeruseg, tobb felhasznalo -&gt;</a:t>
            </a:r>
            <a:br>
              <a:rPr lang="en-HU" dirty="0"/>
            </a:br>
            <a:r>
              <a:rPr lang="en-HU" dirty="0"/>
              <a:t>nagyobb esellyel lehet eladni az egesz cuccot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10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799222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HU" dirty="0"/>
              <a:t>ogyan tud valaki velünk dolgozni/ hogyan tudja használni a rendszerunket?</a:t>
            </a:r>
          </a:p>
          <a:p>
            <a:pPr marL="25400" indent="0">
              <a:buNone/>
            </a:pPr>
            <a:r>
              <a:rPr lang="en-HU" dirty="0"/>
              <a:t>- db access (perpill csak en)</a:t>
            </a:r>
          </a:p>
          <a:p>
            <a:pPr marL="25400" indent="0">
              <a:buNone/>
            </a:pPr>
            <a:r>
              <a:rPr lang="en-HU" dirty="0"/>
              <a:t>- app publikalas</a:t>
            </a:r>
          </a:p>
          <a:p>
            <a:pPr marL="25400" indent="0">
              <a:buNone/>
            </a:pPr>
            <a:r>
              <a:rPr lang="en-GB" dirty="0"/>
              <a:t>- m</a:t>
            </a:r>
            <a:r>
              <a:rPr lang="en-HU" dirty="0"/>
              <a:t>egfelelo fajl struktura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11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7112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- bemutatkozás (KJE/üzemmérnökinformatika)</a:t>
            </a:r>
          </a:p>
          <a:p>
            <a:r>
              <a:rPr lang="en-HU" dirty="0"/>
              <a:t>- miert vagy itt (2DM alapú iOS alkalmazás log rendszer támogatással)</a:t>
            </a:r>
          </a:p>
          <a:p>
            <a:r>
              <a:rPr lang="en-HU" dirty="0"/>
              <a:t>- miért jó ez most? (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9337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21. </a:t>
            </a:r>
            <a:r>
              <a:rPr lang="en-GB" dirty="0" err="1"/>
              <a:t>században</a:t>
            </a:r>
            <a:r>
              <a:rPr lang="en-GB" dirty="0"/>
              <a:t> </a:t>
            </a:r>
            <a:r>
              <a:rPr lang="en-GB" dirty="0" err="1"/>
              <a:t>mindenkinek</a:t>
            </a:r>
            <a:r>
              <a:rPr lang="en-GB" dirty="0"/>
              <a:t> van. </a:t>
            </a:r>
            <a:r>
              <a:rPr lang="en-HU" dirty="0"/>
              <a:t>hálózat, gyorsan elérheti bárki az eszközt.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U" dirty="0"/>
              <a:t>2. Szoftveres minőség, és a két erdeklődési görbe a google trends alapján kezd összeérni, ezért a nem lecsengő, kevésbé instabil, iOS-es görbén mozgunk.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U" dirty="0"/>
              <a:t>3. Létezik az a jelenség, hogy játszva tanulás,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72248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21. </a:t>
            </a:r>
            <a:r>
              <a:rPr lang="en-GB" dirty="0" err="1"/>
              <a:t>században</a:t>
            </a:r>
            <a:r>
              <a:rPr lang="en-GB" dirty="0"/>
              <a:t> </a:t>
            </a:r>
            <a:r>
              <a:rPr lang="en-GB" dirty="0" err="1"/>
              <a:t>mindenkinek</a:t>
            </a:r>
            <a:r>
              <a:rPr lang="en-GB" dirty="0"/>
              <a:t> van. </a:t>
            </a:r>
            <a:r>
              <a:rPr lang="en-HU" dirty="0"/>
              <a:t>hálózat, gyorsan elérheti bárki az eszközt.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U" dirty="0"/>
              <a:t>2. Szoftveres minőség, és a két erdeklődési görbe a google trends alapján kezd összeérni, ezért a nem lecsengő, kevésbé instabil, iOS-es görbén mozgunk.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U" dirty="0"/>
              <a:t>3. Létezik az a jelenség, hogy játszva tanulás,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0737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Igy néz ki egy játék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8984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V</a:t>
            </a:r>
            <a:r>
              <a:rPr lang="en-HU" dirty="0"/>
              <a:t>ideó lejátszás</a:t>
            </a:r>
          </a:p>
          <a:p>
            <a:pPr marL="228600" indent="-228600">
              <a:buAutoNum type="arabicPeriod"/>
            </a:pPr>
            <a:r>
              <a:rPr lang="en-GB" dirty="0"/>
              <a:t>M</a:t>
            </a:r>
            <a:r>
              <a:rPr lang="en-HU" dirty="0"/>
              <a:t>iért kell logolni?</a:t>
            </a:r>
          </a:p>
          <a:p>
            <a:pPr marL="228600" indent="-228600">
              <a:buAutoNum type="arabicPeriod"/>
            </a:pPr>
            <a:r>
              <a:rPr lang="en-GB" dirty="0"/>
              <a:t>K</a:t>
            </a:r>
            <a:r>
              <a:rPr lang="en-HU" dirty="0"/>
              <a:t>étféle logrendszer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94064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L</a:t>
            </a:r>
            <a:r>
              <a:rPr lang="en-HU" dirty="0"/>
              <a:t>okális fájl betöltés</a:t>
            </a:r>
          </a:p>
          <a:p>
            <a:pPr marL="228600" indent="-228600">
              <a:buAutoNum type="arabicPeriod"/>
            </a:pPr>
            <a:r>
              <a:rPr lang="en-GB" dirty="0"/>
              <a:t>O</a:t>
            </a:r>
            <a:r>
              <a:rPr lang="en-HU" dirty="0"/>
              <a:t>nline fájl betöltés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O</a:t>
            </a:r>
            <a:r>
              <a:rPr lang="en-HU" dirty="0"/>
              <a:t>nline fájl betöltés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8993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r>
              <a:rPr lang="hu-HU" dirty="0"/>
              <a:t>Miket kap meg paraméterben?</a:t>
            </a:r>
            <a:br>
              <a:rPr lang="hu-HU" dirty="0"/>
            </a:br>
            <a:r>
              <a:rPr lang="hu-HU" dirty="0" err="1"/>
              <a:t>content_data</a:t>
            </a:r>
            <a:r>
              <a:rPr lang="hu-HU" dirty="0"/>
              <a:t>: teljes adatbázisban található kvízek</a:t>
            </a:r>
            <a:br>
              <a:rPr lang="hu-HU" dirty="0"/>
            </a:br>
            <a:r>
              <a:rPr lang="hu-HU" dirty="0" err="1"/>
              <a:t>user_preferences</a:t>
            </a:r>
            <a:r>
              <a:rPr lang="hu-HU" dirty="0"/>
              <a:t>: felhasználó preferenciái</a:t>
            </a:r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0657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 dirty="0"/>
              <a:t>Ez egy user adatainak a tárolása.</a:t>
            </a:r>
          </a:p>
          <a:p>
            <a:r>
              <a:rPr lang="en-GB" dirty="0"/>
              <a:t>A</a:t>
            </a:r>
            <a:r>
              <a:rPr lang="en-HU" dirty="0"/>
              <a:t> “liked” nodeban vannak a user által lájkolt kvíz nevei.</a:t>
            </a:r>
            <a:endParaRPr lang="en-GB" dirty="0"/>
          </a:p>
          <a:p>
            <a:endParaRPr lang="en-GB" dirty="0"/>
          </a:p>
          <a:p>
            <a:r>
              <a:rPr lang="en-GB" dirty="0"/>
              <a:t>A</a:t>
            </a:r>
            <a:r>
              <a:rPr lang="en-HU" dirty="0"/>
              <a:t>z adatbazisban a kvizeket igy tarolom el (kep2), </a:t>
            </a:r>
          </a:p>
          <a:p>
            <a:r>
              <a:rPr lang="en-HU" dirty="0"/>
              <a:t>ebbol latszik,hogy nagyjabol hasonlo tageket hasznalok, hasonlo temaju kvizekre. </a:t>
            </a:r>
          </a:p>
          <a:p>
            <a:r>
              <a:rPr lang="en-GB" dirty="0"/>
              <a:t>E</a:t>
            </a:r>
            <a:r>
              <a:rPr lang="en-HU" dirty="0"/>
              <a:t>miatt lehetseges, hogy amikor a user kvazi belajkol egy</a:t>
            </a:r>
          </a:p>
          <a:p>
            <a:r>
              <a:rPr lang="en-HU" dirty="0"/>
              <a:t>kvizt “f1” “car” és “motorsport” taggel, ezek a tagek elmetodnek a</a:t>
            </a:r>
          </a:p>
          <a:p>
            <a:r>
              <a:rPr lang="en-HU" dirty="0"/>
              <a:t>user preferenciaiba, es amint talal olyan kvizt,</a:t>
            </a:r>
          </a:p>
          <a:p>
            <a:r>
              <a:rPr lang="en-HU" dirty="0"/>
              <a:t>ami az algoritmus alapjan matchel a tagekkel, beajalnja azt</a:t>
            </a:r>
          </a:p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F8D42-2BC9-1D4F-915C-33F89004B181}" type="slidenum">
              <a:rPr lang="en-HU" smtClean="0"/>
              <a:t>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1287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A5556-C0DA-16F2-E783-A70BE6843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CA013-4949-E0C0-E78B-F54B5920D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D241E-DF2E-8831-6702-B8923055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56BCA-4CFC-E684-D176-623EFDE1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AFEBD-B7CB-765E-5B44-8DAC6B4C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841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C211-B309-E487-7DF9-BC4745CEB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D6827-73C4-147C-D2B8-5BDF4CD8A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FCBD8-6DD9-FCC4-658B-FFDEFE5D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25ED-34B7-A239-3E7A-914C826A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8307-4CAC-F0CF-9DB7-15FEF533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6743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03DF9-FBBC-9F5C-44C3-42A2CFD2A4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18524-8F59-87ED-AD10-D18FE8B7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4B5F6-DD39-1252-5E21-75FA5C92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EC822-B43F-E9C0-AB60-F04C0E76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69FD1-A2A0-022D-F2DF-4A0436F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6464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rgbClr val="13367C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355175"/>
            <a:ext cx="5439600" cy="32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516825"/>
            <a:ext cx="31340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1612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289200" y="2024233"/>
            <a:ext cx="2132000" cy="1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9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/>
          </p:nvPr>
        </p:nvSpPr>
        <p:spPr>
          <a:xfrm>
            <a:off x="4289200" y="3659367"/>
            <a:ext cx="3496000" cy="11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259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60000" y="1473133"/>
            <a:ext cx="10520800" cy="4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Livvic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Font typeface="Roboto Condensed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Roboto Condensed"/>
              <a:buChar char="■"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7" name="Google Shape;17;p4"/>
          <p:cNvGrpSpPr/>
          <p:nvPr/>
        </p:nvGrpSpPr>
        <p:grpSpPr>
          <a:xfrm>
            <a:off x="1" y="6092062"/>
            <a:ext cx="1363345" cy="763663"/>
            <a:chOff x="-77" y="3784091"/>
            <a:chExt cx="2423582" cy="1357541"/>
          </a:xfrm>
        </p:grpSpPr>
        <p:sp>
          <p:nvSpPr>
            <p:cNvPr id="18" name="Google Shape;18;p4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4"/>
          <p:cNvGrpSpPr/>
          <p:nvPr/>
        </p:nvGrpSpPr>
        <p:grpSpPr>
          <a:xfrm rot="10800000">
            <a:off x="10828668" y="-5"/>
            <a:ext cx="1363345" cy="763663"/>
            <a:chOff x="-77" y="3784091"/>
            <a:chExt cx="2423582" cy="1357541"/>
          </a:xfrm>
        </p:grpSpPr>
        <p:sp>
          <p:nvSpPr>
            <p:cNvPr id="24" name="Google Shape;24;p4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751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882747" y="3048979"/>
            <a:ext cx="286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882753" y="3761779"/>
            <a:ext cx="28604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2448853" y="3761779"/>
            <a:ext cx="28604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3"/>
          </p:nvPr>
        </p:nvSpPr>
        <p:spPr>
          <a:xfrm>
            <a:off x="2448847" y="3048979"/>
            <a:ext cx="286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grpSp>
        <p:nvGrpSpPr>
          <p:cNvPr id="35" name="Google Shape;35;p5"/>
          <p:cNvGrpSpPr/>
          <p:nvPr/>
        </p:nvGrpSpPr>
        <p:grpSpPr>
          <a:xfrm>
            <a:off x="1" y="6092062"/>
            <a:ext cx="1363345" cy="763663"/>
            <a:chOff x="-77" y="3784091"/>
            <a:chExt cx="2423582" cy="1357541"/>
          </a:xfrm>
        </p:grpSpPr>
        <p:sp>
          <p:nvSpPr>
            <p:cNvPr id="36" name="Google Shape;36;p5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5"/>
          <p:cNvGrpSpPr/>
          <p:nvPr/>
        </p:nvGrpSpPr>
        <p:grpSpPr>
          <a:xfrm flipH="1">
            <a:off x="10828668" y="6092062"/>
            <a:ext cx="1363345" cy="763663"/>
            <a:chOff x="-77" y="3784091"/>
            <a:chExt cx="2423582" cy="1357541"/>
          </a:xfrm>
        </p:grpSpPr>
        <p:sp>
          <p:nvSpPr>
            <p:cNvPr id="42" name="Google Shape;42;p5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8579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>
            <a:off x="1" y="6092062"/>
            <a:ext cx="1363345" cy="763663"/>
            <a:chOff x="-77" y="3784091"/>
            <a:chExt cx="2423582" cy="1357541"/>
          </a:xfrm>
        </p:grpSpPr>
        <p:sp>
          <p:nvSpPr>
            <p:cNvPr id="50" name="Google Shape;50;p6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6"/>
          <p:cNvGrpSpPr/>
          <p:nvPr/>
        </p:nvGrpSpPr>
        <p:grpSpPr>
          <a:xfrm rot="10800000">
            <a:off x="10828668" y="-5"/>
            <a:ext cx="1363345" cy="763663"/>
            <a:chOff x="-77" y="3784091"/>
            <a:chExt cx="2423582" cy="1357541"/>
          </a:xfrm>
        </p:grpSpPr>
        <p:sp>
          <p:nvSpPr>
            <p:cNvPr id="56" name="Google Shape;56;p6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5100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6586267" y="1717681"/>
            <a:ext cx="25404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6586267" y="2910051"/>
            <a:ext cx="2540400" cy="2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65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980000" y="1787800"/>
            <a:ext cx="6232000" cy="3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grpSp>
        <p:nvGrpSpPr>
          <p:cNvPr id="66" name="Google Shape;66;p8"/>
          <p:cNvGrpSpPr/>
          <p:nvPr/>
        </p:nvGrpSpPr>
        <p:grpSpPr>
          <a:xfrm>
            <a:off x="-103" y="5045455"/>
            <a:ext cx="3231443" cy="1810055"/>
            <a:chOff x="-77" y="3784091"/>
            <a:chExt cx="2423582" cy="1357541"/>
          </a:xfrm>
        </p:grpSpPr>
        <p:sp>
          <p:nvSpPr>
            <p:cNvPr id="67" name="Google Shape;67;p8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8"/>
          <p:cNvGrpSpPr/>
          <p:nvPr/>
        </p:nvGrpSpPr>
        <p:grpSpPr>
          <a:xfrm rot="10800000">
            <a:off x="8960564" y="-12"/>
            <a:ext cx="3231443" cy="1810055"/>
            <a:chOff x="-77" y="3784091"/>
            <a:chExt cx="2423582" cy="1357541"/>
          </a:xfrm>
        </p:grpSpPr>
        <p:sp>
          <p:nvSpPr>
            <p:cNvPr id="73" name="Google Shape;73;p8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920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1403733" y="2252600"/>
            <a:ext cx="3489600" cy="13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2184400" y="3544867"/>
            <a:ext cx="2708800" cy="8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2"/>
          </p:nvPr>
        </p:nvSpPr>
        <p:spPr>
          <a:xfrm>
            <a:off x="5335300" y="1920000"/>
            <a:ext cx="5896800" cy="3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82" name="Google Shape;82;p9"/>
          <p:cNvGrpSpPr/>
          <p:nvPr/>
        </p:nvGrpSpPr>
        <p:grpSpPr>
          <a:xfrm>
            <a:off x="960000" y="1351500"/>
            <a:ext cx="127200" cy="4155000"/>
            <a:chOff x="4524300" y="1013625"/>
            <a:chExt cx="95400" cy="3116250"/>
          </a:xfrm>
        </p:grpSpPr>
        <p:sp>
          <p:nvSpPr>
            <p:cNvPr id="83" name="Google Shape;83;p9"/>
            <p:cNvSpPr/>
            <p:nvPr/>
          </p:nvSpPr>
          <p:spPr>
            <a:xfrm>
              <a:off x="4524300" y="1013625"/>
              <a:ext cx="95400" cy="1038300"/>
            </a:xfrm>
            <a:prstGeom prst="rect">
              <a:avLst/>
            </a:prstGeom>
            <a:solidFill>
              <a:srgbClr val="C8AEF8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9"/>
            <p:cNvSpPr/>
            <p:nvPr/>
          </p:nvSpPr>
          <p:spPr>
            <a:xfrm>
              <a:off x="4524300" y="1534125"/>
              <a:ext cx="95400" cy="1038300"/>
            </a:xfrm>
            <a:prstGeom prst="rect">
              <a:avLst/>
            </a:prstGeom>
            <a:solidFill>
              <a:srgbClr val="878FFF">
                <a:alpha val="73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4524300" y="2053275"/>
              <a:ext cx="95400" cy="1038300"/>
            </a:xfrm>
            <a:prstGeom prst="rect">
              <a:avLst/>
            </a:prstGeom>
            <a:solidFill>
              <a:srgbClr val="9154F8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9"/>
            <p:cNvSpPr/>
            <p:nvPr/>
          </p:nvSpPr>
          <p:spPr>
            <a:xfrm>
              <a:off x="4524300" y="2565875"/>
              <a:ext cx="95400" cy="1038300"/>
            </a:xfrm>
            <a:prstGeom prst="rect">
              <a:avLst/>
            </a:prstGeom>
            <a:solidFill>
              <a:srgbClr val="35C2DF">
                <a:alpha val="7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9"/>
            <p:cNvSpPr/>
            <p:nvPr/>
          </p:nvSpPr>
          <p:spPr>
            <a:xfrm>
              <a:off x="4524300" y="3091575"/>
              <a:ext cx="95400" cy="1038300"/>
            </a:xfrm>
            <a:prstGeom prst="rect">
              <a:avLst/>
            </a:prstGeom>
            <a:solidFill>
              <a:srgbClr val="CA7BEB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4524300" y="3610723"/>
              <a:ext cx="95400" cy="519000"/>
            </a:xfrm>
            <a:prstGeom prst="rect">
              <a:avLst/>
            </a:prstGeom>
            <a:solidFill>
              <a:srgbClr val="972CB4">
                <a:alpha val="7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4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5F0F-EEAD-083F-F40C-4E840C20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22CD3-6D98-7201-CD2B-AB3F45A60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C5930-5163-EBE1-C4C3-36E87983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99B3D-6F5E-0FE6-FD55-347AFCD7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01C98-F6F3-4E19-4B8A-A2350994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0509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2070100" y="708667"/>
            <a:ext cx="6286400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5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2118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 hasCustomPrompt="1"/>
          </p:nvPr>
        </p:nvSpPr>
        <p:spPr>
          <a:xfrm>
            <a:off x="2537667" y="2446451"/>
            <a:ext cx="711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2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3365600" y="3940767"/>
            <a:ext cx="5460800" cy="4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94" name="Google Shape;94;p11"/>
          <p:cNvGrpSpPr/>
          <p:nvPr/>
        </p:nvGrpSpPr>
        <p:grpSpPr>
          <a:xfrm flipH="1">
            <a:off x="8960564" y="5045455"/>
            <a:ext cx="3231443" cy="1810055"/>
            <a:chOff x="-77" y="3784091"/>
            <a:chExt cx="2423582" cy="1357541"/>
          </a:xfrm>
        </p:grpSpPr>
        <p:sp>
          <p:nvSpPr>
            <p:cNvPr id="95" name="Google Shape;95;p11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 rot="10800000" flipH="1">
            <a:off x="-103" y="-12"/>
            <a:ext cx="3231443" cy="1810055"/>
            <a:chOff x="-77" y="3784091"/>
            <a:chExt cx="2423582" cy="1357541"/>
          </a:xfrm>
        </p:grpSpPr>
        <p:sp>
          <p:nvSpPr>
            <p:cNvPr id="101" name="Google Shape;101;p11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1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1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9521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711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2536800" y="2058133"/>
            <a:ext cx="7118400" cy="18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/>
          </p:nvPr>
        </p:nvSpPr>
        <p:spPr>
          <a:xfrm>
            <a:off x="2536800" y="3985867"/>
            <a:ext cx="7118400" cy="8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grpSp>
        <p:nvGrpSpPr>
          <p:cNvPr id="110" name="Google Shape;110;p13"/>
          <p:cNvGrpSpPr/>
          <p:nvPr/>
        </p:nvGrpSpPr>
        <p:grpSpPr>
          <a:xfrm>
            <a:off x="-103" y="5045455"/>
            <a:ext cx="3231443" cy="1810055"/>
            <a:chOff x="-77" y="3784091"/>
            <a:chExt cx="2423582" cy="1357541"/>
          </a:xfrm>
        </p:grpSpPr>
        <p:sp>
          <p:nvSpPr>
            <p:cNvPr id="111" name="Google Shape;111;p13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13"/>
          <p:cNvGrpSpPr/>
          <p:nvPr/>
        </p:nvGrpSpPr>
        <p:grpSpPr>
          <a:xfrm rot="10800000">
            <a:off x="8960564" y="-12"/>
            <a:ext cx="3231443" cy="1810055"/>
            <a:chOff x="-77" y="3784091"/>
            <a:chExt cx="2423582" cy="1357541"/>
          </a:xfrm>
        </p:grpSpPr>
        <p:sp>
          <p:nvSpPr>
            <p:cNvPr id="117" name="Google Shape;117;p13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0404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>
            <a:spLocks noGrp="1"/>
          </p:cNvSpPr>
          <p:nvPr>
            <p:ph type="title"/>
          </p:nvPr>
        </p:nvSpPr>
        <p:spPr>
          <a:xfrm>
            <a:off x="6984347" y="2489000"/>
            <a:ext cx="286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body" idx="1"/>
          </p:nvPr>
        </p:nvSpPr>
        <p:spPr>
          <a:xfrm>
            <a:off x="6984353" y="3201800"/>
            <a:ext cx="28604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2"/>
          </p:nvPr>
        </p:nvSpPr>
        <p:spPr>
          <a:xfrm>
            <a:off x="2347253" y="3201800"/>
            <a:ext cx="28604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3"/>
          </p:nvPr>
        </p:nvSpPr>
        <p:spPr>
          <a:xfrm>
            <a:off x="2347247" y="2489000"/>
            <a:ext cx="2860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grpSp>
        <p:nvGrpSpPr>
          <p:cNvPr id="128" name="Google Shape;128;p14"/>
          <p:cNvGrpSpPr/>
          <p:nvPr/>
        </p:nvGrpSpPr>
        <p:grpSpPr>
          <a:xfrm rot="-5400000">
            <a:off x="11128501" y="5794495"/>
            <a:ext cx="1363345" cy="763663"/>
            <a:chOff x="-77" y="3784091"/>
            <a:chExt cx="2423582" cy="1357541"/>
          </a:xfrm>
        </p:grpSpPr>
        <p:sp>
          <p:nvSpPr>
            <p:cNvPr id="129" name="Google Shape;129;p14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14"/>
          <p:cNvGrpSpPr/>
          <p:nvPr/>
        </p:nvGrpSpPr>
        <p:grpSpPr>
          <a:xfrm rot="5400000">
            <a:off x="-299833" y="299829"/>
            <a:ext cx="1363345" cy="763663"/>
            <a:chOff x="-77" y="3784091"/>
            <a:chExt cx="2423582" cy="1357541"/>
          </a:xfrm>
        </p:grpSpPr>
        <p:sp>
          <p:nvSpPr>
            <p:cNvPr id="135" name="Google Shape;135;p14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694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 idx="2" hasCustomPrompt="1"/>
          </p:nvPr>
        </p:nvSpPr>
        <p:spPr>
          <a:xfrm>
            <a:off x="1616067" y="3244933"/>
            <a:ext cx="1323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 idx="3" hasCustomPrompt="1"/>
          </p:nvPr>
        </p:nvSpPr>
        <p:spPr>
          <a:xfrm>
            <a:off x="4161533" y="3244933"/>
            <a:ext cx="1323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 idx="4" hasCustomPrompt="1"/>
          </p:nvPr>
        </p:nvSpPr>
        <p:spPr>
          <a:xfrm>
            <a:off x="6707000" y="3244933"/>
            <a:ext cx="1323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 idx="5" hasCustomPrompt="1"/>
          </p:nvPr>
        </p:nvSpPr>
        <p:spPr>
          <a:xfrm>
            <a:off x="9252467" y="3244933"/>
            <a:ext cx="1323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5"/>
          <p:cNvSpPr txBox="1">
            <a:spLocks noGrp="1"/>
          </p:cNvSpPr>
          <p:nvPr>
            <p:ph type="subTitle" idx="1"/>
          </p:nvPr>
        </p:nvSpPr>
        <p:spPr>
          <a:xfrm>
            <a:off x="1529967" y="3848833"/>
            <a:ext cx="1496000" cy="6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6"/>
          </p:nvPr>
        </p:nvSpPr>
        <p:spPr>
          <a:xfrm>
            <a:off x="4075400" y="3848833"/>
            <a:ext cx="1496000" cy="6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7"/>
          </p:nvPr>
        </p:nvSpPr>
        <p:spPr>
          <a:xfrm>
            <a:off x="6620833" y="3848833"/>
            <a:ext cx="1496000" cy="6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8"/>
          </p:nvPr>
        </p:nvSpPr>
        <p:spPr>
          <a:xfrm>
            <a:off x="9166267" y="3848833"/>
            <a:ext cx="1496000" cy="6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subTitle" idx="9"/>
          </p:nvPr>
        </p:nvSpPr>
        <p:spPr>
          <a:xfrm>
            <a:off x="1388667" y="4297833"/>
            <a:ext cx="17784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subTitle" idx="13"/>
          </p:nvPr>
        </p:nvSpPr>
        <p:spPr>
          <a:xfrm>
            <a:off x="3900263" y="4297833"/>
            <a:ext cx="17784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subTitle" idx="14"/>
          </p:nvPr>
        </p:nvSpPr>
        <p:spPr>
          <a:xfrm>
            <a:off x="6513460" y="4297833"/>
            <a:ext cx="17784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5"/>
          </p:nvPr>
        </p:nvSpPr>
        <p:spPr>
          <a:xfrm>
            <a:off x="9025056" y="4297833"/>
            <a:ext cx="17784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154" name="Google Shape;154;p15"/>
          <p:cNvGrpSpPr/>
          <p:nvPr/>
        </p:nvGrpSpPr>
        <p:grpSpPr>
          <a:xfrm rot="-5400000">
            <a:off x="11128501" y="5794495"/>
            <a:ext cx="1363345" cy="763663"/>
            <a:chOff x="-77" y="3784091"/>
            <a:chExt cx="2423582" cy="1357541"/>
          </a:xfrm>
        </p:grpSpPr>
        <p:sp>
          <p:nvSpPr>
            <p:cNvPr id="155" name="Google Shape;155;p15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" name="Google Shape;160;p15"/>
          <p:cNvGrpSpPr/>
          <p:nvPr/>
        </p:nvGrpSpPr>
        <p:grpSpPr>
          <a:xfrm rot="5400000">
            <a:off x="-299833" y="299829"/>
            <a:ext cx="1363345" cy="763663"/>
            <a:chOff x="-77" y="3784091"/>
            <a:chExt cx="2423582" cy="1357541"/>
          </a:xfrm>
        </p:grpSpPr>
        <p:sp>
          <p:nvSpPr>
            <p:cNvPr id="161" name="Google Shape;161;p15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8420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gradFill>
          <a:gsLst>
            <a:gs pos="0">
              <a:srgbClr val="13367C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"/>
          </p:nvPr>
        </p:nvSpPr>
        <p:spPr>
          <a:xfrm>
            <a:off x="959600" y="3246567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subTitle" idx="2"/>
          </p:nvPr>
        </p:nvSpPr>
        <p:spPr>
          <a:xfrm>
            <a:off x="959800" y="3646436"/>
            <a:ext cx="3089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subTitle" idx="3"/>
          </p:nvPr>
        </p:nvSpPr>
        <p:spPr>
          <a:xfrm>
            <a:off x="4551492" y="3246567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subTitle" idx="4"/>
          </p:nvPr>
        </p:nvSpPr>
        <p:spPr>
          <a:xfrm>
            <a:off x="4551492" y="3646436"/>
            <a:ext cx="3089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5"/>
          </p:nvPr>
        </p:nvSpPr>
        <p:spPr>
          <a:xfrm>
            <a:off x="8142767" y="3246567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subTitle" idx="6"/>
          </p:nvPr>
        </p:nvSpPr>
        <p:spPr>
          <a:xfrm>
            <a:off x="8142767" y="3646436"/>
            <a:ext cx="3089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174" name="Google Shape;174;p16"/>
          <p:cNvGrpSpPr/>
          <p:nvPr/>
        </p:nvGrpSpPr>
        <p:grpSpPr>
          <a:xfrm rot="5400000" flipH="1">
            <a:off x="-299833" y="5794495"/>
            <a:ext cx="1363345" cy="763663"/>
            <a:chOff x="-77" y="3784091"/>
            <a:chExt cx="2423582" cy="1357541"/>
          </a:xfrm>
        </p:grpSpPr>
        <p:sp>
          <p:nvSpPr>
            <p:cNvPr id="175" name="Google Shape;175;p16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6"/>
          <p:cNvGrpSpPr/>
          <p:nvPr/>
        </p:nvGrpSpPr>
        <p:grpSpPr>
          <a:xfrm rot="-5400000" flipH="1">
            <a:off x="11128501" y="299829"/>
            <a:ext cx="1363345" cy="763663"/>
            <a:chOff x="-77" y="3784091"/>
            <a:chExt cx="2423582" cy="1357541"/>
          </a:xfrm>
        </p:grpSpPr>
        <p:sp>
          <p:nvSpPr>
            <p:cNvPr id="181" name="Google Shape;181;p16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3177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subTitle" idx="1"/>
          </p:nvPr>
        </p:nvSpPr>
        <p:spPr>
          <a:xfrm>
            <a:off x="959967" y="4273351"/>
            <a:ext cx="170960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2"/>
          </p:nvPr>
        </p:nvSpPr>
        <p:spPr>
          <a:xfrm>
            <a:off x="5285551" y="4273351"/>
            <a:ext cx="170960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subTitle" idx="3"/>
          </p:nvPr>
        </p:nvSpPr>
        <p:spPr>
          <a:xfrm>
            <a:off x="9522433" y="4273351"/>
            <a:ext cx="1709600" cy="1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4"/>
          </p:nvPr>
        </p:nvSpPr>
        <p:spPr>
          <a:xfrm>
            <a:off x="959967" y="3908455"/>
            <a:ext cx="170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subTitle" idx="5"/>
          </p:nvPr>
        </p:nvSpPr>
        <p:spPr>
          <a:xfrm>
            <a:off x="9522433" y="3908455"/>
            <a:ext cx="170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6"/>
          </p:nvPr>
        </p:nvSpPr>
        <p:spPr>
          <a:xfrm>
            <a:off x="5285551" y="3908455"/>
            <a:ext cx="170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194" name="Google Shape;194;p17"/>
          <p:cNvGrpSpPr/>
          <p:nvPr/>
        </p:nvGrpSpPr>
        <p:grpSpPr>
          <a:xfrm rot="-5400000" flipH="1">
            <a:off x="11128501" y="299829"/>
            <a:ext cx="1363345" cy="763663"/>
            <a:chOff x="-77" y="3784091"/>
            <a:chExt cx="2423582" cy="1357541"/>
          </a:xfrm>
        </p:grpSpPr>
        <p:sp>
          <p:nvSpPr>
            <p:cNvPr id="195" name="Google Shape;195;p17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" name="Google Shape;200;p17"/>
          <p:cNvGrpSpPr/>
          <p:nvPr/>
        </p:nvGrpSpPr>
        <p:grpSpPr>
          <a:xfrm rot="5400000" flipH="1">
            <a:off x="-299833" y="5794495"/>
            <a:ext cx="1363345" cy="763663"/>
            <a:chOff x="-77" y="3784091"/>
            <a:chExt cx="2423582" cy="1357541"/>
          </a:xfrm>
        </p:grpSpPr>
        <p:sp>
          <p:nvSpPr>
            <p:cNvPr id="201" name="Google Shape;201;p17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69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1"/>
          </p:nvPr>
        </p:nvSpPr>
        <p:spPr>
          <a:xfrm>
            <a:off x="2456333" y="2158391"/>
            <a:ext cx="2243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subTitle" idx="2"/>
          </p:nvPr>
        </p:nvSpPr>
        <p:spPr>
          <a:xfrm>
            <a:off x="1890067" y="2558267"/>
            <a:ext cx="28100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2671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subTitle" idx="3"/>
          </p:nvPr>
        </p:nvSpPr>
        <p:spPr>
          <a:xfrm>
            <a:off x="2456792" y="3923239"/>
            <a:ext cx="22432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11" name="Google Shape;211;p18"/>
          <p:cNvSpPr txBox="1">
            <a:spLocks noGrp="1"/>
          </p:cNvSpPr>
          <p:nvPr>
            <p:ph type="subTitle" idx="4"/>
          </p:nvPr>
        </p:nvSpPr>
        <p:spPr>
          <a:xfrm>
            <a:off x="1890099" y="4323100"/>
            <a:ext cx="28100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4415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subTitle" idx="5"/>
          </p:nvPr>
        </p:nvSpPr>
        <p:spPr>
          <a:xfrm>
            <a:off x="7491884" y="3923239"/>
            <a:ext cx="22432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6"/>
          </p:nvPr>
        </p:nvSpPr>
        <p:spPr>
          <a:xfrm>
            <a:off x="7491967" y="4323100"/>
            <a:ext cx="28100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subTitle" idx="7"/>
          </p:nvPr>
        </p:nvSpPr>
        <p:spPr>
          <a:xfrm>
            <a:off x="7491943" y="2158391"/>
            <a:ext cx="22432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8"/>
          </p:nvPr>
        </p:nvSpPr>
        <p:spPr>
          <a:xfrm>
            <a:off x="7492035" y="2558267"/>
            <a:ext cx="2810000" cy="1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2671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216" name="Google Shape;216;p18"/>
          <p:cNvGrpSpPr/>
          <p:nvPr/>
        </p:nvGrpSpPr>
        <p:grpSpPr>
          <a:xfrm rot="-5400000" flipH="1">
            <a:off x="11128501" y="299829"/>
            <a:ext cx="1363345" cy="763663"/>
            <a:chOff x="-77" y="3784091"/>
            <a:chExt cx="2423582" cy="1357541"/>
          </a:xfrm>
        </p:grpSpPr>
        <p:sp>
          <p:nvSpPr>
            <p:cNvPr id="217" name="Google Shape;217;p18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18"/>
          <p:cNvGrpSpPr/>
          <p:nvPr/>
        </p:nvGrpSpPr>
        <p:grpSpPr>
          <a:xfrm rot="5400000" flipH="1">
            <a:off x="-299833" y="5794495"/>
            <a:ext cx="1363345" cy="763663"/>
            <a:chOff x="-77" y="3784091"/>
            <a:chExt cx="2423582" cy="1357541"/>
          </a:xfrm>
        </p:grpSpPr>
        <p:sp>
          <p:nvSpPr>
            <p:cNvPr id="223" name="Google Shape;223;p18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5520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5615567" y="1906513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 hasCustomPrompt="1"/>
          </p:nvPr>
        </p:nvSpPr>
        <p:spPr>
          <a:xfrm>
            <a:off x="4441633" y="1924467"/>
            <a:ext cx="107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5615567" y="2259679"/>
            <a:ext cx="3089200" cy="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subTitle" idx="4"/>
          </p:nvPr>
        </p:nvSpPr>
        <p:spPr>
          <a:xfrm>
            <a:off x="5615567" y="3361608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title" idx="5" hasCustomPrompt="1"/>
          </p:nvPr>
        </p:nvSpPr>
        <p:spPr>
          <a:xfrm>
            <a:off x="4441633" y="3354229"/>
            <a:ext cx="107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9"/>
          <p:cNvSpPr txBox="1">
            <a:spLocks noGrp="1"/>
          </p:cNvSpPr>
          <p:nvPr>
            <p:ph type="subTitle" idx="6"/>
          </p:nvPr>
        </p:nvSpPr>
        <p:spPr>
          <a:xfrm>
            <a:off x="5615567" y="3714773"/>
            <a:ext cx="3089200" cy="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5615767" y="4816703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 hasCustomPrompt="1"/>
          </p:nvPr>
        </p:nvSpPr>
        <p:spPr>
          <a:xfrm>
            <a:off x="4441633" y="4816703"/>
            <a:ext cx="107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9"/>
          </p:nvPr>
        </p:nvSpPr>
        <p:spPr>
          <a:xfrm>
            <a:off x="5615767" y="5169868"/>
            <a:ext cx="3089200" cy="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239" name="Google Shape;239;p19"/>
          <p:cNvGrpSpPr/>
          <p:nvPr/>
        </p:nvGrpSpPr>
        <p:grpSpPr>
          <a:xfrm>
            <a:off x="-103" y="5045455"/>
            <a:ext cx="3231443" cy="1810055"/>
            <a:chOff x="-77" y="3784091"/>
            <a:chExt cx="2423582" cy="1357541"/>
          </a:xfrm>
        </p:grpSpPr>
        <p:sp>
          <p:nvSpPr>
            <p:cNvPr id="240" name="Google Shape;240;p19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19"/>
          <p:cNvGrpSpPr/>
          <p:nvPr/>
        </p:nvGrpSpPr>
        <p:grpSpPr>
          <a:xfrm rot="10800000">
            <a:off x="8960564" y="-12"/>
            <a:ext cx="3231443" cy="1810055"/>
            <a:chOff x="-77" y="3784091"/>
            <a:chExt cx="2423582" cy="1357541"/>
          </a:xfrm>
        </p:grpSpPr>
        <p:sp>
          <p:nvSpPr>
            <p:cNvPr id="246" name="Google Shape;246;p19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90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2AF2-C494-FFB3-6BF6-DBA16D2D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F16DF-AAE9-AFE4-4940-AA290A74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ADF46-BC0F-B83F-587D-A0B6AF8E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D74C7-595F-73C3-ABD3-D47D8185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3538-E9EF-A535-FD63-D1E3F648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997618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>
            <a:spLocks noGrp="1"/>
          </p:cNvSpPr>
          <p:nvPr>
            <p:ph type="subTitle" idx="1"/>
          </p:nvPr>
        </p:nvSpPr>
        <p:spPr>
          <a:xfrm>
            <a:off x="959467" y="2360833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3" name="Google Shape;253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title" idx="2" hasCustomPrompt="1"/>
          </p:nvPr>
        </p:nvSpPr>
        <p:spPr>
          <a:xfrm>
            <a:off x="1772267" y="1757767"/>
            <a:ext cx="1464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3"/>
          </p:nvPr>
        </p:nvSpPr>
        <p:spPr>
          <a:xfrm>
            <a:off x="960133" y="2862288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4"/>
          </p:nvPr>
        </p:nvSpPr>
        <p:spPr>
          <a:xfrm>
            <a:off x="4551333" y="2360833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title" idx="5" hasCustomPrompt="1"/>
          </p:nvPr>
        </p:nvSpPr>
        <p:spPr>
          <a:xfrm>
            <a:off x="5364033" y="1757767"/>
            <a:ext cx="1464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6"/>
          </p:nvPr>
        </p:nvSpPr>
        <p:spPr>
          <a:xfrm>
            <a:off x="4551651" y="2862288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7"/>
          </p:nvPr>
        </p:nvSpPr>
        <p:spPr>
          <a:xfrm>
            <a:off x="8142733" y="2360833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title" idx="8" hasCustomPrompt="1"/>
          </p:nvPr>
        </p:nvSpPr>
        <p:spPr>
          <a:xfrm>
            <a:off x="8955400" y="1757767"/>
            <a:ext cx="1464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9"/>
          </p:nvPr>
        </p:nvSpPr>
        <p:spPr>
          <a:xfrm>
            <a:off x="8142801" y="2862288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13"/>
          </p:nvPr>
        </p:nvSpPr>
        <p:spPr>
          <a:xfrm>
            <a:off x="959467" y="4527303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title" idx="14" hasCustomPrompt="1"/>
          </p:nvPr>
        </p:nvSpPr>
        <p:spPr>
          <a:xfrm>
            <a:off x="1772267" y="3924248"/>
            <a:ext cx="1464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15"/>
          </p:nvPr>
        </p:nvSpPr>
        <p:spPr>
          <a:xfrm>
            <a:off x="960133" y="5028769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16"/>
          </p:nvPr>
        </p:nvSpPr>
        <p:spPr>
          <a:xfrm>
            <a:off x="4551200" y="4527303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title" idx="17" hasCustomPrompt="1"/>
          </p:nvPr>
        </p:nvSpPr>
        <p:spPr>
          <a:xfrm>
            <a:off x="5364033" y="3924248"/>
            <a:ext cx="1464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18"/>
          </p:nvPr>
        </p:nvSpPr>
        <p:spPr>
          <a:xfrm>
            <a:off x="4551651" y="5028769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9"/>
          </p:nvPr>
        </p:nvSpPr>
        <p:spPr>
          <a:xfrm>
            <a:off x="8142733" y="4527300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20" hasCustomPrompt="1"/>
          </p:nvPr>
        </p:nvSpPr>
        <p:spPr>
          <a:xfrm>
            <a:off x="8955400" y="3924248"/>
            <a:ext cx="1464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Oswald"/>
              <a:buNone/>
              <a:defRPr sz="40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21"/>
          </p:nvPr>
        </p:nvSpPr>
        <p:spPr>
          <a:xfrm>
            <a:off x="8142801" y="5028769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271" name="Google Shape;271;p20"/>
          <p:cNvGrpSpPr/>
          <p:nvPr/>
        </p:nvGrpSpPr>
        <p:grpSpPr>
          <a:xfrm>
            <a:off x="1" y="6092062"/>
            <a:ext cx="1363345" cy="763663"/>
            <a:chOff x="-77" y="3784091"/>
            <a:chExt cx="2423582" cy="1357541"/>
          </a:xfrm>
        </p:grpSpPr>
        <p:sp>
          <p:nvSpPr>
            <p:cNvPr id="272" name="Google Shape;272;p20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7" name="Google Shape;277;p20"/>
          <p:cNvGrpSpPr/>
          <p:nvPr/>
        </p:nvGrpSpPr>
        <p:grpSpPr>
          <a:xfrm flipH="1">
            <a:off x="10828668" y="6092062"/>
            <a:ext cx="1363345" cy="763663"/>
            <a:chOff x="-77" y="3784091"/>
            <a:chExt cx="2423582" cy="1357541"/>
          </a:xfrm>
        </p:grpSpPr>
        <p:sp>
          <p:nvSpPr>
            <p:cNvPr id="278" name="Google Shape;278;p20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1561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"/>
          <p:cNvSpPr txBox="1">
            <a:spLocks noGrp="1"/>
          </p:cNvSpPr>
          <p:nvPr>
            <p:ph type="subTitle" idx="1"/>
          </p:nvPr>
        </p:nvSpPr>
        <p:spPr>
          <a:xfrm>
            <a:off x="1881284" y="1999481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5" name="Google Shape;285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subTitle" idx="2"/>
          </p:nvPr>
        </p:nvSpPr>
        <p:spPr>
          <a:xfrm>
            <a:off x="1881951" y="2399336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7" name="Google Shape;287;p21"/>
          <p:cNvSpPr txBox="1">
            <a:spLocks noGrp="1"/>
          </p:cNvSpPr>
          <p:nvPr>
            <p:ph type="subTitle" idx="3"/>
          </p:nvPr>
        </p:nvSpPr>
        <p:spPr>
          <a:xfrm>
            <a:off x="1881317" y="3368465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subTitle" idx="4"/>
          </p:nvPr>
        </p:nvSpPr>
        <p:spPr>
          <a:xfrm>
            <a:off x="1881633" y="3768320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5"/>
          </p:nvPr>
        </p:nvSpPr>
        <p:spPr>
          <a:xfrm>
            <a:off x="7221284" y="1999481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6"/>
          </p:nvPr>
        </p:nvSpPr>
        <p:spPr>
          <a:xfrm>
            <a:off x="7221351" y="2399336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4279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1" name="Google Shape;291;p21"/>
          <p:cNvSpPr txBox="1">
            <a:spLocks noGrp="1"/>
          </p:cNvSpPr>
          <p:nvPr>
            <p:ph type="subTitle" idx="7"/>
          </p:nvPr>
        </p:nvSpPr>
        <p:spPr>
          <a:xfrm>
            <a:off x="1881284" y="4737452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2" name="Google Shape;292;p21"/>
          <p:cNvSpPr txBox="1">
            <a:spLocks noGrp="1"/>
          </p:cNvSpPr>
          <p:nvPr>
            <p:ph type="subTitle" idx="8"/>
          </p:nvPr>
        </p:nvSpPr>
        <p:spPr>
          <a:xfrm>
            <a:off x="1881951" y="5137319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3" name="Google Shape;293;p21"/>
          <p:cNvSpPr txBox="1">
            <a:spLocks noGrp="1"/>
          </p:cNvSpPr>
          <p:nvPr>
            <p:ph type="subTitle" idx="9"/>
          </p:nvPr>
        </p:nvSpPr>
        <p:spPr>
          <a:xfrm>
            <a:off x="7221051" y="3368468"/>
            <a:ext cx="30896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4" name="Google Shape;294;p21"/>
          <p:cNvSpPr txBox="1">
            <a:spLocks noGrp="1"/>
          </p:cNvSpPr>
          <p:nvPr>
            <p:ph type="subTitle" idx="13"/>
          </p:nvPr>
        </p:nvSpPr>
        <p:spPr>
          <a:xfrm>
            <a:off x="7221500" y="3768335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5" name="Google Shape;295;p21"/>
          <p:cNvSpPr txBox="1">
            <a:spLocks noGrp="1"/>
          </p:cNvSpPr>
          <p:nvPr>
            <p:ph type="subTitle" idx="14"/>
          </p:nvPr>
        </p:nvSpPr>
        <p:spPr>
          <a:xfrm>
            <a:off x="7221284" y="4737449"/>
            <a:ext cx="30892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296" name="Google Shape;296;p21"/>
          <p:cNvSpPr txBox="1">
            <a:spLocks noGrp="1"/>
          </p:cNvSpPr>
          <p:nvPr>
            <p:ph type="subTitle" idx="15"/>
          </p:nvPr>
        </p:nvSpPr>
        <p:spPr>
          <a:xfrm>
            <a:off x="7221351" y="5137319"/>
            <a:ext cx="30892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grpSp>
        <p:nvGrpSpPr>
          <p:cNvPr id="297" name="Google Shape;297;p21"/>
          <p:cNvGrpSpPr/>
          <p:nvPr/>
        </p:nvGrpSpPr>
        <p:grpSpPr>
          <a:xfrm>
            <a:off x="1" y="6092062"/>
            <a:ext cx="1363345" cy="763663"/>
            <a:chOff x="-77" y="3784091"/>
            <a:chExt cx="2423582" cy="1357541"/>
          </a:xfrm>
        </p:grpSpPr>
        <p:sp>
          <p:nvSpPr>
            <p:cNvPr id="298" name="Google Shape;298;p21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3" name="Google Shape;303;p21"/>
          <p:cNvGrpSpPr/>
          <p:nvPr/>
        </p:nvGrpSpPr>
        <p:grpSpPr>
          <a:xfrm rot="10800000">
            <a:off x="10828668" y="-5"/>
            <a:ext cx="1363345" cy="763663"/>
            <a:chOff x="-77" y="3784091"/>
            <a:chExt cx="2423582" cy="1357541"/>
          </a:xfrm>
        </p:grpSpPr>
        <p:sp>
          <p:nvSpPr>
            <p:cNvPr id="304" name="Google Shape;304;p21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1111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2"/>
          <p:cNvGrpSpPr/>
          <p:nvPr/>
        </p:nvGrpSpPr>
        <p:grpSpPr>
          <a:xfrm>
            <a:off x="-11" y="2225411"/>
            <a:ext cx="3708511" cy="2407176"/>
            <a:chOff x="8024127" y="984378"/>
            <a:chExt cx="2502369" cy="1624275"/>
          </a:xfrm>
        </p:grpSpPr>
        <p:sp>
          <p:nvSpPr>
            <p:cNvPr id="311" name="Google Shape;311;p22"/>
            <p:cNvSpPr/>
            <p:nvPr/>
          </p:nvSpPr>
          <p:spPr>
            <a:xfrm>
              <a:off x="8647339" y="2562003"/>
              <a:ext cx="65709" cy="30106"/>
            </a:xfrm>
            <a:custGeom>
              <a:avLst/>
              <a:gdLst/>
              <a:ahLst/>
              <a:cxnLst/>
              <a:rect l="l" t="t" r="r" b="b"/>
              <a:pathLst>
                <a:path w="2259" h="1035" extrusionOk="0">
                  <a:moveTo>
                    <a:pt x="125" y="899"/>
                  </a:moveTo>
                  <a:lnTo>
                    <a:pt x="125" y="899"/>
                  </a:lnTo>
                  <a:cubicBezTo>
                    <a:pt x="132" y="943"/>
                    <a:pt x="142" y="989"/>
                    <a:pt x="157" y="1035"/>
                  </a:cubicBezTo>
                  <a:cubicBezTo>
                    <a:pt x="157" y="1001"/>
                    <a:pt x="157" y="1001"/>
                    <a:pt x="157" y="1001"/>
                  </a:cubicBezTo>
                  <a:cubicBezTo>
                    <a:pt x="144" y="967"/>
                    <a:pt x="133" y="933"/>
                    <a:pt x="125" y="899"/>
                  </a:cubicBezTo>
                  <a:close/>
                  <a:moveTo>
                    <a:pt x="891" y="1"/>
                  </a:moveTo>
                  <a:cubicBezTo>
                    <a:pt x="329" y="1"/>
                    <a:pt x="1" y="409"/>
                    <a:pt x="125" y="899"/>
                  </a:cubicBezTo>
                  <a:lnTo>
                    <a:pt x="125" y="899"/>
                  </a:lnTo>
                  <a:cubicBezTo>
                    <a:pt x="49" y="429"/>
                    <a:pt x="373" y="67"/>
                    <a:pt x="891" y="67"/>
                  </a:cubicBezTo>
                  <a:cubicBezTo>
                    <a:pt x="1491" y="67"/>
                    <a:pt x="2091" y="501"/>
                    <a:pt x="2258" y="1035"/>
                  </a:cubicBezTo>
                  <a:cubicBezTo>
                    <a:pt x="2258" y="1001"/>
                    <a:pt x="2258" y="1001"/>
                    <a:pt x="2258" y="1001"/>
                  </a:cubicBezTo>
                  <a:cubicBezTo>
                    <a:pt x="2091" y="468"/>
                    <a:pt x="1458" y="1"/>
                    <a:pt x="891" y="1"/>
                  </a:cubicBezTo>
                  <a:close/>
                </a:path>
              </a:pathLst>
            </a:custGeom>
            <a:solidFill>
              <a:srgbClr val="FFF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8759904" y="2562003"/>
              <a:ext cx="65680" cy="30106"/>
            </a:xfrm>
            <a:custGeom>
              <a:avLst/>
              <a:gdLst/>
              <a:ahLst/>
              <a:cxnLst/>
              <a:rect l="l" t="t" r="r" b="b"/>
              <a:pathLst>
                <a:path w="2258" h="1035" extrusionOk="0">
                  <a:moveTo>
                    <a:pt x="124" y="899"/>
                  </a:moveTo>
                  <a:cubicBezTo>
                    <a:pt x="131" y="943"/>
                    <a:pt x="142" y="989"/>
                    <a:pt x="156" y="1035"/>
                  </a:cubicBezTo>
                  <a:cubicBezTo>
                    <a:pt x="156" y="1001"/>
                    <a:pt x="156" y="1001"/>
                    <a:pt x="156" y="1001"/>
                  </a:cubicBezTo>
                  <a:cubicBezTo>
                    <a:pt x="143" y="967"/>
                    <a:pt x="133" y="933"/>
                    <a:pt x="124" y="899"/>
                  </a:cubicBezTo>
                  <a:close/>
                  <a:moveTo>
                    <a:pt x="890" y="1"/>
                  </a:moveTo>
                  <a:cubicBezTo>
                    <a:pt x="328" y="1"/>
                    <a:pt x="0" y="409"/>
                    <a:pt x="124" y="899"/>
                  </a:cubicBezTo>
                  <a:lnTo>
                    <a:pt x="124" y="899"/>
                  </a:lnTo>
                  <a:cubicBezTo>
                    <a:pt x="49" y="429"/>
                    <a:pt x="372" y="67"/>
                    <a:pt x="890" y="67"/>
                  </a:cubicBezTo>
                  <a:cubicBezTo>
                    <a:pt x="1490" y="67"/>
                    <a:pt x="2091" y="501"/>
                    <a:pt x="2258" y="1035"/>
                  </a:cubicBezTo>
                  <a:cubicBezTo>
                    <a:pt x="2258" y="1001"/>
                    <a:pt x="2258" y="1001"/>
                    <a:pt x="2258" y="1001"/>
                  </a:cubicBezTo>
                  <a:cubicBezTo>
                    <a:pt x="2091" y="468"/>
                    <a:pt x="1457" y="1"/>
                    <a:pt x="890" y="1"/>
                  </a:cubicBezTo>
                  <a:close/>
                </a:path>
              </a:pathLst>
            </a:custGeom>
            <a:solidFill>
              <a:srgbClr val="FF5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8872440" y="2562003"/>
              <a:ext cx="65709" cy="30106"/>
            </a:xfrm>
            <a:custGeom>
              <a:avLst/>
              <a:gdLst/>
              <a:ahLst/>
              <a:cxnLst/>
              <a:rect l="l" t="t" r="r" b="b"/>
              <a:pathLst>
                <a:path w="2259" h="1035" extrusionOk="0">
                  <a:moveTo>
                    <a:pt x="124" y="899"/>
                  </a:moveTo>
                  <a:cubicBezTo>
                    <a:pt x="131" y="943"/>
                    <a:pt x="142" y="989"/>
                    <a:pt x="157" y="1035"/>
                  </a:cubicBezTo>
                  <a:cubicBezTo>
                    <a:pt x="157" y="1001"/>
                    <a:pt x="157" y="1001"/>
                    <a:pt x="157" y="1001"/>
                  </a:cubicBezTo>
                  <a:cubicBezTo>
                    <a:pt x="144" y="967"/>
                    <a:pt x="133" y="933"/>
                    <a:pt x="124" y="899"/>
                  </a:cubicBezTo>
                  <a:close/>
                  <a:moveTo>
                    <a:pt x="890" y="1"/>
                  </a:moveTo>
                  <a:cubicBezTo>
                    <a:pt x="329" y="1"/>
                    <a:pt x="1" y="409"/>
                    <a:pt x="124" y="899"/>
                  </a:cubicBezTo>
                  <a:lnTo>
                    <a:pt x="124" y="899"/>
                  </a:lnTo>
                  <a:cubicBezTo>
                    <a:pt x="49" y="429"/>
                    <a:pt x="372" y="67"/>
                    <a:pt x="890" y="67"/>
                  </a:cubicBezTo>
                  <a:cubicBezTo>
                    <a:pt x="1491" y="67"/>
                    <a:pt x="2091" y="501"/>
                    <a:pt x="2258" y="1035"/>
                  </a:cubicBezTo>
                  <a:cubicBezTo>
                    <a:pt x="2258" y="1001"/>
                    <a:pt x="2258" y="1001"/>
                    <a:pt x="2258" y="1001"/>
                  </a:cubicBezTo>
                  <a:cubicBezTo>
                    <a:pt x="2091" y="468"/>
                    <a:pt x="1491" y="1"/>
                    <a:pt x="890" y="1"/>
                  </a:cubicBezTo>
                  <a:close/>
                </a:path>
              </a:pathLst>
            </a:custGeom>
            <a:solidFill>
              <a:srgbClr val="45F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10089400" y="2205025"/>
              <a:ext cx="25" cy="50050"/>
            </a:xfrm>
            <a:custGeom>
              <a:avLst/>
              <a:gdLst/>
              <a:ahLst/>
              <a:cxnLst/>
              <a:rect l="l" t="t" r="r" b="b"/>
              <a:pathLst>
                <a:path w="1" h="2002" extrusionOk="0">
                  <a:moveTo>
                    <a:pt x="0" y="2002"/>
                  </a:moveTo>
                  <a:lnTo>
                    <a:pt x="0" y="0"/>
                  </a:lnTo>
                </a:path>
              </a:pathLst>
            </a:custGeom>
            <a:solidFill>
              <a:srgbClr val="1FF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8024127" y="984378"/>
              <a:ext cx="2502369" cy="1624275"/>
            </a:xfrm>
            <a:custGeom>
              <a:avLst/>
              <a:gdLst/>
              <a:ahLst/>
              <a:cxnLst/>
              <a:rect l="l" t="t" r="r" b="b"/>
              <a:pathLst>
                <a:path w="86029" h="55841" extrusionOk="0">
                  <a:moveTo>
                    <a:pt x="2102" y="1"/>
                  </a:moveTo>
                  <a:cubicBezTo>
                    <a:pt x="935" y="1"/>
                    <a:pt x="1" y="935"/>
                    <a:pt x="1" y="2102"/>
                  </a:cubicBezTo>
                  <a:lnTo>
                    <a:pt x="1" y="53739"/>
                  </a:lnTo>
                  <a:cubicBezTo>
                    <a:pt x="1" y="54907"/>
                    <a:pt x="935" y="55841"/>
                    <a:pt x="2102" y="55841"/>
                  </a:cubicBezTo>
                  <a:lnTo>
                    <a:pt x="83894" y="55841"/>
                  </a:lnTo>
                  <a:cubicBezTo>
                    <a:pt x="85062" y="55841"/>
                    <a:pt x="86029" y="54907"/>
                    <a:pt x="86029" y="53739"/>
                  </a:cubicBezTo>
                  <a:lnTo>
                    <a:pt x="86029" y="2102"/>
                  </a:lnTo>
                  <a:cubicBezTo>
                    <a:pt x="86029" y="935"/>
                    <a:pt x="85062" y="1"/>
                    <a:pt x="83894" y="1"/>
                  </a:cubicBezTo>
                  <a:close/>
                </a:path>
              </a:pathLst>
            </a:custGeom>
            <a:solidFill>
              <a:srgbClr val="B8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8024127" y="984378"/>
              <a:ext cx="2502369" cy="262020"/>
            </a:xfrm>
            <a:custGeom>
              <a:avLst/>
              <a:gdLst/>
              <a:ahLst/>
              <a:cxnLst/>
              <a:rect l="l" t="t" r="r" b="b"/>
              <a:pathLst>
                <a:path w="86029" h="9008" extrusionOk="0">
                  <a:moveTo>
                    <a:pt x="2436" y="1"/>
                  </a:moveTo>
                  <a:cubicBezTo>
                    <a:pt x="1102" y="1"/>
                    <a:pt x="1" y="1068"/>
                    <a:pt x="1" y="2436"/>
                  </a:cubicBezTo>
                  <a:lnTo>
                    <a:pt x="1" y="9007"/>
                  </a:lnTo>
                  <a:lnTo>
                    <a:pt x="86029" y="9007"/>
                  </a:lnTo>
                  <a:lnTo>
                    <a:pt x="86029" y="2436"/>
                  </a:lnTo>
                  <a:cubicBezTo>
                    <a:pt x="86029" y="1102"/>
                    <a:pt x="84928" y="1"/>
                    <a:pt x="83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8125057" y="1324952"/>
              <a:ext cx="2305388" cy="1198318"/>
            </a:xfrm>
            <a:custGeom>
              <a:avLst/>
              <a:gdLst/>
              <a:ahLst/>
              <a:cxnLst/>
              <a:rect l="l" t="t" r="r" b="b"/>
              <a:pathLst>
                <a:path w="79257" h="41197" extrusionOk="0">
                  <a:moveTo>
                    <a:pt x="77522" y="41196"/>
                  </a:moveTo>
                  <a:lnTo>
                    <a:pt x="1735" y="41196"/>
                  </a:lnTo>
                  <a:cubicBezTo>
                    <a:pt x="767" y="41196"/>
                    <a:pt x="0" y="40429"/>
                    <a:pt x="0" y="39462"/>
                  </a:cubicBezTo>
                  <a:lnTo>
                    <a:pt x="0" y="1735"/>
                  </a:lnTo>
                  <a:cubicBezTo>
                    <a:pt x="0" y="768"/>
                    <a:pt x="767" y="0"/>
                    <a:pt x="1735" y="0"/>
                  </a:cubicBezTo>
                  <a:lnTo>
                    <a:pt x="77522" y="0"/>
                  </a:lnTo>
                  <a:cubicBezTo>
                    <a:pt x="78489" y="0"/>
                    <a:pt x="79257" y="768"/>
                    <a:pt x="79257" y="1735"/>
                  </a:cubicBezTo>
                  <a:lnTo>
                    <a:pt x="79257" y="39462"/>
                  </a:lnTo>
                  <a:cubicBezTo>
                    <a:pt x="79257" y="40429"/>
                    <a:pt x="78489" y="41196"/>
                    <a:pt x="77522" y="41196"/>
                  </a:cubicBezTo>
                  <a:close/>
                </a:path>
              </a:pathLst>
            </a:custGeom>
            <a:solidFill>
              <a:srgbClr val="240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8191986" y="1394818"/>
              <a:ext cx="54365" cy="110620"/>
            </a:xfrm>
            <a:custGeom>
              <a:avLst/>
              <a:gdLst/>
              <a:ahLst/>
              <a:cxnLst/>
              <a:rect l="l" t="t" r="r" b="b"/>
              <a:pathLst>
                <a:path w="1869" h="3803" fill="none" extrusionOk="0">
                  <a:moveTo>
                    <a:pt x="1869" y="0"/>
                  </a:moveTo>
                  <a:lnTo>
                    <a:pt x="1" y="1901"/>
                  </a:lnTo>
                  <a:lnTo>
                    <a:pt x="1869" y="3803"/>
                  </a:lnTo>
                </a:path>
              </a:pathLst>
            </a:custGeom>
            <a:noFill/>
            <a:ln w="20850" cap="rnd" cmpd="sng">
              <a:solidFill>
                <a:srgbClr val="12D7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2"/>
            <p:cNvSpPr/>
            <p:nvPr/>
          </p:nvSpPr>
          <p:spPr>
            <a:xfrm>
              <a:off x="8385062" y="1394818"/>
              <a:ext cx="55354" cy="110620"/>
            </a:xfrm>
            <a:custGeom>
              <a:avLst/>
              <a:gdLst/>
              <a:ahLst/>
              <a:cxnLst/>
              <a:rect l="l" t="t" r="r" b="b"/>
              <a:pathLst>
                <a:path w="1903" h="3803" fill="none" extrusionOk="0">
                  <a:moveTo>
                    <a:pt x="1" y="0"/>
                  </a:moveTo>
                  <a:lnTo>
                    <a:pt x="1902" y="1901"/>
                  </a:lnTo>
                  <a:lnTo>
                    <a:pt x="1" y="3803"/>
                  </a:lnTo>
                </a:path>
              </a:pathLst>
            </a:custGeom>
            <a:noFill/>
            <a:ln w="20850" cap="rnd" cmpd="sng">
              <a:solidFill>
                <a:srgbClr val="12D7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8292887" y="1394818"/>
              <a:ext cx="43689" cy="120335"/>
            </a:xfrm>
            <a:custGeom>
              <a:avLst/>
              <a:gdLst/>
              <a:ahLst/>
              <a:cxnLst/>
              <a:rect l="l" t="t" r="r" b="b"/>
              <a:pathLst>
                <a:path w="1502" h="4137" fill="none" extrusionOk="0">
                  <a:moveTo>
                    <a:pt x="1" y="4136"/>
                  </a:moveTo>
                  <a:lnTo>
                    <a:pt x="1502" y="0"/>
                  </a:lnTo>
                </a:path>
              </a:pathLst>
            </a:custGeom>
            <a:noFill/>
            <a:ln w="20850" cap="rnd" cmpd="sng">
              <a:solidFill>
                <a:srgbClr val="12D7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8483055" y="1500548"/>
              <a:ext cx="31095" cy="31095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5" y="1"/>
                  </a:moveTo>
                  <a:cubicBezTo>
                    <a:pt x="234" y="1"/>
                    <a:pt x="1" y="234"/>
                    <a:pt x="1" y="535"/>
                  </a:cubicBezTo>
                  <a:cubicBezTo>
                    <a:pt x="1" y="802"/>
                    <a:pt x="234" y="1068"/>
                    <a:pt x="535" y="1068"/>
                  </a:cubicBezTo>
                  <a:cubicBezTo>
                    <a:pt x="835" y="1068"/>
                    <a:pt x="1068" y="802"/>
                    <a:pt x="1068" y="535"/>
                  </a:cubicBezTo>
                  <a:cubicBezTo>
                    <a:pt x="1068" y="234"/>
                    <a:pt x="835" y="1"/>
                    <a:pt x="535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8528666" y="1500548"/>
              <a:ext cx="31065" cy="31095"/>
            </a:xfrm>
            <a:custGeom>
              <a:avLst/>
              <a:gdLst/>
              <a:ahLst/>
              <a:cxnLst/>
              <a:rect l="l" t="t" r="r" b="b"/>
              <a:pathLst>
                <a:path w="1068" h="1069" extrusionOk="0">
                  <a:moveTo>
                    <a:pt x="534" y="1"/>
                  </a:moveTo>
                  <a:cubicBezTo>
                    <a:pt x="267" y="1"/>
                    <a:pt x="0" y="234"/>
                    <a:pt x="0" y="535"/>
                  </a:cubicBezTo>
                  <a:cubicBezTo>
                    <a:pt x="0" y="802"/>
                    <a:pt x="267" y="1068"/>
                    <a:pt x="534" y="1068"/>
                  </a:cubicBezTo>
                  <a:cubicBezTo>
                    <a:pt x="834" y="1068"/>
                    <a:pt x="1068" y="802"/>
                    <a:pt x="1068" y="535"/>
                  </a:cubicBezTo>
                  <a:cubicBezTo>
                    <a:pt x="1068" y="234"/>
                    <a:pt x="834" y="1"/>
                    <a:pt x="534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8593674" y="1500548"/>
              <a:ext cx="31065" cy="31095"/>
            </a:xfrm>
            <a:custGeom>
              <a:avLst/>
              <a:gdLst/>
              <a:ahLst/>
              <a:cxnLst/>
              <a:rect l="l" t="t" r="r" b="b"/>
              <a:pathLst>
                <a:path w="1068" h="1069" extrusionOk="0">
                  <a:moveTo>
                    <a:pt x="534" y="1"/>
                  </a:moveTo>
                  <a:cubicBezTo>
                    <a:pt x="234" y="1"/>
                    <a:pt x="0" y="234"/>
                    <a:pt x="0" y="535"/>
                  </a:cubicBezTo>
                  <a:cubicBezTo>
                    <a:pt x="0" y="802"/>
                    <a:pt x="234" y="1068"/>
                    <a:pt x="534" y="1068"/>
                  </a:cubicBezTo>
                  <a:cubicBezTo>
                    <a:pt x="834" y="1068"/>
                    <a:pt x="1068" y="802"/>
                    <a:pt x="1068" y="535"/>
                  </a:cubicBezTo>
                  <a:cubicBezTo>
                    <a:pt x="1068" y="234"/>
                    <a:pt x="834" y="1"/>
                    <a:pt x="534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8219152" y="1627656"/>
              <a:ext cx="1656300" cy="29"/>
            </a:xfrm>
            <a:custGeom>
              <a:avLst/>
              <a:gdLst/>
              <a:ahLst/>
              <a:cxnLst/>
              <a:rect l="l" t="t" r="r" b="b"/>
              <a:pathLst>
                <a:path w="56942" h="1" fill="none" extrusionOk="0">
                  <a:moveTo>
                    <a:pt x="1" y="1"/>
                  </a:moveTo>
                  <a:lnTo>
                    <a:pt x="56941" y="1"/>
                  </a:lnTo>
                </a:path>
              </a:pathLst>
            </a:custGeom>
            <a:noFill/>
            <a:ln w="20850" cap="rnd" cmpd="sng">
              <a:solidFill>
                <a:srgbClr val="12D7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9975312" y="1627656"/>
              <a:ext cx="128101" cy="29"/>
            </a:xfrm>
            <a:custGeom>
              <a:avLst/>
              <a:gdLst/>
              <a:ahLst/>
              <a:cxnLst/>
              <a:rect l="l" t="t" r="r" b="b"/>
              <a:pathLst>
                <a:path w="4404" h="1" fill="none" extrusionOk="0">
                  <a:moveTo>
                    <a:pt x="0" y="1"/>
                  </a:moveTo>
                  <a:lnTo>
                    <a:pt x="4403" y="1"/>
                  </a:lnTo>
                </a:path>
              </a:pathLst>
            </a:custGeom>
            <a:noFill/>
            <a:ln w="20850" cap="rnd" cmpd="sng">
              <a:solidFill>
                <a:srgbClr val="12D7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10174205" y="1627656"/>
              <a:ext cx="163035" cy="29"/>
            </a:xfrm>
            <a:custGeom>
              <a:avLst/>
              <a:gdLst/>
              <a:ahLst/>
              <a:cxnLst/>
              <a:rect l="l" t="t" r="r" b="b"/>
              <a:pathLst>
                <a:path w="5605" h="1" fill="none" extrusionOk="0">
                  <a:moveTo>
                    <a:pt x="0" y="1"/>
                  </a:moveTo>
                  <a:lnTo>
                    <a:pt x="5604" y="1"/>
                  </a:lnTo>
                </a:path>
              </a:pathLst>
            </a:custGeom>
            <a:noFill/>
            <a:ln w="20850" cap="rnd" cmpd="sng">
              <a:solidFill>
                <a:srgbClr val="12D77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8219152" y="1757673"/>
              <a:ext cx="1036300" cy="29"/>
            </a:xfrm>
            <a:custGeom>
              <a:avLst/>
              <a:gdLst/>
              <a:ahLst/>
              <a:cxnLst/>
              <a:rect l="l" t="t" r="r" b="b"/>
              <a:pathLst>
                <a:path w="35627" h="1" fill="none" extrusionOk="0">
                  <a:moveTo>
                    <a:pt x="1" y="1"/>
                  </a:moveTo>
                  <a:lnTo>
                    <a:pt x="35626" y="1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9408676" y="1757673"/>
              <a:ext cx="186335" cy="29"/>
            </a:xfrm>
            <a:custGeom>
              <a:avLst/>
              <a:gdLst/>
              <a:ahLst/>
              <a:cxnLst/>
              <a:rect l="l" t="t" r="r" b="b"/>
              <a:pathLst>
                <a:path w="6406" h="1" fill="none" extrusionOk="0">
                  <a:moveTo>
                    <a:pt x="1" y="1"/>
                  </a:moveTo>
                  <a:lnTo>
                    <a:pt x="6405" y="1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9090440" y="1832396"/>
              <a:ext cx="504581" cy="29"/>
            </a:xfrm>
            <a:custGeom>
              <a:avLst/>
              <a:gdLst/>
              <a:ahLst/>
              <a:cxnLst/>
              <a:rect l="l" t="t" r="r" b="b"/>
              <a:pathLst>
                <a:path w="17347" h="1" fill="none" extrusionOk="0">
                  <a:moveTo>
                    <a:pt x="17346" y="0"/>
                  </a:moveTo>
                  <a:lnTo>
                    <a:pt x="0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8919673" y="1832396"/>
              <a:ext cx="101923" cy="29"/>
            </a:xfrm>
            <a:custGeom>
              <a:avLst/>
              <a:gdLst/>
              <a:ahLst/>
              <a:cxnLst/>
              <a:rect l="l" t="t" r="r" b="b"/>
              <a:pathLst>
                <a:path w="3504" h="1" fill="none" extrusionOk="0">
                  <a:moveTo>
                    <a:pt x="3503" y="0"/>
                  </a:moveTo>
                  <a:lnTo>
                    <a:pt x="1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8737271" y="1832396"/>
              <a:ext cx="101894" cy="29"/>
            </a:xfrm>
            <a:custGeom>
              <a:avLst/>
              <a:gdLst/>
              <a:ahLst/>
              <a:cxnLst/>
              <a:rect l="l" t="t" r="r" b="b"/>
              <a:pathLst>
                <a:path w="3503" h="1" fill="none" extrusionOk="0">
                  <a:moveTo>
                    <a:pt x="3503" y="0"/>
                  </a:moveTo>
                  <a:lnTo>
                    <a:pt x="0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8555829" y="1832396"/>
              <a:ext cx="100934" cy="29"/>
            </a:xfrm>
            <a:custGeom>
              <a:avLst/>
              <a:gdLst/>
              <a:ahLst/>
              <a:cxnLst/>
              <a:rect l="l" t="t" r="r" b="b"/>
              <a:pathLst>
                <a:path w="3470" h="1" fill="none" extrusionOk="0">
                  <a:moveTo>
                    <a:pt x="3470" y="0"/>
                  </a:moveTo>
                  <a:lnTo>
                    <a:pt x="1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8373428" y="1832396"/>
              <a:ext cx="100934" cy="29"/>
            </a:xfrm>
            <a:custGeom>
              <a:avLst/>
              <a:gdLst/>
              <a:ahLst/>
              <a:cxnLst/>
              <a:rect l="l" t="t" r="r" b="b"/>
              <a:pathLst>
                <a:path w="3470" h="1" fill="none" extrusionOk="0">
                  <a:moveTo>
                    <a:pt x="3470" y="0"/>
                  </a:moveTo>
                  <a:lnTo>
                    <a:pt x="0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8373428" y="1923582"/>
              <a:ext cx="1570900" cy="29"/>
            </a:xfrm>
            <a:custGeom>
              <a:avLst/>
              <a:gdLst/>
              <a:ahLst/>
              <a:cxnLst/>
              <a:rect l="l" t="t" r="r" b="b"/>
              <a:pathLst>
                <a:path w="54006" h="1" fill="none" extrusionOk="0">
                  <a:moveTo>
                    <a:pt x="54006" y="1"/>
                  </a:moveTo>
                  <a:lnTo>
                    <a:pt x="0" y="1"/>
                  </a:lnTo>
                </a:path>
              </a:pathLst>
            </a:custGeom>
            <a:noFill/>
            <a:ln w="20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8219152" y="1832396"/>
              <a:ext cx="36912" cy="29"/>
            </a:xfrm>
            <a:custGeom>
              <a:avLst/>
              <a:gdLst/>
              <a:ahLst/>
              <a:cxnLst/>
              <a:rect l="l" t="t" r="r" b="b"/>
              <a:pathLst>
                <a:path w="1269" h="1" fill="none" extrusionOk="0">
                  <a:moveTo>
                    <a:pt x="1268" y="0"/>
                  </a:moveTo>
                  <a:lnTo>
                    <a:pt x="1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8219152" y="1923582"/>
              <a:ext cx="36912" cy="29"/>
            </a:xfrm>
            <a:custGeom>
              <a:avLst/>
              <a:gdLst/>
              <a:ahLst/>
              <a:cxnLst/>
              <a:rect l="l" t="t" r="r" b="b"/>
              <a:pathLst>
                <a:path w="1269" h="1" fill="none" extrusionOk="0">
                  <a:moveTo>
                    <a:pt x="1268" y="1"/>
                  </a:moveTo>
                  <a:lnTo>
                    <a:pt x="1" y="1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8219152" y="2014798"/>
              <a:ext cx="36912" cy="29"/>
            </a:xfrm>
            <a:custGeom>
              <a:avLst/>
              <a:gdLst/>
              <a:ahLst/>
              <a:cxnLst/>
              <a:rect l="l" t="t" r="r" b="b"/>
              <a:pathLst>
                <a:path w="1269" h="1" fill="none" extrusionOk="0">
                  <a:moveTo>
                    <a:pt x="1268" y="0"/>
                  </a:moveTo>
                  <a:lnTo>
                    <a:pt x="1" y="0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8219152" y="2105984"/>
              <a:ext cx="36912" cy="29"/>
            </a:xfrm>
            <a:custGeom>
              <a:avLst/>
              <a:gdLst/>
              <a:ahLst/>
              <a:cxnLst/>
              <a:rect l="l" t="t" r="r" b="b"/>
              <a:pathLst>
                <a:path w="1269" h="1" fill="none" extrusionOk="0">
                  <a:moveTo>
                    <a:pt x="1268" y="1"/>
                  </a:moveTo>
                  <a:lnTo>
                    <a:pt x="1" y="1"/>
                  </a:lnTo>
                </a:path>
              </a:pathLst>
            </a:custGeom>
            <a:noFill/>
            <a:ln w="20850" cap="rnd" cmpd="sng">
              <a:solidFill>
                <a:srgbClr val="12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10039331" y="1923582"/>
              <a:ext cx="216411" cy="29"/>
            </a:xfrm>
            <a:custGeom>
              <a:avLst/>
              <a:gdLst/>
              <a:ahLst/>
              <a:cxnLst/>
              <a:rect l="l" t="t" r="r" b="b"/>
              <a:pathLst>
                <a:path w="7440" h="1" fill="none" extrusionOk="0">
                  <a:moveTo>
                    <a:pt x="1" y="1"/>
                  </a:moveTo>
                  <a:lnTo>
                    <a:pt x="7439" y="1"/>
                  </a:lnTo>
                </a:path>
              </a:pathLst>
            </a:custGeom>
            <a:noFill/>
            <a:ln w="20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8369559" y="2014798"/>
              <a:ext cx="434713" cy="29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0" y="0"/>
                  </a:moveTo>
                  <a:lnTo>
                    <a:pt x="14944" y="0"/>
                  </a:lnTo>
                </a:path>
              </a:pathLst>
            </a:custGeom>
            <a:noFill/>
            <a:ln w="20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8369559" y="2107933"/>
              <a:ext cx="434713" cy="29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0" y="1"/>
                  </a:moveTo>
                  <a:lnTo>
                    <a:pt x="14944" y="1"/>
                  </a:lnTo>
                </a:path>
              </a:pathLst>
            </a:custGeom>
            <a:noFill/>
            <a:ln w="20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8369559" y="2202057"/>
              <a:ext cx="434713" cy="29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0" y="0"/>
                  </a:moveTo>
                  <a:lnTo>
                    <a:pt x="14944" y="0"/>
                  </a:lnTo>
                </a:path>
              </a:pathLst>
            </a:custGeom>
            <a:noFill/>
            <a:ln w="20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8369559" y="2295192"/>
              <a:ext cx="434713" cy="29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0" y="1"/>
                  </a:moveTo>
                  <a:lnTo>
                    <a:pt x="14944" y="1"/>
                  </a:lnTo>
                </a:path>
              </a:pathLst>
            </a:custGeom>
            <a:noFill/>
            <a:ln w="20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9090440" y="2295192"/>
              <a:ext cx="884929" cy="29"/>
            </a:xfrm>
            <a:custGeom>
              <a:avLst/>
              <a:gdLst/>
              <a:ahLst/>
              <a:cxnLst/>
              <a:rect l="l" t="t" r="r" b="b"/>
              <a:pathLst>
                <a:path w="30423" h="1" fill="none" extrusionOk="0">
                  <a:moveTo>
                    <a:pt x="0" y="1"/>
                  </a:moveTo>
                  <a:lnTo>
                    <a:pt x="30422" y="1"/>
                  </a:lnTo>
                </a:path>
              </a:pathLst>
            </a:custGeom>
            <a:noFill/>
            <a:ln w="2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9615336" y="2202057"/>
              <a:ext cx="360016" cy="29"/>
            </a:xfrm>
            <a:custGeom>
              <a:avLst/>
              <a:gdLst/>
              <a:ahLst/>
              <a:cxnLst/>
              <a:rect l="l" t="t" r="r" b="b"/>
              <a:pathLst>
                <a:path w="12377" h="1" fill="none" extrusionOk="0">
                  <a:moveTo>
                    <a:pt x="1" y="0"/>
                  </a:moveTo>
                  <a:lnTo>
                    <a:pt x="12376" y="0"/>
                  </a:lnTo>
                </a:path>
              </a:pathLst>
            </a:custGeom>
            <a:noFill/>
            <a:ln w="2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9832671" y="2105984"/>
              <a:ext cx="142674" cy="29"/>
            </a:xfrm>
            <a:custGeom>
              <a:avLst/>
              <a:gdLst/>
              <a:ahLst/>
              <a:cxnLst/>
              <a:rect l="l" t="t" r="r" b="b"/>
              <a:pathLst>
                <a:path w="4905" h="1" fill="none" extrusionOk="0">
                  <a:moveTo>
                    <a:pt x="1" y="1"/>
                  </a:moveTo>
                  <a:lnTo>
                    <a:pt x="4904" y="1"/>
                  </a:lnTo>
                </a:path>
              </a:pathLst>
            </a:custGeom>
            <a:noFill/>
            <a:ln w="208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22"/>
          <p:cNvGrpSpPr/>
          <p:nvPr/>
        </p:nvGrpSpPr>
        <p:grpSpPr>
          <a:xfrm flipH="1">
            <a:off x="9411453" y="1429167"/>
            <a:ext cx="2780537" cy="3999652"/>
            <a:chOff x="7435625" y="1209875"/>
            <a:chExt cx="1470250" cy="2114875"/>
          </a:xfrm>
        </p:grpSpPr>
        <p:sp>
          <p:nvSpPr>
            <p:cNvPr id="348" name="Google Shape;348;p22"/>
            <p:cNvSpPr/>
            <p:nvPr/>
          </p:nvSpPr>
          <p:spPr>
            <a:xfrm>
              <a:off x="7658275" y="3273025"/>
              <a:ext cx="120950" cy="12550"/>
            </a:xfrm>
            <a:custGeom>
              <a:avLst/>
              <a:gdLst/>
              <a:ahLst/>
              <a:cxnLst/>
              <a:rect l="l" t="t" r="r" b="b"/>
              <a:pathLst>
                <a:path w="4838" h="502" extrusionOk="0">
                  <a:moveTo>
                    <a:pt x="401" y="1"/>
                  </a:moveTo>
                  <a:cubicBezTo>
                    <a:pt x="168" y="1"/>
                    <a:pt x="1" y="201"/>
                    <a:pt x="1" y="434"/>
                  </a:cubicBezTo>
                  <a:lnTo>
                    <a:pt x="1" y="501"/>
                  </a:lnTo>
                  <a:cubicBezTo>
                    <a:pt x="1" y="268"/>
                    <a:pt x="168" y="101"/>
                    <a:pt x="401" y="101"/>
                  </a:cubicBezTo>
                  <a:lnTo>
                    <a:pt x="4404" y="101"/>
                  </a:lnTo>
                  <a:cubicBezTo>
                    <a:pt x="4637" y="101"/>
                    <a:pt x="4838" y="268"/>
                    <a:pt x="4838" y="501"/>
                  </a:cubicBezTo>
                  <a:lnTo>
                    <a:pt x="4838" y="434"/>
                  </a:lnTo>
                  <a:cubicBezTo>
                    <a:pt x="4838" y="201"/>
                    <a:pt x="4637" y="1"/>
                    <a:pt x="4404" y="1"/>
                  </a:cubicBezTo>
                  <a:close/>
                </a:path>
              </a:pathLst>
            </a:custGeom>
            <a:solidFill>
              <a:srgbClr val="003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7494000" y="3273025"/>
              <a:ext cx="120950" cy="12550"/>
            </a:xfrm>
            <a:custGeom>
              <a:avLst/>
              <a:gdLst/>
              <a:ahLst/>
              <a:cxnLst/>
              <a:rect l="l" t="t" r="r" b="b"/>
              <a:pathLst>
                <a:path w="4838" h="502" extrusionOk="0">
                  <a:moveTo>
                    <a:pt x="434" y="1"/>
                  </a:moveTo>
                  <a:cubicBezTo>
                    <a:pt x="201" y="1"/>
                    <a:pt x="0" y="201"/>
                    <a:pt x="0" y="434"/>
                  </a:cubicBezTo>
                  <a:lnTo>
                    <a:pt x="0" y="501"/>
                  </a:lnTo>
                  <a:cubicBezTo>
                    <a:pt x="0" y="268"/>
                    <a:pt x="201" y="101"/>
                    <a:pt x="434" y="101"/>
                  </a:cubicBezTo>
                  <a:lnTo>
                    <a:pt x="4437" y="101"/>
                  </a:lnTo>
                  <a:cubicBezTo>
                    <a:pt x="4637" y="101"/>
                    <a:pt x="4837" y="268"/>
                    <a:pt x="4837" y="501"/>
                  </a:cubicBezTo>
                  <a:lnTo>
                    <a:pt x="4837" y="434"/>
                  </a:lnTo>
                  <a:cubicBezTo>
                    <a:pt x="4837" y="201"/>
                    <a:pt x="4637" y="1"/>
                    <a:pt x="4437" y="1"/>
                  </a:cubicBezTo>
                  <a:close/>
                </a:path>
              </a:pathLst>
            </a:custGeom>
            <a:solidFill>
              <a:srgbClr val="003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7821725" y="3273025"/>
              <a:ext cx="120950" cy="12550"/>
            </a:xfrm>
            <a:custGeom>
              <a:avLst/>
              <a:gdLst/>
              <a:ahLst/>
              <a:cxnLst/>
              <a:rect l="l" t="t" r="r" b="b"/>
              <a:pathLst>
                <a:path w="4838" h="502" extrusionOk="0">
                  <a:moveTo>
                    <a:pt x="434" y="1"/>
                  </a:moveTo>
                  <a:cubicBezTo>
                    <a:pt x="201" y="1"/>
                    <a:pt x="1" y="201"/>
                    <a:pt x="1" y="434"/>
                  </a:cubicBezTo>
                  <a:lnTo>
                    <a:pt x="1" y="501"/>
                  </a:lnTo>
                  <a:cubicBezTo>
                    <a:pt x="1" y="268"/>
                    <a:pt x="201" y="101"/>
                    <a:pt x="434" y="101"/>
                  </a:cubicBezTo>
                  <a:lnTo>
                    <a:pt x="4437" y="101"/>
                  </a:lnTo>
                  <a:cubicBezTo>
                    <a:pt x="4671" y="101"/>
                    <a:pt x="4838" y="268"/>
                    <a:pt x="4838" y="501"/>
                  </a:cubicBezTo>
                  <a:lnTo>
                    <a:pt x="4838" y="434"/>
                  </a:lnTo>
                  <a:cubicBezTo>
                    <a:pt x="4838" y="201"/>
                    <a:pt x="4671" y="1"/>
                    <a:pt x="4437" y="1"/>
                  </a:cubicBezTo>
                  <a:close/>
                </a:path>
              </a:pathLst>
            </a:custGeom>
            <a:solidFill>
              <a:srgbClr val="003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7970175" y="3087075"/>
              <a:ext cx="106775" cy="109250"/>
            </a:xfrm>
            <a:custGeom>
              <a:avLst/>
              <a:gdLst/>
              <a:ahLst/>
              <a:cxnLst/>
              <a:rect l="l" t="t" r="r" b="b"/>
              <a:pathLst>
                <a:path w="4271" h="4370" extrusionOk="0">
                  <a:moveTo>
                    <a:pt x="2135" y="0"/>
                  </a:moveTo>
                  <a:cubicBezTo>
                    <a:pt x="968" y="0"/>
                    <a:pt x="0" y="967"/>
                    <a:pt x="0" y="2168"/>
                  </a:cubicBezTo>
                  <a:cubicBezTo>
                    <a:pt x="0" y="3403"/>
                    <a:pt x="968" y="4370"/>
                    <a:pt x="2135" y="4370"/>
                  </a:cubicBezTo>
                  <a:cubicBezTo>
                    <a:pt x="3336" y="4370"/>
                    <a:pt x="4270" y="3403"/>
                    <a:pt x="4270" y="2168"/>
                  </a:cubicBezTo>
                  <a:cubicBezTo>
                    <a:pt x="4270" y="967"/>
                    <a:pt x="3336" y="0"/>
                    <a:pt x="2135" y="0"/>
                  </a:cubicBezTo>
                  <a:close/>
                </a:path>
              </a:pathLst>
            </a:custGeom>
            <a:solidFill>
              <a:srgbClr val="E0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7970175" y="3087075"/>
              <a:ext cx="106775" cy="106750"/>
            </a:xfrm>
            <a:custGeom>
              <a:avLst/>
              <a:gdLst/>
              <a:ahLst/>
              <a:cxnLst/>
              <a:rect l="l" t="t" r="r" b="b"/>
              <a:pathLst>
                <a:path w="4271" h="4270" extrusionOk="0">
                  <a:moveTo>
                    <a:pt x="2135" y="0"/>
                  </a:moveTo>
                  <a:cubicBezTo>
                    <a:pt x="968" y="0"/>
                    <a:pt x="0" y="934"/>
                    <a:pt x="0" y="2135"/>
                  </a:cubicBezTo>
                  <a:cubicBezTo>
                    <a:pt x="0" y="3302"/>
                    <a:pt x="968" y="4270"/>
                    <a:pt x="2135" y="4270"/>
                  </a:cubicBezTo>
                  <a:cubicBezTo>
                    <a:pt x="3336" y="4270"/>
                    <a:pt x="4270" y="3302"/>
                    <a:pt x="4270" y="2135"/>
                  </a:cubicBezTo>
                  <a:cubicBezTo>
                    <a:pt x="4270" y="934"/>
                    <a:pt x="3336" y="0"/>
                    <a:pt x="2135" y="0"/>
                  </a:cubicBezTo>
                  <a:close/>
                </a:path>
              </a:pathLst>
            </a:custGeom>
            <a:solidFill>
              <a:srgbClr val="B6B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7980175" y="3096250"/>
              <a:ext cx="87600" cy="88400"/>
            </a:xfrm>
            <a:custGeom>
              <a:avLst/>
              <a:gdLst/>
              <a:ahLst/>
              <a:cxnLst/>
              <a:rect l="l" t="t" r="r" b="b"/>
              <a:pathLst>
                <a:path w="3504" h="3536" extrusionOk="0">
                  <a:moveTo>
                    <a:pt x="1735" y="0"/>
                  </a:moveTo>
                  <a:cubicBezTo>
                    <a:pt x="768" y="0"/>
                    <a:pt x="1" y="801"/>
                    <a:pt x="1" y="1768"/>
                  </a:cubicBezTo>
                  <a:cubicBezTo>
                    <a:pt x="1" y="2735"/>
                    <a:pt x="768" y="3536"/>
                    <a:pt x="1735" y="3536"/>
                  </a:cubicBezTo>
                  <a:cubicBezTo>
                    <a:pt x="2703" y="3536"/>
                    <a:pt x="3503" y="2735"/>
                    <a:pt x="3503" y="1768"/>
                  </a:cubicBezTo>
                  <a:cubicBezTo>
                    <a:pt x="3503" y="801"/>
                    <a:pt x="2703" y="0"/>
                    <a:pt x="1735" y="0"/>
                  </a:cubicBezTo>
                  <a:close/>
                </a:path>
              </a:pathLst>
            </a:custGeom>
            <a:solidFill>
              <a:srgbClr val="D0D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7980175" y="3139600"/>
              <a:ext cx="87600" cy="45050"/>
            </a:xfrm>
            <a:custGeom>
              <a:avLst/>
              <a:gdLst/>
              <a:ahLst/>
              <a:cxnLst/>
              <a:rect l="l" t="t" r="r" b="b"/>
              <a:pathLst>
                <a:path w="3504" h="1802" extrusionOk="0">
                  <a:moveTo>
                    <a:pt x="1" y="1"/>
                  </a:moveTo>
                  <a:cubicBezTo>
                    <a:pt x="1" y="1"/>
                    <a:pt x="1" y="34"/>
                    <a:pt x="1" y="34"/>
                  </a:cubicBezTo>
                  <a:cubicBezTo>
                    <a:pt x="1" y="1001"/>
                    <a:pt x="768" y="1802"/>
                    <a:pt x="1735" y="1802"/>
                  </a:cubicBezTo>
                  <a:cubicBezTo>
                    <a:pt x="2703" y="1802"/>
                    <a:pt x="3503" y="1001"/>
                    <a:pt x="3503" y="34"/>
                  </a:cubicBezTo>
                  <a:cubicBezTo>
                    <a:pt x="3503" y="34"/>
                    <a:pt x="3503" y="34"/>
                    <a:pt x="3503" y="1"/>
                  </a:cubicBezTo>
                  <a:cubicBezTo>
                    <a:pt x="3503" y="968"/>
                    <a:pt x="2703" y="1735"/>
                    <a:pt x="1735" y="1735"/>
                  </a:cubicBezTo>
                  <a:cubicBezTo>
                    <a:pt x="768" y="1735"/>
                    <a:pt x="1" y="968"/>
                    <a:pt x="1" y="1"/>
                  </a:cubicBezTo>
                  <a:close/>
                </a:path>
              </a:pathLst>
            </a:custGeom>
            <a:solidFill>
              <a:srgbClr val="E0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7631600" y="2647575"/>
              <a:ext cx="102600" cy="30900"/>
            </a:xfrm>
            <a:custGeom>
              <a:avLst/>
              <a:gdLst/>
              <a:ahLst/>
              <a:cxnLst/>
              <a:rect l="l" t="t" r="r" b="b"/>
              <a:pathLst>
                <a:path w="4104" h="1236" extrusionOk="0">
                  <a:moveTo>
                    <a:pt x="634" y="1"/>
                  </a:moveTo>
                  <a:cubicBezTo>
                    <a:pt x="301" y="1"/>
                    <a:pt x="0" y="268"/>
                    <a:pt x="0" y="601"/>
                  </a:cubicBezTo>
                  <a:cubicBezTo>
                    <a:pt x="0" y="968"/>
                    <a:pt x="301" y="1235"/>
                    <a:pt x="634" y="1235"/>
                  </a:cubicBezTo>
                  <a:lnTo>
                    <a:pt x="3470" y="1235"/>
                  </a:lnTo>
                  <a:cubicBezTo>
                    <a:pt x="3803" y="1235"/>
                    <a:pt x="4103" y="968"/>
                    <a:pt x="4103" y="601"/>
                  </a:cubicBezTo>
                  <a:cubicBezTo>
                    <a:pt x="4103" y="268"/>
                    <a:pt x="3803" y="1"/>
                    <a:pt x="3470" y="1"/>
                  </a:cubicBezTo>
                  <a:close/>
                </a:path>
              </a:pathLst>
            </a:custGeom>
            <a:solidFill>
              <a:srgbClr val="FF3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7753350" y="2647575"/>
              <a:ext cx="102600" cy="30900"/>
            </a:xfrm>
            <a:custGeom>
              <a:avLst/>
              <a:gdLst/>
              <a:ahLst/>
              <a:cxnLst/>
              <a:rect l="l" t="t" r="r" b="b"/>
              <a:pathLst>
                <a:path w="4104" h="1236" extrusionOk="0">
                  <a:moveTo>
                    <a:pt x="634" y="1"/>
                  </a:moveTo>
                  <a:cubicBezTo>
                    <a:pt x="301" y="1"/>
                    <a:pt x="1" y="268"/>
                    <a:pt x="1" y="601"/>
                  </a:cubicBezTo>
                  <a:cubicBezTo>
                    <a:pt x="1" y="968"/>
                    <a:pt x="301" y="1235"/>
                    <a:pt x="634" y="1235"/>
                  </a:cubicBezTo>
                  <a:lnTo>
                    <a:pt x="3470" y="1235"/>
                  </a:lnTo>
                  <a:cubicBezTo>
                    <a:pt x="3803" y="1235"/>
                    <a:pt x="4103" y="968"/>
                    <a:pt x="4103" y="601"/>
                  </a:cubicBezTo>
                  <a:cubicBezTo>
                    <a:pt x="4103" y="268"/>
                    <a:pt x="3803" y="1"/>
                    <a:pt x="3470" y="1"/>
                  </a:cubicBezTo>
                  <a:close/>
                </a:path>
              </a:pathLst>
            </a:custGeom>
            <a:solidFill>
              <a:srgbClr val="FF3E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7478150" y="2827700"/>
              <a:ext cx="664675" cy="30900"/>
            </a:xfrm>
            <a:custGeom>
              <a:avLst/>
              <a:gdLst/>
              <a:ahLst/>
              <a:cxnLst/>
              <a:rect l="l" t="t" r="r" b="b"/>
              <a:pathLst>
                <a:path w="26587" h="1236" extrusionOk="0">
                  <a:moveTo>
                    <a:pt x="634" y="1"/>
                  </a:moveTo>
                  <a:cubicBezTo>
                    <a:pt x="301" y="1"/>
                    <a:pt x="1" y="268"/>
                    <a:pt x="1" y="601"/>
                  </a:cubicBezTo>
                  <a:cubicBezTo>
                    <a:pt x="1" y="968"/>
                    <a:pt x="301" y="1235"/>
                    <a:pt x="634" y="1235"/>
                  </a:cubicBezTo>
                  <a:lnTo>
                    <a:pt x="25953" y="1235"/>
                  </a:lnTo>
                  <a:cubicBezTo>
                    <a:pt x="26286" y="1235"/>
                    <a:pt x="26586" y="968"/>
                    <a:pt x="26586" y="601"/>
                  </a:cubicBezTo>
                  <a:cubicBezTo>
                    <a:pt x="26586" y="268"/>
                    <a:pt x="26286" y="1"/>
                    <a:pt x="25953" y="1"/>
                  </a:cubicBezTo>
                  <a:close/>
                </a:path>
              </a:pathLst>
            </a:custGeom>
            <a:solidFill>
              <a:srgbClr val="FFC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7977675" y="2891100"/>
              <a:ext cx="130125" cy="31700"/>
            </a:xfrm>
            <a:custGeom>
              <a:avLst/>
              <a:gdLst/>
              <a:ahLst/>
              <a:cxnLst/>
              <a:rect l="l" t="t" r="r" b="b"/>
              <a:pathLst>
                <a:path w="5205" h="1268" extrusionOk="0">
                  <a:moveTo>
                    <a:pt x="634" y="0"/>
                  </a:moveTo>
                  <a:cubicBezTo>
                    <a:pt x="267" y="0"/>
                    <a:pt x="1" y="300"/>
                    <a:pt x="1" y="634"/>
                  </a:cubicBezTo>
                  <a:cubicBezTo>
                    <a:pt x="1" y="1001"/>
                    <a:pt x="267" y="1268"/>
                    <a:pt x="634" y="1268"/>
                  </a:cubicBezTo>
                  <a:lnTo>
                    <a:pt x="4571" y="1268"/>
                  </a:lnTo>
                  <a:cubicBezTo>
                    <a:pt x="4937" y="1268"/>
                    <a:pt x="5204" y="1001"/>
                    <a:pt x="5204" y="634"/>
                  </a:cubicBezTo>
                  <a:cubicBezTo>
                    <a:pt x="5204" y="300"/>
                    <a:pt x="4937" y="0"/>
                    <a:pt x="4571" y="0"/>
                  </a:cubicBezTo>
                  <a:close/>
                </a:path>
              </a:pathLst>
            </a:custGeom>
            <a:solidFill>
              <a:srgbClr val="FFC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7840925" y="2891100"/>
              <a:ext cx="117600" cy="31700"/>
            </a:xfrm>
            <a:custGeom>
              <a:avLst/>
              <a:gdLst/>
              <a:ahLst/>
              <a:cxnLst/>
              <a:rect l="l" t="t" r="r" b="b"/>
              <a:pathLst>
                <a:path w="4704" h="1268" extrusionOk="0">
                  <a:moveTo>
                    <a:pt x="634" y="0"/>
                  </a:moveTo>
                  <a:cubicBezTo>
                    <a:pt x="300" y="0"/>
                    <a:pt x="0" y="300"/>
                    <a:pt x="0" y="634"/>
                  </a:cubicBezTo>
                  <a:cubicBezTo>
                    <a:pt x="0" y="1001"/>
                    <a:pt x="300" y="1268"/>
                    <a:pt x="634" y="1268"/>
                  </a:cubicBezTo>
                  <a:lnTo>
                    <a:pt x="4070" y="1268"/>
                  </a:lnTo>
                  <a:cubicBezTo>
                    <a:pt x="4437" y="1268"/>
                    <a:pt x="4703" y="1001"/>
                    <a:pt x="4703" y="634"/>
                  </a:cubicBezTo>
                  <a:cubicBezTo>
                    <a:pt x="4703" y="300"/>
                    <a:pt x="4403" y="0"/>
                    <a:pt x="4070" y="0"/>
                  </a:cubicBezTo>
                  <a:close/>
                </a:path>
              </a:pathLst>
            </a:custGeom>
            <a:solidFill>
              <a:srgbClr val="FFC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7735850" y="2445775"/>
              <a:ext cx="619625" cy="520400"/>
            </a:xfrm>
            <a:custGeom>
              <a:avLst/>
              <a:gdLst/>
              <a:ahLst/>
              <a:cxnLst/>
              <a:rect l="l" t="t" r="r" b="b"/>
              <a:pathLst>
                <a:path w="24785" h="20816" extrusionOk="0">
                  <a:moveTo>
                    <a:pt x="20815" y="0"/>
                  </a:moveTo>
                  <a:lnTo>
                    <a:pt x="0" y="20815"/>
                  </a:lnTo>
                  <a:lnTo>
                    <a:pt x="4303" y="20815"/>
                  </a:lnTo>
                  <a:lnTo>
                    <a:pt x="24584" y="534"/>
                  </a:lnTo>
                  <a:lnTo>
                    <a:pt x="24784" y="0"/>
                  </a:lnTo>
                  <a:close/>
                </a:path>
              </a:pathLst>
            </a:custGeom>
            <a:solidFill>
              <a:srgbClr val="E1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7435625" y="1671050"/>
              <a:ext cx="1062450" cy="1653700"/>
            </a:xfrm>
            <a:custGeom>
              <a:avLst/>
              <a:gdLst/>
              <a:ahLst/>
              <a:cxnLst/>
              <a:rect l="l" t="t" r="r" b="b"/>
              <a:pathLst>
                <a:path w="42498" h="66148" extrusionOk="0">
                  <a:moveTo>
                    <a:pt x="2169" y="1"/>
                  </a:moveTo>
                  <a:cubicBezTo>
                    <a:pt x="968" y="1"/>
                    <a:pt x="0" y="968"/>
                    <a:pt x="0" y="2169"/>
                  </a:cubicBezTo>
                  <a:lnTo>
                    <a:pt x="0" y="63980"/>
                  </a:lnTo>
                  <a:cubicBezTo>
                    <a:pt x="0" y="65181"/>
                    <a:pt x="968" y="66148"/>
                    <a:pt x="2169" y="66148"/>
                  </a:cubicBezTo>
                  <a:lnTo>
                    <a:pt x="40329" y="66148"/>
                  </a:lnTo>
                  <a:cubicBezTo>
                    <a:pt x="41530" y="66148"/>
                    <a:pt x="42497" y="65181"/>
                    <a:pt x="42497" y="63980"/>
                  </a:cubicBezTo>
                  <a:lnTo>
                    <a:pt x="42497" y="2169"/>
                  </a:lnTo>
                  <a:cubicBezTo>
                    <a:pt x="42497" y="968"/>
                    <a:pt x="41530" y="1"/>
                    <a:pt x="40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7435625" y="1671050"/>
              <a:ext cx="1062450" cy="150125"/>
            </a:xfrm>
            <a:custGeom>
              <a:avLst/>
              <a:gdLst/>
              <a:ahLst/>
              <a:cxnLst/>
              <a:rect l="l" t="t" r="r" b="b"/>
              <a:pathLst>
                <a:path w="42498" h="6005" extrusionOk="0">
                  <a:moveTo>
                    <a:pt x="1635" y="1"/>
                  </a:moveTo>
                  <a:cubicBezTo>
                    <a:pt x="734" y="1"/>
                    <a:pt x="0" y="734"/>
                    <a:pt x="0" y="1635"/>
                  </a:cubicBezTo>
                  <a:lnTo>
                    <a:pt x="0" y="6005"/>
                  </a:lnTo>
                  <a:lnTo>
                    <a:pt x="42497" y="6005"/>
                  </a:lnTo>
                  <a:lnTo>
                    <a:pt x="42497" y="1635"/>
                  </a:lnTo>
                  <a:cubicBezTo>
                    <a:pt x="42497" y="734"/>
                    <a:pt x="41764" y="1"/>
                    <a:pt x="408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7493175" y="1866200"/>
              <a:ext cx="949850" cy="1409350"/>
            </a:xfrm>
            <a:custGeom>
              <a:avLst/>
              <a:gdLst/>
              <a:ahLst/>
              <a:cxnLst/>
              <a:rect l="l" t="t" r="r" b="b"/>
              <a:pathLst>
                <a:path w="37994" h="56374" extrusionOk="0">
                  <a:moveTo>
                    <a:pt x="36259" y="56374"/>
                  </a:moveTo>
                  <a:lnTo>
                    <a:pt x="1768" y="56374"/>
                  </a:lnTo>
                  <a:cubicBezTo>
                    <a:pt x="801" y="56374"/>
                    <a:pt x="0" y="55607"/>
                    <a:pt x="0" y="54639"/>
                  </a:cubicBezTo>
                  <a:lnTo>
                    <a:pt x="0" y="1735"/>
                  </a:lnTo>
                  <a:cubicBezTo>
                    <a:pt x="0" y="767"/>
                    <a:pt x="801" y="0"/>
                    <a:pt x="1768" y="0"/>
                  </a:cubicBezTo>
                  <a:lnTo>
                    <a:pt x="36259" y="0"/>
                  </a:lnTo>
                  <a:cubicBezTo>
                    <a:pt x="37227" y="0"/>
                    <a:pt x="37994" y="767"/>
                    <a:pt x="37994" y="1735"/>
                  </a:cubicBezTo>
                  <a:lnTo>
                    <a:pt x="37994" y="54639"/>
                  </a:lnTo>
                  <a:cubicBezTo>
                    <a:pt x="37994" y="55607"/>
                    <a:pt x="37227" y="56374"/>
                    <a:pt x="36259" y="56374"/>
                  </a:cubicBezTo>
                  <a:close/>
                </a:path>
              </a:pathLst>
            </a:custGeom>
            <a:solidFill>
              <a:srgbClr val="240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7725000" y="1721075"/>
              <a:ext cx="50900" cy="25900"/>
            </a:xfrm>
            <a:custGeom>
              <a:avLst/>
              <a:gdLst/>
              <a:ahLst/>
              <a:cxnLst/>
              <a:rect l="l" t="t" r="r" b="b"/>
              <a:pathLst>
                <a:path w="2036" h="1036" extrusionOk="0">
                  <a:moveTo>
                    <a:pt x="1001" y="1"/>
                  </a:moveTo>
                  <a:cubicBezTo>
                    <a:pt x="434" y="1"/>
                    <a:pt x="0" y="435"/>
                    <a:pt x="0" y="1002"/>
                  </a:cubicBezTo>
                  <a:lnTo>
                    <a:pt x="0" y="1035"/>
                  </a:lnTo>
                  <a:cubicBezTo>
                    <a:pt x="0" y="468"/>
                    <a:pt x="434" y="1"/>
                    <a:pt x="1001" y="1"/>
                  </a:cubicBezTo>
                  <a:close/>
                  <a:moveTo>
                    <a:pt x="1001" y="1"/>
                  </a:moveTo>
                  <a:cubicBezTo>
                    <a:pt x="1568" y="1"/>
                    <a:pt x="2035" y="468"/>
                    <a:pt x="2035" y="1035"/>
                  </a:cubicBezTo>
                  <a:lnTo>
                    <a:pt x="2035" y="1002"/>
                  </a:lnTo>
                  <a:cubicBezTo>
                    <a:pt x="2035" y="435"/>
                    <a:pt x="1568" y="1"/>
                    <a:pt x="1001" y="1"/>
                  </a:cubicBezTo>
                  <a:close/>
                </a:path>
              </a:pathLst>
            </a:custGeom>
            <a:solidFill>
              <a:srgbClr val="84FA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7539025" y="2031300"/>
              <a:ext cx="674675" cy="15875"/>
            </a:xfrm>
            <a:custGeom>
              <a:avLst/>
              <a:gdLst/>
              <a:ahLst/>
              <a:cxnLst/>
              <a:rect l="l" t="t" r="r" b="b"/>
              <a:pathLst>
                <a:path w="26987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501"/>
                    <a:pt x="134" y="635"/>
                    <a:pt x="334" y="635"/>
                  </a:cubicBezTo>
                  <a:lnTo>
                    <a:pt x="26686" y="635"/>
                  </a:lnTo>
                  <a:cubicBezTo>
                    <a:pt x="26853" y="635"/>
                    <a:pt x="26987" y="501"/>
                    <a:pt x="26987" y="301"/>
                  </a:cubicBezTo>
                  <a:cubicBezTo>
                    <a:pt x="26987" y="134"/>
                    <a:pt x="26853" y="1"/>
                    <a:pt x="26686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8255375" y="2031300"/>
              <a:ext cx="65075" cy="15875"/>
            </a:xfrm>
            <a:custGeom>
              <a:avLst/>
              <a:gdLst/>
              <a:ahLst/>
              <a:cxnLst/>
              <a:rect l="l" t="t" r="r" b="b"/>
              <a:pathLst>
                <a:path w="2603" h="635" extrusionOk="0">
                  <a:moveTo>
                    <a:pt x="301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501"/>
                    <a:pt x="134" y="635"/>
                    <a:pt x="301" y="635"/>
                  </a:cubicBezTo>
                  <a:lnTo>
                    <a:pt x="2269" y="635"/>
                  </a:lnTo>
                  <a:cubicBezTo>
                    <a:pt x="2436" y="635"/>
                    <a:pt x="2602" y="501"/>
                    <a:pt x="2602" y="301"/>
                  </a:cubicBezTo>
                  <a:cubicBezTo>
                    <a:pt x="2602" y="134"/>
                    <a:pt x="2436" y="1"/>
                    <a:pt x="2269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8345450" y="2031300"/>
              <a:ext cx="52550" cy="15875"/>
            </a:xfrm>
            <a:custGeom>
              <a:avLst/>
              <a:gdLst/>
              <a:ahLst/>
              <a:cxnLst/>
              <a:rect l="l" t="t" r="r" b="b"/>
              <a:pathLst>
                <a:path w="2102" h="635" extrusionOk="0">
                  <a:moveTo>
                    <a:pt x="300" y="1"/>
                  </a:moveTo>
                  <a:cubicBezTo>
                    <a:pt x="134" y="1"/>
                    <a:pt x="0" y="134"/>
                    <a:pt x="0" y="301"/>
                  </a:cubicBezTo>
                  <a:cubicBezTo>
                    <a:pt x="0" y="501"/>
                    <a:pt x="134" y="635"/>
                    <a:pt x="300" y="635"/>
                  </a:cubicBezTo>
                  <a:lnTo>
                    <a:pt x="1768" y="635"/>
                  </a:lnTo>
                  <a:cubicBezTo>
                    <a:pt x="1968" y="635"/>
                    <a:pt x="2102" y="501"/>
                    <a:pt x="2102" y="301"/>
                  </a:cubicBezTo>
                  <a:cubicBezTo>
                    <a:pt x="2102" y="134"/>
                    <a:pt x="1968" y="1"/>
                    <a:pt x="1768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7539025" y="2105525"/>
              <a:ext cx="386150" cy="15875"/>
            </a:xfrm>
            <a:custGeom>
              <a:avLst/>
              <a:gdLst/>
              <a:ahLst/>
              <a:cxnLst/>
              <a:rect l="l" t="t" r="r" b="b"/>
              <a:pathLst>
                <a:path w="15446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01"/>
                    <a:pt x="134" y="634"/>
                    <a:pt x="334" y="634"/>
                  </a:cubicBezTo>
                  <a:lnTo>
                    <a:pt x="15112" y="634"/>
                  </a:lnTo>
                  <a:cubicBezTo>
                    <a:pt x="15312" y="634"/>
                    <a:pt x="15445" y="501"/>
                    <a:pt x="15445" y="334"/>
                  </a:cubicBezTo>
                  <a:cubicBezTo>
                    <a:pt x="15445" y="134"/>
                    <a:pt x="15312" y="1"/>
                    <a:pt x="15112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7931800" y="2105525"/>
              <a:ext cx="121800" cy="15875"/>
            </a:xfrm>
            <a:custGeom>
              <a:avLst/>
              <a:gdLst/>
              <a:ahLst/>
              <a:cxnLst/>
              <a:rect l="l" t="t" r="r" b="b"/>
              <a:pathLst>
                <a:path w="4872" h="635" extrusionOk="0">
                  <a:moveTo>
                    <a:pt x="301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01"/>
                    <a:pt x="134" y="634"/>
                    <a:pt x="301" y="634"/>
                  </a:cubicBezTo>
                  <a:lnTo>
                    <a:pt x="4571" y="634"/>
                  </a:lnTo>
                  <a:cubicBezTo>
                    <a:pt x="4738" y="634"/>
                    <a:pt x="4871" y="501"/>
                    <a:pt x="4871" y="334"/>
                  </a:cubicBezTo>
                  <a:cubicBezTo>
                    <a:pt x="4871" y="134"/>
                    <a:pt x="4738" y="1"/>
                    <a:pt x="4571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7971850" y="2148050"/>
              <a:ext cx="81750" cy="16700"/>
            </a:xfrm>
            <a:custGeom>
              <a:avLst/>
              <a:gdLst/>
              <a:ahLst/>
              <a:cxnLst/>
              <a:rect l="l" t="t" r="r" b="b"/>
              <a:pathLst>
                <a:path w="3270" h="668" extrusionOk="0">
                  <a:moveTo>
                    <a:pt x="334" y="1"/>
                  </a:moveTo>
                  <a:cubicBezTo>
                    <a:pt x="134" y="1"/>
                    <a:pt x="0" y="168"/>
                    <a:pt x="0" y="334"/>
                  </a:cubicBezTo>
                  <a:cubicBezTo>
                    <a:pt x="0" y="535"/>
                    <a:pt x="134" y="668"/>
                    <a:pt x="334" y="668"/>
                  </a:cubicBezTo>
                  <a:lnTo>
                    <a:pt x="2969" y="668"/>
                  </a:lnTo>
                  <a:cubicBezTo>
                    <a:pt x="3136" y="668"/>
                    <a:pt x="3269" y="501"/>
                    <a:pt x="3269" y="334"/>
                  </a:cubicBezTo>
                  <a:cubicBezTo>
                    <a:pt x="3269" y="168"/>
                    <a:pt x="3136" y="1"/>
                    <a:pt x="2969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7931800" y="2148050"/>
              <a:ext cx="24225" cy="16700"/>
            </a:xfrm>
            <a:custGeom>
              <a:avLst/>
              <a:gdLst/>
              <a:ahLst/>
              <a:cxnLst/>
              <a:rect l="l" t="t" r="r" b="b"/>
              <a:pathLst>
                <a:path w="969" h="668" extrusionOk="0">
                  <a:moveTo>
                    <a:pt x="335" y="1"/>
                  </a:moveTo>
                  <a:cubicBezTo>
                    <a:pt x="168" y="1"/>
                    <a:pt x="1" y="168"/>
                    <a:pt x="1" y="334"/>
                  </a:cubicBezTo>
                  <a:cubicBezTo>
                    <a:pt x="1" y="535"/>
                    <a:pt x="168" y="668"/>
                    <a:pt x="335" y="668"/>
                  </a:cubicBezTo>
                  <a:lnTo>
                    <a:pt x="635" y="668"/>
                  </a:lnTo>
                  <a:cubicBezTo>
                    <a:pt x="802" y="668"/>
                    <a:pt x="968" y="501"/>
                    <a:pt x="968" y="334"/>
                  </a:cubicBezTo>
                  <a:cubicBezTo>
                    <a:pt x="968" y="168"/>
                    <a:pt x="835" y="1"/>
                    <a:pt x="635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7835900" y="2148050"/>
              <a:ext cx="73425" cy="16700"/>
            </a:xfrm>
            <a:custGeom>
              <a:avLst/>
              <a:gdLst/>
              <a:ahLst/>
              <a:cxnLst/>
              <a:rect l="l" t="t" r="r" b="b"/>
              <a:pathLst>
                <a:path w="2937" h="668" extrusionOk="0">
                  <a:moveTo>
                    <a:pt x="301" y="1"/>
                  </a:moveTo>
                  <a:cubicBezTo>
                    <a:pt x="134" y="1"/>
                    <a:pt x="1" y="168"/>
                    <a:pt x="1" y="334"/>
                  </a:cubicBezTo>
                  <a:cubicBezTo>
                    <a:pt x="1" y="535"/>
                    <a:pt x="134" y="668"/>
                    <a:pt x="301" y="668"/>
                  </a:cubicBezTo>
                  <a:lnTo>
                    <a:pt x="2636" y="668"/>
                  </a:lnTo>
                  <a:cubicBezTo>
                    <a:pt x="2803" y="668"/>
                    <a:pt x="2936" y="501"/>
                    <a:pt x="2936" y="334"/>
                  </a:cubicBezTo>
                  <a:cubicBezTo>
                    <a:pt x="2936" y="168"/>
                    <a:pt x="2803" y="1"/>
                    <a:pt x="2636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7731675" y="2148050"/>
              <a:ext cx="74250" cy="16700"/>
            </a:xfrm>
            <a:custGeom>
              <a:avLst/>
              <a:gdLst/>
              <a:ahLst/>
              <a:cxnLst/>
              <a:rect l="l" t="t" r="r" b="b"/>
              <a:pathLst>
                <a:path w="2970" h="668" extrusionOk="0">
                  <a:moveTo>
                    <a:pt x="300" y="1"/>
                  </a:moveTo>
                  <a:cubicBezTo>
                    <a:pt x="134" y="1"/>
                    <a:pt x="0" y="168"/>
                    <a:pt x="0" y="334"/>
                  </a:cubicBezTo>
                  <a:cubicBezTo>
                    <a:pt x="0" y="535"/>
                    <a:pt x="134" y="668"/>
                    <a:pt x="300" y="668"/>
                  </a:cubicBezTo>
                  <a:lnTo>
                    <a:pt x="2635" y="668"/>
                  </a:lnTo>
                  <a:cubicBezTo>
                    <a:pt x="2802" y="668"/>
                    <a:pt x="2969" y="501"/>
                    <a:pt x="2936" y="334"/>
                  </a:cubicBezTo>
                  <a:cubicBezTo>
                    <a:pt x="2936" y="168"/>
                    <a:pt x="2802" y="1"/>
                    <a:pt x="2635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7627425" y="2148050"/>
              <a:ext cx="74250" cy="16700"/>
            </a:xfrm>
            <a:custGeom>
              <a:avLst/>
              <a:gdLst/>
              <a:ahLst/>
              <a:cxnLst/>
              <a:rect l="l" t="t" r="r" b="b"/>
              <a:pathLst>
                <a:path w="2970" h="668" extrusionOk="0">
                  <a:moveTo>
                    <a:pt x="301" y="1"/>
                  </a:moveTo>
                  <a:cubicBezTo>
                    <a:pt x="134" y="1"/>
                    <a:pt x="1" y="168"/>
                    <a:pt x="1" y="334"/>
                  </a:cubicBezTo>
                  <a:cubicBezTo>
                    <a:pt x="1" y="535"/>
                    <a:pt x="134" y="668"/>
                    <a:pt x="301" y="668"/>
                  </a:cubicBezTo>
                  <a:lnTo>
                    <a:pt x="2636" y="668"/>
                  </a:lnTo>
                  <a:cubicBezTo>
                    <a:pt x="2803" y="668"/>
                    <a:pt x="2969" y="501"/>
                    <a:pt x="2969" y="334"/>
                  </a:cubicBezTo>
                  <a:cubicBezTo>
                    <a:pt x="2969" y="168"/>
                    <a:pt x="2803" y="1"/>
                    <a:pt x="2636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7627425" y="2200600"/>
              <a:ext cx="626300" cy="15875"/>
            </a:xfrm>
            <a:custGeom>
              <a:avLst/>
              <a:gdLst/>
              <a:ahLst/>
              <a:cxnLst/>
              <a:rect l="l" t="t" r="r" b="b"/>
              <a:pathLst>
                <a:path w="25052" h="635" extrusionOk="0">
                  <a:moveTo>
                    <a:pt x="301" y="0"/>
                  </a:moveTo>
                  <a:cubicBezTo>
                    <a:pt x="134" y="0"/>
                    <a:pt x="1" y="134"/>
                    <a:pt x="1" y="334"/>
                  </a:cubicBezTo>
                  <a:cubicBezTo>
                    <a:pt x="1" y="501"/>
                    <a:pt x="134" y="634"/>
                    <a:pt x="301" y="634"/>
                  </a:cubicBezTo>
                  <a:lnTo>
                    <a:pt x="24718" y="634"/>
                  </a:lnTo>
                  <a:cubicBezTo>
                    <a:pt x="24885" y="634"/>
                    <a:pt x="25052" y="501"/>
                    <a:pt x="25018" y="334"/>
                  </a:cubicBezTo>
                  <a:cubicBezTo>
                    <a:pt x="25018" y="134"/>
                    <a:pt x="24885" y="0"/>
                    <a:pt x="24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7539025" y="2148050"/>
              <a:ext cx="37550" cy="16700"/>
            </a:xfrm>
            <a:custGeom>
              <a:avLst/>
              <a:gdLst/>
              <a:ahLst/>
              <a:cxnLst/>
              <a:rect l="l" t="t" r="r" b="b"/>
              <a:pathLst>
                <a:path w="1502" h="668" extrusionOk="0">
                  <a:moveTo>
                    <a:pt x="334" y="1"/>
                  </a:moveTo>
                  <a:cubicBezTo>
                    <a:pt x="134" y="1"/>
                    <a:pt x="1" y="168"/>
                    <a:pt x="1" y="334"/>
                  </a:cubicBezTo>
                  <a:cubicBezTo>
                    <a:pt x="1" y="535"/>
                    <a:pt x="134" y="668"/>
                    <a:pt x="334" y="668"/>
                  </a:cubicBezTo>
                  <a:lnTo>
                    <a:pt x="1168" y="668"/>
                  </a:lnTo>
                  <a:cubicBezTo>
                    <a:pt x="1335" y="668"/>
                    <a:pt x="1502" y="501"/>
                    <a:pt x="1468" y="334"/>
                  </a:cubicBezTo>
                  <a:cubicBezTo>
                    <a:pt x="1468" y="168"/>
                    <a:pt x="1335" y="1"/>
                    <a:pt x="1168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7539025" y="2200600"/>
              <a:ext cx="37550" cy="15875"/>
            </a:xfrm>
            <a:custGeom>
              <a:avLst/>
              <a:gdLst/>
              <a:ahLst/>
              <a:cxnLst/>
              <a:rect l="l" t="t" r="r" b="b"/>
              <a:pathLst>
                <a:path w="1502" h="635" extrusionOk="0">
                  <a:moveTo>
                    <a:pt x="334" y="0"/>
                  </a:moveTo>
                  <a:cubicBezTo>
                    <a:pt x="134" y="0"/>
                    <a:pt x="1" y="134"/>
                    <a:pt x="1" y="334"/>
                  </a:cubicBezTo>
                  <a:cubicBezTo>
                    <a:pt x="1" y="501"/>
                    <a:pt x="134" y="634"/>
                    <a:pt x="334" y="634"/>
                  </a:cubicBezTo>
                  <a:lnTo>
                    <a:pt x="1168" y="634"/>
                  </a:lnTo>
                  <a:cubicBezTo>
                    <a:pt x="1335" y="634"/>
                    <a:pt x="1502" y="501"/>
                    <a:pt x="1468" y="334"/>
                  </a:cubicBezTo>
                  <a:cubicBezTo>
                    <a:pt x="1468" y="134"/>
                    <a:pt x="1335" y="0"/>
                    <a:pt x="1168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7539025" y="2252300"/>
              <a:ext cx="37550" cy="16700"/>
            </a:xfrm>
            <a:custGeom>
              <a:avLst/>
              <a:gdLst/>
              <a:ahLst/>
              <a:cxnLst/>
              <a:rect l="l" t="t" r="r" b="b"/>
              <a:pathLst>
                <a:path w="1502" h="668" extrusionOk="0">
                  <a:moveTo>
                    <a:pt x="334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" y="501"/>
                    <a:pt x="134" y="668"/>
                    <a:pt x="334" y="668"/>
                  </a:cubicBezTo>
                  <a:lnTo>
                    <a:pt x="1168" y="668"/>
                  </a:lnTo>
                  <a:cubicBezTo>
                    <a:pt x="1335" y="668"/>
                    <a:pt x="1502" y="501"/>
                    <a:pt x="1468" y="334"/>
                  </a:cubicBezTo>
                  <a:cubicBezTo>
                    <a:pt x="1468" y="167"/>
                    <a:pt x="1335" y="1"/>
                    <a:pt x="1168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7539025" y="2304850"/>
              <a:ext cx="37550" cy="15850"/>
            </a:xfrm>
            <a:custGeom>
              <a:avLst/>
              <a:gdLst/>
              <a:ahLst/>
              <a:cxnLst/>
              <a:rect l="l" t="t" r="r" b="b"/>
              <a:pathLst>
                <a:path w="1502" h="634" extrusionOk="0">
                  <a:moveTo>
                    <a:pt x="334" y="0"/>
                  </a:moveTo>
                  <a:cubicBezTo>
                    <a:pt x="134" y="0"/>
                    <a:pt x="1" y="133"/>
                    <a:pt x="1" y="300"/>
                  </a:cubicBezTo>
                  <a:cubicBezTo>
                    <a:pt x="1" y="500"/>
                    <a:pt x="134" y="634"/>
                    <a:pt x="334" y="634"/>
                  </a:cubicBezTo>
                  <a:lnTo>
                    <a:pt x="1168" y="634"/>
                  </a:lnTo>
                  <a:cubicBezTo>
                    <a:pt x="1335" y="634"/>
                    <a:pt x="1502" y="500"/>
                    <a:pt x="1468" y="300"/>
                  </a:cubicBezTo>
                  <a:cubicBezTo>
                    <a:pt x="1468" y="133"/>
                    <a:pt x="1335" y="0"/>
                    <a:pt x="1168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8292075" y="2200600"/>
              <a:ext cx="91750" cy="15875"/>
            </a:xfrm>
            <a:custGeom>
              <a:avLst/>
              <a:gdLst/>
              <a:ahLst/>
              <a:cxnLst/>
              <a:rect l="l" t="t" r="r" b="b"/>
              <a:pathLst>
                <a:path w="3670" h="635" extrusionOk="0">
                  <a:moveTo>
                    <a:pt x="300" y="0"/>
                  </a:moveTo>
                  <a:cubicBezTo>
                    <a:pt x="134" y="0"/>
                    <a:pt x="0" y="134"/>
                    <a:pt x="0" y="334"/>
                  </a:cubicBezTo>
                  <a:cubicBezTo>
                    <a:pt x="0" y="501"/>
                    <a:pt x="134" y="634"/>
                    <a:pt x="300" y="634"/>
                  </a:cubicBezTo>
                  <a:lnTo>
                    <a:pt x="3336" y="634"/>
                  </a:lnTo>
                  <a:cubicBezTo>
                    <a:pt x="3503" y="634"/>
                    <a:pt x="3670" y="501"/>
                    <a:pt x="3670" y="334"/>
                  </a:cubicBezTo>
                  <a:cubicBezTo>
                    <a:pt x="3670" y="134"/>
                    <a:pt x="3536" y="0"/>
                    <a:pt x="33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7624925" y="2252300"/>
              <a:ext cx="264375" cy="16700"/>
            </a:xfrm>
            <a:custGeom>
              <a:avLst/>
              <a:gdLst/>
              <a:ahLst/>
              <a:cxnLst/>
              <a:rect l="l" t="t" r="r" b="b"/>
              <a:pathLst>
                <a:path w="10575" h="668" extrusionOk="0">
                  <a:moveTo>
                    <a:pt x="334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" y="501"/>
                    <a:pt x="134" y="668"/>
                    <a:pt x="334" y="668"/>
                  </a:cubicBezTo>
                  <a:lnTo>
                    <a:pt x="10275" y="668"/>
                  </a:lnTo>
                  <a:cubicBezTo>
                    <a:pt x="10441" y="668"/>
                    <a:pt x="10575" y="501"/>
                    <a:pt x="10575" y="334"/>
                  </a:cubicBezTo>
                  <a:cubicBezTo>
                    <a:pt x="10575" y="167"/>
                    <a:pt x="10441" y="1"/>
                    <a:pt x="10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7971850" y="2412425"/>
              <a:ext cx="299400" cy="16700"/>
            </a:xfrm>
            <a:custGeom>
              <a:avLst/>
              <a:gdLst/>
              <a:ahLst/>
              <a:cxnLst/>
              <a:rect l="l" t="t" r="r" b="b"/>
              <a:pathLst>
                <a:path w="11976" h="668" extrusionOk="0">
                  <a:moveTo>
                    <a:pt x="300" y="0"/>
                  </a:moveTo>
                  <a:cubicBezTo>
                    <a:pt x="134" y="0"/>
                    <a:pt x="0" y="134"/>
                    <a:pt x="0" y="334"/>
                  </a:cubicBezTo>
                  <a:cubicBezTo>
                    <a:pt x="0" y="500"/>
                    <a:pt x="134" y="667"/>
                    <a:pt x="300" y="667"/>
                  </a:cubicBezTo>
                  <a:lnTo>
                    <a:pt x="11642" y="667"/>
                  </a:lnTo>
                  <a:cubicBezTo>
                    <a:pt x="11842" y="667"/>
                    <a:pt x="11975" y="500"/>
                    <a:pt x="11975" y="334"/>
                  </a:cubicBezTo>
                  <a:cubicBezTo>
                    <a:pt x="11975" y="134"/>
                    <a:pt x="11842" y="0"/>
                    <a:pt x="11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049400" y="2359050"/>
              <a:ext cx="221850" cy="16700"/>
            </a:xfrm>
            <a:custGeom>
              <a:avLst/>
              <a:gdLst/>
              <a:ahLst/>
              <a:cxnLst/>
              <a:rect l="l" t="t" r="r" b="b"/>
              <a:pathLst>
                <a:path w="8874" h="668" extrusionOk="0">
                  <a:moveTo>
                    <a:pt x="334" y="0"/>
                  </a:moveTo>
                  <a:cubicBezTo>
                    <a:pt x="134" y="0"/>
                    <a:pt x="0" y="134"/>
                    <a:pt x="0" y="334"/>
                  </a:cubicBezTo>
                  <a:cubicBezTo>
                    <a:pt x="0" y="501"/>
                    <a:pt x="134" y="667"/>
                    <a:pt x="334" y="667"/>
                  </a:cubicBezTo>
                  <a:lnTo>
                    <a:pt x="8540" y="667"/>
                  </a:lnTo>
                  <a:cubicBezTo>
                    <a:pt x="8740" y="667"/>
                    <a:pt x="8873" y="501"/>
                    <a:pt x="8873" y="334"/>
                  </a:cubicBezTo>
                  <a:cubicBezTo>
                    <a:pt x="8873" y="134"/>
                    <a:pt x="8740" y="0"/>
                    <a:pt x="8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173650" y="2304850"/>
              <a:ext cx="97600" cy="15850"/>
            </a:xfrm>
            <a:custGeom>
              <a:avLst/>
              <a:gdLst/>
              <a:ahLst/>
              <a:cxnLst/>
              <a:rect l="l" t="t" r="r" b="b"/>
              <a:pathLst>
                <a:path w="3904" h="634" extrusionOk="0">
                  <a:moveTo>
                    <a:pt x="301" y="0"/>
                  </a:moveTo>
                  <a:cubicBezTo>
                    <a:pt x="134" y="0"/>
                    <a:pt x="1" y="133"/>
                    <a:pt x="1" y="300"/>
                  </a:cubicBezTo>
                  <a:cubicBezTo>
                    <a:pt x="1" y="500"/>
                    <a:pt x="134" y="634"/>
                    <a:pt x="301" y="634"/>
                  </a:cubicBezTo>
                  <a:lnTo>
                    <a:pt x="3570" y="634"/>
                  </a:lnTo>
                  <a:cubicBezTo>
                    <a:pt x="3770" y="634"/>
                    <a:pt x="3903" y="500"/>
                    <a:pt x="3903" y="300"/>
                  </a:cubicBezTo>
                  <a:cubicBezTo>
                    <a:pt x="3903" y="133"/>
                    <a:pt x="3770" y="0"/>
                    <a:pt x="3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7539025" y="1958750"/>
              <a:ext cx="312750" cy="15875"/>
            </a:xfrm>
            <a:custGeom>
              <a:avLst/>
              <a:gdLst/>
              <a:ahLst/>
              <a:cxnLst/>
              <a:rect l="l" t="t" r="r" b="b"/>
              <a:pathLst>
                <a:path w="12510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01"/>
                    <a:pt x="134" y="635"/>
                    <a:pt x="334" y="635"/>
                  </a:cubicBezTo>
                  <a:lnTo>
                    <a:pt x="12176" y="635"/>
                  </a:lnTo>
                  <a:cubicBezTo>
                    <a:pt x="12376" y="635"/>
                    <a:pt x="12510" y="501"/>
                    <a:pt x="12510" y="334"/>
                  </a:cubicBezTo>
                  <a:cubicBezTo>
                    <a:pt x="12510" y="134"/>
                    <a:pt x="12376" y="1"/>
                    <a:pt x="12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7539025" y="2539175"/>
              <a:ext cx="505400" cy="16700"/>
            </a:xfrm>
            <a:custGeom>
              <a:avLst/>
              <a:gdLst/>
              <a:ahLst/>
              <a:cxnLst/>
              <a:rect l="l" t="t" r="r" b="b"/>
              <a:pathLst>
                <a:path w="20216" h="668" extrusionOk="0">
                  <a:moveTo>
                    <a:pt x="334" y="0"/>
                  </a:moveTo>
                  <a:cubicBezTo>
                    <a:pt x="134" y="0"/>
                    <a:pt x="1" y="134"/>
                    <a:pt x="1" y="334"/>
                  </a:cubicBezTo>
                  <a:cubicBezTo>
                    <a:pt x="1" y="501"/>
                    <a:pt x="134" y="668"/>
                    <a:pt x="334" y="668"/>
                  </a:cubicBezTo>
                  <a:lnTo>
                    <a:pt x="19882" y="668"/>
                  </a:lnTo>
                  <a:cubicBezTo>
                    <a:pt x="20048" y="668"/>
                    <a:pt x="20215" y="501"/>
                    <a:pt x="20182" y="334"/>
                  </a:cubicBezTo>
                  <a:cubicBezTo>
                    <a:pt x="20182" y="134"/>
                    <a:pt x="20048" y="0"/>
                    <a:pt x="19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7539025" y="2603375"/>
              <a:ext cx="505400" cy="16725"/>
            </a:xfrm>
            <a:custGeom>
              <a:avLst/>
              <a:gdLst/>
              <a:ahLst/>
              <a:cxnLst/>
              <a:rect l="l" t="t" r="r" b="b"/>
              <a:pathLst>
                <a:path w="20216" h="669" extrusionOk="0">
                  <a:moveTo>
                    <a:pt x="334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01"/>
                    <a:pt x="134" y="668"/>
                    <a:pt x="334" y="668"/>
                  </a:cubicBezTo>
                  <a:lnTo>
                    <a:pt x="19882" y="668"/>
                  </a:lnTo>
                  <a:cubicBezTo>
                    <a:pt x="20048" y="668"/>
                    <a:pt x="20215" y="501"/>
                    <a:pt x="20182" y="334"/>
                  </a:cubicBezTo>
                  <a:cubicBezTo>
                    <a:pt x="20182" y="134"/>
                    <a:pt x="20048" y="1"/>
                    <a:pt x="19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7539025" y="2667600"/>
              <a:ext cx="504550" cy="16700"/>
            </a:xfrm>
            <a:custGeom>
              <a:avLst/>
              <a:gdLst/>
              <a:ahLst/>
              <a:cxnLst/>
              <a:rect l="l" t="t" r="r" b="b"/>
              <a:pathLst>
                <a:path w="20182" h="668" extrusionOk="0">
                  <a:moveTo>
                    <a:pt x="334" y="0"/>
                  </a:moveTo>
                  <a:cubicBezTo>
                    <a:pt x="134" y="0"/>
                    <a:pt x="1" y="167"/>
                    <a:pt x="1" y="334"/>
                  </a:cubicBezTo>
                  <a:cubicBezTo>
                    <a:pt x="1" y="501"/>
                    <a:pt x="134" y="668"/>
                    <a:pt x="334" y="668"/>
                  </a:cubicBezTo>
                  <a:lnTo>
                    <a:pt x="19882" y="668"/>
                  </a:lnTo>
                  <a:cubicBezTo>
                    <a:pt x="20048" y="668"/>
                    <a:pt x="20182" y="501"/>
                    <a:pt x="20182" y="334"/>
                  </a:cubicBezTo>
                  <a:cubicBezTo>
                    <a:pt x="20182" y="167"/>
                    <a:pt x="20048" y="0"/>
                    <a:pt x="19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7539025" y="3051200"/>
              <a:ext cx="504550" cy="15875"/>
            </a:xfrm>
            <a:custGeom>
              <a:avLst/>
              <a:gdLst/>
              <a:ahLst/>
              <a:cxnLst/>
              <a:rect l="l" t="t" r="r" b="b"/>
              <a:pathLst>
                <a:path w="20182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01"/>
                    <a:pt x="134" y="635"/>
                    <a:pt x="334" y="635"/>
                  </a:cubicBezTo>
                  <a:lnTo>
                    <a:pt x="19882" y="635"/>
                  </a:lnTo>
                  <a:cubicBezTo>
                    <a:pt x="20048" y="635"/>
                    <a:pt x="20182" y="501"/>
                    <a:pt x="20182" y="334"/>
                  </a:cubicBezTo>
                  <a:cubicBezTo>
                    <a:pt x="20182" y="134"/>
                    <a:pt x="20048" y="1"/>
                    <a:pt x="19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7998525" y="2464950"/>
              <a:ext cx="150125" cy="15875"/>
            </a:xfrm>
            <a:custGeom>
              <a:avLst/>
              <a:gdLst/>
              <a:ahLst/>
              <a:cxnLst/>
              <a:rect l="l" t="t" r="r" b="b"/>
              <a:pathLst>
                <a:path w="6005" h="635" extrusionOk="0">
                  <a:moveTo>
                    <a:pt x="334" y="1"/>
                  </a:moveTo>
                  <a:cubicBezTo>
                    <a:pt x="167" y="1"/>
                    <a:pt x="1" y="134"/>
                    <a:pt x="1" y="334"/>
                  </a:cubicBezTo>
                  <a:cubicBezTo>
                    <a:pt x="1" y="501"/>
                    <a:pt x="167" y="634"/>
                    <a:pt x="334" y="634"/>
                  </a:cubicBezTo>
                  <a:lnTo>
                    <a:pt x="5671" y="634"/>
                  </a:lnTo>
                  <a:cubicBezTo>
                    <a:pt x="5838" y="634"/>
                    <a:pt x="6005" y="501"/>
                    <a:pt x="6005" y="334"/>
                  </a:cubicBezTo>
                  <a:cubicBezTo>
                    <a:pt x="6005" y="134"/>
                    <a:pt x="5838" y="1"/>
                    <a:pt x="5671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8197825" y="2464950"/>
              <a:ext cx="200175" cy="15875"/>
            </a:xfrm>
            <a:custGeom>
              <a:avLst/>
              <a:gdLst/>
              <a:ahLst/>
              <a:cxnLst/>
              <a:rect l="l" t="t" r="r" b="b"/>
              <a:pathLst>
                <a:path w="8007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34"/>
                  </a:cubicBezTo>
                  <a:cubicBezTo>
                    <a:pt x="1" y="501"/>
                    <a:pt x="134" y="634"/>
                    <a:pt x="334" y="634"/>
                  </a:cubicBezTo>
                  <a:lnTo>
                    <a:pt x="7673" y="634"/>
                  </a:lnTo>
                  <a:cubicBezTo>
                    <a:pt x="7873" y="634"/>
                    <a:pt x="8007" y="501"/>
                    <a:pt x="8007" y="334"/>
                  </a:cubicBezTo>
                  <a:cubicBezTo>
                    <a:pt x="8007" y="134"/>
                    <a:pt x="7873" y="1"/>
                    <a:pt x="7673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8197825" y="2539175"/>
              <a:ext cx="200175" cy="16700"/>
            </a:xfrm>
            <a:custGeom>
              <a:avLst/>
              <a:gdLst/>
              <a:ahLst/>
              <a:cxnLst/>
              <a:rect l="l" t="t" r="r" b="b"/>
              <a:pathLst>
                <a:path w="8007" h="668" extrusionOk="0">
                  <a:moveTo>
                    <a:pt x="334" y="0"/>
                  </a:moveTo>
                  <a:cubicBezTo>
                    <a:pt x="134" y="0"/>
                    <a:pt x="1" y="134"/>
                    <a:pt x="1" y="334"/>
                  </a:cubicBezTo>
                  <a:cubicBezTo>
                    <a:pt x="1" y="501"/>
                    <a:pt x="134" y="668"/>
                    <a:pt x="334" y="668"/>
                  </a:cubicBezTo>
                  <a:lnTo>
                    <a:pt x="7673" y="668"/>
                  </a:lnTo>
                  <a:cubicBezTo>
                    <a:pt x="7873" y="668"/>
                    <a:pt x="8007" y="501"/>
                    <a:pt x="8007" y="334"/>
                  </a:cubicBezTo>
                  <a:cubicBezTo>
                    <a:pt x="8007" y="134"/>
                    <a:pt x="7873" y="0"/>
                    <a:pt x="7673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7539025" y="3148775"/>
              <a:ext cx="76750" cy="15875"/>
            </a:xfrm>
            <a:custGeom>
              <a:avLst/>
              <a:gdLst/>
              <a:ahLst/>
              <a:cxnLst/>
              <a:rect l="l" t="t" r="r" b="b"/>
              <a:pathLst>
                <a:path w="3070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501"/>
                    <a:pt x="134" y="634"/>
                    <a:pt x="334" y="634"/>
                  </a:cubicBezTo>
                  <a:lnTo>
                    <a:pt x="2736" y="634"/>
                  </a:lnTo>
                  <a:cubicBezTo>
                    <a:pt x="2903" y="634"/>
                    <a:pt x="3070" y="501"/>
                    <a:pt x="3070" y="301"/>
                  </a:cubicBezTo>
                  <a:cubicBezTo>
                    <a:pt x="3070" y="134"/>
                    <a:pt x="2903" y="1"/>
                    <a:pt x="2736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7539025" y="3197150"/>
              <a:ext cx="76750" cy="16700"/>
            </a:xfrm>
            <a:custGeom>
              <a:avLst/>
              <a:gdLst/>
              <a:ahLst/>
              <a:cxnLst/>
              <a:rect l="l" t="t" r="r" b="b"/>
              <a:pathLst>
                <a:path w="3070" h="668" extrusionOk="0">
                  <a:moveTo>
                    <a:pt x="334" y="0"/>
                  </a:moveTo>
                  <a:cubicBezTo>
                    <a:pt x="134" y="0"/>
                    <a:pt x="1" y="167"/>
                    <a:pt x="1" y="334"/>
                  </a:cubicBezTo>
                  <a:cubicBezTo>
                    <a:pt x="1" y="501"/>
                    <a:pt x="134" y="667"/>
                    <a:pt x="334" y="667"/>
                  </a:cubicBezTo>
                  <a:lnTo>
                    <a:pt x="2736" y="667"/>
                  </a:lnTo>
                  <a:cubicBezTo>
                    <a:pt x="2903" y="667"/>
                    <a:pt x="3070" y="501"/>
                    <a:pt x="3070" y="334"/>
                  </a:cubicBezTo>
                  <a:cubicBezTo>
                    <a:pt x="3070" y="167"/>
                    <a:pt x="2903" y="0"/>
                    <a:pt x="2736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7635775" y="3197150"/>
              <a:ext cx="469525" cy="16700"/>
            </a:xfrm>
            <a:custGeom>
              <a:avLst/>
              <a:gdLst/>
              <a:ahLst/>
              <a:cxnLst/>
              <a:rect l="l" t="t" r="r" b="b"/>
              <a:pathLst>
                <a:path w="18781" h="668" extrusionOk="0">
                  <a:moveTo>
                    <a:pt x="300" y="0"/>
                  </a:moveTo>
                  <a:cubicBezTo>
                    <a:pt x="134" y="0"/>
                    <a:pt x="0" y="167"/>
                    <a:pt x="0" y="334"/>
                  </a:cubicBezTo>
                  <a:cubicBezTo>
                    <a:pt x="0" y="501"/>
                    <a:pt x="134" y="667"/>
                    <a:pt x="300" y="667"/>
                  </a:cubicBezTo>
                  <a:lnTo>
                    <a:pt x="18447" y="667"/>
                  </a:lnTo>
                  <a:cubicBezTo>
                    <a:pt x="18647" y="667"/>
                    <a:pt x="18780" y="501"/>
                    <a:pt x="18780" y="334"/>
                  </a:cubicBezTo>
                  <a:cubicBezTo>
                    <a:pt x="18780" y="167"/>
                    <a:pt x="18647" y="0"/>
                    <a:pt x="18447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7657450" y="3148775"/>
              <a:ext cx="75900" cy="15875"/>
            </a:xfrm>
            <a:custGeom>
              <a:avLst/>
              <a:gdLst/>
              <a:ahLst/>
              <a:cxnLst/>
              <a:rect l="l" t="t" r="r" b="b"/>
              <a:pathLst>
                <a:path w="3036" h="635" extrusionOk="0">
                  <a:moveTo>
                    <a:pt x="301" y="1"/>
                  </a:moveTo>
                  <a:cubicBezTo>
                    <a:pt x="134" y="1"/>
                    <a:pt x="0" y="134"/>
                    <a:pt x="0" y="301"/>
                  </a:cubicBezTo>
                  <a:cubicBezTo>
                    <a:pt x="0" y="501"/>
                    <a:pt x="134" y="634"/>
                    <a:pt x="301" y="634"/>
                  </a:cubicBezTo>
                  <a:lnTo>
                    <a:pt x="2736" y="634"/>
                  </a:lnTo>
                  <a:cubicBezTo>
                    <a:pt x="2903" y="634"/>
                    <a:pt x="3036" y="501"/>
                    <a:pt x="3036" y="301"/>
                  </a:cubicBezTo>
                  <a:cubicBezTo>
                    <a:pt x="3036" y="134"/>
                    <a:pt x="2903" y="1"/>
                    <a:pt x="2736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7775025" y="3148775"/>
              <a:ext cx="76750" cy="15875"/>
            </a:xfrm>
            <a:custGeom>
              <a:avLst/>
              <a:gdLst/>
              <a:ahLst/>
              <a:cxnLst/>
              <a:rect l="l" t="t" r="r" b="b"/>
              <a:pathLst>
                <a:path w="3070" h="635" extrusionOk="0">
                  <a:moveTo>
                    <a:pt x="334" y="1"/>
                  </a:moveTo>
                  <a:cubicBezTo>
                    <a:pt x="168" y="1"/>
                    <a:pt x="1" y="134"/>
                    <a:pt x="1" y="301"/>
                  </a:cubicBezTo>
                  <a:cubicBezTo>
                    <a:pt x="1" y="501"/>
                    <a:pt x="168" y="634"/>
                    <a:pt x="334" y="634"/>
                  </a:cubicBezTo>
                  <a:lnTo>
                    <a:pt x="2736" y="634"/>
                  </a:lnTo>
                  <a:cubicBezTo>
                    <a:pt x="2936" y="634"/>
                    <a:pt x="3070" y="501"/>
                    <a:pt x="3070" y="301"/>
                  </a:cubicBezTo>
                  <a:cubicBezTo>
                    <a:pt x="3070" y="134"/>
                    <a:pt x="2936" y="1"/>
                    <a:pt x="2736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7893450" y="3148775"/>
              <a:ext cx="75925" cy="15875"/>
            </a:xfrm>
            <a:custGeom>
              <a:avLst/>
              <a:gdLst/>
              <a:ahLst/>
              <a:cxnLst/>
              <a:rect l="l" t="t" r="r" b="b"/>
              <a:pathLst>
                <a:path w="3037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501"/>
                    <a:pt x="134" y="634"/>
                    <a:pt x="334" y="634"/>
                  </a:cubicBezTo>
                  <a:lnTo>
                    <a:pt x="2736" y="634"/>
                  </a:lnTo>
                  <a:cubicBezTo>
                    <a:pt x="2903" y="634"/>
                    <a:pt x="3036" y="501"/>
                    <a:pt x="3036" y="301"/>
                  </a:cubicBezTo>
                  <a:cubicBezTo>
                    <a:pt x="3036" y="134"/>
                    <a:pt x="2903" y="1"/>
                    <a:pt x="2736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8011875" y="3148775"/>
              <a:ext cx="75900" cy="15875"/>
            </a:xfrm>
            <a:custGeom>
              <a:avLst/>
              <a:gdLst/>
              <a:ahLst/>
              <a:cxnLst/>
              <a:rect l="l" t="t" r="r" b="b"/>
              <a:pathLst>
                <a:path w="3036" h="635" extrusionOk="0">
                  <a:moveTo>
                    <a:pt x="300" y="1"/>
                  </a:moveTo>
                  <a:cubicBezTo>
                    <a:pt x="134" y="1"/>
                    <a:pt x="0" y="134"/>
                    <a:pt x="0" y="301"/>
                  </a:cubicBezTo>
                  <a:cubicBezTo>
                    <a:pt x="0" y="501"/>
                    <a:pt x="134" y="634"/>
                    <a:pt x="300" y="634"/>
                  </a:cubicBezTo>
                  <a:lnTo>
                    <a:pt x="2702" y="634"/>
                  </a:lnTo>
                  <a:cubicBezTo>
                    <a:pt x="2902" y="634"/>
                    <a:pt x="3036" y="501"/>
                    <a:pt x="3036" y="301"/>
                  </a:cubicBezTo>
                  <a:cubicBezTo>
                    <a:pt x="3036" y="134"/>
                    <a:pt x="2902" y="1"/>
                    <a:pt x="2702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8129450" y="3148775"/>
              <a:ext cx="76750" cy="15875"/>
            </a:xfrm>
            <a:custGeom>
              <a:avLst/>
              <a:gdLst/>
              <a:ahLst/>
              <a:cxnLst/>
              <a:rect l="l" t="t" r="r" b="b"/>
              <a:pathLst>
                <a:path w="3070" h="635" extrusionOk="0">
                  <a:moveTo>
                    <a:pt x="334" y="1"/>
                  </a:moveTo>
                  <a:cubicBezTo>
                    <a:pt x="134" y="1"/>
                    <a:pt x="1" y="134"/>
                    <a:pt x="1" y="301"/>
                  </a:cubicBezTo>
                  <a:cubicBezTo>
                    <a:pt x="1" y="501"/>
                    <a:pt x="134" y="634"/>
                    <a:pt x="334" y="634"/>
                  </a:cubicBezTo>
                  <a:lnTo>
                    <a:pt x="2736" y="634"/>
                  </a:lnTo>
                  <a:cubicBezTo>
                    <a:pt x="2903" y="634"/>
                    <a:pt x="3069" y="501"/>
                    <a:pt x="3069" y="301"/>
                  </a:cubicBezTo>
                  <a:cubicBezTo>
                    <a:pt x="3069" y="134"/>
                    <a:pt x="2903" y="1"/>
                    <a:pt x="2736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8247875" y="3148775"/>
              <a:ext cx="51725" cy="15875"/>
            </a:xfrm>
            <a:custGeom>
              <a:avLst/>
              <a:gdLst/>
              <a:ahLst/>
              <a:cxnLst/>
              <a:rect l="l" t="t" r="r" b="b"/>
              <a:pathLst>
                <a:path w="2069" h="635" extrusionOk="0">
                  <a:moveTo>
                    <a:pt x="301" y="1"/>
                  </a:moveTo>
                  <a:cubicBezTo>
                    <a:pt x="134" y="1"/>
                    <a:pt x="0" y="134"/>
                    <a:pt x="0" y="301"/>
                  </a:cubicBezTo>
                  <a:cubicBezTo>
                    <a:pt x="0" y="501"/>
                    <a:pt x="134" y="634"/>
                    <a:pt x="301" y="634"/>
                  </a:cubicBezTo>
                  <a:lnTo>
                    <a:pt x="1768" y="634"/>
                  </a:lnTo>
                  <a:cubicBezTo>
                    <a:pt x="1935" y="634"/>
                    <a:pt x="2068" y="501"/>
                    <a:pt x="2068" y="301"/>
                  </a:cubicBezTo>
                  <a:cubicBezTo>
                    <a:pt x="2068" y="134"/>
                    <a:pt x="1935" y="1"/>
                    <a:pt x="1768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8089425" y="1209875"/>
              <a:ext cx="816450" cy="748075"/>
            </a:xfrm>
            <a:custGeom>
              <a:avLst/>
              <a:gdLst/>
              <a:ahLst/>
              <a:cxnLst/>
              <a:rect l="l" t="t" r="r" b="b"/>
              <a:pathLst>
                <a:path w="32658" h="29923" extrusionOk="0">
                  <a:moveTo>
                    <a:pt x="1335" y="1"/>
                  </a:moveTo>
                  <a:cubicBezTo>
                    <a:pt x="601" y="1"/>
                    <a:pt x="0" y="601"/>
                    <a:pt x="0" y="1302"/>
                  </a:cubicBezTo>
                  <a:lnTo>
                    <a:pt x="0" y="28621"/>
                  </a:lnTo>
                  <a:cubicBezTo>
                    <a:pt x="0" y="29355"/>
                    <a:pt x="601" y="29922"/>
                    <a:pt x="1335" y="29922"/>
                  </a:cubicBezTo>
                  <a:lnTo>
                    <a:pt x="31356" y="29922"/>
                  </a:lnTo>
                  <a:cubicBezTo>
                    <a:pt x="32090" y="29922"/>
                    <a:pt x="32657" y="29355"/>
                    <a:pt x="32657" y="28621"/>
                  </a:cubicBezTo>
                  <a:lnTo>
                    <a:pt x="32657" y="1302"/>
                  </a:lnTo>
                  <a:cubicBezTo>
                    <a:pt x="32657" y="601"/>
                    <a:pt x="32090" y="1"/>
                    <a:pt x="31356" y="1"/>
                  </a:cubicBezTo>
                  <a:close/>
                </a:path>
              </a:pathLst>
            </a:custGeom>
            <a:solidFill>
              <a:srgbClr val="B8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8134450" y="1359150"/>
              <a:ext cx="729725" cy="561275"/>
            </a:xfrm>
            <a:custGeom>
              <a:avLst/>
              <a:gdLst/>
              <a:ahLst/>
              <a:cxnLst/>
              <a:rect l="l" t="t" r="r" b="b"/>
              <a:pathLst>
                <a:path w="29189" h="22451" extrusionOk="0">
                  <a:moveTo>
                    <a:pt x="28188" y="22450"/>
                  </a:moveTo>
                  <a:lnTo>
                    <a:pt x="1001" y="22450"/>
                  </a:lnTo>
                  <a:cubicBezTo>
                    <a:pt x="434" y="22450"/>
                    <a:pt x="1" y="22017"/>
                    <a:pt x="1" y="21450"/>
                  </a:cubicBezTo>
                  <a:lnTo>
                    <a:pt x="1" y="1002"/>
                  </a:lnTo>
                  <a:cubicBezTo>
                    <a:pt x="1" y="468"/>
                    <a:pt x="434" y="1"/>
                    <a:pt x="1001" y="1"/>
                  </a:cubicBezTo>
                  <a:lnTo>
                    <a:pt x="28188" y="1"/>
                  </a:lnTo>
                  <a:cubicBezTo>
                    <a:pt x="28755" y="1"/>
                    <a:pt x="29188" y="468"/>
                    <a:pt x="29188" y="1002"/>
                  </a:cubicBezTo>
                  <a:lnTo>
                    <a:pt x="29188" y="21450"/>
                  </a:lnTo>
                  <a:cubicBezTo>
                    <a:pt x="29188" y="22017"/>
                    <a:pt x="28755" y="22450"/>
                    <a:pt x="28188" y="22450"/>
                  </a:cubicBezTo>
                  <a:close/>
                </a:path>
              </a:pathLst>
            </a:custGeom>
            <a:solidFill>
              <a:srgbClr val="240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8169475" y="1485925"/>
              <a:ext cx="518725" cy="12525"/>
            </a:xfrm>
            <a:custGeom>
              <a:avLst/>
              <a:gdLst/>
              <a:ahLst/>
              <a:cxnLst/>
              <a:rect l="l" t="t" r="r" b="b"/>
              <a:pathLst>
                <a:path w="20749" h="501" extrusionOk="0">
                  <a:moveTo>
                    <a:pt x="234" y="0"/>
                  </a:moveTo>
                  <a:cubicBezTo>
                    <a:pt x="101" y="0"/>
                    <a:pt x="1" y="134"/>
                    <a:pt x="1" y="267"/>
                  </a:cubicBezTo>
                  <a:cubicBezTo>
                    <a:pt x="1" y="401"/>
                    <a:pt x="101" y="501"/>
                    <a:pt x="234" y="501"/>
                  </a:cubicBezTo>
                  <a:lnTo>
                    <a:pt x="20482" y="501"/>
                  </a:lnTo>
                  <a:cubicBezTo>
                    <a:pt x="20615" y="501"/>
                    <a:pt x="20749" y="401"/>
                    <a:pt x="20716" y="267"/>
                  </a:cubicBezTo>
                  <a:cubicBezTo>
                    <a:pt x="20716" y="134"/>
                    <a:pt x="20615" y="0"/>
                    <a:pt x="20482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8719875" y="1485925"/>
              <a:ext cx="50050" cy="12525"/>
            </a:xfrm>
            <a:custGeom>
              <a:avLst/>
              <a:gdLst/>
              <a:ahLst/>
              <a:cxnLst/>
              <a:rect l="l" t="t" r="r" b="b"/>
              <a:pathLst>
                <a:path w="2002" h="501" extrusionOk="0">
                  <a:moveTo>
                    <a:pt x="234" y="0"/>
                  </a:moveTo>
                  <a:cubicBezTo>
                    <a:pt x="101" y="0"/>
                    <a:pt x="0" y="134"/>
                    <a:pt x="0" y="267"/>
                  </a:cubicBezTo>
                  <a:cubicBezTo>
                    <a:pt x="0" y="401"/>
                    <a:pt x="101" y="501"/>
                    <a:pt x="234" y="501"/>
                  </a:cubicBezTo>
                  <a:lnTo>
                    <a:pt x="1735" y="501"/>
                  </a:lnTo>
                  <a:cubicBezTo>
                    <a:pt x="1868" y="501"/>
                    <a:pt x="2002" y="401"/>
                    <a:pt x="2002" y="267"/>
                  </a:cubicBezTo>
                  <a:cubicBezTo>
                    <a:pt x="2002" y="134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8169475" y="1543450"/>
              <a:ext cx="296900" cy="12550"/>
            </a:xfrm>
            <a:custGeom>
              <a:avLst/>
              <a:gdLst/>
              <a:ahLst/>
              <a:cxnLst/>
              <a:rect l="l" t="t" r="r" b="b"/>
              <a:pathLst>
                <a:path w="11876" h="502" extrusionOk="0">
                  <a:moveTo>
                    <a:pt x="234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01"/>
                    <a:pt x="234" y="501"/>
                  </a:cubicBezTo>
                  <a:lnTo>
                    <a:pt x="11609" y="501"/>
                  </a:lnTo>
                  <a:cubicBezTo>
                    <a:pt x="11742" y="501"/>
                    <a:pt x="11876" y="401"/>
                    <a:pt x="11876" y="268"/>
                  </a:cubicBezTo>
                  <a:cubicBezTo>
                    <a:pt x="11876" y="134"/>
                    <a:pt x="11742" y="1"/>
                    <a:pt x="11609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8470525" y="1543450"/>
              <a:ext cx="94275" cy="12550"/>
            </a:xfrm>
            <a:custGeom>
              <a:avLst/>
              <a:gdLst/>
              <a:ahLst/>
              <a:cxnLst/>
              <a:rect l="l" t="t" r="r" b="b"/>
              <a:pathLst>
                <a:path w="3771" h="502" extrusionOk="0">
                  <a:moveTo>
                    <a:pt x="268" y="1"/>
                  </a:moveTo>
                  <a:cubicBezTo>
                    <a:pt x="134" y="1"/>
                    <a:pt x="1" y="134"/>
                    <a:pt x="1" y="268"/>
                  </a:cubicBezTo>
                  <a:cubicBezTo>
                    <a:pt x="1" y="401"/>
                    <a:pt x="134" y="501"/>
                    <a:pt x="268" y="501"/>
                  </a:cubicBezTo>
                  <a:lnTo>
                    <a:pt x="3537" y="501"/>
                  </a:lnTo>
                  <a:cubicBezTo>
                    <a:pt x="3670" y="501"/>
                    <a:pt x="3770" y="401"/>
                    <a:pt x="3770" y="268"/>
                  </a:cubicBezTo>
                  <a:cubicBezTo>
                    <a:pt x="3770" y="134"/>
                    <a:pt x="3670" y="1"/>
                    <a:pt x="3537" y="1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8502225" y="1576825"/>
              <a:ext cx="62575" cy="11700"/>
            </a:xfrm>
            <a:custGeom>
              <a:avLst/>
              <a:gdLst/>
              <a:ahLst/>
              <a:cxnLst/>
              <a:rect l="l" t="t" r="r" b="b"/>
              <a:pathLst>
                <a:path w="2503" h="468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467"/>
                  </a:cubicBezTo>
                  <a:lnTo>
                    <a:pt x="2269" y="467"/>
                  </a:lnTo>
                  <a:cubicBezTo>
                    <a:pt x="2402" y="467"/>
                    <a:pt x="2502" y="367"/>
                    <a:pt x="2502" y="234"/>
                  </a:cubicBezTo>
                  <a:cubicBezTo>
                    <a:pt x="2502" y="100"/>
                    <a:pt x="2402" y="0"/>
                    <a:pt x="2269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8471375" y="1576825"/>
              <a:ext cx="18350" cy="11700"/>
            </a:xfrm>
            <a:custGeom>
              <a:avLst/>
              <a:gdLst/>
              <a:ahLst/>
              <a:cxnLst/>
              <a:rect l="l" t="t" r="r" b="b"/>
              <a:pathLst>
                <a:path w="734" h="468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467"/>
                  </a:cubicBezTo>
                  <a:lnTo>
                    <a:pt x="467" y="467"/>
                  </a:lnTo>
                  <a:cubicBezTo>
                    <a:pt x="600" y="467"/>
                    <a:pt x="734" y="367"/>
                    <a:pt x="734" y="234"/>
                  </a:cubicBezTo>
                  <a:cubicBezTo>
                    <a:pt x="734" y="100"/>
                    <a:pt x="600" y="0"/>
                    <a:pt x="467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8397150" y="1576825"/>
              <a:ext cx="56725" cy="11700"/>
            </a:xfrm>
            <a:custGeom>
              <a:avLst/>
              <a:gdLst/>
              <a:ahLst/>
              <a:cxnLst/>
              <a:rect l="l" t="t" r="r" b="b"/>
              <a:pathLst>
                <a:path w="2269" h="468" extrusionOk="0">
                  <a:moveTo>
                    <a:pt x="234" y="0"/>
                  </a:moveTo>
                  <a:cubicBezTo>
                    <a:pt x="100" y="0"/>
                    <a:pt x="0" y="100"/>
                    <a:pt x="0" y="234"/>
                  </a:cubicBezTo>
                  <a:cubicBezTo>
                    <a:pt x="0" y="367"/>
                    <a:pt x="100" y="467"/>
                    <a:pt x="234" y="467"/>
                  </a:cubicBezTo>
                  <a:lnTo>
                    <a:pt x="2035" y="467"/>
                  </a:lnTo>
                  <a:cubicBezTo>
                    <a:pt x="2168" y="467"/>
                    <a:pt x="2269" y="367"/>
                    <a:pt x="2269" y="234"/>
                  </a:cubicBezTo>
                  <a:cubicBezTo>
                    <a:pt x="2269" y="100"/>
                    <a:pt x="2168" y="0"/>
                    <a:pt x="2035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8317075" y="1576825"/>
              <a:ext cx="56750" cy="11700"/>
            </a:xfrm>
            <a:custGeom>
              <a:avLst/>
              <a:gdLst/>
              <a:ahLst/>
              <a:cxnLst/>
              <a:rect l="l" t="t" r="r" b="b"/>
              <a:pathLst>
                <a:path w="2270" h="468" extrusionOk="0">
                  <a:moveTo>
                    <a:pt x="234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2036" y="467"/>
                  </a:lnTo>
                  <a:cubicBezTo>
                    <a:pt x="2169" y="467"/>
                    <a:pt x="2269" y="367"/>
                    <a:pt x="2269" y="234"/>
                  </a:cubicBezTo>
                  <a:cubicBezTo>
                    <a:pt x="2269" y="100"/>
                    <a:pt x="2169" y="0"/>
                    <a:pt x="2036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8237025" y="1576825"/>
              <a:ext cx="56725" cy="11700"/>
            </a:xfrm>
            <a:custGeom>
              <a:avLst/>
              <a:gdLst/>
              <a:ahLst/>
              <a:cxnLst/>
              <a:rect l="l" t="t" r="r" b="b"/>
              <a:pathLst>
                <a:path w="2269" h="468" extrusionOk="0">
                  <a:moveTo>
                    <a:pt x="234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2035" y="467"/>
                  </a:lnTo>
                  <a:cubicBezTo>
                    <a:pt x="2169" y="467"/>
                    <a:pt x="2269" y="367"/>
                    <a:pt x="2269" y="234"/>
                  </a:cubicBezTo>
                  <a:cubicBezTo>
                    <a:pt x="2269" y="100"/>
                    <a:pt x="2169" y="0"/>
                    <a:pt x="2035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8237025" y="1616850"/>
              <a:ext cx="481200" cy="11700"/>
            </a:xfrm>
            <a:custGeom>
              <a:avLst/>
              <a:gdLst/>
              <a:ahLst/>
              <a:cxnLst/>
              <a:rect l="l" t="t" r="r" b="b"/>
              <a:pathLst>
                <a:path w="19248" h="468" extrusionOk="0">
                  <a:moveTo>
                    <a:pt x="234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19014" y="467"/>
                  </a:lnTo>
                  <a:cubicBezTo>
                    <a:pt x="19148" y="467"/>
                    <a:pt x="19248" y="367"/>
                    <a:pt x="19248" y="234"/>
                  </a:cubicBezTo>
                  <a:cubicBezTo>
                    <a:pt x="19248" y="100"/>
                    <a:pt x="19148" y="0"/>
                    <a:pt x="19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8169475" y="1576825"/>
              <a:ext cx="28375" cy="11700"/>
            </a:xfrm>
            <a:custGeom>
              <a:avLst/>
              <a:gdLst/>
              <a:ahLst/>
              <a:cxnLst/>
              <a:rect l="l" t="t" r="r" b="b"/>
              <a:pathLst>
                <a:path w="1135" h="468" extrusionOk="0">
                  <a:moveTo>
                    <a:pt x="234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868" y="467"/>
                  </a:lnTo>
                  <a:cubicBezTo>
                    <a:pt x="1035" y="467"/>
                    <a:pt x="1135" y="367"/>
                    <a:pt x="1135" y="234"/>
                  </a:cubicBezTo>
                  <a:cubicBezTo>
                    <a:pt x="1135" y="100"/>
                    <a:pt x="1035" y="0"/>
                    <a:pt x="868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8169475" y="1616850"/>
              <a:ext cx="28375" cy="11700"/>
            </a:xfrm>
            <a:custGeom>
              <a:avLst/>
              <a:gdLst/>
              <a:ahLst/>
              <a:cxnLst/>
              <a:rect l="l" t="t" r="r" b="b"/>
              <a:pathLst>
                <a:path w="1135" h="468" extrusionOk="0">
                  <a:moveTo>
                    <a:pt x="234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868" y="467"/>
                  </a:lnTo>
                  <a:cubicBezTo>
                    <a:pt x="1035" y="467"/>
                    <a:pt x="1135" y="367"/>
                    <a:pt x="1135" y="234"/>
                  </a:cubicBezTo>
                  <a:cubicBezTo>
                    <a:pt x="1135" y="100"/>
                    <a:pt x="1035" y="0"/>
                    <a:pt x="868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8169475" y="1656875"/>
              <a:ext cx="28375" cy="11700"/>
            </a:xfrm>
            <a:custGeom>
              <a:avLst/>
              <a:gdLst/>
              <a:ahLst/>
              <a:cxnLst/>
              <a:rect l="l" t="t" r="r" b="b"/>
              <a:pathLst>
                <a:path w="1135" h="468" extrusionOk="0">
                  <a:moveTo>
                    <a:pt x="234" y="0"/>
                  </a:moveTo>
                  <a:cubicBezTo>
                    <a:pt x="101" y="0"/>
                    <a:pt x="1" y="101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868" y="467"/>
                  </a:lnTo>
                  <a:cubicBezTo>
                    <a:pt x="1035" y="467"/>
                    <a:pt x="1135" y="367"/>
                    <a:pt x="1135" y="234"/>
                  </a:cubicBezTo>
                  <a:cubicBezTo>
                    <a:pt x="1135" y="101"/>
                    <a:pt x="1035" y="0"/>
                    <a:pt x="868" y="0"/>
                  </a:cubicBezTo>
                  <a:close/>
                </a:path>
              </a:pathLst>
            </a:custGeom>
            <a:solidFill>
              <a:srgbClr val="12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8747400" y="1616850"/>
              <a:ext cx="70900" cy="11700"/>
            </a:xfrm>
            <a:custGeom>
              <a:avLst/>
              <a:gdLst/>
              <a:ahLst/>
              <a:cxnLst/>
              <a:rect l="l" t="t" r="r" b="b"/>
              <a:pathLst>
                <a:path w="2836" h="468" extrusionOk="0">
                  <a:moveTo>
                    <a:pt x="267" y="0"/>
                  </a:moveTo>
                  <a:cubicBezTo>
                    <a:pt x="134" y="0"/>
                    <a:pt x="0" y="100"/>
                    <a:pt x="0" y="234"/>
                  </a:cubicBezTo>
                  <a:cubicBezTo>
                    <a:pt x="0" y="367"/>
                    <a:pt x="134" y="467"/>
                    <a:pt x="267" y="467"/>
                  </a:cubicBezTo>
                  <a:lnTo>
                    <a:pt x="2602" y="467"/>
                  </a:lnTo>
                  <a:cubicBezTo>
                    <a:pt x="2736" y="467"/>
                    <a:pt x="2836" y="367"/>
                    <a:pt x="2836" y="234"/>
                  </a:cubicBezTo>
                  <a:cubicBezTo>
                    <a:pt x="2836" y="100"/>
                    <a:pt x="2736" y="0"/>
                    <a:pt x="2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8235350" y="1656875"/>
              <a:ext cx="203525" cy="11700"/>
            </a:xfrm>
            <a:custGeom>
              <a:avLst/>
              <a:gdLst/>
              <a:ahLst/>
              <a:cxnLst/>
              <a:rect l="l" t="t" r="r" b="b"/>
              <a:pathLst>
                <a:path w="8141" h="468" extrusionOk="0">
                  <a:moveTo>
                    <a:pt x="234" y="0"/>
                  </a:moveTo>
                  <a:cubicBezTo>
                    <a:pt x="101" y="0"/>
                    <a:pt x="1" y="101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7873" y="467"/>
                  </a:lnTo>
                  <a:cubicBezTo>
                    <a:pt x="8007" y="467"/>
                    <a:pt x="8140" y="367"/>
                    <a:pt x="8140" y="234"/>
                  </a:cubicBezTo>
                  <a:cubicBezTo>
                    <a:pt x="8140" y="101"/>
                    <a:pt x="8007" y="0"/>
                    <a:pt x="7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8502225" y="1708575"/>
              <a:ext cx="229350" cy="12525"/>
            </a:xfrm>
            <a:custGeom>
              <a:avLst/>
              <a:gdLst/>
              <a:ahLst/>
              <a:cxnLst/>
              <a:rect l="l" t="t" r="r" b="b"/>
              <a:pathLst>
                <a:path w="9174" h="501" extrusionOk="0">
                  <a:moveTo>
                    <a:pt x="234" y="1"/>
                  </a:moveTo>
                  <a:cubicBezTo>
                    <a:pt x="100" y="1"/>
                    <a:pt x="0" y="134"/>
                    <a:pt x="0" y="267"/>
                  </a:cubicBezTo>
                  <a:cubicBezTo>
                    <a:pt x="0" y="401"/>
                    <a:pt x="100" y="501"/>
                    <a:pt x="234" y="501"/>
                  </a:cubicBezTo>
                  <a:lnTo>
                    <a:pt x="8940" y="501"/>
                  </a:lnTo>
                  <a:cubicBezTo>
                    <a:pt x="9073" y="501"/>
                    <a:pt x="9173" y="401"/>
                    <a:pt x="9173" y="267"/>
                  </a:cubicBezTo>
                  <a:cubicBezTo>
                    <a:pt x="9173" y="134"/>
                    <a:pt x="9073" y="1"/>
                    <a:pt x="89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8656500" y="1681050"/>
              <a:ext cx="75075" cy="12550"/>
            </a:xfrm>
            <a:custGeom>
              <a:avLst/>
              <a:gdLst/>
              <a:ahLst/>
              <a:cxnLst/>
              <a:rect l="l" t="t" r="r" b="b"/>
              <a:pathLst>
                <a:path w="3003" h="502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cubicBezTo>
                    <a:pt x="0" y="401"/>
                    <a:pt x="134" y="501"/>
                    <a:pt x="267" y="501"/>
                  </a:cubicBezTo>
                  <a:lnTo>
                    <a:pt x="2769" y="501"/>
                  </a:lnTo>
                  <a:cubicBezTo>
                    <a:pt x="2902" y="501"/>
                    <a:pt x="3002" y="401"/>
                    <a:pt x="3002" y="268"/>
                  </a:cubicBezTo>
                  <a:cubicBezTo>
                    <a:pt x="3002" y="101"/>
                    <a:pt x="2902" y="1"/>
                    <a:pt x="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8169475" y="1430875"/>
              <a:ext cx="240200" cy="12550"/>
            </a:xfrm>
            <a:custGeom>
              <a:avLst/>
              <a:gdLst/>
              <a:ahLst/>
              <a:cxnLst/>
              <a:rect l="l" t="t" r="r" b="b"/>
              <a:pathLst>
                <a:path w="9608" h="502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501"/>
                    <a:pt x="234" y="501"/>
                  </a:cubicBezTo>
                  <a:lnTo>
                    <a:pt x="9341" y="501"/>
                  </a:lnTo>
                  <a:cubicBezTo>
                    <a:pt x="9474" y="501"/>
                    <a:pt x="9608" y="368"/>
                    <a:pt x="9608" y="234"/>
                  </a:cubicBezTo>
                  <a:cubicBezTo>
                    <a:pt x="9608" y="101"/>
                    <a:pt x="9474" y="1"/>
                    <a:pt x="93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8169475" y="1821150"/>
              <a:ext cx="387800" cy="11700"/>
            </a:xfrm>
            <a:custGeom>
              <a:avLst/>
              <a:gdLst/>
              <a:ahLst/>
              <a:cxnLst/>
              <a:rect l="l" t="t" r="r" b="b"/>
              <a:pathLst>
                <a:path w="15512" h="468" extrusionOk="0">
                  <a:moveTo>
                    <a:pt x="234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68"/>
                    <a:pt x="101" y="468"/>
                    <a:pt x="234" y="468"/>
                  </a:cubicBezTo>
                  <a:lnTo>
                    <a:pt x="15278" y="468"/>
                  </a:lnTo>
                  <a:cubicBezTo>
                    <a:pt x="15412" y="468"/>
                    <a:pt x="15512" y="368"/>
                    <a:pt x="15512" y="234"/>
                  </a:cubicBezTo>
                  <a:cubicBezTo>
                    <a:pt x="15512" y="101"/>
                    <a:pt x="15412" y="1"/>
                    <a:pt x="15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8522225" y="1749450"/>
              <a:ext cx="115125" cy="11700"/>
            </a:xfrm>
            <a:custGeom>
              <a:avLst/>
              <a:gdLst/>
              <a:ahLst/>
              <a:cxnLst/>
              <a:rect l="l" t="t" r="r" b="b"/>
              <a:pathLst>
                <a:path w="4605" h="468" extrusionOk="0">
                  <a:moveTo>
                    <a:pt x="268" y="0"/>
                  </a:moveTo>
                  <a:cubicBezTo>
                    <a:pt x="134" y="0"/>
                    <a:pt x="1" y="100"/>
                    <a:pt x="1" y="234"/>
                  </a:cubicBezTo>
                  <a:cubicBezTo>
                    <a:pt x="1" y="367"/>
                    <a:pt x="134" y="467"/>
                    <a:pt x="268" y="467"/>
                  </a:cubicBezTo>
                  <a:lnTo>
                    <a:pt x="4371" y="467"/>
                  </a:lnTo>
                  <a:cubicBezTo>
                    <a:pt x="4504" y="467"/>
                    <a:pt x="4604" y="367"/>
                    <a:pt x="4604" y="234"/>
                  </a:cubicBezTo>
                  <a:cubicBezTo>
                    <a:pt x="4604" y="100"/>
                    <a:pt x="4504" y="0"/>
                    <a:pt x="4371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8675675" y="1749450"/>
              <a:ext cx="153475" cy="11700"/>
            </a:xfrm>
            <a:custGeom>
              <a:avLst/>
              <a:gdLst/>
              <a:ahLst/>
              <a:cxnLst/>
              <a:rect l="l" t="t" r="r" b="b"/>
              <a:pathLst>
                <a:path w="6139" h="468" extrusionOk="0">
                  <a:moveTo>
                    <a:pt x="234" y="0"/>
                  </a:moveTo>
                  <a:cubicBezTo>
                    <a:pt x="101" y="0"/>
                    <a:pt x="1" y="100"/>
                    <a:pt x="1" y="234"/>
                  </a:cubicBezTo>
                  <a:cubicBezTo>
                    <a:pt x="1" y="367"/>
                    <a:pt x="101" y="467"/>
                    <a:pt x="234" y="467"/>
                  </a:cubicBezTo>
                  <a:lnTo>
                    <a:pt x="5905" y="467"/>
                  </a:lnTo>
                  <a:cubicBezTo>
                    <a:pt x="6038" y="467"/>
                    <a:pt x="6138" y="367"/>
                    <a:pt x="6138" y="234"/>
                  </a:cubicBezTo>
                  <a:cubicBezTo>
                    <a:pt x="6138" y="100"/>
                    <a:pt x="6038" y="0"/>
                    <a:pt x="5905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8675675" y="1806150"/>
              <a:ext cx="153475" cy="12525"/>
            </a:xfrm>
            <a:custGeom>
              <a:avLst/>
              <a:gdLst/>
              <a:ahLst/>
              <a:cxnLst/>
              <a:rect l="l" t="t" r="r" b="b"/>
              <a:pathLst>
                <a:path w="6139" h="501" extrusionOk="0">
                  <a:moveTo>
                    <a:pt x="234" y="0"/>
                  </a:moveTo>
                  <a:cubicBezTo>
                    <a:pt x="101" y="0"/>
                    <a:pt x="1" y="134"/>
                    <a:pt x="1" y="267"/>
                  </a:cubicBezTo>
                  <a:cubicBezTo>
                    <a:pt x="1" y="401"/>
                    <a:pt x="101" y="501"/>
                    <a:pt x="234" y="501"/>
                  </a:cubicBezTo>
                  <a:lnTo>
                    <a:pt x="5905" y="501"/>
                  </a:lnTo>
                  <a:cubicBezTo>
                    <a:pt x="6038" y="501"/>
                    <a:pt x="6138" y="401"/>
                    <a:pt x="6138" y="267"/>
                  </a:cubicBezTo>
                  <a:cubicBezTo>
                    <a:pt x="6138" y="134"/>
                    <a:pt x="6038" y="0"/>
                    <a:pt x="5905" y="0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8169475" y="1860350"/>
              <a:ext cx="58400" cy="12525"/>
            </a:xfrm>
            <a:custGeom>
              <a:avLst/>
              <a:gdLst/>
              <a:ahLst/>
              <a:cxnLst/>
              <a:rect l="l" t="t" r="r" b="b"/>
              <a:pathLst>
                <a:path w="2336" h="501" extrusionOk="0">
                  <a:moveTo>
                    <a:pt x="234" y="1"/>
                  </a:moveTo>
                  <a:cubicBezTo>
                    <a:pt x="101" y="1"/>
                    <a:pt x="1" y="101"/>
                    <a:pt x="1" y="267"/>
                  </a:cubicBezTo>
                  <a:cubicBezTo>
                    <a:pt x="1" y="401"/>
                    <a:pt x="101" y="501"/>
                    <a:pt x="234" y="501"/>
                  </a:cubicBezTo>
                  <a:lnTo>
                    <a:pt x="2102" y="501"/>
                  </a:lnTo>
                  <a:cubicBezTo>
                    <a:pt x="2236" y="501"/>
                    <a:pt x="2336" y="401"/>
                    <a:pt x="2336" y="267"/>
                  </a:cubicBezTo>
                  <a:cubicBezTo>
                    <a:pt x="2336" y="101"/>
                    <a:pt x="2236" y="1"/>
                    <a:pt x="2102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8242875" y="1860350"/>
              <a:ext cx="361100" cy="12525"/>
            </a:xfrm>
            <a:custGeom>
              <a:avLst/>
              <a:gdLst/>
              <a:ahLst/>
              <a:cxnLst/>
              <a:rect l="l" t="t" r="r" b="b"/>
              <a:pathLst>
                <a:path w="14444" h="501" extrusionOk="0">
                  <a:moveTo>
                    <a:pt x="267" y="1"/>
                  </a:moveTo>
                  <a:cubicBezTo>
                    <a:pt x="134" y="1"/>
                    <a:pt x="0" y="101"/>
                    <a:pt x="0" y="267"/>
                  </a:cubicBezTo>
                  <a:cubicBezTo>
                    <a:pt x="0" y="401"/>
                    <a:pt x="134" y="501"/>
                    <a:pt x="267" y="501"/>
                  </a:cubicBezTo>
                  <a:lnTo>
                    <a:pt x="14210" y="501"/>
                  </a:lnTo>
                  <a:cubicBezTo>
                    <a:pt x="14344" y="501"/>
                    <a:pt x="14444" y="401"/>
                    <a:pt x="14444" y="267"/>
                  </a:cubicBezTo>
                  <a:cubicBezTo>
                    <a:pt x="14444" y="101"/>
                    <a:pt x="14344" y="1"/>
                    <a:pt x="14210" y="1"/>
                  </a:cubicBezTo>
                  <a:close/>
                </a:path>
              </a:pathLst>
            </a:custGeom>
            <a:solidFill>
              <a:srgbClr val="12D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22"/>
          <p:cNvSpPr txBox="1">
            <a:spLocks noGrp="1"/>
          </p:cNvSpPr>
          <p:nvPr>
            <p:ph type="ctrTitle"/>
          </p:nvPr>
        </p:nvSpPr>
        <p:spPr>
          <a:xfrm>
            <a:off x="2517000" y="815633"/>
            <a:ext cx="7158000" cy="13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subTitle" idx="1"/>
          </p:nvPr>
        </p:nvSpPr>
        <p:spPr>
          <a:xfrm>
            <a:off x="4059567" y="3073400"/>
            <a:ext cx="40732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30" name="Google Shape;430;p22"/>
          <p:cNvSpPr txBox="1"/>
          <p:nvPr/>
        </p:nvSpPr>
        <p:spPr>
          <a:xfrm>
            <a:off x="2971400" y="5535200"/>
            <a:ext cx="62492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CREDITS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This presentation template was created by</a:t>
            </a:r>
            <a:r>
              <a:rPr lang="en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85067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23"/>
          <p:cNvGrpSpPr/>
          <p:nvPr/>
        </p:nvGrpSpPr>
        <p:grpSpPr>
          <a:xfrm>
            <a:off x="1" y="6092062"/>
            <a:ext cx="1363345" cy="763663"/>
            <a:chOff x="-77" y="3784091"/>
            <a:chExt cx="2423582" cy="1357541"/>
          </a:xfrm>
        </p:grpSpPr>
        <p:sp>
          <p:nvSpPr>
            <p:cNvPr id="433" name="Google Shape;433;p23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3"/>
          <p:cNvGrpSpPr/>
          <p:nvPr/>
        </p:nvGrpSpPr>
        <p:grpSpPr>
          <a:xfrm rot="10800000">
            <a:off x="10828668" y="-5"/>
            <a:ext cx="1363345" cy="763663"/>
            <a:chOff x="-77" y="3784091"/>
            <a:chExt cx="2423582" cy="1357541"/>
          </a:xfrm>
        </p:grpSpPr>
        <p:sp>
          <p:nvSpPr>
            <p:cNvPr id="439" name="Google Shape;439;p23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23"/>
          <p:cNvGrpSpPr/>
          <p:nvPr/>
        </p:nvGrpSpPr>
        <p:grpSpPr>
          <a:xfrm flipH="1">
            <a:off x="10828668" y="6093195"/>
            <a:ext cx="1363345" cy="763663"/>
            <a:chOff x="-77" y="3784091"/>
            <a:chExt cx="2423582" cy="1357541"/>
          </a:xfrm>
        </p:grpSpPr>
        <p:sp>
          <p:nvSpPr>
            <p:cNvPr id="445" name="Google Shape;445;p23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0" name="Google Shape;450;p23"/>
          <p:cNvGrpSpPr/>
          <p:nvPr/>
        </p:nvGrpSpPr>
        <p:grpSpPr>
          <a:xfrm rot="10800000" flipH="1">
            <a:off x="1" y="1129"/>
            <a:ext cx="1363345" cy="763663"/>
            <a:chOff x="-77" y="3784091"/>
            <a:chExt cx="2423582" cy="1357541"/>
          </a:xfrm>
        </p:grpSpPr>
        <p:sp>
          <p:nvSpPr>
            <p:cNvPr id="451" name="Google Shape;451;p23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086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24"/>
          <p:cNvGrpSpPr/>
          <p:nvPr/>
        </p:nvGrpSpPr>
        <p:grpSpPr>
          <a:xfrm rot="5400000" flipH="1">
            <a:off x="-710703" y="4337255"/>
            <a:ext cx="3231443" cy="1810055"/>
            <a:chOff x="-77" y="3784091"/>
            <a:chExt cx="2423582" cy="1357541"/>
          </a:xfrm>
        </p:grpSpPr>
        <p:sp>
          <p:nvSpPr>
            <p:cNvPr id="458" name="Google Shape;458;p24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4"/>
          <p:cNvGrpSpPr/>
          <p:nvPr/>
        </p:nvGrpSpPr>
        <p:grpSpPr>
          <a:xfrm rot="-5400000" flipH="1">
            <a:off x="9671264" y="710689"/>
            <a:ext cx="3231443" cy="1810055"/>
            <a:chOff x="-77" y="3784091"/>
            <a:chExt cx="2423582" cy="1357541"/>
          </a:xfrm>
        </p:grpSpPr>
        <p:sp>
          <p:nvSpPr>
            <p:cNvPr id="464" name="Google Shape;464;p24"/>
            <p:cNvSpPr/>
            <p:nvPr/>
          </p:nvSpPr>
          <p:spPr>
            <a:xfrm>
              <a:off x="-77" y="4201246"/>
              <a:ext cx="1609391" cy="940370"/>
            </a:xfrm>
            <a:custGeom>
              <a:avLst/>
              <a:gdLst/>
              <a:ahLst/>
              <a:cxnLst/>
              <a:rect l="l" t="t" r="r" b="b"/>
              <a:pathLst>
                <a:path w="33428" h="19530" extrusionOk="0">
                  <a:moveTo>
                    <a:pt x="5225" y="0"/>
                  </a:moveTo>
                  <a:cubicBezTo>
                    <a:pt x="1904" y="5740"/>
                    <a:pt x="1" y="12412"/>
                    <a:pt x="1" y="19529"/>
                  </a:cubicBezTo>
                  <a:lnTo>
                    <a:pt x="32555" y="19529"/>
                  </a:lnTo>
                  <a:cubicBezTo>
                    <a:pt x="32555" y="18340"/>
                    <a:pt x="32873" y="17229"/>
                    <a:pt x="33428" y="16278"/>
                  </a:cubicBezTo>
                  <a:lnTo>
                    <a:pt x="5225" y="0"/>
                  </a:lnTo>
                  <a:close/>
                </a:path>
              </a:pathLst>
            </a:custGeom>
            <a:solidFill>
              <a:srgbClr val="C8ACFD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13483" y="3784091"/>
              <a:ext cx="1410360" cy="1357541"/>
            </a:xfrm>
            <a:custGeom>
              <a:avLst/>
              <a:gdLst/>
              <a:ahLst/>
              <a:cxnLst/>
              <a:rect l="l" t="t" r="r" b="b"/>
              <a:pathLst>
                <a:path w="29294" h="28194" extrusionOk="0">
                  <a:moveTo>
                    <a:pt x="16268" y="0"/>
                  </a:moveTo>
                  <a:cubicBezTo>
                    <a:pt x="6543" y="5631"/>
                    <a:pt x="0" y="16148"/>
                    <a:pt x="0" y="28193"/>
                  </a:cubicBezTo>
                  <a:lnTo>
                    <a:pt x="26042" y="28193"/>
                  </a:lnTo>
                  <a:cubicBezTo>
                    <a:pt x="26042" y="25784"/>
                    <a:pt x="27351" y="23682"/>
                    <a:pt x="29294" y="22552"/>
                  </a:cubicBezTo>
                  <a:lnTo>
                    <a:pt x="16268" y="0"/>
                  </a:lnTo>
                  <a:close/>
                </a:path>
              </a:pathLst>
            </a:custGeom>
            <a:solidFill>
              <a:srgbClr val="878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626560" y="3887658"/>
              <a:ext cx="1253840" cy="1253970"/>
            </a:xfrm>
            <a:custGeom>
              <a:avLst/>
              <a:gdLst/>
              <a:ahLst/>
              <a:cxnLst/>
              <a:rect l="l" t="t" r="r" b="b"/>
              <a:pathLst>
                <a:path w="26043" h="26043" extrusionOk="0">
                  <a:moveTo>
                    <a:pt x="26042" y="0"/>
                  </a:moveTo>
                  <a:cubicBezTo>
                    <a:pt x="11658" y="0"/>
                    <a:pt x="0" y="11658"/>
                    <a:pt x="0" y="26042"/>
                  </a:cubicBezTo>
                  <a:lnTo>
                    <a:pt x="19539" y="26042"/>
                  </a:lnTo>
                  <a:cubicBezTo>
                    <a:pt x="19539" y="22443"/>
                    <a:pt x="22454" y="19529"/>
                    <a:pt x="26042" y="19529"/>
                  </a:cubicBezTo>
                  <a:lnTo>
                    <a:pt x="26042" y="0"/>
                  </a:lnTo>
                  <a:close/>
                </a:path>
              </a:pathLst>
            </a:custGeom>
            <a:solidFill>
              <a:srgbClr val="9154F8">
                <a:alpha val="46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940119" y="4201246"/>
              <a:ext cx="1410360" cy="940370"/>
            </a:xfrm>
            <a:custGeom>
              <a:avLst/>
              <a:gdLst/>
              <a:ahLst/>
              <a:cxnLst/>
              <a:rect l="l" t="t" r="r" b="b"/>
              <a:pathLst>
                <a:path w="29294" h="19530" extrusionOk="0">
                  <a:moveTo>
                    <a:pt x="19529" y="0"/>
                  </a:moveTo>
                  <a:cubicBezTo>
                    <a:pt x="8744" y="0"/>
                    <a:pt x="1" y="8744"/>
                    <a:pt x="1" y="19529"/>
                  </a:cubicBezTo>
                  <a:lnTo>
                    <a:pt x="13026" y="19529"/>
                  </a:lnTo>
                  <a:cubicBezTo>
                    <a:pt x="13026" y="15930"/>
                    <a:pt x="15941" y="13016"/>
                    <a:pt x="19529" y="13016"/>
                  </a:cubicBezTo>
                  <a:cubicBezTo>
                    <a:pt x="20719" y="13016"/>
                    <a:pt x="21829" y="13344"/>
                    <a:pt x="22790" y="13888"/>
                  </a:cubicBezTo>
                  <a:lnTo>
                    <a:pt x="29293" y="2618"/>
                  </a:lnTo>
                  <a:cubicBezTo>
                    <a:pt x="26429" y="952"/>
                    <a:pt x="23088" y="0"/>
                    <a:pt x="19529" y="0"/>
                  </a:cubicBezTo>
                  <a:close/>
                </a:path>
              </a:pathLst>
            </a:custGeom>
            <a:solidFill>
              <a:srgbClr val="35C2D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1253678" y="4514786"/>
              <a:ext cx="1169827" cy="626817"/>
            </a:xfrm>
            <a:custGeom>
              <a:avLst/>
              <a:gdLst/>
              <a:ahLst/>
              <a:cxnLst/>
              <a:rect l="l" t="t" r="r" b="b"/>
              <a:pathLst>
                <a:path w="24298" h="13018" extrusionOk="0">
                  <a:moveTo>
                    <a:pt x="13016" y="1"/>
                  </a:moveTo>
                  <a:cubicBezTo>
                    <a:pt x="5829" y="1"/>
                    <a:pt x="0" y="5830"/>
                    <a:pt x="0" y="13017"/>
                  </a:cubicBezTo>
                  <a:lnTo>
                    <a:pt x="6513" y="13017"/>
                  </a:lnTo>
                  <a:cubicBezTo>
                    <a:pt x="6513" y="9418"/>
                    <a:pt x="9428" y="6504"/>
                    <a:pt x="13016" y="6504"/>
                  </a:cubicBezTo>
                  <a:cubicBezTo>
                    <a:pt x="15425" y="6504"/>
                    <a:pt x="17526" y="7823"/>
                    <a:pt x="18657" y="9766"/>
                  </a:cubicBezTo>
                  <a:lnTo>
                    <a:pt x="24297" y="6504"/>
                  </a:lnTo>
                  <a:cubicBezTo>
                    <a:pt x="22047" y="2618"/>
                    <a:pt x="17834" y="1"/>
                    <a:pt x="13016" y="1"/>
                  </a:cubicBezTo>
                  <a:close/>
                </a:path>
              </a:pathLst>
            </a:custGeom>
            <a:solidFill>
              <a:srgbClr val="CA7BEB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6472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50282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69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>
            <a:off x="-7200" y="5371833"/>
            <a:ext cx="12192000" cy="1486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/>
          </a:p>
        </p:txBody>
      </p:sp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8571600" cy="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533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325117" y="246515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7618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29517" y="766759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015983" y="1844983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7679942" y="1844983"/>
            <a:ext cx="3657600" cy="2743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9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6326583" y="0"/>
            <a:ext cx="5865400" cy="6858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09592" y="873517"/>
            <a:ext cx="5181600" cy="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3334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09592" y="323735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SzPts val="2400"/>
              <a:buNone/>
              <a:defRPr sz="1600"/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SzPts val="2400"/>
              <a:buNone/>
              <a:defRPr sz="1600"/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SzPts val="2400"/>
              <a:buNone/>
              <a:defRPr/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7AC9-39B1-FA1C-AA9E-4950F9D9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81A6A-E2DC-F869-8197-C68FEE71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6A50E-5B90-7340-B016-A4B194B46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39D43-BF93-1138-FFE7-44FF1497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FC91A-DEF5-546E-9984-F744267C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BA17B-7E1A-1541-128E-18F60F12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82762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34500" y="75594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333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985733" y="2191300"/>
            <a:ext cx="2692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417450" y="2147650"/>
            <a:ext cx="2692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92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77733" y="593825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333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1180283" y="463345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3972167" y="463345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30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535536" y="854950"/>
            <a:ext cx="4904800" cy="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33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0" name="Google Shape;40;p9"/>
          <p:cNvSpPr>
            <a:spLocks noGrp="1"/>
          </p:cNvSpPr>
          <p:nvPr>
            <p:ph type="pic" idx="2"/>
          </p:nvPr>
        </p:nvSpPr>
        <p:spPr>
          <a:xfrm>
            <a:off x="6826092" y="916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1159125" y="2129892"/>
            <a:ext cx="3657600" cy="5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4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0492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0B02-8729-B99D-52B5-71ED534B0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DBF2E-34A6-29EF-A015-B810BA4A3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8E198-D7DD-ABD7-4409-32B5CAE6A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E996-6AF0-9779-6D7F-C046CAFC7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CBC9E-CEA3-D362-C04F-B575F6471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CD4DF-ED74-B698-FD4B-35B70A3A0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014F5-580E-C5BD-2552-1C20828A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925A1-6BB1-D84E-2856-1800D54D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3891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2D23-2DFD-9194-A977-CEE04291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D7873-3E50-9B11-B357-742EBC59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912F6-037E-233A-F8DF-DA20E068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A7DDF-A6F2-6124-2CE9-CA83591A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9485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EDE170-0AEC-C051-B2FB-D1CF7B8C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76B1E-A711-9D57-B221-9E61D171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75202-0670-2423-459D-635B2554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0807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7949-1780-2B42-3144-45E77DA6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225F7-35EC-B097-E6F9-B8E82DF02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953A2-2422-750B-C464-0553B2B34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46894-3BE8-0101-C652-67383B8F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8C28F-F646-F1AD-517B-8412A85D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F36EA-4B8E-053D-50F9-85AC85AC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5976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D441B-0A8F-2E04-2437-8EC66EF3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9F41E3-07A6-8851-294C-06D87751D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115EE-74E7-58AA-E113-D3E615DC6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D0A8-067E-D4EC-CC03-5150274F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51017-A777-311A-93CB-31578888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1A170-16B1-D248-5A60-A5540A03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7034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C9630-C570-C8A9-F05C-FFADE815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62F38-8CBC-64A6-DF5E-D21F5D39E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A4FE-EF85-3363-9BDA-7B7ABB9B9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7FE73-23C6-3646-872C-6A6356A92500}" type="datetimeFigureOut">
              <a:rPr lang="en-HU" smtClean="0"/>
              <a:t>20/10/2023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30C17-256D-9A49-29DC-7E811CCC8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B1333-9CBB-8F4F-88AC-7BCC07A3A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5F9AE-2C3C-4F4C-81F6-DF535CB47AEA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5406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3367C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662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54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78">
          <p15:clr>
            <a:srgbClr val="EA4335"/>
          </p15:clr>
        </p15:guide>
        <p15:guide id="7" pos="1667">
          <p15:clr>
            <a:srgbClr val="EA4335"/>
          </p15:clr>
        </p15:guide>
        <p15:guide id="8" pos="409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5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71" name="Google Shape;471;p2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165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6033" y="896450"/>
            <a:ext cx="725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Bebas Neue"/>
              <a:buNone/>
              <a:defRPr sz="80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7050" y="19203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Char char="•"/>
              <a:defRPr sz="32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–"/>
              <a:defRPr sz="28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Char char="•"/>
              <a:defRPr sz="24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sz="20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sz="20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2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9" r:id="rId6"/>
    <p:sldLayoutId id="2147483780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ipos.peter@sysconet.h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comments" Target="../comments/commen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1A0FB3-5CE4-4F8E-AB08-3740B1459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8814" y="-5063"/>
            <a:ext cx="6311138" cy="68630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B49205-32DB-4BE5-F349-5F99186F80A5}"/>
              </a:ext>
            </a:extLst>
          </p:cNvPr>
          <p:cNvCxnSpPr>
            <a:cxnSpLocks/>
          </p:cNvCxnSpPr>
          <p:nvPr/>
        </p:nvCxnSpPr>
        <p:spPr>
          <a:xfrm flipH="1">
            <a:off x="9428614" y="2725033"/>
            <a:ext cx="1853023" cy="0"/>
          </a:xfrm>
          <a:prstGeom prst="straightConnector1">
            <a:avLst/>
          </a:prstGeom>
          <a:ln w="177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34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EAF7B-4714-CC2F-C1A6-56DF9C02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75" y="367998"/>
            <a:ext cx="7254000" cy="762000"/>
          </a:xfrm>
        </p:spPr>
        <p:txBody>
          <a:bodyPr>
            <a:normAutofit fontScale="90000"/>
          </a:bodyPr>
          <a:lstStyle/>
          <a:p>
            <a:r>
              <a:rPr lang="en-HU" dirty="0"/>
              <a:t>Segítség kérés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92B2C-2765-6A22-B317-D2C1AA4F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71" y="3726434"/>
            <a:ext cx="11098348" cy="3017400"/>
          </a:xfrm>
        </p:spPr>
        <p:txBody>
          <a:bodyPr>
            <a:normAutofit/>
          </a:bodyPr>
          <a:lstStyle/>
          <a:p>
            <a:pPr marL="25400" indent="0" algn="ctr">
              <a:buNone/>
            </a:pPr>
            <a:r>
              <a:rPr lang="hu-HU" dirty="0"/>
              <a:t>Reklámok nélkül </a:t>
            </a:r>
            <a:r>
              <a:rPr lang="hu-HU" dirty="0" err="1"/>
              <a:t>vs</a:t>
            </a:r>
            <a:r>
              <a:rPr lang="hu-HU" dirty="0"/>
              <a:t> bevételt termelő reklámokkal?</a:t>
            </a:r>
            <a:endParaRPr lang="en-HU" dirty="0"/>
          </a:p>
          <a:p>
            <a:endParaRPr lang="en-HU" dirty="0"/>
          </a:p>
          <a:p>
            <a:endParaRPr lang="en-HU" dirty="0"/>
          </a:p>
          <a:p>
            <a:endParaRPr lang="en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6CAA5-3152-A7D7-34FE-1BB369DA38FC}"/>
              </a:ext>
            </a:extLst>
          </p:cNvPr>
          <p:cNvSpPr txBox="1"/>
          <p:nvPr/>
        </p:nvSpPr>
        <p:spPr>
          <a:xfrm>
            <a:off x="2375259" y="2466520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Pedagógiai aspektusok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6476A-8FA9-9A98-5E1B-CB52AED9834D}"/>
              </a:ext>
            </a:extLst>
          </p:cNvPr>
          <p:cNvSpPr txBox="1"/>
          <p:nvPr/>
        </p:nvSpPr>
        <p:spPr>
          <a:xfrm>
            <a:off x="8079047" y="2465536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Fejlesztői aspektusok</a:t>
            </a:r>
          </a:p>
          <a:p>
            <a:endParaRPr lang="en-H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A3CFA-2760-F9FB-DA1E-2A0A50C9F0E0}"/>
              </a:ext>
            </a:extLst>
          </p:cNvPr>
          <p:cNvSpPr txBox="1"/>
          <p:nvPr/>
        </p:nvSpPr>
        <p:spPr>
          <a:xfrm>
            <a:off x="683671" y="1146592"/>
            <a:ext cx="10179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2000" dirty="0">
                <a:solidFill>
                  <a:schemeClr val="dk1"/>
                </a:solidFill>
                <a:latin typeface="Inter"/>
                <a:sym typeface="Inter"/>
              </a:rPr>
              <a:t>Benchmark helyzet:</a:t>
            </a:r>
            <a:br>
              <a:rPr lang="en-HU" sz="2000" dirty="0">
                <a:solidFill>
                  <a:schemeClr val="dk1"/>
                </a:solidFill>
                <a:latin typeface="Inter"/>
                <a:sym typeface="Inter"/>
              </a:rPr>
            </a:br>
            <a:r>
              <a:rPr lang="en-HU" sz="2000" dirty="0">
                <a:solidFill>
                  <a:schemeClr val="dk1"/>
                </a:solidFill>
                <a:latin typeface="Inter"/>
                <a:sym typeface="Inter"/>
              </a:rPr>
              <a:t>Saját IOS eszközön, ha Sudoku-t játszok, és már elhasználtam az ingyenes segítség kéréseimet, akkor a következő segítség kérést már csak reklám megnézése fejében tudom elérni.</a:t>
            </a:r>
          </a:p>
        </p:txBody>
      </p:sp>
    </p:spTree>
    <p:extLst>
      <p:ext uri="{BB962C8B-B14F-4D97-AF65-F5344CB8AC3E}">
        <p14:creationId xmlns:p14="http://schemas.microsoft.com/office/powerpoint/2010/main" val="51880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D71C2-AB9C-375B-7DCA-0BFC5AD7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000" y="883101"/>
            <a:ext cx="7254000" cy="762000"/>
          </a:xfrm>
        </p:spPr>
        <p:txBody>
          <a:bodyPr>
            <a:normAutofit fontScale="90000"/>
          </a:bodyPr>
          <a:lstStyle/>
          <a:p>
            <a:r>
              <a:rPr lang="en-GB" dirty="0"/>
              <a:t>K</a:t>
            </a:r>
            <a:r>
              <a:rPr lang="en-HU" dirty="0"/>
              <a:t>ooperáció!?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A0E99-0B4C-975E-7324-C92503D12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679" y="1645101"/>
            <a:ext cx="9411856" cy="3017400"/>
          </a:xfrm>
        </p:spPr>
        <p:txBody>
          <a:bodyPr>
            <a:normAutofit/>
          </a:bodyPr>
          <a:lstStyle/>
          <a:p>
            <a:pPr marL="25400" indent="0" algn="ctr">
              <a:buNone/>
            </a:pPr>
            <a:r>
              <a:rPr lang="en-GB" u="sng" dirty="0">
                <a:hlinkClick r:id="rId3"/>
              </a:rPr>
              <a:t>s</a:t>
            </a:r>
            <a:r>
              <a:rPr lang="en-HU" u="sng" dirty="0">
                <a:hlinkClick r:id="rId3"/>
              </a:rPr>
              <a:t>ipos.peter@sysconet.hu</a:t>
            </a:r>
            <a:endParaRPr lang="en-HU" u="sng" dirty="0"/>
          </a:p>
          <a:p>
            <a:pPr marL="25400" indent="0" algn="ctr">
              <a:buNone/>
            </a:pPr>
            <a:r>
              <a:rPr lang="en-HU" u="sng" dirty="0"/>
              <a:t>pitlik@my-x.hu</a:t>
            </a:r>
          </a:p>
          <a:p>
            <a:pPr marL="25400" indent="0">
              <a:buNone/>
            </a:pPr>
            <a:endParaRPr lang="en-HU" u="sng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CEDDD9-B9E1-B262-F2A6-8BC4B0CC7501}"/>
              </a:ext>
            </a:extLst>
          </p:cNvPr>
          <p:cNvSpPr txBox="1">
            <a:spLocks/>
          </p:cNvSpPr>
          <p:nvPr/>
        </p:nvSpPr>
        <p:spPr>
          <a:xfrm>
            <a:off x="2469000" y="5801061"/>
            <a:ext cx="725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K</a:t>
            </a:r>
            <a:r>
              <a:rPr lang="en-HU" dirty="0"/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02413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B310-F192-33B8-B3D8-A0A28B2BD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54501"/>
            <a:ext cx="8571600" cy="1445782"/>
          </a:xfrm>
        </p:spPr>
        <p:txBody>
          <a:bodyPr>
            <a:normAutofit fontScale="90000"/>
          </a:bodyPr>
          <a:lstStyle/>
          <a:p>
            <a:r>
              <a:rPr lang="en-HU" dirty="0"/>
              <a:t>2dm-alapú oktatásmódszertani fejlesztések programozói része</a:t>
            </a:r>
          </a:p>
        </p:txBody>
      </p:sp>
      <p:grpSp>
        <p:nvGrpSpPr>
          <p:cNvPr id="4" name="Google Shape;781;p41">
            <a:extLst>
              <a:ext uri="{FF2B5EF4-FFF2-40B4-BE49-F238E27FC236}">
                <a16:creationId xmlns:a16="http://schemas.microsoft.com/office/drawing/2014/main" id="{C56A966A-7124-D4BF-2D48-302D92168AC8}"/>
              </a:ext>
            </a:extLst>
          </p:cNvPr>
          <p:cNvGrpSpPr/>
          <p:nvPr/>
        </p:nvGrpSpPr>
        <p:grpSpPr>
          <a:xfrm>
            <a:off x="0" y="2060748"/>
            <a:ext cx="6458144" cy="3308176"/>
            <a:chOff x="-41700" y="1369360"/>
            <a:chExt cx="8039600" cy="4403965"/>
          </a:xfrm>
        </p:grpSpPr>
        <p:sp>
          <p:nvSpPr>
            <p:cNvPr id="6" name="Google Shape;782;p41">
              <a:extLst>
                <a:ext uri="{FF2B5EF4-FFF2-40B4-BE49-F238E27FC236}">
                  <a16:creationId xmlns:a16="http://schemas.microsoft.com/office/drawing/2014/main" id="{033D77E0-0741-8244-F44B-BA08C65FF5CE}"/>
                </a:ext>
              </a:extLst>
            </p:cNvPr>
            <p:cNvSpPr/>
            <p:nvPr/>
          </p:nvSpPr>
          <p:spPr>
            <a:xfrm>
              <a:off x="-41700" y="2753625"/>
              <a:ext cx="8039600" cy="3019700"/>
            </a:xfrm>
            <a:custGeom>
              <a:avLst/>
              <a:gdLst/>
              <a:ahLst/>
              <a:cxnLst/>
              <a:rect l="l" t="t" r="r" b="b"/>
              <a:pathLst>
                <a:path w="321584" h="120788" extrusionOk="0">
                  <a:moveTo>
                    <a:pt x="0" y="65800"/>
                  </a:moveTo>
                  <a:lnTo>
                    <a:pt x="112755" y="0"/>
                  </a:lnTo>
                  <a:lnTo>
                    <a:pt x="321584" y="120788"/>
                  </a:lnTo>
                  <a:lnTo>
                    <a:pt x="1853" y="120788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7" name="Google Shape;783;p41">
              <a:extLst>
                <a:ext uri="{FF2B5EF4-FFF2-40B4-BE49-F238E27FC236}">
                  <a16:creationId xmlns:a16="http://schemas.microsoft.com/office/drawing/2014/main" id="{52C524F1-0E1D-74F5-E2B7-CBFAEED5D3EC}"/>
                </a:ext>
              </a:extLst>
            </p:cNvPr>
            <p:cNvGrpSpPr/>
            <p:nvPr/>
          </p:nvGrpSpPr>
          <p:grpSpPr>
            <a:xfrm>
              <a:off x="429385" y="1835802"/>
              <a:ext cx="3597433" cy="3118551"/>
              <a:chOff x="1022370" y="2273688"/>
              <a:chExt cx="2308414" cy="2001124"/>
            </a:xfrm>
          </p:grpSpPr>
          <p:sp>
            <p:nvSpPr>
              <p:cNvPr id="17" name="Google Shape;784;p41">
                <a:extLst>
                  <a:ext uri="{FF2B5EF4-FFF2-40B4-BE49-F238E27FC236}">
                    <a16:creationId xmlns:a16="http://schemas.microsoft.com/office/drawing/2014/main" id="{0AA51A4F-8DEB-9806-37C8-B1365F8ED81C}"/>
                  </a:ext>
                </a:extLst>
              </p:cNvPr>
              <p:cNvSpPr/>
              <p:nvPr/>
            </p:nvSpPr>
            <p:spPr>
              <a:xfrm>
                <a:off x="2886981" y="3127148"/>
                <a:ext cx="3937" cy="23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22" extrusionOk="0">
                    <a:moveTo>
                      <a:pt x="37" y="22"/>
                    </a:moveTo>
                    <a:cubicBezTo>
                      <a:pt x="23" y="15"/>
                      <a:pt x="16" y="8"/>
                      <a:pt x="1" y="1"/>
                    </a:cubicBezTo>
                    <a:lnTo>
                      <a:pt x="1" y="1"/>
                    </a:lnTo>
                    <a:cubicBezTo>
                      <a:pt x="16" y="8"/>
                      <a:pt x="23" y="15"/>
                      <a:pt x="37" y="22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41">
                <a:extLst>
                  <a:ext uri="{FF2B5EF4-FFF2-40B4-BE49-F238E27FC236}">
                    <a16:creationId xmlns:a16="http://schemas.microsoft.com/office/drawing/2014/main" id="{13241089-AB68-5BE0-1DC0-E569C1EE7A95}"/>
                  </a:ext>
                </a:extLst>
              </p:cNvPr>
              <p:cNvSpPr/>
              <p:nvPr/>
            </p:nvSpPr>
            <p:spPr>
              <a:xfrm>
                <a:off x="2597883" y="3101824"/>
                <a:ext cx="355172" cy="185460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1743" extrusionOk="0">
                    <a:moveTo>
                      <a:pt x="1453" y="1"/>
                    </a:moveTo>
                    <a:lnTo>
                      <a:pt x="1453" y="1"/>
                    </a:lnTo>
                    <a:cubicBezTo>
                      <a:pt x="1151" y="23"/>
                      <a:pt x="849" y="103"/>
                      <a:pt x="611" y="239"/>
                    </a:cubicBezTo>
                    <a:cubicBezTo>
                      <a:pt x="16" y="570"/>
                      <a:pt x="1" y="1122"/>
                      <a:pt x="584" y="1476"/>
                    </a:cubicBezTo>
                    <a:cubicBezTo>
                      <a:pt x="882" y="1653"/>
                      <a:pt x="1278" y="1743"/>
                      <a:pt x="1675" y="1743"/>
                    </a:cubicBezTo>
                    <a:cubicBezTo>
                      <a:pt x="2052" y="1743"/>
                      <a:pt x="2430" y="1661"/>
                      <a:pt x="2725" y="1497"/>
                    </a:cubicBezTo>
                    <a:cubicBezTo>
                      <a:pt x="3322" y="1158"/>
                      <a:pt x="3337" y="605"/>
                      <a:pt x="2754" y="260"/>
                    </a:cubicBezTo>
                    <a:cubicBezTo>
                      <a:pt x="2740" y="253"/>
                      <a:pt x="2733" y="246"/>
                      <a:pt x="2718" y="239"/>
                    </a:cubicBezTo>
                    <a:cubicBezTo>
                      <a:pt x="2588" y="167"/>
                      <a:pt x="2438" y="110"/>
                      <a:pt x="2286" y="66"/>
                    </a:cubicBezTo>
                    <a:lnTo>
                      <a:pt x="2266" y="123"/>
                    </a:lnTo>
                    <a:cubicBezTo>
                      <a:pt x="2388" y="160"/>
                      <a:pt x="2495" y="210"/>
                      <a:pt x="2595" y="268"/>
                    </a:cubicBezTo>
                    <a:cubicBezTo>
                      <a:pt x="3099" y="570"/>
                      <a:pt x="3085" y="1045"/>
                      <a:pt x="2575" y="1331"/>
                    </a:cubicBezTo>
                    <a:cubicBezTo>
                      <a:pt x="2320" y="1472"/>
                      <a:pt x="1993" y="1543"/>
                      <a:pt x="1668" y="1543"/>
                    </a:cubicBezTo>
                    <a:cubicBezTo>
                      <a:pt x="1330" y="1543"/>
                      <a:pt x="994" y="1467"/>
                      <a:pt x="741" y="1317"/>
                    </a:cubicBezTo>
                    <a:cubicBezTo>
                      <a:pt x="239" y="1015"/>
                      <a:pt x="253" y="541"/>
                      <a:pt x="763" y="253"/>
                    </a:cubicBezTo>
                    <a:cubicBezTo>
                      <a:pt x="956" y="146"/>
                      <a:pt x="1188" y="80"/>
                      <a:pt x="1431" y="53"/>
                    </a:cubicBezTo>
                    <a:lnTo>
                      <a:pt x="145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41">
                <a:extLst>
                  <a:ext uri="{FF2B5EF4-FFF2-40B4-BE49-F238E27FC236}">
                    <a16:creationId xmlns:a16="http://schemas.microsoft.com/office/drawing/2014/main" id="{0F8FC26B-45F3-F887-FC22-A66B884FE3E9}"/>
                  </a:ext>
                </a:extLst>
              </p:cNvPr>
              <p:cNvSpPr/>
              <p:nvPr/>
            </p:nvSpPr>
            <p:spPr>
              <a:xfrm>
                <a:off x="2623207" y="3107357"/>
                <a:ext cx="304418" cy="158646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1491" extrusionOk="0">
                    <a:moveTo>
                      <a:pt x="1193" y="1"/>
                    </a:moveTo>
                    <a:cubicBezTo>
                      <a:pt x="950" y="28"/>
                      <a:pt x="718" y="94"/>
                      <a:pt x="525" y="201"/>
                    </a:cubicBezTo>
                    <a:cubicBezTo>
                      <a:pt x="15" y="489"/>
                      <a:pt x="1" y="963"/>
                      <a:pt x="503" y="1265"/>
                    </a:cubicBezTo>
                    <a:cubicBezTo>
                      <a:pt x="756" y="1415"/>
                      <a:pt x="1092" y="1491"/>
                      <a:pt x="1430" y="1491"/>
                    </a:cubicBezTo>
                    <a:cubicBezTo>
                      <a:pt x="1755" y="1491"/>
                      <a:pt x="2082" y="1420"/>
                      <a:pt x="2337" y="1279"/>
                    </a:cubicBezTo>
                    <a:cubicBezTo>
                      <a:pt x="2847" y="993"/>
                      <a:pt x="2861" y="518"/>
                      <a:pt x="2357" y="216"/>
                    </a:cubicBezTo>
                    <a:cubicBezTo>
                      <a:pt x="2257" y="158"/>
                      <a:pt x="2150" y="108"/>
                      <a:pt x="2028" y="71"/>
                    </a:cubicBezTo>
                    <a:lnTo>
                      <a:pt x="1833" y="582"/>
                    </a:lnTo>
                    <a:lnTo>
                      <a:pt x="1452" y="805"/>
                    </a:lnTo>
                    <a:lnTo>
                      <a:pt x="993" y="539"/>
                    </a:lnTo>
                    <a:lnTo>
                      <a:pt x="119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41">
                <a:extLst>
                  <a:ext uri="{FF2B5EF4-FFF2-40B4-BE49-F238E27FC236}">
                    <a16:creationId xmlns:a16="http://schemas.microsoft.com/office/drawing/2014/main" id="{4FB018C2-E729-96BC-D0E5-503695E3F1CA}"/>
                  </a:ext>
                </a:extLst>
              </p:cNvPr>
              <p:cNvSpPr/>
              <p:nvPr/>
            </p:nvSpPr>
            <p:spPr>
              <a:xfrm>
                <a:off x="2589477" y="3213654"/>
                <a:ext cx="371770" cy="125236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177" extrusionOk="0">
                    <a:moveTo>
                      <a:pt x="3494" y="7"/>
                    </a:moveTo>
                    <a:cubicBezTo>
                      <a:pt x="3491" y="31"/>
                      <a:pt x="3489" y="54"/>
                      <a:pt x="3488" y="76"/>
                    </a:cubicBezTo>
                    <a:lnTo>
                      <a:pt x="3488" y="76"/>
                    </a:lnTo>
                    <a:cubicBezTo>
                      <a:pt x="3491" y="53"/>
                      <a:pt x="3493" y="30"/>
                      <a:pt x="3494" y="7"/>
                    </a:cubicBezTo>
                    <a:close/>
                    <a:moveTo>
                      <a:pt x="0" y="1"/>
                    </a:moveTo>
                    <a:lnTo>
                      <a:pt x="0" y="166"/>
                    </a:lnTo>
                    <a:cubicBezTo>
                      <a:pt x="0" y="416"/>
                      <a:pt x="166" y="675"/>
                      <a:pt x="497" y="870"/>
                    </a:cubicBezTo>
                    <a:cubicBezTo>
                      <a:pt x="837" y="1074"/>
                      <a:pt x="1290" y="1177"/>
                      <a:pt x="1745" y="1177"/>
                    </a:cubicBezTo>
                    <a:cubicBezTo>
                      <a:pt x="2184" y="1177"/>
                      <a:pt x="2623" y="1081"/>
                      <a:pt x="2962" y="891"/>
                    </a:cubicBezTo>
                    <a:cubicBezTo>
                      <a:pt x="3314" y="697"/>
                      <a:pt x="3487" y="439"/>
                      <a:pt x="3487" y="173"/>
                    </a:cubicBezTo>
                    <a:cubicBezTo>
                      <a:pt x="3487" y="139"/>
                      <a:pt x="3487" y="108"/>
                      <a:pt x="3488" y="76"/>
                    </a:cubicBezTo>
                    <a:lnTo>
                      <a:pt x="3488" y="76"/>
                    </a:lnTo>
                    <a:cubicBezTo>
                      <a:pt x="3455" y="317"/>
                      <a:pt x="3284" y="549"/>
                      <a:pt x="2962" y="727"/>
                    </a:cubicBezTo>
                    <a:cubicBezTo>
                      <a:pt x="2624" y="917"/>
                      <a:pt x="2186" y="1012"/>
                      <a:pt x="1748" y="1012"/>
                    </a:cubicBezTo>
                    <a:cubicBezTo>
                      <a:pt x="1292" y="1012"/>
                      <a:pt x="838" y="909"/>
                      <a:pt x="497" y="704"/>
                    </a:cubicBezTo>
                    <a:cubicBezTo>
                      <a:pt x="166" y="511"/>
                      <a:pt x="0" y="252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41">
                <a:extLst>
                  <a:ext uri="{FF2B5EF4-FFF2-40B4-BE49-F238E27FC236}">
                    <a16:creationId xmlns:a16="http://schemas.microsoft.com/office/drawing/2014/main" id="{3FA44A89-6C29-8E66-ADDF-641576512899}"/>
                  </a:ext>
                </a:extLst>
              </p:cNvPr>
              <p:cNvSpPr/>
              <p:nvPr/>
            </p:nvSpPr>
            <p:spPr>
              <a:xfrm>
                <a:off x="2589477" y="3127148"/>
                <a:ext cx="371770" cy="194185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825" extrusionOk="0">
                    <a:moveTo>
                      <a:pt x="2833" y="22"/>
                    </a:moveTo>
                    <a:lnTo>
                      <a:pt x="2833" y="22"/>
                    </a:lnTo>
                    <a:cubicBezTo>
                      <a:pt x="2835" y="23"/>
                      <a:pt x="2837" y="24"/>
                      <a:pt x="2840" y="26"/>
                    </a:cubicBezTo>
                    <a:lnTo>
                      <a:pt x="2840" y="26"/>
                    </a:lnTo>
                    <a:cubicBezTo>
                      <a:pt x="2837" y="24"/>
                      <a:pt x="2835" y="23"/>
                      <a:pt x="2833" y="22"/>
                    </a:cubicBezTo>
                    <a:close/>
                    <a:moveTo>
                      <a:pt x="690" y="1"/>
                    </a:moveTo>
                    <a:lnTo>
                      <a:pt x="533" y="87"/>
                    </a:lnTo>
                    <a:cubicBezTo>
                      <a:pt x="181" y="289"/>
                      <a:pt x="0" y="548"/>
                      <a:pt x="0" y="814"/>
                    </a:cubicBezTo>
                    <a:cubicBezTo>
                      <a:pt x="0" y="1065"/>
                      <a:pt x="166" y="1324"/>
                      <a:pt x="497" y="1517"/>
                    </a:cubicBezTo>
                    <a:cubicBezTo>
                      <a:pt x="838" y="1722"/>
                      <a:pt x="1292" y="1825"/>
                      <a:pt x="1748" y="1825"/>
                    </a:cubicBezTo>
                    <a:cubicBezTo>
                      <a:pt x="2186" y="1825"/>
                      <a:pt x="2624" y="1730"/>
                      <a:pt x="2962" y="1540"/>
                    </a:cubicBezTo>
                    <a:cubicBezTo>
                      <a:pt x="3314" y="1345"/>
                      <a:pt x="3487" y="1086"/>
                      <a:pt x="3494" y="820"/>
                    </a:cubicBezTo>
                    <a:cubicBezTo>
                      <a:pt x="3494" y="569"/>
                      <a:pt x="3330" y="310"/>
                      <a:pt x="2999" y="117"/>
                    </a:cubicBezTo>
                    <a:cubicBezTo>
                      <a:pt x="2985" y="108"/>
                      <a:pt x="2969" y="101"/>
                      <a:pt x="2962" y="94"/>
                    </a:cubicBezTo>
                    <a:cubicBezTo>
                      <a:pt x="2942" y="80"/>
                      <a:pt x="2919" y="73"/>
                      <a:pt x="2905" y="58"/>
                    </a:cubicBezTo>
                    <a:cubicBezTo>
                      <a:pt x="2899" y="58"/>
                      <a:pt x="2883" y="51"/>
                      <a:pt x="2876" y="44"/>
                    </a:cubicBezTo>
                    <a:cubicBezTo>
                      <a:pt x="2864" y="38"/>
                      <a:pt x="2852" y="33"/>
                      <a:pt x="2840" y="26"/>
                    </a:cubicBezTo>
                    <a:lnTo>
                      <a:pt x="2840" y="26"/>
                    </a:lnTo>
                    <a:cubicBezTo>
                      <a:pt x="3416" y="371"/>
                      <a:pt x="3398" y="922"/>
                      <a:pt x="2804" y="1259"/>
                    </a:cubicBezTo>
                    <a:cubicBezTo>
                      <a:pt x="2509" y="1423"/>
                      <a:pt x="2131" y="1505"/>
                      <a:pt x="1754" y="1505"/>
                    </a:cubicBezTo>
                    <a:cubicBezTo>
                      <a:pt x="1357" y="1505"/>
                      <a:pt x="961" y="1415"/>
                      <a:pt x="663" y="1238"/>
                    </a:cubicBezTo>
                    <a:cubicBezTo>
                      <a:pt x="80" y="884"/>
                      <a:pt x="95" y="332"/>
                      <a:pt x="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41">
                <a:extLst>
                  <a:ext uri="{FF2B5EF4-FFF2-40B4-BE49-F238E27FC236}">
                    <a16:creationId xmlns:a16="http://schemas.microsoft.com/office/drawing/2014/main" id="{381E4789-A288-FD1D-E200-1528DF0713BB}"/>
                  </a:ext>
                </a:extLst>
              </p:cNvPr>
              <p:cNvSpPr/>
              <p:nvPr/>
            </p:nvSpPr>
            <p:spPr>
              <a:xfrm>
                <a:off x="2886981" y="3127148"/>
                <a:ext cx="3937" cy="23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22" extrusionOk="0">
                    <a:moveTo>
                      <a:pt x="1" y="1"/>
                    </a:moveTo>
                    <a:lnTo>
                      <a:pt x="25" y="15"/>
                    </a:lnTo>
                    <a:lnTo>
                      <a:pt x="25" y="15"/>
                    </a:lnTo>
                    <a:cubicBezTo>
                      <a:pt x="18" y="10"/>
                      <a:pt x="11" y="6"/>
                      <a:pt x="1" y="1"/>
                    </a:cubicBezTo>
                    <a:close/>
                    <a:moveTo>
                      <a:pt x="25" y="15"/>
                    </a:moveTo>
                    <a:cubicBezTo>
                      <a:pt x="29" y="17"/>
                      <a:pt x="32" y="19"/>
                      <a:pt x="37" y="22"/>
                    </a:cubicBezTo>
                    <a:lnTo>
                      <a:pt x="25" y="15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41">
                <a:extLst>
                  <a:ext uri="{FF2B5EF4-FFF2-40B4-BE49-F238E27FC236}">
                    <a16:creationId xmlns:a16="http://schemas.microsoft.com/office/drawing/2014/main" id="{FBBE6912-596D-51D3-B465-52C443EBD42D}"/>
                  </a:ext>
                </a:extLst>
              </p:cNvPr>
              <p:cNvSpPr/>
              <p:nvPr/>
            </p:nvSpPr>
            <p:spPr>
              <a:xfrm>
                <a:off x="2886981" y="3127148"/>
                <a:ext cx="3937" cy="23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22" fill="none" extrusionOk="0">
                    <a:moveTo>
                      <a:pt x="37" y="22"/>
                    </a:moveTo>
                    <a:cubicBezTo>
                      <a:pt x="23" y="15"/>
                      <a:pt x="16" y="8"/>
                      <a:pt x="1" y="1"/>
                    </a:cubicBez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41">
                <a:extLst>
                  <a:ext uri="{FF2B5EF4-FFF2-40B4-BE49-F238E27FC236}">
                    <a16:creationId xmlns:a16="http://schemas.microsoft.com/office/drawing/2014/main" id="{3A016974-28EC-7779-46FA-7F0878CDE12F}"/>
                  </a:ext>
                </a:extLst>
              </p:cNvPr>
              <p:cNvSpPr/>
              <p:nvPr/>
            </p:nvSpPr>
            <p:spPr>
              <a:xfrm>
                <a:off x="2746422" y="2373919"/>
                <a:ext cx="22983" cy="3756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53" extrusionOk="0">
                    <a:moveTo>
                      <a:pt x="0" y="0"/>
                    </a:moveTo>
                    <a:lnTo>
                      <a:pt x="216" y="352"/>
                    </a:lnTo>
                    <a:cubicBezTo>
                      <a:pt x="216" y="338"/>
                      <a:pt x="207" y="330"/>
                      <a:pt x="207" y="323"/>
                    </a:cubicBezTo>
                    <a:cubicBezTo>
                      <a:pt x="180" y="252"/>
                      <a:pt x="157" y="216"/>
                      <a:pt x="130" y="166"/>
                    </a:cubicBezTo>
                    <a:cubicBezTo>
                      <a:pt x="114" y="143"/>
                      <a:pt x="100" y="123"/>
                      <a:pt x="87" y="93"/>
                    </a:cubicBezTo>
                    <a:cubicBezTo>
                      <a:pt x="78" y="86"/>
                      <a:pt x="71" y="79"/>
                      <a:pt x="64" y="71"/>
                    </a:cubicBezTo>
                    <a:cubicBezTo>
                      <a:pt x="50" y="50"/>
                      <a:pt x="28" y="2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41">
                <a:extLst>
                  <a:ext uri="{FF2B5EF4-FFF2-40B4-BE49-F238E27FC236}">
                    <a16:creationId xmlns:a16="http://schemas.microsoft.com/office/drawing/2014/main" id="{D6418A3F-034F-DCC5-AC09-B5D69F23D2D0}"/>
                  </a:ext>
                </a:extLst>
              </p:cNvPr>
              <p:cNvSpPr/>
              <p:nvPr/>
            </p:nvSpPr>
            <p:spPr>
              <a:xfrm>
                <a:off x="2760148" y="2382325"/>
                <a:ext cx="207378" cy="300587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2825" extrusionOk="0">
                    <a:moveTo>
                      <a:pt x="58" y="0"/>
                    </a:moveTo>
                    <a:lnTo>
                      <a:pt x="1" y="87"/>
                    </a:lnTo>
                    <a:cubicBezTo>
                      <a:pt x="28" y="137"/>
                      <a:pt x="51" y="173"/>
                      <a:pt x="78" y="244"/>
                    </a:cubicBezTo>
                    <a:cubicBezTo>
                      <a:pt x="78" y="251"/>
                      <a:pt x="87" y="259"/>
                      <a:pt x="87" y="273"/>
                    </a:cubicBezTo>
                    <a:lnTo>
                      <a:pt x="1495" y="2566"/>
                    </a:lnTo>
                    <a:lnTo>
                      <a:pt x="1948" y="2824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41">
                <a:extLst>
                  <a:ext uri="{FF2B5EF4-FFF2-40B4-BE49-F238E27FC236}">
                    <a16:creationId xmlns:a16="http://schemas.microsoft.com/office/drawing/2014/main" id="{D6243372-4FC0-6EEE-68D4-C448313FF80B}"/>
                  </a:ext>
                </a:extLst>
              </p:cNvPr>
              <p:cNvSpPr/>
              <p:nvPr/>
            </p:nvSpPr>
            <p:spPr>
              <a:xfrm>
                <a:off x="2766213" y="2361577"/>
                <a:ext cx="237278" cy="83142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7814" extrusionOk="0">
                    <a:moveTo>
                      <a:pt x="130" y="1"/>
                    </a:moveTo>
                    <a:lnTo>
                      <a:pt x="130" y="7"/>
                    </a:lnTo>
                    <a:lnTo>
                      <a:pt x="1" y="195"/>
                    </a:lnTo>
                    <a:lnTo>
                      <a:pt x="1891" y="3019"/>
                    </a:lnTo>
                    <a:lnTo>
                      <a:pt x="425" y="6973"/>
                    </a:lnTo>
                    <a:lnTo>
                      <a:pt x="403" y="7023"/>
                    </a:lnTo>
                    <a:lnTo>
                      <a:pt x="108" y="7814"/>
                    </a:lnTo>
                    <a:lnTo>
                      <a:pt x="489" y="7591"/>
                    </a:lnTo>
                    <a:lnTo>
                      <a:pt x="684" y="7080"/>
                    </a:lnTo>
                    <a:lnTo>
                      <a:pt x="704" y="7023"/>
                    </a:lnTo>
                    <a:lnTo>
                      <a:pt x="2229" y="2890"/>
                    </a:lnTo>
                    <a:lnTo>
                      <a:pt x="2207" y="2688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41">
                <a:extLst>
                  <a:ext uri="{FF2B5EF4-FFF2-40B4-BE49-F238E27FC236}">
                    <a16:creationId xmlns:a16="http://schemas.microsoft.com/office/drawing/2014/main" id="{B6E5D28F-A8AF-ABF9-372A-634389C9D2B2}"/>
                  </a:ext>
                </a:extLst>
              </p:cNvPr>
              <p:cNvSpPr/>
              <p:nvPr/>
            </p:nvSpPr>
            <p:spPr>
              <a:xfrm>
                <a:off x="2728759" y="2655250"/>
                <a:ext cx="238767" cy="537758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5054" extrusionOk="0">
                    <a:moveTo>
                      <a:pt x="1790" y="1"/>
                    </a:moveTo>
                    <a:lnTo>
                      <a:pt x="223" y="4198"/>
                    </a:lnTo>
                    <a:lnTo>
                      <a:pt x="201" y="4250"/>
                    </a:lnTo>
                    <a:lnTo>
                      <a:pt x="1" y="4788"/>
                    </a:lnTo>
                    <a:lnTo>
                      <a:pt x="460" y="5054"/>
                    </a:lnTo>
                    <a:lnTo>
                      <a:pt x="755" y="4263"/>
                    </a:lnTo>
                    <a:lnTo>
                      <a:pt x="777" y="4213"/>
                    </a:lnTo>
                    <a:lnTo>
                      <a:pt x="2243" y="259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41">
                <a:extLst>
                  <a:ext uri="{FF2B5EF4-FFF2-40B4-BE49-F238E27FC236}">
                    <a16:creationId xmlns:a16="http://schemas.microsoft.com/office/drawing/2014/main" id="{C83D255A-8479-00CD-BD42-3D206103EE77}"/>
                  </a:ext>
                </a:extLst>
              </p:cNvPr>
              <p:cNvSpPr/>
              <p:nvPr/>
            </p:nvSpPr>
            <p:spPr>
              <a:xfrm>
                <a:off x="2665237" y="2273688"/>
                <a:ext cx="124065" cy="11789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08" extrusionOk="0">
                    <a:moveTo>
                      <a:pt x="623" y="0"/>
                    </a:moveTo>
                    <a:cubicBezTo>
                      <a:pt x="524" y="0"/>
                      <a:pt x="454" y="27"/>
                      <a:pt x="418" y="43"/>
                    </a:cubicBezTo>
                    <a:cubicBezTo>
                      <a:pt x="418" y="43"/>
                      <a:pt x="382" y="57"/>
                      <a:pt x="339" y="86"/>
                    </a:cubicBezTo>
                    <a:cubicBezTo>
                      <a:pt x="310" y="100"/>
                      <a:pt x="310" y="100"/>
                      <a:pt x="266" y="137"/>
                    </a:cubicBezTo>
                    <a:cubicBezTo>
                      <a:pt x="260" y="150"/>
                      <a:pt x="246" y="159"/>
                      <a:pt x="237" y="173"/>
                    </a:cubicBezTo>
                    <a:cubicBezTo>
                      <a:pt x="223" y="193"/>
                      <a:pt x="203" y="216"/>
                      <a:pt x="180" y="237"/>
                    </a:cubicBezTo>
                    <a:lnTo>
                      <a:pt x="1" y="518"/>
                    </a:lnTo>
                    <a:cubicBezTo>
                      <a:pt x="30" y="518"/>
                      <a:pt x="58" y="525"/>
                      <a:pt x="87" y="532"/>
                    </a:cubicBezTo>
                    <a:cubicBezTo>
                      <a:pt x="123" y="538"/>
                      <a:pt x="166" y="554"/>
                      <a:pt x="223" y="575"/>
                    </a:cubicBezTo>
                    <a:cubicBezTo>
                      <a:pt x="260" y="590"/>
                      <a:pt x="303" y="611"/>
                      <a:pt x="346" y="640"/>
                    </a:cubicBezTo>
                    <a:cubicBezTo>
                      <a:pt x="367" y="647"/>
                      <a:pt x="382" y="654"/>
                      <a:pt x="396" y="661"/>
                    </a:cubicBezTo>
                    <a:cubicBezTo>
                      <a:pt x="496" y="720"/>
                      <a:pt x="598" y="790"/>
                      <a:pt x="684" y="863"/>
                    </a:cubicBezTo>
                    <a:cubicBezTo>
                      <a:pt x="691" y="870"/>
                      <a:pt x="705" y="883"/>
                      <a:pt x="720" y="892"/>
                    </a:cubicBezTo>
                    <a:cubicBezTo>
                      <a:pt x="734" y="913"/>
                      <a:pt x="748" y="927"/>
                      <a:pt x="763" y="942"/>
                    </a:cubicBezTo>
                    <a:cubicBezTo>
                      <a:pt x="791" y="963"/>
                      <a:pt x="813" y="992"/>
                      <a:pt x="827" y="1013"/>
                    </a:cubicBezTo>
                    <a:cubicBezTo>
                      <a:pt x="834" y="1021"/>
                      <a:pt x="841" y="1028"/>
                      <a:pt x="850" y="1035"/>
                    </a:cubicBezTo>
                    <a:cubicBezTo>
                      <a:pt x="863" y="1065"/>
                      <a:pt x="877" y="1085"/>
                      <a:pt x="893" y="1108"/>
                    </a:cubicBezTo>
                    <a:lnTo>
                      <a:pt x="950" y="1021"/>
                    </a:lnTo>
                    <a:lnTo>
                      <a:pt x="1079" y="833"/>
                    </a:lnTo>
                    <a:lnTo>
                      <a:pt x="1079" y="827"/>
                    </a:lnTo>
                    <a:cubicBezTo>
                      <a:pt x="1086" y="813"/>
                      <a:pt x="1093" y="797"/>
                      <a:pt x="1100" y="783"/>
                    </a:cubicBezTo>
                    <a:cubicBezTo>
                      <a:pt x="1108" y="777"/>
                      <a:pt x="1108" y="770"/>
                      <a:pt x="1115" y="763"/>
                    </a:cubicBezTo>
                    <a:cubicBezTo>
                      <a:pt x="1129" y="726"/>
                      <a:pt x="1143" y="690"/>
                      <a:pt x="1151" y="654"/>
                    </a:cubicBezTo>
                    <a:cubicBezTo>
                      <a:pt x="1151" y="640"/>
                      <a:pt x="1158" y="633"/>
                      <a:pt x="1158" y="618"/>
                    </a:cubicBezTo>
                    <a:cubicBezTo>
                      <a:pt x="1165" y="568"/>
                      <a:pt x="1165" y="504"/>
                      <a:pt x="1158" y="452"/>
                    </a:cubicBezTo>
                    <a:cubicBezTo>
                      <a:pt x="1122" y="237"/>
                      <a:pt x="956" y="57"/>
                      <a:pt x="748" y="14"/>
                    </a:cubicBezTo>
                    <a:cubicBezTo>
                      <a:pt x="702" y="4"/>
                      <a:pt x="660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41">
                <a:extLst>
                  <a:ext uri="{FF2B5EF4-FFF2-40B4-BE49-F238E27FC236}">
                    <a16:creationId xmlns:a16="http://schemas.microsoft.com/office/drawing/2014/main" id="{5C0EEFD7-EB28-9B6F-1C03-1703B4DE6967}"/>
                  </a:ext>
                </a:extLst>
              </p:cNvPr>
              <p:cNvSpPr/>
              <p:nvPr/>
            </p:nvSpPr>
            <p:spPr>
              <a:xfrm>
                <a:off x="2746422" y="2373919"/>
                <a:ext cx="22983" cy="3756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53" extrusionOk="0">
                    <a:moveTo>
                      <a:pt x="0" y="0"/>
                    </a:moveTo>
                    <a:lnTo>
                      <a:pt x="216" y="352"/>
                    </a:lnTo>
                    <a:cubicBezTo>
                      <a:pt x="216" y="338"/>
                      <a:pt x="207" y="330"/>
                      <a:pt x="207" y="323"/>
                    </a:cubicBezTo>
                    <a:cubicBezTo>
                      <a:pt x="180" y="252"/>
                      <a:pt x="157" y="216"/>
                      <a:pt x="130" y="166"/>
                    </a:cubicBezTo>
                    <a:cubicBezTo>
                      <a:pt x="114" y="143"/>
                      <a:pt x="100" y="123"/>
                      <a:pt x="87" y="93"/>
                    </a:cubicBezTo>
                    <a:cubicBezTo>
                      <a:pt x="78" y="86"/>
                      <a:pt x="71" y="79"/>
                      <a:pt x="64" y="71"/>
                    </a:cubicBezTo>
                    <a:cubicBezTo>
                      <a:pt x="50" y="50"/>
                      <a:pt x="28" y="2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41">
                <a:extLst>
                  <a:ext uri="{FF2B5EF4-FFF2-40B4-BE49-F238E27FC236}">
                    <a16:creationId xmlns:a16="http://schemas.microsoft.com/office/drawing/2014/main" id="{483644C5-3942-BD75-26E9-9A323636CF5C}"/>
                  </a:ext>
                </a:extLst>
              </p:cNvPr>
              <p:cNvSpPr/>
              <p:nvPr/>
            </p:nvSpPr>
            <p:spPr>
              <a:xfrm>
                <a:off x="2432745" y="2458510"/>
                <a:ext cx="294522" cy="202378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1902" extrusionOk="0">
                    <a:moveTo>
                      <a:pt x="504" y="232"/>
                    </a:moveTo>
                    <a:cubicBezTo>
                      <a:pt x="601" y="232"/>
                      <a:pt x="742" y="267"/>
                      <a:pt x="921" y="340"/>
                    </a:cubicBezTo>
                    <a:cubicBezTo>
                      <a:pt x="1121" y="427"/>
                      <a:pt x="1344" y="556"/>
                      <a:pt x="1560" y="692"/>
                    </a:cubicBezTo>
                    <a:cubicBezTo>
                      <a:pt x="1870" y="901"/>
                      <a:pt x="2150" y="1139"/>
                      <a:pt x="2301" y="1339"/>
                    </a:cubicBezTo>
                    <a:cubicBezTo>
                      <a:pt x="2468" y="1556"/>
                      <a:pt x="2447" y="1675"/>
                      <a:pt x="2275" y="1675"/>
                    </a:cubicBezTo>
                    <a:cubicBezTo>
                      <a:pt x="2179" y="1675"/>
                      <a:pt x="2037" y="1639"/>
                      <a:pt x="1855" y="1562"/>
                    </a:cubicBezTo>
                    <a:cubicBezTo>
                      <a:pt x="1646" y="1475"/>
                      <a:pt x="1423" y="1355"/>
                      <a:pt x="1215" y="1210"/>
                    </a:cubicBezTo>
                    <a:cubicBezTo>
                      <a:pt x="906" y="1010"/>
                      <a:pt x="619" y="765"/>
                      <a:pt x="468" y="570"/>
                    </a:cubicBezTo>
                    <a:cubicBezTo>
                      <a:pt x="300" y="351"/>
                      <a:pt x="326" y="232"/>
                      <a:pt x="504" y="232"/>
                    </a:cubicBezTo>
                    <a:close/>
                    <a:moveTo>
                      <a:pt x="222" y="1"/>
                    </a:moveTo>
                    <a:cubicBezTo>
                      <a:pt x="135" y="1"/>
                      <a:pt x="77" y="23"/>
                      <a:pt x="50" y="68"/>
                    </a:cubicBezTo>
                    <a:cubicBezTo>
                      <a:pt x="0" y="138"/>
                      <a:pt x="43" y="268"/>
                      <a:pt x="179" y="449"/>
                    </a:cubicBezTo>
                    <a:cubicBezTo>
                      <a:pt x="381" y="708"/>
                      <a:pt x="756" y="1023"/>
                      <a:pt x="1158" y="1296"/>
                    </a:cubicBezTo>
                    <a:cubicBezTo>
                      <a:pt x="1439" y="1475"/>
                      <a:pt x="1732" y="1641"/>
                      <a:pt x="2006" y="1757"/>
                    </a:cubicBezTo>
                    <a:cubicBezTo>
                      <a:pt x="2240" y="1855"/>
                      <a:pt x="2424" y="1902"/>
                      <a:pt x="2550" y="1902"/>
                    </a:cubicBezTo>
                    <a:cubicBezTo>
                      <a:pt x="2636" y="1902"/>
                      <a:pt x="2695" y="1880"/>
                      <a:pt x="2724" y="1836"/>
                    </a:cubicBezTo>
                    <a:cubicBezTo>
                      <a:pt x="2767" y="1770"/>
                      <a:pt x="2733" y="1641"/>
                      <a:pt x="2595" y="1462"/>
                    </a:cubicBezTo>
                    <a:cubicBezTo>
                      <a:pt x="2395" y="1196"/>
                      <a:pt x="2020" y="880"/>
                      <a:pt x="1611" y="613"/>
                    </a:cubicBezTo>
                    <a:cubicBezTo>
                      <a:pt x="1337" y="427"/>
                      <a:pt x="1042" y="261"/>
                      <a:pt x="769" y="147"/>
                    </a:cubicBezTo>
                    <a:cubicBezTo>
                      <a:pt x="535" y="49"/>
                      <a:pt x="349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41">
                <a:extLst>
                  <a:ext uri="{FF2B5EF4-FFF2-40B4-BE49-F238E27FC236}">
                    <a16:creationId xmlns:a16="http://schemas.microsoft.com/office/drawing/2014/main" id="{E410320A-9DBC-07F0-9606-C7FD936F22C6}"/>
                  </a:ext>
                </a:extLst>
              </p:cNvPr>
              <p:cNvSpPr/>
              <p:nvPr/>
            </p:nvSpPr>
            <p:spPr>
              <a:xfrm>
                <a:off x="2464560" y="2483089"/>
                <a:ext cx="230787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445" extrusionOk="0">
                    <a:moveTo>
                      <a:pt x="205" y="1"/>
                    </a:moveTo>
                    <a:cubicBezTo>
                      <a:pt x="27" y="1"/>
                      <a:pt x="1" y="120"/>
                      <a:pt x="169" y="339"/>
                    </a:cubicBezTo>
                    <a:cubicBezTo>
                      <a:pt x="320" y="534"/>
                      <a:pt x="607" y="779"/>
                      <a:pt x="916" y="979"/>
                    </a:cubicBezTo>
                    <a:cubicBezTo>
                      <a:pt x="1124" y="1124"/>
                      <a:pt x="1347" y="1244"/>
                      <a:pt x="1556" y="1331"/>
                    </a:cubicBezTo>
                    <a:cubicBezTo>
                      <a:pt x="1738" y="1408"/>
                      <a:pt x="1880" y="1444"/>
                      <a:pt x="1976" y="1444"/>
                    </a:cubicBezTo>
                    <a:cubicBezTo>
                      <a:pt x="2148" y="1444"/>
                      <a:pt x="2169" y="1325"/>
                      <a:pt x="2002" y="1108"/>
                    </a:cubicBezTo>
                    <a:cubicBezTo>
                      <a:pt x="1851" y="908"/>
                      <a:pt x="1571" y="670"/>
                      <a:pt x="1261" y="461"/>
                    </a:cubicBezTo>
                    <a:cubicBezTo>
                      <a:pt x="1045" y="325"/>
                      <a:pt x="822" y="196"/>
                      <a:pt x="622" y="109"/>
                    </a:cubicBezTo>
                    <a:cubicBezTo>
                      <a:pt x="443" y="36"/>
                      <a:pt x="302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41">
                <a:extLst>
                  <a:ext uri="{FF2B5EF4-FFF2-40B4-BE49-F238E27FC236}">
                    <a16:creationId xmlns:a16="http://schemas.microsoft.com/office/drawing/2014/main" id="{3643B329-AA8A-1D6B-76B0-D0E8B5E8E227}"/>
                  </a:ext>
                </a:extLst>
              </p:cNvPr>
              <p:cNvSpPr/>
              <p:nvPr/>
            </p:nvSpPr>
            <p:spPr>
              <a:xfrm>
                <a:off x="2438065" y="2327528"/>
                <a:ext cx="345170" cy="326336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3067" extrusionOk="0">
                    <a:moveTo>
                      <a:pt x="3" y="1293"/>
                    </a:moveTo>
                    <a:cubicBezTo>
                      <a:pt x="2" y="1295"/>
                      <a:pt x="1" y="1297"/>
                      <a:pt x="0" y="1299"/>
                    </a:cubicBezTo>
                    <a:cubicBezTo>
                      <a:pt x="1" y="1297"/>
                      <a:pt x="2" y="1295"/>
                      <a:pt x="3" y="1293"/>
                    </a:cubicBezTo>
                    <a:close/>
                    <a:moveTo>
                      <a:pt x="1962" y="1"/>
                    </a:moveTo>
                    <a:cubicBezTo>
                      <a:pt x="1859" y="1"/>
                      <a:pt x="1767" y="12"/>
                      <a:pt x="1698" y="26"/>
                    </a:cubicBezTo>
                    <a:cubicBezTo>
                      <a:pt x="1423" y="69"/>
                      <a:pt x="1208" y="177"/>
                      <a:pt x="1130" y="214"/>
                    </a:cubicBezTo>
                    <a:cubicBezTo>
                      <a:pt x="914" y="314"/>
                      <a:pt x="706" y="472"/>
                      <a:pt x="626" y="536"/>
                    </a:cubicBezTo>
                    <a:cubicBezTo>
                      <a:pt x="554" y="593"/>
                      <a:pt x="474" y="666"/>
                      <a:pt x="388" y="759"/>
                    </a:cubicBezTo>
                    <a:cubicBezTo>
                      <a:pt x="368" y="781"/>
                      <a:pt x="338" y="817"/>
                      <a:pt x="318" y="838"/>
                    </a:cubicBezTo>
                    <a:cubicBezTo>
                      <a:pt x="281" y="881"/>
                      <a:pt x="238" y="947"/>
                      <a:pt x="202" y="990"/>
                    </a:cubicBezTo>
                    <a:cubicBezTo>
                      <a:pt x="139" y="1088"/>
                      <a:pt x="68" y="1193"/>
                      <a:pt x="3" y="1293"/>
                    </a:cubicBezTo>
                    <a:lnTo>
                      <a:pt x="3" y="1293"/>
                    </a:lnTo>
                    <a:cubicBezTo>
                      <a:pt x="31" y="1253"/>
                      <a:pt x="89" y="1232"/>
                      <a:pt x="172" y="1232"/>
                    </a:cubicBezTo>
                    <a:cubicBezTo>
                      <a:pt x="299" y="1232"/>
                      <a:pt x="485" y="1280"/>
                      <a:pt x="719" y="1378"/>
                    </a:cubicBezTo>
                    <a:cubicBezTo>
                      <a:pt x="992" y="1492"/>
                      <a:pt x="1287" y="1658"/>
                      <a:pt x="1561" y="1844"/>
                    </a:cubicBezTo>
                    <a:cubicBezTo>
                      <a:pt x="1970" y="2111"/>
                      <a:pt x="2345" y="2427"/>
                      <a:pt x="2545" y="2693"/>
                    </a:cubicBezTo>
                    <a:cubicBezTo>
                      <a:pt x="2682" y="2871"/>
                      <a:pt x="2717" y="2999"/>
                      <a:pt x="2675" y="3065"/>
                    </a:cubicBezTo>
                    <a:lnTo>
                      <a:pt x="2675" y="3065"/>
                    </a:lnTo>
                    <a:cubicBezTo>
                      <a:pt x="2740" y="2964"/>
                      <a:pt x="2812" y="2865"/>
                      <a:pt x="2876" y="2765"/>
                    </a:cubicBezTo>
                    <a:cubicBezTo>
                      <a:pt x="3028" y="2542"/>
                      <a:pt x="3098" y="2304"/>
                      <a:pt x="3128" y="2189"/>
                    </a:cubicBezTo>
                    <a:cubicBezTo>
                      <a:pt x="3135" y="2182"/>
                      <a:pt x="3214" y="1902"/>
                      <a:pt x="3235" y="1601"/>
                    </a:cubicBezTo>
                    <a:cubicBezTo>
                      <a:pt x="3243" y="1406"/>
                      <a:pt x="3235" y="1226"/>
                      <a:pt x="3178" y="997"/>
                    </a:cubicBezTo>
                    <a:cubicBezTo>
                      <a:pt x="3178" y="997"/>
                      <a:pt x="3157" y="888"/>
                      <a:pt x="3114" y="788"/>
                    </a:cubicBezTo>
                    <a:lnTo>
                      <a:pt x="2898" y="436"/>
                    </a:lnTo>
                    <a:cubicBezTo>
                      <a:pt x="2883" y="421"/>
                      <a:pt x="2869" y="407"/>
                      <a:pt x="2855" y="386"/>
                    </a:cubicBezTo>
                    <a:cubicBezTo>
                      <a:pt x="2840" y="377"/>
                      <a:pt x="2826" y="364"/>
                      <a:pt x="2819" y="357"/>
                    </a:cubicBezTo>
                    <a:cubicBezTo>
                      <a:pt x="2733" y="284"/>
                      <a:pt x="2631" y="214"/>
                      <a:pt x="2531" y="155"/>
                    </a:cubicBezTo>
                    <a:cubicBezTo>
                      <a:pt x="2517" y="148"/>
                      <a:pt x="2502" y="141"/>
                      <a:pt x="2481" y="134"/>
                    </a:cubicBezTo>
                    <a:cubicBezTo>
                      <a:pt x="2438" y="105"/>
                      <a:pt x="2395" y="84"/>
                      <a:pt x="2358" y="69"/>
                    </a:cubicBezTo>
                    <a:cubicBezTo>
                      <a:pt x="2301" y="48"/>
                      <a:pt x="2258" y="32"/>
                      <a:pt x="2222" y="26"/>
                    </a:cubicBezTo>
                    <a:cubicBezTo>
                      <a:pt x="2193" y="19"/>
                      <a:pt x="2165" y="12"/>
                      <a:pt x="2136" y="12"/>
                    </a:cubicBezTo>
                    <a:cubicBezTo>
                      <a:pt x="2076" y="4"/>
                      <a:pt x="2018" y="1"/>
                      <a:pt x="1962" y="1"/>
                    </a:cubicBezTo>
                    <a:close/>
                    <a:moveTo>
                      <a:pt x="2675" y="3065"/>
                    </a:moveTo>
                    <a:cubicBezTo>
                      <a:pt x="2675" y="3066"/>
                      <a:pt x="2674" y="3066"/>
                      <a:pt x="2674" y="3067"/>
                    </a:cubicBezTo>
                    <a:cubicBezTo>
                      <a:pt x="2674" y="3066"/>
                      <a:pt x="2675" y="3066"/>
                      <a:pt x="2675" y="3065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41">
                <a:extLst>
                  <a:ext uri="{FF2B5EF4-FFF2-40B4-BE49-F238E27FC236}">
                    <a16:creationId xmlns:a16="http://schemas.microsoft.com/office/drawing/2014/main" id="{FC19C48D-F6F1-E9CF-5D73-DEE692D70F92}"/>
                  </a:ext>
                </a:extLst>
              </p:cNvPr>
              <p:cNvSpPr/>
              <p:nvPr/>
            </p:nvSpPr>
            <p:spPr>
              <a:xfrm>
                <a:off x="2910709" y="3395604"/>
                <a:ext cx="332082" cy="307929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2894" extrusionOk="0">
                    <a:moveTo>
                      <a:pt x="3121" y="0"/>
                    </a:moveTo>
                    <a:cubicBezTo>
                      <a:pt x="3071" y="195"/>
                      <a:pt x="2912" y="381"/>
                      <a:pt x="2653" y="526"/>
                    </a:cubicBezTo>
                    <a:cubicBezTo>
                      <a:pt x="2381" y="676"/>
                      <a:pt x="2036" y="763"/>
                      <a:pt x="1682" y="776"/>
                    </a:cubicBezTo>
                    <a:cubicBezTo>
                      <a:pt x="1638" y="779"/>
                      <a:pt x="1594" y="780"/>
                      <a:pt x="1550" y="780"/>
                    </a:cubicBezTo>
                    <a:cubicBezTo>
                      <a:pt x="1141" y="780"/>
                      <a:pt x="730" y="686"/>
                      <a:pt x="425" y="504"/>
                    </a:cubicBezTo>
                    <a:cubicBezTo>
                      <a:pt x="188" y="361"/>
                      <a:pt x="43" y="181"/>
                      <a:pt x="0" y="0"/>
                    </a:cubicBezTo>
                    <a:lnTo>
                      <a:pt x="0" y="0"/>
                    </a:lnTo>
                    <a:cubicBezTo>
                      <a:pt x="188" y="792"/>
                      <a:pt x="368" y="1589"/>
                      <a:pt x="554" y="2381"/>
                    </a:cubicBezTo>
                    <a:cubicBezTo>
                      <a:pt x="583" y="2501"/>
                      <a:pt x="677" y="2617"/>
                      <a:pt x="828" y="2710"/>
                    </a:cubicBezTo>
                    <a:cubicBezTo>
                      <a:pt x="1031" y="2832"/>
                      <a:pt x="1299" y="2893"/>
                      <a:pt x="1566" y="2893"/>
                    </a:cubicBezTo>
                    <a:cubicBezTo>
                      <a:pt x="1822" y="2893"/>
                      <a:pt x="2076" y="2838"/>
                      <a:pt x="2272" y="2726"/>
                    </a:cubicBezTo>
                    <a:cubicBezTo>
                      <a:pt x="2286" y="2717"/>
                      <a:pt x="2295" y="2710"/>
                      <a:pt x="2308" y="2703"/>
                    </a:cubicBezTo>
                    <a:cubicBezTo>
                      <a:pt x="2338" y="2690"/>
                      <a:pt x="2365" y="2667"/>
                      <a:pt x="2388" y="2653"/>
                    </a:cubicBezTo>
                    <a:cubicBezTo>
                      <a:pt x="2395" y="2646"/>
                      <a:pt x="2402" y="2640"/>
                      <a:pt x="2409" y="2640"/>
                    </a:cubicBezTo>
                    <a:cubicBezTo>
                      <a:pt x="2409" y="2631"/>
                      <a:pt x="2415" y="2631"/>
                      <a:pt x="2415" y="2624"/>
                    </a:cubicBezTo>
                    <a:cubicBezTo>
                      <a:pt x="2424" y="2617"/>
                      <a:pt x="2431" y="2610"/>
                      <a:pt x="2438" y="2603"/>
                    </a:cubicBezTo>
                    <a:cubicBezTo>
                      <a:pt x="2474" y="2574"/>
                      <a:pt x="2495" y="2545"/>
                      <a:pt x="2517" y="2517"/>
                    </a:cubicBezTo>
                    <a:cubicBezTo>
                      <a:pt x="2524" y="2510"/>
                      <a:pt x="2524" y="2501"/>
                      <a:pt x="2531" y="2495"/>
                    </a:cubicBezTo>
                    <a:cubicBezTo>
                      <a:pt x="2538" y="2488"/>
                      <a:pt x="2538" y="2481"/>
                      <a:pt x="2545" y="2467"/>
                    </a:cubicBezTo>
                    <a:cubicBezTo>
                      <a:pt x="2545" y="2467"/>
                      <a:pt x="2553" y="2458"/>
                      <a:pt x="2553" y="2451"/>
                    </a:cubicBezTo>
                    <a:cubicBezTo>
                      <a:pt x="2560" y="2438"/>
                      <a:pt x="2567" y="2424"/>
                      <a:pt x="2567" y="2408"/>
                    </a:cubicBezTo>
                    <a:cubicBezTo>
                      <a:pt x="2574" y="2408"/>
                      <a:pt x="2574" y="2401"/>
                      <a:pt x="2574" y="2395"/>
                    </a:cubicBezTo>
                    <a:cubicBezTo>
                      <a:pt x="2574" y="2388"/>
                      <a:pt x="2581" y="2388"/>
                      <a:pt x="2581" y="2381"/>
                    </a:cubicBezTo>
                    <a:cubicBezTo>
                      <a:pt x="2567" y="2381"/>
                      <a:pt x="2553" y="2372"/>
                      <a:pt x="2545" y="2372"/>
                    </a:cubicBezTo>
                    <a:cubicBezTo>
                      <a:pt x="2531" y="2365"/>
                      <a:pt x="2517" y="2365"/>
                      <a:pt x="2502" y="2358"/>
                    </a:cubicBezTo>
                    <a:cubicBezTo>
                      <a:pt x="2467" y="2345"/>
                      <a:pt x="2431" y="2322"/>
                      <a:pt x="2402" y="2308"/>
                    </a:cubicBezTo>
                    <a:lnTo>
                      <a:pt x="2402" y="2172"/>
                    </a:lnTo>
                    <a:lnTo>
                      <a:pt x="2409" y="2027"/>
                    </a:lnTo>
                    <a:lnTo>
                      <a:pt x="2690" y="1863"/>
                    </a:lnTo>
                    <a:cubicBezTo>
                      <a:pt x="2690" y="1870"/>
                      <a:pt x="2690" y="1870"/>
                      <a:pt x="2697" y="1870"/>
                    </a:cubicBezTo>
                    <a:cubicBezTo>
                      <a:pt x="2754" y="1604"/>
                      <a:pt x="2819" y="1337"/>
                      <a:pt x="2876" y="1071"/>
                    </a:cubicBezTo>
                    <a:cubicBezTo>
                      <a:pt x="2847" y="1044"/>
                      <a:pt x="2819" y="1021"/>
                      <a:pt x="2797" y="1008"/>
                    </a:cubicBezTo>
                    <a:lnTo>
                      <a:pt x="2610" y="906"/>
                    </a:lnTo>
                    <a:lnTo>
                      <a:pt x="2610" y="763"/>
                    </a:lnTo>
                    <a:lnTo>
                      <a:pt x="2617" y="619"/>
                    </a:lnTo>
                    <a:lnTo>
                      <a:pt x="2898" y="454"/>
                    </a:lnTo>
                    <a:lnTo>
                      <a:pt x="2999" y="518"/>
                    </a:lnTo>
                    <a:lnTo>
                      <a:pt x="3005" y="518"/>
                    </a:lnTo>
                    <a:cubicBezTo>
                      <a:pt x="3042" y="345"/>
                      <a:pt x="3078" y="173"/>
                      <a:pt x="3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41">
                <a:extLst>
                  <a:ext uri="{FF2B5EF4-FFF2-40B4-BE49-F238E27FC236}">
                    <a16:creationId xmlns:a16="http://schemas.microsoft.com/office/drawing/2014/main" id="{2118ABF7-B4D7-E8FB-44F6-2FD6F989BF0E}"/>
                  </a:ext>
                </a:extLst>
              </p:cNvPr>
              <p:cNvSpPr/>
              <p:nvPr/>
            </p:nvSpPr>
            <p:spPr>
              <a:xfrm>
                <a:off x="2910709" y="3395604"/>
                <a:ext cx="273986" cy="314526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956" fill="none" extrusionOk="0">
                    <a:moveTo>
                      <a:pt x="0" y="0"/>
                    </a:moveTo>
                    <a:cubicBezTo>
                      <a:pt x="188" y="792"/>
                      <a:pt x="368" y="1589"/>
                      <a:pt x="554" y="2381"/>
                    </a:cubicBezTo>
                    <a:cubicBezTo>
                      <a:pt x="583" y="2501"/>
                      <a:pt x="677" y="2617"/>
                      <a:pt x="828" y="2710"/>
                    </a:cubicBezTo>
                    <a:cubicBezTo>
                      <a:pt x="1223" y="2948"/>
                      <a:pt x="1870" y="2955"/>
                      <a:pt x="2272" y="2726"/>
                    </a:cubicBezTo>
                    <a:cubicBezTo>
                      <a:pt x="2286" y="2717"/>
                      <a:pt x="2295" y="2710"/>
                      <a:pt x="2308" y="2703"/>
                    </a:cubicBezTo>
                    <a:cubicBezTo>
                      <a:pt x="2338" y="2690"/>
                      <a:pt x="2365" y="2667"/>
                      <a:pt x="2388" y="2653"/>
                    </a:cubicBezTo>
                    <a:cubicBezTo>
                      <a:pt x="2395" y="2646"/>
                      <a:pt x="2402" y="2640"/>
                      <a:pt x="2409" y="2640"/>
                    </a:cubicBezTo>
                    <a:cubicBezTo>
                      <a:pt x="2409" y="2631"/>
                      <a:pt x="2415" y="2631"/>
                      <a:pt x="2415" y="2624"/>
                    </a:cubicBezTo>
                    <a:cubicBezTo>
                      <a:pt x="2424" y="2617"/>
                      <a:pt x="2431" y="2610"/>
                      <a:pt x="2438" y="2603"/>
                    </a:cubicBezTo>
                    <a:cubicBezTo>
                      <a:pt x="2474" y="2574"/>
                      <a:pt x="2495" y="2545"/>
                      <a:pt x="2517" y="2517"/>
                    </a:cubicBezTo>
                    <a:cubicBezTo>
                      <a:pt x="2524" y="2510"/>
                      <a:pt x="2524" y="2501"/>
                      <a:pt x="2531" y="2495"/>
                    </a:cubicBezTo>
                    <a:cubicBezTo>
                      <a:pt x="2538" y="2488"/>
                      <a:pt x="2538" y="2481"/>
                      <a:pt x="2545" y="2467"/>
                    </a:cubicBezTo>
                    <a:cubicBezTo>
                      <a:pt x="2545" y="2467"/>
                      <a:pt x="2553" y="2458"/>
                      <a:pt x="2553" y="2451"/>
                    </a:cubicBezTo>
                    <a:cubicBezTo>
                      <a:pt x="2560" y="2438"/>
                      <a:pt x="2567" y="2424"/>
                      <a:pt x="2567" y="2408"/>
                    </a:cubicBezTo>
                    <a:cubicBezTo>
                      <a:pt x="2574" y="2401"/>
                      <a:pt x="2574" y="2401"/>
                      <a:pt x="2574" y="2395"/>
                    </a:cubicBez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41">
                <a:extLst>
                  <a:ext uri="{FF2B5EF4-FFF2-40B4-BE49-F238E27FC236}">
                    <a16:creationId xmlns:a16="http://schemas.microsoft.com/office/drawing/2014/main" id="{EF94FDB6-B878-FFA1-A745-6B8DFF16D6FE}"/>
                  </a:ext>
                </a:extLst>
              </p:cNvPr>
              <p:cNvSpPr/>
              <p:nvPr/>
            </p:nvSpPr>
            <p:spPr>
              <a:xfrm>
                <a:off x="3197572" y="3509562"/>
                <a:ext cx="19259" cy="85122"/>
              </a:xfrm>
              <a:custGeom>
                <a:avLst/>
                <a:gdLst/>
                <a:ahLst/>
                <a:cxnLst/>
                <a:rect l="l" t="t" r="r" b="b"/>
                <a:pathLst>
                  <a:path w="181" h="800" extrusionOk="0">
                    <a:moveTo>
                      <a:pt x="180" y="0"/>
                    </a:moveTo>
                    <a:lnTo>
                      <a:pt x="90" y="400"/>
                    </a:lnTo>
                    <a:lnTo>
                      <a:pt x="90" y="400"/>
                    </a:lnTo>
                    <a:cubicBezTo>
                      <a:pt x="121" y="266"/>
                      <a:pt x="152" y="133"/>
                      <a:pt x="180" y="0"/>
                    </a:cubicBezTo>
                    <a:close/>
                    <a:moveTo>
                      <a:pt x="90" y="400"/>
                    </a:moveTo>
                    <a:cubicBezTo>
                      <a:pt x="60" y="533"/>
                      <a:pt x="29" y="666"/>
                      <a:pt x="1" y="799"/>
                    </a:cubicBezTo>
                    <a:lnTo>
                      <a:pt x="90" y="40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41">
                <a:extLst>
                  <a:ext uri="{FF2B5EF4-FFF2-40B4-BE49-F238E27FC236}">
                    <a16:creationId xmlns:a16="http://schemas.microsoft.com/office/drawing/2014/main" id="{AF94D4A4-9CF3-7F6D-29DE-3BE9A59576FE}"/>
                  </a:ext>
                </a:extLst>
              </p:cNvPr>
              <p:cNvSpPr/>
              <p:nvPr/>
            </p:nvSpPr>
            <p:spPr>
              <a:xfrm>
                <a:off x="3197572" y="3509562"/>
                <a:ext cx="19259" cy="85122"/>
              </a:xfrm>
              <a:custGeom>
                <a:avLst/>
                <a:gdLst/>
                <a:ahLst/>
                <a:cxnLst/>
                <a:rect l="l" t="t" r="r" b="b"/>
                <a:pathLst>
                  <a:path w="181" h="800" fill="none" extrusionOk="0">
                    <a:moveTo>
                      <a:pt x="180" y="0"/>
                    </a:moveTo>
                    <a:cubicBezTo>
                      <a:pt x="123" y="266"/>
                      <a:pt x="58" y="533"/>
                      <a:pt x="1" y="799"/>
                    </a:cubicBez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41">
                <a:extLst>
                  <a:ext uri="{FF2B5EF4-FFF2-40B4-BE49-F238E27FC236}">
                    <a16:creationId xmlns:a16="http://schemas.microsoft.com/office/drawing/2014/main" id="{6D9EF769-D1CD-190A-230C-15D268E3E2D1}"/>
                  </a:ext>
                </a:extLst>
              </p:cNvPr>
              <p:cNvSpPr/>
              <p:nvPr/>
            </p:nvSpPr>
            <p:spPr>
              <a:xfrm>
                <a:off x="3229706" y="3395604"/>
                <a:ext cx="13088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18" extrusionOk="0">
                    <a:moveTo>
                      <a:pt x="123" y="0"/>
                    </a:moveTo>
                    <a:cubicBezTo>
                      <a:pt x="107" y="66"/>
                      <a:pt x="91" y="132"/>
                      <a:pt x="76" y="198"/>
                    </a:cubicBezTo>
                    <a:lnTo>
                      <a:pt x="76" y="198"/>
                    </a:lnTo>
                    <a:lnTo>
                      <a:pt x="123" y="0"/>
                    </a:lnTo>
                    <a:close/>
                    <a:moveTo>
                      <a:pt x="76" y="198"/>
                    </a:moveTo>
                    <a:lnTo>
                      <a:pt x="1" y="518"/>
                    </a:lnTo>
                    <a:lnTo>
                      <a:pt x="7" y="518"/>
                    </a:lnTo>
                    <a:cubicBezTo>
                      <a:pt x="30" y="411"/>
                      <a:pt x="52" y="304"/>
                      <a:pt x="76" y="198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41">
                <a:extLst>
                  <a:ext uri="{FF2B5EF4-FFF2-40B4-BE49-F238E27FC236}">
                    <a16:creationId xmlns:a16="http://schemas.microsoft.com/office/drawing/2014/main" id="{8D1B0493-C8A2-EAD4-73C0-A348F7748377}"/>
                  </a:ext>
                </a:extLst>
              </p:cNvPr>
              <p:cNvSpPr/>
              <p:nvPr/>
            </p:nvSpPr>
            <p:spPr>
              <a:xfrm>
                <a:off x="3229706" y="3395604"/>
                <a:ext cx="13088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18" fill="none" extrusionOk="0">
                    <a:moveTo>
                      <a:pt x="123" y="0"/>
                    </a:moveTo>
                    <a:cubicBezTo>
                      <a:pt x="80" y="173"/>
                      <a:pt x="44" y="345"/>
                      <a:pt x="7" y="518"/>
                    </a:cubicBezTo>
                    <a:lnTo>
                      <a:pt x="1" y="518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41">
                <a:extLst>
                  <a:ext uri="{FF2B5EF4-FFF2-40B4-BE49-F238E27FC236}">
                    <a16:creationId xmlns:a16="http://schemas.microsoft.com/office/drawing/2014/main" id="{918ADDA9-45D7-6364-0495-0EE8E9612D44}"/>
                  </a:ext>
                </a:extLst>
              </p:cNvPr>
              <p:cNvSpPr/>
              <p:nvPr/>
            </p:nvSpPr>
            <p:spPr>
              <a:xfrm>
                <a:off x="2903899" y="3284412"/>
                <a:ext cx="345702" cy="194185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825" extrusionOk="0">
                    <a:moveTo>
                      <a:pt x="1632" y="151"/>
                    </a:moveTo>
                    <a:cubicBezTo>
                      <a:pt x="1977" y="151"/>
                      <a:pt x="2318" y="231"/>
                      <a:pt x="2574" y="384"/>
                    </a:cubicBezTo>
                    <a:cubicBezTo>
                      <a:pt x="2990" y="636"/>
                      <a:pt x="3049" y="1011"/>
                      <a:pt x="2761" y="1297"/>
                    </a:cubicBezTo>
                    <a:cubicBezTo>
                      <a:pt x="2747" y="1304"/>
                      <a:pt x="2731" y="1319"/>
                      <a:pt x="2717" y="1326"/>
                    </a:cubicBezTo>
                    <a:cubicBezTo>
                      <a:pt x="2695" y="1356"/>
                      <a:pt x="2667" y="1376"/>
                      <a:pt x="2631" y="1399"/>
                    </a:cubicBezTo>
                    <a:cubicBezTo>
                      <a:pt x="2624" y="1406"/>
                      <a:pt x="2609" y="1413"/>
                      <a:pt x="2602" y="1419"/>
                    </a:cubicBezTo>
                    <a:cubicBezTo>
                      <a:pt x="2595" y="1419"/>
                      <a:pt x="2588" y="1426"/>
                      <a:pt x="2581" y="1426"/>
                    </a:cubicBezTo>
                    <a:cubicBezTo>
                      <a:pt x="2566" y="1442"/>
                      <a:pt x="2552" y="1449"/>
                      <a:pt x="2531" y="1456"/>
                    </a:cubicBezTo>
                    <a:cubicBezTo>
                      <a:pt x="2307" y="1585"/>
                      <a:pt x="2027" y="1658"/>
                      <a:pt x="1739" y="1671"/>
                    </a:cubicBezTo>
                    <a:cubicBezTo>
                      <a:pt x="1699" y="1673"/>
                      <a:pt x="1659" y="1675"/>
                      <a:pt x="1618" y="1675"/>
                    </a:cubicBezTo>
                    <a:cubicBezTo>
                      <a:pt x="1276" y="1675"/>
                      <a:pt x="933" y="1596"/>
                      <a:pt x="677" y="1442"/>
                    </a:cubicBezTo>
                    <a:cubicBezTo>
                      <a:pt x="611" y="1399"/>
                      <a:pt x="554" y="1356"/>
                      <a:pt x="504" y="1304"/>
                    </a:cubicBezTo>
                    <a:cubicBezTo>
                      <a:pt x="496" y="1304"/>
                      <a:pt x="489" y="1297"/>
                      <a:pt x="482" y="1290"/>
                    </a:cubicBezTo>
                    <a:cubicBezTo>
                      <a:pt x="475" y="1276"/>
                      <a:pt x="461" y="1269"/>
                      <a:pt x="452" y="1254"/>
                    </a:cubicBezTo>
                    <a:cubicBezTo>
                      <a:pt x="439" y="1247"/>
                      <a:pt x="432" y="1233"/>
                      <a:pt x="425" y="1226"/>
                    </a:cubicBezTo>
                    <a:cubicBezTo>
                      <a:pt x="418" y="1211"/>
                      <a:pt x="409" y="1204"/>
                      <a:pt x="402" y="1190"/>
                    </a:cubicBezTo>
                    <a:cubicBezTo>
                      <a:pt x="216" y="909"/>
                      <a:pt x="323" y="586"/>
                      <a:pt x="720" y="364"/>
                    </a:cubicBezTo>
                    <a:cubicBezTo>
                      <a:pt x="942" y="241"/>
                      <a:pt x="1222" y="169"/>
                      <a:pt x="1503" y="155"/>
                    </a:cubicBezTo>
                    <a:cubicBezTo>
                      <a:pt x="1546" y="152"/>
                      <a:pt x="1589" y="151"/>
                      <a:pt x="1632" y="151"/>
                    </a:cubicBezTo>
                    <a:close/>
                    <a:moveTo>
                      <a:pt x="1627" y="0"/>
                    </a:moveTo>
                    <a:cubicBezTo>
                      <a:pt x="1585" y="0"/>
                      <a:pt x="1544" y="1"/>
                      <a:pt x="1503" y="3"/>
                    </a:cubicBezTo>
                    <a:cubicBezTo>
                      <a:pt x="1151" y="19"/>
                      <a:pt x="806" y="105"/>
                      <a:pt x="532" y="255"/>
                    </a:cubicBezTo>
                    <a:cubicBezTo>
                      <a:pt x="159" y="464"/>
                      <a:pt x="0" y="759"/>
                      <a:pt x="64" y="1038"/>
                    </a:cubicBezTo>
                    <a:lnTo>
                      <a:pt x="64" y="1045"/>
                    </a:lnTo>
                    <a:cubicBezTo>
                      <a:pt x="107" y="1226"/>
                      <a:pt x="252" y="1406"/>
                      <a:pt x="489" y="1549"/>
                    </a:cubicBezTo>
                    <a:cubicBezTo>
                      <a:pt x="794" y="1731"/>
                      <a:pt x="1205" y="1825"/>
                      <a:pt x="1614" y="1825"/>
                    </a:cubicBezTo>
                    <a:cubicBezTo>
                      <a:pt x="1658" y="1825"/>
                      <a:pt x="1702" y="1824"/>
                      <a:pt x="1746" y="1821"/>
                    </a:cubicBezTo>
                    <a:cubicBezTo>
                      <a:pt x="2100" y="1808"/>
                      <a:pt x="2445" y="1721"/>
                      <a:pt x="2717" y="1571"/>
                    </a:cubicBezTo>
                    <a:cubicBezTo>
                      <a:pt x="2976" y="1426"/>
                      <a:pt x="3135" y="1240"/>
                      <a:pt x="3185" y="1045"/>
                    </a:cubicBezTo>
                    <a:lnTo>
                      <a:pt x="3185" y="1031"/>
                    </a:lnTo>
                    <a:cubicBezTo>
                      <a:pt x="3249" y="766"/>
                      <a:pt x="3106" y="484"/>
                      <a:pt x="2761" y="277"/>
                    </a:cubicBezTo>
                    <a:cubicBezTo>
                      <a:pt x="2453" y="94"/>
                      <a:pt x="2039" y="0"/>
                      <a:pt x="16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41">
                <a:extLst>
                  <a:ext uri="{FF2B5EF4-FFF2-40B4-BE49-F238E27FC236}">
                    <a16:creationId xmlns:a16="http://schemas.microsoft.com/office/drawing/2014/main" id="{6C6DF1C7-17BB-3839-EE7D-9A3FA9D77126}"/>
                  </a:ext>
                </a:extLst>
              </p:cNvPr>
              <p:cNvSpPr/>
              <p:nvPr/>
            </p:nvSpPr>
            <p:spPr>
              <a:xfrm>
                <a:off x="2946673" y="3358682"/>
                <a:ext cx="260154" cy="10395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977" extrusionOk="0">
                    <a:moveTo>
                      <a:pt x="1194" y="0"/>
                    </a:moveTo>
                    <a:cubicBezTo>
                      <a:pt x="1163" y="0"/>
                      <a:pt x="1132" y="1"/>
                      <a:pt x="1101" y="2"/>
                    </a:cubicBezTo>
                    <a:cubicBezTo>
                      <a:pt x="820" y="24"/>
                      <a:pt x="540" y="88"/>
                      <a:pt x="318" y="218"/>
                    </a:cubicBezTo>
                    <a:cubicBezTo>
                      <a:pt x="173" y="297"/>
                      <a:pt x="66" y="390"/>
                      <a:pt x="0" y="492"/>
                    </a:cubicBezTo>
                    <a:cubicBezTo>
                      <a:pt x="7" y="506"/>
                      <a:pt x="16" y="513"/>
                      <a:pt x="23" y="528"/>
                    </a:cubicBezTo>
                    <a:cubicBezTo>
                      <a:pt x="30" y="535"/>
                      <a:pt x="44" y="549"/>
                      <a:pt x="50" y="556"/>
                    </a:cubicBezTo>
                    <a:cubicBezTo>
                      <a:pt x="59" y="571"/>
                      <a:pt x="73" y="578"/>
                      <a:pt x="80" y="592"/>
                    </a:cubicBezTo>
                    <a:cubicBezTo>
                      <a:pt x="87" y="599"/>
                      <a:pt x="94" y="606"/>
                      <a:pt x="102" y="606"/>
                    </a:cubicBezTo>
                    <a:cubicBezTo>
                      <a:pt x="152" y="658"/>
                      <a:pt x="209" y="701"/>
                      <a:pt x="275" y="744"/>
                    </a:cubicBezTo>
                    <a:cubicBezTo>
                      <a:pt x="531" y="898"/>
                      <a:pt x="874" y="977"/>
                      <a:pt x="1216" y="977"/>
                    </a:cubicBezTo>
                    <a:cubicBezTo>
                      <a:pt x="1257" y="977"/>
                      <a:pt x="1297" y="975"/>
                      <a:pt x="1337" y="973"/>
                    </a:cubicBezTo>
                    <a:cubicBezTo>
                      <a:pt x="1625" y="960"/>
                      <a:pt x="1905" y="887"/>
                      <a:pt x="2129" y="758"/>
                    </a:cubicBezTo>
                    <a:cubicBezTo>
                      <a:pt x="2150" y="751"/>
                      <a:pt x="2164" y="744"/>
                      <a:pt x="2179" y="728"/>
                    </a:cubicBezTo>
                    <a:cubicBezTo>
                      <a:pt x="2186" y="728"/>
                      <a:pt x="2193" y="721"/>
                      <a:pt x="2200" y="721"/>
                    </a:cubicBezTo>
                    <a:cubicBezTo>
                      <a:pt x="2207" y="715"/>
                      <a:pt x="2222" y="708"/>
                      <a:pt x="2229" y="701"/>
                    </a:cubicBezTo>
                    <a:cubicBezTo>
                      <a:pt x="2265" y="678"/>
                      <a:pt x="2293" y="658"/>
                      <a:pt x="2315" y="628"/>
                    </a:cubicBezTo>
                    <a:cubicBezTo>
                      <a:pt x="2329" y="621"/>
                      <a:pt x="2345" y="606"/>
                      <a:pt x="2359" y="599"/>
                    </a:cubicBezTo>
                    <a:cubicBezTo>
                      <a:pt x="2388" y="563"/>
                      <a:pt x="2422" y="520"/>
                      <a:pt x="2445" y="485"/>
                    </a:cubicBezTo>
                    <a:cubicBezTo>
                      <a:pt x="2388" y="390"/>
                      <a:pt x="2293" y="313"/>
                      <a:pt x="2172" y="233"/>
                    </a:cubicBezTo>
                    <a:cubicBezTo>
                      <a:pt x="1907" y="74"/>
                      <a:pt x="1551" y="0"/>
                      <a:pt x="1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41">
                <a:extLst>
                  <a:ext uri="{FF2B5EF4-FFF2-40B4-BE49-F238E27FC236}">
                    <a16:creationId xmlns:a16="http://schemas.microsoft.com/office/drawing/2014/main" id="{9A4E0F78-1E71-B4E8-AD6C-980E9238AB1F}"/>
                  </a:ext>
                </a:extLst>
              </p:cNvPr>
              <p:cNvSpPr/>
              <p:nvPr/>
            </p:nvSpPr>
            <p:spPr>
              <a:xfrm>
                <a:off x="2926882" y="3300479"/>
                <a:ext cx="301438" cy="121937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146" extrusionOk="0">
                    <a:moveTo>
                      <a:pt x="1416" y="0"/>
                    </a:moveTo>
                    <a:cubicBezTo>
                      <a:pt x="1373" y="0"/>
                      <a:pt x="1330" y="1"/>
                      <a:pt x="1287" y="4"/>
                    </a:cubicBezTo>
                    <a:cubicBezTo>
                      <a:pt x="1006" y="18"/>
                      <a:pt x="726" y="90"/>
                      <a:pt x="504" y="213"/>
                    </a:cubicBezTo>
                    <a:cubicBezTo>
                      <a:pt x="107" y="435"/>
                      <a:pt x="0" y="758"/>
                      <a:pt x="186" y="1039"/>
                    </a:cubicBezTo>
                    <a:cubicBezTo>
                      <a:pt x="252" y="937"/>
                      <a:pt x="359" y="844"/>
                      <a:pt x="504" y="765"/>
                    </a:cubicBezTo>
                    <a:cubicBezTo>
                      <a:pt x="726" y="635"/>
                      <a:pt x="1006" y="571"/>
                      <a:pt x="1287" y="549"/>
                    </a:cubicBezTo>
                    <a:cubicBezTo>
                      <a:pt x="1318" y="548"/>
                      <a:pt x="1349" y="547"/>
                      <a:pt x="1380" y="547"/>
                    </a:cubicBezTo>
                    <a:cubicBezTo>
                      <a:pt x="1737" y="547"/>
                      <a:pt x="2093" y="621"/>
                      <a:pt x="2358" y="780"/>
                    </a:cubicBezTo>
                    <a:cubicBezTo>
                      <a:pt x="2479" y="860"/>
                      <a:pt x="2574" y="937"/>
                      <a:pt x="2631" y="1032"/>
                    </a:cubicBezTo>
                    <a:cubicBezTo>
                      <a:pt x="2608" y="1067"/>
                      <a:pt x="2574" y="1110"/>
                      <a:pt x="2545" y="1146"/>
                    </a:cubicBezTo>
                    <a:cubicBezTo>
                      <a:pt x="2833" y="860"/>
                      <a:pt x="2774" y="485"/>
                      <a:pt x="2358" y="233"/>
                    </a:cubicBezTo>
                    <a:cubicBezTo>
                      <a:pt x="2102" y="80"/>
                      <a:pt x="1761" y="0"/>
                      <a:pt x="14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41">
                <a:extLst>
                  <a:ext uri="{FF2B5EF4-FFF2-40B4-BE49-F238E27FC236}">
                    <a16:creationId xmlns:a16="http://schemas.microsoft.com/office/drawing/2014/main" id="{3A626D0B-AA46-6886-FC9D-8D96AEBAE068}"/>
                  </a:ext>
                </a:extLst>
              </p:cNvPr>
              <p:cNvSpPr/>
              <p:nvPr/>
            </p:nvSpPr>
            <p:spPr>
              <a:xfrm>
                <a:off x="3176824" y="3646503"/>
                <a:ext cx="8619" cy="3937"/>
              </a:xfrm>
              <a:custGeom>
                <a:avLst/>
                <a:gdLst/>
                <a:ahLst/>
                <a:cxnLst/>
                <a:rect l="l" t="t" r="r" b="b"/>
                <a:pathLst>
                  <a:path w="81" h="37" extrusionOk="0">
                    <a:moveTo>
                      <a:pt x="1" y="0"/>
                    </a:moveTo>
                    <a:cubicBezTo>
                      <a:pt x="23" y="14"/>
                      <a:pt x="52" y="23"/>
                      <a:pt x="73" y="37"/>
                    </a:cubicBezTo>
                    <a:cubicBezTo>
                      <a:pt x="73" y="30"/>
                      <a:pt x="80" y="30"/>
                      <a:pt x="80" y="23"/>
                    </a:cubicBezTo>
                    <a:cubicBezTo>
                      <a:pt x="66" y="23"/>
                      <a:pt x="52" y="14"/>
                      <a:pt x="44" y="14"/>
                    </a:cubicBezTo>
                    <a:cubicBezTo>
                      <a:pt x="30" y="7"/>
                      <a:pt x="16" y="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41">
                <a:extLst>
                  <a:ext uri="{FF2B5EF4-FFF2-40B4-BE49-F238E27FC236}">
                    <a16:creationId xmlns:a16="http://schemas.microsoft.com/office/drawing/2014/main" id="{5BF2F0EB-E61A-9D73-CD7B-34185DD0E48D}"/>
                  </a:ext>
                </a:extLst>
              </p:cNvPr>
              <p:cNvSpPr/>
              <p:nvPr/>
            </p:nvSpPr>
            <p:spPr>
              <a:xfrm>
                <a:off x="3219066" y="3443805"/>
                <a:ext cx="32985" cy="192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181" extrusionOk="0">
                    <a:moveTo>
                      <a:pt x="0" y="1"/>
                    </a:moveTo>
                    <a:lnTo>
                      <a:pt x="101" y="65"/>
                    </a:lnTo>
                    <a:lnTo>
                      <a:pt x="244" y="144"/>
                    </a:lnTo>
                    <a:lnTo>
                      <a:pt x="309" y="180"/>
                    </a:lnTo>
                    <a:lnTo>
                      <a:pt x="121" y="73"/>
                    </a:lnTo>
                    <a:lnTo>
                      <a:pt x="107" y="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41">
                <a:extLst>
                  <a:ext uri="{FF2B5EF4-FFF2-40B4-BE49-F238E27FC236}">
                    <a16:creationId xmlns:a16="http://schemas.microsoft.com/office/drawing/2014/main" id="{EA9D745B-3461-5483-A196-77A789D5D8D9}"/>
                  </a:ext>
                </a:extLst>
              </p:cNvPr>
              <p:cNvSpPr/>
              <p:nvPr/>
            </p:nvSpPr>
            <p:spPr>
              <a:xfrm>
                <a:off x="3166928" y="3593833"/>
                <a:ext cx="35326" cy="2553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40" extrusionOk="0">
                    <a:moveTo>
                      <a:pt x="282" y="0"/>
                    </a:moveTo>
                    <a:lnTo>
                      <a:pt x="1" y="164"/>
                    </a:lnTo>
                    <a:cubicBezTo>
                      <a:pt x="97" y="219"/>
                      <a:pt x="159" y="239"/>
                      <a:pt x="196" y="239"/>
                    </a:cubicBezTo>
                    <a:cubicBezTo>
                      <a:pt x="217" y="239"/>
                      <a:pt x="230" y="233"/>
                      <a:pt x="239" y="223"/>
                    </a:cubicBezTo>
                    <a:cubicBezTo>
                      <a:pt x="259" y="187"/>
                      <a:pt x="289" y="114"/>
                      <a:pt x="332" y="28"/>
                    </a:cubicBezTo>
                    <a:cubicBezTo>
                      <a:pt x="309" y="21"/>
                      <a:pt x="309" y="21"/>
                      <a:pt x="302" y="14"/>
                    </a:cubicBezTo>
                    <a:lnTo>
                      <a:pt x="296" y="14"/>
                    </a:lnTo>
                    <a:cubicBezTo>
                      <a:pt x="296" y="7"/>
                      <a:pt x="289" y="7"/>
                      <a:pt x="289" y="7"/>
                    </a:cubicBezTo>
                    <a:cubicBezTo>
                      <a:pt x="282" y="7"/>
                      <a:pt x="282" y="7"/>
                      <a:pt x="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41">
                <a:extLst>
                  <a:ext uri="{FF2B5EF4-FFF2-40B4-BE49-F238E27FC236}">
                    <a16:creationId xmlns:a16="http://schemas.microsoft.com/office/drawing/2014/main" id="{BBC9554D-3A1F-B0CA-42D5-7F508830AC3B}"/>
                  </a:ext>
                </a:extLst>
              </p:cNvPr>
              <p:cNvSpPr/>
              <p:nvPr/>
            </p:nvSpPr>
            <p:spPr>
              <a:xfrm>
                <a:off x="3166183" y="3521160"/>
                <a:ext cx="65863" cy="112361"/>
              </a:xfrm>
              <a:custGeom>
                <a:avLst/>
                <a:gdLst/>
                <a:ahLst/>
                <a:cxnLst/>
                <a:rect l="l" t="t" r="r" b="b"/>
                <a:pathLst>
                  <a:path w="619" h="1056" extrusionOk="0">
                    <a:moveTo>
                      <a:pt x="554" y="0"/>
                    </a:moveTo>
                    <a:cubicBezTo>
                      <a:pt x="554" y="7"/>
                      <a:pt x="561" y="43"/>
                      <a:pt x="561" y="86"/>
                    </a:cubicBezTo>
                    <a:cubicBezTo>
                      <a:pt x="541" y="216"/>
                      <a:pt x="425" y="511"/>
                      <a:pt x="339" y="711"/>
                    </a:cubicBezTo>
                    <a:cubicBezTo>
                      <a:pt x="296" y="797"/>
                      <a:pt x="266" y="870"/>
                      <a:pt x="246" y="906"/>
                    </a:cubicBezTo>
                    <a:cubicBezTo>
                      <a:pt x="237" y="916"/>
                      <a:pt x="224" y="922"/>
                      <a:pt x="203" y="922"/>
                    </a:cubicBezTo>
                    <a:cubicBezTo>
                      <a:pt x="166" y="922"/>
                      <a:pt x="104" y="902"/>
                      <a:pt x="8" y="847"/>
                    </a:cubicBezTo>
                    <a:lnTo>
                      <a:pt x="1" y="992"/>
                    </a:lnTo>
                    <a:cubicBezTo>
                      <a:pt x="73" y="1028"/>
                      <a:pt x="152" y="1056"/>
                      <a:pt x="209" y="1056"/>
                    </a:cubicBezTo>
                    <a:cubicBezTo>
                      <a:pt x="246" y="1056"/>
                      <a:pt x="273" y="1042"/>
                      <a:pt x="289" y="1020"/>
                    </a:cubicBezTo>
                    <a:cubicBezTo>
                      <a:pt x="346" y="906"/>
                      <a:pt x="575" y="388"/>
                      <a:pt x="604" y="186"/>
                    </a:cubicBezTo>
                    <a:cubicBezTo>
                      <a:pt x="618" y="114"/>
                      <a:pt x="618" y="107"/>
                      <a:pt x="561" y="14"/>
                    </a:cubicBezTo>
                    <a:cubicBezTo>
                      <a:pt x="561" y="7"/>
                      <a:pt x="561" y="7"/>
                      <a:pt x="5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41">
                <a:extLst>
                  <a:ext uri="{FF2B5EF4-FFF2-40B4-BE49-F238E27FC236}">
                    <a16:creationId xmlns:a16="http://schemas.microsoft.com/office/drawing/2014/main" id="{64ED06F1-F656-42AD-5360-2412B96868EF}"/>
                  </a:ext>
                </a:extLst>
              </p:cNvPr>
              <p:cNvSpPr/>
              <p:nvPr/>
            </p:nvSpPr>
            <p:spPr>
              <a:xfrm>
                <a:off x="3225131" y="3521160"/>
                <a:ext cx="106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41">
                <a:extLst>
                  <a:ext uri="{FF2B5EF4-FFF2-40B4-BE49-F238E27FC236}">
                    <a16:creationId xmlns:a16="http://schemas.microsoft.com/office/drawing/2014/main" id="{C5826BA6-10A4-0153-380C-17D654B022C5}"/>
                  </a:ext>
                </a:extLst>
              </p:cNvPr>
              <p:cNvSpPr/>
              <p:nvPr/>
            </p:nvSpPr>
            <p:spPr>
              <a:xfrm>
                <a:off x="3225131" y="3521160"/>
                <a:ext cx="106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41">
                <a:extLst>
                  <a:ext uri="{FF2B5EF4-FFF2-40B4-BE49-F238E27FC236}">
                    <a16:creationId xmlns:a16="http://schemas.microsoft.com/office/drawing/2014/main" id="{C3D129DF-3C7F-4A6A-3B40-0048C308E443}"/>
                  </a:ext>
                </a:extLst>
              </p:cNvPr>
              <p:cNvSpPr/>
              <p:nvPr/>
            </p:nvSpPr>
            <p:spPr>
              <a:xfrm>
                <a:off x="3166183" y="3476683"/>
                <a:ext cx="77355" cy="17375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33" extrusionOk="0">
                    <a:moveTo>
                      <a:pt x="209" y="1"/>
                    </a:moveTo>
                    <a:lnTo>
                      <a:pt x="209" y="144"/>
                    </a:lnTo>
                    <a:lnTo>
                      <a:pt x="396" y="246"/>
                    </a:lnTo>
                    <a:cubicBezTo>
                      <a:pt x="418" y="259"/>
                      <a:pt x="446" y="282"/>
                      <a:pt x="475" y="309"/>
                    </a:cubicBezTo>
                    <a:cubicBezTo>
                      <a:pt x="504" y="339"/>
                      <a:pt x="532" y="375"/>
                      <a:pt x="554" y="418"/>
                    </a:cubicBezTo>
                    <a:cubicBezTo>
                      <a:pt x="561" y="425"/>
                      <a:pt x="561" y="425"/>
                      <a:pt x="561" y="432"/>
                    </a:cubicBezTo>
                    <a:cubicBezTo>
                      <a:pt x="618" y="525"/>
                      <a:pt x="618" y="532"/>
                      <a:pt x="604" y="604"/>
                    </a:cubicBezTo>
                    <a:cubicBezTo>
                      <a:pt x="575" y="806"/>
                      <a:pt x="346" y="1324"/>
                      <a:pt x="289" y="1438"/>
                    </a:cubicBezTo>
                    <a:cubicBezTo>
                      <a:pt x="273" y="1460"/>
                      <a:pt x="246" y="1474"/>
                      <a:pt x="209" y="1474"/>
                    </a:cubicBezTo>
                    <a:cubicBezTo>
                      <a:pt x="152" y="1474"/>
                      <a:pt x="73" y="1446"/>
                      <a:pt x="1" y="1410"/>
                    </a:cubicBezTo>
                    <a:lnTo>
                      <a:pt x="1" y="1546"/>
                    </a:lnTo>
                    <a:cubicBezTo>
                      <a:pt x="30" y="1560"/>
                      <a:pt x="66" y="1583"/>
                      <a:pt x="101" y="1596"/>
                    </a:cubicBezTo>
                    <a:cubicBezTo>
                      <a:pt x="116" y="1603"/>
                      <a:pt x="130" y="1603"/>
                      <a:pt x="144" y="1610"/>
                    </a:cubicBezTo>
                    <a:cubicBezTo>
                      <a:pt x="152" y="1610"/>
                      <a:pt x="166" y="1619"/>
                      <a:pt x="180" y="1619"/>
                    </a:cubicBezTo>
                    <a:cubicBezTo>
                      <a:pt x="196" y="1626"/>
                      <a:pt x="209" y="1626"/>
                      <a:pt x="223" y="1633"/>
                    </a:cubicBezTo>
                    <a:lnTo>
                      <a:pt x="266" y="1633"/>
                    </a:lnTo>
                    <a:cubicBezTo>
                      <a:pt x="325" y="1633"/>
                      <a:pt x="375" y="1619"/>
                      <a:pt x="396" y="1567"/>
                    </a:cubicBezTo>
                    <a:cubicBezTo>
                      <a:pt x="439" y="1481"/>
                      <a:pt x="698" y="929"/>
                      <a:pt x="720" y="691"/>
                    </a:cubicBezTo>
                    <a:cubicBezTo>
                      <a:pt x="727" y="627"/>
                      <a:pt x="713" y="497"/>
                      <a:pt x="654" y="396"/>
                    </a:cubicBezTo>
                    <a:cubicBezTo>
                      <a:pt x="648" y="375"/>
                      <a:pt x="641" y="359"/>
                      <a:pt x="634" y="346"/>
                    </a:cubicBezTo>
                    <a:cubicBezTo>
                      <a:pt x="627" y="346"/>
                      <a:pt x="627" y="339"/>
                      <a:pt x="618" y="332"/>
                    </a:cubicBezTo>
                    <a:cubicBezTo>
                      <a:pt x="611" y="325"/>
                      <a:pt x="604" y="309"/>
                      <a:pt x="598" y="296"/>
                    </a:cubicBezTo>
                    <a:cubicBezTo>
                      <a:pt x="584" y="282"/>
                      <a:pt x="575" y="266"/>
                      <a:pt x="561" y="252"/>
                    </a:cubicBezTo>
                    <a:cubicBezTo>
                      <a:pt x="561" y="252"/>
                      <a:pt x="554" y="246"/>
                      <a:pt x="554" y="239"/>
                    </a:cubicBezTo>
                    <a:cubicBezTo>
                      <a:pt x="532" y="223"/>
                      <a:pt x="518" y="202"/>
                      <a:pt x="504" y="187"/>
                    </a:cubicBezTo>
                    <a:cubicBezTo>
                      <a:pt x="461" y="152"/>
                      <a:pt x="425" y="123"/>
                      <a:pt x="396" y="109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41">
                <a:extLst>
                  <a:ext uri="{FF2B5EF4-FFF2-40B4-BE49-F238E27FC236}">
                    <a16:creationId xmlns:a16="http://schemas.microsoft.com/office/drawing/2014/main" id="{0C1DB46D-FC49-4651-27F5-93321694E970}"/>
                  </a:ext>
                </a:extLst>
              </p:cNvPr>
              <p:cNvSpPr/>
              <p:nvPr/>
            </p:nvSpPr>
            <p:spPr>
              <a:xfrm>
                <a:off x="3189166" y="3443805"/>
                <a:ext cx="98848" cy="208868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963" extrusionOk="0">
                    <a:moveTo>
                      <a:pt x="281" y="1"/>
                    </a:moveTo>
                    <a:lnTo>
                      <a:pt x="0" y="166"/>
                    </a:lnTo>
                    <a:lnTo>
                      <a:pt x="245" y="310"/>
                    </a:lnTo>
                    <a:cubicBezTo>
                      <a:pt x="266" y="323"/>
                      <a:pt x="295" y="339"/>
                      <a:pt x="316" y="360"/>
                    </a:cubicBezTo>
                    <a:cubicBezTo>
                      <a:pt x="325" y="367"/>
                      <a:pt x="331" y="367"/>
                      <a:pt x="338" y="375"/>
                    </a:cubicBezTo>
                    <a:lnTo>
                      <a:pt x="345" y="382"/>
                    </a:lnTo>
                    <a:cubicBezTo>
                      <a:pt x="359" y="396"/>
                      <a:pt x="368" y="403"/>
                      <a:pt x="375" y="410"/>
                    </a:cubicBezTo>
                    <a:cubicBezTo>
                      <a:pt x="411" y="439"/>
                      <a:pt x="438" y="475"/>
                      <a:pt x="475" y="518"/>
                    </a:cubicBezTo>
                    <a:cubicBezTo>
                      <a:pt x="482" y="532"/>
                      <a:pt x="488" y="539"/>
                      <a:pt x="497" y="555"/>
                    </a:cubicBezTo>
                    <a:cubicBezTo>
                      <a:pt x="504" y="568"/>
                      <a:pt x="511" y="575"/>
                      <a:pt x="518" y="591"/>
                    </a:cubicBezTo>
                    <a:cubicBezTo>
                      <a:pt x="525" y="598"/>
                      <a:pt x="525" y="605"/>
                      <a:pt x="532" y="611"/>
                    </a:cubicBezTo>
                    <a:cubicBezTo>
                      <a:pt x="540" y="625"/>
                      <a:pt x="547" y="634"/>
                      <a:pt x="554" y="648"/>
                    </a:cubicBezTo>
                    <a:cubicBezTo>
                      <a:pt x="618" y="770"/>
                      <a:pt x="647" y="900"/>
                      <a:pt x="633" y="1007"/>
                    </a:cubicBezTo>
                    <a:cubicBezTo>
                      <a:pt x="604" y="1251"/>
                      <a:pt x="345" y="1819"/>
                      <a:pt x="302" y="1898"/>
                    </a:cubicBezTo>
                    <a:cubicBezTo>
                      <a:pt x="288" y="1928"/>
                      <a:pt x="266" y="1948"/>
                      <a:pt x="245" y="1962"/>
                    </a:cubicBezTo>
                    <a:lnTo>
                      <a:pt x="525" y="1798"/>
                    </a:lnTo>
                    <a:cubicBezTo>
                      <a:pt x="547" y="1783"/>
                      <a:pt x="568" y="1762"/>
                      <a:pt x="583" y="1733"/>
                    </a:cubicBezTo>
                    <a:cubicBezTo>
                      <a:pt x="626" y="1653"/>
                      <a:pt x="877" y="1093"/>
                      <a:pt x="913" y="850"/>
                    </a:cubicBezTo>
                    <a:cubicBezTo>
                      <a:pt x="928" y="734"/>
                      <a:pt x="899" y="611"/>
                      <a:pt x="833" y="482"/>
                    </a:cubicBezTo>
                    <a:cubicBezTo>
                      <a:pt x="740" y="316"/>
                      <a:pt x="611" y="194"/>
                      <a:pt x="525" y="144"/>
                    </a:cubicBezTo>
                    <a:lnTo>
                      <a:pt x="382" y="65"/>
                    </a:lnTo>
                    <a:lnTo>
                      <a:pt x="28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41">
                <a:extLst>
                  <a:ext uri="{FF2B5EF4-FFF2-40B4-BE49-F238E27FC236}">
                    <a16:creationId xmlns:a16="http://schemas.microsoft.com/office/drawing/2014/main" id="{389CFE14-548D-FF49-5A6E-5F1A55C91165}"/>
                  </a:ext>
                </a:extLst>
              </p:cNvPr>
              <p:cNvSpPr/>
              <p:nvPr/>
            </p:nvSpPr>
            <p:spPr>
              <a:xfrm>
                <a:off x="3176824" y="3646503"/>
                <a:ext cx="7874" cy="3937"/>
              </a:xfrm>
              <a:custGeom>
                <a:avLst/>
                <a:gdLst/>
                <a:ahLst/>
                <a:cxnLst/>
                <a:rect l="l" t="t" r="r" b="b"/>
                <a:pathLst>
                  <a:path w="74" h="37" extrusionOk="0">
                    <a:moveTo>
                      <a:pt x="1" y="0"/>
                    </a:moveTo>
                    <a:cubicBezTo>
                      <a:pt x="10" y="6"/>
                      <a:pt x="21" y="11"/>
                      <a:pt x="32" y="16"/>
                    </a:cubicBezTo>
                    <a:lnTo>
                      <a:pt x="32" y="16"/>
                    </a:lnTo>
                    <a:lnTo>
                      <a:pt x="1" y="0"/>
                    </a:lnTo>
                    <a:close/>
                    <a:moveTo>
                      <a:pt x="32" y="16"/>
                    </a:moveTo>
                    <a:lnTo>
                      <a:pt x="73" y="37"/>
                    </a:lnTo>
                    <a:cubicBezTo>
                      <a:pt x="61" y="29"/>
                      <a:pt x="47" y="22"/>
                      <a:pt x="32" y="16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41">
                <a:extLst>
                  <a:ext uri="{FF2B5EF4-FFF2-40B4-BE49-F238E27FC236}">
                    <a16:creationId xmlns:a16="http://schemas.microsoft.com/office/drawing/2014/main" id="{C71FCBFA-6BCA-5D86-0D4F-8A744672A76D}"/>
                  </a:ext>
                </a:extLst>
              </p:cNvPr>
              <p:cNvSpPr/>
              <p:nvPr/>
            </p:nvSpPr>
            <p:spPr>
              <a:xfrm>
                <a:off x="3176824" y="3646503"/>
                <a:ext cx="7874" cy="3937"/>
              </a:xfrm>
              <a:custGeom>
                <a:avLst/>
                <a:gdLst/>
                <a:ahLst/>
                <a:cxnLst/>
                <a:rect l="l" t="t" r="r" b="b"/>
                <a:pathLst>
                  <a:path w="74" h="37" fill="none" extrusionOk="0">
                    <a:moveTo>
                      <a:pt x="73" y="37"/>
                    </a:moveTo>
                    <a:cubicBezTo>
                      <a:pt x="52" y="23"/>
                      <a:pt x="23" y="14"/>
                      <a:pt x="1" y="0"/>
                    </a:cubicBez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41">
                <a:extLst>
                  <a:ext uri="{FF2B5EF4-FFF2-40B4-BE49-F238E27FC236}">
                    <a16:creationId xmlns:a16="http://schemas.microsoft.com/office/drawing/2014/main" id="{36F6BD19-D758-5550-091E-1F5C9E1EAD35}"/>
                  </a:ext>
                </a:extLst>
              </p:cNvPr>
              <p:cNvSpPr/>
              <p:nvPr/>
            </p:nvSpPr>
            <p:spPr>
              <a:xfrm>
                <a:off x="3184591" y="3461467"/>
                <a:ext cx="73524" cy="19322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816" extrusionOk="0">
                    <a:moveTo>
                      <a:pt x="43" y="0"/>
                    </a:moveTo>
                    <a:lnTo>
                      <a:pt x="36" y="144"/>
                    </a:lnTo>
                    <a:lnTo>
                      <a:pt x="223" y="252"/>
                    </a:lnTo>
                    <a:cubicBezTo>
                      <a:pt x="252" y="266"/>
                      <a:pt x="288" y="295"/>
                      <a:pt x="331" y="330"/>
                    </a:cubicBezTo>
                    <a:cubicBezTo>
                      <a:pt x="345" y="345"/>
                      <a:pt x="359" y="366"/>
                      <a:pt x="381" y="382"/>
                    </a:cubicBezTo>
                    <a:cubicBezTo>
                      <a:pt x="381" y="389"/>
                      <a:pt x="388" y="395"/>
                      <a:pt x="388" y="395"/>
                    </a:cubicBezTo>
                    <a:cubicBezTo>
                      <a:pt x="402" y="409"/>
                      <a:pt x="411" y="425"/>
                      <a:pt x="425" y="439"/>
                    </a:cubicBezTo>
                    <a:cubicBezTo>
                      <a:pt x="431" y="452"/>
                      <a:pt x="438" y="468"/>
                      <a:pt x="445" y="475"/>
                    </a:cubicBezTo>
                    <a:cubicBezTo>
                      <a:pt x="454" y="482"/>
                      <a:pt x="454" y="489"/>
                      <a:pt x="461" y="489"/>
                    </a:cubicBezTo>
                    <a:cubicBezTo>
                      <a:pt x="468" y="502"/>
                      <a:pt x="475" y="518"/>
                      <a:pt x="481" y="539"/>
                    </a:cubicBezTo>
                    <a:cubicBezTo>
                      <a:pt x="540" y="640"/>
                      <a:pt x="554" y="770"/>
                      <a:pt x="547" y="834"/>
                    </a:cubicBezTo>
                    <a:cubicBezTo>
                      <a:pt x="525" y="1072"/>
                      <a:pt x="266" y="1624"/>
                      <a:pt x="223" y="1710"/>
                    </a:cubicBezTo>
                    <a:cubicBezTo>
                      <a:pt x="202" y="1762"/>
                      <a:pt x="152" y="1776"/>
                      <a:pt x="93" y="1776"/>
                    </a:cubicBezTo>
                    <a:lnTo>
                      <a:pt x="50" y="1776"/>
                    </a:lnTo>
                    <a:cubicBezTo>
                      <a:pt x="36" y="1769"/>
                      <a:pt x="23" y="1769"/>
                      <a:pt x="7" y="1762"/>
                    </a:cubicBezTo>
                    <a:cubicBezTo>
                      <a:pt x="7" y="1769"/>
                      <a:pt x="0" y="1769"/>
                      <a:pt x="0" y="1776"/>
                    </a:cubicBezTo>
                    <a:cubicBezTo>
                      <a:pt x="69" y="1798"/>
                      <a:pt x="137" y="1815"/>
                      <a:pt x="196" y="1815"/>
                    </a:cubicBezTo>
                    <a:cubicBezTo>
                      <a:pt x="230" y="1815"/>
                      <a:pt x="262" y="1810"/>
                      <a:pt x="288" y="1796"/>
                    </a:cubicBezTo>
                    <a:cubicBezTo>
                      <a:pt x="309" y="1782"/>
                      <a:pt x="331" y="1762"/>
                      <a:pt x="345" y="1732"/>
                    </a:cubicBezTo>
                    <a:cubicBezTo>
                      <a:pt x="388" y="1653"/>
                      <a:pt x="647" y="1085"/>
                      <a:pt x="676" y="841"/>
                    </a:cubicBezTo>
                    <a:cubicBezTo>
                      <a:pt x="690" y="734"/>
                      <a:pt x="661" y="604"/>
                      <a:pt x="597" y="482"/>
                    </a:cubicBezTo>
                    <a:cubicBezTo>
                      <a:pt x="590" y="468"/>
                      <a:pt x="583" y="459"/>
                      <a:pt x="575" y="445"/>
                    </a:cubicBezTo>
                    <a:cubicBezTo>
                      <a:pt x="568" y="439"/>
                      <a:pt x="568" y="432"/>
                      <a:pt x="561" y="425"/>
                    </a:cubicBezTo>
                    <a:cubicBezTo>
                      <a:pt x="554" y="409"/>
                      <a:pt x="547" y="402"/>
                      <a:pt x="540" y="389"/>
                    </a:cubicBezTo>
                    <a:cubicBezTo>
                      <a:pt x="531" y="373"/>
                      <a:pt x="525" y="366"/>
                      <a:pt x="518" y="352"/>
                    </a:cubicBezTo>
                    <a:cubicBezTo>
                      <a:pt x="481" y="309"/>
                      <a:pt x="454" y="273"/>
                      <a:pt x="418" y="244"/>
                    </a:cubicBezTo>
                    <a:cubicBezTo>
                      <a:pt x="411" y="237"/>
                      <a:pt x="402" y="230"/>
                      <a:pt x="388" y="216"/>
                    </a:cubicBezTo>
                    <a:lnTo>
                      <a:pt x="381" y="209"/>
                    </a:lnTo>
                    <a:cubicBezTo>
                      <a:pt x="374" y="201"/>
                      <a:pt x="368" y="201"/>
                      <a:pt x="359" y="194"/>
                    </a:cubicBezTo>
                    <a:cubicBezTo>
                      <a:pt x="338" y="173"/>
                      <a:pt x="309" y="157"/>
                      <a:pt x="288" y="144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41">
                <a:extLst>
                  <a:ext uri="{FF2B5EF4-FFF2-40B4-BE49-F238E27FC236}">
                    <a16:creationId xmlns:a16="http://schemas.microsoft.com/office/drawing/2014/main" id="{A531B841-234B-C4AA-F289-2D5612D3ECA7}"/>
                  </a:ext>
                </a:extLst>
              </p:cNvPr>
              <p:cNvSpPr/>
              <p:nvPr/>
            </p:nvSpPr>
            <p:spPr>
              <a:xfrm>
                <a:off x="2686730" y="3876653"/>
                <a:ext cx="23834" cy="19259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81" extrusionOk="0">
                    <a:moveTo>
                      <a:pt x="144" y="1"/>
                    </a:moveTo>
                    <a:lnTo>
                      <a:pt x="1" y="80"/>
                    </a:lnTo>
                    <a:cubicBezTo>
                      <a:pt x="28" y="116"/>
                      <a:pt x="28" y="152"/>
                      <a:pt x="1" y="180"/>
                    </a:cubicBezTo>
                    <a:lnTo>
                      <a:pt x="223" y="51"/>
                    </a:lnTo>
                    <a:lnTo>
                      <a:pt x="14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41">
                <a:extLst>
                  <a:ext uri="{FF2B5EF4-FFF2-40B4-BE49-F238E27FC236}">
                    <a16:creationId xmlns:a16="http://schemas.microsoft.com/office/drawing/2014/main" id="{8D3DAA76-B9E1-D184-00D1-42DE9CCE30D9}"/>
                  </a:ext>
                </a:extLst>
              </p:cNvPr>
              <p:cNvSpPr/>
              <p:nvPr/>
            </p:nvSpPr>
            <p:spPr>
              <a:xfrm>
                <a:off x="2248455" y="3779081"/>
                <a:ext cx="619582" cy="288244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709" extrusionOk="0">
                    <a:moveTo>
                      <a:pt x="2612" y="0"/>
                    </a:moveTo>
                    <a:cubicBezTo>
                      <a:pt x="2570" y="0"/>
                      <a:pt x="2526" y="9"/>
                      <a:pt x="2495" y="27"/>
                    </a:cubicBezTo>
                    <a:lnTo>
                      <a:pt x="66" y="1428"/>
                    </a:lnTo>
                    <a:cubicBezTo>
                      <a:pt x="0" y="1471"/>
                      <a:pt x="0" y="1528"/>
                      <a:pt x="66" y="1565"/>
                    </a:cubicBezTo>
                    <a:lnTo>
                      <a:pt x="719" y="1946"/>
                    </a:lnTo>
                    <a:lnTo>
                      <a:pt x="2315" y="1019"/>
                    </a:lnTo>
                    <a:cubicBezTo>
                      <a:pt x="2347" y="1001"/>
                      <a:pt x="2390" y="992"/>
                      <a:pt x="2433" y="992"/>
                    </a:cubicBezTo>
                    <a:cubicBezTo>
                      <a:pt x="2476" y="992"/>
                      <a:pt x="2520" y="1001"/>
                      <a:pt x="2551" y="1019"/>
                    </a:cubicBezTo>
                    <a:lnTo>
                      <a:pt x="2610" y="1054"/>
                    </a:lnTo>
                    <a:lnTo>
                      <a:pt x="2883" y="1213"/>
                    </a:lnTo>
                    <a:lnTo>
                      <a:pt x="3162" y="1371"/>
                    </a:lnTo>
                    <a:lnTo>
                      <a:pt x="3436" y="1528"/>
                    </a:lnTo>
                    <a:lnTo>
                      <a:pt x="3709" y="1687"/>
                    </a:lnTo>
                    <a:lnTo>
                      <a:pt x="3982" y="1846"/>
                    </a:lnTo>
                    <a:lnTo>
                      <a:pt x="4256" y="2003"/>
                    </a:lnTo>
                    <a:lnTo>
                      <a:pt x="4528" y="2161"/>
                    </a:lnTo>
                    <a:lnTo>
                      <a:pt x="4801" y="2320"/>
                    </a:lnTo>
                    <a:lnTo>
                      <a:pt x="5075" y="2477"/>
                    </a:lnTo>
                    <a:lnTo>
                      <a:pt x="5477" y="2708"/>
                    </a:lnTo>
                    <a:lnTo>
                      <a:pt x="5822" y="2506"/>
                    </a:lnTo>
                    <a:lnTo>
                      <a:pt x="5427" y="2277"/>
                    </a:lnTo>
                    <a:lnTo>
                      <a:pt x="5413" y="2270"/>
                    </a:lnTo>
                    <a:lnTo>
                      <a:pt x="5550" y="2191"/>
                    </a:lnTo>
                    <a:cubicBezTo>
                      <a:pt x="5575" y="2198"/>
                      <a:pt x="5601" y="2201"/>
                      <a:pt x="5629" y="2201"/>
                    </a:cubicBezTo>
                    <a:cubicBezTo>
                      <a:pt x="5657" y="2201"/>
                      <a:pt x="5686" y="2198"/>
                      <a:pt x="5715" y="2191"/>
                    </a:cubicBezTo>
                    <a:cubicBezTo>
                      <a:pt x="5664" y="2191"/>
                      <a:pt x="5620" y="2175"/>
                      <a:pt x="5586" y="2155"/>
                    </a:cubicBezTo>
                    <a:cubicBezTo>
                      <a:pt x="5514" y="2111"/>
                      <a:pt x="5514" y="2039"/>
                      <a:pt x="5593" y="2003"/>
                    </a:cubicBezTo>
                    <a:cubicBezTo>
                      <a:pt x="5607" y="1989"/>
                      <a:pt x="5620" y="1982"/>
                      <a:pt x="5643" y="1975"/>
                    </a:cubicBezTo>
                    <a:cubicBezTo>
                      <a:pt x="5593" y="1975"/>
                      <a:pt x="5534" y="1989"/>
                      <a:pt x="5500" y="2011"/>
                    </a:cubicBezTo>
                    <a:cubicBezTo>
                      <a:pt x="5434" y="2046"/>
                      <a:pt x="5427" y="2098"/>
                      <a:pt x="5463" y="2132"/>
                    </a:cubicBezTo>
                    <a:lnTo>
                      <a:pt x="5319" y="2218"/>
                    </a:lnTo>
                    <a:lnTo>
                      <a:pt x="5155" y="2118"/>
                    </a:lnTo>
                    <a:lnTo>
                      <a:pt x="4880" y="1960"/>
                    </a:lnTo>
                    <a:lnTo>
                      <a:pt x="4817" y="1925"/>
                    </a:lnTo>
                    <a:lnTo>
                      <a:pt x="4953" y="1846"/>
                    </a:lnTo>
                    <a:cubicBezTo>
                      <a:pt x="4978" y="1853"/>
                      <a:pt x="5007" y="1856"/>
                      <a:pt x="5036" y="1856"/>
                    </a:cubicBezTo>
                    <a:cubicBezTo>
                      <a:pt x="5065" y="1856"/>
                      <a:pt x="5093" y="1853"/>
                      <a:pt x="5118" y="1846"/>
                    </a:cubicBezTo>
                    <a:cubicBezTo>
                      <a:pt x="5075" y="1846"/>
                      <a:pt x="5032" y="1830"/>
                      <a:pt x="4996" y="1816"/>
                    </a:cubicBezTo>
                    <a:cubicBezTo>
                      <a:pt x="4924" y="1766"/>
                      <a:pt x="4924" y="1701"/>
                      <a:pt x="4996" y="1658"/>
                    </a:cubicBezTo>
                    <a:cubicBezTo>
                      <a:pt x="5010" y="1644"/>
                      <a:pt x="5032" y="1637"/>
                      <a:pt x="5053" y="1637"/>
                    </a:cubicBezTo>
                    <a:cubicBezTo>
                      <a:pt x="5043" y="1636"/>
                      <a:pt x="5033" y="1635"/>
                      <a:pt x="5023" y="1635"/>
                    </a:cubicBezTo>
                    <a:cubicBezTo>
                      <a:pt x="4977" y="1635"/>
                      <a:pt x="4933" y="1648"/>
                      <a:pt x="4903" y="1666"/>
                    </a:cubicBezTo>
                    <a:cubicBezTo>
                      <a:pt x="4844" y="1701"/>
                      <a:pt x="4830" y="1753"/>
                      <a:pt x="4867" y="1796"/>
                    </a:cubicBezTo>
                    <a:lnTo>
                      <a:pt x="4730" y="1873"/>
                    </a:lnTo>
                    <a:lnTo>
                      <a:pt x="4608" y="1803"/>
                    </a:lnTo>
                    <a:lnTo>
                      <a:pt x="4327" y="1644"/>
                    </a:lnTo>
                    <a:lnTo>
                      <a:pt x="4220" y="1580"/>
                    </a:lnTo>
                    <a:lnTo>
                      <a:pt x="4356" y="1501"/>
                    </a:lnTo>
                    <a:cubicBezTo>
                      <a:pt x="4384" y="1508"/>
                      <a:pt x="4413" y="1511"/>
                      <a:pt x="4441" y="1511"/>
                    </a:cubicBezTo>
                    <a:cubicBezTo>
                      <a:pt x="4469" y="1511"/>
                      <a:pt x="4497" y="1508"/>
                      <a:pt x="4522" y="1501"/>
                    </a:cubicBezTo>
                    <a:cubicBezTo>
                      <a:pt x="4478" y="1501"/>
                      <a:pt x="4435" y="1485"/>
                      <a:pt x="4406" y="1471"/>
                    </a:cubicBezTo>
                    <a:cubicBezTo>
                      <a:pt x="4327" y="1428"/>
                      <a:pt x="4335" y="1356"/>
                      <a:pt x="4406" y="1313"/>
                    </a:cubicBezTo>
                    <a:cubicBezTo>
                      <a:pt x="4422" y="1306"/>
                      <a:pt x="4442" y="1299"/>
                      <a:pt x="4456" y="1292"/>
                    </a:cubicBezTo>
                    <a:cubicBezTo>
                      <a:pt x="4447" y="1291"/>
                      <a:pt x="4438" y="1290"/>
                      <a:pt x="4429" y="1290"/>
                    </a:cubicBezTo>
                    <a:cubicBezTo>
                      <a:pt x="4386" y="1290"/>
                      <a:pt x="4341" y="1303"/>
                      <a:pt x="4306" y="1321"/>
                    </a:cubicBezTo>
                    <a:cubicBezTo>
                      <a:pt x="4249" y="1356"/>
                      <a:pt x="4233" y="1408"/>
                      <a:pt x="4270" y="1451"/>
                    </a:cubicBezTo>
                    <a:lnTo>
                      <a:pt x="4133" y="1528"/>
                    </a:lnTo>
                    <a:lnTo>
                      <a:pt x="4054" y="1485"/>
                    </a:lnTo>
                    <a:lnTo>
                      <a:pt x="3868" y="1378"/>
                    </a:lnTo>
                    <a:cubicBezTo>
                      <a:pt x="3802" y="1342"/>
                      <a:pt x="3802" y="1278"/>
                      <a:pt x="3868" y="1242"/>
                    </a:cubicBezTo>
                    <a:lnTo>
                      <a:pt x="4040" y="1140"/>
                    </a:lnTo>
                    <a:lnTo>
                      <a:pt x="4040" y="1140"/>
                    </a:lnTo>
                    <a:cubicBezTo>
                      <a:pt x="4010" y="1153"/>
                      <a:pt x="3975" y="1158"/>
                      <a:pt x="3941" y="1158"/>
                    </a:cubicBezTo>
                    <a:cubicBezTo>
                      <a:pt x="3894" y="1158"/>
                      <a:pt x="3847" y="1147"/>
                      <a:pt x="3809" y="1126"/>
                    </a:cubicBezTo>
                    <a:cubicBezTo>
                      <a:pt x="3738" y="1083"/>
                      <a:pt x="3738" y="1011"/>
                      <a:pt x="3818" y="968"/>
                    </a:cubicBezTo>
                    <a:cubicBezTo>
                      <a:pt x="3853" y="946"/>
                      <a:pt x="3901" y="935"/>
                      <a:pt x="3949" y="935"/>
                    </a:cubicBezTo>
                    <a:cubicBezTo>
                      <a:pt x="3977" y="935"/>
                      <a:pt x="4006" y="939"/>
                      <a:pt x="4033" y="947"/>
                    </a:cubicBezTo>
                    <a:lnTo>
                      <a:pt x="4170" y="868"/>
                    </a:lnTo>
                    <a:lnTo>
                      <a:pt x="3666" y="573"/>
                    </a:lnTo>
                    <a:lnTo>
                      <a:pt x="3530" y="652"/>
                    </a:lnTo>
                    <a:cubicBezTo>
                      <a:pt x="3566" y="695"/>
                      <a:pt x="3550" y="745"/>
                      <a:pt x="3493" y="781"/>
                    </a:cubicBezTo>
                    <a:cubicBezTo>
                      <a:pt x="3454" y="803"/>
                      <a:pt x="3405" y="814"/>
                      <a:pt x="3357" y="814"/>
                    </a:cubicBezTo>
                    <a:cubicBezTo>
                      <a:pt x="3309" y="814"/>
                      <a:pt x="3261" y="803"/>
                      <a:pt x="3221" y="781"/>
                    </a:cubicBezTo>
                    <a:cubicBezTo>
                      <a:pt x="3148" y="738"/>
                      <a:pt x="3148" y="666"/>
                      <a:pt x="3221" y="623"/>
                    </a:cubicBezTo>
                    <a:cubicBezTo>
                      <a:pt x="3260" y="601"/>
                      <a:pt x="3307" y="593"/>
                      <a:pt x="3355" y="593"/>
                    </a:cubicBezTo>
                    <a:cubicBezTo>
                      <a:pt x="3385" y="593"/>
                      <a:pt x="3415" y="597"/>
                      <a:pt x="3443" y="602"/>
                    </a:cubicBezTo>
                    <a:lnTo>
                      <a:pt x="3580" y="523"/>
                    </a:lnTo>
                    <a:lnTo>
                      <a:pt x="3076" y="228"/>
                    </a:lnTo>
                    <a:lnTo>
                      <a:pt x="2940" y="314"/>
                    </a:lnTo>
                    <a:cubicBezTo>
                      <a:pt x="2969" y="350"/>
                      <a:pt x="2962" y="400"/>
                      <a:pt x="2903" y="436"/>
                    </a:cubicBezTo>
                    <a:cubicBezTo>
                      <a:pt x="2865" y="458"/>
                      <a:pt x="2815" y="469"/>
                      <a:pt x="2765" y="469"/>
                    </a:cubicBezTo>
                    <a:cubicBezTo>
                      <a:pt x="2716" y="469"/>
                      <a:pt x="2667" y="458"/>
                      <a:pt x="2631" y="436"/>
                    </a:cubicBezTo>
                    <a:cubicBezTo>
                      <a:pt x="2558" y="393"/>
                      <a:pt x="2558" y="321"/>
                      <a:pt x="2631" y="278"/>
                    </a:cubicBezTo>
                    <a:cubicBezTo>
                      <a:pt x="2669" y="259"/>
                      <a:pt x="2724" y="250"/>
                      <a:pt x="2775" y="250"/>
                    </a:cubicBezTo>
                    <a:cubicBezTo>
                      <a:pt x="2800" y="250"/>
                      <a:pt x="2825" y="252"/>
                      <a:pt x="2846" y="257"/>
                    </a:cubicBezTo>
                    <a:lnTo>
                      <a:pt x="2990" y="178"/>
                    </a:lnTo>
                    <a:lnTo>
                      <a:pt x="2724" y="27"/>
                    </a:lnTo>
                    <a:cubicBezTo>
                      <a:pt x="2696" y="9"/>
                      <a:pt x="2654" y="0"/>
                      <a:pt x="26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41">
                <a:extLst>
                  <a:ext uri="{FF2B5EF4-FFF2-40B4-BE49-F238E27FC236}">
                    <a16:creationId xmlns:a16="http://schemas.microsoft.com/office/drawing/2014/main" id="{25A8A3B9-E536-F16E-BB6E-168DBFB15714}"/>
                  </a:ext>
                </a:extLst>
              </p:cNvPr>
              <p:cNvSpPr/>
              <p:nvPr/>
            </p:nvSpPr>
            <p:spPr>
              <a:xfrm>
                <a:off x="2321128" y="3833879"/>
                <a:ext cx="188971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022" extrusionOk="0">
                    <a:moveTo>
                      <a:pt x="0" y="1022"/>
                    </a:move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41">
                <a:extLst>
                  <a:ext uri="{FF2B5EF4-FFF2-40B4-BE49-F238E27FC236}">
                    <a16:creationId xmlns:a16="http://schemas.microsoft.com/office/drawing/2014/main" id="{36ADEBC6-C3D3-F016-8E30-E6E86305C228}"/>
                  </a:ext>
                </a:extLst>
              </p:cNvPr>
              <p:cNvSpPr/>
              <p:nvPr/>
            </p:nvSpPr>
            <p:spPr>
              <a:xfrm>
                <a:off x="2321128" y="3833879"/>
                <a:ext cx="188971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022" fill="none" extrusionOk="0">
                    <a:moveTo>
                      <a:pt x="0" y="1022"/>
                    </a:moveTo>
                    <a:lnTo>
                      <a:pt x="1775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41">
                <a:extLst>
                  <a:ext uri="{FF2B5EF4-FFF2-40B4-BE49-F238E27FC236}">
                    <a16:creationId xmlns:a16="http://schemas.microsoft.com/office/drawing/2014/main" id="{BF801ABB-B741-D032-B623-C6ABA0EF76B0}"/>
                  </a:ext>
                </a:extLst>
              </p:cNvPr>
              <p:cNvSpPr/>
              <p:nvPr/>
            </p:nvSpPr>
            <p:spPr>
              <a:xfrm>
                <a:off x="2350070" y="3850797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extrusionOk="0">
                    <a:moveTo>
                      <a:pt x="1" y="1020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41">
                <a:extLst>
                  <a:ext uri="{FF2B5EF4-FFF2-40B4-BE49-F238E27FC236}">
                    <a16:creationId xmlns:a16="http://schemas.microsoft.com/office/drawing/2014/main" id="{87DF2E1D-0C55-9F9A-08C5-40FB840D2E46}"/>
                  </a:ext>
                </a:extLst>
              </p:cNvPr>
              <p:cNvSpPr/>
              <p:nvPr/>
            </p:nvSpPr>
            <p:spPr>
              <a:xfrm>
                <a:off x="2350070" y="3850797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fill="none" extrusionOk="0">
                    <a:moveTo>
                      <a:pt x="1" y="1020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41">
                <a:extLst>
                  <a:ext uri="{FF2B5EF4-FFF2-40B4-BE49-F238E27FC236}">
                    <a16:creationId xmlns:a16="http://schemas.microsoft.com/office/drawing/2014/main" id="{AE1FE687-9337-28F8-64F7-269FA91CDE50}"/>
                  </a:ext>
                </a:extLst>
              </p:cNvPr>
              <p:cNvSpPr/>
              <p:nvPr/>
            </p:nvSpPr>
            <p:spPr>
              <a:xfrm>
                <a:off x="2379331" y="3867502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0" y="1022"/>
                    </a:moveTo>
                    <a:lnTo>
                      <a:pt x="176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41">
                <a:extLst>
                  <a:ext uri="{FF2B5EF4-FFF2-40B4-BE49-F238E27FC236}">
                    <a16:creationId xmlns:a16="http://schemas.microsoft.com/office/drawing/2014/main" id="{A18B1981-481C-A67C-5753-F3ED844D5B87}"/>
                  </a:ext>
                </a:extLst>
              </p:cNvPr>
              <p:cNvSpPr/>
              <p:nvPr/>
            </p:nvSpPr>
            <p:spPr>
              <a:xfrm>
                <a:off x="2379331" y="3867502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0" y="1022"/>
                    </a:moveTo>
                    <a:lnTo>
                      <a:pt x="1768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41">
                <a:extLst>
                  <a:ext uri="{FF2B5EF4-FFF2-40B4-BE49-F238E27FC236}">
                    <a16:creationId xmlns:a16="http://schemas.microsoft.com/office/drawing/2014/main" id="{2F584E7C-DD95-A50F-1B3E-A2778809B98B}"/>
                  </a:ext>
                </a:extLst>
              </p:cNvPr>
              <p:cNvSpPr/>
              <p:nvPr/>
            </p:nvSpPr>
            <p:spPr>
              <a:xfrm>
                <a:off x="2408273" y="3884421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1" y="1021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41">
                <a:extLst>
                  <a:ext uri="{FF2B5EF4-FFF2-40B4-BE49-F238E27FC236}">
                    <a16:creationId xmlns:a16="http://schemas.microsoft.com/office/drawing/2014/main" id="{49A34CEC-3515-3963-674A-E7A57744A31D}"/>
                  </a:ext>
                </a:extLst>
              </p:cNvPr>
              <p:cNvSpPr/>
              <p:nvPr/>
            </p:nvSpPr>
            <p:spPr>
              <a:xfrm>
                <a:off x="2408273" y="3884421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1" y="1021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41">
                <a:extLst>
                  <a:ext uri="{FF2B5EF4-FFF2-40B4-BE49-F238E27FC236}">
                    <a16:creationId xmlns:a16="http://schemas.microsoft.com/office/drawing/2014/main" id="{8B4AE38E-4107-1D02-2E5C-3460B2C7B34C}"/>
                  </a:ext>
                </a:extLst>
              </p:cNvPr>
              <p:cNvSpPr/>
              <p:nvPr/>
            </p:nvSpPr>
            <p:spPr>
              <a:xfrm>
                <a:off x="2437321" y="3901232"/>
                <a:ext cx="188226" cy="10863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1" extrusionOk="0">
                    <a:moveTo>
                      <a:pt x="0" y="1020"/>
                    </a:move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41">
                <a:extLst>
                  <a:ext uri="{FF2B5EF4-FFF2-40B4-BE49-F238E27FC236}">
                    <a16:creationId xmlns:a16="http://schemas.microsoft.com/office/drawing/2014/main" id="{10EB468C-CF8B-DF5F-849A-6DF8800D0035}"/>
                  </a:ext>
                </a:extLst>
              </p:cNvPr>
              <p:cNvSpPr/>
              <p:nvPr/>
            </p:nvSpPr>
            <p:spPr>
              <a:xfrm>
                <a:off x="2437321" y="3901232"/>
                <a:ext cx="188226" cy="10863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1" fill="none" extrusionOk="0">
                    <a:moveTo>
                      <a:pt x="0" y="1020"/>
                    </a:moveTo>
                    <a:lnTo>
                      <a:pt x="1768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41">
                <a:extLst>
                  <a:ext uri="{FF2B5EF4-FFF2-40B4-BE49-F238E27FC236}">
                    <a16:creationId xmlns:a16="http://schemas.microsoft.com/office/drawing/2014/main" id="{BF2A90DA-0225-37C5-134F-EFFF6BF86340}"/>
                  </a:ext>
                </a:extLst>
              </p:cNvPr>
              <p:cNvSpPr/>
              <p:nvPr/>
            </p:nvSpPr>
            <p:spPr>
              <a:xfrm>
                <a:off x="2466475" y="3917938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extrusionOk="0">
                    <a:moveTo>
                      <a:pt x="0" y="1022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41">
                <a:extLst>
                  <a:ext uri="{FF2B5EF4-FFF2-40B4-BE49-F238E27FC236}">
                    <a16:creationId xmlns:a16="http://schemas.microsoft.com/office/drawing/2014/main" id="{A7682191-9DEC-BBC6-21DB-05600415A931}"/>
                  </a:ext>
                </a:extLst>
              </p:cNvPr>
              <p:cNvSpPr/>
              <p:nvPr/>
            </p:nvSpPr>
            <p:spPr>
              <a:xfrm>
                <a:off x="2466475" y="3917938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fill="none" extrusionOk="0">
                    <a:moveTo>
                      <a:pt x="0" y="1022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41">
                <a:extLst>
                  <a:ext uri="{FF2B5EF4-FFF2-40B4-BE49-F238E27FC236}">
                    <a16:creationId xmlns:a16="http://schemas.microsoft.com/office/drawing/2014/main" id="{F5E5C66E-E574-6EA4-5B26-25D5D21DD7C5}"/>
                  </a:ext>
                </a:extLst>
              </p:cNvPr>
              <p:cNvSpPr/>
              <p:nvPr/>
            </p:nvSpPr>
            <p:spPr>
              <a:xfrm>
                <a:off x="2495523" y="3934856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0" y="1022"/>
                    </a:moveTo>
                    <a:lnTo>
                      <a:pt x="176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41">
                <a:extLst>
                  <a:ext uri="{FF2B5EF4-FFF2-40B4-BE49-F238E27FC236}">
                    <a16:creationId xmlns:a16="http://schemas.microsoft.com/office/drawing/2014/main" id="{75522EDF-4A5D-D203-8199-7D18AE6668EC}"/>
                  </a:ext>
                </a:extLst>
              </p:cNvPr>
              <p:cNvSpPr/>
              <p:nvPr/>
            </p:nvSpPr>
            <p:spPr>
              <a:xfrm>
                <a:off x="2495523" y="3934856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0" y="1022"/>
                    </a:moveTo>
                    <a:lnTo>
                      <a:pt x="1768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41">
                <a:extLst>
                  <a:ext uri="{FF2B5EF4-FFF2-40B4-BE49-F238E27FC236}">
                    <a16:creationId xmlns:a16="http://schemas.microsoft.com/office/drawing/2014/main" id="{04AA5DF6-9CDD-5943-1359-29AC75112AC2}"/>
                  </a:ext>
                </a:extLst>
              </p:cNvPr>
              <p:cNvSpPr/>
              <p:nvPr/>
            </p:nvSpPr>
            <p:spPr>
              <a:xfrm>
                <a:off x="2524465" y="3951774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extrusionOk="0">
                    <a:moveTo>
                      <a:pt x="1" y="1020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41">
                <a:extLst>
                  <a:ext uri="{FF2B5EF4-FFF2-40B4-BE49-F238E27FC236}">
                    <a16:creationId xmlns:a16="http://schemas.microsoft.com/office/drawing/2014/main" id="{3ACC41D9-694C-B9BE-5260-9318C59B4A64}"/>
                  </a:ext>
                </a:extLst>
              </p:cNvPr>
              <p:cNvSpPr/>
              <p:nvPr/>
            </p:nvSpPr>
            <p:spPr>
              <a:xfrm>
                <a:off x="2524465" y="3951774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fill="none" extrusionOk="0">
                    <a:moveTo>
                      <a:pt x="1" y="1020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41">
                <a:extLst>
                  <a:ext uri="{FF2B5EF4-FFF2-40B4-BE49-F238E27FC236}">
                    <a16:creationId xmlns:a16="http://schemas.microsoft.com/office/drawing/2014/main" id="{D297800C-966E-5D9F-813A-174F4A40FDD5}"/>
                  </a:ext>
                </a:extLst>
              </p:cNvPr>
              <p:cNvSpPr/>
              <p:nvPr/>
            </p:nvSpPr>
            <p:spPr>
              <a:xfrm>
                <a:off x="2553619" y="3968479"/>
                <a:ext cx="188332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2" extrusionOk="0">
                    <a:moveTo>
                      <a:pt x="1" y="1021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41">
                <a:extLst>
                  <a:ext uri="{FF2B5EF4-FFF2-40B4-BE49-F238E27FC236}">
                    <a16:creationId xmlns:a16="http://schemas.microsoft.com/office/drawing/2014/main" id="{9D502A62-4D18-03A2-912F-7C6527358F14}"/>
                  </a:ext>
                </a:extLst>
              </p:cNvPr>
              <p:cNvSpPr/>
              <p:nvPr/>
            </p:nvSpPr>
            <p:spPr>
              <a:xfrm>
                <a:off x="2553619" y="3968479"/>
                <a:ext cx="188332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2" fill="none" extrusionOk="0">
                    <a:moveTo>
                      <a:pt x="1" y="1021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41">
                <a:extLst>
                  <a:ext uri="{FF2B5EF4-FFF2-40B4-BE49-F238E27FC236}">
                    <a16:creationId xmlns:a16="http://schemas.microsoft.com/office/drawing/2014/main" id="{8834D8AE-8653-A565-3320-4AC019168781}"/>
                  </a:ext>
                </a:extLst>
              </p:cNvPr>
              <p:cNvSpPr/>
              <p:nvPr/>
            </p:nvSpPr>
            <p:spPr>
              <a:xfrm>
                <a:off x="2582668" y="3985291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extrusionOk="0">
                    <a:moveTo>
                      <a:pt x="0" y="1022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41">
                <a:extLst>
                  <a:ext uri="{FF2B5EF4-FFF2-40B4-BE49-F238E27FC236}">
                    <a16:creationId xmlns:a16="http://schemas.microsoft.com/office/drawing/2014/main" id="{2551D2C0-192D-7AD9-236C-D90791FDA403}"/>
                  </a:ext>
                </a:extLst>
              </p:cNvPr>
              <p:cNvSpPr/>
              <p:nvPr/>
            </p:nvSpPr>
            <p:spPr>
              <a:xfrm>
                <a:off x="2582668" y="3985291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fill="none" extrusionOk="0">
                    <a:moveTo>
                      <a:pt x="0" y="1022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41">
                <a:extLst>
                  <a:ext uri="{FF2B5EF4-FFF2-40B4-BE49-F238E27FC236}">
                    <a16:creationId xmlns:a16="http://schemas.microsoft.com/office/drawing/2014/main" id="{FF92D5C4-0CFD-272C-E8B9-ACE805AA7566}"/>
                  </a:ext>
                </a:extLst>
              </p:cNvPr>
              <p:cNvSpPr/>
              <p:nvPr/>
            </p:nvSpPr>
            <p:spPr>
              <a:xfrm>
                <a:off x="2611716" y="4002209"/>
                <a:ext cx="188226" cy="109382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8" extrusionOk="0">
                    <a:moveTo>
                      <a:pt x="0" y="1027"/>
                    </a:move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41">
                <a:extLst>
                  <a:ext uri="{FF2B5EF4-FFF2-40B4-BE49-F238E27FC236}">
                    <a16:creationId xmlns:a16="http://schemas.microsoft.com/office/drawing/2014/main" id="{FE463B6F-775A-07BF-E831-85901F8DF14F}"/>
                  </a:ext>
                </a:extLst>
              </p:cNvPr>
              <p:cNvSpPr/>
              <p:nvPr/>
            </p:nvSpPr>
            <p:spPr>
              <a:xfrm>
                <a:off x="2611716" y="4002209"/>
                <a:ext cx="188226" cy="109382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8" fill="none" extrusionOk="0">
                    <a:moveTo>
                      <a:pt x="0" y="1027"/>
                    </a:moveTo>
                    <a:lnTo>
                      <a:pt x="1768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41">
                <a:extLst>
                  <a:ext uri="{FF2B5EF4-FFF2-40B4-BE49-F238E27FC236}">
                    <a16:creationId xmlns:a16="http://schemas.microsoft.com/office/drawing/2014/main" id="{6D150F71-3DFB-A69A-83D6-9E5667976BD8}"/>
                  </a:ext>
                </a:extLst>
              </p:cNvPr>
              <p:cNvSpPr/>
              <p:nvPr/>
            </p:nvSpPr>
            <p:spPr>
              <a:xfrm>
                <a:off x="2640870" y="4018914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extrusionOk="0">
                    <a:moveTo>
                      <a:pt x="0" y="1029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41">
                <a:extLst>
                  <a:ext uri="{FF2B5EF4-FFF2-40B4-BE49-F238E27FC236}">
                    <a16:creationId xmlns:a16="http://schemas.microsoft.com/office/drawing/2014/main" id="{44B15476-F8F6-B7DB-DBC4-C0A1C9D7EEB3}"/>
                  </a:ext>
                </a:extLst>
              </p:cNvPr>
              <p:cNvSpPr/>
              <p:nvPr/>
            </p:nvSpPr>
            <p:spPr>
              <a:xfrm>
                <a:off x="2640870" y="4018914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fill="none" extrusionOk="0">
                    <a:moveTo>
                      <a:pt x="0" y="1029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41">
                <a:extLst>
                  <a:ext uri="{FF2B5EF4-FFF2-40B4-BE49-F238E27FC236}">
                    <a16:creationId xmlns:a16="http://schemas.microsoft.com/office/drawing/2014/main" id="{5D9FB7BD-DBEA-2897-9DC1-8A3987C47BE2}"/>
                  </a:ext>
                </a:extLst>
              </p:cNvPr>
              <p:cNvSpPr/>
              <p:nvPr/>
            </p:nvSpPr>
            <p:spPr>
              <a:xfrm>
                <a:off x="2231537" y="3884633"/>
                <a:ext cx="677039" cy="390178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667" extrusionOk="0">
                    <a:moveTo>
                      <a:pt x="2592" y="0"/>
                    </a:moveTo>
                    <a:cubicBezTo>
                      <a:pt x="2549" y="0"/>
                      <a:pt x="2506" y="9"/>
                      <a:pt x="2474" y="27"/>
                    </a:cubicBezTo>
                    <a:lnTo>
                      <a:pt x="878" y="954"/>
                    </a:lnTo>
                    <a:lnTo>
                      <a:pt x="66" y="1428"/>
                    </a:lnTo>
                    <a:cubicBezTo>
                      <a:pt x="0" y="1464"/>
                      <a:pt x="0" y="1528"/>
                      <a:pt x="66" y="1564"/>
                    </a:cubicBezTo>
                    <a:lnTo>
                      <a:pt x="325" y="1716"/>
                    </a:lnTo>
                    <a:lnTo>
                      <a:pt x="461" y="1637"/>
                    </a:lnTo>
                    <a:cubicBezTo>
                      <a:pt x="432" y="1594"/>
                      <a:pt x="440" y="1544"/>
                      <a:pt x="497" y="1508"/>
                    </a:cubicBezTo>
                    <a:cubicBezTo>
                      <a:pt x="537" y="1486"/>
                      <a:pt x="585" y="1475"/>
                      <a:pt x="633" y="1475"/>
                    </a:cubicBezTo>
                    <a:cubicBezTo>
                      <a:pt x="682" y="1475"/>
                      <a:pt x="730" y="1486"/>
                      <a:pt x="770" y="1508"/>
                    </a:cubicBezTo>
                    <a:cubicBezTo>
                      <a:pt x="842" y="1551"/>
                      <a:pt x="842" y="1623"/>
                      <a:pt x="770" y="1666"/>
                    </a:cubicBezTo>
                    <a:cubicBezTo>
                      <a:pt x="734" y="1688"/>
                      <a:pt x="687" y="1699"/>
                      <a:pt x="639" y="1699"/>
                    </a:cubicBezTo>
                    <a:cubicBezTo>
                      <a:pt x="610" y="1699"/>
                      <a:pt x="581" y="1695"/>
                      <a:pt x="554" y="1687"/>
                    </a:cubicBezTo>
                    <a:lnTo>
                      <a:pt x="411" y="1766"/>
                    </a:lnTo>
                    <a:lnTo>
                      <a:pt x="922" y="2061"/>
                    </a:lnTo>
                    <a:lnTo>
                      <a:pt x="1058" y="1982"/>
                    </a:lnTo>
                    <a:cubicBezTo>
                      <a:pt x="1022" y="1939"/>
                      <a:pt x="1035" y="1889"/>
                      <a:pt x="1094" y="1853"/>
                    </a:cubicBezTo>
                    <a:cubicBezTo>
                      <a:pt x="1129" y="1831"/>
                      <a:pt x="1178" y="1820"/>
                      <a:pt x="1227" y="1820"/>
                    </a:cubicBezTo>
                    <a:cubicBezTo>
                      <a:pt x="1276" y="1820"/>
                      <a:pt x="1327" y="1831"/>
                      <a:pt x="1367" y="1853"/>
                    </a:cubicBezTo>
                    <a:cubicBezTo>
                      <a:pt x="1439" y="1896"/>
                      <a:pt x="1439" y="1968"/>
                      <a:pt x="1367" y="2011"/>
                    </a:cubicBezTo>
                    <a:cubicBezTo>
                      <a:pt x="1331" y="2033"/>
                      <a:pt x="1281" y="2044"/>
                      <a:pt x="1231" y="2044"/>
                    </a:cubicBezTo>
                    <a:cubicBezTo>
                      <a:pt x="1201" y="2044"/>
                      <a:pt x="1171" y="2040"/>
                      <a:pt x="1144" y="2032"/>
                    </a:cubicBezTo>
                    <a:lnTo>
                      <a:pt x="1008" y="2111"/>
                    </a:lnTo>
                    <a:lnTo>
                      <a:pt x="1518" y="2406"/>
                    </a:lnTo>
                    <a:lnTo>
                      <a:pt x="1655" y="2327"/>
                    </a:lnTo>
                    <a:cubicBezTo>
                      <a:pt x="1618" y="2284"/>
                      <a:pt x="1632" y="2234"/>
                      <a:pt x="1691" y="2198"/>
                    </a:cubicBezTo>
                    <a:cubicBezTo>
                      <a:pt x="1726" y="2176"/>
                      <a:pt x="1775" y="2165"/>
                      <a:pt x="1823" y="2165"/>
                    </a:cubicBezTo>
                    <a:cubicBezTo>
                      <a:pt x="1872" y="2165"/>
                      <a:pt x="1920" y="2176"/>
                      <a:pt x="1957" y="2198"/>
                    </a:cubicBezTo>
                    <a:cubicBezTo>
                      <a:pt x="2036" y="2241"/>
                      <a:pt x="2036" y="2313"/>
                      <a:pt x="1964" y="2356"/>
                    </a:cubicBezTo>
                    <a:cubicBezTo>
                      <a:pt x="1923" y="2377"/>
                      <a:pt x="1875" y="2386"/>
                      <a:pt x="1828" y="2386"/>
                    </a:cubicBezTo>
                    <a:cubicBezTo>
                      <a:pt x="1798" y="2386"/>
                      <a:pt x="1768" y="2382"/>
                      <a:pt x="1741" y="2377"/>
                    </a:cubicBezTo>
                    <a:lnTo>
                      <a:pt x="1605" y="2456"/>
                    </a:lnTo>
                    <a:lnTo>
                      <a:pt x="2114" y="2751"/>
                    </a:lnTo>
                    <a:lnTo>
                      <a:pt x="2252" y="2665"/>
                    </a:lnTo>
                    <a:cubicBezTo>
                      <a:pt x="2215" y="2629"/>
                      <a:pt x="2229" y="2579"/>
                      <a:pt x="2286" y="2543"/>
                    </a:cubicBezTo>
                    <a:cubicBezTo>
                      <a:pt x="2322" y="2521"/>
                      <a:pt x="2371" y="2510"/>
                      <a:pt x="2420" y="2510"/>
                    </a:cubicBezTo>
                    <a:cubicBezTo>
                      <a:pt x="2469" y="2510"/>
                      <a:pt x="2517" y="2521"/>
                      <a:pt x="2554" y="2543"/>
                    </a:cubicBezTo>
                    <a:cubicBezTo>
                      <a:pt x="2631" y="2586"/>
                      <a:pt x="2631" y="2658"/>
                      <a:pt x="2554" y="2701"/>
                    </a:cubicBezTo>
                    <a:cubicBezTo>
                      <a:pt x="2518" y="2718"/>
                      <a:pt x="2472" y="2727"/>
                      <a:pt x="2426" y="2727"/>
                    </a:cubicBezTo>
                    <a:cubicBezTo>
                      <a:pt x="2396" y="2727"/>
                      <a:pt x="2366" y="2723"/>
                      <a:pt x="2338" y="2715"/>
                    </a:cubicBezTo>
                    <a:lnTo>
                      <a:pt x="2200" y="2801"/>
                    </a:lnTo>
                    <a:lnTo>
                      <a:pt x="2704" y="3089"/>
                    </a:lnTo>
                    <a:lnTo>
                      <a:pt x="2847" y="3010"/>
                    </a:lnTo>
                    <a:cubicBezTo>
                      <a:pt x="2812" y="2967"/>
                      <a:pt x="2819" y="2917"/>
                      <a:pt x="2883" y="2888"/>
                    </a:cubicBezTo>
                    <a:cubicBezTo>
                      <a:pt x="2919" y="2866"/>
                      <a:pt x="2968" y="2855"/>
                      <a:pt x="3016" y="2855"/>
                    </a:cubicBezTo>
                    <a:cubicBezTo>
                      <a:pt x="3065" y="2855"/>
                      <a:pt x="3113" y="2866"/>
                      <a:pt x="3149" y="2888"/>
                    </a:cubicBezTo>
                    <a:cubicBezTo>
                      <a:pt x="3228" y="2931"/>
                      <a:pt x="3228" y="2995"/>
                      <a:pt x="3149" y="3038"/>
                    </a:cubicBezTo>
                    <a:cubicBezTo>
                      <a:pt x="3113" y="3060"/>
                      <a:pt x="3065" y="3072"/>
                      <a:pt x="3017" y="3072"/>
                    </a:cubicBezTo>
                    <a:cubicBezTo>
                      <a:pt x="2989" y="3072"/>
                      <a:pt x="2960" y="3068"/>
                      <a:pt x="2933" y="3060"/>
                    </a:cubicBezTo>
                    <a:lnTo>
                      <a:pt x="2797" y="3139"/>
                    </a:lnTo>
                    <a:lnTo>
                      <a:pt x="3300" y="3434"/>
                    </a:lnTo>
                    <a:lnTo>
                      <a:pt x="3437" y="3355"/>
                    </a:lnTo>
                    <a:cubicBezTo>
                      <a:pt x="3407" y="3312"/>
                      <a:pt x="3416" y="3262"/>
                      <a:pt x="3473" y="3226"/>
                    </a:cubicBezTo>
                    <a:cubicBezTo>
                      <a:pt x="3513" y="3204"/>
                      <a:pt x="3563" y="3193"/>
                      <a:pt x="3613" y="3193"/>
                    </a:cubicBezTo>
                    <a:cubicBezTo>
                      <a:pt x="3662" y="3193"/>
                      <a:pt x="3710" y="3204"/>
                      <a:pt x="3746" y="3226"/>
                    </a:cubicBezTo>
                    <a:cubicBezTo>
                      <a:pt x="3818" y="3269"/>
                      <a:pt x="3818" y="3340"/>
                      <a:pt x="3746" y="3383"/>
                    </a:cubicBezTo>
                    <a:cubicBezTo>
                      <a:pt x="3710" y="3406"/>
                      <a:pt x="3662" y="3417"/>
                      <a:pt x="3614" y="3417"/>
                    </a:cubicBezTo>
                    <a:cubicBezTo>
                      <a:pt x="3586" y="3417"/>
                      <a:pt x="3557" y="3413"/>
                      <a:pt x="3530" y="3405"/>
                    </a:cubicBezTo>
                    <a:lnTo>
                      <a:pt x="3394" y="3484"/>
                    </a:lnTo>
                    <a:lnTo>
                      <a:pt x="3652" y="3635"/>
                    </a:lnTo>
                    <a:cubicBezTo>
                      <a:pt x="3685" y="3656"/>
                      <a:pt x="3727" y="3667"/>
                      <a:pt x="3768" y="3667"/>
                    </a:cubicBezTo>
                    <a:cubicBezTo>
                      <a:pt x="3809" y="3667"/>
                      <a:pt x="3850" y="3656"/>
                      <a:pt x="3882" y="3635"/>
                    </a:cubicBezTo>
                    <a:lnTo>
                      <a:pt x="6297" y="2234"/>
                    </a:lnTo>
                    <a:cubicBezTo>
                      <a:pt x="6363" y="2198"/>
                      <a:pt x="6363" y="2141"/>
                      <a:pt x="6297" y="2098"/>
                    </a:cubicBezTo>
                    <a:lnTo>
                      <a:pt x="5636" y="1716"/>
                    </a:lnTo>
                    <a:lnTo>
                      <a:pt x="5234" y="1485"/>
                    </a:lnTo>
                    <a:lnTo>
                      <a:pt x="4960" y="1328"/>
                    </a:lnTo>
                    <a:lnTo>
                      <a:pt x="4687" y="1169"/>
                    </a:lnTo>
                    <a:lnTo>
                      <a:pt x="4415" y="1011"/>
                    </a:lnTo>
                    <a:lnTo>
                      <a:pt x="4141" y="854"/>
                    </a:lnTo>
                    <a:lnTo>
                      <a:pt x="3868" y="695"/>
                    </a:lnTo>
                    <a:lnTo>
                      <a:pt x="3595" y="536"/>
                    </a:lnTo>
                    <a:lnTo>
                      <a:pt x="3321" y="379"/>
                    </a:lnTo>
                    <a:lnTo>
                      <a:pt x="3042" y="221"/>
                    </a:lnTo>
                    <a:lnTo>
                      <a:pt x="2769" y="62"/>
                    </a:lnTo>
                    <a:lnTo>
                      <a:pt x="2710" y="27"/>
                    </a:lnTo>
                    <a:cubicBezTo>
                      <a:pt x="2679" y="9"/>
                      <a:pt x="2635" y="0"/>
                      <a:pt x="25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41">
                <a:extLst>
                  <a:ext uri="{FF2B5EF4-FFF2-40B4-BE49-F238E27FC236}">
                    <a16:creationId xmlns:a16="http://schemas.microsoft.com/office/drawing/2014/main" id="{7EE453F5-6AEB-3884-F94C-808128BB69F5}"/>
                  </a:ext>
                </a:extLst>
              </p:cNvPr>
              <p:cNvSpPr/>
              <p:nvPr/>
            </p:nvSpPr>
            <p:spPr>
              <a:xfrm>
                <a:off x="2337089" y="3920385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extrusionOk="0">
                    <a:moveTo>
                      <a:pt x="0" y="1020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41">
                <a:extLst>
                  <a:ext uri="{FF2B5EF4-FFF2-40B4-BE49-F238E27FC236}">
                    <a16:creationId xmlns:a16="http://schemas.microsoft.com/office/drawing/2014/main" id="{EF8ACACD-7512-CD06-989E-BC79751F3BCD}"/>
                  </a:ext>
                </a:extLst>
              </p:cNvPr>
              <p:cNvSpPr/>
              <p:nvPr/>
            </p:nvSpPr>
            <p:spPr>
              <a:xfrm>
                <a:off x="2337089" y="3920385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fill="none" extrusionOk="0">
                    <a:moveTo>
                      <a:pt x="0" y="1020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41">
                <a:extLst>
                  <a:ext uri="{FF2B5EF4-FFF2-40B4-BE49-F238E27FC236}">
                    <a16:creationId xmlns:a16="http://schemas.microsoft.com/office/drawing/2014/main" id="{D9B325AB-54B1-6F69-7058-A5D71D240967}"/>
                  </a:ext>
                </a:extLst>
              </p:cNvPr>
              <p:cNvSpPr/>
              <p:nvPr/>
            </p:nvSpPr>
            <p:spPr>
              <a:xfrm>
                <a:off x="2366243" y="3937090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1" y="1021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41">
                <a:extLst>
                  <a:ext uri="{FF2B5EF4-FFF2-40B4-BE49-F238E27FC236}">
                    <a16:creationId xmlns:a16="http://schemas.microsoft.com/office/drawing/2014/main" id="{7015256F-7533-8A6E-2D10-A7A028BEF295}"/>
                  </a:ext>
                </a:extLst>
              </p:cNvPr>
              <p:cNvSpPr/>
              <p:nvPr/>
            </p:nvSpPr>
            <p:spPr>
              <a:xfrm>
                <a:off x="2366243" y="3937090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1" y="1021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41">
                <a:extLst>
                  <a:ext uri="{FF2B5EF4-FFF2-40B4-BE49-F238E27FC236}">
                    <a16:creationId xmlns:a16="http://schemas.microsoft.com/office/drawing/2014/main" id="{EFFD7172-09A8-8856-2DAE-309F51B9CA62}"/>
                  </a:ext>
                </a:extLst>
              </p:cNvPr>
              <p:cNvSpPr/>
              <p:nvPr/>
            </p:nvSpPr>
            <p:spPr>
              <a:xfrm>
                <a:off x="2395291" y="3953902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extrusionOk="0">
                    <a:moveTo>
                      <a:pt x="0" y="1022"/>
                    </a:move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41">
                <a:extLst>
                  <a:ext uri="{FF2B5EF4-FFF2-40B4-BE49-F238E27FC236}">
                    <a16:creationId xmlns:a16="http://schemas.microsoft.com/office/drawing/2014/main" id="{65554461-C412-D50D-DBCD-B5BD0B15173D}"/>
                  </a:ext>
                </a:extLst>
              </p:cNvPr>
              <p:cNvSpPr/>
              <p:nvPr/>
            </p:nvSpPr>
            <p:spPr>
              <a:xfrm>
                <a:off x="2395291" y="3953902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fill="none" extrusionOk="0">
                    <a:moveTo>
                      <a:pt x="0" y="1022"/>
                    </a:moveTo>
                    <a:lnTo>
                      <a:pt x="1768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41">
                <a:extLst>
                  <a:ext uri="{FF2B5EF4-FFF2-40B4-BE49-F238E27FC236}">
                    <a16:creationId xmlns:a16="http://schemas.microsoft.com/office/drawing/2014/main" id="{46781219-E674-B54E-7A9B-A7C89646D894}"/>
                  </a:ext>
                </a:extLst>
              </p:cNvPr>
              <p:cNvSpPr/>
              <p:nvPr/>
            </p:nvSpPr>
            <p:spPr>
              <a:xfrm>
                <a:off x="2424233" y="3970820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extrusionOk="0">
                    <a:moveTo>
                      <a:pt x="1" y="1029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41">
                <a:extLst>
                  <a:ext uri="{FF2B5EF4-FFF2-40B4-BE49-F238E27FC236}">
                    <a16:creationId xmlns:a16="http://schemas.microsoft.com/office/drawing/2014/main" id="{E9B6EAB2-D663-9F61-7C9C-D68632193E96}"/>
                  </a:ext>
                </a:extLst>
              </p:cNvPr>
              <p:cNvSpPr/>
              <p:nvPr/>
            </p:nvSpPr>
            <p:spPr>
              <a:xfrm>
                <a:off x="2424233" y="3970820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fill="none" extrusionOk="0">
                    <a:moveTo>
                      <a:pt x="1" y="1029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41">
                <a:extLst>
                  <a:ext uri="{FF2B5EF4-FFF2-40B4-BE49-F238E27FC236}">
                    <a16:creationId xmlns:a16="http://schemas.microsoft.com/office/drawing/2014/main" id="{522EDCD8-6719-B67F-08B7-4C628BDCD654}"/>
                  </a:ext>
                </a:extLst>
              </p:cNvPr>
              <p:cNvSpPr/>
              <p:nvPr/>
            </p:nvSpPr>
            <p:spPr>
              <a:xfrm>
                <a:off x="2484777" y="3987525"/>
                <a:ext cx="156944" cy="91187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857" extrusionOk="0">
                    <a:moveTo>
                      <a:pt x="1474" y="1"/>
                    </a:moveTo>
                    <a:lnTo>
                      <a:pt x="1" y="856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41">
                <a:extLst>
                  <a:ext uri="{FF2B5EF4-FFF2-40B4-BE49-F238E27FC236}">
                    <a16:creationId xmlns:a16="http://schemas.microsoft.com/office/drawing/2014/main" id="{D6CBCEF6-378F-EEFA-8BD4-6F20DAB97859}"/>
                  </a:ext>
                </a:extLst>
              </p:cNvPr>
              <p:cNvSpPr/>
              <p:nvPr/>
            </p:nvSpPr>
            <p:spPr>
              <a:xfrm>
                <a:off x="2484777" y="3987525"/>
                <a:ext cx="156944" cy="91187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857" fill="none" extrusionOk="0">
                    <a:moveTo>
                      <a:pt x="1474" y="1"/>
                    </a:moveTo>
                    <a:lnTo>
                      <a:pt x="1" y="856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41">
                <a:extLst>
                  <a:ext uri="{FF2B5EF4-FFF2-40B4-BE49-F238E27FC236}">
                    <a16:creationId xmlns:a16="http://schemas.microsoft.com/office/drawing/2014/main" id="{440E381D-415F-0F98-C4FF-3890120A1F0F}"/>
                  </a:ext>
                </a:extLst>
              </p:cNvPr>
              <p:cNvSpPr/>
              <p:nvPr/>
            </p:nvSpPr>
            <p:spPr>
              <a:xfrm>
                <a:off x="2453388" y="4078607"/>
                <a:ext cx="31495" cy="1840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73" extrusionOk="0">
                    <a:moveTo>
                      <a:pt x="296" y="0"/>
                    </a:moveTo>
                    <a:lnTo>
                      <a:pt x="1" y="173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41">
                <a:extLst>
                  <a:ext uri="{FF2B5EF4-FFF2-40B4-BE49-F238E27FC236}">
                    <a16:creationId xmlns:a16="http://schemas.microsoft.com/office/drawing/2014/main" id="{C7FF27D2-499A-10C2-7A8C-DC7F471F1F10}"/>
                  </a:ext>
                </a:extLst>
              </p:cNvPr>
              <p:cNvSpPr/>
              <p:nvPr/>
            </p:nvSpPr>
            <p:spPr>
              <a:xfrm>
                <a:off x="2453388" y="4078607"/>
                <a:ext cx="31495" cy="1840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73" fill="none" extrusionOk="0">
                    <a:moveTo>
                      <a:pt x="296" y="0"/>
                    </a:moveTo>
                    <a:lnTo>
                      <a:pt x="1" y="173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41">
                <a:extLst>
                  <a:ext uri="{FF2B5EF4-FFF2-40B4-BE49-F238E27FC236}">
                    <a16:creationId xmlns:a16="http://schemas.microsoft.com/office/drawing/2014/main" id="{7EB353EC-ED54-4456-A3E0-FE7EA344F134}"/>
                  </a:ext>
                </a:extLst>
              </p:cNvPr>
              <p:cNvSpPr/>
              <p:nvPr/>
            </p:nvSpPr>
            <p:spPr>
              <a:xfrm>
                <a:off x="2482436" y="4004443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extrusionOk="0">
                    <a:moveTo>
                      <a:pt x="1" y="1028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41">
                <a:extLst>
                  <a:ext uri="{FF2B5EF4-FFF2-40B4-BE49-F238E27FC236}">
                    <a16:creationId xmlns:a16="http://schemas.microsoft.com/office/drawing/2014/main" id="{72555217-11CC-CA34-E8A2-1D95AE90CF2C}"/>
                  </a:ext>
                </a:extLst>
              </p:cNvPr>
              <p:cNvSpPr/>
              <p:nvPr/>
            </p:nvSpPr>
            <p:spPr>
              <a:xfrm>
                <a:off x="2482436" y="4004443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fill="none" extrusionOk="0">
                    <a:moveTo>
                      <a:pt x="1" y="1028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41">
                <a:extLst>
                  <a:ext uri="{FF2B5EF4-FFF2-40B4-BE49-F238E27FC236}">
                    <a16:creationId xmlns:a16="http://schemas.microsoft.com/office/drawing/2014/main" id="{AE7B3F81-0E74-B199-FC9B-907FA54A0DCE}"/>
                  </a:ext>
                </a:extLst>
              </p:cNvPr>
              <p:cNvSpPr/>
              <p:nvPr/>
            </p:nvSpPr>
            <p:spPr>
              <a:xfrm>
                <a:off x="2511484" y="4022000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extrusionOk="0">
                    <a:moveTo>
                      <a:pt x="0" y="1022"/>
                    </a:move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41">
                <a:extLst>
                  <a:ext uri="{FF2B5EF4-FFF2-40B4-BE49-F238E27FC236}">
                    <a16:creationId xmlns:a16="http://schemas.microsoft.com/office/drawing/2014/main" id="{C2DFAD71-6BA2-BB02-34BE-8C21B21D635F}"/>
                  </a:ext>
                </a:extLst>
              </p:cNvPr>
              <p:cNvSpPr/>
              <p:nvPr/>
            </p:nvSpPr>
            <p:spPr>
              <a:xfrm>
                <a:off x="2511484" y="4022000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fill="none" extrusionOk="0">
                    <a:moveTo>
                      <a:pt x="0" y="1022"/>
                    </a:moveTo>
                    <a:lnTo>
                      <a:pt x="1768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41">
                <a:extLst>
                  <a:ext uri="{FF2B5EF4-FFF2-40B4-BE49-F238E27FC236}">
                    <a16:creationId xmlns:a16="http://schemas.microsoft.com/office/drawing/2014/main" id="{697E378A-4AFD-014F-CBA1-1A50584F98E9}"/>
                  </a:ext>
                </a:extLst>
              </p:cNvPr>
              <p:cNvSpPr/>
              <p:nvPr/>
            </p:nvSpPr>
            <p:spPr>
              <a:xfrm>
                <a:off x="2540638" y="4038918"/>
                <a:ext cx="188226" cy="10863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1" extrusionOk="0">
                    <a:moveTo>
                      <a:pt x="0" y="1020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41">
                <a:extLst>
                  <a:ext uri="{FF2B5EF4-FFF2-40B4-BE49-F238E27FC236}">
                    <a16:creationId xmlns:a16="http://schemas.microsoft.com/office/drawing/2014/main" id="{9C4F277D-DFBD-3F42-A1CD-20431C7B5631}"/>
                  </a:ext>
                </a:extLst>
              </p:cNvPr>
              <p:cNvSpPr/>
              <p:nvPr/>
            </p:nvSpPr>
            <p:spPr>
              <a:xfrm>
                <a:off x="2540638" y="4038918"/>
                <a:ext cx="188226" cy="108637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1" fill="none" extrusionOk="0">
                    <a:moveTo>
                      <a:pt x="0" y="1020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41">
                <a:extLst>
                  <a:ext uri="{FF2B5EF4-FFF2-40B4-BE49-F238E27FC236}">
                    <a16:creationId xmlns:a16="http://schemas.microsoft.com/office/drawing/2014/main" id="{C815E0E4-5700-8D48-AAFB-2F59AA83D5A9}"/>
                  </a:ext>
                </a:extLst>
              </p:cNvPr>
              <p:cNvSpPr/>
              <p:nvPr/>
            </p:nvSpPr>
            <p:spPr>
              <a:xfrm>
                <a:off x="2569580" y="4055623"/>
                <a:ext cx="188332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2" extrusionOk="0">
                    <a:moveTo>
                      <a:pt x="1" y="1022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41">
                <a:extLst>
                  <a:ext uri="{FF2B5EF4-FFF2-40B4-BE49-F238E27FC236}">
                    <a16:creationId xmlns:a16="http://schemas.microsoft.com/office/drawing/2014/main" id="{BEB8701E-A86E-8BAE-87C8-B24DF8CA28E3}"/>
                  </a:ext>
                </a:extLst>
              </p:cNvPr>
              <p:cNvSpPr/>
              <p:nvPr/>
            </p:nvSpPr>
            <p:spPr>
              <a:xfrm>
                <a:off x="2569580" y="4055623"/>
                <a:ext cx="188332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2" fill="none" extrusionOk="0">
                    <a:moveTo>
                      <a:pt x="1" y="1022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41">
                <a:extLst>
                  <a:ext uri="{FF2B5EF4-FFF2-40B4-BE49-F238E27FC236}">
                    <a16:creationId xmlns:a16="http://schemas.microsoft.com/office/drawing/2014/main" id="{EDAC48A1-FAA4-3D90-8E26-323718C0A4AE}"/>
                  </a:ext>
                </a:extLst>
              </p:cNvPr>
              <p:cNvSpPr/>
              <p:nvPr/>
            </p:nvSpPr>
            <p:spPr>
              <a:xfrm>
                <a:off x="2598628" y="4072542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1" y="1022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41">
                <a:extLst>
                  <a:ext uri="{FF2B5EF4-FFF2-40B4-BE49-F238E27FC236}">
                    <a16:creationId xmlns:a16="http://schemas.microsoft.com/office/drawing/2014/main" id="{9512F4EF-7691-950E-A8DA-DFC1E3B059A8}"/>
                  </a:ext>
                </a:extLst>
              </p:cNvPr>
              <p:cNvSpPr/>
              <p:nvPr/>
            </p:nvSpPr>
            <p:spPr>
              <a:xfrm>
                <a:off x="2598628" y="4072542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1" y="1022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41">
                <a:extLst>
                  <a:ext uri="{FF2B5EF4-FFF2-40B4-BE49-F238E27FC236}">
                    <a16:creationId xmlns:a16="http://schemas.microsoft.com/office/drawing/2014/main" id="{01CEACDD-5D23-781E-4777-9F2101C505E0}"/>
                  </a:ext>
                </a:extLst>
              </p:cNvPr>
              <p:cNvSpPr/>
              <p:nvPr/>
            </p:nvSpPr>
            <p:spPr>
              <a:xfrm>
                <a:off x="2627783" y="4089460"/>
                <a:ext cx="188332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0" extrusionOk="0">
                    <a:moveTo>
                      <a:pt x="1" y="1020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41">
                <a:extLst>
                  <a:ext uri="{FF2B5EF4-FFF2-40B4-BE49-F238E27FC236}">
                    <a16:creationId xmlns:a16="http://schemas.microsoft.com/office/drawing/2014/main" id="{4456CDD0-F021-258D-2E1C-D243C3104637}"/>
                  </a:ext>
                </a:extLst>
              </p:cNvPr>
              <p:cNvSpPr/>
              <p:nvPr/>
            </p:nvSpPr>
            <p:spPr>
              <a:xfrm>
                <a:off x="2627783" y="4089460"/>
                <a:ext cx="188332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0" fill="none" extrusionOk="0">
                    <a:moveTo>
                      <a:pt x="1" y="1020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41">
                <a:extLst>
                  <a:ext uri="{FF2B5EF4-FFF2-40B4-BE49-F238E27FC236}">
                    <a16:creationId xmlns:a16="http://schemas.microsoft.com/office/drawing/2014/main" id="{AF31F6D3-651F-ADCE-3810-DF0E0F35E884}"/>
                  </a:ext>
                </a:extLst>
              </p:cNvPr>
              <p:cNvSpPr/>
              <p:nvPr/>
            </p:nvSpPr>
            <p:spPr>
              <a:xfrm>
                <a:off x="2656831" y="4106059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extrusionOk="0">
                    <a:moveTo>
                      <a:pt x="0" y="1022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41">
                <a:extLst>
                  <a:ext uri="{FF2B5EF4-FFF2-40B4-BE49-F238E27FC236}">
                    <a16:creationId xmlns:a16="http://schemas.microsoft.com/office/drawing/2014/main" id="{BEB941F7-8CEA-4E06-C468-3A0B3E5850EE}"/>
                  </a:ext>
                </a:extLst>
              </p:cNvPr>
              <p:cNvSpPr/>
              <p:nvPr/>
            </p:nvSpPr>
            <p:spPr>
              <a:xfrm>
                <a:off x="2656831" y="4106059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fill="none" extrusionOk="0">
                    <a:moveTo>
                      <a:pt x="0" y="1022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41">
                <a:extLst>
                  <a:ext uri="{FF2B5EF4-FFF2-40B4-BE49-F238E27FC236}">
                    <a16:creationId xmlns:a16="http://schemas.microsoft.com/office/drawing/2014/main" id="{7716C6E7-A963-7583-6F04-1617F79D16E0}"/>
                  </a:ext>
                </a:extLst>
              </p:cNvPr>
              <p:cNvSpPr/>
              <p:nvPr/>
            </p:nvSpPr>
            <p:spPr>
              <a:xfrm>
                <a:off x="2653000" y="3759078"/>
                <a:ext cx="677784" cy="389859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3664" extrusionOk="0">
                    <a:moveTo>
                      <a:pt x="2596" y="0"/>
                    </a:moveTo>
                    <a:cubicBezTo>
                      <a:pt x="2554" y="0"/>
                      <a:pt x="2513" y="9"/>
                      <a:pt x="2481" y="27"/>
                    </a:cubicBezTo>
                    <a:lnTo>
                      <a:pt x="540" y="1156"/>
                    </a:lnTo>
                    <a:lnTo>
                      <a:pt x="318" y="1285"/>
                    </a:lnTo>
                    <a:cubicBezTo>
                      <a:pt x="302" y="1301"/>
                      <a:pt x="295" y="1307"/>
                      <a:pt x="281" y="1314"/>
                    </a:cubicBezTo>
                    <a:cubicBezTo>
                      <a:pt x="266" y="1321"/>
                      <a:pt x="259" y="1328"/>
                      <a:pt x="238" y="1328"/>
                    </a:cubicBezTo>
                    <a:lnTo>
                      <a:pt x="66" y="1430"/>
                    </a:lnTo>
                    <a:cubicBezTo>
                      <a:pt x="0" y="1466"/>
                      <a:pt x="0" y="1530"/>
                      <a:pt x="66" y="1566"/>
                    </a:cubicBezTo>
                    <a:lnTo>
                      <a:pt x="252" y="1673"/>
                    </a:lnTo>
                    <a:lnTo>
                      <a:pt x="331" y="1716"/>
                    </a:lnTo>
                    <a:lnTo>
                      <a:pt x="468" y="1639"/>
                    </a:lnTo>
                    <a:cubicBezTo>
                      <a:pt x="431" y="1596"/>
                      <a:pt x="447" y="1544"/>
                      <a:pt x="504" y="1509"/>
                    </a:cubicBezTo>
                    <a:cubicBezTo>
                      <a:pt x="539" y="1491"/>
                      <a:pt x="584" y="1478"/>
                      <a:pt x="627" y="1478"/>
                    </a:cubicBezTo>
                    <a:cubicBezTo>
                      <a:pt x="636" y="1478"/>
                      <a:pt x="645" y="1479"/>
                      <a:pt x="654" y="1480"/>
                    </a:cubicBezTo>
                    <a:cubicBezTo>
                      <a:pt x="697" y="1480"/>
                      <a:pt x="740" y="1494"/>
                      <a:pt x="770" y="1509"/>
                    </a:cubicBezTo>
                    <a:cubicBezTo>
                      <a:pt x="849" y="1552"/>
                      <a:pt x="849" y="1623"/>
                      <a:pt x="777" y="1666"/>
                    </a:cubicBezTo>
                    <a:cubicBezTo>
                      <a:pt x="756" y="1673"/>
                      <a:pt x="740" y="1682"/>
                      <a:pt x="720" y="1689"/>
                    </a:cubicBezTo>
                    <a:cubicBezTo>
                      <a:pt x="695" y="1696"/>
                      <a:pt x="667" y="1699"/>
                      <a:pt x="639" y="1699"/>
                    </a:cubicBezTo>
                    <a:cubicBezTo>
                      <a:pt x="611" y="1699"/>
                      <a:pt x="582" y="1696"/>
                      <a:pt x="554" y="1689"/>
                    </a:cubicBezTo>
                    <a:lnTo>
                      <a:pt x="418" y="1768"/>
                    </a:lnTo>
                    <a:lnTo>
                      <a:pt x="525" y="1832"/>
                    </a:lnTo>
                    <a:lnTo>
                      <a:pt x="806" y="1991"/>
                    </a:lnTo>
                    <a:lnTo>
                      <a:pt x="928" y="2061"/>
                    </a:lnTo>
                    <a:lnTo>
                      <a:pt x="1065" y="1984"/>
                    </a:lnTo>
                    <a:cubicBezTo>
                      <a:pt x="1028" y="1941"/>
                      <a:pt x="1042" y="1889"/>
                      <a:pt x="1101" y="1854"/>
                    </a:cubicBezTo>
                    <a:cubicBezTo>
                      <a:pt x="1131" y="1836"/>
                      <a:pt x="1175" y="1823"/>
                      <a:pt x="1221" y="1823"/>
                    </a:cubicBezTo>
                    <a:cubicBezTo>
                      <a:pt x="1231" y="1823"/>
                      <a:pt x="1241" y="1824"/>
                      <a:pt x="1251" y="1825"/>
                    </a:cubicBezTo>
                    <a:cubicBezTo>
                      <a:pt x="1294" y="1825"/>
                      <a:pt x="1337" y="1832"/>
                      <a:pt x="1366" y="1854"/>
                    </a:cubicBezTo>
                    <a:cubicBezTo>
                      <a:pt x="1446" y="1897"/>
                      <a:pt x="1446" y="1968"/>
                      <a:pt x="1366" y="2011"/>
                    </a:cubicBezTo>
                    <a:cubicBezTo>
                      <a:pt x="1353" y="2018"/>
                      <a:pt x="1337" y="2027"/>
                      <a:pt x="1316" y="2034"/>
                    </a:cubicBezTo>
                    <a:cubicBezTo>
                      <a:pt x="1291" y="2041"/>
                      <a:pt x="1263" y="2044"/>
                      <a:pt x="1234" y="2044"/>
                    </a:cubicBezTo>
                    <a:cubicBezTo>
                      <a:pt x="1205" y="2044"/>
                      <a:pt x="1176" y="2041"/>
                      <a:pt x="1151" y="2034"/>
                    </a:cubicBezTo>
                    <a:lnTo>
                      <a:pt x="1015" y="2113"/>
                    </a:lnTo>
                    <a:lnTo>
                      <a:pt x="1078" y="2148"/>
                    </a:lnTo>
                    <a:lnTo>
                      <a:pt x="1353" y="2306"/>
                    </a:lnTo>
                    <a:lnTo>
                      <a:pt x="1517" y="2406"/>
                    </a:lnTo>
                    <a:lnTo>
                      <a:pt x="1661" y="2320"/>
                    </a:lnTo>
                    <a:cubicBezTo>
                      <a:pt x="1625" y="2286"/>
                      <a:pt x="1632" y="2234"/>
                      <a:pt x="1698" y="2199"/>
                    </a:cubicBezTo>
                    <a:cubicBezTo>
                      <a:pt x="1732" y="2177"/>
                      <a:pt x="1791" y="2163"/>
                      <a:pt x="1841" y="2163"/>
                    </a:cubicBezTo>
                    <a:cubicBezTo>
                      <a:pt x="1884" y="2170"/>
                      <a:pt x="1927" y="2177"/>
                      <a:pt x="1963" y="2199"/>
                    </a:cubicBezTo>
                    <a:cubicBezTo>
                      <a:pt x="2043" y="2242"/>
                      <a:pt x="2043" y="2313"/>
                      <a:pt x="1963" y="2356"/>
                    </a:cubicBezTo>
                    <a:cubicBezTo>
                      <a:pt x="1948" y="2363"/>
                      <a:pt x="1927" y="2372"/>
                      <a:pt x="1913" y="2379"/>
                    </a:cubicBezTo>
                    <a:cubicBezTo>
                      <a:pt x="1884" y="2386"/>
                      <a:pt x="1855" y="2389"/>
                      <a:pt x="1827" y="2389"/>
                    </a:cubicBezTo>
                    <a:cubicBezTo>
                      <a:pt x="1799" y="2389"/>
                      <a:pt x="1773" y="2386"/>
                      <a:pt x="1748" y="2379"/>
                    </a:cubicBezTo>
                    <a:lnTo>
                      <a:pt x="1611" y="2458"/>
                    </a:lnTo>
                    <a:lnTo>
                      <a:pt x="1625" y="2465"/>
                    </a:lnTo>
                    <a:lnTo>
                      <a:pt x="2020" y="2694"/>
                    </a:lnTo>
                    <a:lnTo>
                      <a:pt x="2113" y="2744"/>
                    </a:lnTo>
                    <a:lnTo>
                      <a:pt x="2250" y="2665"/>
                    </a:lnTo>
                    <a:cubicBezTo>
                      <a:pt x="2222" y="2631"/>
                      <a:pt x="2229" y="2579"/>
                      <a:pt x="2286" y="2544"/>
                    </a:cubicBezTo>
                    <a:cubicBezTo>
                      <a:pt x="2326" y="2523"/>
                      <a:pt x="2376" y="2512"/>
                      <a:pt x="2426" y="2512"/>
                    </a:cubicBezTo>
                    <a:cubicBezTo>
                      <a:pt x="2475" y="2512"/>
                      <a:pt x="2524" y="2523"/>
                      <a:pt x="2560" y="2544"/>
                    </a:cubicBezTo>
                    <a:cubicBezTo>
                      <a:pt x="2631" y="2587"/>
                      <a:pt x="2631" y="2651"/>
                      <a:pt x="2560" y="2701"/>
                    </a:cubicBezTo>
                    <a:cubicBezTo>
                      <a:pt x="2524" y="2719"/>
                      <a:pt x="2478" y="2729"/>
                      <a:pt x="2432" y="2729"/>
                    </a:cubicBezTo>
                    <a:cubicBezTo>
                      <a:pt x="2402" y="2729"/>
                      <a:pt x="2372" y="2725"/>
                      <a:pt x="2345" y="2717"/>
                    </a:cubicBezTo>
                    <a:lnTo>
                      <a:pt x="2207" y="2803"/>
                    </a:lnTo>
                    <a:lnTo>
                      <a:pt x="2710" y="3089"/>
                    </a:lnTo>
                    <a:lnTo>
                      <a:pt x="2847" y="3010"/>
                    </a:lnTo>
                    <a:cubicBezTo>
                      <a:pt x="2810" y="2967"/>
                      <a:pt x="2826" y="2917"/>
                      <a:pt x="2883" y="2889"/>
                    </a:cubicBezTo>
                    <a:cubicBezTo>
                      <a:pt x="2923" y="2868"/>
                      <a:pt x="2971" y="2857"/>
                      <a:pt x="3020" y="2857"/>
                    </a:cubicBezTo>
                    <a:cubicBezTo>
                      <a:pt x="3068" y="2857"/>
                      <a:pt x="3117" y="2868"/>
                      <a:pt x="3155" y="2889"/>
                    </a:cubicBezTo>
                    <a:cubicBezTo>
                      <a:pt x="3228" y="2932"/>
                      <a:pt x="3228" y="2996"/>
                      <a:pt x="3155" y="3039"/>
                    </a:cubicBezTo>
                    <a:cubicBezTo>
                      <a:pt x="3120" y="3062"/>
                      <a:pt x="3072" y="3073"/>
                      <a:pt x="3024" y="3073"/>
                    </a:cubicBezTo>
                    <a:cubicBezTo>
                      <a:pt x="2995" y="3073"/>
                      <a:pt x="2967" y="3070"/>
                      <a:pt x="2940" y="3062"/>
                    </a:cubicBezTo>
                    <a:lnTo>
                      <a:pt x="2797" y="3140"/>
                    </a:lnTo>
                    <a:lnTo>
                      <a:pt x="3307" y="3434"/>
                    </a:lnTo>
                    <a:lnTo>
                      <a:pt x="3444" y="3355"/>
                    </a:lnTo>
                    <a:cubicBezTo>
                      <a:pt x="3407" y="3312"/>
                      <a:pt x="3423" y="3262"/>
                      <a:pt x="3480" y="3226"/>
                    </a:cubicBezTo>
                    <a:cubicBezTo>
                      <a:pt x="3516" y="3204"/>
                      <a:pt x="3564" y="3193"/>
                      <a:pt x="3613" y="3193"/>
                    </a:cubicBezTo>
                    <a:cubicBezTo>
                      <a:pt x="3663" y="3193"/>
                      <a:pt x="3713" y="3204"/>
                      <a:pt x="3752" y="3226"/>
                    </a:cubicBezTo>
                    <a:cubicBezTo>
                      <a:pt x="3825" y="3269"/>
                      <a:pt x="3825" y="3341"/>
                      <a:pt x="3752" y="3384"/>
                    </a:cubicBezTo>
                    <a:cubicBezTo>
                      <a:pt x="3717" y="3407"/>
                      <a:pt x="3666" y="3418"/>
                      <a:pt x="3616" y="3418"/>
                    </a:cubicBezTo>
                    <a:cubicBezTo>
                      <a:pt x="3586" y="3418"/>
                      <a:pt x="3557" y="3415"/>
                      <a:pt x="3530" y="3407"/>
                    </a:cubicBezTo>
                    <a:lnTo>
                      <a:pt x="3394" y="3485"/>
                    </a:lnTo>
                    <a:lnTo>
                      <a:pt x="3659" y="3636"/>
                    </a:lnTo>
                    <a:cubicBezTo>
                      <a:pt x="3692" y="3654"/>
                      <a:pt x="3733" y="3664"/>
                      <a:pt x="3775" y="3664"/>
                    </a:cubicBezTo>
                    <a:cubicBezTo>
                      <a:pt x="3816" y="3664"/>
                      <a:pt x="3857" y="3654"/>
                      <a:pt x="3889" y="3636"/>
                    </a:cubicBezTo>
                    <a:lnTo>
                      <a:pt x="6304" y="2234"/>
                    </a:lnTo>
                    <a:cubicBezTo>
                      <a:pt x="6369" y="2199"/>
                      <a:pt x="6369" y="2141"/>
                      <a:pt x="6304" y="2098"/>
                    </a:cubicBezTo>
                    <a:lnTo>
                      <a:pt x="2710" y="27"/>
                    </a:lnTo>
                    <a:cubicBezTo>
                      <a:pt x="2678" y="9"/>
                      <a:pt x="2637" y="0"/>
                      <a:pt x="2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41">
                <a:extLst>
                  <a:ext uri="{FF2B5EF4-FFF2-40B4-BE49-F238E27FC236}">
                    <a16:creationId xmlns:a16="http://schemas.microsoft.com/office/drawing/2014/main" id="{EF0795B6-2C3E-78E6-CC85-B8CCF9EC0AD4}"/>
                  </a:ext>
                </a:extLst>
              </p:cNvPr>
              <p:cNvSpPr/>
              <p:nvPr/>
            </p:nvSpPr>
            <p:spPr>
              <a:xfrm>
                <a:off x="2678324" y="3895806"/>
                <a:ext cx="851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80" h="44" extrusionOk="0">
                    <a:moveTo>
                      <a:pt x="80" y="0"/>
                    </a:moveTo>
                    <a:lnTo>
                      <a:pt x="0" y="43"/>
                    </a:lnTo>
                    <a:cubicBezTo>
                      <a:pt x="21" y="43"/>
                      <a:pt x="28" y="36"/>
                      <a:pt x="43" y="29"/>
                    </a:cubicBezTo>
                    <a:cubicBezTo>
                      <a:pt x="57" y="22"/>
                      <a:pt x="64" y="16"/>
                      <a:pt x="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75;p41">
                <a:extLst>
                  <a:ext uri="{FF2B5EF4-FFF2-40B4-BE49-F238E27FC236}">
                    <a16:creationId xmlns:a16="http://schemas.microsoft.com/office/drawing/2014/main" id="{F184FADC-D384-0899-2400-0DC2E988A354}"/>
                  </a:ext>
                </a:extLst>
              </p:cNvPr>
              <p:cNvSpPr/>
              <p:nvPr/>
            </p:nvSpPr>
            <p:spPr>
              <a:xfrm>
                <a:off x="2759297" y="3794829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0" y="1021"/>
                    </a:moveTo>
                    <a:lnTo>
                      <a:pt x="176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76;p41">
                <a:extLst>
                  <a:ext uri="{FF2B5EF4-FFF2-40B4-BE49-F238E27FC236}">
                    <a16:creationId xmlns:a16="http://schemas.microsoft.com/office/drawing/2014/main" id="{EDC759A7-C032-A50D-B1BC-1BC1044AF8B1}"/>
                  </a:ext>
                </a:extLst>
              </p:cNvPr>
              <p:cNvSpPr/>
              <p:nvPr/>
            </p:nvSpPr>
            <p:spPr>
              <a:xfrm>
                <a:off x="2759297" y="3794829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0" y="1021"/>
                    </a:moveTo>
                    <a:lnTo>
                      <a:pt x="1768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77;p41">
                <a:extLst>
                  <a:ext uri="{FF2B5EF4-FFF2-40B4-BE49-F238E27FC236}">
                    <a16:creationId xmlns:a16="http://schemas.microsoft.com/office/drawing/2014/main" id="{E092939F-25B0-1658-20C0-89FA156ED485}"/>
                  </a:ext>
                </a:extLst>
              </p:cNvPr>
              <p:cNvSpPr/>
              <p:nvPr/>
            </p:nvSpPr>
            <p:spPr>
              <a:xfrm>
                <a:off x="2788452" y="3811641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extrusionOk="0">
                    <a:moveTo>
                      <a:pt x="0" y="1022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78;p41">
                <a:extLst>
                  <a:ext uri="{FF2B5EF4-FFF2-40B4-BE49-F238E27FC236}">
                    <a16:creationId xmlns:a16="http://schemas.microsoft.com/office/drawing/2014/main" id="{82A04F9F-61C9-6A58-8A74-EF9D4EE6A14D}"/>
                  </a:ext>
                </a:extLst>
              </p:cNvPr>
              <p:cNvSpPr/>
              <p:nvPr/>
            </p:nvSpPr>
            <p:spPr>
              <a:xfrm>
                <a:off x="2788452" y="3811641"/>
                <a:ext cx="188226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3" fill="none" extrusionOk="0">
                    <a:moveTo>
                      <a:pt x="0" y="1022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79;p41">
                <a:extLst>
                  <a:ext uri="{FF2B5EF4-FFF2-40B4-BE49-F238E27FC236}">
                    <a16:creationId xmlns:a16="http://schemas.microsoft.com/office/drawing/2014/main" id="{07417AD7-E799-D02D-B7F1-5224B8F54F89}"/>
                  </a:ext>
                </a:extLst>
              </p:cNvPr>
              <p:cNvSpPr/>
              <p:nvPr/>
            </p:nvSpPr>
            <p:spPr>
              <a:xfrm>
                <a:off x="2817393" y="3828559"/>
                <a:ext cx="188332" cy="108637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1" extrusionOk="0">
                    <a:moveTo>
                      <a:pt x="1" y="1020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80;p41">
                <a:extLst>
                  <a:ext uri="{FF2B5EF4-FFF2-40B4-BE49-F238E27FC236}">
                    <a16:creationId xmlns:a16="http://schemas.microsoft.com/office/drawing/2014/main" id="{E77DE1AD-2AF9-F989-CB87-B88A3CC4BF4C}"/>
                  </a:ext>
                </a:extLst>
              </p:cNvPr>
              <p:cNvSpPr/>
              <p:nvPr/>
            </p:nvSpPr>
            <p:spPr>
              <a:xfrm>
                <a:off x="2817393" y="3828559"/>
                <a:ext cx="188332" cy="108637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1" fill="none" extrusionOk="0">
                    <a:moveTo>
                      <a:pt x="1" y="1020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81;p41">
                <a:extLst>
                  <a:ext uri="{FF2B5EF4-FFF2-40B4-BE49-F238E27FC236}">
                    <a16:creationId xmlns:a16="http://schemas.microsoft.com/office/drawing/2014/main" id="{BA088983-F509-6B4F-6F15-FB3A3970BE7B}"/>
                  </a:ext>
                </a:extLst>
              </p:cNvPr>
              <p:cNvSpPr/>
              <p:nvPr/>
            </p:nvSpPr>
            <p:spPr>
              <a:xfrm>
                <a:off x="2846441" y="3845264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0" y="1022"/>
                    </a:move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82;p41">
                <a:extLst>
                  <a:ext uri="{FF2B5EF4-FFF2-40B4-BE49-F238E27FC236}">
                    <a16:creationId xmlns:a16="http://schemas.microsoft.com/office/drawing/2014/main" id="{FB634C6E-6C42-BBFC-32F2-99EC299D7A6B}"/>
                  </a:ext>
                </a:extLst>
              </p:cNvPr>
              <p:cNvSpPr/>
              <p:nvPr/>
            </p:nvSpPr>
            <p:spPr>
              <a:xfrm>
                <a:off x="2846441" y="3845264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0" y="1022"/>
                    </a:moveTo>
                    <a:lnTo>
                      <a:pt x="1769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83;p41">
                <a:extLst>
                  <a:ext uri="{FF2B5EF4-FFF2-40B4-BE49-F238E27FC236}">
                    <a16:creationId xmlns:a16="http://schemas.microsoft.com/office/drawing/2014/main" id="{625D1291-D551-1FAA-8FE5-C243409F91A7}"/>
                  </a:ext>
                </a:extLst>
              </p:cNvPr>
              <p:cNvSpPr/>
              <p:nvPr/>
            </p:nvSpPr>
            <p:spPr>
              <a:xfrm>
                <a:off x="2875596" y="3862182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extrusionOk="0">
                    <a:moveTo>
                      <a:pt x="1" y="1028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84;p41">
                <a:extLst>
                  <a:ext uri="{FF2B5EF4-FFF2-40B4-BE49-F238E27FC236}">
                    <a16:creationId xmlns:a16="http://schemas.microsoft.com/office/drawing/2014/main" id="{6C48C3D2-1F09-B139-B5CD-241B8EEB992C}"/>
                  </a:ext>
                </a:extLst>
              </p:cNvPr>
              <p:cNvSpPr/>
              <p:nvPr/>
            </p:nvSpPr>
            <p:spPr>
              <a:xfrm>
                <a:off x="2875596" y="3862182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fill="none" extrusionOk="0">
                    <a:moveTo>
                      <a:pt x="1" y="1028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85;p41">
                <a:extLst>
                  <a:ext uri="{FF2B5EF4-FFF2-40B4-BE49-F238E27FC236}">
                    <a16:creationId xmlns:a16="http://schemas.microsoft.com/office/drawing/2014/main" id="{7ACA9CD6-BCDD-BE9A-5166-9D8EB2C02BAC}"/>
                  </a:ext>
                </a:extLst>
              </p:cNvPr>
              <p:cNvSpPr/>
              <p:nvPr/>
            </p:nvSpPr>
            <p:spPr>
              <a:xfrm>
                <a:off x="2904644" y="3879100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extrusionOk="0">
                    <a:moveTo>
                      <a:pt x="0" y="1028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86;p41">
                <a:extLst>
                  <a:ext uri="{FF2B5EF4-FFF2-40B4-BE49-F238E27FC236}">
                    <a16:creationId xmlns:a16="http://schemas.microsoft.com/office/drawing/2014/main" id="{4488041A-CE51-D232-A7D1-DE63952C10E9}"/>
                  </a:ext>
                </a:extLst>
              </p:cNvPr>
              <p:cNvSpPr/>
              <p:nvPr/>
            </p:nvSpPr>
            <p:spPr>
              <a:xfrm>
                <a:off x="2904644" y="3879100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fill="none" extrusionOk="0">
                    <a:moveTo>
                      <a:pt x="0" y="1028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87;p41">
                <a:extLst>
                  <a:ext uri="{FF2B5EF4-FFF2-40B4-BE49-F238E27FC236}">
                    <a16:creationId xmlns:a16="http://schemas.microsoft.com/office/drawing/2014/main" id="{BD06D665-4FEA-4C61-6E0B-A1EC9896C69E}"/>
                  </a:ext>
                </a:extLst>
              </p:cNvPr>
              <p:cNvSpPr/>
              <p:nvPr/>
            </p:nvSpPr>
            <p:spPr>
              <a:xfrm>
                <a:off x="2933586" y="3895806"/>
                <a:ext cx="188332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9" extrusionOk="0">
                    <a:moveTo>
                      <a:pt x="1" y="1028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88;p41">
                <a:extLst>
                  <a:ext uri="{FF2B5EF4-FFF2-40B4-BE49-F238E27FC236}">
                    <a16:creationId xmlns:a16="http://schemas.microsoft.com/office/drawing/2014/main" id="{4FE284BF-DE10-B598-E0DE-F8464587A50C}"/>
                  </a:ext>
                </a:extLst>
              </p:cNvPr>
              <p:cNvSpPr/>
              <p:nvPr/>
            </p:nvSpPr>
            <p:spPr>
              <a:xfrm>
                <a:off x="2933586" y="3895806"/>
                <a:ext cx="188332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029" fill="none" extrusionOk="0">
                    <a:moveTo>
                      <a:pt x="1" y="1028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89;p41">
                <a:extLst>
                  <a:ext uri="{FF2B5EF4-FFF2-40B4-BE49-F238E27FC236}">
                    <a16:creationId xmlns:a16="http://schemas.microsoft.com/office/drawing/2014/main" id="{70388162-9761-7AC3-8F89-A1D30C5CB220}"/>
                  </a:ext>
                </a:extLst>
              </p:cNvPr>
              <p:cNvSpPr/>
              <p:nvPr/>
            </p:nvSpPr>
            <p:spPr>
              <a:xfrm>
                <a:off x="2962847" y="3912617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extrusionOk="0">
                    <a:moveTo>
                      <a:pt x="0" y="1029"/>
                    </a:move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90;p41">
                <a:extLst>
                  <a:ext uri="{FF2B5EF4-FFF2-40B4-BE49-F238E27FC236}">
                    <a16:creationId xmlns:a16="http://schemas.microsoft.com/office/drawing/2014/main" id="{ACA46A55-5F22-6D21-6C93-7D2ADEB7EBA6}"/>
                  </a:ext>
                </a:extLst>
              </p:cNvPr>
              <p:cNvSpPr/>
              <p:nvPr/>
            </p:nvSpPr>
            <p:spPr>
              <a:xfrm>
                <a:off x="2962847" y="3912617"/>
                <a:ext cx="188226" cy="109488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9" fill="none" extrusionOk="0">
                    <a:moveTo>
                      <a:pt x="0" y="1029"/>
                    </a:moveTo>
                    <a:lnTo>
                      <a:pt x="1768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91;p41">
                <a:extLst>
                  <a:ext uri="{FF2B5EF4-FFF2-40B4-BE49-F238E27FC236}">
                    <a16:creationId xmlns:a16="http://schemas.microsoft.com/office/drawing/2014/main" id="{2673EA08-F916-4137-A657-E60F0DEA873C}"/>
                  </a:ext>
                </a:extLst>
              </p:cNvPr>
              <p:cNvSpPr/>
              <p:nvPr/>
            </p:nvSpPr>
            <p:spPr>
              <a:xfrm>
                <a:off x="2991788" y="3930280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1" y="1022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92;p41">
                <a:extLst>
                  <a:ext uri="{FF2B5EF4-FFF2-40B4-BE49-F238E27FC236}">
                    <a16:creationId xmlns:a16="http://schemas.microsoft.com/office/drawing/2014/main" id="{080B1ACC-248E-C4C6-5CFF-D3497EE17A9B}"/>
                  </a:ext>
                </a:extLst>
              </p:cNvPr>
              <p:cNvSpPr/>
              <p:nvPr/>
            </p:nvSpPr>
            <p:spPr>
              <a:xfrm>
                <a:off x="2991788" y="3930280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1" y="1022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93;p41">
                <a:extLst>
                  <a:ext uri="{FF2B5EF4-FFF2-40B4-BE49-F238E27FC236}">
                    <a16:creationId xmlns:a16="http://schemas.microsoft.com/office/drawing/2014/main" id="{3457A8E8-383E-C4BE-63AA-42DA67468061}"/>
                  </a:ext>
                </a:extLst>
              </p:cNvPr>
              <p:cNvSpPr/>
              <p:nvPr/>
            </p:nvSpPr>
            <p:spPr>
              <a:xfrm>
                <a:off x="3020836" y="3947199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extrusionOk="0">
                    <a:moveTo>
                      <a:pt x="0" y="1020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94;p41">
                <a:extLst>
                  <a:ext uri="{FF2B5EF4-FFF2-40B4-BE49-F238E27FC236}">
                    <a16:creationId xmlns:a16="http://schemas.microsoft.com/office/drawing/2014/main" id="{F2BC5236-513C-448A-B2B5-D32DD4A184F4}"/>
                  </a:ext>
                </a:extLst>
              </p:cNvPr>
              <p:cNvSpPr/>
              <p:nvPr/>
            </p:nvSpPr>
            <p:spPr>
              <a:xfrm>
                <a:off x="3020836" y="3947199"/>
                <a:ext cx="188226" cy="10853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0" fill="none" extrusionOk="0">
                    <a:moveTo>
                      <a:pt x="0" y="1020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95;p41">
                <a:extLst>
                  <a:ext uri="{FF2B5EF4-FFF2-40B4-BE49-F238E27FC236}">
                    <a16:creationId xmlns:a16="http://schemas.microsoft.com/office/drawing/2014/main" id="{7BDEA58A-4A16-DEFE-E3F7-80526FF54ACE}"/>
                  </a:ext>
                </a:extLst>
              </p:cNvPr>
              <p:cNvSpPr/>
              <p:nvPr/>
            </p:nvSpPr>
            <p:spPr>
              <a:xfrm>
                <a:off x="3049991" y="3963904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extrusionOk="0">
                    <a:moveTo>
                      <a:pt x="1" y="1021"/>
                    </a:move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96;p41">
                <a:extLst>
                  <a:ext uri="{FF2B5EF4-FFF2-40B4-BE49-F238E27FC236}">
                    <a16:creationId xmlns:a16="http://schemas.microsoft.com/office/drawing/2014/main" id="{4300BF95-35CC-8A45-DCE7-AEBC9A2FA9FA}"/>
                  </a:ext>
                </a:extLst>
              </p:cNvPr>
              <p:cNvSpPr/>
              <p:nvPr/>
            </p:nvSpPr>
            <p:spPr>
              <a:xfrm>
                <a:off x="3049991" y="3963904"/>
                <a:ext cx="188226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22" fill="none" extrusionOk="0">
                    <a:moveTo>
                      <a:pt x="1" y="1021"/>
                    </a:moveTo>
                    <a:lnTo>
                      <a:pt x="1769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97;p41">
                <a:extLst>
                  <a:ext uri="{FF2B5EF4-FFF2-40B4-BE49-F238E27FC236}">
                    <a16:creationId xmlns:a16="http://schemas.microsoft.com/office/drawing/2014/main" id="{4E0825FE-0123-496E-742D-5409D1836063}"/>
                  </a:ext>
                </a:extLst>
              </p:cNvPr>
              <p:cNvSpPr/>
              <p:nvPr/>
            </p:nvSpPr>
            <p:spPr>
              <a:xfrm>
                <a:off x="3078294" y="3980716"/>
                <a:ext cx="188971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022" extrusionOk="0">
                    <a:moveTo>
                      <a:pt x="0" y="1022"/>
                    </a:move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98;p41">
                <a:extLst>
                  <a:ext uri="{FF2B5EF4-FFF2-40B4-BE49-F238E27FC236}">
                    <a16:creationId xmlns:a16="http://schemas.microsoft.com/office/drawing/2014/main" id="{EDDA77C4-AA4A-B0BF-BA99-EC39D9AFC6F6}"/>
                  </a:ext>
                </a:extLst>
              </p:cNvPr>
              <p:cNvSpPr/>
              <p:nvPr/>
            </p:nvSpPr>
            <p:spPr>
              <a:xfrm>
                <a:off x="3078294" y="3980716"/>
                <a:ext cx="188971" cy="108743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022" fill="none" extrusionOk="0">
                    <a:moveTo>
                      <a:pt x="0" y="1022"/>
                    </a:moveTo>
                    <a:lnTo>
                      <a:pt x="1775" y="1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99;p41">
                <a:extLst>
                  <a:ext uri="{FF2B5EF4-FFF2-40B4-BE49-F238E27FC236}">
                    <a16:creationId xmlns:a16="http://schemas.microsoft.com/office/drawing/2014/main" id="{1CBE9964-5A69-245E-BB2A-2FC0A6EA281A}"/>
                  </a:ext>
                </a:extLst>
              </p:cNvPr>
              <p:cNvSpPr/>
              <p:nvPr/>
            </p:nvSpPr>
            <p:spPr>
              <a:xfrm>
                <a:off x="2142903" y="2496177"/>
                <a:ext cx="3192" cy="958"/>
              </a:xfrm>
              <a:custGeom>
                <a:avLst/>
                <a:gdLst/>
                <a:ahLst/>
                <a:cxnLst/>
                <a:rect l="l" t="t" r="r" b="b"/>
                <a:pathLst>
                  <a:path w="30" h="9" extrusionOk="0">
                    <a:moveTo>
                      <a:pt x="0" y="0"/>
                    </a:moveTo>
                    <a:cubicBezTo>
                      <a:pt x="7" y="0"/>
                      <a:pt x="23" y="0"/>
                      <a:pt x="29" y="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900;p41">
                <a:extLst>
                  <a:ext uri="{FF2B5EF4-FFF2-40B4-BE49-F238E27FC236}">
                    <a16:creationId xmlns:a16="http://schemas.microsoft.com/office/drawing/2014/main" id="{C2D5D0FB-B82E-A91F-5F53-A30921EFED16}"/>
                  </a:ext>
                </a:extLst>
              </p:cNvPr>
              <p:cNvSpPr/>
              <p:nvPr/>
            </p:nvSpPr>
            <p:spPr>
              <a:xfrm>
                <a:off x="1442237" y="3676402"/>
                <a:ext cx="170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16" h="44" extrusionOk="0">
                    <a:moveTo>
                      <a:pt x="0" y="1"/>
                    </a:moveTo>
                    <a:lnTo>
                      <a:pt x="0" y="44"/>
                    </a:lnTo>
                    <a:lnTo>
                      <a:pt x="16" y="44"/>
                    </a:lnTo>
                    <a:cubicBezTo>
                      <a:pt x="16" y="44"/>
                      <a:pt x="9" y="44"/>
                      <a:pt x="9" y="35"/>
                    </a:cubicBezTo>
                    <a:cubicBezTo>
                      <a:pt x="0" y="28"/>
                      <a:pt x="0" y="1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901;p41">
                <a:extLst>
                  <a:ext uri="{FF2B5EF4-FFF2-40B4-BE49-F238E27FC236}">
                    <a16:creationId xmlns:a16="http://schemas.microsoft.com/office/drawing/2014/main" id="{EB380454-EDB9-F81A-B602-5659F91302F6}"/>
                  </a:ext>
                </a:extLst>
              </p:cNvPr>
              <p:cNvSpPr/>
              <p:nvPr/>
            </p:nvSpPr>
            <p:spPr>
              <a:xfrm>
                <a:off x="2145244" y="2496177"/>
                <a:ext cx="1596" cy="9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9" extrusionOk="0">
                    <a:moveTo>
                      <a:pt x="1" y="0"/>
                    </a:moveTo>
                    <a:cubicBezTo>
                      <a:pt x="1" y="6"/>
                      <a:pt x="3" y="8"/>
                      <a:pt x="7" y="8"/>
                    </a:cubicBezTo>
                    <a:lnTo>
                      <a:pt x="7" y="8"/>
                    </a:lnTo>
                    <a:lnTo>
                      <a:pt x="1" y="0"/>
                    </a:lnTo>
                    <a:close/>
                    <a:moveTo>
                      <a:pt x="7" y="8"/>
                    </a:moveTo>
                    <a:lnTo>
                      <a:pt x="7" y="9"/>
                    </a:lnTo>
                    <a:lnTo>
                      <a:pt x="14" y="9"/>
                    </a:lnTo>
                    <a:cubicBezTo>
                      <a:pt x="12" y="9"/>
                      <a:pt x="9" y="9"/>
                      <a:pt x="7" y="8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902;p41">
                <a:extLst>
                  <a:ext uri="{FF2B5EF4-FFF2-40B4-BE49-F238E27FC236}">
                    <a16:creationId xmlns:a16="http://schemas.microsoft.com/office/drawing/2014/main" id="{D471E47C-6479-6B65-A783-FB7704E1ECCE}"/>
                  </a:ext>
                </a:extLst>
              </p:cNvPr>
              <p:cNvSpPr/>
              <p:nvPr/>
            </p:nvSpPr>
            <p:spPr>
              <a:xfrm>
                <a:off x="1264863" y="2496177"/>
                <a:ext cx="1055619" cy="1184898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11136" extrusionOk="0">
                    <a:moveTo>
                      <a:pt x="8230" y="366"/>
                    </a:moveTo>
                    <a:cubicBezTo>
                      <a:pt x="8252" y="366"/>
                      <a:pt x="8270" y="384"/>
                      <a:pt x="8281" y="411"/>
                    </a:cubicBezTo>
                    <a:lnTo>
                      <a:pt x="9611" y="5736"/>
                    </a:lnTo>
                    <a:cubicBezTo>
                      <a:pt x="9618" y="5772"/>
                      <a:pt x="9603" y="5822"/>
                      <a:pt x="9568" y="5845"/>
                    </a:cubicBezTo>
                    <a:lnTo>
                      <a:pt x="1647" y="10416"/>
                    </a:lnTo>
                    <a:cubicBezTo>
                      <a:pt x="1639" y="10422"/>
                      <a:pt x="1631" y="10424"/>
                      <a:pt x="1622" y="10424"/>
                    </a:cubicBezTo>
                    <a:cubicBezTo>
                      <a:pt x="1600" y="10424"/>
                      <a:pt x="1577" y="10405"/>
                      <a:pt x="1567" y="10373"/>
                    </a:cubicBezTo>
                    <a:lnTo>
                      <a:pt x="244" y="5055"/>
                    </a:lnTo>
                    <a:cubicBezTo>
                      <a:pt x="230" y="5012"/>
                      <a:pt x="253" y="4968"/>
                      <a:pt x="280" y="4946"/>
                    </a:cubicBezTo>
                    <a:lnTo>
                      <a:pt x="8202" y="374"/>
                    </a:lnTo>
                    <a:cubicBezTo>
                      <a:pt x="8212" y="369"/>
                      <a:pt x="8221" y="366"/>
                      <a:pt x="8230" y="366"/>
                    </a:cubicBezTo>
                    <a:close/>
                    <a:moveTo>
                      <a:pt x="8266" y="0"/>
                    </a:moveTo>
                    <a:cubicBezTo>
                      <a:pt x="8238" y="0"/>
                      <a:pt x="8209" y="9"/>
                      <a:pt x="8180" y="22"/>
                    </a:cubicBezTo>
                    <a:lnTo>
                      <a:pt x="144" y="4658"/>
                    </a:lnTo>
                    <a:cubicBezTo>
                      <a:pt x="51" y="4717"/>
                      <a:pt x="1" y="4860"/>
                      <a:pt x="28" y="4975"/>
                    </a:cubicBezTo>
                    <a:lnTo>
                      <a:pt x="1531" y="10998"/>
                    </a:lnTo>
                    <a:cubicBezTo>
                      <a:pt x="1531" y="11006"/>
                      <a:pt x="1538" y="11013"/>
                      <a:pt x="1538" y="11020"/>
                    </a:cubicBezTo>
                    <a:lnTo>
                      <a:pt x="1538" y="11027"/>
                    </a:lnTo>
                    <a:cubicBezTo>
                      <a:pt x="1547" y="11041"/>
                      <a:pt x="1553" y="11056"/>
                      <a:pt x="1560" y="11070"/>
                    </a:cubicBezTo>
                    <a:lnTo>
                      <a:pt x="1567" y="11070"/>
                    </a:lnTo>
                    <a:cubicBezTo>
                      <a:pt x="1567" y="11077"/>
                      <a:pt x="1574" y="11084"/>
                      <a:pt x="1581" y="11093"/>
                    </a:cubicBezTo>
                    <a:cubicBezTo>
                      <a:pt x="1581" y="11093"/>
                      <a:pt x="1590" y="11099"/>
                      <a:pt x="1597" y="11106"/>
                    </a:cubicBezTo>
                    <a:cubicBezTo>
                      <a:pt x="1604" y="11106"/>
                      <a:pt x="1604" y="11113"/>
                      <a:pt x="1610" y="11113"/>
                    </a:cubicBezTo>
                    <a:lnTo>
                      <a:pt x="1617" y="11120"/>
                    </a:lnTo>
                    <a:lnTo>
                      <a:pt x="1624" y="11120"/>
                    </a:lnTo>
                    <a:cubicBezTo>
                      <a:pt x="1633" y="11127"/>
                      <a:pt x="1633" y="11127"/>
                      <a:pt x="1640" y="11127"/>
                    </a:cubicBezTo>
                    <a:cubicBezTo>
                      <a:pt x="1647" y="11127"/>
                      <a:pt x="1654" y="11136"/>
                      <a:pt x="1654" y="11136"/>
                    </a:cubicBezTo>
                    <a:lnTo>
                      <a:pt x="1667" y="11136"/>
                    </a:lnTo>
                    <a:lnTo>
                      <a:pt x="1667" y="11093"/>
                    </a:lnTo>
                    <a:cubicBezTo>
                      <a:pt x="1667" y="11056"/>
                      <a:pt x="1690" y="11020"/>
                      <a:pt x="1740" y="10991"/>
                    </a:cubicBezTo>
                    <a:lnTo>
                      <a:pt x="9775" y="6355"/>
                    </a:lnTo>
                    <a:cubicBezTo>
                      <a:pt x="9812" y="6333"/>
                      <a:pt x="9855" y="6319"/>
                      <a:pt x="9905" y="6312"/>
                    </a:cubicBezTo>
                    <a:cubicBezTo>
                      <a:pt x="9920" y="6262"/>
                      <a:pt x="9920" y="6210"/>
                      <a:pt x="9905" y="6160"/>
                    </a:cubicBezTo>
                    <a:lnTo>
                      <a:pt x="8404" y="145"/>
                    </a:lnTo>
                    <a:cubicBezTo>
                      <a:pt x="8388" y="66"/>
                      <a:pt x="8338" y="16"/>
                      <a:pt x="8288" y="9"/>
                    </a:cubicBezTo>
                    <a:cubicBezTo>
                      <a:pt x="8281" y="9"/>
                      <a:pt x="8275" y="9"/>
                      <a:pt x="8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903;p41">
                <a:extLst>
                  <a:ext uri="{FF2B5EF4-FFF2-40B4-BE49-F238E27FC236}">
                    <a16:creationId xmlns:a16="http://schemas.microsoft.com/office/drawing/2014/main" id="{404028A0-25D4-583E-5507-55F47C6AC154}"/>
                  </a:ext>
                </a:extLst>
              </p:cNvPr>
              <p:cNvSpPr/>
              <p:nvPr/>
            </p:nvSpPr>
            <p:spPr>
              <a:xfrm>
                <a:off x="1442237" y="3676402"/>
                <a:ext cx="170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16" h="44" extrusionOk="0">
                    <a:moveTo>
                      <a:pt x="0" y="1"/>
                    </a:moveTo>
                    <a:lnTo>
                      <a:pt x="0" y="44"/>
                    </a:lnTo>
                    <a:lnTo>
                      <a:pt x="16" y="44"/>
                    </a:lnTo>
                    <a:cubicBezTo>
                      <a:pt x="16" y="44"/>
                      <a:pt x="9" y="44"/>
                      <a:pt x="9" y="35"/>
                    </a:cubicBezTo>
                    <a:cubicBezTo>
                      <a:pt x="0" y="28"/>
                      <a:pt x="0" y="1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904;p41">
                <a:extLst>
                  <a:ext uri="{FF2B5EF4-FFF2-40B4-BE49-F238E27FC236}">
                    <a16:creationId xmlns:a16="http://schemas.microsoft.com/office/drawing/2014/main" id="{C3AB46EE-CB38-172E-FC53-344E605C4F2D}"/>
                  </a:ext>
                </a:extLst>
              </p:cNvPr>
              <p:cNvSpPr/>
              <p:nvPr/>
            </p:nvSpPr>
            <p:spPr>
              <a:xfrm>
                <a:off x="2145244" y="2496177"/>
                <a:ext cx="1596" cy="9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9" extrusionOk="0">
                    <a:moveTo>
                      <a:pt x="1" y="0"/>
                    </a:moveTo>
                    <a:cubicBezTo>
                      <a:pt x="1" y="6"/>
                      <a:pt x="3" y="8"/>
                      <a:pt x="7" y="8"/>
                    </a:cubicBezTo>
                    <a:lnTo>
                      <a:pt x="7" y="8"/>
                    </a:lnTo>
                    <a:lnTo>
                      <a:pt x="1" y="0"/>
                    </a:lnTo>
                    <a:close/>
                    <a:moveTo>
                      <a:pt x="7" y="8"/>
                    </a:moveTo>
                    <a:lnTo>
                      <a:pt x="7" y="9"/>
                    </a:lnTo>
                    <a:lnTo>
                      <a:pt x="14" y="9"/>
                    </a:lnTo>
                    <a:cubicBezTo>
                      <a:pt x="12" y="9"/>
                      <a:pt x="9" y="9"/>
                      <a:pt x="7" y="8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905;p41">
                <a:extLst>
                  <a:ext uri="{FF2B5EF4-FFF2-40B4-BE49-F238E27FC236}">
                    <a16:creationId xmlns:a16="http://schemas.microsoft.com/office/drawing/2014/main" id="{495DFCBF-F02B-3E91-DFFF-39F6D0A95111}"/>
                  </a:ext>
                </a:extLst>
              </p:cNvPr>
              <p:cNvSpPr/>
              <p:nvPr/>
            </p:nvSpPr>
            <p:spPr>
              <a:xfrm>
                <a:off x="1250392" y="2493623"/>
                <a:ext cx="893994" cy="1187452"/>
              </a:xfrm>
              <a:custGeom>
                <a:avLst/>
                <a:gdLst/>
                <a:ahLst/>
                <a:cxnLst/>
                <a:rect l="l" t="t" r="r" b="b"/>
                <a:pathLst>
                  <a:path w="8402" h="11160" extrusionOk="0">
                    <a:moveTo>
                      <a:pt x="8258" y="1"/>
                    </a:moveTo>
                    <a:cubicBezTo>
                      <a:pt x="8234" y="1"/>
                      <a:pt x="8207" y="9"/>
                      <a:pt x="8179" y="24"/>
                    </a:cubicBezTo>
                    <a:lnTo>
                      <a:pt x="151" y="4661"/>
                    </a:lnTo>
                    <a:cubicBezTo>
                      <a:pt x="51" y="4711"/>
                      <a:pt x="1" y="4854"/>
                      <a:pt x="28" y="4977"/>
                    </a:cubicBezTo>
                    <a:lnTo>
                      <a:pt x="1531" y="10994"/>
                    </a:lnTo>
                    <a:cubicBezTo>
                      <a:pt x="1553" y="11073"/>
                      <a:pt x="1603" y="11123"/>
                      <a:pt x="1660" y="11130"/>
                    </a:cubicBezTo>
                    <a:cubicBezTo>
                      <a:pt x="1703" y="11137"/>
                      <a:pt x="1746" y="11151"/>
                      <a:pt x="1790" y="11160"/>
                    </a:cubicBezTo>
                    <a:cubicBezTo>
                      <a:pt x="1790" y="11160"/>
                      <a:pt x="1783" y="11151"/>
                      <a:pt x="1776" y="11151"/>
                    </a:cubicBezTo>
                    <a:cubicBezTo>
                      <a:pt x="1769" y="11151"/>
                      <a:pt x="1769" y="11151"/>
                      <a:pt x="1760" y="11144"/>
                    </a:cubicBezTo>
                    <a:lnTo>
                      <a:pt x="1753" y="11144"/>
                    </a:lnTo>
                    <a:lnTo>
                      <a:pt x="1746" y="11137"/>
                    </a:lnTo>
                    <a:cubicBezTo>
                      <a:pt x="1740" y="11137"/>
                      <a:pt x="1740" y="11130"/>
                      <a:pt x="1733" y="11130"/>
                    </a:cubicBezTo>
                    <a:cubicBezTo>
                      <a:pt x="1726" y="11123"/>
                      <a:pt x="1717" y="11117"/>
                      <a:pt x="1717" y="11117"/>
                    </a:cubicBezTo>
                    <a:cubicBezTo>
                      <a:pt x="1710" y="11108"/>
                      <a:pt x="1703" y="11101"/>
                      <a:pt x="1703" y="11094"/>
                    </a:cubicBezTo>
                    <a:lnTo>
                      <a:pt x="1696" y="11094"/>
                    </a:lnTo>
                    <a:cubicBezTo>
                      <a:pt x="1689" y="11080"/>
                      <a:pt x="1683" y="11065"/>
                      <a:pt x="1674" y="11051"/>
                    </a:cubicBezTo>
                    <a:lnTo>
                      <a:pt x="1674" y="11044"/>
                    </a:lnTo>
                    <a:cubicBezTo>
                      <a:pt x="1674" y="11037"/>
                      <a:pt x="1667" y="11030"/>
                      <a:pt x="1667" y="11022"/>
                    </a:cubicBezTo>
                    <a:lnTo>
                      <a:pt x="164" y="4999"/>
                    </a:lnTo>
                    <a:cubicBezTo>
                      <a:pt x="137" y="4884"/>
                      <a:pt x="187" y="4741"/>
                      <a:pt x="280" y="4682"/>
                    </a:cubicBezTo>
                    <a:lnTo>
                      <a:pt x="8316" y="46"/>
                    </a:lnTo>
                    <a:cubicBezTo>
                      <a:pt x="8345" y="33"/>
                      <a:pt x="8374" y="24"/>
                      <a:pt x="8402" y="24"/>
                    </a:cubicBezTo>
                    <a:lnTo>
                      <a:pt x="8381" y="24"/>
                    </a:lnTo>
                    <a:cubicBezTo>
                      <a:pt x="8374" y="17"/>
                      <a:pt x="8359" y="17"/>
                      <a:pt x="8352" y="17"/>
                    </a:cubicBezTo>
                    <a:cubicBezTo>
                      <a:pt x="8324" y="10"/>
                      <a:pt x="8302" y="3"/>
                      <a:pt x="8281" y="3"/>
                    </a:cubicBezTo>
                    <a:cubicBezTo>
                      <a:pt x="8274" y="2"/>
                      <a:pt x="8266" y="1"/>
                      <a:pt x="82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906;p41">
                <a:extLst>
                  <a:ext uri="{FF2B5EF4-FFF2-40B4-BE49-F238E27FC236}">
                    <a16:creationId xmlns:a16="http://schemas.microsoft.com/office/drawing/2014/main" id="{761592FB-3C3E-AE67-ABC5-2B6BED816D5B}"/>
                  </a:ext>
                </a:extLst>
              </p:cNvPr>
              <p:cNvSpPr/>
              <p:nvPr/>
            </p:nvSpPr>
            <p:spPr>
              <a:xfrm>
                <a:off x="1289336" y="2535120"/>
                <a:ext cx="999013" cy="1070303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10059" extrusionOk="0">
                    <a:moveTo>
                      <a:pt x="8000" y="0"/>
                    </a:moveTo>
                    <a:cubicBezTo>
                      <a:pt x="7991" y="0"/>
                      <a:pt x="7982" y="3"/>
                      <a:pt x="7972" y="8"/>
                    </a:cubicBezTo>
                    <a:lnTo>
                      <a:pt x="50" y="4580"/>
                    </a:lnTo>
                    <a:cubicBezTo>
                      <a:pt x="23" y="4602"/>
                      <a:pt x="0" y="4646"/>
                      <a:pt x="14" y="4689"/>
                    </a:cubicBezTo>
                    <a:lnTo>
                      <a:pt x="1337" y="10007"/>
                    </a:lnTo>
                    <a:cubicBezTo>
                      <a:pt x="1347" y="10039"/>
                      <a:pt x="1370" y="10058"/>
                      <a:pt x="1392" y="10058"/>
                    </a:cubicBezTo>
                    <a:cubicBezTo>
                      <a:pt x="1401" y="10058"/>
                      <a:pt x="1409" y="10056"/>
                      <a:pt x="1417" y="10050"/>
                    </a:cubicBezTo>
                    <a:lnTo>
                      <a:pt x="9338" y="5479"/>
                    </a:lnTo>
                    <a:cubicBezTo>
                      <a:pt x="9373" y="5456"/>
                      <a:pt x="9388" y="5406"/>
                      <a:pt x="9381" y="5370"/>
                    </a:cubicBezTo>
                    <a:lnTo>
                      <a:pt x="8051" y="45"/>
                    </a:lnTo>
                    <a:cubicBezTo>
                      <a:pt x="8040" y="18"/>
                      <a:pt x="8022" y="0"/>
                      <a:pt x="8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907;p41">
                <a:extLst>
                  <a:ext uri="{FF2B5EF4-FFF2-40B4-BE49-F238E27FC236}">
                    <a16:creationId xmlns:a16="http://schemas.microsoft.com/office/drawing/2014/main" id="{5781D18D-24F2-1C88-3AE0-413FF05EC752}"/>
                  </a:ext>
                </a:extLst>
              </p:cNvPr>
              <p:cNvSpPr/>
              <p:nvPr/>
            </p:nvSpPr>
            <p:spPr>
              <a:xfrm>
                <a:off x="1442237" y="3676402"/>
                <a:ext cx="170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16" h="44" extrusionOk="0">
                    <a:moveTo>
                      <a:pt x="0" y="1"/>
                    </a:moveTo>
                    <a:lnTo>
                      <a:pt x="0" y="44"/>
                    </a:lnTo>
                    <a:lnTo>
                      <a:pt x="16" y="44"/>
                    </a:lnTo>
                    <a:cubicBezTo>
                      <a:pt x="16" y="44"/>
                      <a:pt x="9" y="44"/>
                      <a:pt x="9" y="35"/>
                    </a:cubicBezTo>
                    <a:cubicBezTo>
                      <a:pt x="0" y="28"/>
                      <a:pt x="0" y="1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908;p41">
                <a:extLst>
                  <a:ext uri="{FF2B5EF4-FFF2-40B4-BE49-F238E27FC236}">
                    <a16:creationId xmlns:a16="http://schemas.microsoft.com/office/drawing/2014/main" id="{F63DA399-C36E-CD76-140E-E2EC330E9D36}"/>
                  </a:ext>
                </a:extLst>
              </p:cNvPr>
              <p:cNvSpPr/>
              <p:nvPr/>
            </p:nvSpPr>
            <p:spPr>
              <a:xfrm>
                <a:off x="1442237" y="3488281"/>
                <a:ext cx="1405896" cy="527969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4962" extrusionOk="0">
                    <a:moveTo>
                      <a:pt x="13213" y="0"/>
                    </a:moveTo>
                    <a:cubicBezTo>
                      <a:pt x="13213" y="28"/>
                      <a:pt x="13206" y="50"/>
                      <a:pt x="13184" y="71"/>
                    </a:cubicBezTo>
                    <a:cubicBezTo>
                      <a:pt x="13177" y="78"/>
                      <a:pt x="13170" y="87"/>
                      <a:pt x="13154" y="93"/>
                    </a:cubicBezTo>
                    <a:cubicBezTo>
                      <a:pt x="13154" y="93"/>
                      <a:pt x="13147" y="100"/>
                      <a:pt x="13141" y="100"/>
                    </a:cubicBezTo>
                    <a:lnTo>
                      <a:pt x="5105" y="4736"/>
                    </a:lnTo>
                    <a:cubicBezTo>
                      <a:pt x="5057" y="4766"/>
                      <a:pt x="4992" y="4781"/>
                      <a:pt x="4929" y="4781"/>
                    </a:cubicBezTo>
                    <a:cubicBezTo>
                      <a:pt x="4870" y="4781"/>
                      <a:pt x="4812" y="4768"/>
                      <a:pt x="4767" y="4744"/>
                    </a:cubicBezTo>
                    <a:lnTo>
                      <a:pt x="73" y="1869"/>
                    </a:lnTo>
                    <a:cubicBezTo>
                      <a:pt x="43" y="1846"/>
                      <a:pt x="23" y="1832"/>
                      <a:pt x="16" y="1812"/>
                    </a:cubicBezTo>
                    <a:lnTo>
                      <a:pt x="0" y="1812"/>
                    </a:lnTo>
                    <a:lnTo>
                      <a:pt x="0" y="2091"/>
                    </a:lnTo>
                    <a:cubicBezTo>
                      <a:pt x="0" y="2127"/>
                      <a:pt x="23" y="2164"/>
                      <a:pt x="73" y="2191"/>
                    </a:cubicBezTo>
                    <a:lnTo>
                      <a:pt x="4767" y="4924"/>
                    </a:lnTo>
                    <a:cubicBezTo>
                      <a:pt x="4813" y="4949"/>
                      <a:pt x="4876" y="4961"/>
                      <a:pt x="4939" y="4961"/>
                    </a:cubicBezTo>
                    <a:cubicBezTo>
                      <a:pt x="5002" y="4961"/>
                      <a:pt x="5065" y="4949"/>
                      <a:pt x="5112" y="4924"/>
                    </a:cubicBezTo>
                    <a:lnTo>
                      <a:pt x="13141" y="280"/>
                    </a:lnTo>
                    <a:cubicBezTo>
                      <a:pt x="13191" y="259"/>
                      <a:pt x="13213" y="223"/>
                      <a:pt x="13213" y="187"/>
                    </a:cubicBezTo>
                    <a:lnTo>
                      <a:pt x="1321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909;p41">
                <a:extLst>
                  <a:ext uri="{FF2B5EF4-FFF2-40B4-BE49-F238E27FC236}">
                    <a16:creationId xmlns:a16="http://schemas.microsoft.com/office/drawing/2014/main" id="{F3B9675A-1ACD-F6CA-1CC3-3B49B98164F1}"/>
                  </a:ext>
                </a:extLst>
              </p:cNvPr>
              <p:cNvSpPr/>
              <p:nvPr/>
            </p:nvSpPr>
            <p:spPr>
              <a:xfrm>
                <a:off x="1505760" y="3662463"/>
                <a:ext cx="62884" cy="34581"/>
              </a:xfrm>
              <a:custGeom>
                <a:avLst/>
                <a:gdLst/>
                <a:ahLst/>
                <a:cxnLst/>
                <a:rect l="l" t="t" r="r" b="b"/>
                <a:pathLst>
                  <a:path w="591" h="325" extrusionOk="0">
                    <a:moveTo>
                      <a:pt x="411" y="1"/>
                    </a:moveTo>
                    <a:cubicBezTo>
                      <a:pt x="377" y="1"/>
                      <a:pt x="343" y="8"/>
                      <a:pt x="318" y="23"/>
                    </a:cubicBezTo>
                    <a:lnTo>
                      <a:pt x="50" y="175"/>
                    </a:lnTo>
                    <a:cubicBezTo>
                      <a:pt x="0" y="202"/>
                      <a:pt x="0" y="252"/>
                      <a:pt x="50" y="282"/>
                    </a:cubicBezTo>
                    <a:lnTo>
                      <a:pt x="86" y="304"/>
                    </a:lnTo>
                    <a:cubicBezTo>
                      <a:pt x="111" y="318"/>
                      <a:pt x="146" y="325"/>
                      <a:pt x="180" y="325"/>
                    </a:cubicBezTo>
                    <a:cubicBezTo>
                      <a:pt x="214" y="325"/>
                      <a:pt x="249" y="318"/>
                      <a:pt x="275" y="304"/>
                    </a:cubicBezTo>
                    <a:lnTo>
                      <a:pt x="540" y="152"/>
                    </a:lnTo>
                    <a:cubicBezTo>
                      <a:pt x="590" y="123"/>
                      <a:pt x="590" y="73"/>
                      <a:pt x="540" y="45"/>
                    </a:cubicBezTo>
                    <a:lnTo>
                      <a:pt x="504" y="23"/>
                    </a:lnTo>
                    <a:cubicBezTo>
                      <a:pt x="479" y="8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910;p41">
                <a:extLst>
                  <a:ext uri="{FF2B5EF4-FFF2-40B4-BE49-F238E27FC236}">
                    <a16:creationId xmlns:a16="http://schemas.microsoft.com/office/drawing/2014/main" id="{C8A2CFA2-CD12-AAA1-3D46-ABDDCBBB71BC}"/>
                  </a:ext>
                </a:extLst>
              </p:cNvPr>
              <p:cNvSpPr/>
              <p:nvPr/>
            </p:nvSpPr>
            <p:spPr>
              <a:xfrm>
                <a:off x="1562473" y="3632777"/>
                <a:ext cx="57351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5" extrusionOk="0">
                    <a:moveTo>
                      <a:pt x="359" y="0"/>
                    </a:moveTo>
                    <a:cubicBezTo>
                      <a:pt x="325" y="0"/>
                      <a:pt x="291" y="8"/>
                      <a:pt x="266" y="22"/>
                    </a:cubicBezTo>
                    <a:lnTo>
                      <a:pt x="57" y="143"/>
                    </a:lnTo>
                    <a:cubicBezTo>
                      <a:pt x="0" y="179"/>
                      <a:pt x="0" y="222"/>
                      <a:pt x="57" y="252"/>
                    </a:cubicBezTo>
                    <a:lnTo>
                      <a:pt x="87" y="272"/>
                    </a:lnTo>
                    <a:cubicBezTo>
                      <a:pt x="115" y="287"/>
                      <a:pt x="149" y="294"/>
                      <a:pt x="183" y="294"/>
                    </a:cubicBezTo>
                    <a:cubicBezTo>
                      <a:pt x="217" y="294"/>
                      <a:pt x="251" y="287"/>
                      <a:pt x="280" y="272"/>
                    </a:cubicBezTo>
                    <a:lnTo>
                      <a:pt x="488" y="152"/>
                    </a:lnTo>
                    <a:cubicBezTo>
                      <a:pt x="539" y="122"/>
                      <a:pt x="539" y="72"/>
                      <a:pt x="488" y="43"/>
                    </a:cubicBezTo>
                    <a:lnTo>
                      <a:pt x="452" y="22"/>
                    </a:lnTo>
                    <a:cubicBezTo>
                      <a:pt x="427" y="8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911;p41">
                <a:extLst>
                  <a:ext uri="{FF2B5EF4-FFF2-40B4-BE49-F238E27FC236}">
                    <a16:creationId xmlns:a16="http://schemas.microsoft.com/office/drawing/2014/main" id="{3F97A64C-F2A3-74FA-BAEA-3638FDBEF034}"/>
                  </a:ext>
                </a:extLst>
              </p:cNvPr>
              <p:cNvSpPr/>
              <p:nvPr/>
            </p:nvSpPr>
            <p:spPr>
              <a:xfrm>
                <a:off x="1538638" y="3681722"/>
                <a:ext cx="81930" cy="4575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0" extrusionOk="0">
                    <a:moveTo>
                      <a:pt x="411" y="1"/>
                    </a:moveTo>
                    <a:cubicBezTo>
                      <a:pt x="377" y="1"/>
                      <a:pt x="342" y="7"/>
                      <a:pt x="317" y="21"/>
                    </a:cubicBezTo>
                    <a:lnTo>
                      <a:pt x="52" y="173"/>
                    </a:lnTo>
                    <a:cubicBezTo>
                      <a:pt x="0" y="201"/>
                      <a:pt x="0" y="252"/>
                      <a:pt x="52" y="280"/>
                    </a:cubicBezTo>
                    <a:lnTo>
                      <a:pt x="267" y="402"/>
                    </a:lnTo>
                    <a:cubicBezTo>
                      <a:pt x="292" y="421"/>
                      <a:pt x="326" y="430"/>
                      <a:pt x="361" y="430"/>
                    </a:cubicBezTo>
                    <a:cubicBezTo>
                      <a:pt x="395" y="430"/>
                      <a:pt x="429" y="421"/>
                      <a:pt x="454" y="402"/>
                    </a:cubicBezTo>
                    <a:lnTo>
                      <a:pt x="712" y="252"/>
                    </a:lnTo>
                    <a:cubicBezTo>
                      <a:pt x="769" y="223"/>
                      <a:pt x="769" y="173"/>
                      <a:pt x="712" y="144"/>
                    </a:cubicBezTo>
                    <a:lnTo>
                      <a:pt x="504" y="21"/>
                    </a:lnTo>
                    <a:cubicBezTo>
                      <a:pt x="479" y="7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912;p41">
                <a:extLst>
                  <a:ext uri="{FF2B5EF4-FFF2-40B4-BE49-F238E27FC236}">
                    <a16:creationId xmlns:a16="http://schemas.microsoft.com/office/drawing/2014/main" id="{87BCEC8E-FDBB-EA99-CE98-7F60FA8ED5AE}"/>
                  </a:ext>
                </a:extLst>
              </p:cNvPr>
              <p:cNvSpPr/>
              <p:nvPr/>
            </p:nvSpPr>
            <p:spPr>
              <a:xfrm>
                <a:off x="1590031" y="3711515"/>
                <a:ext cx="84164" cy="47349"/>
              </a:xfrm>
              <a:custGeom>
                <a:avLst/>
                <a:gdLst/>
                <a:ahLst/>
                <a:cxnLst/>
                <a:rect l="l" t="t" r="r" b="b"/>
                <a:pathLst>
                  <a:path w="791" h="445" extrusionOk="0">
                    <a:moveTo>
                      <a:pt x="409" y="0"/>
                    </a:moveTo>
                    <a:cubicBezTo>
                      <a:pt x="375" y="0"/>
                      <a:pt x="341" y="8"/>
                      <a:pt x="316" y="22"/>
                    </a:cubicBezTo>
                    <a:lnTo>
                      <a:pt x="50" y="173"/>
                    </a:lnTo>
                    <a:cubicBezTo>
                      <a:pt x="0" y="202"/>
                      <a:pt x="0" y="252"/>
                      <a:pt x="50" y="281"/>
                    </a:cubicBezTo>
                    <a:lnTo>
                      <a:pt x="286" y="417"/>
                    </a:lnTo>
                    <a:cubicBezTo>
                      <a:pt x="311" y="436"/>
                      <a:pt x="346" y="445"/>
                      <a:pt x="380" y="445"/>
                    </a:cubicBezTo>
                    <a:cubicBezTo>
                      <a:pt x="414" y="445"/>
                      <a:pt x="449" y="436"/>
                      <a:pt x="474" y="417"/>
                    </a:cubicBezTo>
                    <a:lnTo>
                      <a:pt x="740" y="266"/>
                    </a:lnTo>
                    <a:cubicBezTo>
                      <a:pt x="790" y="238"/>
                      <a:pt x="790" y="188"/>
                      <a:pt x="740" y="159"/>
                    </a:cubicBezTo>
                    <a:lnTo>
                      <a:pt x="502" y="22"/>
                    </a:lnTo>
                    <a:cubicBezTo>
                      <a:pt x="477" y="8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913;p41">
                <a:extLst>
                  <a:ext uri="{FF2B5EF4-FFF2-40B4-BE49-F238E27FC236}">
                    <a16:creationId xmlns:a16="http://schemas.microsoft.com/office/drawing/2014/main" id="{3E71F01C-8307-9A72-CB7A-5E82076C9C64}"/>
                  </a:ext>
                </a:extLst>
              </p:cNvPr>
              <p:cNvSpPr/>
              <p:nvPr/>
            </p:nvSpPr>
            <p:spPr>
              <a:xfrm>
                <a:off x="1614398" y="3601388"/>
                <a:ext cx="59798" cy="3373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7" extrusionOk="0">
                    <a:moveTo>
                      <a:pt x="382" y="0"/>
                    </a:moveTo>
                    <a:cubicBezTo>
                      <a:pt x="348" y="0"/>
                      <a:pt x="314" y="8"/>
                      <a:pt x="289" y="22"/>
                    </a:cubicBezTo>
                    <a:lnTo>
                      <a:pt x="51" y="166"/>
                    </a:lnTo>
                    <a:cubicBezTo>
                      <a:pt x="0" y="195"/>
                      <a:pt x="0" y="245"/>
                      <a:pt x="51" y="274"/>
                    </a:cubicBezTo>
                    <a:lnTo>
                      <a:pt x="87" y="295"/>
                    </a:lnTo>
                    <a:cubicBezTo>
                      <a:pt x="112" y="310"/>
                      <a:pt x="144" y="317"/>
                      <a:pt x="177" y="317"/>
                    </a:cubicBezTo>
                    <a:cubicBezTo>
                      <a:pt x="211" y="317"/>
                      <a:pt x="245" y="310"/>
                      <a:pt x="273" y="295"/>
                    </a:cubicBezTo>
                    <a:lnTo>
                      <a:pt x="511" y="152"/>
                    </a:lnTo>
                    <a:cubicBezTo>
                      <a:pt x="561" y="122"/>
                      <a:pt x="561" y="72"/>
                      <a:pt x="511" y="43"/>
                    </a:cubicBezTo>
                    <a:lnTo>
                      <a:pt x="475" y="22"/>
                    </a:lnTo>
                    <a:cubicBezTo>
                      <a:pt x="450" y="8"/>
                      <a:pt x="416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914;p41">
                <a:extLst>
                  <a:ext uri="{FF2B5EF4-FFF2-40B4-BE49-F238E27FC236}">
                    <a16:creationId xmlns:a16="http://schemas.microsoft.com/office/drawing/2014/main" id="{F08972EF-921F-9EF7-EA9A-CDD67F749D55}"/>
                  </a:ext>
                </a:extLst>
              </p:cNvPr>
              <p:cNvSpPr/>
              <p:nvPr/>
            </p:nvSpPr>
            <p:spPr>
              <a:xfrm>
                <a:off x="1643446" y="3742904"/>
                <a:ext cx="81930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24" extrusionOk="0">
                    <a:moveTo>
                      <a:pt x="411" y="0"/>
                    </a:moveTo>
                    <a:cubicBezTo>
                      <a:pt x="377" y="0"/>
                      <a:pt x="342" y="8"/>
                      <a:pt x="317" y="22"/>
                    </a:cubicBezTo>
                    <a:lnTo>
                      <a:pt x="59" y="173"/>
                    </a:lnTo>
                    <a:cubicBezTo>
                      <a:pt x="7" y="202"/>
                      <a:pt x="0" y="252"/>
                      <a:pt x="59" y="281"/>
                    </a:cubicBezTo>
                    <a:lnTo>
                      <a:pt x="266" y="402"/>
                    </a:lnTo>
                    <a:cubicBezTo>
                      <a:pt x="292" y="417"/>
                      <a:pt x="326" y="424"/>
                      <a:pt x="360" y="424"/>
                    </a:cubicBezTo>
                    <a:cubicBezTo>
                      <a:pt x="395" y="424"/>
                      <a:pt x="429" y="417"/>
                      <a:pt x="454" y="402"/>
                    </a:cubicBezTo>
                    <a:lnTo>
                      <a:pt x="719" y="252"/>
                    </a:lnTo>
                    <a:cubicBezTo>
                      <a:pt x="769" y="223"/>
                      <a:pt x="769" y="173"/>
                      <a:pt x="719" y="143"/>
                    </a:cubicBezTo>
                    <a:lnTo>
                      <a:pt x="504" y="22"/>
                    </a:lnTo>
                    <a:cubicBezTo>
                      <a:pt x="479" y="8"/>
                      <a:pt x="445" y="0"/>
                      <a:pt x="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915;p41">
                <a:extLst>
                  <a:ext uri="{FF2B5EF4-FFF2-40B4-BE49-F238E27FC236}">
                    <a16:creationId xmlns:a16="http://schemas.microsoft.com/office/drawing/2014/main" id="{45315BFC-507C-F677-5AB8-BB3CE2D2AA30}"/>
                  </a:ext>
                </a:extLst>
              </p:cNvPr>
              <p:cNvSpPr/>
              <p:nvPr/>
            </p:nvSpPr>
            <p:spPr>
              <a:xfrm>
                <a:off x="1595351" y="3620434"/>
                <a:ext cx="130769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99" extrusionOk="0">
                    <a:moveTo>
                      <a:pt x="870" y="1"/>
                    </a:moveTo>
                    <a:cubicBezTo>
                      <a:pt x="835" y="1"/>
                      <a:pt x="801" y="8"/>
                      <a:pt x="776" y="23"/>
                    </a:cubicBezTo>
                    <a:lnTo>
                      <a:pt x="57" y="440"/>
                    </a:lnTo>
                    <a:cubicBezTo>
                      <a:pt x="0" y="468"/>
                      <a:pt x="0" y="518"/>
                      <a:pt x="50" y="547"/>
                    </a:cubicBezTo>
                    <a:lnTo>
                      <a:pt x="266" y="677"/>
                    </a:lnTo>
                    <a:cubicBezTo>
                      <a:pt x="291" y="691"/>
                      <a:pt x="325" y="699"/>
                      <a:pt x="359" y="699"/>
                    </a:cubicBezTo>
                    <a:cubicBezTo>
                      <a:pt x="393" y="699"/>
                      <a:pt x="427" y="691"/>
                      <a:pt x="452" y="677"/>
                    </a:cubicBezTo>
                    <a:lnTo>
                      <a:pt x="1171" y="259"/>
                    </a:lnTo>
                    <a:cubicBezTo>
                      <a:pt x="1228" y="225"/>
                      <a:pt x="1228" y="181"/>
                      <a:pt x="1178" y="145"/>
                    </a:cubicBezTo>
                    <a:lnTo>
                      <a:pt x="963" y="23"/>
                    </a:lnTo>
                    <a:cubicBezTo>
                      <a:pt x="938" y="8"/>
                      <a:pt x="904" y="1"/>
                      <a:pt x="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16;p41">
                <a:extLst>
                  <a:ext uri="{FF2B5EF4-FFF2-40B4-BE49-F238E27FC236}">
                    <a16:creationId xmlns:a16="http://schemas.microsoft.com/office/drawing/2014/main" id="{32DFBC4C-B795-029D-0A11-84B634ED0F29}"/>
                  </a:ext>
                </a:extLst>
              </p:cNvPr>
              <p:cNvSpPr/>
              <p:nvPr/>
            </p:nvSpPr>
            <p:spPr>
              <a:xfrm>
                <a:off x="1668025" y="3570744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0" y="0"/>
                    </a:moveTo>
                    <a:cubicBezTo>
                      <a:pt x="346" y="0"/>
                      <a:pt x="312" y="8"/>
                      <a:pt x="287" y="22"/>
                    </a:cubicBezTo>
                    <a:lnTo>
                      <a:pt x="57" y="159"/>
                    </a:lnTo>
                    <a:cubicBezTo>
                      <a:pt x="7" y="188"/>
                      <a:pt x="0" y="238"/>
                      <a:pt x="57" y="267"/>
                    </a:cubicBezTo>
                    <a:lnTo>
                      <a:pt x="86" y="288"/>
                    </a:lnTo>
                    <a:cubicBezTo>
                      <a:pt x="115" y="303"/>
                      <a:pt x="149" y="310"/>
                      <a:pt x="183" y="310"/>
                    </a:cubicBezTo>
                    <a:cubicBezTo>
                      <a:pt x="217" y="310"/>
                      <a:pt x="251" y="303"/>
                      <a:pt x="280" y="288"/>
                    </a:cubicBezTo>
                    <a:lnTo>
                      <a:pt x="502" y="152"/>
                    </a:lnTo>
                    <a:cubicBezTo>
                      <a:pt x="561" y="122"/>
                      <a:pt x="561" y="72"/>
                      <a:pt x="509" y="45"/>
                    </a:cubicBezTo>
                    <a:lnTo>
                      <a:pt x="475" y="22"/>
                    </a:lnTo>
                    <a:cubicBezTo>
                      <a:pt x="449" y="8"/>
                      <a:pt x="414" y="0"/>
                      <a:pt x="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17;p41">
                <a:extLst>
                  <a:ext uri="{FF2B5EF4-FFF2-40B4-BE49-F238E27FC236}">
                    <a16:creationId xmlns:a16="http://schemas.microsoft.com/office/drawing/2014/main" id="{E4FE2DAC-4E30-0254-DB8F-1BEFC7DDA8D0}"/>
                  </a:ext>
                </a:extLst>
              </p:cNvPr>
              <p:cNvSpPr/>
              <p:nvPr/>
            </p:nvSpPr>
            <p:spPr>
              <a:xfrm>
                <a:off x="1646531" y="3658101"/>
                <a:ext cx="119384" cy="6788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38" extrusionOk="0">
                    <a:moveTo>
                      <a:pt x="740" y="0"/>
                    </a:moveTo>
                    <a:cubicBezTo>
                      <a:pt x="706" y="0"/>
                      <a:pt x="672" y="9"/>
                      <a:pt x="647" y="28"/>
                    </a:cubicBezTo>
                    <a:lnTo>
                      <a:pt x="50" y="366"/>
                    </a:lnTo>
                    <a:cubicBezTo>
                      <a:pt x="0" y="395"/>
                      <a:pt x="0" y="445"/>
                      <a:pt x="50" y="474"/>
                    </a:cubicBezTo>
                    <a:lnTo>
                      <a:pt x="288" y="611"/>
                    </a:lnTo>
                    <a:cubicBezTo>
                      <a:pt x="317" y="629"/>
                      <a:pt x="351" y="638"/>
                      <a:pt x="385" y="638"/>
                    </a:cubicBezTo>
                    <a:cubicBezTo>
                      <a:pt x="419" y="638"/>
                      <a:pt x="453" y="629"/>
                      <a:pt x="482" y="611"/>
                    </a:cubicBezTo>
                    <a:lnTo>
                      <a:pt x="1072" y="273"/>
                    </a:lnTo>
                    <a:cubicBezTo>
                      <a:pt x="1122" y="243"/>
                      <a:pt x="1122" y="193"/>
                      <a:pt x="1072" y="164"/>
                    </a:cubicBezTo>
                    <a:lnTo>
                      <a:pt x="834" y="28"/>
                    </a:lnTo>
                    <a:cubicBezTo>
                      <a:pt x="809" y="9"/>
                      <a:pt x="775" y="0"/>
                      <a:pt x="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18;p41">
                <a:extLst>
                  <a:ext uri="{FF2B5EF4-FFF2-40B4-BE49-F238E27FC236}">
                    <a16:creationId xmlns:a16="http://schemas.microsoft.com/office/drawing/2014/main" id="{BE35C485-3E84-D5B4-1DBE-88450ED34107}"/>
                  </a:ext>
                </a:extLst>
              </p:cNvPr>
              <p:cNvSpPr/>
              <p:nvPr/>
            </p:nvSpPr>
            <p:spPr>
              <a:xfrm>
                <a:off x="1694626" y="3772059"/>
                <a:ext cx="82675" cy="4671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9" extrusionOk="0">
                    <a:moveTo>
                      <a:pt x="411" y="1"/>
                    </a:moveTo>
                    <a:cubicBezTo>
                      <a:pt x="377" y="1"/>
                      <a:pt x="343" y="10"/>
                      <a:pt x="318" y="28"/>
                    </a:cubicBezTo>
                    <a:lnTo>
                      <a:pt x="52" y="180"/>
                    </a:lnTo>
                    <a:cubicBezTo>
                      <a:pt x="0" y="207"/>
                      <a:pt x="0" y="257"/>
                      <a:pt x="52" y="287"/>
                    </a:cubicBezTo>
                    <a:lnTo>
                      <a:pt x="275" y="416"/>
                    </a:lnTo>
                    <a:cubicBezTo>
                      <a:pt x="300" y="431"/>
                      <a:pt x="334" y="438"/>
                      <a:pt x="368" y="438"/>
                    </a:cubicBezTo>
                    <a:cubicBezTo>
                      <a:pt x="402" y="438"/>
                      <a:pt x="436" y="431"/>
                      <a:pt x="461" y="416"/>
                    </a:cubicBezTo>
                    <a:lnTo>
                      <a:pt x="720" y="257"/>
                    </a:lnTo>
                    <a:cubicBezTo>
                      <a:pt x="777" y="230"/>
                      <a:pt x="777" y="180"/>
                      <a:pt x="727" y="150"/>
                    </a:cubicBezTo>
                    <a:lnTo>
                      <a:pt x="504" y="28"/>
                    </a:lnTo>
                    <a:cubicBezTo>
                      <a:pt x="479" y="10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19;p41">
                <a:extLst>
                  <a:ext uri="{FF2B5EF4-FFF2-40B4-BE49-F238E27FC236}">
                    <a16:creationId xmlns:a16="http://schemas.microsoft.com/office/drawing/2014/main" id="{4CE9D53B-EF20-6F1A-A509-94A67410347B}"/>
                  </a:ext>
                </a:extLst>
              </p:cNvPr>
              <p:cNvSpPr/>
              <p:nvPr/>
            </p:nvSpPr>
            <p:spPr>
              <a:xfrm>
                <a:off x="1700903" y="3589896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78" y="1"/>
                    </a:moveTo>
                    <a:cubicBezTo>
                      <a:pt x="345" y="1"/>
                      <a:pt x="312" y="8"/>
                      <a:pt x="286" y="22"/>
                    </a:cubicBezTo>
                    <a:lnTo>
                      <a:pt x="57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266" y="389"/>
                    </a:lnTo>
                    <a:cubicBezTo>
                      <a:pt x="291" y="403"/>
                      <a:pt x="325" y="410"/>
                      <a:pt x="359" y="410"/>
                    </a:cubicBezTo>
                    <a:cubicBezTo>
                      <a:pt x="393" y="410"/>
                      <a:pt x="427" y="403"/>
                      <a:pt x="452" y="389"/>
                    </a:cubicBezTo>
                    <a:lnTo>
                      <a:pt x="683" y="253"/>
                    </a:lnTo>
                    <a:cubicBezTo>
                      <a:pt x="733" y="224"/>
                      <a:pt x="733" y="173"/>
                      <a:pt x="683" y="144"/>
                    </a:cubicBezTo>
                    <a:lnTo>
                      <a:pt x="474" y="22"/>
                    </a:lnTo>
                    <a:cubicBezTo>
                      <a:pt x="445" y="8"/>
                      <a:pt x="411" y="1"/>
                      <a:pt x="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20;p41">
                <a:extLst>
                  <a:ext uri="{FF2B5EF4-FFF2-40B4-BE49-F238E27FC236}">
                    <a16:creationId xmlns:a16="http://schemas.microsoft.com/office/drawing/2014/main" id="{1F7C67CD-9CEF-07C5-490C-461212181382}"/>
                  </a:ext>
                </a:extLst>
              </p:cNvPr>
              <p:cNvSpPr/>
              <p:nvPr/>
            </p:nvSpPr>
            <p:spPr>
              <a:xfrm>
                <a:off x="1721439" y="3540951"/>
                <a:ext cx="58309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1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0" y="144"/>
                    </a:lnTo>
                    <a:cubicBezTo>
                      <a:pt x="0" y="180"/>
                      <a:pt x="0" y="223"/>
                      <a:pt x="50" y="259"/>
                    </a:cubicBezTo>
                    <a:lnTo>
                      <a:pt x="86" y="273"/>
                    </a:lnTo>
                    <a:cubicBezTo>
                      <a:pt x="112" y="291"/>
                      <a:pt x="146" y="300"/>
                      <a:pt x="180" y="300"/>
                    </a:cubicBezTo>
                    <a:cubicBezTo>
                      <a:pt x="214" y="300"/>
                      <a:pt x="249" y="291"/>
                      <a:pt x="275" y="273"/>
                    </a:cubicBezTo>
                    <a:lnTo>
                      <a:pt x="497" y="152"/>
                    </a:lnTo>
                    <a:cubicBezTo>
                      <a:pt x="547" y="123"/>
                      <a:pt x="547" y="73"/>
                      <a:pt x="497" y="44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21;p41">
                <a:extLst>
                  <a:ext uri="{FF2B5EF4-FFF2-40B4-BE49-F238E27FC236}">
                    <a16:creationId xmlns:a16="http://schemas.microsoft.com/office/drawing/2014/main" id="{4DF23D32-8F07-9350-F101-BD1514C699CF}"/>
                  </a:ext>
                </a:extLst>
              </p:cNvPr>
              <p:cNvSpPr/>
              <p:nvPr/>
            </p:nvSpPr>
            <p:spPr>
              <a:xfrm>
                <a:off x="1738251" y="3627350"/>
                <a:ext cx="81292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25" extrusionOk="0">
                    <a:moveTo>
                      <a:pt x="380" y="1"/>
                    </a:moveTo>
                    <a:cubicBezTo>
                      <a:pt x="346" y="1"/>
                      <a:pt x="314" y="8"/>
                      <a:pt x="289" y="22"/>
                    </a:cubicBezTo>
                    <a:lnTo>
                      <a:pt x="58" y="160"/>
                    </a:lnTo>
                    <a:cubicBezTo>
                      <a:pt x="1" y="187"/>
                      <a:pt x="1" y="237"/>
                      <a:pt x="51" y="267"/>
                    </a:cubicBezTo>
                    <a:lnTo>
                      <a:pt x="296" y="403"/>
                    </a:lnTo>
                    <a:cubicBezTo>
                      <a:pt x="321" y="418"/>
                      <a:pt x="353" y="425"/>
                      <a:pt x="387" y="425"/>
                    </a:cubicBezTo>
                    <a:cubicBezTo>
                      <a:pt x="420" y="425"/>
                      <a:pt x="454" y="418"/>
                      <a:pt x="482" y="403"/>
                    </a:cubicBezTo>
                    <a:lnTo>
                      <a:pt x="712" y="273"/>
                    </a:lnTo>
                    <a:cubicBezTo>
                      <a:pt x="763" y="246"/>
                      <a:pt x="763" y="194"/>
                      <a:pt x="712" y="167"/>
                    </a:cubicBezTo>
                    <a:lnTo>
                      <a:pt x="475" y="22"/>
                    </a:lnTo>
                    <a:cubicBezTo>
                      <a:pt x="447" y="8"/>
                      <a:pt x="413" y="1"/>
                      <a:pt x="3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22;p41">
                <a:extLst>
                  <a:ext uri="{FF2B5EF4-FFF2-40B4-BE49-F238E27FC236}">
                    <a16:creationId xmlns:a16="http://schemas.microsoft.com/office/drawing/2014/main" id="{B8A3880C-D59A-73E9-CD9E-AF5D2F2B2285}"/>
                  </a:ext>
                </a:extLst>
              </p:cNvPr>
              <p:cNvSpPr/>
              <p:nvPr/>
            </p:nvSpPr>
            <p:spPr>
              <a:xfrm>
                <a:off x="1746763" y="3802596"/>
                <a:ext cx="81930" cy="4585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1" extrusionOk="0">
                    <a:moveTo>
                      <a:pt x="409" y="0"/>
                    </a:moveTo>
                    <a:cubicBezTo>
                      <a:pt x="375" y="0"/>
                      <a:pt x="341" y="7"/>
                      <a:pt x="316" y="22"/>
                    </a:cubicBezTo>
                    <a:lnTo>
                      <a:pt x="50" y="172"/>
                    </a:lnTo>
                    <a:cubicBezTo>
                      <a:pt x="0" y="201"/>
                      <a:pt x="0" y="252"/>
                      <a:pt x="50" y="281"/>
                    </a:cubicBezTo>
                    <a:lnTo>
                      <a:pt x="273" y="410"/>
                    </a:lnTo>
                    <a:cubicBezTo>
                      <a:pt x="298" y="424"/>
                      <a:pt x="330" y="431"/>
                      <a:pt x="363" y="431"/>
                    </a:cubicBezTo>
                    <a:cubicBezTo>
                      <a:pt x="397" y="431"/>
                      <a:pt x="431" y="424"/>
                      <a:pt x="459" y="410"/>
                    </a:cubicBezTo>
                    <a:lnTo>
                      <a:pt x="718" y="258"/>
                    </a:lnTo>
                    <a:cubicBezTo>
                      <a:pt x="770" y="229"/>
                      <a:pt x="770" y="179"/>
                      <a:pt x="718" y="151"/>
                    </a:cubicBezTo>
                    <a:lnTo>
                      <a:pt x="502" y="22"/>
                    </a:lnTo>
                    <a:cubicBezTo>
                      <a:pt x="477" y="7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23;p41">
                <a:extLst>
                  <a:ext uri="{FF2B5EF4-FFF2-40B4-BE49-F238E27FC236}">
                    <a16:creationId xmlns:a16="http://schemas.microsoft.com/office/drawing/2014/main" id="{6C1B0782-2F5F-64F2-FC1F-B87D0C4A40C4}"/>
                  </a:ext>
                </a:extLst>
              </p:cNvPr>
              <p:cNvSpPr/>
              <p:nvPr/>
            </p:nvSpPr>
            <p:spPr>
              <a:xfrm>
                <a:off x="1751339" y="3741415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84" y="0"/>
                    </a:moveTo>
                    <a:cubicBezTo>
                      <a:pt x="351" y="0"/>
                      <a:pt x="316" y="7"/>
                      <a:pt x="287" y="21"/>
                    </a:cubicBezTo>
                    <a:lnTo>
                      <a:pt x="57" y="157"/>
                    </a:lnTo>
                    <a:cubicBezTo>
                      <a:pt x="0" y="187"/>
                      <a:pt x="0" y="237"/>
                      <a:pt x="50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0" y="417"/>
                      <a:pt x="434" y="410"/>
                      <a:pt x="459" y="395"/>
                    </a:cubicBezTo>
                    <a:lnTo>
                      <a:pt x="697" y="259"/>
                    </a:lnTo>
                    <a:cubicBezTo>
                      <a:pt x="747" y="230"/>
                      <a:pt x="747" y="180"/>
                      <a:pt x="697" y="150"/>
                    </a:cubicBezTo>
                    <a:lnTo>
                      <a:pt x="475" y="21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24;p41">
                <a:extLst>
                  <a:ext uri="{FF2B5EF4-FFF2-40B4-BE49-F238E27FC236}">
                    <a16:creationId xmlns:a16="http://schemas.microsoft.com/office/drawing/2014/main" id="{58EC2BE8-64E1-DDEF-DFC4-C6E9DB5D2E02}"/>
                  </a:ext>
                </a:extLst>
              </p:cNvPr>
              <p:cNvSpPr/>
              <p:nvPr/>
            </p:nvSpPr>
            <p:spPr>
              <a:xfrm>
                <a:off x="1773577" y="3511051"/>
                <a:ext cx="57351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7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7" y="145"/>
                    </a:lnTo>
                    <a:cubicBezTo>
                      <a:pt x="0" y="174"/>
                      <a:pt x="0" y="224"/>
                      <a:pt x="57" y="252"/>
                    </a:cubicBezTo>
                    <a:lnTo>
                      <a:pt x="86" y="274"/>
                    </a:lnTo>
                    <a:cubicBezTo>
                      <a:pt x="115" y="289"/>
                      <a:pt x="149" y="296"/>
                      <a:pt x="183" y="296"/>
                    </a:cubicBezTo>
                    <a:cubicBezTo>
                      <a:pt x="217" y="296"/>
                      <a:pt x="251" y="289"/>
                      <a:pt x="280" y="274"/>
                    </a:cubicBezTo>
                    <a:lnTo>
                      <a:pt x="488" y="152"/>
                    </a:lnTo>
                    <a:cubicBezTo>
                      <a:pt x="538" y="123"/>
                      <a:pt x="538" y="73"/>
                      <a:pt x="488" y="45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25;p41">
                <a:extLst>
                  <a:ext uri="{FF2B5EF4-FFF2-40B4-BE49-F238E27FC236}">
                    <a16:creationId xmlns:a16="http://schemas.microsoft.com/office/drawing/2014/main" id="{53CA7AF3-D886-E67B-9353-42709D57F34E}"/>
                  </a:ext>
                </a:extLst>
              </p:cNvPr>
              <p:cNvSpPr/>
              <p:nvPr/>
            </p:nvSpPr>
            <p:spPr>
              <a:xfrm>
                <a:off x="1754318" y="3560103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7" y="0"/>
                    </a:moveTo>
                    <a:cubicBezTo>
                      <a:pt x="333" y="0"/>
                      <a:pt x="299" y="8"/>
                      <a:pt x="274" y="22"/>
                    </a:cubicBezTo>
                    <a:lnTo>
                      <a:pt x="52" y="145"/>
                    </a:lnTo>
                    <a:cubicBezTo>
                      <a:pt x="0" y="179"/>
                      <a:pt x="0" y="222"/>
                      <a:pt x="52" y="252"/>
                    </a:cubicBezTo>
                    <a:lnTo>
                      <a:pt x="267" y="381"/>
                    </a:lnTo>
                    <a:cubicBezTo>
                      <a:pt x="292" y="396"/>
                      <a:pt x="325" y="403"/>
                      <a:pt x="358" y="403"/>
                    </a:cubicBezTo>
                    <a:cubicBezTo>
                      <a:pt x="391" y="403"/>
                      <a:pt x="425" y="396"/>
                      <a:pt x="454" y="381"/>
                    </a:cubicBezTo>
                    <a:lnTo>
                      <a:pt x="669" y="252"/>
                    </a:lnTo>
                    <a:cubicBezTo>
                      <a:pt x="726" y="222"/>
                      <a:pt x="726" y="172"/>
                      <a:pt x="669" y="145"/>
                    </a:cubicBezTo>
                    <a:lnTo>
                      <a:pt x="461" y="22"/>
                    </a:lnTo>
                    <a:cubicBezTo>
                      <a:pt x="436" y="8"/>
                      <a:pt x="402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26;p41">
                <a:extLst>
                  <a:ext uri="{FF2B5EF4-FFF2-40B4-BE49-F238E27FC236}">
                    <a16:creationId xmlns:a16="http://schemas.microsoft.com/office/drawing/2014/main" id="{79B8E292-4F76-4FCD-D343-AF217CBA2BD0}"/>
                  </a:ext>
                </a:extLst>
              </p:cNvPr>
              <p:cNvSpPr/>
              <p:nvPr/>
            </p:nvSpPr>
            <p:spPr>
              <a:xfrm>
                <a:off x="1700903" y="3669486"/>
                <a:ext cx="151517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806" extrusionOk="0">
                    <a:moveTo>
                      <a:pt x="1063" y="0"/>
                    </a:moveTo>
                    <a:cubicBezTo>
                      <a:pt x="1029" y="0"/>
                      <a:pt x="995" y="8"/>
                      <a:pt x="970" y="22"/>
                    </a:cubicBezTo>
                    <a:lnTo>
                      <a:pt x="50" y="554"/>
                    </a:lnTo>
                    <a:cubicBezTo>
                      <a:pt x="0" y="583"/>
                      <a:pt x="0" y="633"/>
                      <a:pt x="50" y="661"/>
                    </a:cubicBezTo>
                    <a:lnTo>
                      <a:pt x="259" y="783"/>
                    </a:lnTo>
                    <a:cubicBezTo>
                      <a:pt x="284" y="798"/>
                      <a:pt x="318" y="805"/>
                      <a:pt x="352" y="805"/>
                    </a:cubicBezTo>
                    <a:cubicBezTo>
                      <a:pt x="386" y="805"/>
                      <a:pt x="420" y="798"/>
                      <a:pt x="445" y="783"/>
                    </a:cubicBezTo>
                    <a:lnTo>
                      <a:pt x="1365" y="252"/>
                    </a:lnTo>
                    <a:cubicBezTo>
                      <a:pt x="1423" y="222"/>
                      <a:pt x="1423" y="172"/>
                      <a:pt x="1373" y="143"/>
                    </a:cubicBezTo>
                    <a:lnTo>
                      <a:pt x="1158" y="22"/>
                    </a:lnTo>
                    <a:cubicBezTo>
                      <a:pt x="1132" y="8"/>
                      <a:pt x="1097" y="0"/>
                      <a:pt x="1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27;p41">
                <a:extLst>
                  <a:ext uri="{FF2B5EF4-FFF2-40B4-BE49-F238E27FC236}">
                    <a16:creationId xmlns:a16="http://schemas.microsoft.com/office/drawing/2014/main" id="{05571ED1-8CD2-3F68-087B-5973211171BD}"/>
                  </a:ext>
                </a:extLst>
              </p:cNvPr>
              <p:cNvSpPr/>
              <p:nvPr/>
            </p:nvSpPr>
            <p:spPr>
              <a:xfrm>
                <a:off x="1791878" y="3597557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58"/>
                    </a:cubicBezTo>
                    <a:lnTo>
                      <a:pt x="287" y="396"/>
                    </a:lnTo>
                    <a:cubicBezTo>
                      <a:pt x="312" y="410"/>
                      <a:pt x="346" y="417"/>
                      <a:pt x="380" y="417"/>
                    </a:cubicBezTo>
                    <a:cubicBezTo>
                      <a:pt x="415" y="417"/>
                      <a:pt x="449" y="410"/>
                      <a:pt x="475" y="396"/>
                    </a:cubicBezTo>
                    <a:lnTo>
                      <a:pt x="698" y="267"/>
                    </a:lnTo>
                    <a:cubicBezTo>
                      <a:pt x="748" y="238"/>
                      <a:pt x="748" y="188"/>
                      <a:pt x="698" y="158"/>
                    </a:cubicBezTo>
                    <a:lnTo>
                      <a:pt x="460" y="22"/>
                    </a:lnTo>
                    <a:cubicBezTo>
                      <a:pt x="435" y="7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928;p41">
                <a:extLst>
                  <a:ext uri="{FF2B5EF4-FFF2-40B4-BE49-F238E27FC236}">
                    <a16:creationId xmlns:a16="http://schemas.microsoft.com/office/drawing/2014/main" id="{38616255-A506-2F18-479E-E1A38B835027}"/>
                  </a:ext>
                </a:extLst>
              </p:cNvPr>
              <p:cNvSpPr/>
              <p:nvPr/>
            </p:nvSpPr>
            <p:spPr>
              <a:xfrm>
                <a:off x="1806349" y="3530310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7" y="373"/>
                    </a:lnTo>
                    <a:cubicBezTo>
                      <a:pt x="292" y="388"/>
                      <a:pt x="326" y="395"/>
                      <a:pt x="360" y="395"/>
                    </a:cubicBezTo>
                    <a:cubicBezTo>
                      <a:pt x="394" y="395"/>
                      <a:pt x="428" y="388"/>
                      <a:pt x="453" y="373"/>
                    </a:cubicBezTo>
                    <a:lnTo>
                      <a:pt x="669" y="252"/>
                    </a:lnTo>
                    <a:cubicBezTo>
                      <a:pt x="719" y="223"/>
                      <a:pt x="719" y="173"/>
                      <a:pt x="669" y="144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929;p41">
                <a:extLst>
                  <a:ext uri="{FF2B5EF4-FFF2-40B4-BE49-F238E27FC236}">
                    <a16:creationId xmlns:a16="http://schemas.microsoft.com/office/drawing/2014/main" id="{3F5A6C3B-CA85-32BB-57AC-F4245CE4A330}"/>
                  </a:ext>
                </a:extLst>
              </p:cNvPr>
              <p:cNvSpPr/>
              <p:nvPr/>
            </p:nvSpPr>
            <p:spPr>
              <a:xfrm>
                <a:off x="1803263" y="3771207"/>
                <a:ext cx="79589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7" extrusionOk="0">
                    <a:moveTo>
                      <a:pt x="387" y="1"/>
                    </a:moveTo>
                    <a:cubicBezTo>
                      <a:pt x="351" y="1"/>
                      <a:pt x="315" y="10"/>
                      <a:pt x="289" y="29"/>
                    </a:cubicBezTo>
                    <a:lnTo>
                      <a:pt x="58" y="158"/>
                    </a:lnTo>
                    <a:cubicBezTo>
                      <a:pt x="1" y="188"/>
                      <a:pt x="1" y="238"/>
                      <a:pt x="51" y="265"/>
                    </a:cubicBezTo>
                    <a:lnTo>
                      <a:pt x="273" y="395"/>
                    </a:lnTo>
                    <a:cubicBezTo>
                      <a:pt x="299" y="409"/>
                      <a:pt x="334" y="417"/>
                      <a:pt x="368" y="417"/>
                    </a:cubicBezTo>
                    <a:cubicBezTo>
                      <a:pt x="402" y="417"/>
                      <a:pt x="436" y="409"/>
                      <a:pt x="461" y="395"/>
                    </a:cubicBezTo>
                    <a:lnTo>
                      <a:pt x="698" y="258"/>
                    </a:lnTo>
                    <a:cubicBezTo>
                      <a:pt x="748" y="231"/>
                      <a:pt x="748" y="179"/>
                      <a:pt x="698" y="151"/>
                    </a:cubicBezTo>
                    <a:lnTo>
                      <a:pt x="475" y="22"/>
                    </a:lnTo>
                    <a:cubicBezTo>
                      <a:pt x="451" y="8"/>
                      <a:pt x="420" y="1"/>
                      <a:pt x="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930;p41">
                <a:extLst>
                  <a:ext uri="{FF2B5EF4-FFF2-40B4-BE49-F238E27FC236}">
                    <a16:creationId xmlns:a16="http://schemas.microsoft.com/office/drawing/2014/main" id="{D8DFA5F6-28C9-F4F2-85E7-EFCB3A78657F}"/>
                  </a:ext>
                </a:extLst>
              </p:cNvPr>
              <p:cNvSpPr/>
              <p:nvPr/>
            </p:nvSpPr>
            <p:spPr>
              <a:xfrm>
                <a:off x="1825502" y="3479769"/>
                <a:ext cx="59798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0" extrusionOk="0">
                    <a:moveTo>
                      <a:pt x="382" y="1"/>
                    </a:moveTo>
                    <a:cubicBezTo>
                      <a:pt x="348" y="1"/>
                      <a:pt x="313" y="8"/>
                      <a:pt x="288" y="22"/>
                    </a:cubicBezTo>
                    <a:lnTo>
                      <a:pt x="50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87" y="287"/>
                    </a:lnTo>
                    <a:cubicBezTo>
                      <a:pt x="112" y="302"/>
                      <a:pt x="144" y="309"/>
                      <a:pt x="177" y="309"/>
                    </a:cubicBezTo>
                    <a:cubicBezTo>
                      <a:pt x="210" y="309"/>
                      <a:pt x="244" y="302"/>
                      <a:pt x="273" y="287"/>
                    </a:cubicBezTo>
                    <a:lnTo>
                      <a:pt x="511" y="151"/>
                    </a:lnTo>
                    <a:cubicBezTo>
                      <a:pt x="561" y="123"/>
                      <a:pt x="561" y="72"/>
                      <a:pt x="511" y="44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931;p41">
                <a:extLst>
                  <a:ext uri="{FF2B5EF4-FFF2-40B4-BE49-F238E27FC236}">
                    <a16:creationId xmlns:a16="http://schemas.microsoft.com/office/drawing/2014/main" id="{B7E8DA54-9302-A0ED-1CDE-3FCCEDE27EC0}"/>
                  </a:ext>
                </a:extLst>
              </p:cNvPr>
              <p:cNvSpPr/>
              <p:nvPr/>
            </p:nvSpPr>
            <p:spPr>
              <a:xfrm>
                <a:off x="1827736" y="3639055"/>
                <a:ext cx="76610" cy="43306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7" extrusionOk="0">
                    <a:moveTo>
                      <a:pt x="368" y="0"/>
                    </a:moveTo>
                    <a:cubicBezTo>
                      <a:pt x="333" y="0"/>
                      <a:pt x="299" y="9"/>
                      <a:pt x="274" y="27"/>
                    </a:cubicBezTo>
                    <a:lnTo>
                      <a:pt x="52" y="150"/>
                    </a:lnTo>
                    <a:cubicBezTo>
                      <a:pt x="0" y="179"/>
                      <a:pt x="0" y="229"/>
                      <a:pt x="52" y="257"/>
                    </a:cubicBezTo>
                    <a:lnTo>
                      <a:pt x="259" y="379"/>
                    </a:lnTo>
                    <a:cubicBezTo>
                      <a:pt x="285" y="397"/>
                      <a:pt x="319" y="406"/>
                      <a:pt x="354" y="406"/>
                    </a:cubicBezTo>
                    <a:cubicBezTo>
                      <a:pt x="388" y="406"/>
                      <a:pt x="422" y="397"/>
                      <a:pt x="447" y="379"/>
                    </a:cubicBezTo>
                    <a:lnTo>
                      <a:pt x="669" y="257"/>
                    </a:lnTo>
                    <a:cubicBezTo>
                      <a:pt x="719" y="229"/>
                      <a:pt x="719" y="179"/>
                      <a:pt x="669" y="150"/>
                    </a:cubicBezTo>
                    <a:lnTo>
                      <a:pt x="461" y="27"/>
                    </a:lnTo>
                    <a:cubicBezTo>
                      <a:pt x="436" y="9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932;p41">
                <a:extLst>
                  <a:ext uri="{FF2B5EF4-FFF2-40B4-BE49-F238E27FC236}">
                    <a16:creationId xmlns:a16="http://schemas.microsoft.com/office/drawing/2014/main" id="{CBB44BD8-5180-BFB1-366B-7E3B972CB52D}"/>
                  </a:ext>
                </a:extLst>
              </p:cNvPr>
              <p:cNvSpPr/>
              <p:nvPr/>
            </p:nvSpPr>
            <p:spPr>
              <a:xfrm>
                <a:off x="1843803" y="3567764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96" y="395"/>
                    </a:lnTo>
                    <a:cubicBezTo>
                      <a:pt x="321" y="410"/>
                      <a:pt x="353" y="417"/>
                      <a:pt x="386" y="417"/>
                    </a:cubicBezTo>
                    <a:cubicBezTo>
                      <a:pt x="420" y="417"/>
                      <a:pt x="454" y="410"/>
                      <a:pt x="482" y="395"/>
                    </a:cubicBezTo>
                    <a:lnTo>
                      <a:pt x="691" y="273"/>
                    </a:lnTo>
                    <a:cubicBezTo>
                      <a:pt x="741" y="237"/>
                      <a:pt x="741" y="193"/>
                      <a:pt x="691" y="159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933;p41">
                <a:extLst>
                  <a:ext uri="{FF2B5EF4-FFF2-40B4-BE49-F238E27FC236}">
                    <a16:creationId xmlns:a16="http://schemas.microsoft.com/office/drawing/2014/main" id="{78D0CD69-AD2F-E27E-1F2A-618C87692EF7}"/>
                  </a:ext>
                </a:extLst>
              </p:cNvPr>
              <p:cNvSpPr/>
              <p:nvPr/>
            </p:nvSpPr>
            <p:spPr>
              <a:xfrm>
                <a:off x="1879874" y="3451359"/>
                <a:ext cx="54372" cy="3000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282" extrusionOk="0">
                    <a:moveTo>
                      <a:pt x="327" y="1"/>
                    </a:moveTo>
                    <a:cubicBezTo>
                      <a:pt x="294" y="1"/>
                      <a:pt x="261" y="8"/>
                      <a:pt x="236" y="23"/>
                    </a:cubicBezTo>
                    <a:lnTo>
                      <a:pt x="50" y="132"/>
                    </a:lnTo>
                    <a:cubicBezTo>
                      <a:pt x="0" y="159"/>
                      <a:pt x="0" y="209"/>
                      <a:pt x="50" y="239"/>
                    </a:cubicBezTo>
                    <a:lnTo>
                      <a:pt x="86" y="261"/>
                    </a:lnTo>
                    <a:cubicBezTo>
                      <a:pt x="111" y="275"/>
                      <a:pt x="144" y="282"/>
                      <a:pt x="177" y="282"/>
                    </a:cubicBezTo>
                    <a:cubicBezTo>
                      <a:pt x="210" y="282"/>
                      <a:pt x="244" y="275"/>
                      <a:pt x="273" y="261"/>
                    </a:cubicBezTo>
                    <a:lnTo>
                      <a:pt x="452" y="152"/>
                    </a:lnTo>
                    <a:cubicBezTo>
                      <a:pt x="511" y="123"/>
                      <a:pt x="511" y="73"/>
                      <a:pt x="452" y="45"/>
                    </a:cubicBezTo>
                    <a:lnTo>
                      <a:pt x="424" y="23"/>
                    </a:lnTo>
                    <a:cubicBezTo>
                      <a:pt x="395" y="8"/>
                      <a:pt x="361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34;p41">
                <a:extLst>
                  <a:ext uri="{FF2B5EF4-FFF2-40B4-BE49-F238E27FC236}">
                    <a16:creationId xmlns:a16="http://schemas.microsoft.com/office/drawing/2014/main" id="{30F30EC3-0D53-A3B1-29A1-70ADE2746630}"/>
                  </a:ext>
                </a:extLst>
              </p:cNvPr>
              <p:cNvSpPr/>
              <p:nvPr/>
            </p:nvSpPr>
            <p:spPr>
              <a:xfrm>
                <a:off x="1805711" y="3681722"/>
                <a:ext cx="128534" cy="72779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684" extrusionOk="0">
                    <a:moveTo>
                      <a:pt x="845" y="1"/>
                    </a:moveTo>
                    <a:cubicBezTo>
                      <a:pt x="811" y="1"/>
                      <a:pt x="779" y="7"/>
                      <a:pt x="754" y="21"/>
                    </a:cubicBezTo>
                    <a:lnTo>
                      <a:pt x="50" y="425"/>
                    </a:lnTo>
                    <a:cubicBezTo>
                      <a:pt x="0" y="453"/>
                      <a:pt x="0" y="503"/>
                      <a:pt x="50" y="532"/>
                    </a:cubicBezTo>
                    <a:lnTo>
                      <a:pt x="266" y="661"/>
                    </a:lnTo>
                    <a:cubicBezTo>
                      <a:pt x="294" y="676"/>
                      <a:pt x="328" y="683"/>
                      <a:pt x="361" y="683"/>
                    </a:cubicBezTo>
                    <a:cubicBezTo>
                      <a:pt x="395" y="683"/>
                      <a:pt x="427" y="676"/>
                      <a:pt x="452" y="661"/>
                    </a:cubicBezTo>
                    <a:lnTo>
                      <a:pt x="1156" y="259"/>
                    </a:lnTo>
                    <a:cubicBezTo>
                      <a:pt x="1208" y="230"/>
                      <a:pt x="1208" y="180"/>
                      <a:pt x="1156" y="151"/>
                    </a:cubicBezTo>
                    <a:lnTo>
                      <a:pt x="940" y="21"/>
                    </a:lnTo>
                    <a:cubicBezTo>
                      <a:pt x="912" y="7"/>
                      <a:pt x="878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35;p41">
                <a:extLst>
                  <a:ext uri="{FF2B5EF4-FFF2-40B4-BE49-F238E27FC236}">
                    <a16:creationId xmlns:a16="http://schemas.microsoft.com/office/drawing/2014/main" id="{A492CE21-AF07-8A96-0AEC-5FCDB415BBCF}"/>
                  </a:ext>
                </a:extLst>
              </p:cNvPr>
              <p:cNvSpPr/>
              <p:nvPr/>
            </p:nvSpPr>
            <p:spPr>
              <a:xfrm>
                <a:off x="1857636" y="3498921"/>
                <a:ext cx="79589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6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7" y="159"/>
                    </a:lnTo>
                    <a:cubicBezTo>
                      <a:pt x="7" y="187"/>
                      <a:pt x="0" y="237"/>
                      <a:pt x="57" y="266"/>
                    </a:cubicBezTo>
                    <a:lnTo>
                      <a:pt x="266" y="388"/>
                    </a:lnTo>
                    <a:cubicBezTo>
                      <a:pt x="291" y="407"/>
                      <a:pt x="325" y="416"/>
                      <a:pt x="359" y="416"/>
                    </a:cubicBezTo>
                    <a:cubicBezTo>
                      <a:pt x="393" y="416"/>
                      <a:pt x="427" y="407"/>
                      <a:pt x="452" y="388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7" y="144"/>
                    </a:cubicBezTo>
                    <a:lnTo>
                      <a:pt x="482" y="21"/>
                    </a:lnTo>
                    <a:cubicBezTo>
                      <a:pt x="457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36;p41">
                <a:extLst>
                  <a:ext uri="{FF2B5EF4-FFF2-40B4-BE49-F238E27FC236}">
                    <a16:creationId xmlns:a16="http://schemas.microsoft.com/office/drawing/2014/main" id="{F0FE239B-27C8-02E0-9F70-5B1569CB2670}"/>
                  </a:ext>
                </a:extLst>
              </p:cNvPr>
              <p:cNvSpPr/>
              <p:nvPr/>
            </p:nvSpPr>
            <p:spPr>
              <a:xfrm>
                <a:off x="1857636" y="3739819"/>
                <a:ext cx="79589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24" extrusionOk="0">
                    <a:moveTo>
                      <a:pt x="384" y="0"/>
                    </a:moveTo>
                    <a:cubicBezTo>
                      <a:pt x="351" y="0"/>
                      <a:pt x="317" y="7"/>
                      <a:pt x="288" y="22"/>
                    </a:cubicBezTo>
                    <a:lnTo>
                      <a:pt x="50" y="165"/>
                    </a:lnTo>
                    <a:cubicBezTo>
                      <a:pt x="0" y="195"/>
                      <a:pt x="0" y="245"/>
                      <a:pt x="50" y="274"/>
                    </a:cubicBezTo>
                    <a:lnTo>
                      <a:pt x="266" y="396"/>
                    </a:lnTo>
                    <a:cubicBezTo>
                      <a:pt x="292" y="415"/>
                      <a:pt x="329" y="423"/>
                      <a:pt x="365" y="423"/>
                    </a:cubicBezTo>
                    <a:cubicBezTo>
                      <a:pt x="397" y="423"/>
                      <a:pt x="429" y="416"/>
                      <a:pt x="452" y="403"/>
                    </a:cubicBezTo>
                    <a:lnTo>
                      <a:pt x="697" y="258"/>
                    </a:lnTo>
                    <a:cubicBezTo>
                      <a:pt x="747" y="231"/>
                      <a:pt x="747" y="181"/>
                      <a:pt x="697" y="151"/>
                    </a:cubicBezTo>
                    <a:lnTo>
                      <a:pt x="475" y="22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37;p41">
                <a:extLst>
                  <a:ext uri="{FF2B5EF4-FFF2-40B4-BE49-F238E27FC236}">
                    <a16:creationId xmlns:a16="http://schemas.microsoft.com/office/drawing/2014/main" id="{02CC9626-1B68-FD99-9A64-B25050E4F088}"/>
                  </a:ext>
                </a:extLst>
              </p:cNvPr>
              <p:cNvSpPr/>
              <p:nvPr/>
            </p:nvSpPr>
            <p:spPr>
              <a:xfrm>
                <a:off x="1879874" y="3609794"/>
                <a:ext cx="75652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96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0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59" y="375"/>
                    </a:lnTo>
                    <a:cubicBezTo>
                      <a:pt x="287" y="388"/>
                      <a:pt x="321" y="395"/>
                      <a:pt x="355" y="395"/>
                    </a:cubicBezTo>
                    <a:cubicBezTo>
                      <a:pt x="388" y="395"/>
                      <a:pt x="420" y="388"/>
                      <a:pt x="445" y="375"/>
                    </a:cubicBezTo>
                    <a:lnTo>
                      <a:pt x="661" y="252"/>
                    </a:lnTo>
                    <a:cubicBezTo>
                      <a:pt x="711" y="223"/>
                      <a:pt x="711" y="173"/>
                      <a:pt x="661" y="143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38;p41">
                <a:extLst>
                  <a:ext uri="{FF2B5EF4-FFF2-40B4-BE49-F238E27FC236}">
                    <a16:creationId xmlns:a16="http://schemas.microsoft.com/office/drawing/2014/main" id="{1830AD7F-28A1-C9D4-AE92-CC63EBCE06DD}"/>
                  </a:ext>
                </a:extLst>
              </p:cNvPr>
              <p:cNvSpPr/>
              <p:nvPr/>
            </p:nvSpPr>
            <p:spPr>
              <a:xfrm>
                <a:off x="1895089" y="3536375"/>
                <a:ext cx="81930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2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7" y="159"/>
                    </a:lnTo>
                    <a:cubicBezTo>
                      <a:pt x="0" y="195"/>
                      <a:pt x="0" y="238"/>
                      <a:pt x="57" y="273"/>
                    </a:cubicBezTo>
                    <a:lnTo>
                      <a:pt x="295" y="411"/>
                    </a:lnTo>
                    <a:cubicBezTo>
                      <a:pt x="320" y="425"/>
                      <a:pt x="354" y="432"/>
                      <a:pt x="388" y="432"/>
                    </a:cubicBezTo>
                    <a:cubicBezTo>
                      <a:pt x="422" y="432"/>
                      <a:pt x="456" y="425"/>
                      <a:pt x="482" y="411"/>
                    </a:cubicBezTo>
                    <a:lnTo>
                      <a:pt x="720" y="273"/>
                    </a:lnTo>
                    <a:cubicBezTo>
                      <a:pt x="770" y="238"/>
                      <a:pt x="770" y="195"/>
                      <a:pt x="720" y="159"/>
                    </a:cubicBezTo>
                    <a:lnTo>
                      <a:pt x="482" y="23"/>
                    </a:lnTo>
                    <a:cubicBezTo>
                      <a:pt x="456" y="8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39;p41">
                <a:extLst>
                  <a:ext uri="{FF2B5EF4-FFF2-40B4-BE49-F238E27FC236}">
                    <a16:creationId xmlns:a16="http://schemas.microsoft.com/office/drawing/2014/main" id="{DBE7FB9D-8529-7983-F8F9-D8B161663ACC}"/>
                  </a:ext>
                </a:extLst>
              </p:cNvPr>
              <p:cNvSpPr/>
              <p:nvPr/>
            </p:nvSpPr>
            <p:spPr>
              <a:xfrm>
                <a:off x="1911901" y="3470618"/>
                <a:ext cx="73524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7" extrusionOk="0">
                    <a:moveTo>
                      <a:pt x="334" y="1"/>
                    </a:moveTo>
                    <a:cubicBezTo>
                      <a:pt x="301" y="1"/>
                      <a:pt x="267" y="8"/>
                      <a:pt x="237" y="21"/>
                    </a:cubicBezTo>
                    <a:lnTo>
                      <a:pt x="58" y="130"/>
                    </a:lnTo>
                    <a:cubicBezTo>
                      <a:pt x="1" y="158"/>
                      <a:pt x="1" y="209"/>
                      <a:pt x="51" y="237"/>
                    </a:cubicBezTo>
                    <a:lnTo>
                      <a:pt x="267" y="359"/>
                    </a:lnTo>
                    <a:cubicBezTo>
                      <a:pt x="292" y="378"/>
                      <a:pt x="326" y="387"/>
                      <a:pt x="360" y="387"/>
                    </a:cubicBezTo>
                    <a:cubicBezTo>
                      <a:pt x="394" y="387"/>
                      <a:pt x="428" y="378"/>
                      <a:pt x="453" y="359"/>
                    </a:cubicBezTo>
                    <a:lnTo>
                      <a:pt x="641" y="259"/>
                    </a:lnTo>
                    <a:cubicBezTo>
                      <a:pt x="691" y="223"/>
                      <a:pt x="691" y="180"/>
                      <a:pt x="641" y="151"/>
                    </a:cubicBezTo>
                    <a:lnTo>
                      <a:pt x="425" y="21"/>
                    </a:lnTo>
                    <a:cubicBezTo>
                      <a:pt x="399" y="8"/>
                      <a:pt x="367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40;p41">
                <a:extLst>
                  <a:ext uri="{FF2B5EF4-FFF2-40B4-BE49-F238E27FC236}">
                    <a16:creationId xmlns:a16="http://schemas.microsoft.com/office/drawing/2014/main" id="{E9BF5E26-F108-6EDC-2641-198C69493DC6}"/>
                  </a:ext>
                </a:extLst>
              </p:cNvPr>
              <p:cNvSpPr/>
              <p:nvPr/>
            </p:nvSpPr>
            <p:spPr>
              <a:xfrm>
                <a:off x="1908816" y="3651823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60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1" y="145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73" y="382"/>
                    </a:lnTo>
                    <a:cubicBezTo>
                      <a:pt x="299" y="396"/>
                      <a:pt x="334" y="404"/>
                      <a:pt x="368" y="404"/>
                    </a:cubicBezTo>
                    <a:cubicBezTo>
                      <a:pt x="402" y="404"/>
                      <a:pt x="436" y="396"/>
                      <a:pt x="461" y="382"/>
                    </a:cubicBezTo>
                    <a:lnTo>
                      <a:pt x="670" y="259"/>
                    </a:lnTo>
                    <a:cubicBezTo>
                      <a:pt x="720" y="232"/>
                      <a:pt x="720" y="180"/>
                      <a:pt x="670" y="152"/>
                    </a:cubicBezTo>
                    <a:lnTo>
                      <a:pt x="454" y="23"/>
                    </a:lnTo>
                    <a:cubicBezTo>
                      <a:pt x="428" y="8"/>
                      <a:pt x="394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941;p41">
                <a:extLst>
                  <a:ext uri="{FF2B5EF4-FFF2-40B4-BE49-F238E27FC236}">
                    <a16:creationId xmlns:a16="http://schemas.microsoft.com/office/drawing/2014/main" id="{30C65866-29A7-BB38-73E6-78135E2E0E19}"/>
                  </a:ext>
                </a:extLst>
              </p:cNvPr>
              <p:cNvSpPr/>
              <p:nvPr/>
            </p:nvSpPr>
            <p:spPr>
              <a:xfrm>
                <a:off x="1927862" y="3421673"/>
                <a:ext cx="58309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2" extrusionOk="0">
                    <a:moveTo>
                      <a:pt x="368" y="0"/>
                    </a:moveTo>
                    <a:cubicBezTo>
                      <a:pt x="334" y="0"/>
                      <a:pt x="300" y="8"/>
                      <a:pt x="275" y="22"/>
                    </a:cubicBezTo>
                    <a:lnTo>
                      <a:pt x="51" y="152"/>
                    </a:lnTo>
                    <a:cubicBezTo>
                      <a:pt x="1" y="179"/>
                      <a:pt x="1" y="229"/>
                      <a:pt x="51" y="259"/>
                    </a:cubicBezTo>
                    <a:lnTo>
                      <a:pt x="87" y="281"/>
                    </a:lnTo>
                    <a:cubicBezTo>
                      <a:pt x="112" y="295"/>
                      <a:pt x="146" y="302"/>
                      <a:pt x="181" y="302"/>
                    </a:cubicBezTo>
                    <a:cubicBezTo>
                      <a:pt x="215" y="302"/>
                      <a:pt x="249" y="295"/>
                      <a:pt x="275" y="281"/>
                    </a:cubicBezTo>
                    <a:lnTo>
                      <a:pt x="498" y="152"/>
                    </a:lnTo>
                    <a:cubicBezTo>
                      <a:pt x="548" y="123"/>
                      <a:pt x="548" y="73"/>
                      <a:pt x="498" y="43"/>
                    </a:cubicBezTo>
                    <a:lnTo>
                      <a:pt x="462" y="22"/>
                    </a:lnTo>
                    <a:cubicBezTo>
                      <a:pt x="437" y="8"/>
                      <a:pt x="403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942;p41">
                <a:extLst>
                  <a:ext uri="{FF2B5EF4-FFF2-40B4-BE49-F238E27FC236}">
                    <a16:creationId xmlns:a16="http://schemas.microsoft.com/office/drawing/2014/main" id="{813E6566-238E-002C-8C1A-E8524981949B}"/>
                  </a:ext>
                </a:extLst>
              </p:cNvPr>
              <p:cNvSpPr/>
              <p:nvPr/>
            </p:nvSpPr>
            <p:spPr>
              <a:xfrm>
                <a:off x="1911901" y="3711515"/>
                <a:ext cx="74269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95" extrusionOk="0">
                    <a:moveTo>
                      <a:pt x="335" y="0"/>
                    </a:moveTo>
                    <a:cubicBezTo>
                      <a:pt x="301" y="0"/>
                      <a:pt x="267" y="8"/>
                      <a:pt x="237" y="22"/>
                    </a:cubicBezTo>
                    <a:lnTo>
                      <a:pt x="51" y="136"/>
                    </a:lnTo>
                    <a:cubicBezTo>
                      <a:pt x="1" y="166"/>
                      <a:pt x="1" y="216"/>
                      <a:pt x="51" y="245"/>
                    </a:cubicBezTo>
                    <a:lnTo>
                      <a:pt x="267" y="367"/>
                    </a:lnTo>
                    <a:cubicBezTo>
                      <a:pt x="295" y="386"/>
                      <a:pt x="329" y="395"/>
                      <a:pt x="362" y="395"/>
                    </a:cubicBezTo>
                    <a:cubicBezTo>
                      <a:pt x="396" y="395"/>
                      <a:pt x="428" y="386"/>
                      <a:pt x="453" y="367"/>
                    </a:cubicBezTo>
                    <a:lnTo>
                      <a:pt x="648" y="259"/>
                    </a:lnTo>
                    <a:cubicBezTo>
                      <a:pt x="698" y="231"/>
                      <a:pt x="698" y="179"/>
                      <a:pt x="648" y="152"/>
                    </a:cubicBezTo>
                    <a:lnTo>
                      <a:pt x="432" y="22"/>
                    </a:lnTo>
                    <a:cubicBezTo>
                      <a:pt x="403" y="8"/>
                      <a:pt x="369" y="0"/>
                      <a:pt x="3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943;p41">
                <a:extLst>
                  <a:ext uri="{FF2B5EF4-FFF2-40B4-BE49-F238E27FC236}">
                    <a16:creationId xmlns:a16="http://schemas.microsoft.com/office/drawing/2014/main" id="{240A39E3-9A8C-64B1-8E58-EB6AA53A471B}"/>
                  </a:ext>
                </a:extLst>
              </p:cNvPr>
              <p:cNvSpPr/>
              <p:nvPr/>
            </p:nvSpPr>
            <p:spPr>
              <a:xfrm>
                <a:off x="1931054" y="3578405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66" y="388"/>
                    </a:lnTo>
                    <a:cubicBezTo>
                      <a:pt x="291" y="403"/>
                      <a:pt x="323" y="410"/>
                      <a:pt x="357" y="410"/>
                    </a:cubicBezTo>
                    <a:cubicBezTo>
                      <a:pt x="390" y="410"/>
                      <a:pt x="424" y="403"/>
                      <a:pt x="452" y="388"/>
                    </a:cubicBezTo>
                    <a:lnTo>
                      <a:pt x="690" y="252"/>
                    </a:lnTo>
                    <a:cubicBezTo>
                      <a:pt x="740" y="223"/>
                      <a:pt x="740" y="173"/>
                      <a:pt x="690" y="145"/>
                    </a:cubicBezTo>
                    <a:lnTo>
                      <a:pt x="482" y="23"/>
                    </a:lnTo>
                    <a:cubicBezTo>
                      <a:pt x="457" y="8"/>
                      <a:pt x="423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944;p41">
                <a:extLst>
                  <a:ext uri="{FF2B5EF4-FFF2-40B4-BE49-F238E27FC236}">
                    <a16:creationId xmlns:a16="http://schemas.microsoft.com/office/drawing/2014/main" id="{359ED78B-A67F-A2CD-C194-FCCEDEDB479B}"/>
                  </a:ext>
                </a:extLst>
              </p:cNvPr>
              <p:cNvSpPr/>
              <p:nvPr/>
            </p:nvSpPr>
            <p:spPr>
              <a:xfrm>
                <a:off x="1949355" y="3508285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34" y="1"/>
                    </a:moveTo>
                    <a:cubicBezTo>
                      <a:pt x="301" y="1"/>
                      <a:pt x="266" y="10"/>
                      <a:pt x="237" y="28"/>
                    </a:cubicBezTo>
                    <a:lnTo>
                      <a:pt x="58" y="128"/>
                    </a:lnTo>
                    <a:cubicBezTo>
                      <a:pt x="1" y="164"/>
                      <a:pt x="1" y="207"/>
                      <a:pt x="58" y="244"/>
                    </a:cubicBezTo>
                    <a:lnTo>
                      <a:pt x="296" y="380"/>
                    </a:lnTo>
                    <a:cubicBezTo>
                      <a:pt x="321" y="394"/>
                      <a:pt x="353" y="401"/>
                      <a:pt x="386" y="401"/>
                    </a:cubicBezTo>
                    <a:cubicBezTo>
                      <a:pt x="420" y="401"/>
                      <a:pt x="454" y="394"/>
                      <a:pt x="482" y="380"/>
                    </a:cubicBezTo>
                    <a:lnTo>
                      <a:pt x="662" y="271"/>
                    </a:lnTo>
                    <a:cubicBezTo>
                      <a:pt x="720" y="244"/>
                      <a:pt x="720" y="192"/>
                      <a:pt x="668" y="164"/>
                    </a:cubicBezTo>
                    <a:lnTo>
                      <a:pt x="425" y="28"/>
                    </a:lnTo>
                    <a:cubicBezTo>
                      <a:pt x="400" y="10"/>
                      <a:pt x="36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945;p41">
                <a:extLst>
                  <a:ext uri="{FF2B5EF4-FFF2-40B4-BE49-F238E27FC236}">
                    <a16:creationId xmlns:a16="http://schemas.microsoft.com/office/drawing/2014/main" id="{AE1D1DA0-A603-6921-5F49-6CA2A17FF3AB}"/>
                  </a:ext>
                </a:extLst>
              </p:cNvPr>
              <p:cNvSpPr/>
              <p:nvPr/>
            </p:nvSpPr>
            <p:spPr>
              <a:xfrm>
                <a:off x="1979999" y="3391773"/>
                <a:ext cx="57457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297" extrusionOk="0">
                    <a:moveTo>
                      <a:pt x="360" y="0"/>
                    </a:moveTo>
                    <a:cubicBezTo>
                      <a:pt x="326" y="0"/>
                      <a:pt x="292" y="8"/>
                      <a:pt x="267" y="22"/>
                    </a:cubicBezTo>
                    <a:lnTo>
                      <a:pt x="58" y="145"/>
                    </a:lnTo>
                    <a:cubicBezTo>
                      <a:pt x="1" y="174"/>
                      <a:pt x="1" y="224"/>
                      <a:pt x="58" y="252"/>
                    </a:cubicBezTo>
                    <a:lnTo>
                      <a:pt x="87" y="274"/>
                    </a:lnTo>
                    <a:cubicBezTo>
                      <a:pt x="112" y="289"/>
                      <a:pt x="146" y="296"/>
                      <a:pt x="180" y="296"/>
                    </a:cubicBezTo>
                    <a:cubicBezTo>
                      <a:pt x="214" y="296"/>
                      <a:pt x="248" y="289"/>
                      <a:pt x="273" y="274"/>
                    </a:cubicBezTo>
                    <a:lnTo>
                      <a:pt x="489" y="152"/>
                    </a:lnTo>
                    <a:cubicBezTo>
                      <a:pt x="539" y="122"/>
                      <a:pt x="539" y="72"/>
                      <a:pt x="489" y="45"/>
                    </a:cubicBezTo>
                    <a:lnTo>
                      <a:pt x="453" y="22"/>
                    </a:lnTo>
                    <a:cubicBezTo>
                      <a:pt x="428" y="8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946;p41">
                <a:extLst>
                  <a:ext uri="{FF2B5EF4-FFF2-40B4-BE49-F238E27FC236}">
                    <a16:creationId xmlns:a16="http://schemas.microsoft.com/office/drawing/2014/main" id="{4515146F-7F32-AF3A-5C91-8A54DA87C525}"/>
                  </a:ext>
                </a:extLst>
              </p:cNvPr>
              <p:cNvSpPr/>
              <p:nvPr/>
            </p:nvSpPr>
            <p:spPr>
              <a:xfrm>
                <a:off x="1960740" y="3682467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61" y="0"/>
                    </a:moveTo>
                    <a:cubicBezTo>
                      <a:pt x="327" y="0"/>
                      <a:pt x="293" y="7"/>
                      <a:pt x="268" y="21"/>
                    </a:cubicBezTo>
                    <a:lnTo>
                      <a:pt x="53" y="144"/>
                    </a:lnTo>
                    <a:cubicBezTo>
                      <a:pt x="1" y="173"/>
                      <a:pt x="1" y="223"/>
                      <a:pt x="53" y="252"/>
                    </a:cubicBezTo>
                    <a:lnTo>
                      <a:pt x="268" y="375"/>
                    </a:lnTo>
                    <a:cubicBezTo>
                      <a:pt x="297" y="392"/>
                      <a:pt x="331" y="401"/>
                      <a:pt x="364" y="401"/>
                    </a:cubicBezTo>
                    <a:cubicBezTo>
                      <a:pt x="397" y="401"/>
                      <a:pt x="429" y="392"/>
                      <a:pt x="454" y="375"/>
                    </a:cubicBezTo>
                    <a:lnTo>
                      <a:pt x="670" y="252"/>
                    </a:lnTo>
                    <a:cubicBezTo>
                      <a:pt x="720" y="223"/>
                      <a:pt x="720" y="173"/>
                      <a:pt x="670" y="144"/>
                    </a:cubicBezTo>
                    <a:lnTo>
                      <a:pt x="454" y="21"/>
                    </a:lnTo>
                    <a:cubicBezTo>
                      <a:pt x="429" y="7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947;p41">
                <a:extLst>
                  <a:ext uri="{FF2B5EF4-FFF2-40B4-BE49-F238E27FC236}">
                    <a16:creationId xmlns:a16="http://schemas.microsoft.com/office/drawing/2014/main" id="{1C144770-CF95-136A-4549-62B672ED1A14}"/>
                  </a:ext>
                </a:extLst>
              </p:cNvPr>
              <p:cNvSpPr/>
              <p:nvPr/>
            </p:nvSpPr>
            <p:spPr>
              <a:xfrm>
                <a:off x="1960740" y="3440719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3" y="152"/>
                    </a:lnTo>
                    <a:cubicBezTo>
                      <a:pt x="1" y="180"/>
                      <a:pt x="1" y="232"/>
                      <a:pt x="53" y="259"/>
                    </a:cubicBezTo>
                    <a:lnTo>
                      <a:pt x="260" y="382"/>
                    </a:lnTo>
                    <a:cubicBezTo>
                      <a:pt x="289" y="396"/>
                      <a:pt x="323" y="404"/>
                      <a:pt x="357" y="404"/>
                    </a:cubicBezTo>
                    <a:cubicBezTo>
                      <a:pt x="390" y="404"/>
                      <a:pt x="423" y="396"/>
                      <a:pt x="448" y="382"/>
                    </a:cubicBezTo>
                    <a:lnTo>
                      <a:pt x="670" y="252"/>
                    </a:lnTo>
                    <a:cubicBezTo>
                      <a:pt x="720" y="223"/>
                      <a:pt x="727" y="173"/>
                      <a:pt x="670" y="145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48;p41">
                <a:extLst>
                  <a:ext uri="{FF2B5EF4-FFF2-40B4-BE49-F238E27FC236}">
                    <a16:creationId xmlns:a16="http://schemas.microsoft.com/office/drawing/2014/main" id="{D4E38384-76F1-9076-7656-E21B6731FC90}"/>
                  </a:ext>
                </a:extLst>
              </p:cNvPr>
              <p:cNvSpPr/>
              <p:nvPr/>
            </p:nvSpPr>
            <p:spPr>
              <a:xfrm>
                <a:off x="1959995" y="3620434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86" y="1"/>
                    </a:moveTo>
                    <a:cubicBezTo>
                      <a:pt x="353" y="1"/>
                      <a:pt x="321" y="8"/>
                      <a:pt x="296" y="23"/>
                    </a:cubicBezTo>
                    <a:lnTo>
                      <a:pt x="51" y="159"/>
                    </a:lnTo>
                    <a:cubicBezTo>
                      <a:pt x="1" y="195"/>
                      <a:pt x="1" y="238"/>
                      <a:pt x="51" y="275"/>
                    </a:cubicBezTo>
                    <a:lnTo>
                      <a:pt x="275" y="397"/>
                    </a:lnTo>
                    <a:cubicBezTo>
                      <a:pt x="300" y="411"/>
                      <a:pt x="334" y="418"/>
                      <a:pt x="368" y="418"/>
                    </a:cubicBezTo>
                    <a:cubicBezTo>
                      <a:pt x="402" y="418"/>
                      <a:pt x="436" y="411"/>
                      <a:pt x="461" y="397"/>
                    </a:cubicBezTo>
                    <a:lnTo>
                      <a:pt x="698" y="259"/>
                    </a:lnTo>
                    <a:cubicBezTo>
                      <a:pt x="750" y="232"/>
                      <a:pt x="750" y="181"/>
                      <a:pt x="698" y="152"/>
                    </a:cubicBezTo>
                    <a:lnTo>
                      <a:pt x="482" y="23"/>
                    </a:lnTo>
                    <a:cubicBezTo>
                      <a:pt x="454" y="8"/>
                      <a:pt x="420" y="1"/>
                      <a:pt x="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49;p41">
                <a:extLst>
                  <a:ext uri="{FF2B5EF4-FFF2-40B4-BE49-F238E27FC236}">
                    <a16:creationId xmlns:a16="http://schemas.microsoft.com/office/drawing/2014/main" id="{A16DB049-87B1-8E0F-D3B9-C26AB69941F2}"/>
                  </a:ext>
                </a:extLst>
              </p:cNvPr>
              <p:cNvSpPr/>
              <p:nvPr/>
            </p:nvSpPr>
            <p:spPr>
              <a:xfrm>
                <a:off x="1985319" y="3550208"/>
                <a:ext cx="73524" cy="4053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1" extrusionOk="0">
                    <a:moveTo>
                      <a:pt x="331" y="0"/>
                    </a:moveTo>
                    <a:cubicBezTo>
                      <a:pt x="296" y="0"/>
                      <a:pt x="262" y="7"/>
                      <a:pt x="237" y="22"/>
                    </a:cubicBezTo>
                    <a:lnTo>
                      <a:pt x="51" y="129"/>
                    </a:lnTo>
                    <a:cubicBezTo>
                      <a:pt x="1" y="158"/>
                      <a:pt x="1" y="208"/>
                      <a:pt x="51" y="238"/>
                    </a:cubicBezTo>
                    <a:lnTo>
                      <a:pt x="260" y="358"/>
                    </a:lnTo>
                    <a:cubicBezTo>
                      <a:pt x="288" y="373"/>
                      <a:pt x="322" y="380"/>
                      <a:pt x="356" y="380"/>
                    </a:cubicBezTo>
                    <a:cubicBezTo>
                      <a:pt x="390" y="380"/>
                      <a:pt x="424" y="373"/>
                      <a:pt x="453" y="358"/>
                    </a:cubicBezTo>
                    <a:lnTo>
                      <a:pt x="632" y="251"/>
                    </a:lnTo>
                    <a:cubicBezTo>
                      <a:pt x="691" y="222"/>
                      <a:pt x="691" y="172"/>
                      <a:pt x="632" y="143"/>
                    </a:cubicBezTo>
                    <a:lnTo>
                      <a:pt x="425" y="22"/>
                    </a:lnTo>
                    <a:cubicBezTo>
                      <a:pt x="399" y="7"/>
                      <a:pt x="365" y="0"/>
                      <a:pt x="3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950;p41">
                <a:extLst>
                  <a:ext uri="{FF2B5EF4-FFF2-40B4-BE49-F238E27FC236}">
                    <a16:creationId xmlns:a16="http://schemas.microsoft.com/office/drawing/2014/main" id="{5CF91DE8-88B7-4FA7-F65A-C1D3BBE95F81}"/>
                  </a:ext>
                </a:extLst>
              </p:cNvPr>
              <p:cNvSpPr/>
              <p:nvPr/>
            </p:nvSpPr>
            <p:spPr>
              <a:xfrm>
                <a:off x="1998407" y="3478173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1"/>
                    </a:moveTo>
                    <a:cubicBezTo>
                      <a:pt x="332" y="1"/>
                      <a:pt x="298" y="8"/>
                      <a:pt x="273" y="23"/>
                    </a:cubicBezTo>
                    <a:lnTo>
                      <a:pt x="50" y="152"/>
                    </a:lnTo>
                    <a:cubicBezTo>
                      <a:pt x="0" y="182"/>
                      <a:pt x="0" y="232"/>
                      <a:pt x="50" y="259"/>
                    </a:cubicBezTo>
                    <a:lnTo>
                      <a:pt x="287" y="397"/>
                    </a:lnTo>
                    <a:cubicBezTo>
                      <a:pt x="312" y="411"/>
                      <a:pt x="346" y="418"/>
                      <a:pt x="380" y="418"/>
                    </a:cubicBezTo>
                    <a:cubicBezTo>
                      <a:pt x="414" y="418"/>
                      <a:pt x="449" y="411"/>
                      <a:pt x="475" y="397"/>
                    </a:cubicBezTo>
                    <a:lnTo>
                      <a:pt x="697" y="268"/>
                    </a:lnTo>
                    <a:cubicBezTo>
                      <a:pt x="747" y="238"/>
                      <a:pt x="747" y="188"/>
                      <a:pt x="697" y="159"/>
                    </a:cubicBezTo>
                    <a:lnTo>
                      <a:pt x="459" y="23"/>
                    </a:lnTo>
                    <a:cubicBezTo>
                      <a:pt x="434" y="8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51;p41">
                <a:extLst>
                  <a:ext uri="{FF2B5EF4-FFF2-40B4-BE49-F238E27FC236}">
                    <a16:creationId xmlns:a16="http://schemas.microsoft.com/office/drawing/2014/main" id="{85E6FECF-65DC-3EA2-33F6-FCA93326D0D0}"/>
                  </a:ext>
                </a:extLst>
              </p:cNvPr>
              <p:cNvSpPr/>
              <p:nvPr/>
            </p:nvSpPr>
            <p:spPr>
              <a:xfrm>
                <a:off x="2014368" y="3592344"/>
                <a:ext cx="74269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87" extrusionOk="0">
                    <a:moveTo>
                      <a:pt x="332" y="1"/>
                    </a:moveTo>
                    <a:cubicBezTo>
                      <a:pt x="298" y="1"/>
                      <a:pt x="264" y="10"/>
                      <a:pt x="239" y="28"/>
                    </a:cubicBezTo>
                    <a:lnTo>
                      <a:pt x="51" y="135"/>
                    </a:lnTo>
                    <a:cubicBezTo>
                      <a:pt x="1" y="164"/>
                      <a:pt x="1" y="207"/>
                      <a:pt x="51" y="244"/>
                    </a:cubicBezTo>
                    <a:lnTo>
                      <a:pt x="273" y="366"/>
                    </a:lnTo>
                    <a:cubicBezTo>
                      <a:pt x="299" y="380"/>
                      <a:pt x="333" y="387"/>
                      <a:pt x="368" y="387"/>
                    </a:cubicBezTo>
                    <a:cubicBezTo>
                      <a:pt x="402" y="387"/>
                      <a:pt x="436" y="380"/>
                      <a:pt x="461" y="366"/>
                    </a:cubicBezTo>
                    <a:lnTo>
                      <a:pt x="647" y="257"/>
                    </a:lnTo>
                    <a:cubicBezTo>
                      <a:pt x="697" y="230"/>
                      <a:pt x="697" y="178"/>
                      <a:pt x="647" y="150"/>
                    </a:cubicBezTo>
                    <a:lnTo>
                      <a:pt x="425" y="28"/>
                    </a:lnTo>
                    <a:cubicBezTo>
                      <a:pt x="400" y="10"/>
                      <a:pt x="366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52;p41">
                <a:extLst>
                  <a:ext uri="{FF2B5EF4-FFF2-40B4-BE49-F238E27FC236}">
                    <a16:creationId xmlns:a16="http://schemas.microsoft.com/office/drawing/2014/main" id="{2221D459-79CC-10DA-3312-6CC5E2298547}"/>
                  </a:ext>
                </a:extLst>
              </p:cNvPr>
              <p:cNvSpPr/>
              <p:nvPr/>
            </p:nvSpPr>
            <p:spPr>
              <a:xfrm>
                <a:off x="2012878" y="3411032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1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6" y="373"/>
                    </a:lnTo>
                    <a:cubicBezTo>
                      <a:pt x="291" y="387"/>
                      <a:pt x="325" y="395"/>
                      <a:pt x="360" y="395"/>
                    </a:cubicBezTo>
                    <a:cubicBezTo>
                      <a:pt x="394" y="395"/>
                      <a:pt x="428" y="387"/>
                      <a:pt x="453" y="373"/>
                    </a:cubicBezTo>
                    <a:lnTo>
                      <a:pt x="661" y="252"/>
                    </a:lnTo>
                    <a:cubicBezTo>
                      <a:pt x="718" y="223"/>
                      <a:pt x="718" y="173"/>
                      <a:pt x="661" y="143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953;p41">
                <a:extLst>
                  <a:ext uri="{FF2B5EF4-FFF2-40B4-BE49-F238E27FC236}">
                    <a16:creationId xmlns:a16="http://schemas.microsoft.com/office/drawing/2014/main" id="{D7B9782F-9C48-86C6-C15E-693A55AF3067}"/>
                  </a:ext>
                </a:extLst>
              </p:cNvPr>
              <p:cNvSpPr/>
              <p:nvPr/>
            </p:nvSpPr>
            <p:spPr>
              <a:xfrm>
                <a:off x="2031286" y="3360491"/>
                <a:ext cx="60437" cy="335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15" extrusionOk="0">
                    <a:moveTo>
                      <a:pt x="388" y="1"/>
                    </a:moveTo>
                    <a:cubicBezTo>
                      <a:pt x="354" y="1"/>
                      <a:pt x="320" y="7"/>
                      <a:pt x="295" y="21"/>
                    </a:cubicBezTo>
                    <a:lnTo>
                      <a:pt x="57" y="166"/>
                    </a:lnTo>
                    <a:cubicBezTo>
                      <a:pt x="7" y="194"/>
                      <a:pt x="0" y="237"/>
                      <a:pt x="57" y="273"/>
                    </a:cubicBezTo>
                    <a:lnTo>
                      <a:pt x="86" y="287"/>
                    </a:lnTo>
                    <a:cubicBezTo>
                      <a:pt x="115" y="305"/>
                      <a:pt x="149" y="314"/>
                      <a:pt x="182" y="314"/>
                    </a:cubicBezTo>
                    <a:cubicBezTo>
                      <a:pt x="215" y="314"/>
                      <a:pt x="248" y="305"/>
                      <a:pt x="273" y="287"/>
                    </a:cubicBezTo>
                    <a:lnTo>
                      <a:pt x="518" y="151"/>
                    </a:lnTo>
                    <a:cubicBezTo>
                      <a:pt x="568" y="123"/>
                      <a:pt x="568" y="71"/>
                      <a:pt x="518" y="44"/>
                    </a:cubicBezTo>
                    <a:lnTo>
                      <a:pt x="482" y="21"/>
                    </a:lnTo>
                    <a:cubicBezTo>
                      <a:pt x="457" y="7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54;p41">
                <a:extLst>
                  <a:ext uri="{FF2B5EF4-FFF2-40B4-BE49-F238E27FC236}">
                    <a16:creationId xmlns:a16="http://schemas.microsoft.com/office/drawing/2014/main" id="{514CB978-EE53-2710-4920-5C1FCE06283A}"/>
                  </a:ext>
                </a:extLst>
              </p:cNvPr>
              <p:cNvSpPr/>
              <p:nvPr/>
            </p:nvSpPr>
            <p:spPr>
              <a:xfrm>
                <a:off x="2033414" y="3520202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72" y="1"/>
                    </a:moveTo>
                    <a:cubicBezTo>
                      <a:pt x="338" y="1"/>
                      <a:pt x="304" y="8"/>
                      <a:pt x="275" y="23"/>
                    </a:cubicBezTo>
                    <a:lnTo>
                      <a:pt x="60" y="152"/>
                    </a:lnTo>
                    <a:cubicBezTo>
                      <a:pt x="8" y="182"/>
                      <a:pt x="1" y="232"/>
                      <a:pt x="60" y="261"/>
                    </a:cubicBezTo>
                    <a:lnTo>
                      <a:pt x="267" y="382"/>
                    </a:lnTo>
                    <a:cubicBezTo>
                      <a:pt x="292" y="396"/>
                      <a:pt x="327" y="404"/>
                      <a:pt x="361" y="404"/>
                    </a:cubicBezTo>
                    <a:cubicBezTo>
                      <a:pt x="396" y="404"/>
                      <a:pt x="430" y="396"/>
                      <a:pt x="455" y="382"/>
                    </a:cubicBezTo>
                    <a:lnTo>
                      <a:pt x="677" y="252"/>
                    </a:lnTo>
                    <a:cubicBezTo>
                      <a:pt x="727" y="225"/>
                      <a:pt x="727" y="175"/>
                      <a:pt x="677" y="145"/>
                    </a:cubicBezTo>
                    <a:lnTo>
                      <a:pt x="468" y="23"/>
                    </a:lnTo>
                    <a:cubicBezTo>
                      <a:pt x="440" y="8"/>
                      <a:pt x="406" y="1"/>
                      <a:pt x="3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55;p41">
                <a:extLst>
                  <a:ext uri="{FF2B5EF4-FFF2-40B4-BE49-F238E27FC236}">
                    <a16:creationId xmlns:a16="http://schemas.microsoft.com/office/drawing/2014/main" id="{8B01873C-6133-EAE8-4AE5-A3FBF1C2A034}"/>
                  </a:ext>
                </a:extLst>
              </p:cNvPr>
              <p:cNvSpPr/>
              <p:nvPr/>
            </p:nvSpPr>
            <p:spPr>
              <a:xfrm>
                <a:off x="2050332" y="3448380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3"/>
                    </a:cubicBezTo>
                    <a:lnTo>
                      <a:pt x="289" y="396"/>
                    </a:lnTo>
                    <a:cubicBezTo>
                      <a:pt x="317" y="411"/>
                      <a:pt x="351" y="418"/>
                      <a:pt x="384" y="418"/>
                    </a:cubicBezTo>
                    <a:cubicBezTo>
                      <a:pt x="418" y="418"/>
                      <a:pt x="450" y="411"/>
                      <a:pt x="475" y="396"/>
                    </a:cubicBezTo>
                    <a:lnTo>
                      <a:pt x="691" y="273"/>
                    </a:lnTo>
                    <a:cubicBezTo>
                      <a:pt x="741" y="237"/>
                      <a:pt x="741" y="194"/>
                      <a:pt x="691" y="167"/>
                    </a:cubicBezTo>
                    <a:lnTo>
                      <a:pt x="453" y="22"/>
                    </a:lnTo>
                    <a:cubicBezTo>
                      <a:pt x="428" y="8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956;p41">
                <a:extLst>
                  <a:ext uri="{FF2B5EF4-FFF2-40B4-BE49-F238E27FC236}">
                    <a16:creationId xmlns:a16="http://schemas.microsoft.com/office/drawing/2014/main" id="{85EDF030-178C-2889-6806-88995AE2B0EC}"/>
                  </a:ext>
                </a:extLst>
              </p:cNvPr>
              <p:cNvSpPr/>
              <p:nvPr/>
            </p:nvSpPr>
            <p:spPr>
              <a:xfrm>
                <a:off x="2062675" y="3562444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69" y="0"/>
                    </a:moveTo>
                    <a:cubicBezTo>
                      <a:pt x="335" y="0"/>
                      <a:pt x="301" y="7"/>
                      <a:pt x="273" y="21"/>
                    </a:cubicBezTo>
                    <a:lnTo>
                      <a:pt x="57" y="150"/>
                    </a:lnTo>
                    <a:cubicBezTo>
                      <a:pt x="0" y="180"/>
                      <a:pt x="0" y="230"/>
                      <a:pt x="57" y="259"/>
                    </a:cubicBezTo>
                    <a:lnTo>
                      <a:pt x="273" y="388"/>
                    </a:lnTo>
                    <a:cubicBezTo>
                      <a:pt x="298" y="402"/>
                      <a:pt x="332" y="409"/>
                      <a:pt x="366" y="409"/>
                    </a:cubicBezTo>
                    <a:cubicBezTo>
                      <a:pt x="400" y="409"/>
                      <a:pt x="434" y="402"/>
                      <a:pt x="459" y="388"/>
                    </a:cubicBezTo>
                    <a:lnTo>
                      <a:pt x="682" y="259"/>
                    </a:lnTo>
                    <a:cubicBezTo>
                      <a:pt x="733" y="230"/>
                      <a:pt x="733" y="180"/>
                      <a:pt x="682" y="150"/>
                    </a:cubicBezTo>
                    <a:lnTo>
                      <a:pt x="459" y="21"/>
                    </a:lnTo>
                    <a:cubicBezTo>
                      <a:pt x="434" y="7"/>
                      <a:pt x="402" y="0"/>
                      <a:pt x="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957;p41">
                <a:extLst>
                  <a:ext uri="{FF2B5EF4-FFF2-40B4-BE49-F238E27FC236}">
                    <a16:creationId xmlns:a16="http://schemas.microsoft.com/office/drawing/2014/main" id="{4CA5C226-9EA3-A209-8CE5-A357F6E40155}"/>
                  </a:ext>
                </a:extLst>
              </p:cNvPr>
              <p:cNvSpPr/>
              <p:nvPr/>
            </p:nvSpPr>
            <p:spPr>
              <a:xfrm>
                <a:off x="2064164" y="3379643"/>
                <a:ext cx="79483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18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0" y="159"/>
                    </a:lnTo>
                    <a:cubicBezTo>
                      <a:pt x="0" y="193"/>
                      <a:pt x="0" y="236"/>
                      <a:pt x="50" y="266"/>
                    </a:cubicBezTo>
                    <a:lnTo>
                      <a:pt x="266" y="395"/>
                    </a:lnTo>
                    <a:cubicBezTo>
                      <a:pt x="291" y="410"/>
                      <a:pt x="325" y="417"/>
                      <a:pt x="359" y="417"/>
                    </a:cubicBezTo>
                    <a:cubicBezTo>
                      <a:pt x="393" y="417"/>
                      <a:pt x="427" y="410"/>
                      <a:pt x="452" y="395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0" y="143"/>
                    </a:cubicBezTo>
                    <a:lnTo>
                      <a:pt x="481" y="21"/>
                    </a:lnTo>
                    <a:cubicBezTo>
                      <a:pt x="456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958;p41">
                <a:extLst>
                  <a:ext uri="{FF2B5EF4-FFF2-40B4-BE49-F238E27FC236}">
                    <a16:creationId xmlns:a16="http://schemas.microsoft.com/office/drawing/2014/main" id="{535B5EC1-4CB7-5237-148D-F6A9138FEAA0}"/>
                  </a:ext>
                </a:extLst>
              </p:cNvPr>
              <p:cNvSpPr/>
              <p:nvPr/>
            </p:nvSpPr>
            <p:spPr>
              <a:xfrm>
                <a:off x="2085551" y="3330591"/>
                <a:ext cx="58096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01" extrusionOk="0">
                    <a:moveTo>
                      <a:pt x="367" y="1"/>
                    </a:moveTo>
                    <a:cubicBezTo>
                      <a:pt x="333" y="1"/>
                      <a:pt x="298" y="8"/>
                      <a:pt x="273" y="23"/>
                    </a:cubicBezTo>
                    <a:lnTo>
                      <a:pt x="58" y="152"/>
                    </a:lnTo>
                    <a:cubicBezTo>
                      <a:pt x="1" y="180"/>
                      <a:pt x="1" y="223"/>
                      <a:pt x="58" y="259"/>
                    </a:cubicBezTo>
                    <a:lnTo>
                      <a:pt x="87" y="275"/>
                    </a:lnTo>
                    <a:cubicBezTo>
                      <a:pt x="116" y="292"/>
                      <a:pt x="150" y="301"/>
                      <a:pt x="183" y="301"/>
                    </a:cubicBezTo>
                    <a:cubicBezTo>
                      <a:pt x="216" y="301"/>
                      <a:pt x="248" y="292"/>
                      <a:pt x="273" y="275"/>
                    </a:cubicBezTo>
                    <a:lnTo>
                      <a:pt x="496" y="152"/>
                    </a:lnTo>
                    <a:cubicBezTo>
                      <a:pt x="546" y="123"/>
                      <a:pt x="546" y="73"/>
                      <a:pt x="496" y="44"/>
                    </a:cubicBezTo>
                    <a:lnTo>
                      <a:pt x="460" y="23"/>
                    </a:lnTo>
                    <a:cubicBezTo>
                      <a:pt x="435" y="8"/>
                      <a:pt x="401" y="1"/>
                      <a:pt x="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959;p41">
                <a:extLst>
                  <a:ext uri="{FF2B5EF4-FFF2-40B4-BE49-F238E27FC236}">
                    <a16:creationId xmlns:a16="http://schemas.microsoft.com/office/drawing/2014/main" id="{A241A3BC-D1F7-0E99-A9A9-F5A7CD4F2235}"/>
                  </a:ext>
                </a:extLst>
              </p:cNvPr>
              <p:cNvSpPr/>
              <p:nvPr/>
            </p:nvSpPr>
            <p:spPr>
              <a:xfrm>
                <a:off x="2086296" y="3490516"/>
                <a:ext cx="75759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6" extrusionOk="0">
                    <a:moveTo>
                      <a:pt x="357" y="0"/>
                    </a:moveTo>
                    <a:cubicBezTo>
                      <a:pt x="324" y="0"/>
                      <a:pt x="291" y="8"/>
                      <a:pt x="266" y="22"/>
                    </a:cubicBezTo>
                    <a:lnTo>
                      <a:pt x="51" y="143"/>
                    </a:lnTo>
                    <a:cubicBezTo>
                      <a:pt x="1" y="172"/>
                      <a:pt x="1" y="223"/>
                      <a:pt x="51" y="252"/>
                    </a:cubicBezTo>
                    <a:lnTo>
                      <a:pt x="260" y="374"/>
                    </a:lnTo>
                    <a:cubicBezTo>
                      <a:pt x="285" y="388"/>
                      <a:pt x="319" y="395"/>
                      <a:pt x="353" y="395"/>
                    </a:cubicBezTo>
                    <a:cubicBezTo>
                      <a:pt x="387" y="395"/>
                      <a:pt x="421" y="388"/>
                      <a:pt x="446" y="374"/>
                    </a:cubicBezTo>
                    <a:lnTo>
                      <a:pt x="661" y="252"/>
                    </a:lnTo>
                    <a:cubicBezTo>
                      <a:pt x="712" y="223"/>
                      <a:pt x="712" y="172"/>
                      <a:pt x="661" y="143"/>
                    </a:cubicBezTo>
                    <a:lnTo>
                      <a:pt x="453" y="22"/>
                    </a:lnTo>
                    <a:cubicBezTo>
                      <a:pt x="424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960;p41">
                <a:extLst>
                  <a:ext uri="{FF2B5EF4-FFF2-40B4-BE49-F238E27FC236}">
                    <a16:creationId xmlns:a16="http://schemas.microsoft.com/office/drawing/2014/main" id="{ED860166-F213-A771-B143-91343FA297D9}"/>
                  </a:ext>
                </a:extLst>
              </p:cNvPr>
              <p:cNvSpPr/>
              <p:nvPr/>
            </p:nvSpPr>
            <p:spPr>
              <a:xfrm>
                <a:off x="2101512" y="3417097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66"/>
                    </a:lnTo>
                    <a:cubicBezTo>
                      <a:pt x="1" y="195"/>
                      <a:pt x="1" y="245"/>
                      <a:pt x="51" y="272"/>
                    </a:cubicBezTo>
                    <a:lnTo>
                      <a:pt x="289" y="411"/>
                    </a:lnTo>
                    <a:cubicBezTo>
                      <a:pt x="318" y="424"/>
                      <a:pt x="352" y="431"/>
                      <a:pt x="386" y="431"/>
                    </a:cubicBezTo>
                    <a:cubicBezTo>
                      <a:pt x="420" y="431"/>
                      <a:pt x="454" y="424"/>
                      <a:pt x="482" y="411"/>
                    </a:cubicBezTo>
                    <a:lnTo>
                      <a:pt x="720" y="272"/>
                    </a:lnTo>
                    <a:cubicBezTo>
                      <a:pt x="770" y="245"/>
                      <a:pt x="770" y="195"/>
                      <a:pt x="720" y="166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961;p41">
                <a:extLst>
                  <a:ext uri="{FF2B5EF4-FFF2-40B4-BE49-F238E27FC236}">
                    <a16:creationId xmlns:a16="http://schemas.microsoft.com/office/drawing/2014/main" id="{A2D24A2D-C0EC-F59A-8131-13DDFF729E1A}"/>
                  </a:ext>
                </a:extLst>
              </p:cNvPr>
              <p:cNvSpPr/>
              <p:nvPr/>
            </p:nvSpPr>
            <p:spPr>
              <a:xfrm>
                <a:off x="2115344" y="3532545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57" y="0"/>
                    </a:moveTo>
                    <a:cubicBezTo>
                      <a:pt x="323" y="0"/>
                      <a:pt x="291" y="8"/>
                      <a:pt x="266" y="22"/>
                    </a:cubicBezTo>
                    <a:lnTo>
                      <a:pt x="50" y="145"/>
                    </a:lnTo>
                    <a:cubicBezTo>
                      <a:pt x="0" y="179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9" y="396"/>
                      <a:pt x="331" y="403"/>
                      <a:pt x="364" y="403"/>
                    </a:cubicBezTo>
                    <a:cubicBezTo>
                      <a:pt x="398" y="403"/>
                      <a:pt x="432" y="396"/>
                      <a:pt x="461" y="381"/>
                    </a:cubicBezTo>
                    <a:lnTo>
                      <a:pt x="670" y="259"/>
                    </a:lnTo>
                    <a:cubicBezTo>
                      <a:pt x="720" y="231"/>
                      <a:pt x="720" y="179"/>
                      <a:pt x="670" y="152"/>
                    </a:cubicBezTo>
                    <a:lnTo>
                      <a:pt x="454" y="22"/>
                    </a:lnTo>
                    <a:cubicBezTo>
                      <a:pt x="425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962;p41">
                <a:extLst>
                  <a:ext uri="{FF2B5EF4-FFF2-40B4-BE49-F238E27FC236}">
                    <a16:creationId xmlns:a16="http://schemas.microsoft.com/office/drawing/2014/main" id="{2858A906-B128-F053-35CD-C1D5E4A99B30}"/>
                  </a:ext>
                </a:extLst>
              </p:cNvPr>
              <p:cNvSpPr/>
              <p:nvPr/>
            </p:nvSpPr>
            <p:spPr>
              <a:xfrm>
                <a:off x="2118430" y="3349744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6" y="0"/>
                    </a:moveTo>
                    <a:cubicBezTo>
                      <a:pt x="332" y="0"/>
                      <a:pt x="298" y="8"/>
                      <a:pt x="273" y="22"/>
                    </a:cubicBezTo>
                    <a:lnTo>
                      <a:pt x="58" y="145"/>
                    </a:lnTo>
                    <a:cubicBezTo>
                      <a:pt x="1" y="181"/>
                      <a:pt x="1" y="224"/>
                      <a:pt x="51" y="259"/>
                    </a:cubicBezTo>
                    <a:lnTo>
                      <a:pt x="266" y="381"/>
                    </a:lnTo>
                    <a:cubicBezTo>
                      <a:pt x="291" y="396"/>
                      <a:pt x="325" y="403"/>
                      <a:pt x="359" y="403"/>
                    </a:cubicBezTo>
                    <a:cubicBezTo>
                      <a:pt x="394" y="403"/>
                      <a:pt x="428" y="396"/>
                      <a:pt x="453" y="381"/>
                    </a:cubicBezTo>
                    <a:lnTo>
                      <a:pt x="668" y="252"/>
                    </a:lnTo>
                    <a:cubicBezTo>
                      <a:pt x="718" y="224"/>
                      <a:pt x="727" y="172"/>
                      <a:pt x="668" y="145"/>
                    </a:cubicBezTo>
                    <a:lnTo>
                      <a:pt x="460" y="22"/>
                    </a:lnTo>
                    <a:cubicBezTo>
                      <a:pt x="435" y="8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963;p41">
                <a:extLst>
                  <a:ext uri="{FF2B5EF4-FFF2-40B4-BE49-F238E27FC236}">
                    <a16:creationId xmlns:a16="http://schemas.microsoft.com/office/drawing/2014/main" id="{43D1A571-7E5B-D15F-9A99-D78DD5819904}"/>
                  </a:ext>
                </a:extLst>
              </p:cNvPr>
              <p:cNvSpPr/>
              <p:nvPr/>
            </p:nvSpPr>
            <p:spPr>
              <a:xfrm>
                <a:off x="2137583" y="3300160"/>
                <a:ext cx="58202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302" extrusionOk="0">
                    <a:moveTo>
                      <a:pt x="366" y="0"/>
                    </a:moveTo>
                    <a:cubicBezTo>
                      <a:pt x="332" y="0"/>
                      <a:pt x="298" y="10"/>
                      <a:pt x="273" y="28"/>
                    </a:cubicBezTo>
                    <a:lnTo>
                      <a:pt x="57" y="150"/>
                    </a:lnTo>
                    <a:cubicBezTo>
                      <a:pt x="0" y="179"/>
                      <a:pt x="0" y="229"/>
                      <a:pt x="57" y="259"/>
                    </a:cubicBezTo>
                    <a:lnTo>
                      <a:pt x="86" y="280"/>
                    </a:lnTo>
                    <a:cubicBezTo>
                      <a:pt x="111" y="294"/>
                      <a:pt x="145" y="301"/>
                      <a:pt x="179" y="301"/>
                    </a:cubicBezTo>
                    <a:cubicBezTo>
                      <a:pt x="214" y="301"/>
                      <a:pt x="248" y="294"/>
                      <a:pt x="273" y="280"/>
                    </a:cubicBezTo>
                    <a:lnTo>
                      <a:pt x="495" y="150"/>
                    </a:lnTo>
                    <a:cubicBezTo>
                      <a:pt x="547" y="121"/>
                      <a:pt x="547" y="71"/>
                      <a:pt x="495" y="43"/>
                    </a:cubicBezTo>
                    <a:lnTo>
                      <a:pt x="461" y="28"/>
                    </a:lnTo>
                    <a:cubicBezTo>
                      <a:pt x="435" y="10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964;p41">
                <a:extLst>
                  <a:ext uri="{FF2B5EF4-FFF2-40B4-BE49-F238E27FC236}">
                    <a16:creationId xmlns:a16="http://schemas.microsoft.com/office/drawing/2014/main" id="{37F2B014-01A4-EB7B-15C9-584E891BA6A0}"/>
                  </a:ext>
                </a:extLst>
              </p:cNvPr>
              <p:cNvSpPr/>
              <p:nvPr/>
            </p:nvSpPr>
            <p:spPr>
              <a:xfrm>
                <a:off x="2137583" y="3459127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6" y="0"/>
                    </a:moveTo>
                    <a:cubicBezTo>
                      <a:pt x="352" y="0"/>
                      <a:pt x="320" y="8"/>
                      <a:pt x="295" y="22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59" y="388"/>
                    </a:lnTo>
                    <a:cubicBezTo>
                      <a:pt x="287" y="406"/>
                      <a:pt x="321" y="415"/>
                      <a:pt x="355" y="415"/>
                    </a:cubicBezTo>
                    <a:cubicBezTo>
                      <a:pt x="388" y="415"/>
                      <a:pt x="420" y="406"/>
                      <a:pt x="445" y="388"/>
                    </a:cubicBezTo>
                    <a:lnTo>
                      <a:pt x="690" y="252"/>
                    </a:lnTo>
                    <a:cubicBezTo>
                      <a:pt x="740" y="223"/>
                      <a:pt x="740" y="172"/>
                      <a:pt x="690" y="145"/>
                    </a:cubicBezTo>
                    <a:lnTo>
                      <a:pt x="481" y="22"/>
                    </a:lnTo>
                    <a:cubicBezTo>
                      <a:pt x="453" y="8"/>
                      <a:pt x="419" y="0"/>
                      <a:pt x="3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965;p41">
                <a:extLst>
                  <a:ext uri="{FF2B5EF4-FFF2-40B4-BE49-F238E27FC236}">
                    <a16:creationId xmlns:a16="http://schemas.microsoft.com/office/drawing/2014/main" id="{F15B8B30-4B09-A956-9462-5B2BD546CDA1}"/>
                  </a:ext>
                </a:extLst>
              </p:cNvPr>
              <p:cNvSpPr/>
              <p:nvPr/>
            </p:nvSpPr>
            <p:spPr>
              <a:xfrm>
                <a:off x="2155884" y="3387198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7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60"/>
                    </a:cubicBezTo>
                    <a:lnTo>
                      <a:pt x="289" y="397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9" y="417"/>
                      <a:pt x="453" y="410"/>
                      <a:pt x="482" y="397"/>
                    </a:cubicBezTo>
                    <a:lnTo>
                      <a:pt x="698" y="267"/>
                    </a:lnTo>
                    <a:cubicBezTo>
                      <a:pt x="748" y="238"/>
                      <a:pt x="748" y="195"/>
                      <a:pt x="698" y="158"/>
                    </a:cubicBezTo>
                    <a:lnTo>
                      <a:pt x="461" y="22"/>
                    </a:lnTo>
                    <a:cubicBezTo>
                      <a:pt x="435" y="7"/>
                      <a:pt x="401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966;p41">
                <a:extLst>
                  <a:ext uri="{FF2B5EF4-FFF2-40B4-BE49-F238E27FC236}">
                    <a16:creationId xmlns:a16="http://schemas.microsoft.com/office/drawing/2014/main" id="{A25D3011-CE46-314C-8189-BA94F145844C}"/>
                  </a:ext>
                </a:extLst>
              </p:cNvPr>
              <p:cNvSpPr/>
              <p:nvPr/>
            </p:nvSpPr>
            <p:spPr>
              <a:xfrm>
                <a:off x="2166524" y="3501156"/>
                <a:ext cx="79802" cy="45008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3" extrusionOk="0">
                    <a:moveTo>
                      <a:pt x="385" y="0"/>
                    </a:moveTo>
                    <a:cubicBezTo>
                      <a:pt x="353" y="0"/>
                      <a:pt x="321" y="8"/>
                      <a:pt x="296" y="22"/>
                    </a:cubicBezTo>
                    <a:lnTo>
                      <a:pt x="51" y="166"/>
                    </a:lnTo>
                    <a:cubicBezTo>
                      <a:pt x="1" y="195"/>
                      <a:pt x="1" y="245"/>
                      <a:pt x="51" y="274"/>
                    </a:cubicBezTo>
                    <a:lnTo>
                      <a:pt x="275" y="397"/>
                    </a:lnTo>
                    <a:cubicBezTo>
                      <a:pt x="300" y="414"/>
                      <a:pt x="334" y="423"/>
                      <a:pt x="368" y="423"/>
                    </a:cubicBezTo>
                    <a:cubicBezTo>
                      <a:pt x="402" y="423"/>
                      <a:pt x="436" y="414"/>
                      <a:pt x="461" y="397"/>
                    </a:cubicBezTo>
                    <a:lnTo>
                      <a:pt x="698" y="259"/>
                    </a:lnTo>
                    <a:cubicBezTo>
                      <a:pt x="749" y="231"/>
                      <a:pt x="749" y="181"/>
                      <a:pt x="698" y="152"/>
                    </a:cubicBezTo>
                    <a:lnTo>
                      <a:pt x="475" y="22"/>
                    </a:lnTo>
                    <a:cubicBezTo>
                      <a:pt x="450" y="8"/>
                      <a:pt x="418" y="0"/>
                      <a:pt x="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967;p41">
                <a:extLst>
                  <a:ext uri="{FF2B5EF4-FFF2-40B4-BE49-F238E27FC236}">
                    <a16:creationId xmlns:a16="http://schemas.microsoft.com/office/drawing/2014/main" id="{DED7E9D5-989B-AF66-4C71-67F8DF1C10D0}"/>
                  </a:ext>
                </a:extLst>
              </p:cNvPr>
              <p:cNvSpPr/>
              <p:nvPr/>
            </p:nvSpPr>
            <p:spPr>
              <a:xfrm>
                <a:off x="2190252" y="3271006"/>
                <a:ext cx="57564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95" extrusionOk="0">
                    <a:moveTo>
                      <a:pt x="356" y="0"/>
                    </a:moveTo>
                    <a:cubicBezTo>
                      <a:pt x="323" y="0"/>
                      <a:pt x="288" y="8"/>
                      <a:pt x="259" y="22"/>
                    </a:cubicBezTo>
                    <a:lnTo>
                      <a:pt x="52" y="145"/>
                    </a:lnTo>
                    <a:cubicBezTo>
                      <a:pt x="0" y="172"/>
                      <a:pt x="0" y="222"/>
                      <a:pt x="52" y="252"/>
                    </a:cubicBezTo>
                    <a:lnTo>
                      <a:pt x="86" y="274"/>
                    </a:lnTo>
                    <a:cubicBezTo>
                      <a:pt x="112" y="288"/>
                      <a:pt x="147" y="295"/>
                      <a:pt x="181" y="295"/>
                    </a:cubicBezTo>
                    <a:cubicBezTo>
                      <a:pt x="215" y="295"/>
                      <a:pt x="249" y="288"/>
                      <a:pt x="274" y="274"/>
                    </a:cubicBezTo>
                    <a:lnTo>
                      <a:pt x="483" y="152"/>
                    </a:lnTo>
                    <a:cubicBezTo>
                      <a:pt x="533" y="122"/>
                      <a:pt x="540" y="72"/>
                      <a:pt x="483" y="43"/>
                    </a:cubicBezTo>
                    <a:lnTo>
                      <a:pt x="447" y="22"/>
                    </a:lnTo>
                    <a:cubicBezTo>
                      <a:pt x="422" y="8"/>
                      <a:pt x="390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968;p41">
                <a:extLst>
                  <a:ext uri="{FF2B5EF4-FFF2-40B4-BE49-F238E27FC236}">
                    <a16:creationId xmlns:a16="http://schemas.microsoft.com/office/drawing/2014/main" id="{C9DC4955-2EAA-969F-76B2-6DAD75F6D8C5}"/>
                  </a:ext>
                </a:extLst>
              </p:cNvPr>
              <p:cNvSpPr/>
              <p:nvPr/>
            </p:nvSpPr>
            <p:spPr>
              <a:xfrm>
                <a:off x="2170355" y="3319206"/>
                <a:ext cx="77461" cy="4341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8" extrusionOk="0">
                    <a:moveTo>
                      <a:pt x="368" y="0"/>
                    </a:moveTo>
                    <a:cubicBezTo>
                      <a:pt x="334" y="0"/>
                      <a:pt x="299" y="7"/>
                      <a:pt x="273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7" y="382"/>
                    </a:lnTo>
                    <a:cubicBezTo>
                      <a:pt x="292" y="399"/>
                      <a:pt x="326" y="408"/>
                      <a:pt x="360" y="408"/>
                    </a:cubicBezTo>
                    <a:cubicBezTo>
                      <a:pt x="394" y="408"/>
                      <a:pt x="429" y="399"/>
                      <a:pt x="455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1" y="21"/>
                    </a:lnTo>
                    <a:cubicBezTo>
                      <a:pt x="436" y="7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969;p41">
                <a:extLst>
                  <a:ext uri="{FF2B5EF4-FFF2-40B4-BE49-F238E27FC236}">
                    <a16:creationId xmlns:a16="http://schemas.microsoft.com/office/drawing/2014/main" id="{439F674E-C634-C88B-9DA4-692458EF68F6}"/>
                  </a:ext>
                </a:extLst>
              </p:cNvPr>
              <p:cNvSpPr/>
              <p:nvPr/>
            </p:nvSpPr>
            <p:spPr>
              <a:xfrm>
                <a:off x="2191848" y="3429334"/>
                <a:ext cx="76503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01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59" y="373"/>
                    </a:lnTo>
                    <a:cubicBezTo>
                      <a:pt x="284" y="391"/>
                      <a:pt x="319" y="400"/>
                      <a:pt x="353" y="400"/>
                    </a:cubicBezTo>
                    <a:cubicBezTo>
                      <a:pt x="387" y="400"/>
                      <a:pt x="421" y="391"/>
                      <a:pt x="446" y="373"/>
                    </a:cubicBezTo>
                    <a:lnTo>
                      <a:pt x="668" y="252"/>
                    </a:lnTo>
                    <a:cubicBezTo>
                      <a:pt x="718" y="223"/>
                      <a:pt x="718" y="173"/>
                      <a:pt x="668" y="144"/>
                    </a:cubicBezTo>
                    <a:lnTo>
                      <a:pt x="460" y="21"/>
                    </a:lnTo>
                    <a:cubicBezTo>
                      <a:pt x="431" y="7"/>
                      <a:pt x="397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970;p41">
                <a:extLst>
                  <a:ext uri="{FF2B5EF4-FFF2-40B4-BE49-F238E27FC236}">
                    <a16:creationId xmlns:a16="http://schemas.microsoft.com/office/drawing/2014/main" id="{2CAEB2C5-69CF-C9C6-09AA-0EA6E8949D81}"/>
                  </a:ext>
                </a:extLst>
              </p:cNvPr>
              <p:cNvSpPr/>
              <p:nvPr/>
            </p:nvSpPr>
            <p:spPr>
              <a:xfrm>
                <a:off x="2207809" y="3357405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1" y="143"/>
                    </a:lnTo>
                    <a:cubicBezTo>
                      <a:pt x="1" y="180"/>
                      <a:pt x="1" y="223"/>
                      <a:pt x="51" y="259"/>
                    </a:cubicBezTo>
                    <a:lnTo>
                      <a:pt x="289" y="395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8" y="417"/>
                      <a:pt x="450" y="410"/>
                      <a:pt x="475" y="395"/>
                    </a:cubicBezTo>
                    <a:lnTo>
                      <a:pt x="698" y="266"/>
                    </a:lnTo>
                    <a:cubicBezTo>
                      <a:pt x="749" y="238"/>
                      <a:pt x="749" y="187"/>
                      <a:pt x="698" y="159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971;p41">
                <a:extLst>
                  <a:ext uri="{FF2B5EF4-FFF2-40B4-BE49-F238E27FC236}">
                    <a16:creationId xmlns:a16="http://schemas.microsoft.com/office/drawing/2014/main" id="{AAE0BDE0-88EF-F2F9-B4EA-9DA0855B052A}"/>
                  </a:ext>
                </a:extLst>
              </p:cNvPr>
              <p:cNvSpPr/>
              <p:nvPr/>
            </p:nvSpPr>
            <p:spPr>
              <a:xfrm>
                <a:off x="2220896" y="3471363"/>
                <a:ext cx="7735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10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0" y="151"/>
                    </a:lnTo>
                    <a:cubicBezTo>
                      <a:pt x="0" y="180"/>
                      <a:pt x="0" y="230"/>
                      <a:pt x="50" y="259"/>
                    </a:cubicBezTo>
                    <a:lnTo>
                      <a:pt x="273" y="389"/>
                    </a:lnTo>
                    <a:cubicBezTo>
                      <a:pt x="297" y="403"/>
                      <a:pt x="328" y="410"/>
                      <a:pt x="359" y="410"/>
                    </a:cubicBezTo>
                    <a:cubicBezTo>
                      <a:pt x="394" y="410"/>
                      <a:pt x="430" y="401"/>
                      <a:pt x="461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54" y="21"/>
                    </a:lnTo>
                    <a:cubicBezTo>
                      <a:pt x="428" y="7"/>
                      <a:pt x="396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972;p41">
                <a:extLst>
                  <a:ext uri="{FF2B5EF4-FFF2-40B4-BE49-F238E27FC236}">
                    <a16:creationId xmlns:a16="http://schemas.microsoft.com/office/drawing/2014/main" id="{C9D2CB31-A573-AF33-FF72-80286AF4D4FA}"/>
                  </a:ext>
                </a:extLst>
              </p:cNvPr>
              <p:cNvSpPr/>
              <p:nvPr/>
            </p:nvSpPr>
            <p:spPr>
              <a:xfrm>
                <a:off x="2223237" y="3290052"/>
                <a:ext cx="75759" cy="42242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353" y="1"/>
                    </a:moveTo>
                    <a:cubicBezTo>
                      <a:pt x="319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3"/>
                      <a:pt x="1" y="224"/>
                      <a:pt x="51" y="252"/>
                    </a:cubicBezTo>
                    <a:lnTo>
                      <a:pt x="259" y="375"/>
                    </a:lnTo>
                    <a:cubicBezTo>
                      <a:pt x="284" y="389"/>
                      <a:pt x="319" y="396"/>
                      <a:pt x="353" y="396"/>
                    </a:cubicBezTo>
                    <a:cubicBezTo>
                      <a:pt x="387" y="396"/>
                      <a:pt x="421" y="389"/>
                      <a:pt x="446" y="375"/>
                    </a:cubicBezTo>
                    <a:lnTo>
                      <a:pt x="661" y="252"/>
                    </a:lnTo>
                    <a:cubicBezTo>
                      <a:pt x="711" y="224"/>
                      <a:pt x="711" y="173"/>
                      <a:pt x="661" y="145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973;p41">
                <a:extLst>
                  <a:ext uri="{FF2B5EF4-FFF2-40B4-BE49-F238E27FC236}">
                    <a16:creationId xmlns:a16="http://schemas.microsoft.com/office/drawing/2014/main" id="{28D4D076-7CBA-DFB0-EA17-9461DBA98337}"/>
                  </a:ext>
                </a:extLst>
              </p:cNvPr>
              <p:cNvSpPr/>
              <p:nvPr/>
            </p:nvSpPr>
            <p:spPr>
              <a:xfrm>
                <a:off x="2241645" y="3239617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3" y="0"/>
                    </a:moveTo>
                    <a:cubicBezTo>
                      <a:pt x="350" y="0"/>
                      <a:pt x="316" y="8"/>
                      <a:pt x="287" y="22"/>
                    </a:cubicBezTo>
                    <a:lnTo>
                      <a:pt x="50" y="158"/>
                    </a:lnTo>
                    <a:cubicBezTo>
                      <a:pt x="0" y="188"/>
                      <a:pt x="0" y="238"/>
                      <a:pt x="50" y="267"/>
                    </a:cubicBezTo>
                    <a:lnTo>
                      <a:pt x="86" y="288"/>
                    </a:lnTo>
                    <a:cubicBezTo>
                      <a:pt x="111" y="303"/>
                      <a:pt x="146" y="310"/>
                      <a:pt x="180" y="310"/>
                    </a:cubicBezTo>
                    <a:cubicBezTo>
                      <a:pt x="214" y="310"/>
                      <a:pt x="248" y="303"/>
                      <a:pt x="273" y="288"/>
                    </a:cubicBezTo>
                    <a:lnTo>
                      <a:pt x="509" y="152"/>
                    </a:lnTo>
                    <a:cubicBezTo>
                      <a:pt x="561" y="122"/>
                      <a:pt x="561" y="72"/>
                      <a:pt x="509" y="43"/>
                    </a:cubicBezTo>
                    <a:lnTo>
                      <a:pt x="475" y="22"/>
                    </a:lnTo>
                    <a:cubicBezTo>
                      <a:pt x="449" y="8"/>
                      <a:pt x="416" y="0"/>
                      <a:pt x="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974;p41">
                <a:extLst>
                  <a:ext uri="{FF2B5EF4-FFF2-40B4-BE49-F238E27FC236}">
                    <a16:creationId xmlns:a16="http://schemas.microsoft.com/office/drawing/2014/main" id="{5A9DA016-C3AC-30DE-9089-2CB8C5DDB2F3}"/>
                  </a:ext>
                </a:extLst>
              </p:cNvPr>
              <p:cNvSpPr/>
              <p:nvPr/>
            </p:nvSpPr>
            <p:spPr>
              <a:xfrm>
                <a:off x="2243773" y="3398690"/>
                <a:ext cx="76716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4" extrusionOk="0">
                    <a:moveTo>
                      <a:pt x="368" y="1"/>
                    </a:moveTo>
                    <a:cubicBezTo>
                      <a:pt x="334" y="1"/>
                      <a:pt x="299" y="8"/>
                      <a:pt x="273" y="23"/>
                    </a:cubicBezTo>
                    <a:lnTo>
                      <a:pt x="51" y="152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0" y="382"/>
                    </a:lnTo>
                    <a:cubicBezTo>
                      <a:pt x="285" y="396"/>
                      <a:pt x="319" y="404"/>
                      <a:pt x="353" y="404"/>
                    </a:cubicBezTo>
                    <a:cubicBezTo>
                      <a:pt x="387" y="404"/>
                      <a:pt x="421" y="396"/>
                      <a:pt x="446" y="382"/>
                    </a:cubicBezTo>
                    <a:lnTo>
                      <a:pt x="670" y="252"/>
                    </a:lnTo>
                    <a:cubicBezTo>
                      <a:pt x="720" y="223"/>
                      <a:pt x="720" y="180"/>
                      <a:pt x="670" y="144"/>
                    </a:cubicBezTo>
                    <a:lnTo>
                      <a:pt x="462" y="23"/>
                    </a:lnTo>
                    <a:cubicBezTo>
                      <a:pt x="437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975;p41">
                <a:extLst>
                  <a:ext uri="{FF2B5EF4-FFF2-40B4-BE49-F238E27FC236}">
                    <a16:creationId xmlns:a16="http://schemas.microsoft.com/office/drawing/2014/main" id="{FDC46F43-7316-F87B-6D33-02746634CDFC}"/>
                  </a:ext>
                </a:extLst>
              </p:cNvPr>
              <p:cNvSpPr/>
              <p:nvPr/>
            </p:nvSpPr>
            <p:spPr>
              <a:xfrm>
                <a:off x="2260691" y="3327506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53" y="1"/>
                    </a:moveTo>
                    <a:cubicBezTo>
                      <a:pt x="318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4"/>
                      <a:pt x="1" y="224"/>
                      <a:pt x="51" y="252"/>
                    </a:cubicBezTo>
                    <a:lnTo>
                      <a:pt x="287" y="390"/>
                    </a:lnTo>
                    <a:cubicBezTo>
                      <a:pt x="313" y="404"/>
                      <a:pt x="347" y="411"/>
                      <a:pt x="382" y="411"/>
                    </a:cubicBezTo>
                    <a:cubicBezTo>
                      <a:pt x="416" y="411"/>
                      <a:pt x="450" y="404"/>
                      <a:pt x="475" y="390"/>
                    </a:cubicBezTo>
                    <a:lnTo>
                      <a:pt x="684" y="267"/>
                    </a:lnTo>
                    <a:cubicBezTo>
                      <a:pt x="741" y="238"/>
                      <a:pt x="741" y="188"/>
                      <a:pt x="684" y="159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976;p41">
                <a:extLst>
                  <a:ext uri="{FF2B5EF4-FFF2-40B4-BE49-F238E27FC236}">
                    <a16:creationId xmlns:a16="http://schemas.microsoft.com/office/drawing/2014/main" id="{F2318EA8-5A31-9C12-AEF9-447801B71CA5}"/>
                  </a:ext>
                </a:extLst>
              </p:cNvPr>
              <p:cNvSpPr/>
              <p:nvPr/>
            </p:nvSpPr>
            <p:spPr>
              <a:xfrm>
                <a:off x="2272821" y="3441251"/>
                <a:ext cx="78099" cy="431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06" extrusionOk="0">
                    <a:moveTo>
                      <a:pt x="373" y="0"/>
                    </a:moveTo>
                    <a:cubicBezTo>
                      <a:pt x="337" y="0"/>
                      <a:pt x="301" y="9"/>
                      <a:pt x="275" y="25"/>
                    </a:cubicBezTo>
                    <a:lnTo>
                      <a:pt x="52" y="147"/>
                    </a:lnTo>
                    <a:cubicBezTo>
                      <a:pt x="0" y="184"/>
                      <a:pt x="0" y="227"/>
                      <a:pt x="52" y="261"/>
                    </a:cubicBezTo>
                    <a:lnTo>
                      <a:pt x="275" y="384"/>
                    </a:lnTo>
                    <a:cubicBezTo>
                      <a:pt x="300" y="398"/>
                      <a:pt x="332" y="406"/>
                      <a:pt x="365" y="406"/>
                    </a:cubicBezTo>
                    <a:cubicBezTo>
                      <a:pt x="399" y="406"/>
                      <a:pt x="433" y="398"/>
                      <a:pt x="461" y="384"/>
                    </a:cubicBezTo>
                    <a:lnTo>
                      <a:pt x="677" y="261"/>
                    </a:lnTo>
                    <a:cubicBezTo>
                      <a:pt x="727" y="227"/>
                      <a:pt x="734" y="184"/>
                      <a:pt x="677" y="147"/>
                    </a:cubicBezTo>
                    <a:lnTo>
                      <a:pt x="461" y="25"/>
                    </a:lnTo>
                    <a:cubicBezTo>
                      <a:pt x="437" y="8"/>
                      <a:pt x="406" y="0"/>
                      <a:pt x="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977;p41">
                <a:extLst>
                  <a:ext uri="{FF2B5EF4-FFF2-40B4-BE49-F238E27FC236}">
                    <a16:creationId xmlns:a16="http://schemas.microsoft.com/office/drawing/2014/main" id="{A7E0A630-7EAF-AE5D-F38D-0BB413B1930E}"/>
                  </a:ext>
                </a:extLst>
              </p:cNvPr>
              <p:cNvSpPr/>
              <p:nvPr/>
            </p:nvSpPr>
            <p:spPr>
              <a:xfrm>
                <a:off x="2274524" y="3258663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1" y="1"/>
                    </a:moveTo>
                    <a:cubicBezTo>
                      <a:pt x="347" y="1"/>
                      <a:pt x="312" y="8"/>
                      <a:pt x="286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8"/>
                    </a:cubicBezTo>
                    <a:lnTo>
                      <a:pt x="259" y="390"/>
                    </a:lnTo>
                    <a:cubicBezTo>
                      <a:pt x="284" y="404"/>
                      <a:pt x="318" y="411"/>
                      <a:pt x="352" y="411"/>
                    </a:cubicBezTo>
                    <a:cubicBezTo>
                      <a:pt x="386" y="411"/>
                      <a:pt x="420" y="404"/>
                      <a:pt x="445" y="390"/>
                    </a:cubicBezTo>
                    <a:lnTo>
                      <a:pt x="690" y="252"/>
                    </a:lnTo>
                    <a:cubicBezTo>
                      <a:pt x="740" y="224"/>
                      <a:pt x="740" y="174"/>
                      <a:pt x="690" y="145"/>
                    </a:cubicBezTo>
                    <a:lnTo>
                      <a:pt x="474" y="23"/>
                    </a:lnTo>
                    <a:cubicBezTo>
                      <a:pt x="449" y="8"/>
                      <a:pt x="415" y="1"/>
                      <a:pt x="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978;p41">
                <a:extLst>
                  <a:ext uri="{FF2B5EF4-FFF2-40B4-BE49-F238E27FC236}">
                    <a16:creationId xmlns:a16="http://schemas.microsoft.com/office/drawing/2014/main" id="{E88B7B30-7DA9-A661-D79F-213C04792BD6}"/>
                  </a:ext>
                </a:extLst>
              </p:cNvPr>
              <p:cNvSpPr/>
              <p:nvPr/>
            </p:nvSpPr>
            <p:spPr>
              <a:xfrm>
                <a:off x="2295804" y="3206738"/>
                <a:ext cx="62139" cy="3447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24" extrusionOk="0">
                    <a:moveTo>
                      <a:pt x="404" y="0"/>
                    </a:moveTo>
                    <a:cubicBezTo>
                      <a:pt x="370" y="0"/>
                      <a:pt x="336" y="8"/>
                      <a:pt x="311" y="22"/>
                    </a:cubicBezTo>
                    <a:lnTo>
                      <a:pt x="52" y="172"/>
                    </a:lnTo>
                    <a:cubicBezTo>
                      <a:pt x="0" y="202"/>
                      <a:pt x="0" y="252"/>
                      <a:pt x="52" y="281"/>
                    </a:cubicBezTo>
                    <a:lnTo>
                      <a:pt x="86" y="302"/>
                    </a:lnTo>
                    <a:cubicBezTo>
                      <a:pt x="112" y="317"/>
                      <a:pt x="147" y="324"/>
                      <a:pt x="181" y="324"/>
                    </a:cubicBezTo>
                    <a:cubicBezTo>
                      <a:pt x="215" y="324"/>
                      <a:pt x="249" y="317"/>
                      <a:pt x="274" y="302"/>
                    </a:cubicBezTo>
                    <a:lnTo>
                      <a:pt x="533" y="152"/>
                    </a:lnTo>
                    <a:cubicBezTo>
                      <a:pt x="583" y="122"/>
                      <a:pt x="583" y="72"/>
                      <a:pt x="533" y="43"/>
                    </a:cubicBezTo>
                    <a:lnTo>
                      <a:pt x="497" y="22"/>
                    </a:lnTo>
                    <a:cubicBezTo>
                      <a:pt x="472" y="8"/>
                      <a:pt x="438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979;p41">
                <a:extLst>
                  <a:ext uri="{FF2B5EF4-FFF2-40B4-BE49-F238E27FC236}">
                    <a16:creationId xmlns:a16="http://schemas.microsoft.com/office/drawing/2014/main" id="{EBCA8E03-A113-7258-6AFD-D53C98840D13}"/>
                  </a:ext>
                </a:extLst>
              </p:cNvPr>
              <p:cNvSpPr/>
              <p:nvPr/>
            </p:nvSpPr>
            <p:spPr>
              <a:xfrm>
                <a:off x="2295804" y="3369003"/>
                <a:ext cx="7586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02" extrusionOk="0">
                    <a:moveTo>
                      <a:pt x="361" y="0"/>
                    </a:moveTo>
                    <a:cubicBezTo>
                      <a:pt x="327" y="0"/>
                      <a:pt x="293" y="9"/>
                      <a:pt x="268" y="28"/>
                    </a:cubicBezTo>
                    <a:lnTo>
                      <a:pt x="59" y="150"/>
                    </a:lnTo>
                    <a:cubicBezTo>
                      <a:pt x="0" y="179"/>
                      <a:pt x="0" y="229"/>
                      <a:pt x="52" y="259"/>
                    </a:cubicBezTo>
                    <a:lnTo>
                      <a:pt x="268" y="379"/>
                    </a:lnTo>
                    <a:cubicBezTo>
                      <a:pt x="293" y="394"/>
                      <a:pt x="327" y="401"/>
                      <a:pt x="361" y="401"/>
                    </a:cubicBezTo>
                    <a:cubicBezTo>
                      <a:pt x="395" y="401"/>
                      <a:pt x="429" y="394"/>
                      <a:pt x="454" y="379"/>
                    </a:cubicBezTo>
                    <a:lnTo>
                      <a:pt x="663" y="259"/>
                    </a:lnTo>
                    <a:cubicBezTo>
                      <a:pt x="713" y="229"/>
                      <a:pt x="713" y="179"/>
                      <a:pt x="663" y="150"/>
                    </a:cubicBezTo>
                    <a:lnTo>
                      <a:pt x="454" y="28"/>
                    </a:lnTo>
                    <a:cubicBezTo>
                      <a:pt x="429" y="9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980;p41">
                <a:extLst>
                  <a:ext uri="{FF2B5EF4-FFF2-40B4-BE49-F238E27FC236}">
                    <a16:creationId xmlns:a16="http://schemas.microsoft.com/office/drawing/2014/main" id="{A87F3C43-02B7-B509-71F7-FE17FFD407CD}"/>
                  </a:ext>
                </a:extLst>
              </p:cNvPr>
              <p:cNvSpPr/>
              <p:nvPr/>
            </p:nvSpPr>
            <p:spPr>
              <a:xfrm>
                <a:off x="2311871" y="3296223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2" y="1"/>
                    </a:moveTo>
                    <a:cubicBezTo>
                      <a:pt x="348" y="1"/>
                      <a:pt x="314" y="8"/>
                      <a:pt x="289" y="22"/>
                    </a:cubicBezTo>
                    <a:lnTo>
                      <a:pt x="51" y="158"/>
                    </a:lnTo>
                    <a:cubicBezTo>
                      <a:pt x="1" y="187"/>
                      <a:pt x="1" y="237"/>
                      <a:pt x="51" y="266"/>
                    </a:cubicBezTo>
                    <a:lnTo>
                      <a:pt x="289" y="410"/>
                    </a:lnTo>
                    <a:cubicBezTo>
                      <a:pt x="314" y="424"/>
                      <a:pt x="348" y="432"/>
                      <a:pt x="382" y="432"/>
                    </a:cubicBezTo>
                    <a:cubicBezTo>
                      <a:pt x="416" y="432"/>
                      <a:pt x="450" y="424"/>
                      <a:pt x="475" y="410"/>
                    </a:cubicBezTo>
                    <a:lnTo>
                      <a:pt x="712" y="266"/>
                    </a:lnTo>
                    <a:cubicBezTo>
                      <a:pt x="763" y="237"/>
                      <a:pt x="770" y="187"/>
                      <a:pt x="712" y="158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981;p41">
                <a:extLst>
                  <a:ext uri="{FF2B5EF4-FFF2-40B4-BE49-F238E27FC236}">
                    <a16:creationId xmlns:a16="http://schemas.microsoft.com/office/drawing/2014/main" id="{0EE722B0-4EB3-7715-15CF-5336E347C6BB}"/>
                  </a:ext>
                </a:extLst>
              </p:cNvPr>
              <p:cNvSpPr/>
              <p:nvPr/>
            </p:nvSpPr>
            <p:spPr>
              <a:xfrm>
                <a:off x="2317191" y="3475938"/>
                <a:ext cx="77461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3" extrusionOk="0">
                    <a:moveTo>
                      <a:pt x="365" y="1"/>
                    </a:moveTo>
                    <a:cubicBezTo>
                      <a:pt x="332" y="1"/>
                      <a:pt x="299" y="8"/>
                      <a:pt x="274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74" y="382"/>
                    </a:lnTo>
                    <a:cubicBezTo>
                      <a:pt x="299" y="396"/>
                      <a:pt x="332" y="403"/>
                      <a:pt x="365" y="403"/>
                    </a:cubicBezTo>
                    <a:cubicBezTo>
                      <a:pt x="398" y="403"/>
                      <a:pt x="432" y="396"/>
                      <a:pt x="462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2" y="21"/>
                    </a:lnTo>
                    <a:cubicBezTo>
                      <a:pt x="432" y="8"/>
                      <a:pt x="398" y="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982;p41">
                <a:extLst>
                  <a:ext uri="{FF2B5EF4-FFF2-40B4-BE49-F238E27FC236}">
                    <a16:creationId xmlns:a16="http://schemas.microsoft.com/office/drawing/2014/main" id="{7B38527A-6B9F-146E-F1DF-BDDD7F45C1EE}"/>
                  </a:ext>
                </a:extLst>
              </p:cNvPr>
              <p:cNvSpPr/>
              <p:nvPr/>
            </p:nvSpPr>
            <p:spPr>
              <a:xfrm>
                <a:off x="2324959" y="3411671"/>
                <a:ext cx="77355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3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0" y="144"/>
                    </a:lnTo>
                    <a:cubicBezTo>
                      <a:pt x="0" y="173"/>
                      <a:pt x="0" y="223"/>
                      <a:pt x="50" y="253"/>
                    </a:cubicBezTo>
                    <a:lnTo>
                      <a:pt x="273" y="382"/>
                    </a:lnTo>
                    <a:cubicBezTo>
                      <a:pt x="298" y="396"/>
                      <a:pt x="332" y="403"/>
                      <a:pt x="366" y="403"/>
                    </a:cubicBezTo>
                    <a:cubicBezTo>
                      <a:pt x="400" y="403"/>
                      <a:pt x="434" y="396"/>
                      <a:pt x="459" y="382"/>
                    </a:cubicBezTo>
                    <a:lnTo>
                      <a:pt x="668" y="260"/>
                    </a:lnTo>
                    <a:cubicBezTo>
                      <a:pt x="727" y="230"/>
                      <a:pt x="727" y="180"/>
                      <a:pt x="675" y="151"/>
                    </a:cubicBezTo>
                    <a:lnTo>
                      <a:pt x="452" y="22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983;p41">
                <a:extLst>
                  <a:ext uri="{FF2B5EF4-FFF2-40B4-BE49-F238E27FC236}">
                    <a16:creationId xmlns:a16="http://schemas.microsoft.com/office/drawing/2014/main" id="{A3261E73-ACF4-02F8-1F81-0312CC0564CB}"/>
                  </a:ext>
                </a:extLst>
              </p:cNvPr>
              <p:cNvSpPr/>
              <p:nvPr/>
            </p:nvSpPr>
            <p:spPr>
              <a:xfrm>
                <a:off x="2328789" y="3225784"/>
                <a:ext cx="81079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2" h="425" extrusionOk="0">
                    <a:moveTo>
                      <a:pt x="403" y="1"/>
                    </a:moveTo>
                    <a:cubicBezTo>
                      <a:pt x="369" y="1"/>
                      <a:pt x="334" y="8"/>
                      <a:pt x="309" y="23"/>
                    </a:cubicBezTo>
                    <a:lnTo>
                      <a:pt x="51" y="173"/>
                    </a:lnTo>
                    <a:cubicBezTo>
                      <a:pt x="1" y="202"/>
                      <a:pt x="1" y="252"/>
                      <a:pt x="51" y="282"/>
                    </a:cubicBezTo>
                    <a:lnTo>
                      <a:pt x="259" y="404"/>
                    </a:lnTo>
                    <a:cubicBezTo>
                      <a:pt x="284" y="418"/>
                      <a:pt x="318" y="425"/>
                      <a:pt x="353" y="425"/>
                    </a:cubicBezTo>
                    <a:cubicBezTo>
                      <a:pt x="387" y="425"/>
                      <a:pt x="421" y="418"/>
                      <a:pt x="446" y="404"/>
                    </a:cubicBezTo>
                    <a:lnTo>
                      <a:pt x="704" y="252"/>
                    </a:lnTo>
                    <a:cubicBezTo>
                      <a:pt x="761" y="225"/>
                      <a:pt x="761" y="182"/>
                      <a:pt x="711" y="145"/>
                    </a:cubicBezTo>
                    <a:lnTo>
                      <a:pt x="496" y="23"/>
                    </a:lnTo>
                    <a:cubicBezTo>
                      <a:pt x="471" y="8"/>
                      <a:pt x="437" y="1"/>
                      <a:pt x="4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984;p41">
                <a:extLst>
                  <a:ext uri="{FF2B5EF4-FFF2-40B4-BE49-F238E27FC236}">
                    <a16:creationId xmlns:a16="http://schemas.microsoft.com/office/drawing/2014/main" id="{4CE3B80C-523A-4740-0152-D51853D397B6}"/>
                  </a:ext>
                </a:extLst>
              </p:cNvPr>
              <p:cNvSpPr/>
              <p:nvPr/>
            </p:nvSpPr>
            <p:spPr>
              <a:xfrm>
                <a:off x="2347197" y="3337720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8" y="1"/>
                    </a:moveTo>
                    <a:cubicBezTo>
                      <a:pt x="354" y="1"/>
                      <a:pt x="319" y="9"/>
                      <a:pt x="293" y="27"/>
                    </a:cubicBezTo>
                    <a:lnTo>
                      <a:pt x="57" y="165"/>
                    </a:lnTo>
                    <a:cubicBezTo>
                      <a:pt x="0" y="192"/>
                      <a:pt x="0" y="242"/>
                      <a:pt x="57" y="272"/>
                    </a:cubicBezTo>
                    <a:lnTo>
                      <a:pt x="266" y="394"/>
                    </a:lnTo>
                    <a:cubicBezTo>
                      <a:pt x="291" y="409"/>
                      <a:pt x="325" y="416"/>
                      <a:pt x="359" y="416"/>
                    </a:cubicBezTo>
                    <a:cubicBezTo>
                      <a:pt x="393" y="416"/>
                      <a:pt x="427" y="409"/>
                      <a:pt x="452" y="394"/>
                    </a:cubicBezTo>
                    <a:lnTo>
                      <a:pt x="690" y="258"/>
                    </a:lnTo>
                    <a:cubicBezTo>
                      <a:pt x="740" y="228"/>
                      <a:pt x="740" y="178"/>
                      <a:pt x="690" y="149"/>
                    </a:cubicBezTo>
                    <a:lnTo>
                      <a:pt x="481" y="27"/>
                    </a:lnTo>
                    <a:cubicBezTo>
                      <a:pt x="456" y="9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985;p41">
                <a:extLst>
                  <a:ext uri="{FF2B5EF4-FFF2-40B4-BE49-F238E27FC236}">
                    <a16:creationId xmlns:a16="http://schemas.microsoft.com/office/drawing/2014/main" id="{8633FB6D-FEC5-4F04-A54B-17D4BADB3856}"/>
                  </a:ext>
                </a:extLst>
              </p:cNvPr>
              <p:cNvSpPr/>
              <p:nvPr/>
            </p:nvSpPr>
            <p:spPr>
              <a:xfrm>
                <a:off x="2369223" y="3445507"/>
                <a:ext cx="77355" cy="435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9" extrusionOk="0">
                    <a:moveTo>
                      <a:pt x="368" y="1"/>
                    </a:moveTo>
                    <a:cubicBezTo>
                      <a:pt x="334" y="1"/>
                      <a:pt x="299" y="10"/>
                      <a:pt x="274" y="28"/>
                    </a:cubicBezTo>
                    <a:lnTo>
                      <a:pt x="52" y="150"/>
                    </a:lnTo>
                    <a:cubicBezTo>
                      <a:pt x="0" y="178"/>
                      <a:pt x="0" y="230"/>
                      <a:pt x="52" y="257"/>
                    </a:cubicBezTo>
                    <a:lnTo>
                      <a:pt x="268" y="387"/>
                    </a:lnTo>
                    <a:cubicBezTo>
                      <a:pt x="296" y="401"/>
                      <a:pt x="330" y="409"/>
                      <a:pt x="364" y="409"/>
                    </a:cubicBezTo>
                    <a:cubicBezTo>
                      <a:pt x="398" y="409"/>
                      <a:pt x="432" y="401"/>
                      <a:pt x="461" y="387"/>
                    </a:cubicBezTo>
                    <a:lnTo>
                      <a:pt x="676" y="257"/>
                    </a:lnTo>
                    <a:cubicBezTo>
                      <a:pt x="726" y="230"/>
                      <a:pt x="726" y="178"/>
                      <a:pt x="676" y="150"/>
                    </a:cubicBezTo>
                    <a:lnTo>
                      <a:pt x="461" y="28"/>
                    </a:lnTo>
                    <a:cubicBezTo>
                      <a:pt x="436" y="10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986;p41">
                <a:extLst>
                  <a:ext uri="{FF2B5EF4-FFF2-40B4-BE49-F238E27FC236}">
                    <a16:creationId xmlns:a16="http://schemas.microsoft.com/office/drawing/2014/main" id="{7DA57D64-A8D6-48E7-20B9-AAA9E1A36722}"/>
                  </a:ext>
                </a:extLst>
              </p:cNvPr>
              <p:cNvSpPr/>
              <p:nvPr/>
            </p:nvSpPr>
            <p:spPr>
              <a:xfrm>
                <a:off x="2376139" y="3380388"/>
                <a:ext cx="80334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7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59"/>
                    </a:lnTo>
                    <a:cubicBezTo>
                      <a:pt x="1" y="186"/>
                      <a:pt x="1" y="238"/>
                      <a:pt x="51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7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8" y="259"/>
                    </a:lnTo>
                    <a:cubicBezTo>
                      <a:pt x="755" y="229"/>
                      <a:pt x="755" y="179"/>
                      <a:pt x="698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987;p41">
                <a:extLst>
                  <a:ext uri="{FF2B5EF4-FFF2-40B4-BE49-F238E27FC236}">
                    <a16:creationId xmlns:a16="http://schemas.microsoft.com/office/drawing/2014/main" id="{50568EFA-E8AD-5CAD-B4DF-6D4B0322D745}"/>
                  </a:ext>
                </a:extLst>
              </p:cNvPr>
              <p:cNvSpPr/>
              <p:nvPr/>
            </p:nvSpPr>
            <p:spPr>
              <a:xfrm>
                <a:off x="2366243" y="3255684"/>
                <a:ext cx="97252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18" extrusionOk="0">
                    <a:moveTo>
                      <a:pt x="532" y="1"/>
                    </a:moveTo>
                    <a:cubicBezTo>
                      <a:pt x="498" y="1"/>
                      <a:pt x="464" y="7"/>
                      <a:pt x="439" y="21"/>
                    </a:cubicBezTo>
                    <a:lnTo>
                      <a:pt x="51" y="246"/>
                    </a:lnTo>
                    <a:cubicBezTo>
                      <a:pt x="1" y="273"/>
                      <a:pt x="1" y="323"/>
                      <a:pt x="51" y="352"/>
                    </a:cubicBezTo>
                    <a:lnTo>
                      <a:pt x="287" y="496"/>
                    </a:lnTo>
                    <a:cubicBezTo>
                      <a:pt x="313" y="510"/>
                      <a:pt x="347" y="518"/>
                      <a:pt x="382" y="518"/>
                    </a:cubicBezTo>
                    <a:cubicBezTo>
                      <a:pt x="416" y="518"/>
                      <a:pt x="450" y="510"/>
                      <a:pt x="475" y="496"/>
                    </a:cubicBezTo>
                    <a:lnTo>
                      <a:pt x="863" y="266"/>
                    </a:lnTo>
                    <a:cubicBezTo>
                      <a:pt x="913" y="237"/>
                      <a:pt x="913" y="187"/>
                      <a:pt x="863" y="159"/>
                    </a:cubicBezTo>
                    <a:lnTo>
                      <a:pt x="625" y="21"/>
                    </a:lnTo>
                    <a:cubicBezTo>
                      <a:pt x="600" y="7"/>
                      <a:pt x="566" y="1"/>
                      <a:pt x="5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988;p41">
                <a:extLst>
                  <a:ext uri="{FF2B5EF4-FFF2-40B4-BE49-F238E27FC236}">
                    <a16:creationId xmlns:a16="http://schemas.microsoft.com/office/drawing/2014/main" id="{1D6D37DF-F59E-F6E9-A552-AB71D2B3DA10}"/>
                  </a:ext>
                </a:extLst>
              </p:cNvPr>
              <p:cNvSpPr/>
              <p:nvPr/>
            </p:nvSpPr>
            <p:spPr>
              <a:xfrm>
                <a:off x="2421360" y="3416352"/>
                <a:ext cx="7735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2" extrusionOk="0">
                    <a:moveTo>
                      <a:pt x="359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7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8" y="395"/>
                      <a:pt x="332" y="402"/>
                      <a:pt x="366" y="402"/>
                    </a:cubicBezTo>
                    <a:cubicBezTo>
                      <a:pt x="400" y="402"/>
                      <a:pt x="434" y="395"/>
                      <a:pt x="459" y="381"/>
                    </a:cubicBezTo>
                    <a:lnTo>
                      <a:pt x="668" y="259"/>
                    </a:lnTo>
                    <a:cubicBezTo>
                      <a:pt x="726" y="223"/>
                      <a:pt x="726" y="179"/>
                      <a:pt x="675" y="150"/>
                    </a:cubicBezTo>
                    <a:lnTo>
                      <a:pt x="452" y="21"/>
                    </a:lnTo>
                    <a:cubicBezTo>
                      <a:pt x="427" y="7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989;p41">
                <a:extLst>
                  <a:ext uri="{FF2B5EF4-FFF2-40B4-BE49-F238E27FC236}">
                    <a16:creationId xmlns:a16="http://schemas.microsoft.com/office/drawing/2014/main" id="{86A43468-EB41-445C-B1E9-38A830624656}"/>
                  </a:ext>
                </a:extLst>
              </p:cNvPr>
              <p:cNvSpPr/>
              <p:nvPr/>
            </p:nvSpPr>
            <p:spPr>
              <a:xfrm>
                <a:off x="2401356" y="3287072"/>
                <a:ext cx="113319" cy="63629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598" extrusionOk="0">
                    <a:moveTo>
                      <a:pt x="708" y="1"/>
                    </a:moveTo>
                    <a:cubicBezTo>
                      <a:pt x="675" y="1"/>
                      <a:pt x="641" y="7"/>
                      <a:pt x="612" y="21"/>
                    </a:cubicBezTo>
                    <a:lnTo>
                      <a:pt x="59" y="346"/>
                    </a:lnTo>
                    <a:cubicBezTo>
                      <a:pt x="0" y="373"/>
                      <a:pt x="0" y="425"/>
                      <a:pt x="52" y="453"/>
                    </a:cubicBezTo>
                    <a:lnTo>
                      <a:pt x="267" y="575"/>
                    </a:lnTo>
                    <a:cubicBezTo>
                      <a:pt x="292" y="590"/>
                      <a:pt x="327" y="597"/>
                      <a:pt x="361" y="597"/>
                    </a:cubicBezTo>
                    <a:cubicBezTo>
                      <a:pt x="395" y="597"/>
                      <a:pt x="429" y="590"/>
                      <a:pt x="454" y="575"/>
                    </a:cubicBezTo>
                    <a:lnTo>
                      <a:pt x="1014" y="252"/>
                    </a:lnTo>
                    <a:cubicBezTo>
                      <a:pt x="1064" y="223"/>
                      <a:pt x="1064" y="173"/>
                      <a:pt x="1014" y="144"/>
                    </a:cubicBezTo>
                    <a:lnTo>
                      <a:pt x="799" y="21"/>
                    </a:lnTo>
                    <a:cubicBezTo>
                      <a:pt x="774" y="7"/>
                      <a:pt x="741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990;p41">
                <a:extLst>
                  <a:ext uri="{FF2B5EF4-FFF2-40B4-BE49-F238E27FC236}">
                    <a16:creationId xmlns:a16="http://schemas.microsoft.com/office/drawing/2014/main" id="{F4CB598D-53C7-1C59-013A-BB646EA47901}"/>
                  </a:ext>
                </a:extLst>
              </p:cNvPr>
              <p:cNvSpPr/>
              <p:nvPr/>
            </p:nvSpPr>
            <p:spPr>
              <a:xfrm>
                <a:off x="2472540" y="3384964"/>
                <a:ext cx="8033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8" extrusionOk="0">
                    <a:moveTo>
                      <a:pt x="389" y="0"/>
                    </a:moveTo>
                    <a:cubicBezTo>
                      <a:pt x="354" y="0"/>
                      <a:pt x="320" y="8"/>
                      <a:pt x="295" y="22"/>
                    </a:cubicBezTo>
                    <a:lnTo>
                      <a:pt x="57" y="159"/>
                    </a:lnTo>
                    <a:cubicBezTo>
                      <a:pt x="0" y="186"/>
                      <a:pt x="0" y="238"/>
                      <a:pt x="57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7" y="259"/>
                    </a:lnTo>
                    <a:cubicBezTo>
                      <a:pt x="754" y="223"/>
                      <a:pt x="754" y="179"/>
                      <a:pt x="697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991;p41">
                <a:extLst>
                  <a:ext uri="{FF2B5EF4-FFF2-40B4-BE49-F238E27FC236}">
                    <a16:creationId xmlns:a16="http://schemas.microsoft.com/office/drawing/2014/main" id="{CF9DAFB2-947F-A713-6FFD-B743859184E9}"/>
                  </a:ext>
                </a:extLst>
              </p:cNvPr>
              <p:cNvSpPr/>
              <p:nvPr/>
            </p:nvSpPr>
            <p:spPr>
              <a:xfrm>
                <a:off x="2430511" y="3316865"/>
                <a:ext cx="136089" cy="7650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19" extrusionOk="0">
                    <a:moveTo>
                      <a:pt x="913" y="0"/>
                    </a:moveTo>
                    <a:cubicBezTo>
                      <a:pt x="879" y="0"/>
                      <a:pt x="845" y="8"/>
                      <a:pt x="820" y="22"/>
                    </a:cubicBezTo>
                    <a:lnTo>
                      <a:pt x="50" y="461"/>
                    </a:lnTo>
                    <a:cubicBezTo>
                      <a:pt x="0" y="490"/>
                      <a:pt x="0" y="540"/>
                      <a:pt x="50" y="568"/>
                    </a:cubicBezTo>
                    <a:lnTo>
                      <a:pt x="273" y="697"/>
                    </a:lnTo>
                    <a:cubicBezTo>
                      <a:pt x="298" y="712"/>
                      <a:pt x="332" y="719"/>
                      <a:pt x="366" y="719"/>
                    </a:cubicBezTo>
                    <a:cubicBezTo>
                      <a:pt x="400" y="719"/>
                      <a:pt x="434" y="712"/>
                      <a:pt x="459" y="697"/>
                    </a:cubicBezTo>
                    <a:lnTo>
                      <a:pt x="1229" y="259"/>
                    </a:lnTo>
                    <a:cubicBezTo>
                      <a:pt x="1279" y="223"/>
                      <a:pt x="1279" y="179"/>
                      <a:pt x="1229" y="152"/>
                    </a:cubicBezTo>
                    <a:lnTo>
                      <a:pt x="1006" y="22"/>
                    </a:lnTo>
                    <a:cubicBezTo>
                      <a:pt x="981" y="8"/>
                      <a:pt x="947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992;p41">
                <a:extLst>
                  <a:ext uri="{FF2B5EF4-FFF2-40B4-BE49-F238E27FC236}">
                    <a16:creationId xmlns:a16="http://schemas.microsoft.com/office/drawing/2014/main" id="{929062CF-2049-3B46-872B-5ED2A5B756F7}"/>
                  </a:ext>
                </a:extLst>
              </p:cNvPr>
              <p:cNvSpPr/>
              <p:nvPr/>
            </p:nvSpPr>
            <p:spPr>
              <a:xfrm>
                <a:off x="2526912" y="3346765"/>
                <a:ext cx="91825" cy="51286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82" extrusionOk="0">
                    <a:moveTo>
                      <a:pt x="495" y="0"/>
                    </a:moveTo>
                    <a:cubicBezTo>
                      <a:pt x="461" y="0"/>
                      <a:pt x="427" y="7"/>
                      <a:pt x="402" y="21"/>
                    </a:cubicBezTo>
                    <a:lnTo>
                      <a:pt x="57" y="223"/>
                    </a:lnTo>
                    <a:cubicBezTo>
                      <a:pt x="0" y="252"/>
                      <a:pt x="0" y="302"/>
                      <a:pt x="57" y="330"/>
                    </a:cubicBezTo>
                    <a:lnTo>
                      <a:pt x="273" y="459"/>
                    </a:lnTo>
                    <a:cubicBezTo>
                      <a:pt x="298" y="474"/>
                      <a:pt x="332" y="481"/>
                      <a:pt x="366" y="481"/>
                    </a:cubicBezTo>
                    <a:cubicBezTo>
                      <a:pt x="400" y="481"/>
                      <a:pt x="434" y="474"/>
                      <a:pt x="459" y="459"/>
                    </a:cubicBezTo>
                    <a:lnTo>
                      <a:pt x="804" y="259"/>
                    </a:lnTo>
                    <a:cubicBezTo>
                      <a:pt x="863" y="230"/>
                      <a:pt x="863" y="180"/>
                      <a:pt x="804" y="150"/>
                    </a:cubicBezTo>
                    <a:lnTo>
                      <a:pt x="588" y="21"/>
                    </a:lnTo>
                    <a:cubicBezTo>
                      <a:pt x="563" y="7"/>
                      <a:pt x="529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993;p41">
                <a:extLst>
                  <a:ext uri="{FF2B5EF4-FFF2-40B4-BE49-F238E27FC236}">
                    <a16:creationId xmlns:a16="http://schemas.microsoft.com/office/drawing/2014/main" id="{68EAD5F4-DDC4-1D41-5DF5-430A298C45D5}"/>
                  </a:ext>
                </a:extLst>
              </p:cNvPr>
              <p:cNvSpPr/>
              <p:nvPr/>
            </p:nvSpPr>
            <p:spPr>
              <a:xfrm>
                <a:off x="1442237" y="3167582"/>
                <a:ext cx="1405896" cy="829407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7795" extrusionOk="0">
                    <a:moveTo>
                      <a:pt x="8426" y="368"/>
                    </a:moveTo>
                    <a:cubicBezTo>
                      <a:pt x="8460" y="368"/>
                      <a:pt x="8494" y="376"/>
                      <a:pt x="8519" y="390"/>
                    </a:cubicBezTo>
                    <a:lnTo>
                      <a:pt x="8555" y="411"/>
                    </a:lnTo>
                    <a:cubicBezTo>
                      <a:pt x="8605" y="440"/>
                      <a:pt x="8605" y="490"/>
                      <a:pt x="8555" y="520"/>
                    </a:cubicBezTo>
                    <a:lnTo>
                      <a:pt x="8296" y="670"/>
                    </a:lnTo>
                    <a:cubicBezTo>
                      <a:pt x="8271" y="685"/>
                      <a:pt x="8237" y="692"/>
                      <a:pt x="8203" y="692"/>
                    </a:cubicBezTo>
                    <a:cubicBezTo>
                      <a:pt x="8169" y="692"/>
                      <a:pt x="8134" y="685"/>
                      <a:pt x="8108" y="670"/>
                    </a:cubicBezTo>
                    <a:lnTo>
                      <a:pt x="8074" y="649"/>
                    </a:lnTo>
                    <a:cubicBezTo>
                      <a:pt x="8022" y="620"/>
                      <a:pt x="8022" y="570"/>
                      <a:pt x="8074" y="540"/>
                    </a:cubicBezTo>
                    <a:lnTo>
                      <a:pt x="8333" y="390"/>
                    </a:lnTo>
                    <a:cubicBezTo>
                      <a:pt x="8358" y="376"/>
                      <a:pt x="8392" y="368"/>
                      <a:pt x="8426" y="368"/>
                    </a:cubicBezTo>
                    <a:close/>
                    <a:moveTo>
                      <a:pt x="8735" y="548"/>
                    </a:moveTo>
                    <a:cubicBezTo>
                      <a:pt x="8769" y="548"/>
                      <a:pt x="8803" y="555"/>
                      <a:pt x="8828" y="570"/>
                    </a:cubicBezTo>
                    <a:lnTo>
                      <a:pt x="9043" y="692"/>
                    </a:lnTo>
                    <a:cubicBezTo>
                      <a:pt x="9093" y="729"/>
                      <a:pt x="9093" y="772"/>
                      <a:pt x="9036" y="799"/>
                    </a:cubicBezTo>
                    <a:lnTo>
                      <a:pt x="8778" y="951"/>
                    </a:lnTo>
                    <a:cubicBezTo>
                      <a:pt x="8753" y="965"/>
                      <a:pt x="8719" y="972"/>
                      <a:pt x="8685" y="972"/>
                    </a:cubicBezTo>
                    <a:cubicBezTo>
                      <a:pt x="8650" y="972"/>
                      <a:pt x="8616" y="965"/>
                      <a:pt x="8591" y="951"/>
                    </a:cubicBezTo>
                    <a:lnTo>
                      <a:pt x="8383" y="829"/>
                    </a:lnTo>
                    <a:cubicBezTo>
                      <a:pt x="8333" y="799"/>
                      <a:pt x="8333" y="749"/>
                      <a:pt x="8383" y="720"/>
                    </a:cubicBezTo>
                    <a:lnTo>
                      <a:pt x="8641" y="570"/>
                    </a:lnTo>
                    <a:cubicBezTo>
                      <a:pt x="8666" y="555"/>
                      <a:pt x="8701" y="548"/>
                      <a:pt x="8735" y="548"/>
                    </a:cubicBezTo>
                    <a:close/>
                    <a:moveTo>
                      <a:pt x="7896" y="677"/>
                    </a:moveTo>
                    <a:cubicBezTo>
                      <a:pt x="7929" y="677"/>
                      <a:pt x="7962" y="685"/>
                      <a:pt x="7988" y="699"/>
                    </a:cubicBezTo>
                    <a:lnTo>
                      <a:pt x="8022" y="720"/>
                    </a:lnTo>
                    <a:cubicBezTo>
                      <a:pt x="8074" y="749"/>
                      <a:pt x="8074" y="799"/>
                      <a:pt x="8022" y="829"/>
                    </a:cubicBezTo>
                    <a:lnTo>
                      <a:pt x="7786" y="965"/>
                    </a:lnTo>
                    <a:cubicBezTo>
                      <a:pt x="7761" y="980"/>
                      <a:pt x="7727" y="987"/>
                      <a:pt x="7693" y="987"/>
                    </a:cubicBezTo>
                    <a:cubicBezTo>
                      <a:pt x="7659" y="987"/>
                      <a:pt x="7624" y="980"/>
                      <a:pt x="7599" y="965"/>
                    </a:cubicBezTo>
                    <a:lnTo>
                      <a:pt x="7563" y="944"/>
                    </a:lnTo>
                    <a:cubicBezTo>
                      <a:pt x="7513" y="915"/>
                      <a:pt x="7513" y="865"/>
                      <a:pt x="7563" y="835"/>
                    </a:cubicBezTo>
                    <a:lnTo>
                      <a:pt x="7800" y="699"/>
                    </a:lnTo>
                    <a:cubicBezTo>
                      <a:pt x="7829" y="685"/>
                      <a:pt x="7863" y="677"/>
                      <a:pt x="7896" y="677"/>
                    </a:cubicBezTo>
                    <a:close/>
                    <a:moveTo>
                      <a:pt x="7386" y="972"/>
                    </a:moveTo>
                    <a:cubicBezTo>
                      <a:pt x="7420" y="972"/>
                      <a:pt x="7452" y="980"/>
                      <a:pt x="7477" y="994"/>
                    </a:cubicBezTo>
                    <a:lnTo>
                      <a:pt x="7513" y="1015"/>
                    </a:lnTo>
                    <a:cubicBezTo>
                      <a:pt x="7570" y="1044"/>
                      <a:pt x="7563" y="1094"/>
                      <a:pt x="7513" y="1124"/>
                    </a:cubicBezTo>
                    <a:lnTo>
                      <a:pt x="7304" y="1246"/>
                    </a:lnTo>
                    <a:cubicBezTo>
                      <a:pt x="7279" y="1260"/>
                      <a:pt x="7245" y="1267"/>
                      <a:pt x="7211" y="1267"/>
                    </a:cubicBezTo>
                    <a:cubicBezTo>
                      <a:pt x="7177" y="1267"/>
                      <a:pt x="7142" y="1260"/>
                      <a:pt x="7116" y="1246"/>
                    </a:cubicBezTo>
                    <a:lnTo>
                      <a:pt x="7082" y="1224"/>
                    </a:lnTo>
                    <a:cubicBezTo>
                      <a:pt x="7030" y="1194"/>
                      <a:pt x="7030" y="1144"/>
                      <a:pt x="7082" y="1117"/>
                    </a:cubicBezTo>
                    <a:lnTo>
                      <a:pt x="7289" y="994"/>
                    </a:lnTo>
                    <a:cubicBezTo>
                      <a:pt x="7318" y="980"/>
                      <a:pt x="7353" y="972"/>
                      <a:pt x="7386" y="972"/>
                    </a:cubicBezTo>
                    <a:close/>
                    <a:moveTo>
                      <a:pt x="8203" y="857"/>
                    </a:moveTo>
                    <a:cubicBezTo>
                      <a:pt x="8237" y="857"/>
                      <a:pt x="8271" y="864"/>
                      <a:pt x="8296" y="879"/>
                    </a:cubicBezTo>
                    <a:lnTo>
                      <a:pt x="8512" y="1001"/>
                    </a:lnTo>
                    <a:cubicBezTo>
                      <a:pt x="8562" y="1030"/>
                      <a:pt x="8562" y="1080"/>
                      <a:pt x="8512" y="1108"/>
                    </a:cubicBezTo>
                    <a:lnTo>
                      <a:pt x="8267" y="1246"/>
                    </a:lnTo>
                    <a:cubicBezTo>
                      <a:pt x="8242" y="1260"/>
                      <a:pt x="8208" y="1267"/>
                      <a:pt x="8174" y="1267"/>
                    </a:cubicBezTo>
                    <a:cubicBezTo>
                      <a:pt x="8140" y="1267"/>
                      <a:pt x="8106" y="1260"/>
                      <a:pt x="8081" y="1246"/>
                    </a:cubicBezTo>
                    <a:lnTo>
                      <a:pt x="7872" y="1124"/>
                    </a:lnTo>
                    <a:cubicBezTo>
                      <a:pt x="7822" y="1094"/>
                      <a:pt x="7822" y="1044"/>
                      <a:pt x="7872" y="1015"/>
                    </a:cubicBezTo>
                    <a:lnTo>
                      <a:pt x="8108" y="879"/>
                    </a:lnTo>
                    <a:cubicBezTo>
                      <a:pt x="8134" y="864"/>
                      <a:pt x="8169" y="857"/>
                      <a:pt x="8203" y="857"/>
                    </a:cubicBezTo>
                    <a:close/>
                    <a:moveTo>
                      <a:pt x="9216" y="829"/>
                    </a:moveTo>
                    <a:cubicBezTo>
                      <a:pt x="9250" y="829"/>
                      <a:pt x="9284" y="835"/>
                      <a:pt x="9309" y="849"/>
                    </a:cubicBezTo>
                    <a:lnTo>
                      <a:pt x="9547" y="987"/>
                    </a:lnTo>
                    <a:cubicBezTo>
                      <a:pt x="9597" y="1015"/>
                      <a:pt x="9597" y="1065"/>
                      <a:pt x="9547" y="1094"/>
                    </a:cubicBezTo>
                    <a:lnTo>
                      <a:pt x="9159" y="1324"/>
                    </a:lnTo>
                    <a:cubicBezTo>
                      <a:pt x="9134" y="1338"/>
                      <a:pt x="9100" y="1346"/>
                      <a:pt x="9066" y="1346"/>
                    </a:cubicBezTo>
                    <a:cubicBezTo>
                      <a:pt x="9031" y="1346"/>
                      <a:pt x="8997" y="1338"/>
                      <a:pt x="8971" y="1324"/>
                    </a:cubicBezTo>
                    <a:lnTo>
                      <a:pt x="8735" y="1180"/>
                    </a:lnTo>
                    <a:cubicBezTo>
                      <a:pt x="8685" y="1151"/>
                      <a:pt x="8685" y="1101"/>
                      <a:pt x="8735" y="1074"/>
                    </a:cubicBezTo>
                    <a:lnTo>
                      <a:pt x="9123" y="849"/>
                    </a:lnTo>
                    <a:cubicBezTo>
                      <a:pt x="9148" y="835"/>
                      <a:pt x="9182" y="829"/>
                      <a:pt x="9216" y="829"/>
                    </a:cubicBezTo>
                    <a:close/>
                    <a:moveTo>
                      <a:pt x="6901" y="1246"/>
                    </a:moveTo>
                    <a:cubicBezTo>
                      <a:pt x="6935" y="1246"/>
                      <a:pt x="6970" y="1256"/>
                      <a:pt x="6996" y="1274"/>
                    </a:cubicBezTo>
                    <a:lnTo>
                      <a:pt x="7030" y="1289"/>
                    </a:lnTo>
                    <a:cubicBezTo>
                      <a:pt x="7082" y="1317"/>
                      <a:pt x="7082" y="1367"/>
                      <a:pt x="7030" y="1396"/>
                    </a:cubicBezTo>
                    <a:lnTo>
                      <a:pt x="6808" y="1526"/>
                    </a:lnTo>
                    <a:cubicBezTo>
                      <a:pt x="6783" y="1540"/>
                      <a:pt x="6749" y="1547"/>
                      <a:pt x="6714" y="1547"/>
                    </a:cubicBezTo>
                    <a:cubicBezTo>
                      <a:pt x="6680" y="1547"/>
                      <a:pt x="6646" y="1540"/>
                      <a:pt x="6621" y="1526"/>
                    </a:cubicBezTo>
                    <a:lnTo>
                      <a:pt x="6592" y="1505"/>
                    </a:lnTo>
                    <a:cubicBezTo>
                      <a:pt x="6535" y="1475"/>
                      <a:pt x="6535" y="1425"/>
                      <a:pt x="6592" y="1396"/>
                    </a:cubicBezTo>
                    <a:lnTo>
                      <a:pt x="6808" y="1274"/>
                    </a:lnTo>
                    <a:cubicBezTo>
                      <a:pt x="6833" y="1256"/>
                      <a:pt x="6867" y="1246"/>
                      <a:pt x="6901" y="1246"/>
                    </a:cubicBezTo>
                    <a:close/>
                    <a:moveTo>
                      <a:pt x="7693" y="1152"/>
                    </a:moveTo>
                    <a:cubicBezTo>
                      <a:pt x="7727" y="1152"/>
                      <a:pt x="7761" y="1159"/>
                      <a:pt x="7786" y="1174"/>
                    </a:cubicBezTo>
                    <a:lnTo>
                      <a:pt x="8001" y="1296"/>
                    </a:lnTo>
                    <a:cubicBezTo>
                      <a:pt x="8051" y="1324"/>
                      <a:pt x="8051" y="1375"/>
                      <a:pt x="8001" y="1403"/>
                    </a:cubicBezTo>
                    <a:lnTo>
                      <a:pt x="7786" y="1526"/>
                    </a:lnTo>
                    <a:cubicBezTo>
                      <a:pt x="7761" y="1540"/>
                      <a:pt x="7727" y="1547"/>
                      <a:pt x="7693" y="1547"/>
                    </a:cubicBezTo>
                    <a:cubicBezTo>
                      <a:pt x="7659" y="1547"/>
                      <a:pt x="7624" y="1540"/>
                      <a:pt x="7599" y="1526"/>
                    </a:cubicBezTo>
                    <a:lnTo>
                      <a:pt x="7391" y="1403"/>
                    </a:lnTo>
                    <a:cubicBezTo>
                      <a:pt x="7341" y="1375"/>
                      <a:pt x="7341" y="1324"/>
                      <a:pt x="7391" y="1296"/>
                    </a:cubicBezTo>
                    <a:lnTo>
                      <a:pt x="7599" y="1174"/>
                    </a:lnTo>
                    <a:cubicBezTo>
                      <a:pt x="7624" y="1159"/>
                      <a:pt x="7659" y="1152"/>
                      <a:pt x="7693" y="1152"/>
                    </a:cubicBezTo>
                    <a:close/>
                    <a:moveTo>
                      <a:pt x="8555" y="1210"/>
                    </a:moveTo>
                    <a:cubicBezTo>
                      <a:pt x="8589" y="1210"/>
                      <a:pt x="8623" y="1217"/>
                      <a:pt x="8648" y="1231"/>
                    </a:cubicBezTo>
                    <a:lnTo>
                      <a:pt x="8885" y="1367"/>
                    </a:lnTo>
                    <a:cubicBezTo>
                      <a:pt x="8943" y="1396"/>
                      <a:pt x="8936" y="1446"/>
                      <a:pt x="8885" y="1475"/>
                    </a:cubicBezTo>
                    <a:lnTo>
                      <a:pt x="8648" y="1619"/>
                    </a:lnTo>
                    <a:cubicBezTo>
                      <a:pt x="8623" y="1633"/>
                      <a:pt x="8589" y="1641"/>
                      <a:pt x="8555" y="1641"/>
                    </a:cubicBezTo>
                    <a:cubicBezTo>
                      <a:pt x="8521" y="1641"/>
                      <a:pt x="8487" y="1633"/>
                      <a:pt x="8462" y="1619"/>
                    </a:cubicBezTo>
                    <a:lnTo>
                      <a:pt x="8224" y="1475"/>
                    </a:lnTo>
                    <a:cubicBezTo>
                      <a:pt x="8174" y="1446"/>
                      <a:pt x="8174" y="1396"/>
                      <a:pt x="8224" y="1367"/>
                    </a:cubicBezTo>
                    <a:lnTo>
                      <a:pt x="8462" y="1231"/>
                    </a:lnTo>
                    <a:cubicBezTo>
                      <a:pt x="8487" y="1217"/>
                      <a:pt x="8521" y="1210"/>
                      <a:pt x="8555" y="1210"/>
                    </a:cubicBezTo>
                    <a:close/>
                    <a:moveTo>
                      <a:pt x="9722" y="1124"/>
                    </a:moveTo>
                    <a:cubicBezTo>
                      <a:pt x="9755" y="1124"/>
                      <a:pt x="9788" y="1130"/>
                      <a:pt x="9813" y="1144"/>
                    </a:cubicBezTo>
                    <a:lnTo>
                      <a:pt x="10028" y="1267"/>
                    </a:lnTo>
                    <a:cubicBezTo>
                      <a:pt x="10078" y="1296"/>
                      <a:pt x="10078" y="1346"/>
                      <a:pt x="10028" y="1375"/>
                    </a:cubicBezTo>
                    <a:lnTo>
                      <a:pt x="9468" y="1698"/>
                    </a:lnTo>
                    <a:cubicBezTo>
                      <a:pt x="9443" y="1713"/>
                      <a:pt x="9409" y="1720"/>
                      <a:pt x="9375" y="1720"/>
                    </a:cubicBezTo>
                    <a:cubicBezTo>
                      <a:pt x="9341" y="1720"/>
                      <a:pt x="9306" y="1713"/>
                      <a:pt x="9281" y="1698"/>
                    </a:cubicBezTo>
                    <a:lnTo>
                      <a:pt x="9066" y="1576"/>
                    </a:lnTo>
                    <a:cubicBezTo>
                      <a:pt x="9014" y="1548"/>
                      <a:pt x="9014" y="1496"/>
                      <a:pt x="9073" y="1469"/>
                    </a:cubicBezTo>
                    <a:lnTo>
                      <a:pt x="9626" y="1144"/>
                    </a:lnTo>
                    <a:cubicBezTo>
                      <a:pt x="9655" y="1130"/>
                      <a:pt x="9689" y="1124"/>
                      <a:pt x="9722" y="1124"/>
                    </a:cubicBezTo>
                    <a:close/>
                    <a:moveTo>
                      <a:pt x="6413" y="1533"/>
                    </a:moveTo>
                    <a:cubicBezTo>
                      <a:pt x="6447" y="1533"/>
                      <a:pt x="6481" y="1540"/>
                      <a:pt x="6506" y="1555"/>
                    </a:cubicBezTo>
                    <a:lnTo>
                      <a:pt x="6542" y="1576"/>
                    </a:lnTo>
                    <a:cubicBezTo>
                      <a:pt x="6592" y="1605"/>
                      <a:pt x="6592" y="1655"/>
                      <a:pt x="6542" y="1684"/>
                    </a:cubicBezTo>
                    <a:lnTo>
                      <a:pt x="6319" y="1807"/>
                    </a:lnTo>
                    <a:cubicBezTo>
                      <a:pt x="6294" y="1824"/>
                      <a:pt x="6262" y="1833"/>
                      <a:pt x="6229" y="1833"/>
                    </a:cubicBezTo>
                    <a:cubicBezTo>
                      <a:pt x="6196" y="1833"/>
                      <a:pt x="6162" y="1824"/>
                      <a:pt x="6133" y="1807"/>
                    </a:cubicBezTo>
                    <a:lnTo>
                      <a:pt x="6104" y="1791"/>
                    </a:lnTo>
                    <a:cubicBezTo>
                      <a:pt x="6047" y="1755"/>
                      <a:pt x="6047" y="1712"/>
                      <a:pt x="6104" y="1684"/>
                    </a:cubicBezTo>
                    <a:lnTo>
                      <a:pt x="6319" y="1555"/>
                    </a:lnTo>
                    <a:cubicBezTo>
                      <a:pt x="6344" y="1540"/>
                      <a:pt x="6379" y="1533"/>
                      <a:pt x="6413" y="1533"/>
                    </a:cubicBezTo>
                    <a:close/>
                    <a:moveTo>
                      <a:pt x="7211" y="1425"/>
                    </a:moveTo>
                    <a:cubicBezTo>
                      <a:pt x="7245" y="1425"/>
                      <a:pt x="7279" y="1432"/>
                      <a:pt x="7304" y="1446"/>
                    </a:cubicBezTo>
                    <a:lnTo>
                      <a:pt x="7520" y="1576"/>
                    </a:lnTo>
                    <a:cubicBezTo>
                      <a:pt x="7570" y="1605"/>
                      <a:pt x="7570" y="1655"/>
                      <a:pt x="7520" y="1684"/>
                    </a:cubicBezTo>
                    <a:lnTo>
                      <a:pt x="7298" y="1807"/>
                    </a:lnTo>
                    <a:cubicBezTo>
                      <a:pt x="7272" y="1824"/>
                      <a:pt x="7237" y="1833"/>
                      <a:pt x="7203" y="1833"/>
                    </a:cubicBezTo>
                    <a:cubicBezTo>
                      <a:pt x="7169" y="1833"/>
                      <a:pt x="7135" y="1824"/>
                      <a:pt x="7110" y="1807"/>
                    </a:cubicBezTo>
                    <a:lnTo>
                      <a:pt x="6894" y="1684"/>
                    </a:lnTo>
                    <a:cubicBezTo>
                      <a:pt x="6844" y="1655"/>
                      <a:pt x="6844" y="1605"/>
                      <a:pt x="6894" y="1576"/>
                    </a:cubicBezTo>
                    <a:lnTo>
                      <a:pt x="7116" y="1446"/>
                    </a:lnTo>
                    <a:cubicBezTo>
                      <a:pt x="7142" y="1432"/>
                      <a:pt x="7177" y="1425"/>
                      <a:pt x="7211" y="1425"/>
                    </a:cubicBezTo>
                    <a:close/>
                    <a:moveTo>
                      <a:pt x="8045" y="1504"/>
                    </a:moveTo>
                    <a:cubicBezTo>
                      <a:pt x="8079" y="1504"/>
                      <a:pt x="8113" y="1511"/>
                      <a:pt x="8138" y="1526"/>
                    </a:cubicBezTo>
                    <a:lnTo>
                      <a:pt x="8376" y="1662"/>
                    </a:lnTo>
                    <a:cubicBezTo>
                      <a:pt x="8433" y="1691"/>
                      <a:pt x="8433" y="1741"/>
                      <a:pt x="8376" y="1770"/>
                    </a:cubicBezTo>
                    <a:lnTo>
                      <a:pt x="8167" y="1893"/>
                    </a:lnTo>
                    <a:cubicBezTo>
                      <a:pt x="8142" y="1907"/>
                      <a:pt x="8108" y="1914"/>
                      <a:pt x="8074" y="1914"/>
                    </a:cubicBezTo>
                    <a:cubicBezTo>
                      <a:pt x="8039" y="1914"/>
                      <a:pt x="8005" y="1907"/>
                      <a:pt x="7979" y="1893"/>
                    </a:cubicBezTo>
                    <a:lnTo>
                      <a:pt x="7743" y="1755"/>
                    </a:lnTo>
                    <a:cubicBezTo>
                      <a:pt x="7693" y="1727"/>
                      <a:pt x="7693" y="1677"/>
                      <a:pt x="7743" y="1648"/>
                    </a:cubicBezTo>
                    <a:lnTo>
                      <a:pt x="7951" y="1526"/>
                    </a:lnTo>
                    <a:cubicBezTo>
                      <a:pt x="7976" y="1511"/>
                      <a:pt x="8010" y="1504"/>
                      <a:pt x="8045" y="1504"/>
                    </a:cubicBezTo>
                    <a:close/>
                    <a:moveTo>
                      <a:pt x="8893" y="1600"/>
                    </a:moveTo>
                    <a:cubicBezTo>
                      <a:pt x="8927" y="1600"/>
                      <a:pt x="8961" y="1608"/>
                      <a:pt x="8986" y="1626"/>
                    </a:cubicBezTo>
                    <a:lnTo>
                      <a:pt x="9195" y="1748"/>
                    </a:lnTo>
                    <a:cubicBezTo>
                      <a:pt x="9245" y="1777"/>
                      <a:pt x="9245" y="1827"/>
                      <a:pt x="9195" y="1857"/>
                    </a:cubicBezTo>
                    <a:lnTo>
                      <a:pt x="8957" y="1993"/>
                    </a:lnTo>
                    <a:cubicBezTo>
                      <a:pt x="8932" y="2008"/>
                      <a:pt x="8898" y="2015"/>
                      <a:pt x="8864" y="2015"/>
                    </a:cubicBezTo>
                    <a:cubicBezTo>
                      <a:pt x="8830" y="2015"/>
                      <a:pt x="8796" y="2008"/>
                      <a:pt x="8771" y="1993"/>
                    </a:cubicBezTo>
                    <a:lnTo>
                      <a:pt x="8562" y="1871"/>
                    </a:lnTo>
                    <a:cubicBezTo>
                      <a:pt x="8505" y="1841"/>
                      <a:pt x="8505" y="1791"/>
                      <a:pt x="8562" y="1764"/>
                    </a:cubicBezTo>
                    <a:lnTo>
                      <a:pt x="8798" y="1626"/>
                    </a:lnTo>
                    <a:cubicBezTo>
                      <a:pt x="8824" y="1608"/>
                      <a:pt x="8859" y="1600"/>
                      <a:pt x="8893" y="1600"/>
                    </a:cubicBezTo>
                    <a:close/>
                    <a:moveTo>
                      <a:pt x="6721" y="1712"/>
                    </a:moveTo>
                    <a:cubicBezTo>
                      <a:pt x="6755" y="1712"/>
                      <a:pt x="6790" y="1720"/>
                      <a:pt x="6815" y="1734"/>
                    </a:cubicBezTo>
                    <a:lnTo>
                      <a:pt x="7023" y="1857"/>
                    </a:lnTo>
                    <a:cubicBezTo>
                      <a:pt x="7082" y="1884"/>
                      <a:pt x="7073" y="1936"/>
                      <a:pt x="7023" y="1964"/>
                    </a:cubicBezTo>
                    <a:lnTo>
                      <a:pt x="6808" y="2093"/>
                    </a:lnTo>
                    <a:cubicBezTo>
                      <a:pt x="6783" y="2108"/>
                      <a:pt x="6749" y="2115"/>
                      <a:pt x="6714" y="2115"/>
                    </a:cubicBezTo>
                    <a:cubicBezTo>
                      <a:pt x="6680" y="2115"/>
                      <a:pt x="6646" y="2108"/>
                      <a:pt x="6621" y="2093"/>
                    </a:cubicBezTo>
                    <a:lnTo>
                      <a:pt x="6406" y="1971"/>
                    </a:lnTo>
                    <a:cubicBezTo>
                      <a:pt x="6356" y="1936"/>
                      <a:pt x="6356" y="1893"/>
                      <a:pt x="6413" y="1857"/>
                    </a:cubicBezTo>
                    <a:lnTo>
                      <a:pt x="6628" y="1734"/>
                    </a:lnTo>
                    <a:cubicBezTo>
                      <a:pt x="6653" y="1720"/>
                      <a:pt x="6687" y="1712"/>
                      <a:pt x="6721" y="1712"/>
                    </a:cubicBezTo>
                    <a:close/>
                    <a:moveTo>
                      <a:pt x="10201" y="1403"/>
                    </a:moveTo>
                    <a:cubicBezTo>
                      <a:pt x="10235" y="1403"/>
                      <a:pt x="10269" y="1411"/>
                      <a:pt x="10294" y="1425"/>
                    </a:cubicBezTo>
                    <a:lnTo>
                      <a:pt x="10517" y="1555"/>
                    </a:lnTo>
                    <a:cubicBezTo>
                      <a:pt x="10567" y="1582"/>
                      <a:pt x="10567" y="1626"/>
                      <a:pt x="10517" y="1662"/>
                    </a:cubicBezTo>
                    <a:lnTo>
                      <a:pt x="9747" y="2100"/>
                    </a:lnTo>
                    <a:cubicBezTo>
                      <a:pt x="9722" y="2115"/>
                      <a:pt x="9688" y="2122"/>
                      <a:pt x="9654" y="2122"/>
                    </a:cubicBezTo>
                    <a:cubicBezTo>
                      <a:pt x="9620" y="2122"/>
                      <a:pt x="9586" y="2115"/>
                      <a:pt x="9561" y="2100"/>
                    </a:cubicBezTo>
                    <a:lnTo>
                      <a:pt x="9338" y="1971"/>
                    </a:lnTo>
                    <a:cubicBezTo>
                      <a:pt x="9288" y="1943"/>
                      <a:pt x="9288" y="1893"/>
                      <a:pt x="9338" y="1864"/>
                    </a:cubicBezTo>
                    <a:lnTo>
                      <a:pt x="10108" y="1425"/>
                    </a:lnTo>
                    <a:cubicBezTo>
                      <a:pt x="10133" y="1411"/>
                      <a:pt x="10167" y="1403"/>
                      <a:pt x="10201" y="1403"/>
                    </a:cubicBezTo>
                    <a:close/>
                    <a:moveTo>
                      <a:pt x="5924" y="1814"/>
                    </a:moveTo>
                    <a:cubicBezTo>
                      <a:pt x="5958" y="1814"/>
                      <a:pt x="5993" y="1820"/>
                      <a:pt x="6018" y="1834"/>
                    </a:cubicBezTo>
                    <a:lnTo>
                      <a:pt x="6054" y="1857"/>
                    </a:lnTo>
                    <a:cubicBezTo>
                      <a:pt x="6104" y="1884"/>
                      <a:pt x="6104" y="1936"/>
                      <a:pt x="6054" y="1964"/>
                    </a:cubicBezTo>
                    <a:lnTo>
                      <a:pt x="5809" y="2100"/>
                    </a:lnTo>
                    <a:cubicBezTo>
                      <a:pt x="5784" y="2118"/>
                      <a:pt x="5751" y="2127"/>
                      <a:pt x="5718" y="2127"/>
                    </a:cubicBezTo>
                    <a:cubicBezTo>
                      <a:pt x="5685" y="2127"/>
                      <a:pt x="5651" y="2118"/>
                      <a:pt x="5622" y="2100"/>
                    </a:cubicBezTo>
                    <a:lnTo>
                      <a:pt x="5593" y="2086"/>
                    </a:lnTo>
                    <a:cubicBezTo>
                      <a:pt x="5536" y="2050"/>
                      <a:pt x="5543" y="2007"/>
                      <a:pt x="5593" y="1979"/>
                    </a:cubicBezTo>
                    <a:lnTo>
                      <a:pt x="5831" y="1834"/>
                    </a:lnTo>
                    <a:cubicBezTo>
                      <a:pt x="5856" y="1820"/>
                      <a:pt x="5890" y="1814"/>
                      <a:pt x="5924" y="1814"/>
                    </a:cubicBezTo>
                    <a:close/>
                    <a:moveTo>
                      <a:pt x="10689" y="1684"/>
                    </a:moveTo>
                    <a:cubicBezTo>
                      <a:pt x="10723" y="1684"/>
                      <a:pt x="10757" y="1691"/>
                      <a:pt x="10782" y="1705"/>
                    </a:cubicBezTo>
                    <a:lnTo>
                      <a:pt x="10998" y="1834"/>
                    </a:lnTo>
                    <a:cubicBezTo>
                      <a:pt x="11057" y="1864"/>
                      <a:pt x="11057" y="1914"/>
                      <a:pt x="10998" y="1943"/>
                    </a:cubicBezTo>
                    <a:lnTo>
                      <a:pt x="10653" y="2143"/>
                    </a:lnTo>
                    <a:cubicBezTo>
                      <a:pt x="10628" y="2158"/>
                      <a:pt x="10594" y="2165"/>
                      <a:pt x="10560" y="2165"/>
                    </a:cubicBezTo>
                    <a:cubicBezTo>
                      <a:pt x="10526" y="2165"/>
                      <a:pt x="10492" y="2158"/>
                      <a:pt x="10467" y="2143"/>
                    </a:cubicBezTo>
                    <a:lnTo>
                      <a:pt x="10251" y="2014"/>
                    </a:lnTo>
                    <a:cubicBezTo>
                      <a:pt x="10194" y="1986"/>
                      <a:pt x="10194" y="1936"/>
                      <a:pt x="10251" y="1907"/>
                    </a:cubicBezTo>
                    <a:lnTo>
                      <a:pt x="10596" y="1705"/>
                    </a:lnTo>
                    <a:cubicBezTo>
                      <a:pt x="10621" y="1691"/>
                      <a:pt x="10655" y="1684"/>
                      <a:pt x="10689" y="1684"/>
                    </a:cubicBezTo>
                    <a:close/>
                    <a:moveTo>
                      <a:pt x="7563" y="1785"/>
                    </a:moveTo>
                    <a:cubicBezTo>
                      <a:pt x="7597" y="1785"/>
                      <a:pt x="7631" y="1792"/>
                      <a:pt x="7656" y="1807"/>
                    </a:cubicBezTo>
                    <a:lnTo>
                      <a:pt x="7893" y="1943"/>
                    </a:lnTo>
                    <a:cubicBezTo>
                      <a:pt x="7944" y="1971"/>
                      <a:pt x="7944" y="2022"/>
                      <a:pt x="7893" y="2050"/>
                    </a:cubicBezTo>
                    <a:lnTo>
                      <a:pt x="7670" y="2179"/>
                    </a:lnTo>
                    <a:cubicBezTo>
                      <a:pt x="7645" y="2194"/>
                      <a:pt x="7613" y="2201"/>
                      <a:pt x="7580" y="2201"/>
                    </a:cubicBezTo>
                    <a:cubicBezTo>
                      <a:pt x="7546" y="2201"/>
                      <a:pt x="7512" y="2194"/>
                      <a:pt x="7484" y="2179"/>
                    </a:cubicBezTo>
                    <a:lnTo>
                      <a:pt x="7246" y="2043"/>
                    </a:lnTo>
                    <a:cubicBezTo>
                      <a:pt x="7196" y="2007"/>
                      <a:pt x="7196" y="1964"/>
                      <a:pt x="7246" y="1927"/>
                    </a:cubicBezTo>
                    <a:lnTo>
                      <a:pt x="7470" y="1807"/>
                    </a:lnTo>
                    <a:cubicBezTo>
                      <a:pt x="7495" y="1792"/>
                      <a:pt x="7529" y="1785"/>
                      <a:pt x="7563" y="1785"/>
                    </a:cubicBezTo>
                    <a:close/>
                    <a:moveTo>
                      <a:pt x="8383" y="1893"/>
                    </a:moveTo>
                    <a:cubicBezTo>
                      <a:pt x="8417" y="1893"/>
                      <a:pt x="8451" y="1902"/>
                      <a:pt x="8476" y="1921"/>
                    </a:cubicBezTo>
                    <a:lnTo>
                      <a:pt x="8685" y="2043"/>
                    </a:lnTo>
                    <a:cubicBezTo>
                      <a:pt x="8735" y="2072"/>
                      <a:pt x="8735" y="2122"/>
                      <a:pt x="8685" y="2152"/>
                    </a:cubicBezTo>
                    <a:lnTo>
                      <a:pt x="8476" y="2272"/>
                    </a:lnTo>
                    <a:cubicBezTo>
                      <a:pt x="8451" y="2287"/>
                      <a:pt x="8417" y="2294"/>
                      <a:pt x="8383" y="2294"/>
                    </a:cubicBezTo>
                    <a:cubicBezTo>
                      <a:pt x="8349" y="2294"/>
                      <a:pt x="8315" y="2287"/>
                      <a:pt x="8290" y="2272"/>
                    </a:cubicBezTo>
                    <a:lnTo>
                      <a:pt x="8074" y="2152"/>
                    </a:lnTo>
                    <a:cubicBezTo>
                      <a:pt x="8022" y="2122"/>
                      <a:pt x="8022" y="2072"/>
                      <a:pt x="8081" y="2043"/>
                    </a:cubicBezTo>
                    <a:lnTo>
                      <a:pt x="8290" y="1921"/>
                    </a:lnTo>
                    <a:cubicBezTo>
                      <a:pt x="8315" y="1902"/>
                      <a:pt x="8349" y="1893"/>
                      <a:pt x="8383" y="1893"/>
                    </a:cubicBezTo>
                    <a:close/>
                    <a:moveTo>
                      <a:pt x="5414" y="2107"/>
                    </a:moveTo>
                    <a:cubicBezTo>
                      <a:pt x="5448" y="2107"/>
                      <a:pt x="5482" y="2115"/>
                      <a:pt x="5507" y="2129"/>
                    </a:cubicBezTo>
                    <a:lnTo>
                      <a:pt x="5543" y="2152"/>
                    </a:lnTo>
                    <a:cubicBezTo>
                      <a:pt x="5593" y="2179"/>
                      <a:pt x="5593" y="2229"/>
                      <a:pt x="5543" y="2259"/>
                    </a:cubicBezTo>
                    <a:lnTo>
                      <a:pt x="5327" y="2381"/>
                    </a:lnTo>
                    <a:cubicBezTo>
                      <a:pt x="5302" y="2396"/>
                      <a:pt x="5268" y="2403"/>
                      <a:pt x="5234" y="2403"/>
                    </a:cubicBezTo>
                    <a:cubicBezTo>
                      <a:pt x="5200" y="2403"/>
                      <a:pt x="5166" y="2396"/>
                      <a:pt x="5141" y="2381"/>
                    </a:cubicBezTo>
                    <a:lnTo>
                      <a:pt x="5112" y="2359"/>
                    </a:lnTo>
                    <a:cubicBezTo>
                      <a:pt x="5055" y="2331"/>
                      <a:pt x="5055" y="2281"/>
                      <a:pt x="5112" y="2252"/>
                    </a:cubicBezTo>
                    <a:lnTo>
                      <a:pt x="5321" y="2129"/>
                    </a:lnTo>
                    <a:cubicBezTo>
                      <a:pt x="5346" y="2115"/>
                      <a:pt x="5380" y="2107"/>
                      <a:pt x="5414" y="2107"/>
                    </a:cubicBezTo>
                    <a:close/>
                    <a:moveTo>
                      <a:pt x="6233" y="1993"/>
                    </a:moveTo>
                    <a:cubicBezTo>
                      <a:pt x="6267" y="1993"/>
                      <a:pt x="6301" y="2000"/>
                      <a:pt x="6326" y="2014"/>
                    </a:cubicBezTo>
                    <a:lnTo>
                      <a:pt x="6535" y="2136"/>
                    </a:lnTo>
                    <a:cubicBezTo>
                      <a:pt x="6592" y="2166"/>
                      <a:pt x="6592" y="2216"/>
                      <a:pt x="6535" y="2245"/>
                    </a:cubicBezTo>
                    <a:lnTo>
                      <a:pt x="6297" y="2388"/>
                    </a:lnTo>
                    <a:cubicBezTo>
                      <a:pt x="6272" y="2403"/>
                      <a:pt x="6238" y="2410"/>
                      <a:pt x="6204" y="2410"/>
                    </a:cubicBezTo>
                    <a:cubicBezTo>
                      <a:pt x="6170" y="2410"/>
                      <a:pt x="6136" y="2403"/>
                      <a:pt x="6111" y="2388"/>
                    </a:cubicBezTo>
                    <a:lnTo>
                      <a:pt x="5895" y="2259"/>
                    </a:lnTo>
                    <a:cubicBezTo>
                      <a:pt x="5845" y="2229"/>
                      <a:pt x="5845" y="2186"/>
                      <a:pt x="5895" y="2152"/>
                    </a:cubicBezTo>
                    <a:lnTo>
                      <a:pt x="6140" y="2014"/>
                    </a:lnTo>
                    <a:cubicBezTo>
                      <a:pt x="6165" y="2000"/>
                      <a:pt x="6199" y="1993"/>
                      <a:pt x="6233" y="1993"/>
                    </a:cubicBezTo>
                    <a:close/>
                    <a:moveTo>
                      <a:pt x="9166" y="2000"/>
                    </a:moveTo>
                    <a:cubicBezTo>
                      <a:pt x="9200" y="2000"/>
                      <a:pt x="9234" y="2008"/>
                      <a:pt x="9259" y="2022"/>
                    </a:cubicBezTo>
                    <a:lnTo>
                      <a:pt x="9475" y="2152"/>
                    </a:lnTo>
                    <a:cubicBezTo>
                      <a:pt x="9532" y="2179"/>
                      <a:pt x="9532" y="2229"/>
                      <a:pt x="9475" y="2259"/>
                    </a:cubicBezTo>
                    <a:lnTo>
                      <a:pt x="9238" y="2395"/>
                    </a:lnTo>
                    <a:cubicBezTo>
                      <a:pt x="9212" y="2410"/>
                      <a:pt x="9178" y="2417"/>
                      <a:pt x="9144" y="2417"/>
                    </a:cubicBezTo>
                    <a:cubicBezTo>
                      <a:pt x="9109" y="2417"/>
                      <a:pt x="9075" y="2410"/>
                      <a:pt x="9050" y="2395"/>
                    </a:cubicBezTo>
                    <a:lnTo>
                      <a:pt x="8828" y="2266"/>
                    </a:lnTo>
                    <a:cubicBezTo>
                      <a:pt x="8778" y="2238"/>
                      <a:pt x="8778" y="2186"/>
                      <a:pt x="8835" y="2159"/>
                    </a:cubicBezTo>
                    <a:lnTo>
                      <a:pt x="9073" y="2022"/>
                    </a:lnTo>
                    <a:cubicBezTo>
                      <a:pt x="9098" y="2008"/>
                      <a:pt x="9132" y="2000"/>
                      <a:pt x="9166" y="2000"/>
                    </a:cubicBezTo>
                    <a:close/>
                    <a:moveTo>
                      <a:pt x="10072" y="2043"/>
                    </a:moveTo>
                    <a:cubicBezTo>
                      <a:pt x="10106" y="2043"/>
                      <a:pt x="10140" y="2051"/>
                      <a:pt x="10165" y="2065"/>
                    </a:cubicBezTo>
                    <a:lnTo>
                      <a:pt x="10380" y="2195"/>
                    </a:lnTo>
                    <a:cubicBezTo>
                      <a:pt x="10437" y="2222"/>
                      <a:pt x="10437" y="2266"/>
                      <a:pt x="10380" y="2302"/>
                    </a:cubicBezTo>
                    <a:lnTo>
                      <a:pt x="10144" y="2438"/>
                    </a:lnTo>
                    <a:cubicBezTo>
                      <a:pt x="10118" y="2453"/>
                      <a:pt x="10084" y="2460"/>
                      <a:pt x="10049" y="2460"/>
                    </a:cubicBezTo>
                    <a:cubicBezTo>
                      <a:pt x="10015" y="2460"/>
                      <a:pt x="9981" y="2453"/>
                      <a:pt x="9956" y="2438"/>
                    </a:cubicBezTo>
                    <a:lnTo>
                      <a:pt x="9740" y="2309"/>
                    </a:lnTo>
                    <a:cubicBezTo>
                      <a:pt x="9683" y="2281"/>
                      <a:pt x="9683" y="2229"/>
                      <a:pt x="9740" y="2202"/>
                    </a:cubicBezTo>
                    <a:lnTo>
                      <a:pt x="9978" y="2065"/>
                    </a:lnTo>
                    <a:cubicBezTo>
                      <a:pt x="10003" y="2051"/>
                      <a:pt x="10037" y="2043"/>
                      <a:pt x="10072" y="2043"/>
                    </a:cubicBezTo>
                    <a:close/>
                    <a:moveTo>
                      <a:pt x="7074" y="2064"/>
                    </a:moveTo>
                    <a:cubicBezTo>
                      <a:pt x="7108" y="2064"/>
                      <a:pt x="7142" y="2071"/>
                      <a:pt x="7168" y="2086"/>
                    </a:cubicBezTo>
                    <a:lnTo>
                      <a:pt x="7405" y="2222"/>
                    </a:lnTo>
                    <a:cubicBezTo>
                      <a:pt x="7455" y="2259"/>
                      <a:pt x="7455" y="2302"/>
                      <a:pt x="7405" y="2331"/>
                    </a:cubicBezTo>
                    <a:lnTo>
                      <a:pt x="7189" y="2461"/>
                    </a:lnTo>
                    <a:cubicBezTo>
                      <a:pt x="7160" y="2474"/>
                      <a:pt x="7126" y="2481"/>
                      <a:pt x="7092" y="2481"/>
                    </a:cubicBezTo>
                    <a:cubicBezTo>
                      <a:pt x="7058" y="2481"/>
                      <a:pt x="7024" y="2474"/>
                      <a:pt x="6996" y="2461"/>
                    </a:cubicBezTo>
                    <a:lnTo>
                      <a:pt x="6758" y="2324"/>
                    </a:lnTo>
                    <a:cubicBezTo>
                      <a:pt x="6708" y="2295"/>
                      <a:pt x="6708" y="2245"/>
                      <a:pt x="6758" y="2216"/>
                    </a:cubicBezTo>
                    <a:lnTo>
                      <a:pt x="6980" y="2086"/>
                    </a:lnTo>
                    <a:cubicBezTo>
                      <a:pt x="7005" y="2071"/>
                      <a:pt x="7039" y="2064"/>
                      <a:pt x="7074" y="2064"/>
                    </a:cubicBezTo>
                    <a:close/>
                    <a:moveTo>
                      <a:pt x="7901" y="2173"/>
                    </a:moveTo>
                    <a:cubicBezTo>
                      <a:pt x="7935" y="2173"/>
                      <a:pt x="7970" y="2180"/>
                      <a:pt x="7995" y="2195"/>
                    </a:cubicBezTo>
                    <a:lnTo>
                      <a:pt x="8203" y="2316"/>
                    </a:lnTo>
                    <a:cubicBezTo>
                      <a:pt x="8253" y="2352"/>
                      <a:pt x="8253" y="2395"/>
                      <a:pt x="8203" y="2424"/>
                    </a:cubicBezTo>
                    <a:lnTo>
                      <a:pt x="7979" y="2554"/>
                    </a:lnTo>
                    <a:cubicBezTo>
                      <a:pt x="7954" y="2568"/>
                      <a:pt x="7920" y="2576"/>
                      <a:pt x="7886" y="2576"/>
                    </a:cubicBezTo>
                    <a:cubicBezTo>
                      <a:pt x="7852" y="2576"/>
                      <a:pt x="7818" y="2568"/>
                      <a:pt x="7793" y="2554"/>
                    </a:cubicBezTo>
                    <a:lnTo>
                      <a:pt x="7584" y="2431"/>
                    </a:lnTo>
                    <a:cubicBezTo>
                      <a:pt x="7534" y="2402"/>
                      <a:pt x="7534" y="2352"/>
                      <a:pt x="7584" y="2324"/>
                    </a:cubicBezTo>
                    <a:lnTo>
                      <a:pt x="7806" y="2195"/>
                    </a:lnTo>
                    <a:cubicBezTo>
                      <a:pt x="7832" y="2180"/>
                      <a:pt x="7867" y="2173"/>
                      <a:pt x="7901" y="2173"/>
                    </a:cubicBezTo>
                    <a:close/>
                    <a:moveTo>
                      <a:pt x="5723" y="2288"/>
                    </a:moveTo>
                    <a:cubicBezTo>
                      <a:pt x="5757" y="2288"/>
                      <a:pt x="5791" y="2295"/>
                      <a:pt x="5816" y="2309"/>
                    </a:cubicBezTo>
                    <a:lnTo>
                      <a:pt x="6024" y="2431"/>
                    </a:lnTo>
                    <a:cubicBezTo>
                      <a:pt x="6081" y="2461"/>
                      <a:pt x="6081" y="2511"/>
                      <a:pt x="6024" y="2540"/>
                    </a:cubicBezTo>
                    <a:lnTo>
                      <a:pt x="5816" y="2661"/>
                    </a:lnTo>
                    <a:cubicBezTo>
                      <a:pt x="5791" y="2675"/>
                      <a:pt x="5757" y="2683"/>
                      <a:pt x="5723" y="2683"/>
                    </a:cubicBezTo>
                    <a:cubicBezTo>
                      <a:pt x="5688" y="2683"/>
                      <a:pt x="5654" y="2675"/>
                      <a:pt x="5629" y="2661"/>
                    </a:cubicBezTo>
                    <a:lnTo>
                      <a:pt x="5414" y="2540"/>
                    </a:lnTo>
                    <a:cubicBezTo>
                      <a:pt x="5364" y="2511"/>
                      <a:pt x="5364" y="2461"/>
                      <a:pt x="5414" y="2431"/>
                    </a:cubicBezTo>
                    <a:lnTo>
                      <a:pt x="5629" y="2309"/>
                    </a:lnTo>
                    <a:cubicBezTo>
                      <a:pt x="5654" y="2295"/>
                      <a:pt x="5688" y="2288"/>
                      <a:pt x="5723" y="2288"/>
                    </a:cubicBezTo>
                    <a:close/>
                    <a:moveTo>
                      <a:pt x="4932" y="2388"/>
                    </a:moveTo>
                    <a:cubicBezTo>
                      <a:pt x="4967" y="2388"/>
                      <a:pt x="5001" y="2396"/>
                      <a:pt x="5026" y="2410"/>
                    </a:cubicBezTo>
                    <a:lnTo>
                      <a:pt x="5062" y="2431"/>
                    </a:lnTo>
                    <a:cubicBezTo>
                      <a:pt x="5112" y="2461"/>
                      <a:pt x="5112" y="2511"/>
                      <a:pt x="5062" y="2540"/>
                    </a:cubicBezTo>
                    <a:lnTo>
                      <a:pt x="4839" y="2669"/>
                    </a:lnTo>
                    <a:cubicBezTo>
                      <a:pt x="4813" y="2683"/>
                      <a:pt x="4779" y="2690"/>
                      <a:pt x="4745" y="2690"/>
                    </a:cubicBezTo>
                    <a:cubicBezTo>
                      <a:pt x="4710" y="2690"/>
                      <a:pt x="4676" y="2683"/>
                      <a:pt x="4651" y="2669"/>
                    </a:cubicBezTo>
                    <a:lnTo>
                      <a:pt x="4615" y="2647"/>
                    </a:lnTo>
                    <a:cubicBezTo>
                      <a:pt x="4565" y="2617"/>
                      <a:pt x="4565" y="2567"/>
                      <a:pt x="4615" y="2540"/>
                    </a:cubicBezTo>
                    <a:lnTo>
                      <a:pt x="4839" y="2410"/>
                    </a:lnTo>
                    <a:cubicBezTo>
                      <a:pt x="4864" y="2396"/>
                      <a:pt x="4898" y="2388"/>
                      <a:pt x="4932" y="2388"/>
                    </a:cubicBezTo>
                    <a:close/>
                    <a:moveTo>
                      <a:pt x="8655" y="2295"/>
                    </a:moveTo>
                    <a:cubicBezTo>
                      <a:pt x="8689" y="2295"/>
                      <a:pt x="8723" y="2302"/>
                      <a:pt x="8748" y="2316"/>
                    </a:cubicBezTo>
                    <a:lnTo>
                      <a:pt x="8971" y="2445"/>
                    </a:lnTo>
                    <a:cubicBezTo>
                      <a:pt x="9023" y="2474"/>
                      <a:pt x="9023" y="2524"/>
                      <a:pt x="8964" y="2554"/>
                    </a:cubicBezTo>
                    <a:lnTo>
                      <a:pt x="8755" y="2676"/>
                    </a:lnTo>
                    <a:cubicBezTo>
                      <a:pt x="8730" y="2690"/>
                      <a:pt x="8696" y="2697"/>
                      <a:pt x="8662" y="2697"/>
                    </a:cubicBezTo>
                    <a:cubicBezTo>
                      <a:pt x="8628" y="2697"/>
                      <a:pt x="8594" y="2690"/>
                      <a:pt x="8569" y="2676"/>
                    </a:cubicBezTo>
                    <a:lnTo>
                      <a:pt x="8346" y="2547"/>
                    </a:lnTo>
                    <a:cubicBezTo>
                      <a:pt x="8296" y="2517"/>
                      <a:pt x="8296" y="2467"/>
                      <a:pt x="8346" y="2438"/>
                    </a:cubicBezTo>
                    <a:lnTo>
                      <a:pt x="8562" y="2316"/>
                    </a:lnTo>
                    <a:cubicBezTo>
                      <a:pt x="8587" y="2302"/>
                      <a:pt x="8621" y="2295"/>
                      <a:pt x="8655" y="2295"/>
                    </a:cubicBezTo>
                    <a:close/>
                    <a:moveTo>
                      <a:pt x="9561" y="2338"/>
                    </a:moveTo>
                    <a:cubicBezTo>
                      <a:pt x="9595" y="2338"/>
                      <a:pt x="9629" y="2345"/>
                      <a:pt x="9654" y="2359"/>
                    </a:cubicBezTo>
                    <a:lnTo>
                      <a:pt x="9877" y="2488"/>
                    </a:lnTo>
                    <a:cubicBezTo>
                      <a:pt x="9928" y="2517"/>
                      <a:pt x="9928" y="2561"/>
                      <a:pt x="9870" y="2597"/>
                    </a:cubicBezTo>
                    <a:lnTo>
                      <a:pt x="9661" y="2719"/>
                    </a:lnTo>
                    <a:cubicBezTo>
                      <a:pt x="9636" y="2733"/>
                      <a:pt x="9602" y="2740"/>
                      <a:pt x="9568" y="2740"/>
                    </a:cubicBezTo>
                    <a:cubicBezTo>
                      <a:pt x="9534" y="2740"/>
                      <a:pt x="9500" y="2733"/>
                      <a:pt x="9475" y="2719"/>
                    </a:cubicBezTo>
                    <a:lnTo>
                      <a:pt x="9252" y="2590"/>
                    </a:lnTo>
                    <a:cubicBezTo>
                      <a:pt x="9202" y="2561"/>
                      <a:pt x="9202" y="2511"/>
                      <a:pt x="9259" y="2481"/>
                    </a:cubicBezTo>
                    <a:lnTo>
                      <a:pt x="9468" y="2359"/>
                    </a:lnTo>
                    <a:cubicBezTo>
                      <a:pt x="9493" y="2345"/>
                      <a:pt x="9527" y="2338"/>
                      <a:pt x="9561" y="2338"/>
                    </a:cubicBezTo>
                    <a:close/>
                    <a:moveTo>
                      <a:pt x="6585" y="2345"/>
                    </a:moveTo>
                    <a:cubicBezTo>
                      <a:pt x="6619" y="2345"/>
                      <a:pt x="6653" y="2353"/>
                      <a:pt x="6678" y="2367"/>
                    </a:cubicBezTo>
                    <a:lnTo>
                      <a:pt x="6916" y="2511"/>
                    </a:lnTo>
                    <a:cubicBezTo>
                      <a:pt x="6966" y="2540"/>
                      <a:pt x="6966" y="2590"/>
                      <a:pt x="6916" y="2617"/>
                    </a:cubicBezTo>
                    <a:lnTo>
                      <a:pt x="6678" y="2756"/>
                    </a:lnTo>
                    <a:cubicBezTo>
                      <a:pt x="6650" y="2769"/>
                      <a:pt x="6616" y="2776"/>
                      <a:pt x="6582" y="2776"/>
                    </a:cubicBezTo>
                    <a:cubicBezTo>
                      <a:pt x="6548" y="2776"/>
                      <a:pt x="6514" y="2769"/>
                      <a:pt x="6485" y="2756"/>
                    </a:cubicBezTo>
                    <a:lnTo>
                      <a:pt x="6247" y="2617"/>
                    </a:lnTo>
                    <a:cubicBezTo>
                      <a:pt x="6197" y="2590"/>
                      <a:pt x="6197" y="2540"/>
                      <a:pt x="6254" y="2511"/>
                    </a:cubicBezTo>
                    <a:lnTo>
                      <a:pt x="6492" y="2367"/>
                    </a:lnTo>
                    <a:cubicBezTo>
                      <a:pt x="6517" y="2353"/>
                      <a:pt x="6551" y="2345"/>
                      <a:pt x="6585" y="2345"/>
                    </a:cubicBezTo>
                    <a:close/>
                    <a:moveTo>
                      <a:pt x="7408" y="2461"/>
                    </a:moveTo>
                    <a:cubicBezTo>
                      <a:pt x="7442" y="2461"/>
                      <a:pt x="7476" y="2467"/>
                      <a:pt x="7505" y="2481"/>
                    </a:cubicBezTo>
                    <a:lnTo>
                      <a:pt x="7713" y="2604"/>
                    </a:lnTo>
                    <a:cubicBezTo>
                      <a:pt x="7763" y="2633"/>
                      <a:pt x="7763" y="2683"/>
                      <a:pt x="7713" y="2712"/>
                    </a:cubicBezTo>
                    <a:lnTo>
                      <a:pt x="7491" y="2833"/>
                    </a:lnTo>
                    <a:cubicBezTo>
                      <a:pt x="7466" y="2851"/>
                      <a:pt x="7432" y="2860"/>
                      <a:pt x="7398" y="2860"/>
                    </a:cubicBezTo>
                    <a:cubicBezTo>
                      <a:pt x="7364" y="2860"/>
                      <a:pt x="7329" y="2851"/>
                      <a:pt x="7304" y="2833"/>
                    </a:cubicBezTo>
                    <a:lnTo>
                      <a:pt x="7096" y="2712"/>
                    </a:lnTo>
                    <a:cubicBezTo>
                      <a:pt x="7046" y="2683"/>
                      <a:pt x="7046" y="2633"/>
                      <a:pt x="7096" y="2604"/>
                    </a:cubicBezTo>
                    <a:lnTo>
                      <a:pt x="7311" y="2481"/>
                    </a:lnTo>
                    <a:cubicBezTo>
                      <a:pt x="7340" y="2467"/>
                      <a:pt x="7374" y="2461"/>
                      <a:pt x="7408" y="2461"/>
                    </a:cubicBezTo>
                    <a:close/>
                    <a:moveTo>
                      <a:pt x="4440" y="2668"/>
                    </a:moveTo>
                    <a:cubicBezTo>
                      <a:pt x="4474" y="2668"/>
                      <a:pt x="4508" y="2675"/>
                      <a:pt x="4537" y="2690"/>
                    </a:cubicBezTo>
                    <a:lnTo>
                      <a:pt x="4565" y="2712"/>
                    </a:lnTo>
                    <a:cubicBezTo>
                      <a:pt x="4624" y="2740"/>
                      <a:pt x="4624" y="2790"/>
                      <a:pt x="4565" y="2819"/>
                    </a:cubicBezTo>
                    <a:lnTo>
                      <a:pt x="4386" y="2928"/>
                    </a:lnTo>
                    <a:cubicBezTo>
                      <a:pt x="4357" y="2942"/>
                      <a:pt x="4323" y="2949"/>
                      <a:pt x="4290" y="2949"/>
                    </a:cubicBezTo>
                    <a:cubicBezTo>
                      <a:pt x="4257" y="2949"/>
                      <a:pt x="4224" y="2942"/>
                      <a:pt x="4199" y="2928"/>
                    </a:cubicBezTo>
                    <a:lnTo>
                      <a:pt x="4163" y="2906"/>
                    </a:lnTo>
                    <a:cubicBezTo>
                      <a:pt x="4113" y="2876"/>
                      <a:pt x="4113" y="2826"/>
                      <a:pt x="4163" y="2799"/>
                    </a:cubicBezTo>
                    <a:lnTo>
                      <a:pt x="4349" y="2690"/>
                    </a:lnTo>
                    <a:cubicBezTo>
                      <a:pt x="4374" y="2675"/>
                      <a:pt x="4407" y="2668"/>
                      <a:pt x="4440" y="2668"/>
                    </a:cubicBezTo>
                    <a:close/>
                    <a:moveTo>
                      <a:pt x="5241" y="2568"/>
                    </a:moveTo>
                    <a:cubicBezTo>
                      <a:pt x="5275" y="2568"/>
                      <a:pt x="5309" y="2575"/>
                      <a:pt x="5334" y="2590"/>
                    </a:cubicBezTo>
                    <a:lnTo>
                      <a:pt x="5543" y="2712"/>
                    </a:lnTo>
                    <a:cubicBezTo>
                      <a:pt x="5600" y="2740"/>
                      <a:pt x="5593" y="2790"/>
                      <a:pt x="5543" y="2819"/>
                    </a:cubicBezTo>
                    <a:lnTo>
                      <a:pt x="5321" y="2949"/>
                    </a:lnTo>
                    <a:cubicBezTo>
                      <a:pt x="5296" y="2963"/>
                      <a:pt x="5263" y="2971"/>
                      <a:pt x="5230" y="2971"/>
                    </a:cubicBezTo>
                    <a:cubicBezTo>
                      <a:pt x="5196" y="2971"/>
                      <a:pt x="5162" y="2963"/>
                      <a:pt x="5133" y="2949"/>
                    </a:cubicBezTo>
                    <a:lnTo>
                      <a:pt x="4926" y="2826"/>
                    </a:lnTo>
                    <a:cubicBezTo>
                      <a:pt x="4874" y="2799"/>
                      <a:pt x="4874" y="2747"/>
                      <a:pt x="4926" y="2719"/>
                    </a:cubicBezTo>
                    <a:lnTo>
                      <a:pt x="5148" y="2590"/>
                    </a:lnTo>
                    <a:cubicBezTo>
                      <a:pt x="5173" y="2575"/>
                      <a:pt x="5207" y="2568"/>
                      <a:pt x="5241" y="2568"/>
                    </a:cubicBezTo>
                    <a:close/>
                    <a:moveTo>
                      <a:pt x="8179" y="2572"/>
                    </a:moveTo>
                    <a:cubicBezTo>
                      <a:pt x="8212" y="2572"/>
                      <a:pt x="8243" y="2580"/>
                      <a:pt x="8267" y="2597"/>
                    </a:cubicBezTo>
                    <a:lnTo>
                      <a:pt x="8483" y="2719"/>
                    </a:lnTo>
                    <a:cubicBezTo>
                      <a:pt x="8540" y="2756"/>
                      <a:pt x="8533" y="2799"/>
                      <a:pt x="8483" y="2833"/>
                    </a:cubicBezTo>
                    <a:lnTo>
                      <a:pt x="8267" y="2956"/>
                    </a:lnTo>
                    <a:cubicBezTo>
                      <a:pt x="8239" y="2970"/>
                      <a:pt x="8205" y="2978"/>
                      <a:pt x="8171" y="2978"/>
                    </a:cubicBezTo>
                    <a:cubicBezTo>
                      <a:pt x="8138" y="2978"/>
                      <a:pt x="8106" y="2970"/>
                      <a:pt x="8081" y="2956"/>
                    </a:cubicBezTo>
                    <a:lnTo>
                      <a:pt x="7858" y="2833"/>
                    </a:lnTo>
                    <a:cubicBezTo>
                      <a:pt x="7806" y="2799"/>
                      <a:pt x="7806" y="2756"/>
                      <a:pt x="7858" y="2719"/>
                    </a:cubicBezTo>
                    <a:lnTo>
                      <a:pt x="8081" y="2597"/>
                    </a:lnTo>
                    <a:cubicBezTo>
                      <a:pt x="8107" y="2581"/>
                      <a:pt x="8143" y="2572"/>
                      <a:pt x="8179" y="2572"/>
                    </a:cubicBezTo>
                    <a:close/>
                    <a:moveTo>
                      <a:pt x="9080" y="2613"/>
                    </a:moveTo>
                    <a:cubicBezTo>
                      <a:pt x="9114" y="2613"/>
                      <a:pt x="9148" y="2622"/>
                      <a:pt x="9173" y="2640"/>
                    </a:cubicBezTo>
                    <a:lnTo>
                      <a:pt x="9388" y="2762"/>
                    </a:lnTo>
                    <a:cubicBezTo>
                      <a:pt x="9438" y="2790"/>
                      <a:pt x="9438" y="2842"/>
                      <a:pt x="9388" y="2869"/>
                    </a:cubicBezTo>
                    <a:lnTo>
                      <a:pt x="9173" y="2999"/>
                    </a:lnTo>
                    <a:cubicBezTo>
                      <a:pt x="9144" y="3013"/>
                      <a:pt x="9110" y="3021"/>
                      <a:pt x="9076" y="3021"/>
                    </a:cubicBezTo>
                    <a:cubicBezTo>
                      <a:pt x="9042" y="3021"/>
                      <a:pt x="9008" y="3013"/>
                      <a:pt x="8980" y="2999"/>
                    </a:cubicBezTo>
                    <a:lnTo>
                      <a:pt x="8764" y="2869"/>
                    </a:lnTo>
                    <a:cubicBezTo>
                      <a:pt x="8712" y="2842"/>
                      <a:pt x="8712" y="2790"/>
                      <a:pt x="8764" y="2762"/>
                    </a:cubicBezTo>
                    <a:lnTo>
                      <a:pt x="8986" y="2640"/>
                    </a:lnTo>
                    <a:cubicBezTo>
                      <a:pt x="9011" y="2622"/>
                      <a:pt x="9046" y="2613"/>
                      <a:pt x="9080" y="2613"/>
                    </a:cubicBezTo>
                    <a:close/>
                    <a:moveTo>
                      <a:pt x="6074" y="2640"/>
                    </a:moveTo>
                    <a:cubicBezTo>
                      <a:pt x="6109" y="2640"/>
                      <a:pt x="6143" y="2647"/>
                      <a:pt x="6168" y="2661"/>
                    </a:cubicBezTo>
                    <a:lnTo>
                      <a:pt x="6406" y="2806"/>
                    </a:lnTo>
                    <a:cubicBezTo>
                      <a:pt x="6456" y="2833"/>
                      <a:pt x="6456" y="2876"/>
                      <a:pt x="6406" y="2912"/>
                    </a:cubicBezTo>
                    <a:lnTo>
                      <a:pt x="6190" y="3035"/>
                    </a:lnTo>
                    <a:cubicBezTo>
                      <a:pt x="6165" y="3050"/>
                      <a:pt x="6133" y="3057"/>
                      <a:pt x="6099" y="3057"/>
                    </a:cubicBezTo>
                    <a:cubicBezTo>
                      <a:pt x="6066" y="3057"/>
                      <a:pt x="6032" y="3050"/>
                      <a:pt x="6004" y="3035"/>
                    </a:cubicBezTo>
                    <a:lnTo>
                      <a:pt x="5766" y="2892"/>
                    </a:lnTo>
                    <a:cubicBezTo>
                      <a:pt x="5716" y="2862"/>
                      <a:pt x="5716" y="2812"/>
                      <a:pt x="5766" y="2783"/>
                    </a:cubicBezTo>
                    <a:lnTo>
                      <a:pt x="5981" y="2661"/>
                    </a:lnTo>
                    <a:cubicBezTo>
                      <a:pt x="6006" y="2647"/>
                      <a:pt x="6040" y="2640"/>
                      <a:pt x="6074" y="2640"/>
                    </a:cubicBezTo>
                    <a:close/>
                    <a:moveTo>
                      <a:pt x="6921" y="2740"/>
                    </a:moveTo>
                    <a:cubicBezTo>
                      <a:pt x="6954" y="2740"/>
                      <a:pt x="6988" y="2748"/>
                      <a:pt x="7016" y="2762"/>
                    </a:cubicBezTo>
                    <a:lnTo>
                      <a:pt x="7225" y="2885"/>
                    </a:lnTo>
                    <a:cubicBezTo>
                      <a:pt x="7275" y="2912"/>
                      <a:pt x="7275" y="2963"/>
                      <a:pt x="7225" y="2992"/>
                    </a:cubicBezTo>
                    <a:lnTo>
                      <a:pt x="6980" y="3128"/>
                    </a:lnTo>
                    <a:cubicBezTo>
                      <a:pt x="6955" y="3146"/>
                      <a:pt x="6923" y="3155"/>
                      <a:pt x="6890" y="3155"/>
                    </a:cubicBezTo>
                    <a:cubicBezTo>
                      <a:pt x="6856" y="3155"/>
                      <a:pt x="6822" y="3146"/>
                      <a:pt x="6794" y="3128"/>
                    </a:cubicBezTo>
                    <a:lnTo>
                      <a:pt x="6585" y="3006"/>
                    </a:lnTo>
                    <a:cubicBezTo>
                      <a:pt x="6535" y="2978"/>
                      <a:pt x="6535" y="2928"/>
                      <a:pt x="6585" y="2899"/>
                    </a:cubicBezTo>
                    <a:lnTo>
                      <a:pt x="6830" y="2762"/>
                    </a:lnTo>
                    <a:cubicBezTo>
                      <a:pt x="6855" y="2748"/>
                      <a:pt x="6887" y="2740"/>
                      <a:pt x="6921" y="2740"/>
                    </a:cubicBezTo>
                    <a:close/>
                    <a:moveTo>
                      <a:pt x="4748" y="2849"/>
                    </a:moveTo>
                    <a:cubicBezTo>
                      <a:pt x="4781" y="2849"/>
                      <a:pt x="4813" y="2856"/>
                      <a:pt x="4839" y="2869"/>
                    </a:cubicBezTo>
                    <a:lnTo>
                      <a:pt x="5055" y="2999"/>
                    </a:lnTo>
                    <a:cubicBezTo>
                      <a:pt x="5105" y="3028"/>
                      <a:pt x="5105" y="3071"/>
                      <a:pt x="5055" y="3107"/>
                    </a:cubicBezTo>
                    <a:lnTo>
                      <a:pt x="4867" y="3207"/>
                    </a:lnTo>
                    <a:cubicBezTo>
                      <a:pt x="4842" y="3226"/>
                      <a:pt x="4808" y="3235"/>
                      <a:pt x="4774" y="3235"/>
                    </a:cubicBezTo>
                    <a:cubicBezTo>
                      <a:pt x="4740" y="3235"/>
                      <a:pt x="4706" y="3226"/>
                      <a:pt x="4681" y="3207"/>
                    </a:cubicBezTo>
                    <a:lnTo>
                      <a:pt x="4465" y="3085"/>
                    </a:lnTo>
                    <a:cubicBezTo>
                      <a:pt x="4415" y="3057"/>
                      <a:pt x="4415" y="3006"/>
                      <a:pt x="4472" y="2978"/>
                    </a:cubicBezTo>
                    <a:lnTo>
                      <a:pt x="4651" y="2869"/>
                    </a:lnTo>
                    <a:cubicBezTo>
                      <a:pt x="4681" y="2856"/>
                      <a:pt x="4715" y="2849"/>
                      <a:pt x="4748" y="2849"/>
                    </a:cubicBezTo>
                    <a:close/>
                    <a:moveTo>
                      <a:pt x="3984" y="2935"/>
                    </a:moveTo>
                    <a:cubicBezTo>
                      <a:pt x="4018" y="2935"/>
                      <a:pt x="4052" y="2942"/>
                      <a:pt x="4077" y="2956"/>
                    </a:cubicBezTo>
                    <a:lnTo>
                      <a:pt x="4113" y="2978"/>
                    </a:lnTo>
                    <a:cubicBezTo>
                      <a:pt x="4163" y="3006"/>
                      <a:pt x="4163" y="3057"/>
                      <a:pt x="4113" y="3085"/>
                    </a:cubicBezTo>
                    <a:lnTo>
                      <a:pt x="3875" y="3221"/>
                    </a:lnTo>
                    <a:cubicBezTo>
                      <a:pt x="3846" y="3236"/>
                      <a:pt x="3812" y="3243"/>
                      <a:pt x="3779" y="3243"/>
                    </a:cubicBezTo>
                    <a:cubicBezTo>
                      <a:pt x="3746" y="3243"/>
                      <a:pt x="3714" y="3236"/>
                      <a:pt x="3689" y="3221"/>
                    </a:cubicBezTo>
                    <a:lnTo>
                      <a:pt x="3652" y="3201"/>
                    </a:lnTo>
                    <a:cubicBezTo>
                      <a:pt x="3602" y="3171"/>
                      <a:pt x="3602" y="3121"/>
                      <a:pt x="3652" y="3092"/>
                    </a:cubicBezTo>
                    <a:lnTo>
                      <a:pt x="3890" y="2956"/>
                    </a:lnTo>
                    <a:cubicBezTo>
                      <a:pt x="3915" y="2942"/>
                      <a:pt x="3950" y="2935"/>
                      <a:pt x="3984" y="2935"/>
                    </a:cubicBezTo>
                    <a:close/>
                    <a:moveTo>
                      <a:pt x="7681" y="2856"/>
                    </a:moveTo>
                    <a:cubicBezTo>
                      <a:pt x="7714" y="2856"/>
                      <a:pt x="7746" y="2862"/>
                      <a:pt x="7772" y="2876"/>
                    </a:cubicBezTo>
                    <a:lnTo>
                      <a:pt x="7995" y="3006"/>
                    </a:lnTo>
                    <a:cubicBezTo>
                      <a:pt x="8045" y="3035"/>
                      <a:pt x="8045" y="3085"/>
                      <a:pt x="7995" y="3114"/>
                    </a:cubicBezTo>
                    <a:lnTo>
                      <a:pt x="7779" y="3237"/>
                    </a:lnTo>
                    <a:cubicBezTo>
                      <a:pt x="7748" y="3256"/>
                      <a:pt x="7712" y="3265"/>
                      <a:pt x="7677" y="3265"/>
                    </a:cubicBezTo>
                    <a:cubicBezTo>
                      <a:pt x="7646" y="3265"/>
                      <a:pt x="7615" y="3258"/>
                      <a:pt x="7591" y="3244"/>
                    </a:cubicBezTo>
                    <a:lnTo>
                      <a:pt x="7368" y="3114"/>
                    </a:lnTo>
                    <a:cubicBezTo>
                      <a:pt x="7318" y="3085"/>
                      <a:pt x="7318" y="3035"/>
                      <a:pt x="7368" y="3006"/>
                    </a:cubicBezTo>
                    <a:lnTo>
                      <a:pt x="7584" y="2876"/>
                    </a:lnTo>
                    <a:cubicBezTo>
                      <a:pt x="7613" y="2862"/>
                      <a:pt x="7647" y="2856"/>
                      <a:pt x="7681" y="2856"/>
                    </a:cubicBezTo>
                    <a:close/>
                    <a:moveTo>
                      <a:pt x="8588" y="2899"/>
                    </a:moveTo>
                    <a:cubicBezTo>
                      <a:pt x="8621" y="2899"/>
                      <a:pt x="8655" y="2906"/>
                      <a:pt x="8685" y="2919"/>
                    </a:cubicBezTo>
                    <a:lnTo>
                      <a:pt x="8900" y="3049"/>
                    </a:lnTo>
                    <a:cubicBezTo>
                      <a:pt x="8950" y="3078"/>
                      <a:pt x="8950" y="3128"/>
                      <a:pt x="8900" y="3157"/>
                    </a:cubicBezTo>
                    <a:lnTo>
                      <a:pt x="8685" y="3280"/>
                    </a:lnTo>
                    <a:cubicBezTo>
                      <a:pt x="8655" y="3294"/>
                      <a:pt x="8621" y="3301"/>
                      <a:pt x="8588" y="3301"/>
                    </a:cubicBezTo>
                    <a:cubicBezTo>
                      <a:pt x="8555" y="3301"/>
                      <a:pt x="8522" y="3294"/>
                      <a:pt x="8497" y="3280"/>
                    </a:cubicBezTo>
                    <a:lnTo>
                      <a:pt x="8274" y="3157"/>
                    </a:lnTo>
                    <a:cubicBezTo>
                      <a:pt x="8224" y="3128"/>
                      <a:pt x="8224" y="3078"/>
                      <a:pt x="8274" y="3049"/>
                    </a:cubicBezTo>
                    <a:lnTo>
                      <a:pt x="8497" y="2919"/>
                    </a:lnTo>
                    <a:cubicBezTo>
                      <a:pt x="8522" y="2906"/>
                      <a:pt x="8555" y="2899"/>
                      <a:pt x="8588" y="2899"/>
                    </a:cubicBezTo>
                    <a:close/>
                    <a:moveTo>
                      <a:pt x="5593" y="2920"/>
                    </a:moveTo>
                    <a:cubicBezTo>
                      <a:pt x="5627" y="2920"/>
                      <a:pt x="5661" y="2927"/>
                      <a:pt x="5686" y="2942"/>
                    </a:cubicBezTo>
                    <a:lnTo>
                      <a:pt x="5924" y="3078"/>
                    </a:lnTo>
                    <a:cubicBezTo>
                      <a:pt x="5974" y="3107"/>
                      <a:pt x="5974" y="3157"/>
                      <a:pt x="5924" y="3187"/>
                    </a:cubicBezTo>
                    <a:lnTo>
                      <a:pt x="5702" y="3316"/>
                    </a:lnTo>
                    <a:cubicBezTo>
                      <a:pt x="5676" y="3330"/>
                      <a:pt x="5641" y="3337"/>
                      <a:pt x="5607" y="3337"/>
                    </a:cubicBezTo>
                    <a:cubicBezTo>
                      <a:pt x="5573" y="3337"/>
                      <a:pt x="5539" y="3330"/>
                      <a:pt x="5514" y="3316"/>
                    </a:cubicBezTo>
                    <a:lnTo>
                      <a:pt x="5277" y="3178"/>
                    </a:lnTo>
                    <a:cubicBezTo>
                      <a:pt x="5227" y="3151"/>
                      <a:pt x="5227" y="3101"/>
                      <a:pt x="5277" y="3071"/>
                    </a:cubicBezTo>
                    <a:lnTo>
                      <a:pt x="5500" y="2942"/>
                    </a:lnTo>
                    <a:cubicBezTo>
                      <a:pt x="5525" y="2927"/>
                      <a:pt x="5559" y="2920"/>
                      <a:pt x="5593" y="2920"/>
                    </a:cubicBezTo>
                    <a:close/>
                    <a:moveTo>
                      <a:pt x="6410" y="3035"/>
                    </a:moveTo>
                    <a:cubicBezTo>
                      <a:pt x="6443" y="3035"/>
                      <a:pt x="6477" y="3043"/>
                      <a:pt x="6506" y="3057"/>
                    </a:cubicBezTo>
                    <a:lnTo>
                      <a:pt x="6714" y="3178"/>
                    </a:lnTo>
                    <a:cubicBezTo>
                      <a:pt x="6765" y="3207"/>
                      <a:pt x="6765" y="3258"/>
                      <a:pt x="6714" y="3287"/>
                    </a:cubicBezTo>
                    <a:lnTo>
                      <a:pt x="6499" y="3409"/>
                    </a:lnTo>
                    <a:cubicBezTo>
                      <a:pt x="6474" y="3423"/>
                      <a:pt x="6440" y="3430"/>
                      <a:pt x="6406" y="3430"/>
                    </a:cubicBezTo>
                    <a:cubicBezTo>
                      <a:pt x="6372" y="3430"/>
                      <a:pt x="6338" y="3423"/>
                      <a:pt x="6313" y="3409"/>
                    </a:cubicBezTo>
                    <a:lnTo>
                      <a:pt x="6104" y="3287"/>
                    </a:lnTo>
                    <a:cubicBezTo>
                      <a:pt x="6054" y="3258"/>
                      <a:pt x="6054" y="3207"/>
                      <a:pt x="6104" y="3178"/>
                    </a:cubicBezTo>
                    <a:lnTo>
                      <a:pt x="6319" y="3057"/>
                    </a:lnTo>
                    <a:cubicBezTo>
                      <a:pt x="6344" y="3043"/>
                      <a:pt x="6377" y="3035"/>
                      <a:pt x="6410" y="3035"/>
                    </a:cubicBezTo>
                    <a:close/>
                    <a:moveTo>
                      <a:pt x="3473" y="3229"/>
                    </a:moveTo>
                    <a:cubicBezTo>
                      <a:pt x="3507" y="3229"/>
                      <a:pt x="3541" y="3236"/>
                      <a:pt x="3566" y="3251"/>
                    </a:cubicBezTo>
                    <a:lnTo>
                      <a:pt x="3602" y="3273"/>
                    </a:lnTo>
                    <a:cubicBezTo>
                      <a:pt x="3652" y="3301"/>
                      <a:pt x="3652" y="3351"/>
                      <a:pt x="3602" y="3380"/>
                    </a:cubicBezTo>
                    <a:lnTo>
                      <a:pt x="3394" y="3502"/>
                    </a:lnTo>
                    <a:cubicBezTo>
                      <a:pt x="3365" y="3517"/>
                      <a:pt x="3331" y="3524"/>
                      <a:pt x="3297" y="3524"/>
                    </a:cubicBezTo>
                    <a:cubicBezTo>
                      <a:pt x="3263" y="3524"/>
                      <a:pt x="3229" y="3517"/>
                      <a:pt x="3200" y="3502"/>
                    </a:cubicBezTo>
                    <a:lnTo>
                      <a:pt x="3171" y="3480"/>
                    </a:lnTo>
                    <a:cubicBezTo>
                      <a:pt x="3114" y="3452"/>
                      <a:pt x="3114" y="3402"/>
                      <a:pt x="3171" y="3373"/>
                    </a:cubicBezTo>
                    <a:lnTo>
                      <a:pt x="3380" y="3251"/>
                    </a:lnTo>
                    <a:cubicBezTo>
                      <a:pt x="3405" y="3236"/>
                      <a:pt x="3439" y="3229"/>
                      <a:pt x="3473" y="3229"/>
                    </a:cubicBezTo>
                    <a:close/>
                    <a:moveTo>
                      <a:pt x="4292" y="3114"/>
                    </a:moveTo>
                    <a:cubicBezTo>
                      <a:pt x="4326" y="3114"/>
                      <a:pt x="4361" y="3121"/>
                      <a:pt x="4386" y="3135"/>
                    </a:cubicBezTo>
                    <a:lnTo>
                      <a:pt x="4601" y="3258"/>
                    </a:lnTo>
                    <a:cubicBezTo>
                      <a:pt x="4651" y="3287"/>
                      <a:pt x="4651" y="3337"/>
                      <a:pt x="4594" y="3366"/>
                    </a:cubicBezTo>
                    <a:lnTo>
                      <a:pt x="4356" y="3502"/>
                    </a:lnTo>
                    <a:cubicBezTo>
                      <a:pt x="4331" y="3521"/>
                      <a:pt x="4297" y="3530"/>
                      <a:pt x="4263" y="3530"/>
                    </a:cubicBezTo>
                    <a:cubicBezTo>
                      <a:pt x="4229" y="3530"/>
                      <a:pt x="4195" y="3521"/>
                      <a:pt x="4170" y="3502"/>
                    </a:cubicBezTo>
                    <a:lnTo>
                      <a:pt x="3961" y="3380"/>
                    </a:lnTo>
                    <a:cubicBezTo>
                      <a:pt x="3904" y="3351"/>
                      <a:pt x="3911" y="3301"/>
                      <a:pt x="3961" y="3273"/>
                    </a:cubicBezTo>
                    <a:lnTo>
                      <a:pt x="4199" y="3135"/>
                    </a:lnTo>
                    <a:cubicBezTo>
                      <a:pt x="4224" y="3121"/>
                      <a:pt x="4258" y="3114"/>
                      <a:pt x="4292" y="3114"/>
                    </a:cubicBezTo>
                    <a:close/>
                    <a:moveTo>
                      <a:pt x="7192" y="3135"/>
                    </a:moveTo>
                    <a:cubicBezTo>
                      <a:pt x="7225" y="3135"/>
                      <a:pt x="7257" y="3143"/>
                      <a:pt x="7282" y="3157"/>
                    </a:cubicBezTo>
                    <a:lnTo>
                      <a:pt x="7505" y="3287"/>
                    </a:lnTo>
                    <a:cubicBezTo>
                      <a:pt x="7556" y="3316"/>
                      <a:pt x="7556" y="3366"/>
                      <a:pt x="7505" y="3394"/>
                    </a:cubicBezTo>
                    <a:lnTo>
                      <a:pt x="7268" y="3532"/>
                    </a:lnTo>
                    <a:cubicBezTo>
                      <a:pt x="7243" y="3549"/>
                      <a:pt x="7209" y="3558"/>
                      <a:pt x="7175" y="3558"/>
                    </a:cubicBezTo>
                    <a:cubicBezTo>
                      <a:pt x="7141" y="3558"/>
                      <a:pt x="7107" y="3549"/>
                      <a:pt x="7082" y="3532"/>
                    </a:cubicBezTo>
                    <a:lnTo>
                      <a:pt x="6858" y="3409"/>
                    </a:lnTo>
                    <a:cubicBezTo>
                      <a:pt x="6808" y="3380"/>
                      <a:pt x="6808" y="3330"/>
                      <a:pt x="6858" y="3301"/>
                    </a:cubicBezTo>
                    <a:lnTo>
                      <a:pt x="7103" y="3157"/>
                    </a:lnTo>
                    <a:cubicBezTo>
                      <a:pt x="7128" y="3143"/>
                      <a:pt x="7160" y="3135"/>
                      <a:pt x="7192" y="3135"/>
                    </a:cubicBezTo>
                    <a:close/>
                    <a:moveTo>
                      <a:pt x="5100" y="3203"/>
                    </a:moveTo>
                    <a:cubicBezTo>
                      <a:pt x="5134" y="3203"/>
                      <a:pt x="5166" y="3212"/>
                      <a:pt x="5191" y="3230"/>
                    </a:cubicBezTo>
                    <a:lnTo>
                      <a:pt x="5434" y="3366"/>
                    </a:lnTo>
                    <a:cubicBezTo>
                      <a:pt x="5486" y="3394"/>
                      <a:pt x="5486" y="3446"/>
                      <a:pt x="5428" y="3473"/>
                    </a:cubicBezTo>
                    <a:lnTo>
                      <a:pt x="5248" y="3582"/>
                    </a:lnTo>
                    <a:cubicBezTo>
                      <a:pt x="5220" y="3596"/>
                      <a:pt x="5186" y="3603"/>
                      <a:pt x="5152" y="3603"/>
                    </a:cubicBezTo>
                    <a:cubicBezTo>
                      <a:pt x="5119" y="3603"/>
                      <a:pt x="5087" y="3596"/>
                      <a:pt x="5062" y="3582"/>
                    </a:cubicBezTo>
                    <a:lnTo>
                      <a:pt x="4824" y="3446"/>
                    </a:lnTo>
                    <a:cubicBezTo>
                      <a:pt x="4767" y="3409"/>
                      <a:pt x="4767" y="3366"/>
                      <a:pt x="4824" y="3330"/>
                    </a:cubicBezTo>
                    <a:lnTo>
                      <a:pt x="5003" y="3230"/>
                    </a:lnTo>
                    <a:cubicBezTo>
                      <a:pt x="5032" y="3212"/>
                      <a:pt x="5067" y="3203"/>
                      <a:pt x="5100" y="3203"/>
                    </a:cubicBezTo>
                    <a:close/>
                    <a:moveTo>
                      <a:pt x="5928" y="3315"/>
                    </a:moveTo>
                    <a:cubicBezTo>
                      <a:pt x="5962" y="3315"/>
                      <a:pt x="5996" y="3322"/>
                      <a:pt x="6024" y="3337"/>
                    </a:cubicBezTo>
                    <a:lnTo>
                      <a:pt x="6233" y="3459"/>
                    </a:lnTo>
                    <a:cubicBezTo>
                      <a:pt x="6283" y="3489"/>
                      <a:pt x="6283" y="3539"/>
                      <a:pt x="6233" y="3566"/>
                    </a:cubicBezTo>
                    <a:lnTo>
                      <a:pt x="6011" y="3696"/>
                    </a:lnTo>
                    <a:cubicBezTo>
                      <a:pt x="5986" y="3710"/>
                      <a:pt x="5952" y="3718"/>
                      <a:pt x="5917" y="3718"/>
                    </a:cubicBezTo>
                    <a:cubicBezTo>
                      <a:pt x="5883" y="3718"/>
                      <a:pt x="5848" y="3710"/>
                      <a:pt x="5823" y="3696"/>
                    </a:cubicBezTo>
                    <a:lnTo>
                      <a:pt x="5616" y="3575"/>
                    </a:lnTo>
                    <a:cubicBezTo>
                      <a:pt x="5557" y="3546"/>
                      <a:pt x="5564" y="3496"/>
                      <a:pt x="5616" y="3466"/>
                    </a:cubicBezTo>
                    <a:lnTo>
                      <a:pt x="5831" y="3337"/>
                    </a:lnTo>
                    <a:cubicBezTo>
                      <a:pt x="5860" y="3322"/>
                      <a:pt x="5894" y="3315"/>
                      <a:pt x="5928" y="3315"/>
                    </a:cubicBezTo>
                    <a:close/>
                    <a:moveTo>
                      <a:pt x="3782" y="3409"/>
                    </a:moveTo>
                    <a:cubicBezTo>
                      <a:pt x="3816" y="3409"/>
                      <a:pt x="3850" y="3416"/>
                      <a:pt x="3875" y="3430"/>
                    </a:cubicBezTo>
                    <a:lnTo>
                      <a:pt x="4091" y="3553"/>
                    </a:lnTo>
                    <a:cubicBezTo>
                      <a:pt x="4141" y="3582"/>
                      <a:pt x="4141" y="3632"/>
                      <a:pt x="4091" y="3661"/>
                    </a:cubicBezTo>
                    <a:lnTo>
                      <a:pt x="3875" y="3782"/>
                    </a:lnTo>
                    <a:cubicBezTo>
                      <a:pt x="3850" y="3797"/>
                      <a:pt x="3816" y="3804"/>
                      <a:pt x="3782" y="3804"/>
                    </a:cubicBezTo>
                    <a:cubicBezTo>
                      <a:pt x="3748" y="3804"/>
                      <a:pt x="3714" y="3797"/>
                      <a:pt x="3689" y="3782"/>
                    </a:cubicBezTo>
                    <a:lnTo>
                      <a:pt x="3473" y="3661"/>
                    </a:lnTo>
                    <a:cubicBezTo>
                      <a:pt x="3423" y="3632"/>
                      <a:pt x="3423" y="3582"/>
                      <a:pt x="3480" y="3553"/>
                    </a:cubicBezTo>
                    <a:lnTo>
                      <a:pt x="3689" y="3430"/>
                    </a:lnTo>
                    <a:cubicBezTo>
                      <a:pt x="3714" y="3416"/>
                      <a:pt x="3748" y="3409"/>
                      <a:pt x="3782" y="3409"/>
                    </a:cubicBezTo>
                    <a:close/>
                    <a:moveTo>
                      <a:pt x="2992" y="3510"/>
                    </a:moveTo>
                    <a:cubicBezTo>
                      <a:pt x="3026" y="3510"/>
                      <a:pt x="3060" y="3517"/>
                      <a:pt x="3085" y="3532"/>
                    </a:cubicBezTo>
                    <a:lnTo>
                      <a:pt x="3121" y="3553"/>
                    </a:lnTo>
                    <a:cubicBezTo>
                      <a:pt x="3171" y="3582"/>
                      <a:pt x="3171" y="3632"/>
                      <a:pt x="3121" y="3661"/>
                    </a:cubicBezTo>
                    <a:lnTo>
                      <a:pt x="2899" y="3782"/>
                    </a:lnTo>
                    <a:cubicBezTo>
                      <a:pt x="2873" y="3800"/>
                      <a:pt x="2838" y="3809"/>
                      <a:pt x="2804" y="3809"/>
                    </a:cubicBezTo>
                    <a:cubicBezTo>
                      <a:pt x="2770" y="3809"/>
                      <a:pt x="2736" y="3800"/>
                      <a:pt x="2710" y="3782"/>
                    </a:cubicBezTo>
                    <a:lnTo>
                      <a:pt x="2674" y="3768"/>
                    </a:lnTo>
                    <a:cubicBezTo>
                      <a:pt x="2624" y="3732"/>
                      <a:pt x="2624" y="3689"/>
                      <a:pt x="2674" y="3653"/>
                    </a:cubicBezTo>
                    <a:lnTo>
                      <a:pt x="2899" y="3532"/>
                    </a:lnTo>
                    <a:cubicBezTo>
                      <a:pt x="2924" y="3517"/>
                      <a:pt x="2958" y="3510"/>
                      <a:pt x="2992" y="3510"/>
                    </a:cubicBezTo>
                    <a:close/>
                    <a:moveTo>
                      <a:pt x="6683" y="3430"/>
                    </a:moveTo>
                    <a:cubicBezTo>
                      <a:pt x="6716" y="3430"/>
                      <a:pt x="6751" y="3438"/>
                      <a:pt x="6780" y="3452"/>
                    </a:cubicBezTo>
                    <a:lnTo>
                      <a:pt x="6996" y="3582"/>
                    </a:lnTo>
                    <a:cubicBezTo>
                      <a:pt x="7046" y="3609"/>
                      <a:pt x="7046" y="3661"/>
                      <a:pt x="6996" y="3689"/>
                    </a:cubicBezTo>
                    <a:lnTo>
                      <a:pt x="6787" y="3811"/>
                    </a:lnTo>
                    <a:cubicBezTo>
                      <a:pt x="6758" y="3826"/>
                      <a:pt x="6724" y="3833"/>
                      <a:pt x="6690" y="3833"/>
                    </a:cubicBezTo>
                    <a:cubicBezTo>
                      <a:pt x="6657" y="3833"/>
                      <a:pt x="6625" y="3826"/>
                      <a:pt x="6599" y="3811"/>
                    </a:cubicBezTo>
                    <a:lnTo>
                      <a:pt x="6376" y="3682"/>
                    </a:lnTo>
                    <a:cubicBezTo>
                      <a:pt x="6326" y="3653"/>
                      <a:pt x="6326" y="3609"/>
                      <a:pt x="6376" y="3575"/>
                    </a:cubicBezTo>
                    <a:lnTo>
                      <a:pt x="6592" y="3452"/>
                    </a:lnTo>
                    <a:cubicBezTo>
                      <a:pt x="6617" y="3438"/>
                      <a:pt x="6649" y="3430"/>
                      <a:pt x="6683" y="3430"/>
                    </a:cubicBezTo>
                    <a:close/>
                    <a:moveTo>
                      <a:pt x="4644" y="3467"/>
                    </a:moveTo>
                    <a:cubicBezTo>
                      <a:pt x="4678" y="3467"/>
                      <a:pt x="4712" y="3474"/>
                      <a:pt x="4738" y="3489"/>
                    </a:cubicBezTo>
                    <a:lnTo>
                      <a:pt x="4976" y="3625"/>
                    </a:lnTo>
                    <a:cubicBezTo>
                      <a:pt x="5026" y="3661"/>
                      <a:pt x="5026" y="3704"/>
                      <a:pt x="4976" y="3739"/>
                    </a:cubicBezTo>
                    <a:lnTo>
                      <a:pt x="4738" y="3877"/>
                    </a:lnTo>
                    <a:cubicBezTo>
                      <a:pt x="4712" y="3891"/>
                      <a:pt x="4678" y="3898"/>
                      <a:pt x="4644" y="3898"/>
                    </a:cubicBezTo>
                    <a:cubicBezTo>
                      <a:pt x="4610" y="3898"/>
                      <a:pt x="4576" y="3891"/>
                      <a:pt x="4551" y="3877"/>
                    </a:cubicBezTo>
                    <a:lnTo>
                      <a:pt x="4313" y="3739"/>
                    </a:lnTo>
                    <a:cubicBezTo>
                      <a:pt x="4256" y="3704"/>
                      <a:pt x="4256" y="3661"/>
                      <a:pt x="4313" y="3625"/>
                    </a:cubicBezTo>
                    <a:lnTo>
                      <a:pt x="4551" y="3489"/>
                    </a:lnTo>
                    <a:cubicBezTo>
                      <a:pt x="4576" y="3474"/>
                      <a:pt x="4610" y="3467"/>
                      <a:pt x="4644" y="3467"/>
                    </a:cubicBezTo>
                    <a:close/>
                    <a:moveTo>
                      <a:pt x="5435" y="3596"/>
                    </a:moveTo>
                    <a:cubicBezTo>
                      <a:pt x="5469" y="3596"/>
                      <a:pt x="5503" y="3603"/>
                      <a:pt x="5529" y="3618"/>
                    </a:cubicBezTo>
                    <a:lnTo>
                      <a:pt x="5736" y="3739"/>
                    </a:lnTo>
                    <a:cubicBezTo>
                      <a:pt x="5795" y="3768"/>
                      <a:pt x="5795" y="3818"/>
                      <a:pt x="5736" y="3847"/>
                    </a:cubicBezTo>
                    <a:lnTo>
                      <a:pt x="5557" y="3954"/>
                    </a:lnTo>
                    <a:cubicBezTo>
                      <a:pt x="5528" y="3969"/>
                      <a:pt x="5494" y="3976"/>
                      <a:pt x="5460" y="3976"/>
                    </a:cubicBezTo>
                    <a:cubicBezTo>
                      <a:pt x="5426" y="3976"/>
                      <a:pt x="5392" y="3969"/>
                      <a:pt x="5364" y="3954"/>
                    </a:cubicBezTo>
                    <a:lnTo>
                      <a:pt x="5155" y="3834"/>
                    </a:lnTo>
                    <a:cubicBezTo>
                      <a:pt x="5105" y="3804"/>
                      <a:pt x="5105" y="3754"/>
                      <a:pt x="5155" y="3725"/>
                    </a:cubicBezTo>
                    <a:lnTo>
                      <a:pt x="5341" y="3618"/>
                    </a:lnTo>
                    <a:cubicBezTo>
                      <a:pt x="5366" y="3603"/>
                      <a:pt x="5400" y="3596"/>
                      <a:pt x="5435" y="3596"/>
                    </a:cubicBezTo>
                    <a:close/>
                    <a:moveTo>
                      <a:pt x="3300" y="3689"/>
                    </a:moveTo>
                    <a:cubicBezTo>
                      <a:pt x="3335" y="3689"/>
                      <a:pt x="3369" y="3697"/>
                      <a:pt x="3394" y="3711"/>
                    </a:cubicBezTo>
                    <a:lnTo>
                      <a:pt x="3602" y="3834"/>
                    </a:lnTo>
                    <a:cubicBezTo>
                      <a:pt x="3659" y="3861"/>
                      <a:pt x="3659" y="3911"/>
                      <a:pt x="3602" y="3941"/>
                    </a:cubicBezTo>
                    <a:lnTo>
                      <a:pt x="3387" y="4070"/>
                    </a:lnTo>
                    <a:cubicBezTo>
                      <a:pt x="3358" y="4085"/>
                      <a:pt x="3324" y="4092"/>
                      <a:pt x="3291" y="4092"/>
                    </a:cubicBezTo>
                    <a:cubicBezTo>
                      <a:pt x="3258" y="4092"/>
                      <a:pt x="3225" y="4085"/>
                      <a:pt x="3200" y="4070"/>
                    </a:cubicBezTo>
                    <a:lnTo>
                      <a:pt x="2985" y="3941"/>
                    </a:lnTo>
                    <a:cubicBezTo>
                      <a:pt x="2933" y="3911"/>
                      <a:pt x="2933" y="3868"/>
                      <a:pt x="2985" y="3834"/>
                    </a:cubicBezTo>
                    <a:lnTo>
                      <a:pt x="3207" y="3711"/>
                    </a:lnTo>
                    <a:cubicBezTo>
                      <a:pt x="3232" y="3697"/>
                      <a:pt x="3266" y="3689"/>
                      <a:pt x="3300" y="3689"/>
                    </a:cubicBezTo>
                    <a:close/>
                    <a:moveTo>
                      <a:pt x="2502" y="3789"/>
                    </a:moveTo>
                    <a:cubicBezTo>
                      <a:pt x="2536" y="3789"/>
                      <a:pt x="2571" y="3797"/>
                      <a:pt x="2597" y="3811"/>
                    </a:cubicBezTo>
                    <a:lnTo>
                      <a:pt x="2631" y="3834"/>
                    </a:lnTo>
                    <a:cubicBezTo>
                      <a:pt x="2683" y="3861"/>
                      <a:pt x="2683" y="3911"/>
                      <a:pt x="2624" y="3941"/>
                    </a:cubicBezTo>
                    <a:lnTo>
                      <a:pt x="2402" y="4077"/>
                    </a:lnTo>
                    <a:cubicBezTo>
                      <a:pt x="2373" y="4092"/>
                      <a:pt x="2339" y="4099"/>
                      <a:pt x="2305" y="4099"/>
                    </a:cubicBezTo>
                    <a:cubicBezTo>
                      <a:pt x="2271" y="4099"/>
                      <a:pt x="2237" y="4092"/>
                      <a:pt x="2208" y="4077"/>
                    </a:cubicBezTo>
                    <a:lnTo>
                      <a:pt x="2179" y="4056"/>
                    </a:lnTo>
                    <a:cubicBezTo>
                      <a:pt x="2122" y="4027"/>
                      <a:pt x="2129" y="3977"/>
                      <a:pt x="2179" y="3948"/>
                    </a:cubicBezTo>
                    <a:lnTo>
                      <a:pt x="2409" y="3811"/>
                    </a:lnTo>
                    <a:cubicBezTo>
                      <a:pt x="2434" y="3797"/>
                      <a:pt x="2468" y="3789"/>
                      <a:pt x="2502" y="3789"/>
                    </a:cubicBezTo>
                    <a:close/>
                    <a:moveTo>
                      <a:pt x="6200" y="3711"/>
                    </a:moveTo>
                    <a:cubicBezTo>
                      <a:pt x="6233" y="3711"/>
                      <a:pt x="6265" y="3718"/>
                      <a:pt x="6290" y="3732"/>
                    </a:cubicBezTo>
                    <a:lnTo>
                      <a:pt x="6513" y="3861"/>
                    </a:lnTo>
                    <a:cubicBezTo>
                      <a:pt x="6564" y="3891"/>
                      <a:pt x="6564" y="3941"/>
                      <a:pt x="6513" y="3970"/>
                    </a:cubicBezTo>
                    <a:lnTo>
                      <a:pt x="6290" y="4099"/>
                    </a:lnTo>
                    <a:cubicBezTo>
                      <a:pt x="6265" y="4113"/>
                      <a:pt x="6231" y="4120"/>
                      <a:pt x="6197" y="4120"/>
                    </a:cubicBezTo>
                    <a:cubicBezTo>
                      <a:pt x="6163" y="4120"/>
                      <a:pt x="6129" y="4113"/>
                      <a:pt x="6104" y="4099"/>
                    </a:cubicBezTo>
                    <a:lnTo>
                      <a:pt x="5888" y="3970"/>
                    </a:lnTo>
                    <a:cubicBezTo>
                      <a:pt x="5831" y="3941"/>
                      <a:pt x="5831" y="3891"/>
                      <a:pt x="5888" y="3861"/>
                    </a:cubicBezTo>
                    <a:lnTo>
                      <a:pt x="6104" y="3732"/>
                    </a:lnTo>
                    <a:cubicBezTo>
                      <a:pt x="6132" y="3718"/>
                      <a:pt x="6166" y="3711"/>
                      <a:pt x="6200" y="3711"/>
                    </a:cubicBezTo>
                    <a:close/>
                    <a:moveTo>
                      <a:pt x="4134" y="3761"/>
                    </a:moveTo>
                    <a:cubicBezTo>
                      <a:pt x="4168" y="3761"/>
                      <a:pt x="4202" y="3768"/>
                      <a:pt x="4227" y="3782"/>
                    </a:cubicBezTo>
                    <a:lnTo>
                      <a:pt x="4465" y="3920"/>
                    </a:lnTo>
                    <a:cubicBezTo>
                      <a:pt x="4515" y="3954"/>
                      <a:pt x="4515" y="3998"/>
                      <a:pt x="4465" y="4034"/>
                    </a:cubicBezTo>
                    <a:lnTo>
                      <a:pt x="4256" y="4156"/>
                    </a:lnTo>
                    <a:cubicBezTo>
                      <a:pt x="4228" y="4171"/>
                      <a:pt x="4194" y="4178"/>
                      <a:pt x="4160" y="4178"/>
                    </a:cubicBezTo>
                    <a:cubicBezTo>
                      <a:pt x="4127" y="4178"/>
                      <a:pt x="4095" y="4171"/>
                      <a:pt x="4070" y="4156"/>
                    </a:cubicBezTo>
                    <a:lnTo>
                      <a:pt x="3825" y="4013"/>
                    </a:lnTo>
                    <a:cubicBezTo>
                      <a:pt x="3775" y="3984"/>
                      <a:pt x="3775" y="3934"/>
                      <a:pt x="3832" y="3904"/>
                    </a:cubicBezTo>
                    <a:lnTo>
                      <a:pt x="4041" y="3782"/>
                    </a:lnTo>
                    <a:cubicBezTo>
                      <a:pt x="4066" y="3768"/>
                      <a:pt x="4100" y="3761"/>
                      <a:pt x="4134" y="3761"/>
                    </a:cubicBezTo>
                    <a:close/>
                    <a:moveTo>
                      <a:pt x="4982" y="3862"/>
                    </a:moveTo>
                    <a:cubicBezTo>
                      <a:pt x="5017" y="3862"/>
                      <a:pt x="5051" y="3869"/>
                      <a:pt x="5076" y="3884"/>
                    </a:cubicBezTo>
                    <a:lnTo>
                      <a:pt x="5284" y="4006"/>
                    </a:lnTo>
                    <a:cubicBezTo>
                      <a:pt x="5334" y="4034"/>
                      <a:pt x="5334" y="4084"/>
                      <a:pt x="5284" y="4113"/>
                    </a:cubicBezTo>
                    <a:lnTo>
                      <a:pt x="5046" y="4249"/>
                    </a:lnTo>
                    <a:cubicBezTo>
                      <a:pt x="5018" y="4264"/>
                      <a:pt x="4984" y="4271"/>
                      <a:pt x="4951" y="4271"/>
                    </a:cubicBezTo>
                    <a:cubicBezTo>
                      <a:pt x="4917" y="4271"/>
                      <a:pt x="4885" y="4264"/>
                      <a:pt x="4860" y="4249"/>
                    </a:cubicBezTo>
                    <a:lnTo>
                      <a:pt x="4644" y="4127"/>
                    </a:lnTo>
                    <a:cubicBezTo>
                      <a:pt x="4594" y="4099"/>
                      <a:pt x="4594" y="4049"/>
                      <a:pt x="4644" y="4020"/>
                    </a:cubicBezTo>
                    <a:lnTo>
                      <a:pt x="4889" y="3884"/>
                    </a:lnTo>
                    <a:cubicBezTo>
                      <a:pt x="4914" y="3869"/>
                      <a:pt x="4948" y="3862"/>
                      <a:pt x="4982" y="3862"/>
                    </a:cubicBezTo>
                    <a:close/>
                    <a:moveTo>
                      <a:pt x="2809" y="3970"/>
                    </a:moveTo>
                    <a:cubicBezTo>
                      <a:pt x="2842" y="3970"/>
                      <a:pt x="2876" y="3977"/>
                      <a:pt x="2905" y="3991"/>
                    </a:cubicBezTo>
                    <a:lnTo>
                      <a:pt x="3114" y="4113"/>
                    </a:lnTo>
                    <a:cubicBezTo>
                      <a:pt x="3164" y="4142"/>
                      <a:pt x="3164" y="4193"/>
                      <a:pt x="3114" y="4222"/>
                    </a:cubicBezTo>
                    <a:lnTo>
                      <a:pt x="2883" y="4358"/>
                    </a:lnTo>
                    <a:cubicBezTo>
                      <a:pt x="2858" y="4372"/>
                      <a:pt x="2824" y="4379"/>
                      <a:pt x="2790" y="4379"/>
                    </a:cubicBezTo>
                    <a:cubicBezTo>
                      <a:pt x="2756" y="4379"/>
                      <a:pt x="2722" y="4372"/>
                      <a:pt x="2697" y="4358"/>
                    </a:cubicBezTo>
                    <a:lnTo>
                      <a:pt x="2481" y="4236"/>
                    </a:lnTo>
                    <a:cubicBezTo>
                      <a:pt x="2431" y="4206"/>
                      <a:pt x="2431" y="4156"/>
                      <a:pt x="2488" y="4127"/>
                    </a:cubicBezTo>
                    <a:lnTo>
                      <a:pt x="2717" y="3991"/>
                    </a:lnTo>
                    <a:cubicBezTo>
                      <a:pt x="2743" y="3977"/>
                      <a:pt x="2776" y="3970"/>
                      <a:pt x="2809" y="3970"/>
                    </a:cubicBezTo>
                    <a:close/>
                    <a:moveTo>
                      <a:pt x="5709" y="3993"/>
                    </a:moveTo>
                    <a:cubicBezTo>
                      <a:pt x="5743" y="3993"/>
                      <a:pt x="5777" y="4002"/>
                      <a:pt x="5802" y="4020"/>
                    </a:cubicBezTo>
                    <a:lnTo>
                      <a:pt x="6024" y="4142"/>
                    </a:lnTo>
                    <a:cubicBezTo>
                      <a:pt x="6074" y="4170"/>
                      <a:pt x="6074" y="4222"/>
                      <a:pt x="6024" y="4249"/>
                    </a:cubicBezTo>
                    <a:lnTo>
                      <a:pt x="5838" y="4358"/>
                    </a:lnTo>
                    <a:cubicBezTo>
                      <a:pt x="5813" y="4372"/>
                      <a:pt x="5779" y="4379"/>
                      <a:pt x="5745" y="4379"/>
                    </a:cubicBezTo>
                    <a:cubicBezTo>
                      <a:pt x="5710" y="4379"/>
                      <a:pt x="5676" y="4372"/>
                      <a:pt x="5650" y="4358"/>
                    </a:cubicBezTo>
                    <a:lnTo>
                      <a:pt x="5428" y="4236"/>
                    </a:lnTo>
                    <a:cubicBezTo>
                      <a:pt x="5378" y="4199"/>
                      <a:pt x="5378" y="4156"/>
                      <a:pt x="5428" y="4127"/>
                    </a:cubicBezTo>
                    <a:lnTo>
                      <a:pt x="5616" y="4020"/>
                    </a:lnTo>
                    <a:cubicBezTo>
                      <a:pt x="5641" y="4002"/>
                      <a:pt x="5675" y="3993"/>
                      <a:pt x="5709" y="3993"/>
                    </a:cubicBezTo>
                    <a:close/>
                    <a:moveTo>
                      <a:pt x="2000" y="4077"/>
                    </a:moveTo>
                    <a:cubicBezTo>
                      <a:pt x="2034" y="4077"/>
                      <a:pt x="2068" y="4085"/>
                      <a:pt x="2093" y="4099"/>
                    </a:cubicBezTo>
                    <a:lnTo>
                      <a:pt x="2129" y="4120"/>
                    </a:lnTo>
                    <a:cubicBezTo>
                      <a:pt x="2179" y="4149"/>
                      <a:pt x="2179" y="4199"/>
                      <a:pt x="2129" y="4229"/>
                    </a:cubicBezTo>
                    <a:lnTo>
                      <a:pt x="1891" y="4372"/>
                    </a:lnTo>
                    <a:cubicBezTo>
                      <a:pt x="1863" y="4387"/>
                      <a:pt x="1829" y="4394"/>
                      <a:pt x="1795" y="4394"/>
                    </a:cubicBezTo>
                    <a:cubicBezTo>
                      <a:pt x="1762" y="4394"/>
                      <a:pt x="1730" y="4387"/>
                      <a:pt x="1705" y="4372"/>
                    </a:cubicBezTo>
                    <a:lnTo>
                      <a:pt x="1669" y="4351"/>
                    </a:lnTo>
                    <a:cubicBezTo>
                      <a:pt x="1618" y="4322"/>
                      <a:pt x="1618" y="4272"/>
                      <a:pt x="1669" y="4243"/>
                    </a:cubicBezTo>
                    <a:lnTo>
                      <a:pt x="1907" y="4099"/>
                    </a:lnTo>
                    <a:cubicBezTo>
                      <a:pt x="1932" y="4085"/>
                      <a:pt x="1966" y="4077"/>
                      <a:pt x="2000" y="4077"/>
                    </a:cubicBezTo>
                    <a:close/>
                    <a:moveTo>
                      <a:pt x="3652" y="4041"/>
                    </a:moveTo>
                    <a:cubicBezTo>
                      <a:pt x="3686" y="4041"/>
                      <a:pt x="3721" y="4048"/>
                      <a:pt x="3746" y="4063"/>
                    </a:cubicBezTo>
                    <a:lnTo>
                      <a:pt x="3984" y="4199"/>
                    </a:lnTo>
                    <a:cubicBezTo>
                      <a:pt x="4034" y="4229"/>
                      <a:pt x="4034" y="4279"/>
                      <a:pt x="3984" y="4308"/>
                    </a:cubicBezTo>
                    <a:lnTo>
                      <a:pt x="3761" y="4437"/>
                    </a:lnTo>
                    <a:cubicBezTo>
                      <a:pt x="3735" y="4451"/>
                      <a:pt x="3701" y="4458"/>
                      <a:pt x="3666" y="4458"/>
                    </a:cubicBezTo>
                    <a:cubicBezTo>
                      <a:pt x="3632" y="4458"/>
                      <a:pt x="3598" y="4451"/>
                      <a:pt x="3573" y="4437"/>
                    </a:cubicBezTo>
                    <a:lnTo>
                      <a:pt x="3337" y="4299"/>
                    </a:lnTo>
                    <a:cubicBezTo>
                      <a:pt x="3287" y="4272"/>
                      <a:pt x="3287" y="4222"/>
                      <a:pt x="3337" y="4193"/>
                    </a:cubicBezTo>
                    <a:lnTo>
                      <a:pt x="3559" y="4063"/>
                    </a:lnTo>
                    <a:cubicBezTo>
                      <a:pt x="3584" y="4048"/>
                      <a:pt x="3618" y="4041"/>
                      <a:pt x="3652" y="4041"/>
                    </a:cubicBezTo>
                    <a:close/>
                    <a:moveTo>
                      <a:pt x="4472" y="4157"/>
                    </a:moveTo>
                    <a:cubicBezTo>
                      <a:pt x="4506" y="4157"/>
                      <a:pt x="4540" y="4164"/>
                      <a:pt x="4565" y="4179"/>
                    </a:cubicBezTo>
                    <a:lnTo>
                      <a:pt x="4774" y="4299"/>
                    </a:lnTo>
                    <a:cubicBezTo>
                      <a:pt x="4824" y="4329"/>
                      <a:pt x="4824" y="4379"/>
                      <a:pt x="4774" y="4408"/>
                    </a:cubicBezTo>
                    <a:lnTo>
                      <a:pt x="4558" y="4531"/>
                    </a:lnTo>
                    <a:cubicBezTo>
                      <a:pt x="4533" y="4544"/>
                      <a:pt x="4501" y="4551"/>
                      <a:pt x="4468" y="4551"/>
                    </a:cubicBezTo>
                    <a:cubicBezTo>
                      <a:pt x="4434" y="4551"/>
                      <a:pt x="4400" y="4544"/>
                      <a:pt x="4372" y="4531"/>
                    </a:cubicBezTo>
                    <a:lnTo>
                      <a:pt x="4163" y="4408"/>
                    </a:lnTo>
                    <a:cubicBezTo>
                      <a:pt x="4113" y="4379"/>
                      <a:pt x="4113" y="4329"/>
                      <a:pt x="4163" y="4299"/>
                    </a:cubicBezTo>
                    <a:lnTo>
                      <a:pt x="4379" y="4179"/>
                    </a:lnTo>
                    <a:cubicBezTo>
                      <a:pt x="4404" y="4164"/>
                      <a:pt x="4438" y="4157"/>
                      <a:pt x="4472" y="4157"/>
                    </a:cubicBezTo>
                    <a:close/>
                    <a:moveTo>
                      <a:pt x="1489" y="4372"/>
                    </a:moveTo>
                    <a:cubicBezTo>
                      <a:pt x="1523" y="4372"/>
                      <a:pt x="1557" y="4380"/>
                      <a:pt x="1582" y="4394"/>
                    </a:cubicBezTo>
                    <a:lnTo>
                      <a:pt x="1618" y="4415"/>
                    </a:lnTo>
                    <a:cubicBezTo>
                      <a:pt x="1669" y="4444"/>
                      <a:pt x="1669" y="4494"/>
                      <a:pt x="1618" y="4524"/>
                    </a:cubicBezTo>
                    <a:lnTo>
                      <a:pt x="1410" y="4644"/>
                    </a:lnTo>
                    <a:cubicBezTo>
                      <a:pt x="1381" y="4659"/>
                      <a:pt x="1347" y="4666"/>
                      <a:pt x="1313" y="4666"/>
                    </a:cubicBezTo>
                    <a:cubicBezTo>
                      <a:pt x="1279" y="4666"/>
                      <a:pt x="1245" y="4659"/>
                      <a:pt x="1217" y="4644"/>
                    </a:cubicBezTo>
                    <a:lnTo>
                      <a:pt x="1187" y="4624"/>
                    </a:lnTo>
                    <a:cubicBezTo>
                      <a:pt x="1130" y="4594"/>
                      <a:pt x="1130" y="4551"/>
                      <a:pt x="1187" y="4515"/>
                    </a:cubicBezTo>
                    <a:lnTo>
                      <a:pt x="1396" y="4394"/>
                    </a:lnTo>
                    <a:cubicBezTo>
                      <a:pt x="1421" y="4380"/>
                      <a:pt x="1455" y="4372"/>
                      <a:pt x="1489" y="4372"/>
                    </a:cubicBezTo>
                    <a:close/>
                    <a:moveTo>
                      <a:pt x="5252" y="4257"/>
                    </a:moveTo>
                    <a:cubicBezTo>
                      <a:pt x="5286" y="4257"/>
                      <a:pt x="5320" y="4264"/>
                      <a:pt x="5348" y="4279"/>
                    </a:cubicBezTo>
                    <a:lnTo>
                      <a:pt x="5564" y="4408"/>
                    </a:lnTo>
                    <a:cubicBezTo>
                      <a:pt x="5616" y="4437"/>
                      <a:pt x="5616" y="4488"/>
                      <a:pt x="5564" y="4515"/>
                    </a:cubicBezTo>
                    <a:lnTo>
                      <a:pt x="5327" y="4653"/>
                    </a:lnTo>
                    <a:cubicBezTo>
                      <a:pt x="5302" y="4667"/>
                      <a:pt x="5268" y="4674"/>
                      <a:pt x="5234" y="4674"/>
                    </a:cubicBezTo>
                    <a:cubicBezTo>
                      <a:pt x="5200" y="4674"/>
                      <a:pt x="5166" y="4667"/>
                      <a:pt x="5141" y="4653"/>
                    </a:cubicBezTo>
                    <a:lnTo>
                      <a:pt x="4917" y="4531"/>
                    </a:lnTo>
                    <a:cubicBezTo>
                      <a:pt x="4867" y="4494"/>
                      <a:pt x="4867" y="4451"/>
                      <a:pt x="4917" y="4415"/>
                    </a:cubicBezTo>
                    <a:lnTo>
                      <a:pt x="5162" y="4279"/>
                    </a:lnTo>
                    <a:cubicBezTo>
                      <a:pt x="5187" y="4264"/>
                      <a:pt x="5219" y="4257"/>
                      <a:pt x="5252" y="4257"/>
                    </a:cubicBezTo>
                    <a:close/>
                    <a:moveTo>
                      <a:pt x="3162" y="4322"/>
                    </a:moveTo>
                    <a:cubicBezTo>
                      <a:pt x="3195" y="4322"/>
                      <a:pt x="3229" y="4329"/>
                      <a:pt x="3257" y="4343"/>
                    </a:cubicBezTo>
                    <a:lnTo>
                      <a:pt x="3494" y="4488"/>
                    </a:lnTo>
                    <a:cubicBezTo>
                      <a:pt x="3545" y="4515"/>
                      <a:pt x="3545" y="4567"/>
                      <a:pt x="3494" y="4594"/>
                    </a:cubicBezTo>
                    <a:lnTo>
                      <a:pt x="3264" y="4724"/>
                    </a:lnTo>
                    <a:cubicBezTo>
                      <a:pt x="3236" y="4739"/>
                      <a:pt x="3202" y="4746"/>
                      <a:pt x="3169" y="4746"/>
                    </a:cubicBezTo>
                    <a:cubicBezTo>
                      <a:pt x="3135" y="4746"/>
                      <a:pt x="3103" y="4739"/>
                      <a:pt x="3078" y="4724"/>
                    </a:cubicBezTo>
                    <a:lnTo>
                      <a:pt x="2833" y="4588"/>
                    </a:lnTo>
                    <a:cubicBezTo>
                      <a:pt x="2783" y="4558"/>
                      <a:pt x="2783" y="4508"/>
                      <a:pt x="2840" y="4481"/>
                    </a:cubicBezTo>
                    <a:lnTo>
                      <a:pt x="3071" y="4343"/>
                    </a:lnTo>
                    <a:cubicBezTo>
                      <a:pt x="3096" y="4329"/>
                      <a:pt x="3128" y="4322"/>
                      <a:pt x="3162" y="4322"/>
                    </a:cubicBezTo>
                    <a:close/>
                    <a:moveTo>
                      <a:pt x="3991" y="4431"/>
                    </a:moveTo>
                    <a:cubicBezTo>
                      <a:pt x="4025" y="4431"/>
                      <a:pt x="4059" y="4440"/>
                      <a:pt x="4084" y="4458"/>
                    </a:cubicBezTo>
                    <a:lnTo>
                      <a:pt x="4292" y="4581"/>
                    </a:lnTo>
                    <a:cubicBezTo>
                      <a:pt x="4342" y="4610"/>
                      <a:pt x="4342" y="4660"/>
                      <a:pt x="4292" y="4688"/>
                    </a:cubicBezTo>
                    <a:lnTo>
                      <a:pt x="4070" y="4810"/>
                    </a:lnTo>
                    <a:cubicBezTo>
                      <a:pt x="4045" y="4828"/>
                      <a:pt x="4011" y="4837"/>
                      <a:pt x="3977" y="4837"/>
                    </a:cubicBezTo>
                    <a:cubicBezTo>
                      <a:pt x="3942" y="4837"/>
                      <a:pt x="3908" y="4828"/>
                      <a:pt x="3882" y="4810"/>
                    </a:cubicBezTo>
                    <a:lnTo>
                      <a:pt x="3675" y="4688"/>
                    </a:lnTo>
                    <a:cubicBezTo>
                      <a:pt x="3623" y="4660"/>
                      <a:pt x="3623" y="4610"/>
                      <a:pt x="3675" y="4581"/>
                    </a:cubicBezTo>
                    <a:lnTo>
                      <a:pt x="3897" y="4458"/>
                    </a:lnTo>
                    <a:cubicBezTo>
                      <a:pt x="3922" y="4440"/>
                      <a:pt x="3956" y="4431"/>
                      <a:pt x="3991" y="4431"/>
                    </a:cubicBezTo>
                    <a:close/>
                    <a:moveTo>
                      <a:pt x="2309" y="4257"/>
                    </a:moveTo>
                    <a:cubicBezTo>
                      <a:pt x="2343" y="4257"/>
                      <a:pt x="2377" y="4264"/>
                      <a:pt x="2402" y="4279"/>
                    </a:cubicBezTo>
                    <a:lnTo>
                      <a:pt x="2617" y="4401"/>
                    </a:lnTo>
                    <a:cubicBezTo>
                      <a:pt x="2667" y="4437"/>
                      <a:pt x="2667" y="4481"/>
                      <a:pt x="2610" y="4515"/>
                    </a:cubicBezTo>
                    <a:lnTo>
                      <a:pt x="1891" y="4933"/>
                    </a:lnTo>
                    <a:cubicBezTo>
                      <a:pt x="1866" y="4947"/>
                      <a:pt x="1832" y="4955"/>
                      <a:pt x="1798" y="4955"/>
                    </a:cubicBezTo>
                    <a:cubicBezTo>
                      <a:pt x="1764" y="4955"/>
                      <a:pt x="1730" y="4947"/>
                      <a:pt x="1705" y="4933"/>
                    </a:cubicBezTo>
                    <a:lnTo>
                      <a:pt x="1489" y="4803"/>
                    </a:lnTo>
                    <a:cubicBezTo>
                      <a:pt x="1439" y="4774"/>
                      <a:pt x="1439" y="4724"/>
                      <a:pt x="1496" y="4696"/>
                    </a:cubicBezTo>
                    <a:lnTo>
                      <a:pt x="2215" y="4279"/>
                    </a:lnTo>
                    <a:cubicBezTo>
                      <a:pt x="2240" y="4264"/>
                      <a:pt x="2274" y="4257"/>
                      <a:pt x="2309" y="4257"/>
                    </a:cubicBezTo>
                    <a:close/>
                    <a:moveTo>
                      <a:pt x="4745" y="4552"/>
                    </a:moveTo>
                    <a:cubicBezTo>
                      <a:pt x="4779" y="4552"/>
                      <a:pt x="4813" y="4559"/>
                      <a:pt x="4839" y="4574"/>
                    </a:cubicBezTo>
                    <a:lnTo>
                      <a:pt x="5055" y="4703"/>
                    </a:lnTo>
                    <a:cubicBezTo>
                      <a:pt x="5105" y="4731"/>
                      <a:pt x="5105" y="4783"/>
                      <a:pt x="5055" y="4810"/>
                    </a:cubicBezTo>
                    <a:lnTo>
                      <a:pt x="4846" y="4933"/>
                    </a:lnTo>
                    <a:cubicBezTo>
                      <a:pt x="4821" y="4947"/>
                      <a:pt x="4787" y="4955"/>
                      <a:pt x="4753" y="4955"/>
                    </a:cubicBezTo>
                    <a:cubicBezTo>
                      <a:pt x="4719" y="4955"/>
                      <a:pt x="4684" y="4947"/>
                      <a:pt x="4658" y="4933"/>
                    </a:cubicBezTo>
                    <a:lnTo>
                      <a:pt x="4436" y="4803"/>
                    </a:lnTo>
                    <a:cubicBezTo>
                      <a:pt x="4386" y="4774"/>
                      <a:pt x="4386" y="4724"/>
                      <a:pt x="4436" y="4696"/>
                    </a:cubicBezTo>
                    <a:lnTo>
                      <a:pt x="4651" y="4574"/>
                    </a:lnTo>
                    <a:cubicBezTo>
                      <a:pt x="4676" y="4559"/>
                      <a:pt x="4710" y="4552"/>
                      <a:pt x="4745" y="4552"/>
                    </a:cubicBezTo>
                    <a:close/>
                    <a:moveTo>
                      <a:pt x="8101" y="3179"/>
                    </a:moveTo>
                    <a:cubicBezTo>
                      <a:pt x="8136" y="3179"/>
                      <a:pt x="8170" y="3186"/>
                      <a:pt x="8195" y="3201"/>
                    </a:cubicBezTo>
                    <a:lnTo>
                      <a:pt x="8410" y="3330"/>
                    </a:lnTo>
                    <a:cubicBezTo>
                      <a:pt x="8462" y="3359"/>
                      <a:pt x="8462" y="3409"/>
                      <a:pt x="8410" y="3437"/>
                    </a:cubicBezTo>
                    <a:lnTo>
                      <a:pt x="5816" y="4939"/>
                    </a:lnTo>
                    <a:cubicBezTo>
                      <a:pt x="5787" y="4954"/>
                      <a:pt x="5753" y="4961"/>
                      <a:pt x="5720" y="4961"/>
                    </a:cubicBezTo>
                    <a:cubicBezTo>
                      <a:pt x="5687" y="4961"/>
                      <a:pt x="5654" y="4954"/>
                      <a:pt x="5629" y="4939"/>
                    </a:cubicBezTo>
                    <a:lnTo>
                      <a:pt x="5407" y="4810"/>
                    </a:lnTo>
                    <a:cubicBezTo>
                      <a:pt x="5357" y="4783"/>
                      <a:pt x="5357" y="4731"/>
                      <a:pt x="5407" y="4703"/>
                    </a:cubicBezTo>
                    <a:lnTo>
                      <a:pt x="8008" y="3201"/>
                    </a:lnTo>
                    <a:cubicBezTo>
                      <a:pt x="8033" y="3186"/>
                      <a:pt x="8067" y="3179"/>
                      <a:pt x="8101" y="3179"/>
                    </a:cubicBezTo>
                    <a:close/>
                    <a:moveTo>
                      <a:pt x="1008" y="4652"/>
                    </a:moveTo>
                    <a:cubicBezTo>
                      <a:pt x="1042" y="4652"/>
                      <a:pt x="1076" y="4659"/>
                      <a:pt x="1101" y="4674"/>
                    </a:cubicBezTo>
                    <a:lnTo>
                      <a:pt x="1137" y="4696"/>
                    </a:lnTo>
                    <a:cubicBezTo>
                      <a:pt x="1187" y="4724"/>
                      <a:pt x="1187" y="4774"/>
                      <a:pt x="1137" y="4803"/>
                    </a:cubicBezTo>
                    <a:lnTo>
                      <a:pt x="872" y="4955"/>
                    </a:lnTo>
                    <a:cubicBezTo>
                      <a:pt x="846" y="4969"/>
                      <a:pt x="811" y="4976"/>
                      <a:pt x="777" y="4976"/>
                    </a:cubicBezTo>
                    <a:cubicBezTo>
                      <a:pt x="743" y="4976"/>
                      <a:pt x="708" y="4969"/>
                      <a:pt x="683" y="4955"/>
                    </a:cubicBezTo>
                    <a:lnTo>
                      <a:pt x="647" y="4933"/>
                    </a:lnTo>
                    <a:cubicBezTo>
                      <a:pt x="597" y="4903"/>
                      <a:pt x="597" y="4853"/>
                      <a:pt x="647" y="4826"/>
                    </a:cubicBezTo>
                    <a:lnTo>
                      <a:pt x="915" y="4674"/>
                    </a:lnTo>
                    <a:cubicBezTo>
                      <a:pt x="940" y="4659"/>
                      <a:pt x="974" y="4652"/>
                      <a:pt x="1008" y="4652"/>
                    </a:cubicBezTo>
                    <a:close/>
                    <a:moveTo>
                      <a:pt x="5234" y="4839"/>
                    </a:moveTo>
                    <a:cubicBezTo>
                      <a:pt x="5268" y="4839"/>
                      <a:pt x="5302" y="4846"/>
                      <a:pt x="5327" y="4860"/>
                    </a:cubicBezTo>
                    <a:lnTo>
                      <a:pt x="5543" y="4983"/>
                    </a:lnTo>
                    <a:cubicBezTo>
                      <a:pt x="5593" y="5012"/>
                      <a:pt x="5593" y="5062"/>
                      <a:pt x="5543" y="5091"/>
                    </a:cubicBezTo>
                    <a:lnTo>
                      <a:pt x="5327" y="5214"/>
                    </a:lnTo>
                    <a:cubicBezTo>
                      <a:pt x="5302" y="5231"/>
                      <a:pt x="5270" y="5240"/>
                      <a:pt x="5237" y="5240"/>
                    </a:cubicBezTo>
                    <a:cubicBezTo>
                      <a:pt x="5204" y="5240"/>
                      <a:pt x="5170" y="5231"/>
                      <a:pt x="5141" y="5214"/>
                    </a:cubicBezTo>
                    <a:lnTo>
                      <a:pt x="4926" y="5091"/>
                    </a:lnTo>
                    <a:cubicBezTo>
                      <a:pt x="4874" y="5062"/>
                      <a:pt x="4874" y="5012"/>
                      <a:pt x="4926" y="4983"/>
                    </a:cubicBezTo>
                    <a:lnTo>
                      <a:pt x="5141" y="4860"/>
                    </a:lnTo>
                    <a:cubicBezTo>
                      <a:pt x="5166" y="4846"/>
                      <a:pt x="5200" y="4839"/>
                      <a:pt x="5234" y="4839"/>
                    </a:cubicBezTo>
                    <a:close/>
                    <a:moveTo>
                      <a:pt x="2660" y="4610"/>
                    </a:moveTo>
                    <a:cubicBezTo>
                      <a:pt x="2695" y="4610"/>
                      <a:pt x="2729" y="4619"/>
                      <a:pt x="2754" y="4638"/>
                    </a:cubicBezTo>
                    <a:lnTo>
                      <a:pt x="2992" y="4774"/>
                    </a:lnTo>
                    <a:cubicBezTo>
                      <a:pt x="3042" y="4803"/>
                      <a:pt x="3042" y="4853"/>
                      <a:pt x="2992" y="4883"/>
                    </a:cubicBezTo>
                    <a:lnTo>
                      <a:pt x="2402" y="5221"/>
                    </a:lnTo>
                    <a:cubicBezTo>
                      <a:pt x="2373" y="5239"/>
                      <a:pt x="2339" y="5248"/>
                      <a:pt x="2305" y="5248"/>
                    </a:cubicBezTo>
                    <a:cubicBezTo>
                      <a:pt x="2271" y="5248"/>
                      <a:pt x="2237" y="5239"/>
                      <a:pt x="2208" y="5221"/>
                    </a:cubicBezTo>
                    <a:lnTo>
                      <a:pt x="1970" y="5084"/>
                    </a:lnTo>
                    <a:cubicBezTo>
                      <a:pt x="1920" y="5055"/>
                      <a:pt x="1920" y="5005"/>
                      <a:pt x="1970" y="4976"/>
                    </a:cubicBezTo>
                    <a:lnTo>
                      <a:pt x="2567" y="4638"/>
                    </a:lnTo>
                    <a:cubicBezTo>
                      <a:pt x="2592" y="4619"/>
                      <a:pt x="2626" y="4610"/>
                      <a:pt x="2660" y="4610"/>
                    </a:cubicBezTo>
                    <a:close/>
                    <a:moveTo>
                      <a:pt x="1317" y="4833"/>
                    </a:moveTo>
                    <a:cubicBezTo>
                      <a:pt x="1351" y="4833"/>
                      <a:pt x="1385" y="4839"/>
                      <a:pt x="1410" y="4853"/>
                    </a:cubicBezTo>
                    <a:lnTo>
                      <a:pt x="1618" y="4976"/>
                    </a:lnTo>
                    <a:cubicBezTo>
                      <a:pt x="1675" y="5005"/>
                      <a:pt x="1675" y="5055"/>
                      <a:pt x="1618" y="5084"/>
                    </a:cubicBezTo>
                    <a:lnTo>
                      <a:pt x="1360" y="5234"/>
                    </a:lnTo>
                    <a:cubicBezTo>
                      <a:pt x="1335" y="5253"/>
                      <a:pt x="1301" y="5262"/>
                      <a:pt x="1267" y="5262"/>
                    </a:cubicBezTo>
                    <a:cubicBezTo>
                      <a:pt x="1232" y="5262"/>
                      <a:pt x="1198" y="5253"/>
                      <a:pt x="1173" y="5234"/>
                    </a:cubicBezTo>
                    <a:lnTo>
                      <a:pt x="958" y="5112"/>
                    </a:lnTo>
                    <a:cubicBezTo>
                      <a:pt x="906" y="5084"/>
                      <a:pt x="906" y="5033"/>
                      <a:pt x="958" y="5005"/>
                    </a:cubicBezTo>
                    <a:lnTo>
                      <a:pt x="1223" y="4853"/>
                    </a:lnTo>
                    <a:cubicBezTo>
                      <a:pt x="1248" y="4839"/>
                      <a:pt x="1283" y="4833"/>
                      <a:pt x="1317" y="4833"/>
                    </a:cubicBezTo>
                    <a:close/>
                    <a:moveTo>
                      <a:pt x="4749" y="5112"/>
                    </a:moveTo>
                    <a:cubicBezTo>
                      <a:pt x="4783" y="5112"/>
                      <a:pt x="4817" y="5120"/>
                      <a:pt x="4846" y="5134"/>
                    </a:cubicBezTo>
                    <a:lnTo>
                      <a:pt x="5062" y="5264"/>
                    </a:lnTo>
                    <a:cubicBezTo>
                      <a:pt x="5112" y="5291"/>
                      <a:pt x="5112" y="5343"/>
                      <a:pt x="5062" y="5371"/>
                    </a:cubicBezTo>
                    <a:lnTo>
                      <a:pt x="4867" y="5479"/>
                    </a:lnTo>
                    <a:cubicBezTo>
                      <a:pt x="4842" y="5498"/>
                      <a:pt x="4810" y="5507"/>
                      <a:pt x="4776" y="5507"/>
                    </a:cubicBezTo>
                    <a:cubicBezTo>
                      <a:pt x="4743" y="5507"/>
                      <a:pt x="4709" y="5498"/>
                      <a:pt x="4681" y="5479"/>
                    </a:cubicBezTo>
                    <a:lnTo>
                      <a:pt x="4465" y="5357"/>
                    </a:lnTo>
                    <a:cubicBezTo>
                      <a:pt x="4415" y="5328"/>
                      <a:pt x="4415" y="5278"/>
                      <a:pt x="4465" y="5248"/>
                    </a:cubicBezTo>
                    <a:lnTo>
                      <a:pt x="4651" y="5134"/>
                    </a:lnTo>
                    <a:cubicBezTo>
                      <a:pt x="4681" y="5120"/>
                      <a:pt x="4715" y="5112"/>
                      <a:pt x="4749" y="5112"/>
                    </a:cubicBezTo>
                    <a:close/>
                    <a:moveTo>
                      <a:pt x="4261" y="4833"/>
                    </a:moveTo>
                    <a:cubicBezTo>
                      <a:pt x="4294" y="4833"/>
                      <a:pt x="4328" y="4839"/>
                      <a:pt x="4356" y="4853"/>
                    </a:cubicBezTo>
                    <a:lnTo>
                      <a:pt x="4572" y="4983"/>
                    </a:lnTo>
                    <a:cubicBezTo>
                      <a:pt x="4624" y="5012"/>
                      <a:pt x="4624" y="5062"/>
                      <a:pt x="4572" y="5091"/>
                    </a:cubicBezTo>
                    <a:lnTo>
                      <a:pt x="3868" y="5493"/>
                    </a:lnTo>
                    <a:cubicBezTo>
                      <a:pt x="3843" y="5508"/>
                      <a:pt x="3811" y="5515"/>
                      <a:pt x="3777" y="5515"/>
                    </a:cubicBezTo>
                    <a:cubicBezTo>
                      <a:pt x="3744" y="5515"/>
                      <a:pt x="3710" y="5508"/>
                      <a:pt x="3682" y="5493"/>
                    </a:cubicBezTo>
                    <a:lnTo>
                      <a:pt x="3466" y="5364"/>
                    </a:lnTo>
                    <a:cubicBezTo>
                      <a:pt x="3416" y="5335"/>
                      <a:pt x="3416" y="5285"/>
                      <a:pt x="3466" y="5257"/>
                    </a:cubicBezTo>
                    <a:lnTo>
                      <a:pt x="4170" y="4853"/>
                    </a:lnTo>
                    <a:cubicBezTo>
                      <a:pt x="4195" y="4839"/>
                      <a:pt x="4227" y="4833"/>
                      <a:pt x="4261" y="4833"/>
                    </a:cubicBezTo>
                    <a:close/>
                    <a:moveTo>
                      <a:pt x="3494" y="4717"/>
                    </a:moveTo>
                    <a:cubicBezTo>
                      <a:pt x="3528" y="4717"/>
                      <a:pt x="3563" y="4725"/>
                      <a:pt x="3589" y="4739"/>
                    </a:cubicBezTo>
                    <a:lnTo>
                      <a:pt x="3804" y="4860"/>
                    </a:lnTo>
                    <a:cubicBezTo>
                      <a:pt x="3854" y="4889"/>
                      <a:pt x="3854" y="4939"/>
                      <a:pt x="3796" y="4969"/>
                    </a:cubicBezTo>
                    <a:lnTo>
                      <a:pt x="2876" y="5500"/>
                    </a:lnTo>
                    <a:cubicBezTo>
                      <a:pt x="2851" y="5515"/>
                      <a:pt x="2817" y="5522"/>
                      <a:pt x="2783" y="5522"/>
                    </a:cubicBezTo>
                    <a:cubicBezTo>
                      <a:pt x="2749" y="5522"/>
                      <a:pt x="2715" y="5515"/>
                      <a:pt x="2690" y="5500"/>
                    </a:cubicBezTo>
                    <a:lnTo>
                      <a:pt x="2481" y="5378"/>
                    </a:lnTo>
                    <a:cubicBezTo>
                      <a:pt x="2431" y="5350"/>
                      <a:pt x="2431" y="5300"/>
                      <a:pt x="2481" y="5271"/>
                    </a:cubicBezTo>
                    <a:lnTo>
                      <a:pt x="3401" y="4739"/>
                    </a:lnTo>
                    <a:cubicBezTo>
                      <a:pt x="3426" y="4725"/>
                      <a:pt x="3460" y="4717"/>
                      <a:pt x="3494" y="4717"/>
                    </a:cubicBezTo>
                    <a:close/>
                    <a:moveTo>
                      <a:pt x="1798" y="5112"/>
                    </a:moveTo>
                    <a:cubicBezTo>
                      <a:pt x="1832" y="5112"/>
                      <a:pt x="1866" y="5120"/>
                      <a:pt x="1891" y="5134"/>
                    </a:cubicBezTo>
                    <a:lnTo>
                      <a:pt x="2129" y="5271"/>
                    </a:lnTo>
                    <a:cubicBezTo>
                      <a:pt x="2179" y="5300"/>
                      <a:pt x="2179" y="5350"/>
                      <a:pt x="2129" y="5378"/>
                    </a:cubicBezTo>
                    <a:lnTo>
                      <a:pt x="1863" y="5529"/>
                    </a:lnTo>
                    <a:cubicBezTo>
                      <a:pt x="1838" y="5548"/>
                      <a:pt x="1803" y="5557"/>
                      <a:pt x="1769" y="5557"/>
                    </a:cubicBezTo>
                    <a:cubicBezTo>
                      <a:pt x="1735" y="5557"/>
                      <a:pt x="1700" y="5548"/>
                      <a:pt x="1675" y="5529"/>
                    </a:cubicBezTo>
                    <a:lnTo>
                      <a:pt x="1439" y="5393"/>
                    </a:lnTo>
                    <a:cubicBezTo>
                      <a:pt x="1389" y="5364"/>
                      <a:pt x="1389" y="5314"/>
                      <a:pt x="1439" y="5285"/>
                    </a:cubicBezTo>
                    <a:lnTo>
                      <a:pt x="1705" y="5134"/>
                    </a:lnTo>
                    <a:cubicBezTo>
                      <a:pt x="1730" y="5120"/>
                      <a:pt x="1764" y="5112"/>
                      <a:pt x="1798" y="5112"/>
                    </a:cubicBezTo>
                    <a:close/>
                    <a:moveTo>
                      <a:pt x="4288" y="5378"/>
                    </a:moveTo>
                    <a:cubicBezTo>
                      <a:pt x="4321" y="5378"/>
                      <a:pt x="4354" y="5385"/>
                      <a:pt x="4379" y="5400"/>
                    </a:cubicBezTo>
                    <a:lnTo>
                      <a:pt x="4601" y="5529"/>
                    </a:lnTo>
                    <a:cubicBezTo>
                      <a:pt x="4651" y="5559"/>
                      <a:pt x="4651" y="5609"/>
                      <a:pt x="4601" y="5636"/>
                    </a:cubicBezTo>
                    <a:lnTo>
                      <a:pt x="4356" y="5781"/>
                    </a:lnTo>
                    <a:cubicBezTo>
                      <a:pt x="4333" y="5794"/>
                      <a:pt x="4301" y="5801"/>
                      <a:pt x="4269" y="5801"/>
                    </a:cubicBezTo>
                    <a:cubicBezTo>
                      <a:pt x="4233" y="5801"/>
                      <a:pt x="4196" y="5793"/>
                      <a:pt x="4170" y="5774"/>
                    </a:cubicBezTo>
                    <a:lnTo>
                      <a:pt x="3954" y="5652"/>
                    </a:lnTo>
                    <a:cubicBezTo>
                      <a:pt x="3904" y="5623"/>
                      <a:pt x="3904" y="5573"/>
                      <a:pt x="3954" y="5543"/>
                    </a:cubicBezTo>
                    <a:lnTo>
                      <a:pt x="4192" y="5400"/>
                    </a:lnTo>
                    <a:cubicBezTo>
                      <a:pt x="4221" y="5385"/>
                      <a:pt x="4255" y="5378"/>
                      <a:pt x="4288" y="5378"/>
                    </a:cubicBezTo>
                    <a:close/>
                    <a:moveTo>
                      <a:pt x="3289" y="5393"/>
                    </a:moveTo>
                    <a:cubicBezTo>
                      <a:pt x="3322" y="5393"/>
                      <a:pt x="3355" y="5400"/>
                      <a:pt x="3380" y="5414"/>
                    </a:cubicBezTo>
                    <a:lnTo>
                      <a:pt x="3602" y="5543"/>
                    </a:lnTo>
                    <a:cubicBezTo>
                      <a:pt x="3652" y="5573"/>
                      <a:pt x="3652" y="5623"/>
                      <a:pt x="3602" y="5652"/>
                    </a:cubicBezTo>
                    <a:lnTo>
                      <a:pt x="3364" y="5788"/>
                    </a:lnTo>
                    <a:cubicBezTo>
                      <a:pt x="3339" y="5803"/>
                      <a:pt x="3305" y="5810"/>
                      <a:pt x="3271" y="5810"/>
                    </a:cubicBezTo>
                    <a:cubicBezTo>
                      <a:pt x="3237" y="5810"/>
                      <a:pt x="3203" y="5803"/>
                      <a:pt x="3178" y="5788"/>
                    </a:cubicBezTo>
                    <a:lnTo>
                      <a:pt x="2955" y="5659"/>
                    </a:lnTo>
                    <a:cubicBezTo>
                      <a:pt x="2905" y="5630"/>
                      <a:pt x="2905" y="5580"/>
                      <a:pt x="2962" y="5550"/>
                    </a:cubicBezTo>
                    <a:lnTo>
                      <a:pt x="3192" y="5414"/>
                    </a:lnTo>
                    <a:cubicBezTo>
                      <a:pt x="3221" y="5400"/>
                      <a:pt x="3256" y="5393"/>
                      <a:pt x="3289" y="5393"/>
                    </a:cubicBezTo>
                    <a:close/>
                    <a:moveTo>
                      <a:pt x="2302" y="5407"/>
                    </a:moveTo>
                    <a:cubicBezTo>
                      <a:pt x="2336" y="5407"/>
                      <a:pt x="2370" y="5415"/>
                      <a:pt x="2395" y="5429"/>
                    </a:cubicBezTo>
                    <a:lnTo>
                      <a:pt x="2610" y="5550"/>
                    </a:lnTo>
                    <a:cubicBezTo>
                      <a:pt x="2660" y="5580"/>
                      <a:pt x="2660" y="5630"/>
                      <a:pt x="2610" y="5659"/>
                    </a:cubicBezTo>
                    <a:lnTo>
                      <a:pt x="2345" y="5809"/>
                    </a:lnTo>
                    <a:cubicBezTo>
                      <a:pt x="2320" y="5824"/>
                      <a:pt x="2286" y="5831"/>
                      <a:pt x="2251" y="5831"/>
                    </a:cubicBezTo>
                    <a:cubicBezTo>
                      <a:pt x="2217" y="5831"/>
                      <a:pt x="2183" y="5824"/>
                      <a:pt x="2157" y="5809"/>
                    </a:cubicBezTo>
                    <a:lnTo>
                      <a:pt x="1950" y="5688"/>
                    </a:lnTo>
                    <a:cubicBezTo>
                      <a:pt x="1891" y="5659"/>
                      <a:pt x="1898" y="5609"/>
                      <a:pt x="1950" y="5580"/>
                    </a:cubicBezTo>
                    <a:lnTo>
                      <a:pt x="2208" y="5429"/>
                    </a:lnTo>
                    <a:cubicBezTo>
                      <a:pt x="2233" y="5415"/>
                      <a:pt x="2268" y="5407"/>
                      <a:pt x="2302" y="5407"/>
                    </a:cubicBezTo>
                    <a:close/>
                    <a:moveTo>
                      <a:pt x="3780" y="5674"/>
                    </a:moveTo>
                    <a:cubicBezTo>
                      <a:pt x="3813" y="5674"/>
                      <a:pt x="3844" y="5681"/>
                      <a:pt x="3868" y="5695"/>
                    </a:cubicBezTo>
                    <a:lnTo>
                      <a:pt x="4091" y="5824"/>
                    </a:lnTo>
                    <a:cubicBezTo>
                      <a:pt x="4141" y="5852"/>
                      <a:pt x="4141" y="5904"/>
                      <a:pt x="4091" y="5931"/>
                    </a:cubicBezTo>
                    <a:lnTo>
                      <a:pt x="3854" y="6068"/>
                    </a:lnTo>
                    <a:cubicBezTo>
                      <a:pt x="3829" y="6082"/>
                      <a:pt x="3795" y="6090"/>
                      <a:pt x="3761" y="6090"/>
                    </a:cubicBezTo>
                    <a:cubicBezTo>
                      <a:pt x="3727" y="6090"/>
                      <a:pt x="3692" y="6082"/>
                      <a:pt x="3666" y="6068"/>
                    </a:cubicBezTo>
                    <a:lnTo>
                      <a:pt x="3444" y="5938"/>
                    </a:lnTo>
                    <a:cubicBezTo>
                      <a:pt x="3394" y="5911"/>
                      <a:pt x="3394" y="5861"/>
                      <a:pt x="3451" y="5831"/>
                    </a:cubicBezTo>
                    <a:lnTo>
                      <a:pt x="3682" y="5702"/>
                    </a:lnTo>
                    <a:cubicBezTo>
                      <a:pt x="3708" y="5683"/>
                      <a:pt x="3744" y="5674"/>
                      <a:pt x="3780" y="5674"/>
                    </a:cubicBezTo>
                    <a:close/>
                    <a:moveTo>
                      <a:pt x="2783" y="5682"/>
                    </a:moveTo>
                    <a:cubicBezTo>
                      <a:pt x="2817" y="5682"/>
                      <a:pt x="2851" y="5691"/>
                      <a:pt x="2876" y="5709"/>
                    </a:cubicBezTo>
                    <a:lnTo>
                      <a:pt x="3099" y="5831"/>
                    </a:lnTo>
                    <a:cubicBezTo>
                      <a:pt x="3149" y="5861"/>
                      <a:pt x="3149" y="5911"/>
                      <a:pt x="3092" y="5938"/>
                    </a:cubicBezTo>
                    <a:lnTo>
                      <a:pt x="2833" y="6097"/>
                    </a:lnTo>
                    <a:cubicBezTo>
                      <a:pt x="2808" y="6112"/>
                      <a:pt x="2774" y="6119"/>
                      <a:pt x="2740" y="6119"/>
                    </a:cubicBezTo>
                    <a:cubicBezTo>
                      <a:pt x="2706" y="6119"/>
                      <a:pt x="2672" y="6112"/>
                      <a:pt x="2647" y="6097"/>
                    </a:cubicBezTo>
                    <a:lnTo>
                      <a:pt x="2424" y="5968"/>
                    </a:lnTo>
                    <a:cubicBezTo>
                      <a:pt x="2372" y="5938"/>
                      <a:pt x="2372" y="5888"/>
                      <a:pt x="2424" y="5861"/>
                    </a:cubicBezTo>
                    <a:lnTo>
                      <a:pt x="2690" y="5709"/>
                    </a:lnTo>
                    <a:cubicBezTo>
                      <a:pt x="2715" y="5691"/>
                      <a:pt x="2749" y="5682"/>
                      <a:pt x="2783" y="5682"/>
                    </a:cubicBezTo>
                    <a:close/>
                    <a:moveTo>
                      <a:pt x="8990" y="3299"/>
                    </a:moveTo>
                    <a:cubicBezTo>
                      <a:pt x="9015" y="3299"/>
                      <a:pt x="9040" y="3305"/>
                      <a:pt x="9057" y="3316"/>
                    </a:cubicBezTo>
                    <a:lnTo>
                      <a:pt x="10567" y="4193"/>
                    </a:lnTo>
                    <a:cubicBezTo>
                      <a:pt x="10610" y="4213"/>
                      <a:pt x="10610" y="4249"/>
                      <a:pt x="10567" y="4279"/>
                    </a:cubicBezTo>
                    <a:lnTo>
                      <a:pt x="9080" y="5134"/>
                    </a:lnTo>
                    <a:lnTo>
                      <a:pt x="7348" y="6133"/>
                    </a:lnTo>
                    <a:cubicBezTo>
                      <a:pt x="7329" y="6144"/>
                      <a:pt x="7304" y="6149"/>
                      <a:pt x="7279" y="6149"/>
                    </a:cubicBezTo>
                    <a:cubicBezTo>
                      <a:pt x="7254" y="6149"/>
                      <a:pt x="7229" y="6144"/>
                      <a:pt x="7211" y="6133"/>
                    </a:cubicBezTo>
                    <a:lnTo>
                      <a:pt x="6737" y="5861"/>
                    </a:lnTo>
                    <a:lnTo>
                      <a:pt x="5693" y="5257"/>
                    </a:lnTo>
                    <a:cubicBezTo>
                      <a:pt x="5659" y="5234"/>
                      <a:pt x="5659" y="5198"/>
                      <a:pt x="5702" y="5178"/>
                    </a:cubicBezTo>
                    <a:lnTo>
                      <a:pt x="8921" y="3316"/>
                    </a:lnTo>
                    <a:cubicBezTo>
                      <a:pt x="8939" y="3305"/>
                      <a:pt x="8964" y="3299"/>
                      <a:pt x="8990" y="3299"/>
                    </a:cubicBezTo>
                    <a:close/>
                    <a:moveTo>
                      <a:pt x="3271" y="5968"/>
                    </a:moveTo>
                    <a:cubicBezTo>
                      <a:pt x="3305" y="5968"/>
                      <a:pt x="3339" y="5975"/>
                      <a:pt x="3364" y="5990"/>
                    </a:cubicBezTo>
                    <a:lnTo>
                      <a:pt x="3580" y="6119"/>
                    </a:lnTo>
                    <a:cubicBezTo>
                      <a:pt x="3632" y="6147"/>
                      <a:pt x="3632" y="6197"/>
                      <a:pt x="3580" y="6226"/>
                    </a:cubicBezTo>
                    <a:lnTo>
                      <a:pt x="3321" y="6378"/>
                    </a:lnTo>
                    <a:cubicBezTo>
                      <a:pt x="3293" y="6392"/>
                      <a:pt x="3259" y="6399"/>
                      <a:pt x="3225" y="6399"/>
                    </a:cubicBezTo>
                    <a:cubicBezTo>
                      <a:pt x="3192" y="6399"/>
                      <a:pt x="3160" y="6392"/>
                      <a:pt x="3135" y="6378"/>
                    </a:cubicBezTo>
                    <a:lnTo>
                      <a:pt x="2912" y="6249"/>
                    </a:lnTo>
                    <a:cubicBezTo>
                      <a:pt x="2862" y="6220"/>
                      <a:pt x="2862" y="6169"/>
                      <a:pt x="2912" y="6140"/>
                    </a:cubicBezTo>
                    <a:lnTo>
                      <a:pt x="3178" y="5990"/>
                    </a:lnTo>
                    <a:cubicBezTo>
                      <a:pt x="3203" y="5975"/>
                      <a:pt x="3237" y="5968"/>
                      <a:pt x="3271" y="5968"/>
                    </a:cubicBezTo>
                    <a:close/>
                    <a:moveTo>
                      <a:pt x="8274" y="1"/>
                    </a:moveTo>
                    <a:cubicBezTo>
                      <a:pt x="8262" y="1"/>
                      <a:pt x="8250" y="1"/>
                      <a:pt x="8238" y="2"/>
                    </a:cubicBezTo>
                    <a:cubicBezTo>
                      <a:pt x="8188" y="9"/>
                      <a:pt x="8145" y="23"/>
                      <a:pt x="8108" y="45"/>
                    </a:cubicBezTo>
                    <a:lnTo>
                      <a:pt x="73" y="4681"/>
                    </a:lnTo>
                    <a:cubicBezTo>
                      <a:pt x="23" y="4710"/>
                      <a:pt x="0" y="4746"/>
                      <a:pt x="0" y="4783"/>
                    </a:cubicBezTo>
                    <a:cubicBezTo>
                      <a:pt x="0" y="4796"/>
                      <a:pt x="0" y="4810"/>
                      <a:pt x="9" y="4817"/>
                    </a:cubicBezTo>
                    <a:cubicBezTo>
                      <a:pt x="9" y="4826"/>
                      <a:pt x="16" y="4826"/>
                      <a:pt x="16" y="4826"/>
                    </a:cubicBezTo>
                    <a:cubicBezTo>
                      <a:pt x="23" y="4846"/>
                      <a:pt x="43" y="4860"/>
                      <a:pt x="73" y="4883"/>
                    </a:cubicBezTo>
                    <a:lnTo>
                      <a:pt x="4767" y="7758"/>
                    </a:lnTo>
                    <a:cubicBezTo>
                      <a:pt x="4812" y="7782"/>
                      <a:pt x="4870" y="7795"/>
                      <a:pt x="4929" y="7795"/>
                    </a:cubicBezTo>
                    <a:cubicBezTo>
                      <a:pt x="4992" y="7795"/>
                      <a:pt x="5057" y="7780"/>
                      <a:pt x="5105" y="7750"/>
                    </a:cubicBezTo>
                    <a:lnTo>
                      <a:pt x="13141" y="3114"/>
                    </a:lnTo>
                    <a:cubicBezTo>
                      <a:pt x="13147" y="3114"/>
                      <a:pt x="13154" y="3107"/>
                      <a:pt x="13154" y="3107"/>
                    </a:cubicBezTo>
                    <a:cubicBezTo>
                      <a:pt x="13170" y="3101"/>
                      <a:pt x="13177" y="3092"/>
                      <a:pt x="13184" y="3085"/>
                    </a:cubicBezTo>
                    <a:cubicBezTo>
                      <a:pt x="13206" y="3064"/>
                      <a:pt x="13213" y="3042"/>
                      <a:pt x="13213" y="3014"/>
                    </a:cubicBezTo>
                    <a:cubicBezTo>
                      <a:pt x="13213" y="2978"/>
                      <a:pt x="13191" y="2949"/>
                      <a:pt x="13141" y="2919"/>
                    </a:cubicBezTo>
                    <a:lnTo>
                      <a:pt x="8447" y="45"/>
                    </a:lnTo>
                    <a:cubicBezTo>
                      <a:pt x="8399" y="15"/>
                      <a:pt x="8336" y="1"/>
                      <a:pt x="8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994;p41">
                <a:extLst>
                  <a:ext uri="{FF2B5EF4-FFF2-40B4-BE49-F238E27FC236}">
                    <a16:creationId xmlns:a16="http://schemas.microsoft.com/office/drawing/2014/main" id="{42F409CD-5105-B939-8852-E5CE02A6051D}"/>
                  </a:ext>
                </a:extLst>
              </p:cNvPr>
              <p:cNvSpPr/>
              <p:nvPr/>
            </p:nvSpPr>
            <p:spPr>
              <a:xfrm>
                <a:off x="1505760" y="3662463"/>
                <a:ext cx="62884" cy="34581"/>
              </a:xfrm>
              <a:custGeom>
                <a:avLst/>
                <a:gdLst/>
                <a:ahLst/>
                <a:cxnLst/>
                <a:rect l="l" t="t" r="r" b="b"/>
                <a:pathLst>
                  <a:path w="591" h="325" extrusionOk="0">
                    <a:moveTo>
                      <a:pt x="411" y="1"/>
                    </a:moveTo>
                    <a:cubicBezTo>
                      <a:pt x="377" y="1"/>
                      <a:pt x="343" y="8"/>
                      <a:pt x="318" y="23"/>
                    </a:cubicBezTo>
                    <a:lnTo>
                      <a:pt x="50" y="175"/>
                    </a:lnTo>
                    <a:cubicBezTo>
                      <a:pt x="0" y="202"/>
                      <a:pt x="0" y="252"/>
                      <a:pt x="50" y="282"/>
                    </a:cubicBezTo>
                    <a:lnTo>
                      <a:pt x="86" y="304"/>
                    </a:lnTo>
                    <a:cubicBezTo>
                      <a:pt x="111" y="318"/>
                      <a:pt x="146" y="325"/>
                      <a:pt x="180" y="325"/>
                    </a:cubicBezTo>
                    <a:cubicBezTo>
                      <a:pt x="214" y="325"/>
                      <a:pt x="249" y="318"/>
                      <a:pt x="275" y="304"/>
                    </a:cubicBezTo>
                    <a:lnTo>
                      <a:pt x="540" y="152"/>
                    </a:lnTo>
                    <a:cubicBezTo>
                      <a:pt x="590" y="123"/>
                      <a:pt x="590" y="73"/>
                      <a:pt x="540" y="45"/>
                    </a:cubicBezTo>
                    <a:lnTo>
                      <a:pt x="504" y="23"/>
                    </a:lnTo>
                    <a:cubicBezTo>
                      <a:pt x="479" y="8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995;p41">
                <a:extLst>
                  <a:ext uri="{FF2B5EF4-FFF2-40B4-BE49-F238E27FC236}">
                    <a16:creationId xmlns:a16="http://schemas.microsoft.com/office/drawing/2014/main" id="{5EC84371-8EE4-0CB7-4433-C7418D2B4C6F}"/>
                  </a:ext>
                </a:extLst>
              </p:cNvPr>
              <p:cNvSpPr/>
              <p:nvPr/>
            </p:nvSpPr>
            <p:spPr>
              <a:xfrm>
                <a:off x="1562473" y="3632777"/>
                <a:ext cx="57351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5" extrusionOk="0">
                    <a:moveTo>
                      <a:pt x="359" y="0"/>
                    </a:moveTo>
                    <a:cubicBezTo>
                      <a:pt x="325" y="0"/>
                      <a:pt x="291" y="8"/>
                      <a:pt x="266" y="22"/>
                    </a:cubicBezTo>
                    <a:lnTo>
                      <a:pt x="57" y="143"/>
                    </a:lnTo>
                    <a:cubicBezTo>
                      <a:pt x="0" y="179"/>
                      <a:pt x="0" y="222"/>
                      <a:pt x="57" y="252"/>
                    </a:cubicBezTo>
                    <a:lnTo>
                      <a:pt x="87" y="272"/>
                    </a:lnTo>
                    <a:cubicBezTo>
                      <a:pt x="115" y="287"/>
                      <a:pt x="149" y="294"/>
                      <a:pt x="183" y="294"/>
                    </a:cubicBezTo>
                    <a:cubicBezTo>
                      <a:pt x="217" y="294"/>
                      <a:pt x="251" y="287"/>
                      <a:pt x="280" y="272"/>
                    </a:cubicBezTo>
                    <a:lnTo>
                      <a:pt x="488" y="152"/>
                    </a:lnTo>
                    <a:cubicBezTo>
                      <a:pt x="539" y="122"/>
                      <a:pt x="539" y="72"/>
                      <a:pt x="488" y="43"/>
                    </a:cubicBezTo>
                    <a:lnTo>
                      <a:pt x="452" y="22"/>
                    </a:lnTo>
                    <a:cubicBezTo>
                      <a:pt x="427" y="8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996;p41">
                <a:extLst>
                  <a:ext uri="{FF2B5EF4-FFF2-40B4-BE49-F238E27FC236}">
                    <a16:creationId xmlns:a16="http://schemas.microsoft.com/office/drawing/2014/main" id="{E66957C2-1545-DC5D-F217-FC637C3EFF6B}"/>
                  </a:ext>
                </a:extLst>
              </p:cNvPr>
              <p:cNvSpPr/>
              <p:nvPr/>
            </p:nvSpPr>
            <p:spPr>
              <a:xfrm>
                <a:off x="1538638" y="3681722"/>
                <a:ext cx="81930" cy="4575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0" extrusionOk="0">
                    <a:moveTo>
                      <a:pt x="411" y="1"/>
                    </a:moveTo>
                    <a:cubicBezTo>
                      <a:pt x="377" y="1"/>
                      <a:pt x="342" y="7"/>
                      <a:pt x="317" y="21"/>
                    </a:cubicBezTo>
                    <a:lnTo>
                      <a:pt x="52" y="173"/>
                    </a:lnTo>
                    <a:cubicBezTo>
                      <a:pt x="0" y="201"/>
                      <a:pt x="0" y="252"/>
                      <a:pt x="52" y="280"/>
                    </a:cubicBezTo>
                    <a:lnTo>
                      <a:pt x="267" y="402"/>
                    </a:lnTo>
                    <a:cubicBezTo>
                      <a:pt x="292" y="421"/>
                      <a:pt x="326" y="430"/>
                      <a:pt x="361" y="430"/>
                    </a:cubicBezTo>
                    <a:cubicBezTo>
                      <a:pt x="395" y="430"/>
                      <a:pt x="429" y="421"/>
                      <a:pt x="454" y="402"/>
                    </a:cubicBezTo>
                    <a:lnTo>
                      <a:pt x="712" y="252"/>
                    </a:lnTo>
                    <a:cubicBezTo>
                      <a:pt x="769" y="223"/>
                      <a:pt x="769" y="173"/>
                      <a:pt x="712" y="144"/>
                    </a:cubicBezTo>
                    <a:lnTo>
                      <a:pt x="504" y="21"/>
                    </a:lnTo>
                    <a:cubicBezTo>
                      <a:pt x="479" y="7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997;p41">
                <a:extLst>
                  <a:ext uri="{FF2B5EF4-FFF2-40B4-BE49-F238E27FC236}">
                    <a16:creationId xmlns:a16="http://schemas.microsoft.com/office/drawing/2014/main" id="{F0317D6D-0AEB-C4B2-11FF-552E73CD44CF}"/>
                  </a:ext>
                </a:extLst>
              </p:cNvPr>
              <p:cNvSpPr/>
              <p:nvPr/>
            </p:nvSpPr>
            <p:spPr>
              <a:xfrm>
                <a:off x="1590031" y="3711515"/>
                <a:ext cx="84164" cy="47349"/>
              </a:xfrm>
              <a:custGeom>
                <a:avLst/>
                <a:gdLst/>
                <a:ahLst/>
                <a:cxnLst/>
                <a:rect l="l" t="t" r="r" b="b"/>
                <a:pathLst>
                  <a:path w="791" h="445" extrusionOk="0">
                    <a:moveTo>
                      <a:pt x="409" y="0"/>
                    </a:moveTo>
                    <a:cubicBezTo>
                      <a:pt x="375" y="0"/>
                      <a:pt x="341" y="8"/>
                      <a:pt x="316" y="22"/>
                    </a:cubicBezTo>
                    <a:lnTo>
                      <a:pt x="50" y="173"/>
                    </a:lnTo>
                    <a:cubicBezTo>
                      <a:pt x="0" y="202"/>
                      <a:pt x="0" y="252"/>
                      <a:pt x="50" y="281"/>
                    </a:cubicBezTo>
                    <a:lnTo>
                      <a:pt x="286" y="417"/>
                    </a:lnTo>
                    <a:cubicBezTo>
                      <a:pt x="311" y="436"/>
                      <a:pt x="346" y="445"/>
                      <a:pt x="380" y="445"/>
                    </a:cubicBezTo>
                    <a:cubicBezTo>
                      <a:pt x="414" y="445"/>
                      <a:pt x="449" y="436"/>
                      <a:pt x="474" y="417"/>
                    </a:cubicBezTo>
                    <a:lnTo>
                      <a:pt x="740" y="266"/>
                    </a:lnTo>
                    <a:cubicBezTo>
                      <a:pt x="790" y="238"/>
                      <a:pt x="790" y="188"/>
                      <a:pt x="740" y="159"/>
                    </a:cubicBezTo>
                    <a:lnTo>
                      <a:pt x="502" y="22"/>
                    </a:lnTo>
                    <a:cubicBezTo>
                      <a:pt x="477" y="8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998;p41">
                <a:extLst>
                  <a:ext uri="{FF2B5EF4-FFF2-40B4-BE49-F238E27FC236}">
                    <a16:creationId xmlns:a16="http://schemas.microsoft.com/office/drawing/2014/main" id="{F2652DF4-A14F-D28A-EA38-72077739E234}"/>
                  </a:ext>
                </a:extLst>
              </p:cNvPr>
              <p:cNvSpPr/>
              <p:nvPr/>
            </p:nvSpPr>
            <p:spPr>
              <a:xfrm>
                <a:off x="1614398" y="3601388"/>
                <a:ext cx="59798" cy="3373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7" extrusionOk="0">
                    <a:moveTo>
                      <a:pt x="382" y="0"/>
                    </a:moveTo>
                    <a:cubicBezTo>
                      <a:pt x="348" y="0"/>
                      <a:pt x="314" y="8"/>
                      <a:pt x="289" y="22"/>
                    </a:cubicBezTo>
                    <a:lnTo>
                      <a:pt x="51" y="166"/>
                    </a:lnTo>
                    <a:cubicBezTo>
                      <a:pt x="0" y="195"/>
                      <a:pt x="0" y="245"/>
                      <a:pt x="51" y="274"/>
                    </a:cubicBezTo>
                    <a:lnTo>
                      <a:pt x="87" y="295"/>
                    </a:lnTo>
                    <a:cubicBezTo>
                      <a:pt x="112" y="310"/>
                      <a:pt x="144" y="317"/>
                      <a:pt x="177" y="317"/>
                    </a:cubicBezTo>
                    <a:cubicBezTo>
                      <a:pt x="211" y="317"/>
                      <a:pt x="245" y="310"/>
                      <a:pt x="273" y="295"/>
                    </a:cubicBezTo>
                    <a:lnTo>
                      <a:pt x="511" y="152"/>
                    </a:lnTo>
                    <a:cubicBezTo>
                      <a:pt x="561" y="122"/>
                      <a:pt x="561" y="72"/>
                      <a:pt x="511" y="43"/>
                    </a:cubicBezTo>
                    <a:lnTo>
                      <a:pt x="475" y="22"/>
                    </a:lnTo>
                    <a:cubicBezTo>
                      <a:pt x="450" y="8"/>
                      <a:pt x="416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999;p41">
                <a:extLst>
                  <a:ext uri="{FF2B5EF4-FFF2-40B4-BE49-F238E27FC236}">
                    <a16:creationId xmlns:a16="http://schemas.microsoft.com/office/drawing/2014/main" id="{2C012A5C-7794-50A1-DED7-2ABB8868197B}"/>
                  </a:ext>
                </a:extLst>
              </p:cNvPr>
              <p:cNvSpPr/>
              <p:nvPr/>
            </p:nvSpPr>
            <p:spPr>
              <a:xfrm>
                <a:off x="1643446" y="3742904"/>
                <a:ext cx="81930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24" extrusionOk="0">
                    <a:moveTo>
                      <a:pt x="411" y="0"/>
                    </a:moveTo>
                    <a:cubicBezTo>
                      <a:pt x="377" y="0"/>
                      <a:pt x="342" y="8"/>
                      <a:pt x="317" y="22"/>
                    </a:cubicBezTo>
                    <a:lnTo>
                      <a:pt x="59" y="173"/>
                    </a:lnTo>
                    <a:cubicBezTo>
                      <a:pt x="7" y="202"/>
                      <a:pt x="0" y="252"/>
                      <a:pt x="59" y="281"/>
                    </a:cubicBezTo>
                    <a:lnTo>
                      <a:pt x="266" y="402"/>
                    </a:lnTo>
                    <a:cubicBezTo>
                      <a:pt x="292" y="417"/>
                      <a:pt x="326" y="424"/>
                      <a:pt x="360" y="424"/>
                    </a:cubicBezTo>
                    <a:cubicBezTo>
                      <a:pt x="395" y="424"/>
                      <a:pt x="429" y="417"/>
                      <a:pt x="454" y="402"/>
                    </a:cubicBezTo>
                    <a:lnTo>
                      <a:pt x="719" y="252"/>
                    </a:lnTo>
                    <a:cubicBezTo>
                      <a:pt x="769" y="223"/>
                      <a:pt x="769" y="173"/>
                      <a:pt x="719" y="143"/>
                    </a:cubicBezTo>
                    <a:lnTo>
                      <a:pt x="504" y="22"/>
                    </a:lnTo>
                    <a:cubicBezTo>
                      <a:pt x="479" y="8"/>
                      <a:pt x="445" y="0"/>
                      <a:pt x="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000;p41">
                <a:extLst>
                  <a:ext uri="{FF2B5EF4-FFF2-40B4-BE49-F238E27FC236}">
                    <a16:creationId xmlns:a16="http://schemas.microsoft.com/office/drawing/2014/main" id="{BE457351-76FC-575F-8804-F4651C9C383C}"/>
                  </a:ext>
                </a:extLst>
              </p:cNvPr>
              <p:cNvSpPr/>
              <p:nvPr/>
            </p:nvSpPr>
            <p:spPr>
              <a:xfrm>
                <a:off x="1595351" y="3620434"/>
                <a:ext cx="130769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99" extrusionOk="0">
                    <a:moveTo>
                      <a:pt x="870" y="1"/>
                    </a:moveTo>
                    <a:cubicBezTo>
                      <a:pt x="835" y="1"/>
                      <a:pt x="801" y="8"/>
                      <a:pt x="776" y="23"/>
                    </a:cubicBezTo>
                    <a:lnTo>
                      <a:pt x="57" y="440"/>
                    </a:lnTo>
                    <a:cubicBezTo>
                      <a:pt x="0" y="468"/>
                      <a:pt x="0" y="518"/>
                      <a:pt x="50" y="547"/>
                    </a:cubicBezTo>
                    <a:lnTo>
                      <a:pt x="266" y="677"/>
                    </a:lnTo>
                    <a:cubicBezTo>
                      <a:pt x="291" y="691"/>
                      <a:pt x="325" y="699"/>
                      <a:pt x="359" y="699"/>
                    </a:cubicBezTo>
                    <a:cubicBezTo>
                      <a:pt x="393" y="699"/>
                      <a:pt x="427" y="691"/>
                      <a:pt x="452" y="677"/>
                    </a:cubicBezTo>
                    <a:lnTo>
                      <a:pt x="1171" y="259"/>
                    </a:lnTo>
                    <a:cubicBezTo>
                      <a:pt x="1228" y="225"/>
                      <a:pt x="1228" y="181"/>
                      <a:pt x="1178" y="145"/>
                    </a:cubicBezTo>
                    <a:lnTo>
                      <a:pt x="963" y="23"/>
                    </a:lnTo>
                    <a:cubicBezTo>
                      <a:pt x="938" y="8"/>
                      <a:pt x="904" y="1"/>
                      <a:pt x="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001;p41">
                <a:extLst>
                  <a:ext uri="{FF2B5EF4-FFF2-40B4-BE49-F238E27FC236}">
                    <a16:creationId xmlns:a16="http://schemas.microsoft.com/office/drawing/2014/main" id="{1AF03B1A-874F-5F07-C0A4-2BA2E931226E}"/>
                  </a:ext>
                </a:extLst>
              </p:cNvPr>
              <p:cNvSpPr/>
              <p:nvPr/>
            </p:nvSpPr>
            <p:spPr>
              <a:xfrm>
                <a:off x="1668025" y="3570744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0" y="0"/>
                    </a:moveTo>
                    <a:cubicBezTo>
                      <a:pt x="346" y="0"/>
                      <a:pt x="312" y="8"/>
                      <a:pt x="287" y="22"/>
                    </a:cubicBezTo>
                    <a:lnTo>
                      <a:pt x="57" y="159"/>
                    </a:lnTo>
                    <a:cubicBezTo>
                      <a:pt x="7" y="188"/>
                      <a:pt x="0" y="238"/>
                      <a:pt x="57" y="267"/>
                    </a:cubicBezTo>
                    <a:lnTo>
                      <a:pt x="86" y="288"/>
                    </a:lnTo>
                    <a:cubicBezTo>
                      <a:pt x="115" y="303"/>
                      <a:pt x="149" y="310"/>
                      <a:pt x="183" y="310"/>
                    </a:cubicBezTo>
                    <a:cubicBezTo>
                      <a:pt x="217" y="310"/>
                      <a:pt x="251" y="303"/>
                      <a:pt x="280" y="288"/>
                    </a:cubicBezTo>
                    <a:lnTo>
                      <a:pt x="502" y="152"/>
                    </a:lnTo>
                    <a:cubicBezTo>
                      <a:pt x="561" y="122"/>
                      <a:pt x="561" y="72"/>
                      <a:pt x="509" y="45"/>
                    </a:cubicBezTo>
                    <a:lnTo>
                      <a:pt x="475" y="22"/>
                    </a:lnTo>
                    <a:cubicBezTo>
                      <a:pt x="449" y="8"/>
                      <a:pt x="414" y="0"/>
                      <a:pt x="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002;p41">
                <a:extLst>
                  <a:ext uri="{FF2B5EF4-FFF2-40B4-BE49-F238E27FC236}">
                    <a16:creationId xmlns:a16="http://schemas.microsoft.com/office/drawing/2014/main" id="{66AF7F87-917D-22F0-60B0-055D02DA6937}"/>
                  </a:ext>
                </a:extLst>
              </p:cNvPr>
              <p:cNvSpPr/>
              <p:nvPr/>
            </p:nvSpPr>
            <p:spPr>
              <a:xfrm>
                <a:off x="1646531" y="3658101"/>
                <a:ext cx="119384" cy="6788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38" extrusionOk="0">
                    <a:moveTo>
                      <a:pt x="740" y="0"/>
                    </a:moveTo>
                    <a:cubicBezTo>
                      <a:pt x="706" y="0"/>
                      <a:pt x="672" y="9"/>
                      <a:pt x="647" y="28"/>
                    </a:cubicBezTo>
                    <a:lnTo>
                      <a:pt x="50" y="366"/>
                    </a:lnTo>
                    <a:cubicBezTo>
                      <a:pt x="0" y="395"/>
                      <a:pt x="0" y="445"/>
                      <a:pt x="50" y="474"/>
                    </a:cubicBezTo>
                    <a:lnTo>
                      <a:pt x="288" y="611"/>
                    </a:lnTo>
                    <a:cubicBezTo>
                      <a:pt x="317" y="629"/>
                      <a:pt x="351" y="638"/>
                      <a:pt x="385" y="638"/>
                    </a:cubicBezTo>
                    <a:cubicBezTo>
                      <a:pt x="419" y="638"/>
                      <a:pt x="453" y="629"/>
                      <a:pt x="482" y="611"/>
                    </a:cubicBezTo>
                    <a:lnTo>
                      <a:pt x="1072" y="273"/>
                    </a:lnTo>
                    <a:cubicBezTo>
                      <a:pt x="1122" y="243"/>
                      <a:pt x="1122" y="193"/>
                      <a:pt x="1072" y="164"/>
                    </a:cubicBezTo>
                    <a:lnTo>
                      <a:pt x="834" y="28"/>
                    </a:lnTo>
                    <a:cubicBezTo>
                      <a:pt x="809" y="9"/>
                      <a:pt x="775" y="0"/>
                      <a:pt x="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003;p41">
                <a:extLst>
                  <a:ext uri="{FF2B5EF4-FFF2-40B4-BE49-F238E27FC236}">
                    <a16:creationId xmlns:a16="http://schemas.microsoft.com/office/drawing/2014/main" id="{51E43F6C-FBC9-F178-00E8-28471B2D73CC}"/>
                  </a:ext>
                </a:extLst>
              </p:cNvPr>
              <p:cNvSpPr/>
              <p:nvPr/>
            </p:nvSpPr>
            <p:spPr>
              <a:xfrm>
                <a:off x="1694626" y="3772059"/>
                <a:ext cx="82675" cy="4671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9" extrusionOk="0">
                    <a:moveTo>
                      <a:pt x="411" y="1"/>
                    </a:moveTo>
                    <a:cubicBezTo>
                      <a:pt x="377" y="1"/>
                      <a:pt x="343" y="10"/>
                      <a:pt x="318" y="28"/>
                    </a:cubicBezTo>
                    <a:lnTo>
                      <a:pt x="52" y="180"/>
                    </a:lnTo>
                    <a:cubicBezTo>
                      <a:pt x="0" y="207"/>
                      <a:pt x="0" y="257"/>
                      <a:pt x="52" y="287"/>
                    </a:cubicBezTo>
                    <a:lnTo>
                      <a:pt x="275" y="416"/>
                    </a:lnTo>
                    <a:cubicBezTo>
                      <a:pt x="300" y="431"/>
                      <a:pt x="334" y="438"/>
                      <a:pt x="368" y="438"/>
                    </a:cubicBezTo>
                    <a:cubicBezTo>
                      <a:pt x="402" y="438"/>
                      <a:pt x="436" y="431"/>
                      <a:pt x="461" y="416"/>
                    </a:cubicBezTo>
                    <a:lnTo>
                      <a:pt x="720" y="257"/>
                    </a:lnTo>
                    <a:cubicBezTo>
                      <a:pt x="777" y="230"/>
                      <a:pt x="777" y="180"/>
                      <a:pt x="727" y="150"/>
                    </a:cubicBezTo>
                    <a:lnTo>
                      <a:pt x="504" y="28"/>
                    </a:lnTo>
                    <a:cubicBezTo>
                      <a:pt x="479" y="10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004;p41">
                <a:extLst>
                  <a:ext uri="{FF2B5EF4-FFF2-40B4-BE49-F238E27FC236}">
                    <a16:creationId xmlns:a16="http://schemas.microsoft.com/office/drawing/2014/main" id="{DA28D094-7DB1-B69B-422C-EFCE8B033BC5}"/>
                  </a:ext>
                </a:extLst>
              </p:cNvPr>
              <p:cNvSpPr/>
              <p:nvPr/>
            </p:nvSpPr>
            <p:spPr>
              <a:xfrm>
                <a:off x="1700903" y="3589896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78" y="1"/>
                    </a:moveTo>
                    <a:cubicBezTo>
                      <a:pt x="345" y="1"/>
                      <a:pt x="312" y="8"/>
                      <a:pt x="286" y="22"/>
                    </a:cubicBezTo>
                    <a:lnTo>
                      <a:pt x="57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266" y="389"/>
                    </a:lnTo>
                    <a:cubicBezTo>
                      <a:pt x="291" y="403"/>
                      <a:pt x="325" y="410"/>
                      <a:pt x="359" y="410"/>
                    </a:cubicBezTo>
                    <a:cubicBezTo>
                      <a:pt x="393" y="410"/>
                      <a:pt x="427" y="403"/>
                      <a:pt x="452" y="389"/>
                    </a:cubicBezTo>
                    <a:lnTo>
                      <a:pt x="683" y="253"/>
                    </a:lnTo>
                    <a:cubicBezTo>
                      <a:pt x="733" y="224"/>
                      <a:pt x="733" y="173"/>
                      <a:pt x="683" y="144"/>
                    </a:cubicBezTo>
                    <a:lnTo>
                      <a:pt x="474" y="22"/>
                    </a:lnTo>
                    <a:cubicBezTo>
                      <a:pt x="445" y="8"/>
                      <a:pt x="411" y="1"/>
                      <a:pt x="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005;p41">
                <a:extLst>
                  <a:ext uri="{FF2B5EF4-FFF2-40B4-BE49-F238E27FC236}">
                    <a16:creationId xmlns:a16="http://schemas.microsoft.com/office/drawing/2014/main" id="{0690157D-F1E6-FC7D-9E1A-CD87AB4BD91B}"/>
                  </a:ext>
                </a:extLst>
              </p:cNvPr>
              <p:cNvSpPr/>
              <p:nvPr/>
            </p:nvSpPr>
            <p:spPr>
              <a:xfrm>
                <a:off x="1721439" y="3540951"/>
                <a:ext cx="58309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1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0" y="144"/>
                    </a:lnTo>
                    <a:cubicBezTo>
                      <a:pt x="0" y="180"/>
                      <a:pt x="0" y="223"/>
                      <a:pt x="50" y="259"/>
                    </a:cubicBezTo>
                    <a:lnTo>
                      <a:pt x="86" y="273"/>
                    </a:lnTo>
                    <a:cubicBezTo>
                      <a:pt x="112" y="291"/>
                      <a:pt x="146" y="300"/>
                      <a:pt x="180" y="300"/>
                    </a:cubicBezTo>
                    <a:cubicBezTo>
                      <a:pt x="214" y="300"/>
                      <a:pt x="249" y="291"/>
                      <a:pt x="275" y="273"/>
                    </a:cubicBezTo>
                    <a:lnTo>
                      <a:pt x="497" y="152"/>
                    </a:lnTo>
                    <a:cubicBezTo>
                      <a:pt x="547" y="123"/>
                      <a:pt x="547" y="73"/>
                      <a:pt x="497" y="44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006;p41">
                <a:extLst>
                  <a:ext uri="{FF2B5EF4-FFF2-40B4-BE49-F238E27FC236}">
                    <a16:creationId xmlns:a16="http://schemas.microsoft.com/office/drawing/2014/main" id="{87DD7D3A-64D2-181B-CAA0-3658C40269B6}"/>
                  </a:ext>
                </a:extLst>
              </p:cNvPr>
              <p:cNvSpPr/>
              <p:nvPr/>
            </p:nvSpPr>
            <p:spPr>
              <a:xfrm>
                <a:off x="1738251" y="3627350"/>
                <a:ext cx="81292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25" extrusionOk="0">
                    <a:moveTo>
                      <a:pt x="380" y="1"/>
                    </a:moveTo>
                    <a:cubicBezTo>
                      <a:pt x="346" y="1"/>
                      <a:pt x="314" y="8"/>
                      <a:pt x="289" y="22"/>
                    </a:cubicBezTo>
                    <a:lnTo>
                      <a:pt x="58" y="160"/>
                    </a:lnTo>
                    <a:cubicBezTo>
                      <a:pt x="1" y="187"/>
                      <a:pt x="1" y="237"/>
                      <a:pt x="51" y="267"/>
                    </a:cubicBezTo>
                    <a:lnTo>
                      <a:pt x="296" y="403"/>
                    </a:lnTo>
                    <a:cubicBezTo>
                      <a:pt x="321" y="418"/>
                      <a:pt x="353" y="425"/>
                      <a:pt x="387" y="425"/>
                    </a:cubicBezTo>
                    <a:cubicBezTo>
                      <a:pt x="420" y="425"/>
                      <a:pt x="454" y="418"/>
                      <a:pt x="482" y="403"/>
                    </a:cubicBezTo>
                    <a:lnTo>
                      <a:pt x="712" y="273"/>
                    </a:lnTo>
                    <a:cubicBezTo>
                      <a:pt x="763" y="246"/>
                      <a:pt x="763" y="194"/>
                      <a:pt x="712" y="167"/>
                    </a:cubicBezTo>
                    <a:lnTo>
                      <a:pt x="475" y="22"/>
                    </a:lnTo>
                    <a:cubicBezTo>
                      <a:pt x="447" y="8"/>
                      <a:pt x="413" y="1"/>
                      <a:pt x="3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007;p41">
                <a:extLst>
                  <a:ext uri="{FF2B5EF4-FFF2-40B4-BE49-F238E27FC236}">
                    <a16:creationId xmlns:a16="http://schemas.microsoft.com/office/drawing/2014/main" id="{BAC60D78-CACC-2AB7-5DBB-2B71FDCE3282}"/>
                  </a:ext>
                </a:extLst>
              </p:cNvPr>
              <p:cNvSpPr/>
              <p:nvPr/>
            </p:nvSpPr>
            <p:spPr>
              <a:xfrm>
                <a:off x="1746763" y="3802596"/>
                <a:ext cx="81930" cy="4585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1" extrusionOk="0">
                    <a:moveTo>
                      <a:pt x="409" y="0"/>
                    </a:moveTo>
                    <a:cubicBezTo>
                      <a:pt x="375" y="0"/>
                      <a:pt x="341" y="7"/>
                      <a:pt x="316" y="22"/>
                    </a:cubicBezTo>
                    <a:lnTo>
                      <a:pt x="50" y="172"/>
                    </a:lnTo>
                    <a:cubicBezTo>
                      <a:pt x="0" y="201"/>
                      <a:pt x="0" y="252"/>
                      <a:pt x="50" y="281"/>
                    </a:cubicBezTo>
                    <a:lnTo>
                      <a:pt x="273" y="410"/>
                    </a:lnTo>
                    <a:cubicBezTo>
                      <a:pt x="298" y="424"/>
                      <a:pt x="330" y="431"/>
                      <a:pt x="363" y="431"/>
                    </a:cubicBezTo>
                    <a:cubicBezTo>
                      <a:pt x="397" y="431"/>
                      <a:pt x="431" y="424"/>
                      <a:pt x="459" y="410"/>
                    </a:cubicBezTo>
                    <a:lnTo>
                      <a:pt x="718" y="258"/>
                    </a:lnTo>
                    <a:cubicBezTo>
                      <a:pt x="770" y="229"/>
                      <a:pt x="770" y="179"/>
                      <a:pt x="718" y="151"/>
                    </a:cubicBezTo>
                    <a:lnTo>
                      <a:pt x="502" y="22"/>
                    </a:lnTo>
                    <a:cubicBezTo>
                      <a:pt x="477" y="7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008;p41">
                <a:extLst>
                  <a:ext uri="{FF2B5EF4-FFF2-40B4-BE49-F238E27FC236}">
                    <a16:creationId xmlns:a16="http://schemas.microsoft.com/office/drawing/2014/main" id="{15A33383-3333-E1C5-B781-A6B54769DCEA}"/>
                  </a:ext>
                </a:extLst>
              </p:cNvPr>
              <p:cNvSpPr/>
              <p:nvPr/>
            </p:nvSpPr>
            <p:spPr>
              <a:xfrm>
                <a:off x="1751339" y="3741415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84" y="0"/>
                    </a:moveTo>
                    <a:cubicBezTo>
                      <a:pt x="351" y="0"/>
                      <a:pt x="316" y="7"/>
                      <a:pt x="287" y="21"/>
                    </a:cubicBezTo>
                    <a:lnTo>
                      <a:pt x="57" y="157"/>
                    </a:lnTo>
                    <a:cubicBezTo>
                      <a:pt x="0" y="187"/>
                      <a:pt x="0" y="237"/>
                      <a:pt x="50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0" y="417"/>
                      <a:pt x="434" y="410"/>
                      <a:pt x="459" y="395"/>
                    </a:cubicBezTo>
                    <a:lnTo>
                      <a:pt x="697" y="259"/>
                    </a:lnTo>
                    <a:cubicBezTo>
                      <a:pt x="747" y="230"/>
                      <a:pt x="747" y="180"/>
                      <a:pt x="697" y="150"/>
                    </a:cubicBezTo>
                    <a:lnTo>
                      <a:pt x="475" y="21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009;p41">
                <a:extLst>
                  <a:ext uri="{FF2B5EF4-FFF2-40B4-BE49-F238E27FC236}">
                    <a16:creationId xmlns:a16="http://schemas.microsoft.com/office/drawing/2014/main" id="{B6043A37-8F53-2BAA-DB4F-1CA03DBE9FF9}"/>
                  </a:ext>
                </a:extLst>
              </p:cNvPr>
              <p:cNvSpPr/>
              <p:nvPr/>
            </p:nvSpPr>
            <p:spPr>
              <a:xfrm>
                <a:off x="1773577" y="3511051"/>
                <a:ext cx="57351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7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7" y="145"/>
                    </a:lnTo>
                    <a:cubicBezTo>
                      <a:pt x="0" y="174"/>
                      <a:pt x="0" y="224"/>
                      <a:pt x="57" y="252"/>
                    </a:cubicBezTo>
                    <a:lnTo>
                      <a:pt x="86" y="274"/>
                    </a:lnTo>
                    <a:cubicBezTo>
                      <a:pt x="115" y="289"/>
                      <a:pt x="149" y="296"/>
                      <a:pt x="183" y="296"/>
                    </a:cubicBezTo>
                    <a:cubicBezTo>
                      <a:pt x="217" y="296"/>
                      <a:pt x="251" y="289"/>
                      <a:pt x="280" y="274"/>
                    </a:cubicBezTo>
                    <a:lnTo>
                      <a:pt x="488" y="152"/>
                    </a:lnTo>
                    <a:cubicBezTo>
                      <a:pt x="538" y="123"/>
                      <a:pt x="538" y="73"/>
                      <a:pt x="488" y="45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010;p41">
                <a:extLst>
                  <a:ext uri="{FF2B5EF4-FFF2-40B4-BE49-F238E27FC236}">
                    <a16:creationId xmlns:a16="http://schemas.microsoft.com/office/drawing/2014/main" id="{A0A35C52-0E6B-0735-3346-AA12698344BC}"/>
                  </a:ext>
                </a:extLst>
              </p:cNvPr>
              <p:cNvSpPr/>
              <p:nvPr/>
            </p:nvSpPr>
            <p:spPr>
              <a:xfrm>
                <a:off x="1754318" y="3560103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7" y="0"/>
                    </a:moveTo>
                    <a:cubicBezTo>
                      <a:pt x="333" y="0"/>
                      <a:pt x="299" y="8"/>
                      <a:pt x="274" y="22"/>
                    </a:cubicBezTo>
                    <a:lnTo>
                      <a:pt x="52" y="145"/>
                    </a:lnTo>
                    <a:cubicBezTo>
                      <a:pt x="0" y="179"/>
                      <a:pt x="0" y="222"/>
                      <a:pt x="52" y="252"/>
                    </a:cubicBezTo>
                    <a:lnTo>
                      <a:pt x="267" y="381"/>
                    </a:lnTo>
                    <a:cubicBezTo>
                      <a:pt x="292" y="396"/>
                      <a:pt x="325" y="403"/>
                      <a:pt x="358" y="403"/>
                    </a:cubicBezTo>
                    <a:cubicBezTo>
                      <a:pt x="391" y="403"/>
                      <a:pt x="425" y="396"/>
                      <a:pt x="454" y="381"/>
                    </a:cubicBezTo>
                    <a:lnTo>
                      <a:pt x="669" y="252"/>
                    </a:lnTo>
                    <a:cubicBezTo>
                      <a:pt x="726" y="222"/>
                      <a:pt x="726" y="172"/>
                      <a:pt x="669" y="145"/>
                    </a:cubicBezTo>
                    <a:lnTo>
                      <a:pt x="461" y="22"/>
                    </a:lnTo>
                    <a:cubicBezTo>
                      <a:pt x="436" y="8"/>
                      <a:pt x="402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011;p41">
                <a:extLst>
                  <a:ext uri="{FF2B5EF4-FFF2-40B4-BE49-F238E27FC236}">
                    <a16:creationId xmlns:a16="http://schemas.microsoft.com/office/drawing/2014/main" id="{86ADD447-998F-0631-A3EF-BF661ED8F4D3}"/>
                  </a:ext>
                </a:extLst>
              </p:cNvPr>
              <p:cNvSpPr/>
              <p:nvPr/>
            </p:nvSpPr>
            <p:spPr>
              <a:xfrm>
                <a:off x="1700903" y="3669486"/>
                <a:ext cx="151517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806" extrusionOk="0">
                    <a:moveTo>
                      <a:pt x="1063" y="0"/>
                    </a:moveTo>
                    <a:cubicBezTo>
                      <a:pt x="1029" y="0"/>
                      <a:pt x="995" y="8"/>
                      <a:pt x="970" y="22"/>
                    </a:cubicBezTo>
                    <a:lnTo>
                      <a:pt x="50" y="554"/>
                    </a:lnTo>
                    <a:cubicBezTo>
                      <a:pt x="0" y="583"/>
                      <a:pt x="0" y="633"/>
                      <a:pt x="50" y="661"/>
                    </a:cubicBezTo>
                    <a:lnTo>
                      <a:pt x="259" y="783"/>
                    </a:lnTo>
                    <a:cubicBezTo>
                      <a:pt x="284" y="798"/>
                      <a:pt x="318" y="805"/>
                      <a:pt x="352" y="805"/>
                    </a:cubicBezTo>
                    <a:cubicBezTo>
                      <a:pt x="386" y="805"/>
                      <a:pt x="420" y="798"/>
                      <a:pt x="445" y="783"/>
                    </a:cubicBezTo>
                    <a:lnTo>
                      <a:pt x="1365" y="252"/>
                    </a:lnTo>
                    <a:cubicBezTo>
                      <a:pt x="1423" y="222"/>
                      <a:pt x="1423" y="172"/>
                      <a:pt x="1373" y="143"/>
                    </a:cubicBezTo>
                    <a:lnTo>
                      <a:pt x="1158" y="22"/>
                    </a:lnTo>
                    <a:cubicBezTo>
                      <a:pt x="1132" y="8"/>
                      <a:pt x="1097" y="0"/>
                      <a:pt x="1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012;p41">
                <a:extLst>
                  <a:ext uri="{FF2B5EF4-FFF2-40B4-BE49-F238E27FC236}">
                    <a16:creationId xmlns:a16="http://schemas.microsoft.com/office/drawing/2014/main" id="{4E6359A4-567C-D111-75F5-5E003163E280}"/>
                  </a:ext>
                </a:extLst>
              </p:cNvPr>
              <p:cNvSpPr/>
              <p:nvPr/>
            </p:nvSpPr>
            <p:spPr>
              <a:xfrm>
                <a:off x="1791878" y="3597557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58"/>
                    </a:cubicBezTo>
                    <a:lnTo>
                      <a:pt x="287" y="396"/>
                    </a:lnTo>
                    <a:cubicBezTo>
                      <a:pt x="312" y="410"/>
                      <a:pt x="346" y="417"/>
                      <a:pt x="380" y="417"/>
                    </a:cubicBezTo>
                    <a:cubicBezTo>
                      <a:pt x="415" y="417"/>
                      <a:pt x="449" y="410"/>
                      <a:pt x="475" y="396"/>
                    </a:cubicBezTo>
                    <a:lnTo>
                      <a:pt x="698" y="267"/>
                    </a:lnTo>
                    <a:cubicBezTo>
                      <a:pt x="748" y="238"/>
                      <a:pt x="748" y="188"/>
                      <a:pt x="698" y="158"/>
                    </a:cubicBezTo>
                    <a:lnTo>
                      <a:pt x="460" y="22"/>
                    </a:lnTo>
                    <a:cubicBezTo>
                      <a:pt x="435" y="7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013;p41">
                <a:extLst>
                  <a:ext uri="{FF2B5EF4-FFF2-40B4-BE49-F238E27FC236}">
                    <a16:creationId xmlns:a16="http://schemas.microsoft.com/office/drawing/2014/main" id="{EE69CB00-DD88-2A8D-F4C7-DD1FEC74BBF5}"/>
                  </a:ext>
                </a:extLst>
              </p:cNvPr>
              <p:cNvSpPr/>
              <p:nvPr/>
            </p:nvSpPr>
            <p:spPr>
              <a:xfrm>
                <a:off x="1806349" y="3530310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7" y="373"/>
                    </a:lnTo>
                    <a:cubicBezTo>
                      <a:pt x="292" y="388"/>
                      <a:pt x="326" y="395"/>
                      <a:pt x="360" y="395"/>
                    </a:cubicBezTo>
                    <a:cubicBezTo>
                      <a:pt x="394" y="395"/>
                      <a:pt x="428" y="388"/>
                      <a:pt x="453" y="373"/>
                    </a:cubicBezTo>
                    <a:lnTo>
                      <a:pt x="669" y="252"/>
                    </a:lnTo>
                    <a:cubicBezTo>
                      <a:pt x="719" y="223"/>
                      <a:pt x="719" y="173"/>
                      <a:pt x="669" y="144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014;p41">
                <a:extLst>
                  <a:ext uri="{FF2B5EF4-FFF2-40B4-BE49-F238E27FC236}">
                    <a16:creationId xmlns:a16="http://schemas.microsoft.com/office/drawing/2014/main" id="{3906EDB9-A2AA-262D-280F-B78D079E0E7B}"/>
                  </a:ext>
                </a:extLst>
              </p:cNvPr>
              <p:cNvSpPr/>
              <p:nvPr/>
            </p:nvSpPr>
            <p:spPr>
              <a:xfrm>
                <a:off x="1803263" y="3771207"/>
                <a:ext cx="79589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7" extrusionOk="0">
                    <a:moveTo>
                      <a:pt x="387" y="1"/>
                    </a:moveTo>
                    <a:cubicBezTo>
                      <a:pt x="351" y="1"/>
                      <a:pt x="315" y="10"/>
                      <a:pt x="289" y="29"/>
                    </a:cubicBezTo>
                    <a:lnTo>
                      <a:pt x="58" y="158"/>
                    </a:lnTo>
                    <a:cubicBezTo>
                      <a:pt x="1" y="188"/>
                      <a:pt x="1" y="238"/>
                      <a:pt x="51" y="265"/>
                    </a:cubicBezTo>
                    <a:lnTo>
                      <a:pt x="273" y="395"/>
                    </a:lnTo>
                    <a:cubicBezTo>
                      <a:pt x="299" y="409"/>
                      <a:pt x="334" y="417"/>
                      <a:pt x="368" y="417"/>
                    </a:cubicBezTo>
                    <a:cubicBezTo>
                      <a:pt x="402" y="417"/>
                      <a:pt x="436" y="409"/>
                      <a:pt x="461" y="395"/>
                    </a:cubicBezTo>
                    <a:lnTo>
                      <a:pt x="698" y="258"/>
                    </a:lnTo>
                    <a:cubicBezTo>
                      <a:pt x="748" y="231"/>
                      <a:pt x="748" y="179"/>
                      <a:pt x="698" y="151"/>
                    </a:cubicBezTo>
                    <a:lnTo>
                      <a:pt x="475" y="22"/>
                    </a:lnTo>
                    <a:cubicBezTo>
                      <a:pt x="451" y="8"/>
                      <a:pt x="420" y="1"/>
                      <a:pt x="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015;p41">
                <a:extLst>
                  <a:ext uri="{FF2B5EF4-FFF2-40B4-BE49-F238E27FC236}">
                    <a16:creationId xmlns:a16="http://schemas.microsoft.com/office/drawing/2014/main" id="{4AA2E652-B6FF-A50E-9283-9AA993F11F13}"/>
                  </a:ext>
                </a:extLst>
              </p:cNvPr>
              <p:cNvSpPr/>
              <p:nvPr/>
            </p:nvSpPr>
            <p:spPr>
              <a:xfrm>
                <a:off x="1825502" y="3479769"/>
                <a:ext cx="59798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0" extrusionOk="0">
                    <a:moveTo>
                      <a:pt x="382" y="1"/>
                    </a:moveTo>
                    <a:cubicBezTo>
                      <a:pt x="348" y="1"/>
                      <a:pt x="313" y="8"/>
                      <a:pt x="288" y="22"/>
                    </a:cubicBezTo>
                    <a:lnTo>
                      <a:pt x="50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87" y="287"/>
                    </a:lnTo>
                    <a:cubicBezTo>
                      <a:pt x="112" y="302"/>
                      <a:pt x="144" y="309"/>
                      <a:pt x="177" y="309"/>
                    </a:cubicBezTo>
                    <a:cubicBezTo>
                      <a:pt x="210" y="309"/>
                      <a:pt x="244" y="302"/>
                      <a:pt x="273" y="287"/>
                    </a:cubicBezTo>
                    <a:lnTo>
                      <a:pt x="511" y="151"/>
                    </a:lnTo>
                    <a:cubicBezTo>
                      <a:pt x="561" y="123"/>
                      <a:pt x="561" y="72"/>
                      <a:pt x="511" y="44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016;p41">
                <a:extLst>
                  <a:ext uri="{FF2B5EF4-FFF2-40B4-BE49-F238E27FC236}">
                    <a16:creationId xmlns:a16="http://schemas.microsoft.com/office/drawing/2014/main" id="{EE9FE86B-5359-3AE6-ED8A-1E5D69303C95}"/>
                  </a:ext>
                </a:extLst>
              </p:cNvPr>
              <p:cNvSpPr/>
              <p:nvPr/>
            </p:nvSpPr>
            <p:spPr>
              <a:xfrm>
                <a:off x="1827736" y="3639055"/>
                <a:ext cx="76610" cy="43306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7" extrusionOk="0">
                    <a:moveTo>
                      <a:pt x="368" y="0"/>
                    </a:moveTo>
                    <a:cubicBezTo>
                      <a:pt x="333" y="0"/>
                      <a:pt x="299" y="9"/>
                      <a:pt x="274" y="27"/>
                    </a:cubicBezTo>
                    <a:lnTo>
                      <a:pt x="52" y="150"/>
                    </a:lnTo>
                    <a:cubicBezTo>
                      <a:pt x="0" y="179"/>
                      <a:pt x="0" y="229"/>
                      <a:pt x="52" y="257"/>
                    </a:cubicBezTo>
                    <a:lnTo>
                      <a:pt x="259" y="379"/>
                    </a:lnTo>
                    <a:cubicBezTo>
                      <a:pt x="285" y="397"/>
                      <a:pt x="319" y="406"/>
                      <a:pt x="354" y="406"/>
                    </a:cubicBezTo>
                    <a:cubicBezTo>
                      <a:pt x="388" y="406"/>
                      <a:pt x="422" y="397"/>
                      <a:pt x="447" y="379"/>
                    </a:cubicBezTo>
                    <a:lnTo>
                      <a:pt x="669" y="257"/>
                    </a:lnTo>
                    <a:cubicBezTo>
                      <a:pt x="719" y="229"/>
                      <a:pt x="719" y="179"/>
                      <a:pt x="669" y="150"/>
                    </a:cubicBezTo>
                    <a:lnTo>
                      <a:pt x="461" y="27"/>
                    </a:lnTo>
                    <a:cubicBezTo>
                      <a:pt x="436" y="9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017;p41">
                <a:extLst>
                  <a:ext uri="{FF2B5EF4-FFF2-40B4-BE49-F238E27FC236}">
                    <a16:creationId xmlns:a16="http://schemas.microsoft.com/office/drawing/2014/main" id="{8E68B2F7-0110-047C-EAB2-E0CBD8FF1E6F}"/>
                  </a:ext>
                </a:extLst>
              </p:cNvPr>
              <p:cNvSpPr/>
              <p:nvPr/>
            </p:nvSpPr>
            <p:spPr>
              <a:xfrm>
                <a:off x="1843803" y="3567764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96" y="395"/>
                    </a:lnTo>
                    <a:cubicBezTo>
                      <a:pt x="321" y="410"/>
                      <a:pt x="353" y="417"/>
                      <a:pt x="386" y="417"/>
                    </a:cubicBezTo>
                    <a:cubicBezTo>
                      <a:pt x="420" y="417"/>
                      <a:pt x="454" y="410"/>
                      <a:pt x="482" y="395"/>
                    </a:cubicBezTo>
                    <a:lnTo>
                      <a:pt x="691" y="273"/>
                    </a:lnTo>
                    <a:cubicBezTo>
                      <a:pt x="741" y="237"/>
                      <a:pt x="741" y="193"/>
                      <a:pt x="691" y="159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018;p41">
                <a:extLst>
                  <a:ext uri="{FF2B5EF4-FFF2-40B4-BE49-F238E27FC236}">
                    <a16:creationId xmlns:a16="http://schemas.microsoft.com/office/drawing/2014/main" id="{8AD5DDC0-172C-AFEF-7A6C-12A6A0C59350}"/>
                  </a:ext>
                </a:extLst>
              </p:cNvPr>
              <p:cNvSpPr/>
              <p:nvPr/>
            </p:nvSpPr>
            <p:spPr>
              <a:xfrm>
                <a:off x="1879874" y="3451359"/>
                <a:ext cx="54372" cy="3000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282" extrusionOk="0">
                    <a:moveTo>
                      <a:pt x="327" y="1"/>
                    </a:moveTo>
                    <a:cubicBezTo>
                      <a:pt x="294" y="1"/>
                      <a:pt x="261" y="8"/>
                      <a:pt x="236" y="23"/>
                    </a:cubicBezTo>
                    <a:lnTo>
                      <a:pt x="50" y="132"/>
                    </a:lnTo>
                    <a:cubicBezTo>
                      <a:pt x="0" y="159"/>
                      <a:pt x="0" y="209"/>
                      <a:pt x="50" y="239"/>
                    </a:cubicBezTo>
                    <a:lnTo>
                      <a:pt x="86" y="261"/>
                    </a:lnTo>
                    <a:cubicBezTo>
                      <a:pt x="111" y="275"/>
                      <a:pt x="144" y="282"/>
                      <a:pt x="177" y="282"/>
                    </a:cubicBezTo>
                    <a:cubicBezTo>
                      <a:pt x="210" y="282"/>
                      <a:pt x="244" y="275"/>
                      <a:pt x="273" y="261"/>
                    </a:cubicBezTo>
                    <a:lnTo>
                      <a:pt x="452" y="152"/>
                    </a:lnTo>
                    <a:cubicBezTo>
                      <a:pt x="511" y="123"/>
                      <a:pt x="511" y="73"/>
                      <a:pt x="452" y="45"/>
                    </a:cubicBezTo>
                    <a:lnTo>
                      <a:pt x="424" y="23"/>
                    </a:lnTo>
                    <a:cubicBezTo>
                      <a:pt x="395" y="8"/>
                      <a:pt x="361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019;p41">
                <a:extLst>
                  <a:ext uri="{FF2B5EF4-FFF2-40B4-BE49-F238E27FC236}">
                    <a16:creationId xmlns:a16="http://schemas.microsoft.com/office/drawing/2014/main" id="{BB868904-D65E-3A2B-0E40-190656876100}"/>
                  </a:ext>
                </a:extLst>
              </p:cNvPr>
              <p:cNvSpPr/>
              <p:nvPr/>
            </p:nvSpPr>
            <p:spPr>
              <a:xfrm>
                <a:off x="1805711" y="3681722"/>
                <a:ext cx="128534" cy="72779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684" extrusionOk="0">
                    <a:moveTo>
                      <a:pt x="845" y="1"/>
                    </a:moveTo>
                    <a:cubicBezTo>
                      <a:pt x="811" y="1"/>
                      <a:pt x="779" y="7"/>
                      <a:pt x="754" y="21"/>
                    </a:cubicBezTo>
                    <a:lnTo>
                      <a:pt x="50" y="425"/>
                    </a:lnTo>
                    <a:cubicBezTo>
                      <a:pt x="0" y="453"/>
                      <a:pt x="0" y="503"/>
                      <a:pt x="50" y="532"/>
                    </a:cubicBezTo>
                    <a:lnTo>
                      <a:pt x="266" y="661"/>
                    </a:lnTo>
                    <a:cubicBezTo>
                      <a:pt x="294" y="676"/>
                      <a:pt x="328" y="683"/>
                      <a:pt x="361" y="683"/>
                    </a:cubicBezTo>
                    <a:cubicBezTo>
                      <a:pt x="395" y="683"/>
                      <a:pt x="427" y="676"/>
                      <a:pt x="452" y="661"/>
                    </a:cubicBezTo>
                    <a:lnTo>
                      <a:pt x="1156" y="259"/>
                    </a:lnTo>
                    <a:cubicBezTo>
                      <a:pt x="1208" y="230"/>
                      <a:pt x="1208" y="180"/>
                      <a:pt x="1156" y="151"/>
                    </a:cubicBezTo>
                    <a:lnTo>
                      <a:pt x="940" y="21"/>
                    </a:lnTo>
                    <a:cubicBezTo>
                      <a:pt x="912" y="7"/>
                      <a:pt x="878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020;p41">
                <a:extLst>
                  <a:ext uri="{FF2B5EF4-FFF2-40B4-BE49-F238E27FC236}">
                    <a16:creationId xmlns:a16="http://schemas.microsoft.com/office/drawing/2014/main" id="{ADC5E084-ABBB-F1A3-1E38-B39D3890346C}"/>
                  </a:ext>
                </a:extLst>
              </p:cNvPr>
              <p:cNvSpPr/>
              <p:nvPr/>
            </p:nvSpPr>
            <p:spPr>
              <a:xfrm>
                <a:off x="1857636" y="3498921"/>
                <a:ext cx="79589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6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7" y="159"/>
                    </a:lnTo>
                    <a:cubicBezTo>
                      <a:pt x="7" y="187"/>
                      <a:pt x="0" y="237"/>
                      <a:pt x="57" y="266"/>
                    </a:cubicBezTo>
                    <a:lnTo>
                      <a:pt x="266" y="388"/>
                    </a:lnTo>
                    <a:cubicBezTo>
                      <a:pt x="291" y="407"/>
                      <a:pt x="325" y="416"/>
                      <a:pt x="359" y="416"/>
                    </a:cubicBezTo>
                    <a:cubicBezTo>
                      <a:pt x="393" y="416"/>
                      <a:pt x="427" y="407"/>
                      <a:pt x="452" y="388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7" y="144"/>
                    </a:cubicBezTo>
                    <a:lnTo>
                      <a:pt x="482" y="21"/>
                    </a:lnTo>
                    <a:cubicBezTo>
                      <a:pt x="457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021;p41">
                <a:extLst>
                  <a:ext uri="{FF2B5EF4-FFF2-40B4-BE49-F238E27FC236}">
                    <a16:creationId xmlns:a16="http://schemas.microsoft.com/office/drawing/2014/main" id="{ED16C1EE-C968-C71C-1683-EB4C88B66460}"/>
                  </a:ext>
                </a:extLst>
              </p:cNvPr>
              <p:cNvSpPr/>
              <p:nvPr/>
            </p:nvSpPr>
            <p:spPr>
              <a:xfrm>
                <a:off x="1857636" y="3739819"/>
                <a:ext cx="79589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24" extrusionOk="0">
                    <a:moveTo>
                      <a:pt x="384" y="0"/>
                    </a:moveTo>
                    <a:cubicBezTo>
                      <a:pt x="351" y="0"/>
                      <a:pt x="317" y="7"/>
                      <a:pt x="288" y="22"/>
                    </a:cubicBezTo>
                    <a:lnTo>
                      <a:pt x="50" y="165"/>
                    </a:lnTo>
                    <a:cubicBezTo>
                      <a:pt x="0" y="195"/>
                      <a:pt x="0" y="245"/>
                      <a:pt x="50" y="274"/>
                    </a:cubicBezTo>
                    <a:lnTo>
                      <a:pt x="266" y="396"/>
                    </a:lnTo>
                    <a:cubicBezTo>
                      <a:pt x="292" y="415"/>
                      <a:pt x="329" y="423"/>
                      <a:pt x="365" y="423"/>
                    </a:cubicBezTo>
                    <a:cubicBezTo>
                      <a:pt x="397" y="423"/>
                      <a:pt x="429" y="416"/>
                      <a:pt x="452" y="403"/>
                    </a:cubicBezTo>
                    <a:lnTo>
                      <a:pt x="697" y="258"/>
                    </a:lnTo>
                    <a:cubicBezTo>
                      <a:pt x="747" y="231"/>
                      <a:pt x="747" y="181"/>
                      <a:pt x="697" y="151"/>
                    </a:cubicBezTo>
                    <a:lnTo>
                      <a:pt x="475" y="22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022;p41">
                <a:extLst>
                  <a:ext uri="{FF2B5EF4-FFF2-40B4-BE49-F238E27FC236}">
                    <a16:creationId xmlns:a16="http://schemas.microsoft.com/office/drawing/2014/main" id="{9EA1C31D-6B20-28EB-0CAA-82F0C4F909EF}"/>
                  </a:ext>
                </a:extLst>
              </p:cNvPr>
              <p:cNvSpPr/>
              <p:nvPr/>
            </p:nvSpPr>
            <p:spPr>
              <a:xfrm>
                <a:off x="1879874" y="3609794"/>
                <a:ext cx="75652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96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0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59" y="375"/>
                    </a:lnTo>
                    <a:cubicBezTo>
                      <a:pt x="287" y="388"/>
                      <a:pt x="321" y="395"/>
                      <a:pt x="355" y="395"/>
                    </a:cubicBezTo>
                    <a:cubicBezTo>
                      <a:pt x="388" y="395"/>
                      <a:pt x="420" y="388"/>
                      <a:pt x="445" y="375"/>
                    </a:cubicBezTo>
                    <a:lnTo>
                      <a:pt x="661" y="252"/>
                    </a:lnTo>
                    <a:cubicBezTo>
                      <a:pt x="711" y="223"/>
                      <a:pt x="711" y="173"/>
                      <a:pt x="661" y="143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023;p41">
                <a:extLst>
                  <a:ext uri="{FF2B5EF4-FFF2-40B4-BE49-F238E27FC236}">
                    <a16:creationId xmlns:a16="http://schemas.microsoft.com/office/drawing/2014/main" id="{ADE36DAA-74B2-2250-63A4-44BEFB2E43EB}"/>
                  </a:ext>
                </a:extLst>
              </p:cNvPr>
              <p:cNvSpPr/>
              <p:nvPr/>
            </p:nvSpPr>
            <p:spPr>
              <a:xfrm>
                <a:off x="1895089" y="3536375"/>
                <a:ext cx="81930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2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7" y="159"/>
                    </a:lnTo>
                    <a:cubicBezTo>
                      <a:pt x="0" y="195"/>
                      <a:pt x="0" y="238"/>
                      <a:pt x="57" y="273"/>
                    </a:cubicBezTo>
                    <a:lnTo>
                      <a:pt x="295" y="411"/>
                    </a:lnTo>
                    <a:cubicBezTo>
                      <a:pt x="320" y="425"/>
                      <a:pt x="354" y="432"/>
                      <a:pt x="388" y="432"/>
                    </a:cubicBezTo>
                    <a:cubicBezTo>
                      <a:pt x="422" y="432"/>
                      <a:pt x="456" y="425"/>
                      <a:pt x="482" y="411"/>
                    </a:cubicBezTo>
                    <a:lnTo>
                      <a:pt x="720" y="273"/>
                    </a:lnTo>
                    <a:cubicBezTo>
                      <a:pt x="770" y="238"/>
                      <a:pt x="770" y="195"/>
                      <a:pt x="720" y="159"/>
                    </a:cubicBezTo>
                    <a:lnTo>
                      <a:pt x="482" y="23"/>
                    </a:lnTo>
                    <a:cubicBezTo>
                      <a:pt x="456" y="8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024;p41">
                <a:extLst>
                  <a:ext uri="{FF2B5EF4-FFF2-40B4-BE49-F238E27FC236}">
                    <a16:creationId xmlns:a16="http://schemas.microsoft.com/office/drawing/2014/main" id="{8C04DA40-2070-71A4-EB97-8D70AD364F9B}"/>
                  </a:ext>
                </a:extLst>
              </p:cNvPr>
              <p:cNvSpPr/>
              <p:nvPr/>
            </p:nvSpPr>
            <p:spPr>
              <a:xfrm>
                <a:off x="1911901" y="3470618"/>
                <a:ext cx="73524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7" extrusionOk="0">
                    <a:moveTo>
                      <a:pt x="334" y="1"/>
                    </a:moveTo>
                    <a:cubicBezTo>
                      <a:pt x="301" y="1"/>
                      <a:pt x="267" y="8"/>
                      <a:pt x="237" y="21"/>
                    </a:cubicBezTo>
                    <a:lnTo>
                      <a:pt x="58" y="130"/>
                    </a:lnTo>
                    <a:cubicBezTo>
                      <a:pt x="1" y="158"/>
                      <a:pt x="1" y="209"/>
                      <a:pt x="51" y="237"/>
                    </a:cubicBezTo>
                    <a:lnTo>
                      <a:pt x="267" y="359"/>
                    </a:lnTo>
                    <a:cubicBezTo>
                      <a:pt x="292" y="378"/>
                      <a:pt x="326" y="387"/>
                      <a:pt x="360" y="387"/>
                    </a:cubicBezTo>
                    <a:cubicBezTo>
                      <a:pt x="394" y="387"/>
                      <a:pt x="428" y="378"/>
                      <a:pt x="453" y="359"/>
                    </a:cubicBezTo>
                    <a:lnTo>
                      <a:pt x="641" y="259"/>
                    </a:lnTo>
                    <a:cubicBezTo>
                      <a:pt x="691" y="223"/>
                      <a:pt x="691" y="180"/>
                      <a:pt x="641" y="151"/>
                    </a:cubicBezTo>
                    <a:lnTo>
                      <a:pt x="425" y="21"/>
                    </a:lnTo>
                    <a:cubicBezTo>
                      <a:pt x="399" y="8"/>
                      <a:pt x="367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025;p41">
                <a:extLst>
                  <a:ext uri="{FF2B5EF4-FFF2-40B4-BE49-F238E27FC236}">
                    <a16:creationId xmlns:a16="http://schemas.microsoft.com/office/drawing/2014/main" id="{F306BD32-C486-BE3D-5898-1E58C63F1B91}"/>
                  </a:ext>
                </a:extLst>
              </p:cNvPr>
              <p:cNvSpPr/>
              <p:nvPr/>
            </p:nvSpPr>
            <p:spPr>
              <a:xfrm>
                <a:off x="1908816" y="3651823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60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1" y="145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73" y="382"/>
                    </a:lnTo>
                    <a:cubicBezTo>
                      <a:pt x="299" y="396"/>
                      <a:pt x="334" y="404"/>
                      <a:pt x="368" y="404"/>
                    </a:cubicBezTo>
                    <a:cubicBezTo>
                      <a:pt x="402" y="404"/>
                      <a:pt x="436" y="396"/>
                      <a:pt x="461" y="382"/>
                    </a:cubicBezTo>
                    <a:lnTo>
                      <a:pt x="670" y="259"/>
                    </a:lnTo>
                    <a:cubicBezTo>
                      <a:pt x="720" y="232"/>
                      <a:pt x="720" y="180"/>
                      <a:pt x="670" y="152"/>
                    </a:cubicBezTo>
                    <a:lnTo>
                      <a:pt x="454" y="23"/>
                    </a:lnTo>
                    <a:cubicBezTo>
                      <a:pt x="428" y="8"/>
                      <a:pt x="394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026;p41">
                <a:extLst>
                  <a:ext uri="{FF2B5EF4-FFF2-40B4-BE49-F238E27FC236}">
                    <a16:creationId xmlns:a16="http://schemas.microsoft.com/office/drawing/2014/main" id="{F02CBF60-D64C-49F0-8F1F-BD0BF166BC87}"/>
                  </a:ext>
                </a:extLst>
              </p:cNvPr>
              <p:cNvSpPr/>
              <p:nvPr/>
            </p:nvSpPr>
            <p:spPr>
              <a:xfrm>
                <a:off x="1927862" y="3421673"/>
                <a:ext cx="58309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2" extrusionOk="0">
                    <a:moveTo>
                      <a:pt x="368" y="0"/>
                    </a:moveTo>
                    <a:cubicBezTo>
                      <a:pt x="334" y="0"/>
                      <a:pt x="300" y="8"/>
                      <a:pt x="275" y="22"/>
                    </a:cubicBezTo>
                    <a:lnTo>
                      <a:pt x="51" y="152"/>
                    </a:lnTo>
                    <a:cubicBezTo>
                      <a:pt x="1" y="179"/>
                      <a:pt x="1" y="229"/>
                      <a:pt x="51" y="259"/>
                    </a:cubicBezTo>
                    <a:lnTo>
                      <a:pt x="87" y="281"/>
                    </a:lnTo>
                    <a:cubicBezTo>
                      <a:pt x="112" y="295"/>
                      <a:pt x="146" y="302"/>
                      <a:pt x="181" y="302"/>
                    </a:cubicBezTo>
                    <a:cubicBezTo>
                      <a:pt x="215" y="302"/>
                      <a:pt x="249" y="295"/>
                      <a:pt x="275" y="281"/>
                    </a:cubicBezTo>
                    <a:lnTo>
                      <a:pt x="498" y="152"/>
                    </a:lnTo>
                    <a:cubicBezTo>
                      <a:pt x="548" y="123"/>
                      <a:pt x="548" y="73"/>
                      <a:pt x="498" y="43"/>
                    </a:cubicBezTo>
                    <a:lnTo>
                      <a:pt x="462" y="22"/>
                    </a:lnTo>
                    <a:cubicBezTo>
                      <a:pt x="437" y="8"/>
                      <a:pt x="403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027;p41">
                <a:extLst>
                  <a:ext uri="{FF2B5EF4-FFF2-40B4-BE49-F238E27FC236}">
                    <a16:creationId xmlns:a16="http://schemas.microsoft.com/office/drawing/2014/main" id="{34448F1F-826D-BBEB-DF9A-25247A8DBB2F}"/>
                  </a:ext>
                </a:extLst>
              </p:cNvPr>
              <p:cNvSpPr/>
              <p:nvPr/>
            </p:nvSpPr>
            <p:spPr>
              <a:xfrm>
                <a:off x="1911901" y="3711515"/>
                <a:ext cx="74269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95" extrusionOk="0">
                    <a:moveTo>
                      <a:pt x="335" y="0"/>
                    </a:moveTo>
                    <a:cubicBezTo>
                      <a:pt x="301" y="0"/>
                      <a:pt x="267" y="8"/>
                      <a:pt x="237" y="22"/>
                    </a:cubicBezTo>
                    <a:lnTo>
                      <a:pt x="51" y="136"/>
                    </a:lnTo>
                    <a:cubicBezTo>
                      <a:pt x="1" y="166"/>
                      <a:pt x="1" y="216"/>
                      <a:pt x="51" y="245"/>
                    </a:cubicBezTo>
                    <a:lnTo>
                      <a:pt x="267" y="367"/>
                    </a:lnTo>
                    <a:cubicBezTo>
                      <a:pt x="295" y="386"/>
                      <a:pt x="329" y="395"/>
                      <a:pt x="362" y="395"/>
                    </a:cubicBezTo>
                    <a:cubicBezTo>
                      <a:pt x="396" y="395"/>
                      <a:pt x="428" y="386"/>
                      <a:pt x="453" y="367"/>
                    </a:cubicBezTo>
                    <a:lnTo>
                      <a:pt x="648" y="259"/>
                    </a:lnTo>
                    <a:cubicBezTo>
                      <a:pt x="698" y="231"/>
                      <a:pt x="698" y="179"/>
                      <a:pt x="648" y="152"/>
                    </a:cubicBezTo>
                    <a:lnTo>
                      <a:pt x="432" y="22"/>
                    </a:lnTo>
                    <a:cubicBezTo>
                      <a:pt x="403" y="8"/>
                      <a:pt x="369" y="0"/>
                      <a:pt x="3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028;p41">
                <a:extLst>
                  <a:ext uri="{FF2B5EF4-FFF2-40B4-BE49-F238E27FC236}">
                    <a16:creationId xmlns:a16="http://schemas.microsoft.com/office/drawing/2014/main" id="{9CB4B827-FC6E-5D76-5512-46EC4340FD92}"/>
                  </a:ext>
                </a:extLst>
              </p:cNvPr>
              <p:cNvSpPr/>
              <p:nvPr/>
            </p:nvSpPr>
            <p:spPr>
              <a:xfrm>
                <a:off x="1931054" y="3578405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66" y="388"/>
                    </a:lnTo>
                    <a:cubicBezTo>
                      <a:pt x="291" y="403"/>
                      <a:pt x="323" y="410"/>
                      <a:pt x="357" y="410"/>
                    </a:cubicBezTo>
                    <a:cubicBezTo>
                      <a:pt x="390" y="410"/>
                      <a:pt x="424" y="403"/>
                      <a:pt x="452" y="388"/>
                    </a:cubicBezTo>
                    <a:lnTo>
                      <a:pt x="690" y="252"/>
                    </a:lnTo>
                    <a:cubicBezTo>
                      <a:pt x="740" y="223"/>
                      <a:pt x="740" y="173"/>
                      <a:pt x="690" y="145"/>
                    </a:cubicBezTo>
                    <a:lnTo>
                      <a:pt x="482" y="23"/>
                    </a:lnTo>
                    <a:cubicBezTo>
                      <a:pt x="457" y="8"/>
                      <a:pt x="423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029;p41">
                <a:extLst>
                  <a:ext uri="{FF2B5EF4-FFF2-40B4-BE49-F238E27FC236}">
                    <a16:creationId xmlns:a16="http://schemas.microsoft.com/office/drawing/2014/main" id="{E2607AE7-30EB-4162-F1C2-0136A82BD354}"/>
                  </a:ext>
                </a:extLst>
              </p:cNvPr>
              <p:cNvSpPr/>
              <p:nvPr/>
            </p:nvSpPr>
            <p:spPr>
              <a:xfrm>
                <a:off x="1949355" y="3508285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34" y="1"/>
                    </a:moveTo>
                    <a:cubicBezTo>
                      <a:pt x="301" y="1"/>
                      <a:pt x="266" y="10"/>
                      <a:pt x="237" y="28"/>
                    </a:cubicBezTo>
                    <a:lnTo>
                      <a:pt x="58" y="128"/>
                    </a:lnTo>
                    <a:cubicBezTo>
                      <a:pt x="1" y="164"/>
                      <a:pt x="1" y="207"/>
                      <a:pt x="58" y="244"/>
                    </a:cubicBezTo>
                    <a:lnTo>
                      <a:pt x="296" y="380"/>
                    </a:lnTo>
                    <a:cubicBezTo>
                      <a:pt x="321" y="394"/>
                      <a:pt x="353" y="401"/>
                      <a:pt x="386" y="401"/>
                    </a:cubicBezTo>
                    <a:cubicBezTo>
                      <a:pt x="420" y="401"/>
                      <a:pt x="454" y="394"/>
                      <a:pt x="482" y="380"/>
                    </a:cubicBezTo>
                    <a:lnTo>
                      <a:pt x="662" y="271"/>
                    </a:lnTo>
                    <a:cubicBezTo>
                      <a:pt x="720" y="244"/>
                      <a:pt x="720" y="192"/>
                      <a:pt x="668" y="164"/>
                    </a:cubicBezTo>
                    <a:lnTo>
                      <a:pt x="425" y="28"/>
                    </a:lnTo>
                    <a:cubicBezTo>
                      <a:pt x="400" y="10"/>
                      <a:pt x="36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030;p41">
                <a:extLst>
                  <a:ext uri="{FF2B5EF4-FFF2-40B4-BE49-F238E27FC236}">
                    <a16:creationId xmlns:a16="http://schemas.microsoft.com/office/drawing/2014/main" id="{1A9013B1-C21B-235C-071C-8B6C56714217}"/>
                  </a:ext>
                </a:extLst>
              </p:cNvPr>
              <p:cNvSpPr/>
              <p:nvPr/>
            </p:nvSpPr>
            <p:spPr>
              <a:xfrm>
                <a:off x="1979999" y="3391773"/>
                <a:ext cx="57457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297" extrusionOk="0">
                    <a:moveTo>
                      <a:pt x="360" y="0"/>
                    </a:moveTo>
                    <a:cubicBezTo>
                      <a:pt x="326" y="0"/>
                      <a:pt x="292" y="8"/>
                      <a:pt x="267" y="22"/>
                    </a:cubicBezTo>
                    <a:lnTo>
                      <a:pt x="58" y="145"/>
                    </a:lnTo>
                    <a:cubicBezTo>
                      <a:pt x="1" y="174"/>
                      <a:pt x="1" y="224"/>
                      <a:pt x="58" y="252"/>
                    </a:cubicBezTo>
                    <a:lnTo>
                      <a:pt x="87" y="274"/>
                    </a:lnTo>
                    <a:cubicBezTo>
                      <a:pt x="112" y="289"/>
                      <a:pt x="146" y="296"/>
                      <a:pt x="180" y="296"/>
                    </a:cubicBezTo>
                    <a:cubicBezTo>
                      <a:pt x="214" y="296"/>
                      <a:pt x="248" y="289"/>
                      <a:pt x="273" y="274"/>
                    </a:cubicBezTo>
                    <a:lnTo>
                      <a:pt x="489" y="152"/>
                    </a:lnTo>
                    <a:cubicBezTo>
                      <a:pt x="539" y="122"/>
                      <a:pt x="539" y="72"/>
                      <a:pt x="489" y="45"/>
                    </a:cubicBezTo>
                    <a:lnTo>
                      <a:pt x="453" y="22"/>
                    </a:lnTo>
                    <a:cubicBezTo>
                      <a:pt x="428" y="8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031;p41">
                <a:extLst>
                  <a:ext uri="{FF2B5EF4-FFF2-40B4-BE49-F238E27FC236}">
                    <a16:creationId xmlns:a16="http://schemas.microsoft.com/office/drawing/2014/main" id="{B4B60F11-9D41-0944-7D28-5DA565424DEA}"/>
                  </a:ext>
                </a:extLst>
              </p:cNvPr>
              <p:cNvSpPr/>
              <p:nvPr/>
            </p:nvSpPr>
            <p:spPr>
              <a:xfrm>
                <a:off x="1960740" y="3682467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61" y="0"/>
                    </a:moveTo>
                    <a:cubicBezTo>
                      <a:pt x="327" y="0"/>
                      <a:pt x="293" y="7"/>
                      <a:pt x="268" y="21"/>
                    </a:cubicBezTo>
                    <a:lnTo>
                      <a:pt x="53" y="144"/>
                    </a:lnTo>
                    <a:cubicBezTo>
                      <a:pt x="1" y="173"/>
                      <a:pt x="1" y="223"/>
                      <a:pt x="53" y="252"/>
                    </a:cubicBezTo>
                    <a:lnTo>
                      <a:pt x="268" y="375"/>
                    </a:lnTo>
                    <a:cubicBezTo>
                      <a:pt x="297" y="392"/>
                      <a:pt x="331" y="401"/>
                      <a:pt x="364" y="401"/>
                    </a:cubicBezTo>
                    <a:cubicBezTo>
                      <a:pt x="397" y="401"/>
                      <a:pt x="429" y="392"/>
                      <a:pt x="454" y="375"/>
                    </a:cubicBezTo>
                    <a:lnTo>
                      <a:pt x="670" y="252"/>
                    </a:lnTo>
                    <a:cubicBezTo>
                      <a:pt x="720" y="223"/>
                      <a:pt x="720" y="173"/>
                      <a:pt x="670" y="144"/>
                    </a:cubicBezTo>
                    <a:lnTo>
                      <a:pt x="454" y="21"/>
                    </a:lnTo>
                    <a:cubicBezTo>
                      <a:pt x="429" y="7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032;p41">
                <a:extLst>
                  <a:ext uri="{FF2B5EF4-FFF2-40B4-BE49-F238E27FC236}">
                    <a16:creationId xmlns:a16="http://schemas.microsoft.com/office/drawing/2014/main" id="{4E572222-411D-58D5-6CC1-18D1237E079E}"/>
                  </a:ext>
                </a:extLst>
              </p:cNvPr>
              <p:cNvSpPr/>
              <p:nvPr/>
            </p:nvSpPr>
            <p:spPr>
              <a:xfrm>
                <a:off x="1960740" y="3440719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3" y="152"/>
                    </a:lnTo>
                    <a:cubicBezTo>
                      <a:pt x="1" y="180"/>
                      <a:pt x="1" y="232"/>
                      <a:pt x="53" y="259"/>
                    </a:cubicBezTo>
                    <a:lnTo>
                      <a:pt x="260" y="382"/>
                    </a:lnTo>
                    <a:cubicBezTo>
                      <a:pt x="289" y="396"/>
                      <a:pt x="323" y="404"/>
                      <a:pt x="357" y="404"/>
                    </a:cubicBezTo>
                    <a:cubicBezTo>
                      <a:pt x="390" y="404"/>
                      <a:pt x="423" y="396"/>
                      <a:pt x="448" y="382"/>
                    </a:cubicBezTo>
                    <a:lnTo>
                      <a:pt x="670" y="252"/>
                    </a:lnTo>
                    <a:cubicBezTo>
                      <a:pt x="720" y="223"/>
                      <a:pt x="727" y="173"/>
                      <a:pt x="670" y="145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033;p41">
                <a:extLst>
                  <a:ext uri="{FF2B5EF4-FFF2-40B4-BE49-F238E27FC236}">
                    <a16:creationId xmlns:a16="http://schemas.microsoft.com/office/drawing/2014/main" id="{8A283218-2C84-4CDC-193C-0A39C74CDA20}"/>
                  </a:ext>
                </a:extLst>
              </p:cNvPr>
              <p:cNvSpPr/>
              <p:nvPr/>
            </p:nvSpPr>
            <p:spPr>
              <a:xfrm>
                <a:off x="1959995" y="3620434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86" y="1"/>
                    </a:moveTo>
                    <a:cubicBezTo>
                      <a:pt x="353" y="1"/>
                      <a:pt x="321" y="8"/>
                      <a:pt x="296" y="23"/>
                    </a:cubicBezTo>
                    <a:lnTo>
                      <a:pt x="51" y="159"/>
                    </a:lnTo>
                    <a:cubicBezTo>
                      <a:pt x="1" y="195"/>
                      <a:pt x="1" y="238"/>
                      <a:pt x="51" y="275"/>
                    </a:cubicBezTo>
                    <a:lnTo>
                      <a:pt x="275" y="397"/>
                    </a:lnTo>
                    <a:cubicBezTo>
                      <a:pt x="300" y="411"/>
                      <a:pt x="334" y="418"/>
                      <a:pt x="368" y="418"/>
                    </a:cubicBezTo>
                    <a:cubicBezTo>
                      <a:pt x="402" y="418"/>
                      <a:pt x="436" y="411"/>
                      <a:pt x="461" y="397"/>
                    </a:cubicBezTo>
                    <a:lnTo>
                      <a:pt x="698" y="259"/>
                    </a:lnTo>
                    <a:cubicBezTo>
                      <a:pt x="750" y="232"/>
                      <a:pt x="750" y="181"/>
                      <a:pt x="698" y="152"/>
                    </a:cubicBezTo>
                    <a:lnTo>
                      <a:pt x="482" y="23"/>
                    </a:lnTo>
                    <a:cubicBezTo>
                      <a:pt x="454" y="8"/>
                      <a:pt x="420" y="1"/>
                      <a:pt x="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034;p41">
                <a:extLst>
                  <a:ext uri="{FF2B5EF4-FFF2-40B4-BE49-F238E27FC236}">
                    <a16:creationId xmlns:a16="http://schemas.microsoft.com/office/drawing/2014/main" id="{6FF18601-8ED7-90DA-8F0B-CFA1017C91A4}"/>
                  </a:ext>
                </a:extLst>
              </p:cNvPr>
              <p:cNvSpPr/>
              <p:nvPr/>
            </p:nvSpPr>
            <p:spPr>
              <a:xfrm>
                <a:off x="1985319" y="3550208"/>
                <a:ext cx="73524" cy="4053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1" extrusionOk="0">
                    <a:moveTo>
                      <a:pt x="331" y="0"/>
                    </a:moveTo>
                    <a:cubicBezTo>
                      <a:pt x="296" y="0"/>
                      <a:pt x="262" y="7"/>
                      <a:pt x="237" y="22"/>
                    </a:cubicBezTo>
                    <a:lnTo>
                      <a:pt x="51" y="129"/>
                    </a:lnTo>
                    <a:cubicBezTo>
                      <a:pt x="1" y="158"/>
                      <a:pt x="1" y="208"/>
                      <a:pt x="51" y="238"/>
                    </a:cubicBezTo>
                    <a:lnTo>
                      <a:pt x="260" y="358"/>
                    </a:lnTo>
                    <a:cubicBezTo>
                      <a:pt x="288" y="373"/>
                      <a:pt x="322" y="380"/>
                      <a:pt x="356" y="380"/>
                    </a:cubicBezTo>
                    <a:cubicBezTo>
                      <a:pt x="390" y="380"/>
                      <a:pt x="424" y="373"/>
                      <a:pt x="453" y="358"/>
                    </a:cubicBezTo>
                    <a:lnTo>
                      <a:pt x="632" y="251"/>
                    </a:lnTo>
                    <a:cubicBezTo>
                      <a:pt x="691" y="222"/>
                      <a:pt x="691" y="172"/>
                      <a:pt x="632" y="143"/>
                    </a:cubicBezTo>
                    <a:lnTo>
                      <a:pt x="425" y="22"/>
                    </a:lnTo>
                    <a:cubicBezTo>
                      <a:pt x="399" y="7"/>
                      <a:pt x="365" y="0"/>
                      <a:pt x="3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035;p41">
                <a:extLst>
                  <a:ext uri="{FF2B5EF4-FFF2-40B4-BE49-F238E27FC236}">
                    <a16:creationId xmlns:a16="http://schemas.microsoft.com/office/drawing/2014/main" id="{FD5F4F62-2775-685E-0841-7EDFB5DA4B05}"/>
                  </a:ext>
                </a:extLst>
              </p:cNvPr>
              <p:cNvSpPr/>
              <p:nvPr/>
            </p:nvSpPr>
            <p:spPr>
              <a:xfrm>
                <a:off x="1998407" y="3478173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1"/>
                    </a:moveTo>
                    <a:cubicBezTo>
                      <a:pt x="332" y="1"/>
                      <a:pt x="298" y="8"/>
                      <a:pt x="273" y="23"/>
                    </a:cubicBezTo>
                    <a:lnTo>
                      <a:pt x="50" y="152"/>
                    </a:lnTo>
                    <a:cubicBezTo>
                      <a:pt x="0" y="182"/>
                      <a:pt x="0" y="232"/>
                      <a:pt x="50" y="259"/>
                    </a:cubicBezTo>
                    <a:lnTo>
                      <a:pt x="287" y="397"/>
                    </a:lnTo>
                    <a:cubicBezTo>
                      <a:pt x="312" y="411"/>
                      <a:pt x="346" y="418"/>
                      <a:pt x="380" y="418"/>
                    </a:cubicBezTo>
                    <a:cubicBezTo>
                      <a:pt x="414" y="418"/>
                      <a:pt x="449" y="411"/>
                      <a:pt x="475" y="397"/>
                    </a:cubicBezTo>
                    <a:lnTo>
                      <a:pt x="697" y="268"/>
                    </a:lnTo>
                    <a:cubicBezTo>
                      <a:pt x="747" y="238"/>
                      <a:pt x="747" y="188"/>
                      <a:pt x="697" y="159"/>
                    </a:cubicBezTo>
                    <a:lnTo>
                      <a:pt x="459" y="23"/>
                    </a:lnTo>
                    <a:cubicBezTo>
                      <a:pt x="434" y="8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036;p41">
                <a:extLst>
                  <a:ext uri="{FF2B5EF4-FFF2-40B4-BE49-F238E27FC236}">
                    <a16:creationId xmlns:a16="http://schemas.microsoft.com/office/drawing/2014/main" id="{FB38EC7F-3738-8424-71F7-0A8D825FBB43}"/>
                  </a:ext>
                </a:extLst>
              </p:cNvPr>
              <p:cNvSpPr/>
              <p:nvPr/>
            </p:nvSpPr>
            <p:spPr>
              <a:xfrm>
                <a:off x="2014368" y="3592344"/>
                <a:ext cx="74269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87" extrusionOk="0">
                    <a:moveTo>
                      <a:pt x="332" y="1"/>
                    </a:moveTo>
                    <a:cubicBezTo>
                      <a:pt x="298" y="1"/>
                      <a:pt x="264" y="10"/>
                      <a:pt x="239" y="28"/>
                    </a:cubicBezTo>
                    <a:lnTo>
                      <a:pt x="51" y="135"/>
                    </a:lnTo>
                    <a:cubicBezTo>
                      <a:pt x="1" y="164"/>
                      <a:pt x="1" y="207"/>
                      <a:pt x="51" y="244"/>
                    </a:cubicBezTo>
                    <a:lnTo>
                      <a:pt x="273" y="366"/>
                    </a:lnTo>
                    <a:cubicBezTo>
                      <a:pt x="299" y="380"/>
                      <a:pt x="333" y="387"/>
                      <a:pt x="368" y="387"/>
                    </a:cubicBezTo>
                    <a:cubicBezTo>
                      <a:pt x="402" y="387"/>
                      <a:pt x="436" y="380"/>
                      <a:pt x="461" y="366"/>
                    </a:cubicBezTo>
                    <a:lnTo>
                      <a:pt x="647" y="257"/>
                    </a:lnTo>
                    <a:cubicBezTo>
                      <a:pt x="697" y="230"/>
                      <a:pt x="697" y="178"/>
                      <a:pt x="647" y="150"/>
                    </a:cubicBezTo>
                    <a:lnTo>
                      <a:pt x="425" y="28"/>
                    </a:lnTo>
                    <a:cubicBezTo>
                      <a:pt x="400" y="10"/>
                      <a:pt x="366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037;p41">
                <a:extLst>
                  <a:ext uri="{FF2B5EF4-FFF2-40B4-BE49-F238E27FC236}">
                    <a16:creationId xmlns:a16="http://schemas.microsoft.com/office/drawing/2014/main" id="{698CE174-351B-EAEC-190F-41035B7459D4}"/>
                  </a:ext>
                </a:extLst>
              </p:cNvPr>
              <p:cNvSpPr/>
              <p:nvPr/>
            </p:nvSpPr>
            <p:spPr>
              <a:xfrm>
                <a:off x="2012878" y="3411032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1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6" y="373"/>
                    </a:lnTo>
                    <a:cubicBezTo>
                      <a:pt x="291" y="387"/>
                      <a:pt x="325" y="395"/>
                      <a:pt x="360" y="395"/>
                    </a:cubicBezTo>
                    <a:cubicBezTo>
                      <a:pt x="394" y="395"/>
                      <a:pt x="428" y="387"/>
                      <a:pt x="453" y="373"/>
                    </a:cubicBezTo>
                    <a:lnTo>
                      <a:pt x="661" y="252"/>
                    </a:lnTo>
                    <a:cubicBezTo>
                      <a:pt x="718" y="223"/>
                      <a:pt x="718" y="173"/>
                      <a:pt x="661" y="143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038;p41">
                <a:extLst>
                  <a:ext uri="{FF2B5EF4-FFF2-40B4-BE49-F238E27FC236}">
                    <a16:creationId xmlns:a16="http://schemas.microsoft.com/office/drawing/2014/main" id="{0C5175E9-49C3-BD06-FE75-03D1145B9FCE}"/>
                  </a:ext>
                </a:extLst>
              </p:cNvPr>
              <p:cNvSpPr/>
              <p:nvPr/>
            </p:nvSpPr>
            <p:spPr>
              <a:xfrm>
                <a:off x="2031286" y="3360491"/>
                <a:ext cx="60437" cy="335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15" extrusionOk="0">
                    <a:moveTo>
                      <a:pt x="388" y="1"/>
                    </a:moveTo>
                    <a:cubicBezTo>
                      <a:pt x="354" y="1"/>
                      <a:pt x="320" y="7"/>
                      <a:pt x="295" y="21"/>
                    </a:cubicBezTo>
                    <a:lnTo>
                      <a:pt x="57" y="166"/>
                    </a:lnTo>
                    <a:cubicBezTo>
                      <a:pt x="7" y="194"/>
                      <a:pt x="0" y="237"/>
                      <a:pt x="57" y="273"/>
                    </a:cubicBezTo>
                    <a:lnTo>
                      <a:pt x="86" y="287"/>
                    </a:lnTo>
                    <a:cubicBezTo>
                      <a:pt x="115" y="305"/>
                      <a:pt x="149" y="314"/>
                      <a:pt x="182" y="314"/>
                    </a:cubicBezTo>
                    <a:cubicBezTo>
                      <a:pt x="215" y="314"/>
                      <a:pt x="248" y="305"/>
                      <a:pt x="273" y="287"/>
                    </a:cubicBezTo>
                    <a:lnTo>
                      <a:pt x="518" y="151"/>
                    </a:lnTo>
                    <a:cubicBezTo>
                      <a:pt x="568" y="123"/>
                      <a:pt x="568" y="71"/>
                      <a:pt x="518" y="44"/>
                    </a:cubicBezTo>
                    <a:lnTo>
                      <a:pt x="482" y="21"/>
                    </a:lnTo>
                    <a:cubicBezTo>
                      <a:pt x="457" y="7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039;p41">
                <a:extLst>
                  <a:ext uri="{FF2B5EF4-FFF2-40B4-BE49-F238E27FC236}">
                    <a16:creationId xmlns:a16="http://schemas.microsoft.com/office/drawing/2014/main" id="{82E7F2EE-6193-B6F2-7FC1-E8C57F55FBE9}"/>
                  </a:ext>
                </a:extLst>
              </p:cNvPr>
              <p:cNvSpPr/>
              <p:nvPr/>
            </p:nvSpPr>
            <p:spPr>
              <a:xfrm>
                <a:off x="2033414" y="3520202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72" y="1"/>
                    </a:moveTo>
                    <a:cubicBezTo>
                      <a:pt x="338" y="1"/>
                      <a:pt x="304" y="8"/>
                      <a:pt x="275" y="23"/>
                    </a:cubicBezTo>
                    <a:lnTo>
                      <a:pt x="60" y="152"/>
                    </a:lnTo>
                    <a:cubicBezTo>
                      <a:pt x="8" y="182"/>
                      <a:pt x="1" y="232"/>
                      <a:pt x="60" y="261"/>
                    </a:cubicBezTo>
                    <a:lnTo>
                      <a:pt x="267" y="382"/>
                    </a:lnTo>
                    <a:cubicBezTo>
                      <a:pt x="292" y="396"/>
                      <a:pt x="327" y="404"/>
                      <a:pt x="361" y="404"/>
                    </a:cubicBezTo>
                    <a:cubicBezTo>
                      <a:pt x="396" y="404"/>
                      <a:pt x="430" y="396"/>
                      <a:pt x="455" y="382"/>
                    </a:cubicBezTo>
                    <a:lnTo>
                      <a:pt x="677" y="252"/>
                    </a:lnTo>
                    <a:cubicBezTo>
                      <a:pt x="727" y="225"/>
                      <a:pt x="727" y="175"/>
                      <a:pt x="677" y="145"/>
                    </a:cubicBezTo>
                    <a:lnTo>
                      <a:pt x="468" y="23"/>
                    </a:lnTo>
                    <a:cubicBezTo>
                      <a:pt x="440" y="8"/>
                      <a:pt x="406" y="1"/>
                      <a:pt x="3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040;p41">
                <a:extLst>
                  <a:ext uri="{FF2B5EF4-FFF2-40B4-BE49-F238E27FC236}">
                    <a16:creationId xmlns:a16="http://schemas.microsoft.com/office/drawing/2014/main" id="{07FBF171-624E-A376-F22F-62D529167EC9}"/>
                  </a:ext>
                </a:extLst>
              </p:cNvPr>
              <p:cNvSpPr/>
              <p:nvPr/>
            </p:nvSpPr>
            <p:spPr>
              <a:xfrm>
                <a:off x="2050332" y="3448380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3"/>
                    </a:cubicBezTo>
                    <a:lnTo>
                      <a:pt x="289" y="396"/>
                    </a:lnTo>
                    <a:cubicBezTo>
                      <a:pt x="317" y="411"/>
                      <a:pt x="351" y="418"/>
                      <a:pt x="384" y="418"/>
                    </a:cubicBezTo>
                    <a:cubicBezTo>
                      <a:pt x="418" y="418"/>
                      <a:pt x="450" y="411"/>
                      <a:pt x="475" y="396"/>
                    </a:cubicBezTo>
                    <a:lnTo>
                      <a:pt x="691" y="273"/>
                    </a:lnTo>
                    <a:cubicBezTo>
                      <a:pt x="741" y="237"/>
                      <a:pt x="741" y="194"/>
                      <a:pt x="691" y="167"/>
                    </a:cubicBezTo>
                    <a:lnTo>
                      <a:pt x="453" y="22"/>
                    </a:lnTo>
                    <a:cubicBezTo>
                      <a:pt x="428" y="8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041;p41">
                <a:extLst>
                  <a:ext uri="{FF2B5EF4-FFF2-40B4-BE49-F238E27FC236}">
                    <a16:creationId xmlns:a16="http://schemas.microsoft.com/office/drawing/2014/main" id="{CC2D037B-E196-160A-A0D5-616ED8F639DF}"/>
                  </a:ext>
                </a:extLst>
              </p:cNvPr>
              <p:cNvSpPr/>
              <p:nvPr/>
            </p:nvSpPr>
            <p:spPr>
              <a:xfrm>
                <a:off x="2062675" y="3562444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69" y="0"/>
                    </a:moveTo>
                    <a:cubicBezTo>
                      <a:pt x="335" y="0"/>
                      <a:pt x="301" y="7"/>
                      <a:pt x="273" y="21"/>
                    </a:cubicBezTo>
                    <a:lnTo>
                      <a:pt x="57" y="150"/>
                    </a:lnTo>
                    <a:cubicBezTo>
                      <a:pt x="0" y="180"/>
                      <a:pt x="0" y="230"/>
                      <a:pt x="57" y="259"/>
                    </a:cubicBezTo>
                    <a:lnTo>
                      <a:pt x="273" y="388"/>
                    </a:lnTo>
                    <a:cubicBezTo>
                      <a:pt x="298" y="402"/>
                      <a:pt x="332" y="409"/>
                      <a:pt x="366" y="409"/>
                    </a:cubicBezTo>
                    <a:cubicBezTo>
                      <a:pt x="400" y="409"/>
                      <a:pt x="434" y="402"/>
                      <a:pt x="459" y="388"/>
                    </a:cubicBezTo>
                    <a:lnTo>
                      <a:pt x="682" y="259"/>
                    </a:lnTo>
                    <a:cubicBezTo>
                      <a:pt x="733" y="230"/>
                      <a:pt x="733" y="180"/>
                      <a:pt x="682" y="150"/>
                    </a:cubicBezTo>
                    <a:lnTo>
                      <a:pt x="459" y="21"/>
                    </a:lnTo>
                    <a:cubicBezTo>
                      <a:pt x="434" y="7"/>
                      <a:pt x="402" y="0"/>
                      <a:pt x="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042;p41">
                <a:extLst>
                  <a:ext uri="{FF2B5EF4-FFF2-40B4-BE49-F238E27FC236}">
                    <a16:creationId xmlns:a16="http://schemas.microsoft.com/office/drawing/2014/main" id="{72E03B3E-DC70-3A86-5B92-16B682020A3B}"/>
                  </a:ext>
                </a:extLst>
              </p:cNvPr>
              <p:cNvSpPr/>
              <p:nvPr/>
            </p:nvSpPr>
            <p:spPr>
              <a:xfrm>
                <a:off x="2064164" y="3379643"/>
                <a:ext cx="79483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18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0" y="159"/>
                    </a:lnTo>
                    <a:cubicBezTo>
                      <a:pt x="0" y="193"/>
                      <a:pt x="0" y="236"/>
                      <a:pt x="50" y="266"/>
                    </a:cubicBezTo>
                    <a:lnTo>
                      <a:pt x="266" y="395"/>
                    </a:lnTo>
                    <a:cubicBezTo>
                      <a:pt x="291" y="410"/>
                      <a:pt x="325" y="417"/>
                      <a:pt x="359" y="417"/>
                    </a:cubicBezTo>
                    <a:cubicBezTo>
                      <a:pt x="393" y="417"/>
                      <a:pt x="427" y="410"/>
                      <a:pt x="452" y="395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0" y="143"/>
                    </a:cubicBezTo>
                    <a:lnTo>
                      <a:pt x="481" y="21"/>
                    </a:lnTo>
                    <a:cubicBezTo>
                      <a:pt x="456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043;p41">
                <a:extLst>
                  <a:ext uri="{FF2B5EF4-FFF2-40B4-BE49-F238E27FC236}">
                    <a16:creationId xmlns:a16="http://schemas.microsoft.com/office/drawing/2014/main" id="{BB064511-10AD-25D6-7FE2-98F065C938C7}"/>
                  </a:ext>
                </a:extLst>
              </p:cNvPr>
              <p:cNvSpPr/>
              <p:nvPr/>
            </p:nvSpPr>
            <p:spPr>
              <a:xfrm>
                <a:off x="2085551" y="3330591"/>
                <a:ext cx="58096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01" extrusionOk="0">
                    <a:moveTo>
                      <a:pt x="367" y="1"/>
                    </a:moveTo>
                    <a:cubicBezTo>
                      <a:pt x="333" y="1"/>
                      <a:pt x="298" y="8"/>
                      <a:pt x="273" y="23"/>
                    </a:cubicBezTo>
                    <a:lnTo>
                      <a:pt x="58" y="152"/>
                    </a:lnTo>
                    <a:cubicBezTo>
                      <a:pt x="1" y="180"/>
                      <a:pt x="1" y="223"/>
                      <a:pt x="58" y="259"/>
                    </a:cubicBezTo>
                    <a:lnTo>
                      <a:pt x="87" y="275"/>
                    </a:lnTo>
                    <a:cubicBezTo>
                      <a:pt x="116" y="292"/>
                      <a:pt x="150" y="301"/>
                      <a:pt x="183" y="301"/>
                    </a:cubicBezTo>
                    <a:cubicBezTo>
                      <a:pt x="216" y="301"/>
                      <a:pt x="248" y="292"/>
                      <a:pt x="273" y="275"/>
                    </a:cubicBezTo>
                    <a:lnTo>
                      <a:pt x="496" y="152"/>
                    </a:lnTo>
                    <a:cubicBezTo>
                      <a:pt x="546" y="123"/>
                      <a:pt x="546" y="73"/>
                      <a:pt x="496" y="44"/>
                    </a:cubicBezTo>
                    <a:lnTo>
                      <a:pt x="460" y="23"/>
                    </a:lnTo>
                    <a:cubicBezTo>
                      <a:pt x="435" y="8"/>
                      <a:pt x="401" y="1"/>
                      <a:pt x="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044;p41">
                <a:extLst>
                  <a:ext uri="{FF2B5EF4-FFF2-40B4-BE49-F238E27FC236}">
                    <a16:creationId xmlns:a16="http://schemas.microsoft.com/office/drawing/2014/main" id="{90FC6B02-E973-0158-E321-70156C49D776}"/>
                  </a:ext>
                </a:extLst>
              </p:cNvPr>
              <p:cNvSpPr/>
              <p:nvPr/>
            </p:nvSpPr>
            <p:spPr>
              <a:xfrm>
                <a:off x="2086296" y="3490516"/>
                <a:ext cx="75759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6" extrusionOk="0">
                    <a:moveTo>
                      <a:pt x="357" y="0"/>
                    </a:moveTo>
                    <a:cubicBezTo>
                      <a:pt x="324" y="0"/>
                      <a:pt x="291" y="8"/>
                      <a:pt x="266" y="22"/>
                    </a:cubicBezTo>
                    <a:lnTo>
                      <a:pt x="51" y="143"/>
                    </a:lnTo>
                    <a:cubicBezTo>
                      <a:pt x="1" y="172"/>
                      <a:pt x="1" y="223"/>
                      <a:pt x="51" y="252"/>
                    </a:cubicBezTo>
                    <a:lnTo>
                      <a:pt x="260" y="374"/>
                    </a:lnTo>
                    <a:cubicBezTo>
                      <a:pt x="285" y="388"/>
                      <a:pt x="319" y="395"/>
                      <a:pt x="353" y="395"/>
                    </a:cubicBezTo>
                    <a:cubicBezTo>
                      <a:pt x="387" y="395"/>
                      <a:pt x="421" y="388"/>
                      <a:pt x="446" y="374"/>
                    </a:cubicBezTo>
                    <a:lnTo>
                      <a:pt x="661" y="252"/>
                    </a:lnTo>
                    <a:cubicBezTo>
                      <a:pt x="712" y="223"/>
                      <a:pt x="712" y="172"/>
                      <a:pt x="661" y="143"/>
                    </a:cubicBezTo>
                    <a:lnTo>
                      <a:pt x="453" y="22"/>
                    </a:lnTo>
                    <a:cubicBezTo>
                      <a:pt x="424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045;p41">
                <a:extLst>
                  <a:ext uri="{FF2B5EF4-FFF2-40B4-BE49-F238E27FC236}">
                    <a16:creationId xmlns:a16="http://schemas.microsoft.com/office/drawing/2014/main" id="{C580D5FB-90C7-F7A1-6B4D-0C5FFE1A9EF8}"/>
                  </a:ext>
                </a:extLst>
              </p:cNvPr>
              <p:cNvSpPr/>
              <p:nvPr/>
            </p:nvSpPr>
            <p:spPr>
              <a:xfrm>
                <a:off x="2101512" y="3417097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66"/>
                    </a:lnTo>
                    <a:cubicBezTo>
                      <a:pt x="1" y="195"/>
                      <a:pt x="1" y="245"/>
                      <a:pt x="51" y="272"/>
                    </a:cubicBezTo>
                    <a:lnTo>
                      <a:pt x="289" y="411"/>
                    </a:lnTo>
                    <a:cubicBezTo>
                      <a:pt x="318" y="424"/>
                      <a:pt x="352" y="431"/>
                      <a:pt x="386" y="431"/>
                    </a:cubicBezTo>
                    <a:cubicBezTo>
                      <a:pt x="420" y="431"/>
                      <a:pt x="454" y="424"/>
                      <a:pt x="482" y="411"/>
                    </a:cubicBezTo>
                    <a:lnTo>
                      <a:pt x="720" y="272"/>
                    </a:lnTo>
                    <a:cubicBezTo>
                      <a:pt x="770" y="245"/>
                      <a:pt x="770" y="195"/>
                      <a:pt x="720" y="166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046;p41">
                <a:extLst>
                  <a:ext uri="{FF2B5EF4-FFF2-40B4-BE49-F238E27FC236}">
                    <a16:creationId xmlns:a16="http://schemas.microsoft.com/office/drawing/2014/main" id="{7E1A71E8-2B82-618F-8F22-56E4EA7A1862}"/>
                  </a:ext>
                </a:extLst>
              </p:cNvPr>
              <p:cNvSpPr/>
              <p:nvPr/>
            </p:nvSpPr>
            <p:spPr>
              <a:xfrm>
                <a:off x="2115344" y="3532545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57" y="0"/>
                    </a:moveTo>
                    <a:cubicBezTo>
                      <a:pt x="323" y="0"/>
                      <a:pt x="291" y="8"/>
                      <a:pt x="266" y="22"/>
                    </a:cubicBezTo>
                    <a:lnTo>
                      <a:pt x="50" y="145"/>
                    </a:lnTo>
                    <a:cubicBezTo>
                      <a:pt x="0" y="179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9" y="396"/>
                      <a:pt x="331" y="403"/>
                      <a:pt x="364" y="403"/>
                    </a:cubicBezTo>
                    <a:cubicBezTo>
                      <a:pt x="398" y="403"/>
                      <a:pt x="432" y="396"/>
                      <a:pt x="461" y="381"/>
                    </a:cubicBezTo>
                    <a:lnTo>
                      <a:pt x="670" y="259"/>
                    </a:lnTo>
                    <a:cubicBezTo>
                      <a:pt x="720" y="231"/>
                      <a:pt x="720" y="179"/>
                      <a:pt x="670" y="152"/>
                    </a:cubicBezTo>
                    <a:lnTo>
                      <a:pt x="454" y="22"/>
                    </a:lnTo>
                    <a:cubicBezTo>
                      <a:pt x="425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047;p41">
                <a:extLst>
                  <a:ext uri="{FF2B5EF4-FFF2-40B4-BE49-F238E27FC236}">
                    <a16:creationId xmlns:a16="http://schemas.microsoft.com/office/drawing/2014/main" id="{B440AD1A-0ED7-962F-4A43-01BABE04B44C}"/>
                  </a:ext>
                </a:extLst>
              </p:cNvPr>
              <p:cNvSpPr/>
              <p:nvPr/>
            </p:nvSpPr>
            <p:spPr>
              <a:xfrm>
                <a:off x="2118430" y="3349744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6" y="0"/>
                    </a:moveTo>
                    <a:cubicBezTo>
                      <a:pt x="332" y="0"/>
                      <a:pt x="298" y="8"/>
                      <a:pt x="273" y="22"/>
                    </a:cubicBezTo>
                    <a:lnTo>
                      <a:pt x="58" y="145"/>
                    </a:lnTo>
                    <a:cubicBezTo>
                      <a:pt x="1" y="181"/>
                      <a:pt x="1" y="224"/>
                      <a:pt x="51" y="259"/>
                    </a:cubicBezTo>
                    <a:lnTo>
                      <a:pt x="266" y="381"/>
                    </a:lnTo>
                    <a:cubicBezTo>
                      <a:pt x="291" y="396"/>
                      <a:pt x="325" y="403"/>
                      <a:pt x="359" y="403"/>
                    </a:cubicBezTo>
                    <a:cubicBezTo>
                      <a:pt x="394" y="403"/>
                      <a:pt x="428" y="396"/>
                      <a:pt x="453" y="381"/>
                    </a:cubicBezTo>
                    <a:lnTo>
                      <a:pt x="668" y="252"/>
                    </a:lnTo>
                    <a:cubicBezTo>
                      <a:pt x="718" y="224"/>
                      <a:pt x="727" y="172"/>
                      <a:pt x="668" y="145"/>
                    </a:cubicBezTo>
                    <a:lnTo>
                      <a:pt x="460" y="22"/>
                    </a:lnTo>
                    <a:cubicBezTo>
                      <a:pt x="435" y="8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048;p41">
                <a:extLst>
                  <a:ext uri="{FF2B5EF4-FFF2-40B4-BE49-F238E27FC236}">
                    <a16:creationId xmlns:a16="http://schemas.microsoft.com/office/drawing/2014/main" id="{9DEA6775-8D5A-EDBD-CD18-E4975C31A39E}"/>
                  </a:ext>
                </a:extLst>
              </p:cNvPr>
              <p:cNvSpPr/>
              <p:nvPr/>
            </p:nvSpPr>
            <p:spPr>
              <a:xfrm>
                <a:off x="2137583" y="3300160"/>
                <a:ext cx="58202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302" extrusionOk="0">
                    <a:moveTo>
                      <a:pt x="366" y="0"/>
                    </a:moveTo>
                    <a:cubicBezTo>
                      <a:pt x="332" y="0"/>
                      <a:pt x="298" y="10"/>
                      <a:pt x="273" y="28"/>
                    </a:cubicBezTo>
                    <a:lnTo>
                      <a:pt x="57" y="150"/>
                    </a:lnTo>
                    <a:cubicBezTo>
                      <a:pt x="0" y="179"/>
                      <a:pt x="0" y="229"/>
                      <a:pt x="57" y="259"/>
                    </a:cubicBezTo>
                    <a:lnTo>
                      <a:pt x="86" y="280"/>
                    </a:lnTo>
                    <a:cubicBezTo>
                      <a:pt x="111" y="294"/>
                      <a:pt x="145" y="301"/>
                      <a:pt x="179" y="301"/>
                    </a:cubicBezTo>
                    <a:cubicBezTo>
                      <a:pt x="214" y="301"/>
                      <a:pt x="248" y="294"/>
                      <a:pt x="273" y="280"/>
                    </a:cubicBezTo>
                    <a:lnTo>
                      <a:pt x="495" y="150"/>
                    </a:lnTo>
                    <a:cubicBezTo>
                      <a:pt x="547" y="121"/>
                      <a:pt x="547" y="71"/>
                      <a:pt x="495" y="43"/>
                    </a:cubicBezTo>
                    <a:lnTo>
                      <a:pt x="461" y="28"/>
                    </a:lnTo>
                    <a:cubicBezTo>
                      <a:pt x="435" y="10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049;p41">
                <a:extLst>
                  <a:ext uri="{FF2B5EF4-FFF2-40B4-BE49-F238E27FC236}">
                    <a16:creationId xmlns:a16="http://schemas.microsoft.com/office/drawing/2014/main" id="{03DB8B1A-11DE-4EDA-C96A-04C9AE1FFBE0}"/>
                  </a:ext>
                </a:extLst>
              </p:cNvPr>
              <p:cNvSpPr/>
              <p:nvPr/>
            </p:nvSpPr>
            <p:spPr>
              <a:xfrm>
                <a:off x="2137583" y="3459127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6" y="0"/>
                    </a:moveTo>
                    <a:cubicBezTo>
                      <a:pt x="352" y="0"/>
                      <a:pt x="320" y="8"/>
                      <a:pt x="295" y="22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59" y="388"/>
                    </a:lnTo>
                    <a:cubicBezTo>
                      <a:pt x="287" y="406"/>
                      <a:pt x="321" y="415"/>
                      <a:pt x="355" y="415"/>
                    </a:cubicBezTo>
                    <a:cubicBezTo>
                      <a:pt x="388" y="415"/>
                      <a:pt x="420" y="406"/>
                      <a:pt x="445" y="388"/>
                    </a:cubicBezTo>
                    <a:lnTo>
                      <a:pt x="690" y="252"/>
                    </a:lnTo>
                    <a:cubicBezTo>
                      <a:pt x="740" y="223"/>
                      <a:pt x="740" y="172"/>
                      <a:pt x="690" y="145"/>
                    </a:cubicBezTo>
                    <a:lnTo>
                      <a:pt x="481" y="22"/>
                    </a:lnTo>
                    <a:cubicBezTo>
                      <a:pt x="453" y="8"/>
                      <a:pt x="419" y="0"/>
                      <a:pt x="3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050;p41">
                <a:extLst>
                  <a:ext uri="{FF2B5EF4-FFF2-40B4-BE49-F238E27FC236}">
                    <a16:creationId xmlns:a16="http://schemas.microsoft.com/office/drawing/2014/main" id="{35777E54-6C02-A541-B878-3904476BAD19}"/>
                  </a:ext>
                </a:extLst>
              </p:cNvPr>
              <p:cNvSpPr/>
              <p:nvPr/>
            </p:nvSpPr>
            <p:spPr>
              <a:xfrm>
                <a:off x="2155884" y="3387198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7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60"/>
                    </a:cubicBezTo>
                    <a:lnTo>
                      <a:pt x="289" y="397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9" y="417"/>
                      <a:pt x="453" y="410"/>
                      <a:pt x="482" y="397"/>
                    </a:cubicBezTo>
                    <a:lnTo>
                      <a:pt x="698" y="267"/>
                    </a:lnTo>
                    <a:cubicBezTo>
                      <a:pt x="748" y="238"/>
                      <a:pt x="748" y="195"/>
                      <a:pt x="698" y="158"/>
                    </a:cubicBezTo>
                    <a:lnTo>
                      <a:pt x="461" y="22"/>
                    </a:lnTo>
                    <a:cubicBezTo>
                      <a:pt x="435" y="7"/>
                      <a:pt x="401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051;p41">
                <a:extLst>
                  <a:ext uri="{FF2B5EF4-FFF2-40B4-BE49-F238E27FC236}">
                    <a16:creationId xmlns:a16="http://schemas.microsoft.com/office/drawing/2014/main" id="{106D709B-9FC2-5E37-2F85-DE79987243C4}"/>
                  </a:ext>
                </a:extLst>
              </p:cNvPr>
              <p:cNvSpPr/>
              <p:nvPr/>
            </p:nvSpPr>
            <p:spPr>
              <a:xfrm>
                <a:off x="2166524" y="3501156"/>
                <a:ext cx="79802" cy="45008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3" extrusionOk="0">
                    <a:moveTo>
                      <a:pt x="385" y="0"/>
                    </a:moveTo>
                    <a:cubicBezTo>
                      <a:pt x="353" y="0"/>
                      <a:pt x="321" y="8"/>
                      <a:pt x="296" y="22"/>
                    </a:cubicBezTo>
                    <a:lnTo>
                      <a:pt x="51" y="166"/>
                    </a:lnTo>
                    <a:cubicBezTo>
                      <a:pt x="1" y="195"/>
                      <a:pt x="1" y="245"/>
                      <a:pt x="51" y="274"/>
                    </a:cubicBezTo>
                    <a:lnTo>
                      <a:pt x="275" y="397"/>
                    </a:lnTo>
                    <a:cubicBezTo>
                      <a:pt x="300" y="414"/>
                      <a:pt x="334" y="423"/>
                      <a:pt x="368" y="423"/>
                    </a:cubicBezTo>
                    <a:cubicBezTo>
                      <a:pt x="402" y="423"/>
                      <a:pt x="436" y="414"/>
                      <a:pt x="461" y="397"/>
                    </a:cubicBezTo>
                    <a:lnTo>
                      <a:pt x="698" y="259"/>
                    </a:lnTo>
                    <a:cubicBezTo>
                      <a:pt x="749" y="231"/>
                      <a:pt x="749" y="181"/>
                      <a:pt x="698" y="152"/>
                    </a:cubicBezTo>
                    <a:lnTo>
                      <a:pt x="475" y="22"/>
                    </a:lnTo>
                    <a:cubicBezTo>
                      <a:pt x="450" y="8"/>
                      <a:pt x="418" y="0"/>
                      <a:pt x="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052;p41">
                <a:extLst>
                  <a:ext uri="{FF2B5EF4-FFF2-40B4-BE49-F238E27FC236}">
                    <a16:creationId xmlns:a16="http://schemas.microsoft.com/office/drawing/2014/main" id="{64F62756-6937-C627-06D0-74EDADF0D423}"/>
                  </a:ext>
                </a:extLst>
              </p:cNvPr>
              <p:cNvSpPr/>
              <p:nvPr/>
            </p:nvSpPr>
            <p:spPr>
              <a:xfrm>
                <a:off x="2190252" y="3271006"/>
                <a:ext cx="57564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95" extrusionOk="0">
                    <a:moveTo>
                      <a:pt x="356" y="0"/>
                    </a:moveTo>
                    <a:cubicBezTo>
                      <a:pt x="323" y="0"/>
                      <a:pt x="288" y="8"/>
                      <a:pt x="259" y="22"/>
                    </a:cubicBezTo>
                    <a:lnTo>
                      <a:pt x="52" y="145"/>
                    </a:lnTo>
                    <a:cubicBezTo>
                      <a:pt x="0" y="172"/>
                      <a:pt x="0" y="222"/>
                      <a:pt x="52" y="252"/>
                    </a:cubicBezTo>
                    <a:lnTo>
                      <a:pt x="86" y="274"/>
                    </a:lnTo>
                    <a:cubicBezTo>
                      <a:pt x="112" y="288"/>
                      <a:pt x="147" y="295"/>
                      <a:pt x="181" y="295"/>
                    </a:cubicBezTo>
                    <a:cubicBezTo>
                      <a:pt x="215" y="295"/>
                      <a:pt x="249" y="288"/>
                      <a:pt x="274" y="274"/>
                    </a:cubicBezTo>
                    <a:lnTo>
                      <a:pt x="483" y="152"/>
                    </a:lnTo>
                    <a:cubicBezTo>
                      <a:pt x="533" y="122"/>
                      <a:pt x="540" y="72"/>
                      <a:pt x="483" y="43"/>
                    </a:cubicBezTo>
                    <a:lnTo>
                      <a:pt x="447" y="22"/>
                    </a:lnTo>
                    <a:cubicBezTo>
                      <a:pt x="422" y="8"/>
                      <a:pt x="390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053;p41">
                <a:extLst>
                  <a:ext uri="{FF2B5EF4-FFF2-40B4-BE49-F238E27FC236}">
                    <a16:creationId xmlns:a16="http://schemas.microsoft.com/office/drawing/2014/main" id="{722ED25D-FE38-FA96-E1F2-40DC0EE440AE}"/>
                  </a:ext>
                </a:extLst>
              </p:cNvPr>
              <p:cNvSpPr/>
              <p:nvPr/>
            </p:nvSpPr>
            <p:spPr>
              <a:xfrm>
                <a:off x="2170355" y="3319206"/>
                <a:ext cx="77461" cy="4341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8" extrusionOk="0">
                    <a:moveTo>
                      <a:pt x="368" y="0"/>
                    </a:moveTo>
                    <a:cubicBezTo>
                      <a:pt x="334" y="0"/>
                      <a:pt x="299" y="7"/>
                      <a:pt x="273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7" y="382"/>
                    </a:lnTo>
                    <a:cubicBezTo>
                      <a:pt x="292" y="399"/>
                      <a:pt x="326" y="408"/>
                      <a:pt x="360" y="408"/>
                    </a:cubicBezTo>
                    <a:cubicBezTo>
                      <a:pt x="394" y="408"/>
                      <a:pt x="429" y="399"/>
                      <a:pt x="455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1" y="21"/>
                    </a:lnTo>
                    <a:cubicBezTo>
                      <a:pt x="436" y="7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054;p41">
                <a:extLst>
                  <a:ext uri="{FF2B5EF4-FFF2-40B4-BE49-F238E27FC236}">
                    <a16:creationId xmlns:a16="http://schemas.microsoft.com/office/drawing/2014/main" id="{8CD66CAD-F6D3-8285-FF28-85619E4681CC}"/>
                  </a:ext>
                </a:extLst>
              </p:cNvPr>
              <p:cNvSpPr/>
              <p:nvPr/>
            </p:nvSpPr>
            <p:spPr>
              <a:xfrm>
                <a:off x="2191848" y="3429334"/>
                <a:ext cx="76503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01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59" y="373"/>
                    </a:lnTo>
                    <a:cubicBezTo>
                      <a:pt x="284" y="391"/>
                      <a:pt x="319" y="400"/>
                      <a:pt x="353" y="400"/>
                    </a:cubicBezTo>
                    <a:cubicBezTo>
                      <a:pt x="387" y="400"/>
                      <a:pt x="421" y="391"/>
                      <a:pt x="446" y="373"/>
                    </a:cubicBezTo>
                    <a:lnTo>
                      <a:pt x="668" y="252"/>
                    </a:lnTo>
                    <a:cubicBezTo>
                      <a:pt x="718" y="223"/>
                      <a:pt x="718" y="173"/>
                      <a:pt x="668" y="144"/>
                    </a:cubicBezTo>
                    <a:lnTo>
                      <a:pt x="460" y="21"/>
                    </a:lnTo>
                    <a:cubicBezTo>
                      <a:pt x="431" y="7"/>
                      <a:pt x="397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055;p41">
                <a:extLst>
                  <a:ext uri="{FF2B5EF4-FFF2-40B4-BE49-F238E27FC236}">
                    <a16:creationId xmlns:a16="http://schemas.microsoft.com/office/drawing/2014/main" id="{F8608E49-9048-29F4-5C8A-E35FD72773DF}"/>
                  </a:ext>
                </a:extLst>
              </p:cNvPr>
              <p:cNvSpPr/>
              <p:nvPr/>
            </p:nvSpPr>
            <p:spPr>
              <a:xfrm>
                <a:off x="2207809" y="3357405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1" y="143"/>
                    </a:lnTo>
                    <a:cubicBezTo>
                      <a:pt x="1" y="180"/>
                      <a:pt x="1" y="223"/>
                      <a:pt x="51" y="259"/>
                    </a:cubicBezTo>
                    <a:lnTo>
                      <a:pt x="289" y="395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8" y="417"/>
                      <a:pt x="450" y="410"/>
                      <a:pt x="475" y="395"/>
                    </a:cubicBezTo>
                    <a:lnTo>
                      <a:pt x="698" y="266"/>
                    </a:lnTo>
                    <a:cubicBezTo>
                      <a:pt x="749" y="238"/>
                      <a:pt x="749" y="187"/>
                      <a:pt x="698" y="159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056;p41">
                <a:extLst>
                  <a:ext uri="{FF2B5EF4-FFF2-40B4-BE49-F238E27FC236}">
                    <a16:creationId xmlns:a16="http://schemas.microsoft.com/office/drawing/2014/main" id="{BD9A9CDC-DB9C-A9F0-9097-27436821828A}"/>
                  </a:ext>
                </a:extLst>
              </p:cNvPr>
              <p:cNvSpPr/>
              <p:nvPr/>
            </p:nvSpPr>
            <p:spPr>
              <a:xfrm>
                <a:off x="2220896" y="3471363"/>
                <a:ext cx="7735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10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0" y="151"/>
                    </a:lnTo>
                    <a:cubicBezTo>
                      <a:pt x="0" y="180"/>
                      <a:pt x="0" y="230"/>
                      <a:pt x="50" y="259"/>
                    </a:cubicBezTo>
                    <a:lnTo>
                      <a:pt x="273" y="389"/>
                    </a:lnTo>
                    <a:cubicBezTo>
                      <a:pt x="297" y="403"/>
                      <a:pt x="328" y="410"/>
                      <a:pt x="359" y="410"/>
                    </a:cubicBezTo>
                    <a:cubicBezTo>
                      <a:pt x="394" y="410"/>
                      <a:pt x="430" y="401"/>
                      <a:pt x="461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54" y="21"/>
                    </a:lnTo>
                    <a:cubicBezTo>
                      <a:pt x="428" y="7"/>
                      <a:pt x="396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057;p41">
                <a:extLst>
                  <a:ext uri="{FF2B5EF4-FFF2-40B4-BE49-F238E27FC236}">
                    <a16:creationId xmlns:a16="http://schemas.microsoft.com/office/drawing/2014/main" id="{FB9DE317-A102-5629-FA9D-F824DFEBA913}"/>
                  </a:ext>
                </a:extLst>
              </p:cNvPr>
              <p:cNvSpPr/>
              <p:nvPr/>
            </p:nvSpPr>
            <p:spPr>
              <a:xfrm>
                <a:off x="2223237" y="3290052"/>
                <a:ext cx="75759" cy="42242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353" y="1"/>
                    </a:moveTo>
                    <a:cubicBezTo>
                      <a:pt x="319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3"/>
                      <a:pt x="1" y="224"/>
                      <a:pt x="51" y="252"/>
                    </a:cubicBezTo>
                    <a:lnTo>
                      <a:pt x="259" y="375"/>
                    </a:lnTo>
                    <a:cubicBezTo>
                      <a:pt x="284" y="389"/>
                      <a:pt x="319" y="396"/>
                      <a:pt x="353" y="396"/>
                    </a:cubicBezTo>
                    <a:cubicBezTo>
                      <a:pt x="387" y="396"/>
                      <a:pt x="421" y="389"/>
                      <a:pt x="446" y="375"/>
                    </a:cubicBezTo>
                    <a:lnTo>
                      <a:pt x="661" y="252"/>
                    </a:lnTo>
                    <a:cubicBezTo>
                      <a:pt x="711" y="224"/>
                      <a:pt x="711" y="173"/>
                      <a:pt x="661" y="145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058;p41">
                <a:extLst>
                  <a:ext uri="{FF2B5EF4-FFF2-40B4-BE49-F238E27FC236}">
                    <a16:creationId xmlns:a16="http://schemas.microsoft.com/office/drawing/2014/main" id="{F03F3260-CB1D-D58A-13C3-44A03E5D26F2}"/>
                  </a:ext>
                </a:extLst>
              </p:cNvPr>
              <p:cNvSpPr/>
              <p:nvPr/>
            </p:nvSpPr>
            <p:spPr>
              <a:xfrm>
                <a:off x="2241645" y="3239617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3" y="0"/>
                    </a:moveTo>
                    <a:cubicBezTo>
                      <a:pt x="350" y="0"/>
                      <a:pt x="316" y="8"/>
                      <a:pt x="287" y="22"/>
                    </a:cubicBezTo>
                    <a:lnTo>
                      <a:pt x="50" y="158"/>
                    </a:lnTo>
                    <a:cubicBezTo>
                      <a:pt x="0" y="188"/>
                      <a:pt x="0" y="238"/>
                      <a:pt x="50" y="267"/>
                    </a:cubicBezTo>
                    <a:lnTo>
                      <a:pt x="86" y="288"/>
                    </a:lnTo>
                    <a:cubicBezTo>
                      <a:pt x="111" y="303"/>
                      <a:pt x="146" y="310"/>
                      <a:pt x="180" y="310"/>
                    </a:cubicBezTo>
                    <a:cubicBezTo>
                      <a:pt x="214" y="310"/>
                      <a:pt x="248" y="303"/>
                      <a:pt x="273" y="288"/>
                    </a:cubicBezTo>
                    <a:lnTo>
                      <a:pt x="509" y="152"/>
                    </a:lnTo>
                    <a:cubicBezTo>
                      <a:pt x="561" y="122"/>
                      <a:pt x="561" y="72"/>
                      <a:pt x="509" y="43"/>
                    </a:cubicBezTo>
                    <a:lnTo>
                      <a:pt x="475" y="22"/>
                    </a:lnTo>
                    <a:cubicBezTo>
                      <a:pt x="449" y="8"/>
                      <a:pt x="416" y="0"/>
                      <a:pt x="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059;p41">
                <a:extLst>
                  <a:ext uri="{FF2B5EF4-FFF2-40B4-BE49-F238E27FC236}">
                    <a16:creationId xmlns:a16="http://schemas.microsoft.com/office/drawing/2014/main" id="{1650D28C-AE71-74D3-678B-CB8F26BDDFDB}"/>
                  </a:ext>
                </a:extLst>
              </p:cNvPr>
              <p:cNvSpPr/>
              <p:nvPr/>
            </p:nvSpPr>
            <p:spPr>
              <a:xfrm>
                <a:off x="2243773" y="3398690"/>
                <a:ext cx="76716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4" extrusionOk="0">
                    <a:moveTo>
                      <a:pt x="368" y="1"/>
                    </a:moveTo>
                    <a:cubicBezTo>
                      <a:pt x="334" y="1"/>
                      <a:pt x="299" y="8"/>
                      <a:pt x="273" y="23"/>
                    </a:cubicBezTo>
                    <a:lnTo>
                      <a:pt x="51" y="152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0" y="382"/>
                    </a:lnTo>
                    <a:cubicBezTo>
                      <a:pt x="285" y="396"/>
                      <a:pt x="319" y="404"/>
                      <a:pt x="353" y="404"/>
                    </a:cubicBezTo>
                    <a:cubicBezTo>
                      <a:pt x="387" y="404"/>
                      <a:pt x="421" y="396"/>
                      <a:pt x="446" y="382"/>
                    </a:cubicBezTo>
                    <a:lnTo>
                      <a:pt x="670" y="252"/>
                    </a:lnTo>
                    <a:cubicBezTo>
                      <a:pt x="720" y="223"/>
                      <a:pt x="720" y="180"/>
                      <a:pt x="670" y="144"/>
                    </a:cubicBezTo>
                    <a:lnTo>
                      <a:pt x="462" y="23"/>
                    </a:lnTo>
                    <a:cubicBezTo>
                      <a:pt x="437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060;p41">
                <a:extLst>
                  <a:ext uri="{FF2B5EF4-FFF2-40B4-BE49-F238E27FC236}">
                    <a16:creationId xmlns:a16="http://schemas.microsoft.com/office/drawing/2014/main" id="{CFEB7589-1EE9-7523-7F69-9B2FCF387F48}"/>
                  </a:ext>
                </a:extLst>
              </p:cNvPr>
              <p:cNvSpPr/>
              <p:nvPr/>
            </p:nvSpPr>
            <p:spPr>
              <a:xfrm>
                <a:off x="2260691" y="3327506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53" y="1"/>
                    </a:moveTo>
                    <a:cubicBezTo>
                      <a:pt x="318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4"/>
                      <a:pt x="1" y="224"/>
                      <a:pt x="51" y="252"/>
                    </a:cubicBezTo>
                    <a:lnTo>
                      <a:pt x="287" y="390"/>
                    </a:lnTo>
                    <a:cubicBezTo>
                      <a:pt x="313" y="404"/>
                      <a:pt x="347" y="411"/>
                      <a:pt x="382" y="411"/>
                    </a:cubicBezTo>
                    <a:cubicBezTo>
                      <a:pt x="416" y="411"/>
                      <a:pt x="450" y="404"/>
                      <a:pt x="475" y="390"/>
                    </a:cubicBezTo>
                    <a:lnTo>
                      <a:pt x="684" y="267"/>
                    </a:lnTo>
                    <a:cubicBezTo>
                      <a:pt x="741" y="238"/>
                      <a:pt x="741" y="188"/>
                      <a:pt x="684" y="159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061;p41">
                <a:extLst>
                  <a:ext uri="{FF2B5EF4-FFF2-40B4-BE49-F238E27FC236}">
                    <a16:creationId xmlns:a16="http://schemas.microsoft.com/office/drawing/2014/main" id="{239AE7C5-BAF5-D5B6-99B1-197414CE7AB7}"/>
                  </a:ext>
                </a:extLst>
              </p:cNvPr>
              <p:cNvSpPr/>
              <p:nvPr/>
            </p:nvSpPr>
            <p:spPr>
              <a:xfrm>
                <a:off x="2272821" y="3441251"/>
                <a:ext cx="78099" cy="431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06" extrusionOk="0">
                    <a:moveTo>
                      <a:pt x="373" y="0"/>
                    </a:moveTo>
                    <a:cubicBezTo>
                      <a:pt x="337" y="0"/>
                      <a:pt x="301" y="9"/>
                      <a:pt x="275" y="25"/>
                    </a:cubicBezTo>
                    <a:lnTo>
                      <a:pt x="52" y="147"/>
                    </a:lnTo>
                    <a:cubicBezTo>
                      <a:pt x="0" y="184"/>
                      <a:pt x="0" y="227"/>
                      <a:pt x="52" y="261"/>
                    </a:cubicBezTo>
                    <a:lnTo>
                      <a:pt x="275" y="384"/>
                    </a:lnTo>
                    <a:cubicBezTo>
                      <a:pt x="300" y="398"/>
                      <a:pt x="332" y="406"/>
                      <a:pt x="365" y="406"/>
                    </a:cubicBezTo>
                    <a:cubicBezTo>
                      <a:pt x="399" y="406"/>
                      <a:pt x="433" y="398"/>
                      <a:pt x="461" y="384"/>
                    </a:cubicBezTo>
                    <a:lnTo>
                      <a:pt x="677" y="261"/>
                    </a:lnTo>
                    <a:cubicBezTo>
                      <a:pt x="727" y="227"/>
                      <a:pt x="734" y="184"/>
                      <a:pt x="677" y="147"/>
                    </a:cubicBezTo>
                    <a:lnTo>
                      <a:pt x="461" y="25"/>
                    </a:lnTo>
                    <a:cubicBezTo>
                      <a:pt x="437" y="8"/>
                      <a:pt x="406" y="0"/>
                      <a:pt x="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062;p41">
                <a:extLst>
                  <a:ext uri="{FF2B5EF4-FFF2-40B4-BE49-F238E27FC236}">
                    <a16:creationId xmlns:a16="http://schemas.microsoft.com/office/drawing/2014/main" id="{F6977E27-7419-C815-2C47-0BA9D0A8F136}"/>
                  </a:ext>
                </a:extLst>
              </p:cNvPr>
              <p:cNvSpPr/>
              <p:nvPr/>
            </p:nvSpPr>
            <p:spPr>
              <a:xfrm>
                <a:off x="2274524" y="3258663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1" y="1"/>
                    </a:moveTo>
                    <a:cubicBezTo>
                      <a:pt x="347" y="1"/>
                      <a:pt x="312" y="8"/>
                      <a:pt x="286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8"/>
                    </a:cubicBezTo>
                    <a:lnTo>
                      <a:pt x="259" y="390"/>
                    </a:lnTo>
                    <a:cubicBezTo>
                      <a:pt x="284" y="404"/>
                      <a:pt x="318" y="411"/>
                      <a:pt x="352" y="411"/>
                    </a:cubicBezTo>
                    <a:cubicBezTo>
                      <a:pt x="386" y="411"/>
                      <a:pt x="420" y="404"/>
                      <a:pt x="445" y="390"/>
                    </a:cubicBezTo>
                    <a:lnTo>
                      <a:pt x="690" y="252"/>
                    </a:lnTo>
                    <a:cubicBezTo>
                      <a:pt x="740" y="224"/>
                      <a:pt x="740" y="174"/>
                      <a:pt x="690" y="145"/>
                    </a:cubicBezTo>
                    <a:lnTo>
                      <a:pt x="474" y="23"/>
                    </a:lnTo>
                    <a:cubicBezTo>
                      <a:pt x="449" y="8"/>
                      <a:pt x="415" y="1"/>
                      <a:pt x="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063;p41">
                <a:extLst>
                  <a:ext uri="{FF2B5EF4-FFF2-40B4-BE49-F238E27FC236}">
                    <a16:creationId xmlns:a16="http://schemas.microsoft.com/office/drawing/2014/main" id="{0212746B-EAE2-4380-5DAE-BA3125443EF4}"/>
                  </a:ext>
                </a:extLst>
              </p:cNvPr>
              <p:cNvSpPr/>
              <p:nvPr/>
            </p:nvSpPr>
            <p:spPr>
              <a:xfrm>
                <a:off x="2295804" y="3206738"/>
                <a:ext cx="62139" cy="3447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24" extrusionOk="0">
                    <a:moveTo>
                      <a:pt x="404" y="0"/>
                    </a:moveTo>
                    <a:cubicBezTo>
                      <a:pt x="370" y="0"/>
                      <a:pt x="336" y="8"/>
                      <a:pt x="311" y="22"/>
                    </a:cubicBezTo>
                    <a:lnTo>
                      <a:pt x="52" y="172"/>
                    </a:lnTo>
                    <a:cubicBezTo>
                      <a:pt x="0" y="202"/>
                      <a:pt x="0" y="252"/>
                      <a:pt x="52" y="281"/>
                    </a:cubicBezTo>
                    <a:lnTo>
                      <a:pt x="86" y="302"/>
                    </a:lnTo>
                    <a:cubicBezTo>
                      <a:pt x="112" y="317"/>
                      <a:pt x="147" y="324"/>
                      <a:pt x="181" y="324"/>
                    </a:cubicBezTo>
                    <a:cubicBezTo>
                      <a:pt x="215" y="324"/>
                      <a:pt x="249" y="317"/>
                      <a:pt x="274" y="302"/>
                    </a:cubicBezTo>
                    <a:lnTo>
                      <a:pt x="533" y="152"/>
                    </a:lnTo>
                    <a:cubicBezTo>
                      <a:pt x="583" y="122"/>
                      <a:pt x="583" y="72"/>
                      <a:pt x="533" y="43"/>
                    </a:cubicBezTo>
                    <a:lnTo>
                      <a:pt x="497" y="22"/>
                    </a:lnTo>
                    <a:cubicBezTo>
                      <a:pt x="472" y="8"/>
                      <a:pt x="438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064;p41">
                <a:extLst>
                  <a:ext uri="{FF2B5EF4-FFF2-40B4-BE49-F238E27FC236}">
                    <a16:creationId xmlns:a16="http://schemas.microsoft.com/office/drawing/2014/main" id="{88D90F7C-54FB-42EE-9A00-98025F579AF0}"/>
                  </a:ext>
                </a:extLst>
              </p:cNvPr>
              <p:cNvSpPr/>
              <p:nvPr/>
            </p:nvSpPr>
            <p:spPr>
              <a:xfrm>
                <a:off x="2295804" y="3369003"/>
                <a:ext cx="7586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02" extrusionOk="0">
                    <a:moveTo>
                      <a:pt x="361" y="0"/>
                    </a:moveTo>
                    <a:cubicBezTo>
                      <a:pt x="327" y="0"/>
                      <a:pt x="293" y="9"/>
                      <a:pt x="268" y="28"/>
                    </a:cubicBezTo>
                    <a:lnTo>
                      <a:pt x="59" y="150"/>
                    </a:lnTo>
                    <a:cubicBezTo>
                      <a:pt x="0" y="179"/>
                      <a:pt x="0" y="229"/>
                      <a:pt x="52" y="259"/>
                    </a:cubicBezTo>
                    <a:lnTo>
                      <a:pt x="268" y="379"/>
                    </a:lnTo>
                    <a:cubicBezTo>
                      <a:pt x="293" y="394"/>
                      <a:pt x="327" y="401"/>
                      <a:pt x="361" y="401"/>
                    </a:cubicBezTo>
                    <a:cubicBezTo>
                      <a:pt x="395" y="401"/>
                      <a:pt x="429" y="394"/>
                      <a:pt x="454" y="379"/>
                    </a:cubicBezTo>
                    <a:lnTo>
                      <a:pt x="663" y="259"/>
                    </a:lnTo>
                    <a:cubicBezTo>
                      <a:pt x="713" y="229"/>
                      <a:pt x="713" y="179"/>
                      <a:pt x="663" y="150"/>
                    </a:cubicBezTo>
                    <a:lnTo>
                      <a:pt x="454" y="28"/>
                    </a:lnTo>
                    <a:cubicBezTo>
                      <a:pt x="429" y="9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065;p41">
                <a:extLst>
                  <a:ext uri="{FF2B5EF4-FFF2-40B4-BE49-F238E27FC236}">
                    <a16:creationId xmlns:a16="http://schemas.microsoft.com/office/drawing/2014/main" id="{A9867B8C-3512-9E3C-3E6C-E81803F5ECEE}"/>
                  </a:ext>
                </a:extLst>
              </p:cNvPr>
              <p:cNvSpPr/>
              <p:nvPr/>
            </p:nvSpPr>
            <p:spPr>
              <a:xfrm>
                <a:off x="2311871" y="3296223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2" y="1"/>
                    </a:moveTo>
                    <a:cubicBezTo>
                      <a:pt x="348" y="1"/>
                      <a:pt x="314" y="8"/>
                      <a:pt x="289" y="22"/>
                    </a:cubicBezTo>
                    <a:lnTo>
                      <a:pt x="51" y="158"/>
                    </a:lnTo>
                    <a:cubicBezTo>
                      <a:pt x="1" y="187"/>
                      <a:pt x="1" y="237"/>
                      <a:pt x="51" y="266"/>
                    </a:cubicBezTo>
                    <a:lnTo>
                      <a:pt x="289" y="410"/>
                    </a:lnTo>
                    <a:cubicBezTo>
                      <a:pt x="314" y="424"/>
                      <a:pt x="348" y="432"/>
                      <a:pt x="382" y="432"/>
                    </a:cubicBezTo>
                    <a:cubicBezTo>
                      <a:pt x="416" y="432"/>
                      <a:pt x="450" y="424"/>
                      <a:pt x="475" y="410"/>
                    </a:cubicBezTo>
                    <a:lnTo>
                      <a:pt x="712" y="266"/>
                    </a:lnTo>
                    <a:cubicBezTo>
                      <a:pt x="763" y="237"/>
                      <a:pt x="770" y="187"/>
                      <a:pt x="712" y="158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066;p41">
                <a:extLst>
                  <a:ext uri="{FF2B5EF4-FFF2-40B4-BE49-F238E27FC236}">
                    <a16:creationId xmlns:a16="http://schemas.microsoft.com/office/drawing/2014/main" id="{41C7DD5E-6936-77D7-6CB4-FEB5F4943601}"/>
                  </a:ext>
                </a:extLst>
              </p:cNvPr>
              <p:cNvSpPr/>
              <p:nvPr/>
            </p:nvSpPr>
            <p:spPr>
              <a:xfrm>
                <a:off x="2317191" y="3475938"/>
                <a:ext cx="77461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3" extrusionOk="0">
                    <a:moveTo>
                      <a:pt x="365" y="1"/>
                    </a:moveTo>
                    <a:cubicBezTo>
                      <a:pt x="332" y="1"/>
                      <a:pt x="299" y="8"/>
                      <a:pt x="274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74" y="382"/>
                    </a:lnTo>
                    <a:cubicBezTo>
                      <a:pt x="299" y="396"/>
                      <a:pt x="332" y="403"/>
                      <a:pt x="365" y="403"/>
                    </a:cubicBezTo>
                    <a:cubicBezTo>
                      <a:pt x="398" y="403"/>
                      <a:pt x="432" y="396"/>
                      <a:pt x="462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2" y="21"/>
                    </a:lnTo>
                    <a:cubicBezTo>
                      <a:pt x="432" y="8"/>
                      <a:pt x="398" y="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067;p41">
                <a:extLst>
                  <a:ext uri="{FF2B5EF4-FFF2-40B4-BE49-F238E27FC236}">
                    <a16:creationId xmlns:a16="http://schemas.microsoft.com/office/drawing/2014/main" id="{5580DD14-AFE8-84E6-90E6-7F08C339DB38}"/>
                  </a:ext>
                </a:extLst>
              </p:cNvPr>
              <p:cNvSpPr/>
              <p:nvPr/>
            </p:nvSpPr>
            <p:spPr>
              <a:xfrm>
                <a:off x="2324959" y="3411671"/>
                <a:ext cx="77355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3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0" y="144"/>
                    </a:lnTo>
                    <a:cubicBezTo>
                      <a:pt x="0" y="173"/>
                      <a:pt x="0" y="223"/>
                      <a:pt x="50" y="253"/>
                    </a:cubicBezTo>
                    <a:lnTo>
                      <a:pt x="273" y="382"/>
                    </a:lnTo>
                    <a:cubicBezTo>
                      <a:pt x="298" y="396"/>
                      <a:pt x="332" y="403"/>
                      <a:pt x="366" y="403"/>
                    </a:cubicBezTo>
                    <a:cubicBezTo>
                      <a:pt x="400" y="403"/>
                      <a:pt x="434" y="396"/>
                      <a:pt x="459" y="382"/>
                    </a:cubicBezTo>
                    <a:lnTo>
                      <a:pt x="668" y="260"/>
                    </a:lnTo>
                    <a:cubicBezTo>
                      <a:pt x="727" y="230"/>
                      <a:pt x="727" y="180"/>
                      <a:pt x="675" y="151"/>
                    </a:cubicBezTo>
                    <a:lnTo>
                      <a:pt x="452" y="22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068;p41">
                <a:extLst>
                  <a:ext uri="{FF2B5EF4-FFF2-40B4-BE49-F238E27FC236}">
                    <a16:creationId xmlns:a16="http://schemas.microsoft.com/office/drawing/2014/main" id="{62FD531B-4779-1897-F82A-A6C84F1B3A72}"/>
                  </a:ext>
                </a:extLst>
              </p:cNvPr>
              <p:cNvSpPr/>
              <p:nvPr/>
            </p:nvSpPr>
            <p:spPr>
              <a:xfrm>
                <a:off x="2328789" y="3225784"/>
                <a:ext cx="81079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2" h="425" extrusionOk="0">
                    <a:moveTo>
                      <a:pt x="403" y="1"/>
                    </a:moveTo>
                    <a:cubicBezTo>
                      <a:pt x="369" y="1"/>
                      <a:pt x="334" y="8"/>
                      <a:pt x="309" y="23"/>
                    </a:cubicBezTo>
                    <a:lnTo>
                      <a:pt x="51" y="173"/>
                    </a:lnTo>
                    <a:cubicBezTo>
                      <a:pt x="1" y="202"/>
                      <a:pt x="1" y="252"/>
                      <a:pt x="51" y="282"/>
                    </a:cubicBezTo>
                    <a:lnTo>
                      <a:pt x="259" y="404"/>
                    </a:lnTo>
                    <a:cubicBezTo>
                      <a:pt x="284" y="418"/>
                      <a:pt x="318" y="425"/>
                      <a:pt x="353" y="425"/>
                    </a:cubicBezTo>
                    <a:cubicBezTo>
                      <a:pt x="387" y="425"/>
                      <a:pt x="421" y="418"/>
                      <a:pt x="446" y="404"/>
                    </a:cubicBezTo>
                    <a:lnTo>
                      <a:pt x="704" y="252"/>
                    </a:lnTo>
                    <a:cubicBezTo>
                      <a:pt x="761" y="225"/>
                      <a:pt x="761" y="182"/>
                      <a:pt x="711" y="145"/>
                    </a:cubicBezTo>
                    <a:lnTo>
                      <a:pt x="496" y="23"/>
                    </a:lnTo>
                    <a:cubicBezTo>
                      <a:pt x="471" y="8"/>
                      <a:pt x="437" y="1"/>
                      <a:pt x="4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069;p41">
                <a:extLst>
                  <a:ext uri="{FF2B5EF4-FFF2-40B4-BE49-F238E27FC236}">
                    <a16:creationId xmlns:a16="http://schemas.microsoft.com/office/drawing/2014/main" id="{17BD9ABA-D0C5-D85F-6FE3-5304FFDC4473}"/>
                  </a:ext>
                </a:extLst>
              </p:cNvPr>
              <p:cNvSpPr/>
              <p:nvPr/>
            </p:nvSpPr>
            <p:spPr>
              <a:xfrm>
                <a:off x="2347197" y="3337720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8" y="1"/>
                    </a:moveTo>
                    <a:cubicBezTo>
                      <a:pt x="354" y="1"/>
                      <a:pt x="319" y="9"/>
                      <a:pt x="293" y="27"/>
                    </a:cubicBezTo>
                    <a:lnTo>
                      <a:pt x="57" y="165"/>
                    </a:lnTo>
                    <a:cubicBezTo>
                      <a:pt x="0" y="192"/>
                      <a:pt x="0" y="242"/>
                      <a:pt x="57" y="272"/>
                    </a:cubicBezTo>
                    <a:lnTo>
                      <a:pt x="266" y="394"/>
                    </a:lnTo>
                    <a:cubicBezTo>
                      <a:pt x="291" y="409"/>
                      <a:pt x="325" y="416"/>
                      <a:pt x="359" y="416"/>
                    </a:cubicBezTo>
                    <a:cubicBezTo>
                      <a:pt x="393" y="416"/>
                      <a:pt x="427" y="409"/>
                      <a:pt x="452" y="394"/>
                    </a:cubicBezTo>
                    <a:lnTo>
                      <a:pt x="690" y="258"/>
                    </a:lnTo>
                    <a:cubicBezTo>
                      <a:pt x="740" y="228"/>
                      <a:pt x="740" y="178"/>
                      <a:pt x="690" y="149"/>
                    </a:cubicBezTo>
                    <a:lnTo>
                      <a:pt x="481" y="27"/>
                    </a:lnTo>
                    <a:cubicBezTo>
                      <a:pt x="456" y="9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070;p41">
                <a:extLst>
                  <a:ext uri="{FF2B5EF4-FFF2-40B4-BE49-F238E27FC236}">
                    <a16:creationId xmlns:a16="http://schemas.microsoft.com/office/drawing/2014/main" id="{1A91BA9A-3227-9C06-599D-FDB12936093A}"/>
                  </a:ext>
                </a:extLst>
              </p:cNvPr>
              <p:cNvSpPr/>
              <p:nvPr/>
            </p:nvSpPr>
            <p:spPr>
              <a:xfrm>
                <a:off x="2369223" y="3445507"/>
                <a:ext cx="77355" cy="435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9" extrusionOk="0">
                    <a:moveTo>
                      <a:pt x="368" y="1"/>
                    </a:moveTo>
                    <a:cubicBezTo>
                      <a:pt x="334" y="1"/>
                      <a:pt x="299" y="10"/>
                      <a:pt x="274" y="28"/>
                    </a:cubicBezTo>
                    <a:lnTo>
                      <a:pt x="52" y="150"/>
                    </a:lnTo>
                    <a:cubicBezTo>
                      <a:pt x="0" y="178"/>
                      <a:pt x="0" y="230"/>
                      <a:pt x="52" y="257"/>
                    </a:cubicBezTo>
                    <a:lnTo>
                      <a:pt x="268" y="387"/>
                    </a:lnTo>
                    <a:cubicBezTo>
                      <a:pt x="296" y="401"/>
                      <a:pt x="330" y="409"/>
                      <a:pt x="364" y="409"/>
                    </a:cubicBezTo>
                    <a:cubicBezTo>
                      <a:pt x="398" y="409"/>
                      <a:pt x="432" y="401"/>
                      <a:pt x="461" y="387"/>
                    </a:cubicBezTo>
                    <a:lnTo>
                      <a:pt x="676" y="257"/>
                    </a:lnTo>
                    <a:cubicBezTo>
                      <a:pt x="726" y="230"/>
                      <a:pt x="726" y="178"/>
                      <a:pt x="676" y="150"/>
                    </a:cubicBezTo>
                    <a:lnTo>
                      <a:pt x="461" y="28"/>
                    </a:lnTo>
                    <a:cubicBezTo>
                      <a:pt x="436" y="10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071;p41">
                <a:extLst>
                  <a:ext uri="{FF2B5EF4-FFF2-40B4-BE49-F238E27FC236}">
                    <a16:creationId xmlns:a16="http://schemas.microsoft.com/office/drawing/2014/main" id="{B9D6A72A-5DB9-4593-FB9D-BFAA2F8FA6B1}"/>
                  </a:ext>
                </a:extLst>
              </p:cNvPr>
              <p:cNvSpPr/>
              <p:nvPr/>
            </p:nvSpPr>
            <p:spPr>
              <a:xfrm>
                <a:off x="2376139" y="3380388"/>
                <a:ext cx="80334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7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59"/>
                    </a:lnTo>
                    <a:cubicBezTo>
                      <a:pt x="1" y="186"/>
                      <a:pt x="1" y="238"/>
                      <a:pt x="51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7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8" y="259"/>
                    </a:lnTo>
                    <a:cubicBezTo>
                      <a:pt x="755" y="229"/>
                      <a:pt x="755" y="179"/>
                      <a:pt x="698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072;p41">
                <a:extLst>
                  <a:ext uri="{FF2B5EF4-FFF2-40B4-BE49-F238E27FC236}">
                    <a16:creationId xmlns:a16="http://schemas.microsoft.com/office/drawing/2014/main" id="{DBBBE882-CB1B-7D73-E4E1-293936C3EBFB}"/>
                  </a:ext>
                </a:extLst>
              </p:cNvPr>
              <p:cNvSpPr/>
              <p:nvPr/>
            </p:nvSpPr>
            <p:spPr>
              <a:xfrm>
                <a:off x="2366243" y="3255684"/>
                <a:ext cx="97252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18" extrusionOk="0">
                    <a:moveTo>
                      <a:pt x="532" y="1"/>
                    </a:moveTo>
                    <a:cubicBezTo>
                      <a:pt x="498" y="1"/>
                      <a:pt x="464" y="7"/>
                      <a:pt x="439" y="21"/>
                    </a:cubicBezTo>
                    <a:lnTo>
                      <a:pt x="51" y="246"/>
                    </a:lnTo>
                    <a:cubicBezTo>
                      <a:pt x="1" y="273"/>
                      <a:pt x="1" y="323"/>
                      <a:pt x="51" y="352"/>
                    </a:cubicBezTo>
                    <a:lnTo>
                      <a:pt x="287" y="496"/>
                    </a:lnTo>
                    <a:cubicBezTo>
                      <a:pt x="313" y="510"/>
                      <a:pt x="347" y="518"/>
                      <a:pt x="382" y="518"/>
                    </a:cubicBezTo>
                    <a:cubicBezTo>
                      <a:pt x="416" y="518"/>
                      <a:pt x="450" y="510"/>
                      <a:pt x="475" y="496"/>
                    </a:cubicBezTo>
                    <a:lnTo>
                      <a:pt x="863" y="266"/>
                    </a:lnTo>
                    <a:cubicBezTo>
                      <a:pt x="913" y="237"/>
                      <a:pt x="913" y="187"/>
                      <a:pt x="863" y="159"/>
                    </a:cubicBezTo>
                    <a:lnTo>
                      <a:pt x="625" y="21"/>
                    </a:lnTo>
                    <a:cubicBezTo>
                      <a:pt x="600" y="7"/>
                      <a:pt x="566" y="1"/>
                      <a:pt x="5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073;p41">
                <a:extLst>
                  <a:ext uri="{FF2B5EF4-FFF2-40B4-BE49-F238E27FC236}">
                    <a16:creationId xmlns:a16="http://schemas.microsoft.com/office/drawing/2014/main" id="{F09F5904-F32C-3430-579D-8FD29289A490}"/>
                  </a:ext>
                </a:extLst>
              </p:cNvPr>
              <p:cNvSpPr/>
              <p:nvPr/>
            </p:nvSpPr>
            <p:spPr>
              <a:xfrm>
                <a:off x="2421360" y="3416352"/>
                <a:ext cx="7735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2" extrusionOk="0">
                    <a:moveTo>
                      <a:pt x="359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7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8" y="395"/>
                      <a:pt x="332" y="402"/>
                      <a:pt x="366" y="402"/>
                    </a:cubicBezTo>
                    <a:cubicBezTo>
                      <a:pt x="400" y="402"/>
                      <a:pt x="434" y="395"/>
                      <a:pt x="459" y="381"/>
                    </a:cubicBezTo>
                    <a:lnTo>
                      <a:pt x="668" y="259"/>
                    </a:lnTo>
                    <a:cubicBezTo>
                      <a:pt x="726" y="223"/>
                      <a:pt x="726" y="179"/>
                      <a:pt x="675" y="150"/>
                    </a:cubicBezTo>
                    <a:lnTo>
                      <a:pt x="452" y="21"/>
                    </a:lnTo>
                    <a:cubicBezTo>
                      <a:pt x="427" y="7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074;p41">
                <a:extLst>
                  <a:ext uri="{FF2B5EF4-FFF2-40B4-BE49-F238E27FC236}">
                    <a16:creationId xmlns:a16="http://schemas.microsoft.com/office/drawing/2014/main" id="{98F98C70-B7E6-29C1-96AF-E03A36BAA34C}"/>
                  </a:ext>
                </a:extLst>
              </p:cNvPr>
              <p:cNvSpPr/>
              <p:nvPr/>
            </p:nvSpPr>
            <p:spPr>
              <a:xfrm>
                <a:off x="2401356" y="3287072"/>
                <a:ext cx="113319" cy="63629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598" extrusionOk="0">
                    <a:moveTo>
                      <a:pt x="708" y="1"/>
                    </a:moveTo>
                    <a:cubicBezTo>
                      <a:pt x="675" y="1"/>
                      <a:pt x="641" y="7"/>
                      <a:pt x="612" y="21"/>
                    </a:cubicBezTo>
                    <a:lnTo>
                      <a:pt x="59" y="346"/>
                    </a:lnTo>
                    <a:cubicBezTo>
                      <a:pt x="0" y="373"/>
                      <a:pt x="0" y="425"/>
                      <a:pt x="52" y="453"/>
                    </a:cubicBezTo>
                    <a:lnTo>
                      <a:pt x="267" y="575"/>
                    </a:lnTo>
                    <a:cubicBezTo>
                      <a:pt x="292" y="590"/>
                      <a:pt x="327" y="597"/>
                      <a:pt x="361" y="597"/>
                    </a:cubicBezTo>
                    <a:cubicBezTo>
                      <a:pt x="395" y="597"/>
                      <a:pt x="429" y="590"/>
                      <a:pt x="454" y="575"/>
                    </a:cubicBezTo>
                    <a:lnTo>
                      <a:pt x="1014" y="252"/>
                    </a:lnTo>
                    <a:cubicBezTo>
                      <a:pt x="1064" y="223"/>
                      <a:pt x="1064" y="173"/>
                      <a:pt x="1014" y="144"/>
                    </a:cubicBezTo>
                    <a:lnTo>
                      <a:pt x="799" y="21"/>
                    </a:lnTo>
                    <a:cubicBezTo>
                      <a:pt x="774" y="7"/>
                      <a:pt x="741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075;p41">
                <a:extLst>
                  <a:ext uri="{FF2B5EF4-FFF2-40B4-BE49-F238E27FC236}">
                    <a16:creationId xmlns:a16="http://schemas.microsoft.com/office/drawing/2014/main" id="{328B7A0B-2B78-827D-9C8C-566B5EC4932A}"/>
                  </a:ext>
                </a:extLst>
              </p:cNvPr>
              <p:cNvSpPr/>
              <p:nvPr/>
            </p:nvSpPr>
            <p:spPr>
              <a:xfrm>
                <a:off x="2472540" y="3384964"/>
                <a:ext cx="8033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8" extrusionOk="0">
                    <a:moveTo>
                      <a:pt x="389" y="0"/>
                    </a:moveTo>
                    <a:cubicBezTo>
                      <a:pt x="354" y="0"/>
                      <a:pt x="320" y="8"/>
                      <a:pt x="295" y="22"/>
                    </a:cubicBezTo>
                    <a:lnTo>
                      <a:pt x="57" y="159"/>
                    </a:lnTo>
                    <a:cubicBezTo>
                      <a:pt x="0" y="186"/>
                      <a:pt x="0" y="238"/>
                      <a:pt x="57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7" y="259"/>
                    </a:lnTo>
                    <a:cubicBezTo>
                      <a:pt x="754" y="223"/>
                      <a:pt x="754" y="179"/>
                      <a:pt x="697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076;p41">
                <a:extLst>
                  <a:ext uri="{FF2B5EF4-FFF2-40B4-BE49-F238E27FC236}">
                    <a16:creationId xmlns:a16="http://schemas.microsoft.com/office/drawing/2014/main" id="{7EF89B44-20F8-148C-5BB2-D5F9D28A7C7E}"/>
                  </a:ext>
                </a:extLst>
              </p:cNvPr>
              <p:cNvSpPr/>
              <p:nvPr/>
            </p:nvSpPr>
            <p:spPr>
              <a:xfrm>
                <a:off x="2430511" y="3316865"/>
                <a:ext cx="136089" cy="7650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19" extrusionOk="0">
                    <a:moveTo>
                      <a:pt x="913" y="0"/>
                    </a:moveTo>
                    <a:cubicBezTo>
                      <a:pt x="879" y="0"/>
                      <a:pt x="845" y="8"/>
                      <a:pt x="820" y="22"/>
                    </a:cubicBezTo>
                    <a:lnTo>
                      <a:pt x="50" y="461"/>
                    </a:lnTo>
                    <a:cubicBezTo>
                      <a:pt x="0" y="490"/>
                      <a:pt x="0" y="540"/>
                      <a:pt x="50" y="568"/>
                    </a:cubicBezTo>
                    <a:lnTo>
                      <a:pt x="273" y="697"/>
                    </a:lnTo>
                    <a:cubicBezTo>
                      <a:pt x="298" y="712"/>
                      <a:pt x="332" y="719"/>
                      <a:pt x="366" y="719"/>
                    </a:cubicBezTo>
                    <a:cubicBezTo>
                      <a:pt x="400" y="719"/>
                      <a:pt x="434" y="712"/>
                      <a:pt x="459" y="697"/>
                    </a:cubicBezTo>
                    <a:lnTo>
                      <a:pt x="1229" y="259"/>
                    </a:lnTo>
                    <a:cubicBezTo>
                      <a:pt x="1279" y="223"/>
                      <a:pt x="1279" y="179"/>
                      <a:pt x="1229" y="152"/>
                    </a:cubicBezTo>
                    <a:lnTo>
                      <a:pt x="1006" y="22"/>
                    </a:lnTo>
                    <a:cubicBezTo>
                      <a:pt x="981" y="8"/>
                      <a:pt x="947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077;p41">
                <a:extLst>
                  <a:ext uri="{FF2B5EF4-FFF2-40B4-BE49-F238E27FC236}">
                    <a16:creationId xmlns:a16="http://schemas.microsoft.com/office/drawing/2014/main" id="{FB200405-0C97-1DA8-2959-302CFBCC0949}"/>
                  </a:ext>
                </a:extLst>
              </p:cNvPr>
              <p:cNvSpPr/>
              <p:nvPr/>
            </p:nvSpPr>
            <p:spPr>
              <a:xfrm>
                <a:off x="2526912" y="3346765"/>
                <a:ext cx="91825" cy="51286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82" extrusionOk="0">
                    <a:moveTo>
                      <a:pt x="495" y="0"/>
                    </a:moveTo>
                    <a:cubicBezTo>
                      <a:pt x="461" y="0"/>
                      <a:pt x="427" y="7"/>
                      <a:pt x="402" y="21"/>
                    </a:cubicBezTo>
                    <a:lnTo>
                      <a:pt x="57" y="223"/>
                    </a:lnTo>
                    <a:cubicBezTo>
                      <a:pt x="0" y="252"/>
                      <a:pt x="0" y="302"/>
                      <a:pt x="57" y="330"/>
                    </a:cubicBezTo>
                    <a:lnTo>
                      <a:pt x="273" y="459"/>
                    </a:lnTo>
                    <a:cubicBezTo>
                      <a:pt x="298" y="474"/>
                      <a:pt x="332" y="481"/>
                      <a:pt x="366" y="481"/>
                    </a:cubicBezTo>
                    <a:cubicBezTo>
                      <a:pt x="400" y="481"/>
                      <a:pt x="434" y="474"/>
                      <a:pt x="459" y="459"/>
                    </a:cubicBezTo>
                    <a:lnTo>
                      <a:pt x="804" y="259"/>
                    </a:lnTo>
                    <a:cubicBezTo>
                      <a:pt x="863" y="230"/>
                      <a:pt x="863" y="180"/>
                      <a:pt x="804" y="150"/>
                    </a:cubicBezTo>
                    <a:lnTo>
                      <a:pt x="588" y="21"/>
                    </a:lnTo>
                    <a:cubicBezTo>
                      <a:pt x="563" y="7"/>
                      <a:pt x="529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78;p41">
                <a:extLst>
                  <a:ext uri="{FF2B5EF4-FFF2-40B4-BE49-F238E27FC236}">
                    <a16:creationId xmlns:a16="http://schemas.microsoft.com/office/drawing/2014/main" id="{B3B79AED-AC74-47AE-721B-311FCC79785C}"/>
                  </a:ext>
                </a:extLst>
              </p:cNvPr>
              <p:cNvSpPr/>
              <p:nvPr/>
            </p:nvSpPr>
            <p:spPr>
              <a:xfrm>
                <a:off x="1857636" y="3739819"/>
                <a:ext cx="79589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24" extrusionOk="0">
                    <a:moveTo>
                      <a:pt x="384" y="0"/>
                    </a:moveTo>
                    <a:cubicBezTo>
                      <a:pt x="351" y="0"/>
                      <a:pt x="317" y="7"/>
                      <a:pt x="288" y="22"/>
                    </a:cubicBezTo>
                    <a:lnTo>
                      <a:pt x="50" y="165"/>
                    </a:lnTo>
                    <a:cubicBezTo>
                      <a:pt x="0" y="195"/>
                      <a:pt x="0" y="245"/>
                      <a:pt x="50" y="274"/>
                    </a:cubicBezTo>
                    <a:lnTo>
                      <a:pt x="266" y="396"/>
                    </a:lnTo>
                    <a:cubicBezTo>
                      <a:pt x="292" y="415"/>
                      <a:pt x="329" y="423"/>
                      <a:pt x="365" y="423"/>
                    </a:cubicBezTo>
                    <a:cubicBezTo>
                      <a:pt x="397" y="423"/>
                      <a:pt x="429" y="416"/>
                      <a:pt x="452" y="403"/>
                    </a:cubicBezTo>
                    <a:lnTo>
                      <a:pt x="697" y="258"/>
                    </a:lnTo>
                    <a:cubicBezTo>
                      <a:pt x="747" y="231"/>
                      <a:pt x="747" y="181"/>
                      <a:pt x="697" y="151"/>
                    </a:cubicBezTo>
                    <a:lnTo>
                      <a:pt x="475" y="22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79;p41">
                <a:extLst>
                  <a:ext uri="{FF2B5EF4-FFF2-40B4-BE49-F238E27FC236}">
                    <a16:creationId xmlns:a16="http://schemas.microsoft.com/office/drawing/2014/main" id="{44076F3F-C8FE-038B-9E12-C68C3E649C3F}"/>
                  </a:ext>
                </a:extLst>
              </p:cNvPr>
              <p:cNvSpPr/>
              <p:nvPr/>
            </p:nvSpPr>
            <p:spPr>
              <a:xfrm>
                <a:off x="1751339" y="3741415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84" y="0"/>
                    </a:moveTo>
                    <a:cubicBezTo>
                      <a:pt x="351" y="0"/>
                      <a:pt x="316" y="7"/>
                      <a:pt x="287" y="21"/>
                    </a:cubicBezTo>
                    <a:lnTo>
                      <a:pt x="57" y="157"/>
                    </a:lnTo>
                    <a:cubicBezTo>
                      <a:pt x="0" y="187"/>
                      <a:pt x="0" y="237"/>
                      <a:pt x="50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0" y="417"/>
                      <a:pt x="434" y="410"/>
                      <a:pt x="459" y="395"/>
                    </a:cubicBezTo>
                    <a:lnTo>
                      <a:pt x="697" y="259"/>
                    </a:lnTo>
                    <a:cubicBezTo>
                      <a:pt x="747" y="230"/>
                      <a:pt x="747" y="180"/>
                      <a:pt x="697" y="150"/>
                    </a:cubicBezTo>
                    <a:lnTo>
                      <a:pt x="475" y="21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80;p41">
                <a:extLst>
                  <a:ext uri="{FF2B5EF4-FFF2-40B4-BE49-F238E27FC236}">
                    <a16:creationId xmlns:a16="http://schemas.microsoft.com/office/drawing/2014/main" id="{6801D76E-06B4-5347-3A28-F7E1E20D5B09}"/>
                  </a:ext>
                </a:extLst>
              </p:cNvPr>
              <p:cNvSpPr/>
              <p:nvPr/>
            </p:nvSpPr>
            <p:spPr>
              <a:xfrm>
                <a:off x="1803263" y="3771207"/>
                <a:ext cx="79589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7" extrusionOk="0">
                    <a:moveTo>
                      <a:pt x="387" y="1"/>
                    </a:moveTo>
                    <a:cubicBezTo>
                      <a:pt x="351" y="1"/>
                      <a:pt x="315" y="10"/>
                      <a:pt x="289" y="29"/>
                    </a:cubicBezTo>
                    <a:lnTo>
                      <a:pt x="58" y="158"/>
                    </a:lnTo>
                    <a:cubicBezTo>
                      <a:pt x="1" y="188"/>
                      <a:pt x="1" y="238"/>
                      <a:pt x="51" y="265"/>
                    </a:cubicBezTo>
                    <a:lnTo>
                      <a:pt x="273" y="395"/>
                    </a:lnTo>
                    <a:cubicBezTo>
                      <a:pt x="299" y="409"/>
                      <a:pt x="334" y="417"/>
                      <a:pt x="368" y="417"/>
                    </a:cubicBezTo>
                    <a:cubicBezTo>
                      <a:pt x="402" y="417"/>
                      <a:pt x="436" y="409"/>
                      <a:pt x="461" y="395"/>
                    </a:cubicBezTo>
                    <a:lnTo>
                      <a:pt x="698" y="258"/>
                    </a:lnTo>
                    <a:cubicBezTo>
                      <a:pt x="748" y="231"/>
                      <a:pt x="748" y="179"/>
                      <a:pt x="698" y="151"/>
                    </a:cubicBezTo>
                    <a:lnTo>
                      <a:pt x="475" y="22"/>
                    </a:lnTo>
                    <a:cubicBezTo>
                      <a:pt x="451" y="8"/>
                      <a:pt x="420" y="1"/>
                      <a:pt x="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81;p41">
                <a:extLst>
                  <a:ext uri="{FF2B5EF4-FFF2-40B4-BE49-F238E27FC236}">
                    <a16:creationId xmlns:a16="http://schemas.microsoft.com/office/drawing/2014/main" id="{3AF246D1-72C2-8F90-145B-CC0A426C57A3}"/>
                  </a:ext>
                </a:extLst>
              </p:cNvPr>
              <p:cNvSpPr/>
              <p:nvPr/>
            </p:nvSpPr>
            <p:spPr>
              <a:xfrm>
                <a:off x="1805711" y="3681722"/>
                <a:ext cx="128534" cy="72779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684" extrusionOk="0">
                    <a:moveTo>
                      <a:pt x="845" y="1"/>
                    </a:moveTo>
                    <a:cubicBezTo>
                      <a:pt x="811" y="1"/>
                      <a:pt x="779" y="7"/>
                      <a:pt x="754" y="21"/>
                    </a:cubicBezTo>
                    <a:lnTo>
                      <a:pt x="50" y="425"/>
                    </a:lnTo>
                    <a:cubicBezTo>
                      <a:pt x="0" y="453"/>
                      <a:pt x="0" y="503"/>
                      <a:pt x="50" y="532"/>
                    </a:cubicBezTo>
                    <a:lnTo>
                      <a:pt x="266" y="661"/>
                    </a:lnTo>
                    <a:cubicBezTo>
                      <a:pt x="294" y="676"/>
                      <a:pt x="328" y="683"/>
                      <a:pt x="361" y="683"/>
                    </a:cubicBezTo>
                    <a:cubicBezTo>
                      <a:pt x="395" y="683"/>
                      <a:pt x="427" y="676"/>
                      <a:pt x="452" y="661"/>
                    </a:cubicBezTo>
                    <a:lnTo>
                      <a:pt x="1156" y="259"/>
                    </a:lnTo>
                    <a:cubicBezTo>
                      <a:pt x="1208" y="230"/>
                      <a:pt x="1208" y="180"/>
                      <a:pt x="1156" y="151"/>
                    </a:cubicBezTo>
                    <a:lnTo>
                      <a:pt x="940" y="21"/>
                    </a:lnTo>
                    <a:cubicBezTo>
                      <a:pt x="912" y="7"/>
                      <a:pt x="878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82;p41">
                <a:extLst>
                  <a:ext uri="{FF2B5EF4-FFF2-40B4-BE49-F238E27FC236}">
                    <a16:creationId xmlns:a16="http://schemas.microsoft.com/office/drawing/2014/main" id="{D4956AAA-BB36-8FA5-386A-6F23F41B69B8}"/>
                  </a:ext>
                </a:extLst>
              </p:cNvPr>
              <p:cNvSpPr/>
              <p:nvPr/>
            </p:nvSpPr>
            <p:spPr>
              <a:xfrm>
                <a:off x="1908816" y="3651823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60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1" y="145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73" y="382"/>
                    </a:lnTo>
                    <a:cubicBezTo>
                      <a:pt x="299" y="396"/>
                      <a:pt x="334" y="404"/>
                      <a:pt x="368" y="404"/>
                    </a:cubicBezTo>
                    <a:cubicBezTo>
                      <a:pt x="402" y="404"/>
                      <a:pt x="436" y="396"/>
                      <a:pt x="461" y="382"/>
                    </a:cubicBezTo>
                    <a:lnTo>
                      <a:pt x="670" y="259"/>
                    </a:lnTo>
                    <a:cubicBezTo>
                      <a:pt x="720" y="232"/>
                      <a:pt x="720" y="180"/>
                      <a:pt x="670" y="152"/>
                    </a:cubicBezTo>
                    <a:lnTo>
                      <a:pt x="454" y="23"/>
                    </a:lnTo>
                    <a:cubicBezTo>
                      <a:pt x="428" y="8"/>
                      <a:pt x="394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83;p41">
                <a:extLst>
                  <a:ext uri="{FF2B5EF4-FFF2-40B4-BE49-F238E27FC236}">
                    <a16:creationId xmlns:a16="http://schemas.microsoft.com/office/drawing/2014/main" id="{B5E79FE8-76D2-B353-B756-D1B487F981F1}"/>
                  </a:ext>
                </a:extLst>
              </p:cNvPr>
              <p:cNvSpPr/>
              <p:nvPr/>
            </p:nvSpPr>
            <p:spPr>
              <a:xfrm>
                <a:off x="1843803" y="3567764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96" y="395"/>
                    </a:lnTo>
                    <a:cubicBezTo>
                      <a:pt x="321" y="410"/>
                      <a:pt x="353" y="417"/>
                      <a:pt x="386" y="417"/>
                    </a:cubicBezTo>
                    <a:cubicBezTo>
                      <a:pt x="420" y="417"/>
                      <a:pt x="454" y="410"/>
                      <a:pt x="482" y="395"/>
                    </a:cubicBezTo>
                    <a:lnTo>
                      <a:pt x="691" y="273"/>
                    </a:lnTo>
                    <a:cubicBezTo>
                      <a:pt x="741" y="237"/>
                      <a:pt x="741" y="193"/>
                      <a:pt x="691" y="159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84;p41">
                <a:extLst>
                  <a:ext uri="{FF2B5EF4-FFF2-40B4-BE49-F238E27FC236}">
                    <a16:creationId xmlns:a16="http://schemas.microsoft.com/office/drawing/2014/main" id="{F3890A7E-4EBC-9C40-181D-42B88282FB5E}"/>
                  </a:ext>
                </a:extLst>
              </p:cNvPr>
              <p:cNvSpPr/>
              <p:nvPr/>
            </p:nvSpPr>
            <p:spPr>
              <a:xfrm>
                <a:off x="1791878" y="3597557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58"/>
                    </a:cubicBezTo>
                    <a:lnTo>
                      <a:pt x="287" y="396"/>
                    </a:lnTo>
                    <a:cubicBezTo>
                      <a:pt x="312" y="410"/>
                      <a:pt x="346" y="417"/>
                      <a:pt x="380" y="417"/>
                    </a:cubicBezTo>
                    <a:cubicBezTo>
                      <a:pt x="415" y="417"/>
                      <a:pt x="449" y="410"/>
                      <a:pt x="475" y="396"/>
                    </a:cubicBezTo>
                    <a:lnTo>
                      <a:pt x="698" y="267"/>
                    </a:lnTo>
                    <a:cubicBezTo>
                      <a:pt x="748" y="238"/>
                      <a:pt x="748" y="188"/>
                      <a:pt x="698" y="158"/>
                    </a:cubicBezTo>
                    <a:lnTo>
                      <a:pt x="460" y="22"/>
                    </a:lnTo>
                    <a:cubicBezTo>
                      <a:pt x="435" y="7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085;p41">
                <a:extLst>
                  <a:ext uri="{FF2B5EF4-FFF2-40B4-BE49-F238E27FC236}">
                    <a16:creationId xmlns:a16="http://schemas.microsoft.com/office/drawing/2014/main" id="{9ACD3A99-5730-D170-F808-3E2DBD30FE6E}"/>
                  </a:ext>
                </a:extLst>
              </p:cNvPr>
              <p:cNvSpPr/>
              <p:nvPr/>
            </p:nvSpPr>
            <p:spPr>
              <a:xfrm>
                <a:off x="1879874" y="3451359"/>
                <a:ext cx="54372" cy="3000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282" extrusionOk="0">
                    <a:moveTo>
                      <a:pt x="327" y="1"/>
                    </a:moveTo>
                    <a:cubicBezTo>
                      <a:pt x="294" y="1"/>
                      <a:pt x="261" y="8"/>
                      <a:pt x="236" y="23"/>
                    </a:cubicBezTo>
                    <a:lnTo>
                      <a:pt x="50" y="132"/>
                    </a:lnTo>
                    <a:cubicBezTo>
                      <a:pt x="0" y="159"/>
                      <a:pt x="0" y="209"/>
                      <a:pt x="50" y="239"/>
                    </a:cubicBezTo>
                    <a:lnTo>
                      <a:pt x="86" y="261"/>
                    </a:lnTo>
                    <a:cubicBezTo>
                      <a:pt x="111" y="275"/>
                      <a:pt x="144" y="282"/>
                      <a:pt x="177" y="282"/>
                    </a:cubicBezTo>
                    <a:cubicBezTo>
                      <a:pt x="210" y="282"/>
                      <a:pt x="244" y="275"/>
                      <a:pt x="273" y="261"/>
                    </a:cubicBezTo>
                    <a:lnTo>
                      <a:pt x="452" y="152"/>
                    </a:lnTo>
                    <a:cubicBezTo>
                      <a:pt x="511" y="123"/>
                      <a:pt x="511" y="73"/>
                      <a:pt x="452" y="45"/>
                    </a:cubicBezTo>
                    <a:lnTo>
                      <a:pt x="424" y="23"/>
                    </a:lnTo>
                    <a:cubicBezTo>
                      <a:pt x="395" y="8"/>
                      <a:pt x="361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86;p41">
                <a:extLst>
                  <a:ext uri="{FF2B5EF4-FFF2-40B4-BE49-F238E27FC236}">
                    <a16:creationId xmlns:a16="http://schemas.microsoft.com/office/drawing/2014/main" id="{7D6059F4-AD83-D8ED-E449-3186D00B58CD}"/>
                  </a:ext>
                </a:extLst>
              </p:cNvPr>
              <p:cNvSpPr/>
              <p:nvPr/>
            </p:nvSpPr>
            <p:spPr>
              <a:xfrm>
                <a:off x="1825502" y="3479769"/>
                <a:ext cx="59798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0" extrusionOk="0">
                    <a:moveTo>
                      <a:pt x="382" y="1"/>
                    </a:moveTo>
                    <a:cubicBezTo>
                      <a:pt x="348" y="1"/>
                      <a:pt x="313" y="8"/>
                      <a:pt x="288" y="22"/>
                    </a:cubicBezTo>
                    <a:lnTo>
                      <a:pt x="50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87" y="287"/>
                    </a:lnTo>
                    <a:cubicBezTo>
                      <a:pt x="112" y="302"/>
                      <a:pt x="144" y="309"/>
                      <a:pt x="177" y="309"/>
                    </a:cubicBezTo>
                    <a:cubicBezTo>
                      <a:pt x="210" y="309"/>
                      <a:pt x="244" y="302"/>
                      <a:pt x="273" y="287"/>
                    </a:cubicBezTo>
                    <a:lnTo>
                      <a:pt x="511" y="151"/>
                    </a:lnTo>
                    <a:cubicBezTo>
                      <a:pt x="561" y="123"/>
                      <a:pt x="561" y="72"/>
                      <a:pt x="511" y="44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87;p41">
                <a:extLst>
                  <a:ext uri="{FF2B5EF4-FFF2-40B4-BE49-F238E27FC236}">
                    <a16:creationId xmlns:a16="http://schemas.microsoft.com/office/drawing/2014/main" id="{59087109-FFEE-1048-5EBC-B9E48DCBD7CD}"/>
                  </a:ext>
                </a:extLst>
              </p:cNvPr>
              <p:cNvSpPr/>
              <p:nvPr/>
            </p:nvSpPr>
            <p:spPr>
              <a:xfrm>
                <a:off x="1857636" y="3498921"/>
                <a:ext cx="79589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6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7" y="159"/>
                    </a:lnTo>
                    <a:cubicBezTo>
                      <a:pt x="7" y="187"/>
                      <a:pt x="0" y="237"/>
                      <a:pt x="57" y="266"/>
                    </a:cubicBezTo>
                    <a:lnTo>
                      <a:pt x="266" y="388"/>
                    </a:lnTo>
                    <a:cubicBezTo>
                      <a:pt x="291" y="407"/>
                      <a:pt x="325" y="416"/>
                      <a:pt x="359" y="416"/>
                    </a:cubicBezTo>
                    <a:cubicBezTo>
                      <a:pt x="393" y="416"/>
                      <a:pt x="427" y="407"/>
                      <a:pt x="452" y="388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7" y="144"/>
                    </a:cubicBezTo>
                    <a:lnTo>
                      <a:pt x="482" y="21"/>
                    </a:lnTo>
                    <a:cubicBezTo>
                      <a:pt x="457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88;p41">
                <a:extLst>
                  <a:ext uri="{FF2B5EF4-FFF2-40B4-BE49-F238E27FC236}">
                    <a16:creationId xmlns:a16="http://schemas.microsoft.com/office/drawing/2014/main" id="{75A02B48-A302-2EBA-E362-9F92DB292189}"/>
                  </a:ext>
                </a:extLst>
              </p:cNvPr>
              <p:cNvSpPr/>
              <p:nvPr/>
            </p:nvSpPr>
            <p:spPr>
              <a:xfrm>
                <a:off x="2012878" y="3411032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1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6" y="373"/>
                    </a:lnTo>
                    <a:cubicBezTo>
                      <a:pt x="291" y="387"/>
                      <a:pt x="325" y="395"/>
                      <a:pt x="360" y="395"/>
                    </a:cubicBezTo>
                    <a:cubicBezTo>
                      <a:pt x="394" y="395"/>
                      <a:pt x="428" y="387"/>
                      <a:pt x="453" y="373"/>
                    </a:cubicBezTo>
                    <a:lnTo>
                      <a:pt x="661" y="252"/>
                    </a:lnTo>
                    <a:cubicBezTo>
                      <a:pt x="718" y="223"/>
                      <a:pt x="718" y="173"/>
                      <a:pt x="661" y="143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89;p41">
                <a:extLst>
                  <a:ext uri="{FF2B5EF4-FFF2-40B4-BE49-F238E27FC236}">
                    <a16:creationId xmlns:a16="http://schemas.microsoft.com/office/drawing/2014/main" id="{8B6AE1BD-2FC2-CDE4-CCDB-0A99767B1779}"/>
                  </a:ext>
                </a:extLst>
              </p:cNvPr>
              <p:cNvSpPr/>
              <p:nvPr/>
            </p:nvSpPr>
            <p:spPr>
              <a:xfrm>
                <a:off x="1960740" y="3440719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3" y="152"/>
                    </a:lnTo>
                    <a:cubicBezTo>
                      <a:pt x="1" y="180"/>
                      <a:pt x="1" y="232"/>
                      <a:pt x="53" y="259"/>
                    </a:cubicBezTo>
                    <a:lnTo>
                      <a:pt x="260" y="382"/>
                    </a:lnTo>
                    <a:cubicBezTo>
                      <a:pt x="289" y="396"/>
                      <a:pt x="323" y="404"/>
                      <a:pt x="357" y="404"/>
                    </a:cubicBezTo>
                    <a:cubicBezTo>
                      <a:pt x="390" y="404"/>
                      <a:pt x="423" y="396"/>
                      <a:pt x="448" y="382"/>
                    </a:cubicBezTo>
                    <a:lnTo>
                      <a:pt x="670" y="252"/>
                    </a:lnTo>
                    <a:cubicBezTo>
                      <a:pt x="720" y="223"/>
                      <a:pt x="727" y="173"/>
                      <a:pt x="670" y="145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90;p41">
                <a:extLst>
                  <a:ext uri="{FF2B5EF4-FFF2-40B4-BE49-F238E27FC236}">
                    <a16:creationId xmlns:a16="http://schemas.microsoft.com/office/drawing/2014/main" id="{DA05253E-AA11-D2A9-996A-C4992E24B756}"/>
                  </a:ext>
                </a:extLst>
              </p:cNvPr>
              <p:cNvSpPr/>
              <p:nvPr/>
            </p:nvSpPr>
            <p:spPr>
              <a:xfrm>
                <a:off x="2260691" y="3327506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53" y="1"/>
                    </a:moveTo>
                    <a:cubicBezTo>
                      <a:pt x="318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4"/>
                      <a:pt x="1" y="224"/>
                      <a:pt x="51" y="252"/>
                    </a:cubicBezTo>
                    <a:lnTo>
                      <a:pt x="287" y="390"/>
                    </a:lnTo>
                    <a:cubicBezTo>
                      <a:pt x="313" y="404"/>
                      <a:pt x="347" y="411"/>
                      <a:pt x="382" y="411"/>
                    </a:cubicBezTo>
                    <a:cubicBezTo>
                      <a:pt x="416" y="411"/>
                      <a:pt x="450" y="404"/>
                      <a:pt x="475" y="390"/>
                    </a:cubicBezTo>
                    <a:lnTo>
                      <a:pt x="684" y="267"/>
                    </a:lnTo>
                    <a:cubicBezTo>
                      <a:pt x="741" y="238"/>
                      <a:pt x="741" y="188"/>
                      <a:pt x="684" y="159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91;p41">
                <a:extLst>
                  <a:ext uri="{FF2B5EF4-FFF2-40B4-BE49-F238E27FC236}">
                    <a16:creationId xmlns:a16="http://schemas.microsoft.com/office/drawing/2014/main" id="{7E1EB33F-8D72-ADF4-CFE5-CFCD0D326693}"/>
                  </a:ext>
                </a:extLst>
              </p:cNvPr>
              <p:cNvSpPr/>
              <p:nvPr/>
            </p:nvSpPr>
            <p:spPr>
              <a:xfrm>
                <a:off x="2223237" y="3290052"/>
                <a:ext cx="75759" cy="42242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353" y="1"/>
                    </a:moveTo>
                    <a:cubicBezTo>
                      <a:pt x="319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3"/>
                      <a:pt x="1" y="224"/>
                      <a:pt x="51" y="252"/>
                    </a:cubicBezTo>
                    <a:lnTo>
                      <a:pt x="259" y="375"/>
                    </a:lnTo>
                    <a:cubicBezTo>
                      <a:pt x="284" y="389"/>
                      <a:pt x="319" y="396"/>
                      <a:pt x="353" y="396"/>
                    </a:cubicBezTo>
                    <a:cubicBezTo>
                      <a:pt x="387" y="396"/>
                      <a:pt x="421" y="389"/>
                      <a:pt x="446" y="375"/>
                    </a:cubicBezTo>
                    <a:lnTo>
                      <a:pt x="661" y="252"/>
                    </a:lnTo>
                    <a:cubicBezTo>
                      <a:pt x="711" y="224"/>
                      <a:pt x="711" y="173"/>
                      <a:pt x="661" y="145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92;p41">
                <a:extLst>
                  <a:ext uri="{FF2B5EF4-FFF2-40B4-BE49-F238E27FC236}">
                    <a16:creationId xmlns:a16="http://schemas.microsoft.com/office/drawing/2014/main" id="{CBDDB2CF-44AE-6583-E420-583C350403D0}"/>
                  </a:ext>
                </a:extLst>
              </p:cNvPr>
              <p:cNvSpPr/>
              <p:nvPr/>
            </p:nvSpPr>
            <p:spPr>
              <a:xfrm>
                <a:off x="2190252" y="3271006"/>
                <a:ext cx="57564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95" extrusionOk="0">
                    <a:moveTo>
                      <a:pt x="356" y="0"/>
                    </a:moveTo>
                    <a:cubicBezTo>
                      <a:pt x="323" y="0"/>
                      <a:pt x="288" y="8"/>
                      <a:pt x="259" y="22"/>
                    </a:cubicBezTo>
                    <a:lnTo>
                      <a:pt x="52" y="145"/>
                    </a:lnTo>
                    <a:cubicBezTo>
                      <a:pt x="0" y="172"/>
                      <a:pt x="0" y="222"/>
                      <a:pt x="52" y="252"/>
                    </a:cubicBezTo>
                    <a:lnTo>
                      <a:pt x="86" y="274"/>
                    </a:lnTo>
                    <a:cubicBezTo>
                      <a:pt x="112" y="288"/>
                      <a:pt x="147" y="295"/>
                      <a:pt x="181" y="295"/>
                    </a:cubicBezTo>
                    <a:cubicBezTo>
                      <a:pt x="215" y="295"/>
                      <a:pt x="249" y="288"/>
                      <a:pt x="274" y="274"/>
                    </a:cubicBezTo>
                    <a:lnTo>
                      <a:pt x="483" y="152"/>
                    </a:lnTo>
                    <a:cubicBezTo>
                      <a:pt x="533" y="122"/>
                      <a:pt x="540" y="72"/>
                      <a:pt x="483" y="43"/>
                    </a:cubicBezTo>
                    <a:lnTo>
                      <a:pt x="447" y="22"/>
                    </a:lnTo>
                    <a:cubicBezTo>
                      <a:pt x="422" y="8"/>
                      <a:pt x="390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1093;p41">
                <a:extLst>
                  <a:ext uri="{FF2B5EF4-FFF2-40B4-BE49-F238E27FC236}">
                    <a16:creationId xmlns:a16="http://schemas.microsoft.com/office/drawing/2014/main" id="{C7DE2ED7-192F-1A49-BE4D-898709EB3F40}"/>
                  </a:ext>
                </a:extLst>
              </p:cNvPr>
              <p:cNvSpPr/>
              <p:nvPr/>
            </p:nvSpPr>
            <p:spPr>
              <a:xfrm>
                <a:off x="2137583" y="3300160"/>
                <a:ext cx="58202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302" extrusionOk="0">
                    <a:moveTo>
                      <a:pt x="366" y="0"/>
                    </a:moveTo>
                    <a:cubicBezTo>
                      <a:pt x="332" y="0"/>
                      <a:pt x="298" y="10"/>
                      <a:pt x="273" y="28"/>
                    </a:cubicBezTo>
                    <a:lnTo>
                      <a:pt x="57" y="150"/>
                    </a:lnTo>
                    <a:cubicBezTo>
                      <a:pt x="0" y="179"/>
                      <a:pt x="0" y="229"/>
                      <a:pt x="57" y="259"/>
                    </a:cubicBezTo>
                    <a:lnTo>
                      <a:pt x="86" y="280"/>
                    </a:lnTo>
                    <a:cubicBezTo>
                      <a:pt x="111" y="294"/>
                      <a:pt x="145" y="301"/>
                      <a:pt x="179" y="301"/>
                    </a:cubicBezTo>
                    <a:cubicBezTo>
                      <a:pt x="214" y="301"/>
                      <a:pt x="248" y="294"/>
                      <a:pt x="273" y="280"/>
                    </a:cubicBezTo>
                    <a:lnTo>
                      <a:pt x="495" y="150"/>
                    </a:lnTo>
                    <a:cubicBezTo>
                      <a:pt x="547" y="121"/>
                      <a:pt x="547" y="71"/>
                      <a:pt x="495" y="43"/>
                    </a:cubicBezTo>
                    <a:lnTo>
                      <a:pt x="461" y="28"/>
                    </a:lnTo>
                    <a:cubicBezTo>
                      <a:pt x="435" y="10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94;p41">
                <a:extLst>
                  <a:ext uri="{FF2B5EF4-FFF2-40B4-BE49-F238E27FC236}">
                    <a16:creationId xmlns:a16="http://schemas.microsoft.com/office/drawing/2014/main" id="{475C75FB-9748-7CEE-0412-70E7BA31E7B3}"/>
                  </a:ext>
                </a:extLst>
              </p:cNvPr>
              <p:cNvSpPr/>
              <p:nvPr/>
            </p:nvSpPr>
            <p:spPr>
              <a:xfrm>
                <a:off x="1979999" y="3391773"/>
                <a:ext cx="57457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297" extrusionOk="0">
                    <a:moveTo>
                      <a:pt x="360" y="0"/>
                    </a:moveTo>
                    <a:cubicBezTo>
                      <a:pt x="326" y="0"/>
                      <a:pt x="292" y="8"/>
                      <a:pt x="267" y="22"/>
                    </a:cubicBezTo>
                    <a:lnTo>
                      <a:pt x="58" y="145"/>
                    </a:lnTo>
                    <a:cubicBezTo>
                      <a:pt x="1" y="174"/>
                      <a:pt x="1" y="224"/>
                      <a:pt x="58" y="252"/>
                    </a:cubicBezTo>
                    <a:lnTo>
                      <a:pt x="87" y="274"/>
                    </a:lnTo>
                    <a:cubicBezTo>
                      <a:pt x="112" y="289"/>
                      <a:pt x="146" y="296"/>
                      <a:pt x="180" y="296"/>
                    </a:cubicBezTo>
                    <a:cubicBezTo>
                      <a:pt x="214" y="296"/>
                      <a:pt x="248" y="289"/>
                      <a:pt x="273" y="274"/>
                    </a:cubicBezTo>
                    <a:lnTo>
                      <a:pt x="489" y="152"/>
                    </a:lnTo>
                    <a:cubicBezTo>
                      <a:pt x="539" y="122"/>
                      <a:pt x="539" y="72"/>
                      <a:pt x="489" y="45"/>
                    </a:cubicBezTo>
                    <a:lnTo>
                      <a:pt x="453" y="22"/>
                    </a:lnTo>
                    <a:cubicBezTo>
                      <a:pt x="428" y="8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95;p41">
                <a:extLst>
                  <a:ext uri="{FF2B5EF4-FFF2-40B4-BE49-F238E27FC236}">
                    <a16:creationId xmlns:a16="http://schemas.microsoft.com/office/drawing/2014/main" id="{1ACDF714-0109-2C67-A9E9-BDA7D02D423E}"/>
                  </a:ext>
                </a:extLst>
              </p:cNvPr>
              <p:cNvSpPr/>
              <p:nvPr/>
            </p:nvSpPr>
            <p:spPr>
              <a:xfrm>
                <a:off x="2085551" y="3330591"/>
                <a:ext cx="58096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01" extrusionOk="0">
                    <a:moveTo>
                      <a:pt x="367" y="1"/>
                    </a:moveTo>
                    <a:cubicBezTo>
                      <a:pt x="333" y="1"/>
                      <a:pt x="298" y="8"/>
                      <a:pt x="273" y="23"/>
                    </a:cubicBezTo>
                    <a:lnTo>
                      <a:pt x="58" y="152"/>
                    </a:lnTo>
                    <a:cubicBezTo>
                      <a:pt x="1" y="180"/>
                      <a:pt x="1" y="223"/>
                      <a:pt x="58" y="259"/>
                    </a:cubicBezTo>
                    <a:lnTo>
                      <a:pt x="87" y="275"/>
                    </a:lnTo>
                    <a:cubicBezTo>
                      <a:pt x="116" y="292"/>
                      <a:pt x="150" y="301"/>
                      <a:pt x="183" y="301"/>
                    </a:cubicBezTo>
                    <a:cubicBezTo>
                      <a:pt x="216" y="301"/>
                      <a:pt x="248" y="292"/>
                      <a:pt x="273" y="275"/>
                    </a:cubicBezTo>
                    <a:lnTo>
                      <a:pt x="496" y="152"/>
                    </a:lnTo>
                    <a:cubicBezTo>
                      <a:pt x="546" y="123"/>
                      <a:pt x="546" y="73"/>
                      <a:pt x="496" y="44"/>
                    </a:cubicBezTo>
                    <a:lnTo>
                      <a:pt x="460" y="23"/>
                    </a:lnTo>
                    <a:cubicBezTo>
                      <a:pt x="435" y="8"/>
                      <a:pt x="401" y="1"/>
                      <a:pt x="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96;p41">
                <a:extLst>
                  <a:ext uri="{FF2B5EF4-FFF2-40B4-BE49-F238E27FC236}">
                    <a16:creationId xmlns:a16="http://schemas.microsoft.com/office/drawing/2014/main" id="{7F8C0033-BB8C-EBCA-930B-F8594A882D3B}"/>
                  </a:ext>
                </a:extLst>
              </p:cNvPr>
              <p:cNvSpPr/>
              <p:nvPr/>
            </p:nvSpPr>
            <p:spPr>
              <a:xfrm>
                <a:off x="2170355" y="3319206"/>
                <a:ext cx="77461" cy="4341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8" extrusionOk="0">
                    <a:moveTo>
                      <a:pt x="368" y="0"/>
                    </a:moveTo>
                    <a:cubicBezTo>
                      <a:pt x="334" y="0"/>
                      <a:pt x="299" y="7"/>
                      <a:pt x="273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7" y="382"/>
                    </a:lnTo>
                    <a:cubicBezTo>
                      <a:pt x="292" y="399"/>
                      <a:pt x="326" y="408"/>
                      <a:pt x="360" y="408"/>
                    </a:cubicBezTo>
                    <a:cubicBezTo>
                      <a:pt x="394" y="408"/>
                      <a:pt x="429" y="399"/>
                      <a:pt x="455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1" y="21"/>
                    </a:lnTo>
                    <a:cubicBezTo>
                      <a:pt x="436" y="7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97;p41">
                <a:extLst>
                  <a:ext uri="{FF2B5EF4-FFF2-40B4-BE49-F238E27FC236}">
                    <a16:creationId xmlns:a16="http://schemas.microsoft.com/office/drawing/2014/main" id="{EB930DB8-1100-736F-8A5F-287DB4BCDA60}"/>
                  </a:ext>
                </a:extLst>
              </p:cNvPr>
              <p:cNvSpPr/>
              <p:nvPr/>
            </p:nvSpPr>
            <p:spPr>
              <a:xfrm>
                <a:off x="2118430" y="3349744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6" y="0"/>
                    </a:moveTo>
                    <a:cubicBezTo>
                      <a:pt x="332" y="0"/>
                      <a:pt x="298" y="8"/>
                      <a:pt x="273" y="22"/>
                    </a:cubicBezTo>
                    <a:lnTo>
                      <a:pt x="58" y="145"/>
                    </a:lnTo>
                    <a:cubicBezTo>
                      <a:pt x="1" y="181"/>
                      <a:pt x="1" y="224"/>
                      <a:pt x="51" y="259"/>
                    </a:cubicBezTo>
                    <a:lnTo>
                      <a:pt x="266" y="381"/>
                    </a:lnTo>
                    <a:cubicBezTo>
                      <a:pt x="291" y="396"/>
                      <a:pt x="325" y="403"/>
                      <a:pt x="359" y="403"/>
                    </a:cubicBezTo>
                    <a:cubicBezTo>
                      <a:pt x="394" y="403"/>
                      <a:pt x="428" y="396"/>
                      <a:pt x="453" y="381"/>
                    </a:cubicBezTo>
                    <a:lnTo>
                      <a:pt x="668" y="252"/>
                    </a:lnTo>
                    <a:cubicBezTo>
                      <a:pt x="718" y="224"/>
                      <a:pt x="727" y="172"/>
                      <a:pt x="668" y="145"/>
                    </a:cubicBezTo>
                    <a:lnTo>
                      <a:pt x="460" y="22"/>
                    </a:lnTo>
                    <a:cubicBezTo>
                      <a:pt x="435" y="8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98;p41">
                <a:extLst>
                  <a:ext uri="{FF2B5EF4-FFF2-40B4-BE49-F238E27FC236}">
                    <a16:creationId xmlns:a16="http://schemas.microsoft.com/office/drawing/2014/main" id="{9049AC90-0C1C-1D10-2CC6-CFC0180F7F15}"/>
                  </a:ext>
                </a:extLst>
              </p:cNvPr>
              <p:cNvSpPr/>
              <p:nvPr/>
            </p:nvSpPr>
            <p:spPr>
              <a:xfrm>
                <a:off x="2031286" y="3360491"/>
                <a:ext cx="60437" cy="335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15" extrusionOk="0">
                    <a:moveTo>
                      <a:pt x="388" y="1"/>
                    </a:moveTo>
                    <a:cubicBezTo>
                      <a:pt x="354" y="1"/>
                      <a:pt x="320" y="7"/>
                      <a:pt x="295" y="21"/>
                    </a:cubicBezTo>
                    <a:lnTo>
                      <a:pt x="57" y="166"/>
                    </a:lnTo>
                    <a:cubicBezTo>
                      <a:pt x="7" y="194"/>
                      <a:pt x="0" y="237"/>
                      <a:pt x="57" y="273"/>
                    </a:cubicBezTo>
                    <a:lnTo>
                      <a:pt x="86" y="287"/>
                    </a:lnTo>
                    <a:cubicBezTo>
                      <a:pt x="115" y="305"/>
                      <a:pt x="149" y="314"/>
                      <a:pt x="182" y="314"/>
                    </a:cubicBezTo>
                    <a:cubicBezTo>
                      <a:pt x="215" y="314"/>
                      <a:pt x="248" y="305"/>
                      <a:pt x="273" y="287"/>
                    </a:cubicBezTo>
                    <a:lnTo>
                      <a:pt x="518" y="151"/>
                    </a:lnTo>
                    <a:cubicBezTo>
                      <a:pt x="568" y="123"/>
                      <a:pt x="568" y="71"/>
                      <a:pt x="518" y="44"/>
                    </a:cubicBezTo>
                    <a:lnTo>
                      <a:pt x="482" y="21"/>
                    </a:lnTo>
                    <a:cubicBezTo>
                      <a:pt x="457" y="7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99;p41">
                <a:extLst>
                  <a:ext uri="{FF2B5EF4-FFF2-40B4-BE49-F238E27FC236}">
                    <a16:creationId xmlns:a16="http://schemas.microsoft.com/office/drawing/2014/main" id="{4BD2227F-DADE-20C3-CE19-5572EE72EB9F}"/>
                  </a:ext>
                </a:extLst>
              </p:cNvPr>
              <p:cNvSpPr/>
              <p:nvPr/>
            </p:nvSpPr>
            <p:spPr>
              <a:xfrm>
                <a:off x="2064164" y="3379643"/>
                <a:ext cx="79483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18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0" y="159"/>
                    </a:lnTo>
                    <a:cubicBezTo>
                      <a:pt x="0" y="193"/>
                      <a:pt x="0" y="236"/>
                      <a:pt x="50" y="266"/>
                    </a:cubicBezTo>
                    <a:lnTo>
                      <a:pt x="266" y="395"/>
                    </a:lnTo>
                    <a:cubicBezTo>
                      <a:pt x="291" y="410"/>
                      <a:pt x="325" y="417"/>
                      <a:pt x="359" y="417"/>
                    </a:cubicBezTo>
                    <a:cubicBezTo>
                      <a:pt x="393" y="417"/>
                      <a:pt x="427" y="410"/>
                      <a:pt x="452" y="395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0" y="143"/>
                    </a:cubicBezTo>
                    <a:lnTo>
                      <a:pt x="481" y="21"/>
                    </a:lnTo>
                    <a:cubicBezTo>
                      <a:pt x="456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100;p41">
                <a:extLst>
                  <a:ext uri="{FF2B5EF4-FFF2-40B4-BE49-F238E27FC236}">
                    <a16:creationId xmlns:a16="http://schemas.microsoft.com/office/drawing/2014/main" id="{04817236-D43B-7405-C464-D8AF1FC516AA}"/>
                  </a:ext>
                </a:extLst>
              </p:cNvPr>
              <p:cNvSpPr/>
              <p:nvPr/>
            </p:nvSpPr>
            <p:spPr>
              <a:xfrm>
                <a:off x="2347197" y="3337720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8" y="1"/>
                    </a:moveTo>
                    <a:cubicBezTo>
                      <a:pt x="354" y="1"/>
                      <a:pt x="319" y="9"/>
                      <a:pt x="293" y="27"/>
                    </a:cubicBezTo>
                    <a:lnTo>
                      <a:pt x="57" y="165"/>
                    </a:lnTo>
                    <a:cubicBezTo>
                      <a:pt x="0" y="192"/>
                      <a:pt x="0" y="242"/>
                      <a:pt x="57" y="272"/>
                    </a:cubicBezTo>
                    <a:lnTo>
                      <a:pt x="266" y="394"/>
                    </a:lnTo>
                    <a:cubicBezTo>
                      <a:pt x="291" y="409"/>
                      <a:pt x="325" y="416"/>
                      <a:pt x="359" y="416"/>
                    </a:cubicBezTo>
                    <a:cubicBezTo>
                      <a:pt x="393" y="416"/>
                      <a:pt x="427" y="409"/>
                      <a:pt x="452" y="394"/>
                    </a:cubicBezTo>
                    <a:lnTo>
                      <a:pt x="690" y="258"/>
                    </a:lnTo>
                    <a:cubicBezTo>
                      <a:pt x="740" y="228"/>
                      <a:pt x="740" y="178"/>
                      <a:pt x="690" y="149"/>
                    </a:cubicBezTo>
                    <a:lnTo>
                      <a:pt x="481" y="27"/>
                    </a:lnTo>
                    <a:cubicBezTo>
                      <a:pt x="456" y="9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101;p41">
                <a:extLst>
                  <a:ext uri="{FF2B5EF4-FFF2-40B4-BE49-F238E27FC236}">
                    <a16:creationId xmlns:a16="http://schemas.microsoft.com/office/drawing/2014/main" id="{D25C696E-85B9-CC9E-E0BC-66847F57206C}"/>
                  </a:ext>
                </a:extLst>
              </p:cNvPr>
              <p:cNvSpPr/>
              <p:nvPr/>
            </p:nvSpPr>
            <p:spPr>
              <a:xfrm>
                <a:off x="2295804" y="3369003"/>
                <a:ext cx="7586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02" extrusionOk="0">
                    <a:moveTo>
                      <a:pt x="361" y="0"/>
                    </a:moveTo>
                    <a:cubicBezTo>
                      <a:pt x="327" y="0"/>
                      <a:pt x="293" y="9"/>
                      <a:pt x="268" y="28"/>
                    </a:cubicBezTo>
                    <a:lnTo>
                      <a:pt x="59" y="150"/>
                    </a:lnTo>
                    <a:cubicBezTo>
                      <a:pt x="0" y="179"/>
                      <a:pt x="0" y="229"/>
                      <a:pt x="52" y="259"/>
                    </a:cubicBezTo>
                    <a:lnTo>
                      <a:pt x="268" y="379"/>
                    </a:lnTo>
                    <a:cubicBezTo>
                      <a:pt x="293" y="394"/>
                      <a:pt x="327" y="401"/>
                      <a:pt x="361" y="401"/>
                    </a:cubicBezTo>
                    <a:cubicBezTo>
                      <a:pt x="395" y="401"/>
                      <a:pt x="429" y="394"/>
                      <a:pt x="454" y="379"/>
                    </a:cubicBezTo>
                    <a:lnTo>
                      <a:pt x="663" y="259"/>
                    </a:lnTo>
                    <a:cubicBezTo>
                      <a:pt x="713" y="229"/>
                      <a:pt x="713" y="179"/>
                      <a:pt x="663" y="150"/>
                    </a:cubicBezTo>
                    <a:lnTo>
                      <a:pt x="454" y="28"/>
                    </a:lnTo>
                    <a:cubicBezTo>
                      <a:pt x="429" y="9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1102;p41">
                <a:extLst>
                  <a:ext uri="{FF2B5EF4-FFF2-40B4-BE49-F238E27FC236}">
                    <a16:creationId xmlns:a16="http://schemas.microsoft.com/office/drawing/2014/main" id="{3EA816F0-D7D4-A58F-C5FC-2E53F17F8867}"/>
                  </a:ext>
                </a:extLst>
              </p:cNvPr>
              <p:cNvSpPr/>
              <p:nvPr/>
            </p:nvSpPr>
            <p:spPr>
              <a:xfrm>
                <a:off x="2207809" y="3357405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1" y="143"/>
                    </a:lnTo>
                    <a:cubicBezTo>
                      <a:pt x="1" y="180"/>
                      <a:pt x="1" y="223"/>
                      <a:pt x="51" y="259"/>
                    </a:cubicBezTo>
                    <a:lnTo>
                      <a:pt x="289" y="395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8" y="417"/>
                      <a:pt x="450" y="410"/>
                      <a:pt x="475" y="395"/>
                    </a:cubicBezTo>
                    <a:lnTo>
                      <a:pt x="698" y="266"/>
                    </a:lnTo>
                    <a:cubicBezTo>
                      <a:pt x="749" y="238"/>
                      <a:pt x="749" y="187"/>
                      <a:pt x="698" y="159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103;p41">
                <a:extLst>
                  <a:ext uri="{FF2B5EF4-FFF2-40B4-BE49-F238E27FC236}">
                    <a16:creationId xmlns:a16="http://schemas.microsoft.com/office/drawing/2014/main" id="{17FFF156-131A-BB86-9E03-C586A5A5E362}"/>
                  </a:ext>
                </a:extLst>
              </p:cNvPr>
              <p:cNvSpPr/>
              <p:nvPr/>
            </p:nvSpPr>
            <p:spPr>
              <a:xfrm>
                <a:off x="2155884" y="3387198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7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60"/>
                    </a:cubicBezTo>
                    <a:lnTo>
                      <a:pt x="289" y="397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9" y="417"/>
                      <a:pt x="453" y="410"/>
                      <a:pt x="482" y="397"/>
                    </a:cubicBezTo>
                    <a:lnTo>
                      <a:pt x="698" y="267"/>
                    </a:lnTo>
                    <a:cubicBezTo>
                      <a:pt x="748" y="238"/>
                      <a:pt x="748" y="195"/>
                      <a:pt x="698" y="158"/>
                    </a:cubicBezTo>
                    <a:lnTo>
                      <a:pt x="461" y="22"/>
                    </a:lnTo>
                    <a:cubicBezTo>
                      <a:pt x="435" y="7"/>
                      <a:pt x="401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104;p41">
                <a:extLst>
                  <a:ext uri="{FF2B5EF4-FFF2-40B4-BE49-F238E27FC236}">
                    <a16:creationId xmlns:a16="http://schemas.microsoft.com/office/drawing/2014/main" id="{C095E652-0718-FA94-6B18-E5F34F26737C}"/>
                  </a:ext>
                </a:extLst>
              </p:cNvPr>
              <p:cNvSpPr/>
              <p:nvPr/>
            </p:nvSpPr>
            <p:spPr>
              <a:xfrm>
                <a:off x="2101512" y="3417097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66"/>
                    </a:lnTo>
                    <a:cubicBezTo>
                      <a:pt x="1" y="195"/>
                      <a:pt x="1" y="245"/>
                      <a:pt x="51" y="272"/>
                    </a:cubicBezTo>
                    <a:lnTo>
                      <a:pt x="289" y="411"/>
                    </a:lnTo>
                    <a:cubicBezTo>
                      <a:pt x="318" y="424"/>
                      <a:pt x="352" y="431"/>
                      <a:pt x="386" y="431"/>
                    </a:cubicBezTo>
                    <a:cubicBezTo>
                      <a:pt x="420" y="431"/>
                      <a:pt x="454" y="424"/>
                      <a:pt x="482" y="411"/>
                    </a:cubicBezTo>
                    <a:lnTo>
                      <a:pt x="720" y="272"/>
                    </a:lnTo>
                    <a:cubicBezTo>
                      <a:pt x="770" y="245"/>
                      <a:pt x="770" y="195"/>
                      <a:pt x="720" y="166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105;p41">
                <a:extLst>
                  <a:ext uri="{FF2B5EF4-FFF2-40B4-BE49-F238E27FC236}">
                    <a16:creationId xmlns:a16="http://schemas.microsoft.com/office/drawing/2014/main" id="{DAFAF8F1-176F-D542-BF96-D8C6A1D458F1}"/>
                  </a:ext>
                </a:extLst>
              </p:cNvPr>
              <p:cNvSpPr/>
              <p:nvPr/>
            </p:nvSpPr>
            <p:spPr>
              <a:xfrm>
                <a:off x="2191848" y="3429334"/>
                <a:ext cx="76503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01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59" y="373"/>
                    </a:lnTo>
                    <a:cubicBezTo>
                      <a:pt x="284" y="391"/>
                      <a:pt x="319" y="400"/>
                      <a:pt x="353" y="400"/>
                    </a:cubicBezTo>
                    <a:cubicBezTo>
                      <a:pt x="387" y="400"/>
                      <a:pt x="421" y="391"/>
                      <a:pt x="446" y="373"/>
                    </a:cubicBezTo>
                    <a:lnTo>
                      <a:pt x="668" y="252"/>
                    </a:lnTo>
                    <a:cubicBezTo>
                      <a:pt x="718" y="223"/>
                      <a:pt x="718" y="173"/>
                      <a:pt x="668" y="144"/>
                    </a:cubicBezTo>
                    <a:lnTo>
                      <a:pt x="460" y="21"/>
                    </a:lnTo>
                    <a:cubicBezTo>
                      <a:pt x="431" y="7"/>
                      <a:pt x="397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106;p41">
                <a:extLst>
                  <a:ext uri="{FF2B5EF4-FFF2-40B4-BE49-F238E27FC236}">
                    <a16:creationId xmlns:a16="http://schemas.microsoft.com/office/drawing/2014/main" id="{7A3AAB0D-AE63-1EB9-A9D4-DB874229134E}"/>
                  </a:ext>
                </a:extLst>
              </p:cNvPr>
              <p:cNvSpPr/>
              <p:nvPr/>
            </p:nvSpPr>
            <p:spPr>
              <a:xfrm>
                <a:off x="2050332" y="3448380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3"/>
                    </a:cubicBezTo>
                    <a:lnTo>
                      <a:pt x="289" y="396"/>
                    </a:lnTo>
                    <a:cubicBezTo>
                      <a:pt x="317" y="411"/>
                      <a:pt x="351" y="418"/>
                      <a:pt x="384" y="418"/>
                    </a:cubicBezTo>
                    <a:cubicBezTo>
                      <a:pt x="418" y="418"/>
                      <a:pt x="450" y="411"/>
                      <a:pt x="475" y="396"/>
                    </a:cubicBezTo>
                    <a:lnTo>
                      <a:pt x="691" y="273"/>
                    </a:lnTo>
                    <a:cubicBezTo>
                      <a:pt x="741" y="237"/>
                      <a:pt x="741" y="194"/>
                      <a:pt x="691" y="167"/>
                    </a:cubicBezTo>
                    <a:lnTo>
                      <a:pt x="453" y="22"/>
                    </a:lnTo>
                    <a:cubicBezTo>
                      <a:pt x="428" y="8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107;p41">
                <a:extLst>
                  <a:ext uri="{FF2B5EF4-FFF2-40B4-BE49-F238E27FC236}">
                    <a16:creationId xmlns:a16="http://schemas.microsoft.com/office/drawing/2014/main" id="{5C97EFE4-4B32-321E-6B8A-51A3047892FC}"/>
                  </a:ext>
                </a:extLst>
              </p:cNvPr>
              <p:cNvSpPr/>
              <p:nvPr/>
            </p:nvSpPr>
            <p:spPr>
              <a:xfrm>
                <a:off x="2137583" y="3459127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6" y="0"/>
                    </a:moveTo>
                    <a:cubicBezTo>
                      <a:pt x="352" y="0"/>
                      <a:pt x="320" y="8"/>
                      <a:pt x="295" y="22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59" y="388"/>
                    </a:lnTo>
                    <a:cubicBezTo>
                      <a:pt x="287" y="406"/>
                      <a:pt x="321" y="415"/>
                      <a:pt x="355" y="415"/>
                    </a:cubicBezTo>
                    <a:cubicBezTo>
                      <a:pt x="388" y="415"/>
                      <a:pt x="420" y="406"/>
                      <a:pt x="445" y="388"/>
                    </a:cubicBezTo>
                    <a:lnTo>
                      <a:pt x="690" y="252"/>
                    </a:lnTo>
                    <a:cubicBezTo>
                      <a:pt x="740" y="223"/>
                      <a:pt x="740" y="172"/>
                      <a:pt x="690" y="145"/>
                    </a:cubicBezTo>
                    <a:lnTo>
                      <a:pt x="481" y="22"/>
                    </a:lnTo>
                    <a:cubicBezTo>
                      <a:pt x="453" y="8"/>
                      <a:pt x="419" y="0"/>
                      <a:pt x="3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108;p41">
                <a:extLst>
                  <a:ext uri="{FF2B5EF4-FFF2-40B4-BE49-F238E27FC236}">
                    <a16:creationId xmlns:a16="http://schemas.microsoft.com/office/drawing/2014/main" id="{60F19926-80C9-0AD2-BD7F-0D8043800980}"/>
                  </a:ext>
                </a:extLst>
              </p:cNvPr>
              <p:cNvSpPr/>
              <p:nvPr/>
            </p:nvSpPr>
            <p:spPr>
              <a:xfrm>
                <a:off x="2220896" y="3471363"/>
                <a:ext cx="7735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10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0" y="151"/>
                    </a:lnTo>
                    <a:cubicBezTo>
                      <a:pt x="0" y="180"/>
                      <a:pt x="0" y="230"/>
                      <a:pt x="50" y="259"/>
                    </a:cubicBezTo>
                    <a:lnTo>
                      <a:pt x="273" y="389"/>
                    </a:lnTo>
                    <a:cubicBezTo>
                      <a:pt x="297" y="403"/>
                      <a:pt x="328" y="410"/>
                      <a:pt x="359" y="410"/>
                    </a:cubicBezTo>
                    <a:cubicBezTo>
                      <a:pt x="394" y="410"/>
                      <a:pt x="430" y="401"/>
                      <a:pt x="461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54" y="21"/>
                    </a:lnTo>
                    <a:cubicBezTo>
                      <a:pt x="428" y="7"/>
                      <a:pt x="396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109;p41">
                <a:extLst>
                  <a:ext uri="{FF2B5EF4-FFF2-40B4-BE49-F238E27FC236}">
                    <a16:creationId xmlns:a16="http://schemas.microsoft.com/office/drawing/2014/main" id="{44A3716F-8D87-029B-BCAD-3C395DB6BAA2}"/>
                  </a:ext>
                </a:extLst>
              </p:cNvPr>
              <p:cNvSpPr/>
              <p:nvPr/>
            </p:nvSpPr>
            <p:spPr>
              <a:xfrm>
                <a:off x="2317191" y="3475938"/>
                <a:ext cx="77461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3" extrusionOk="0">
                    <a:moveTo>
                      <a:pt x="365" y="1"/>
                    </a:moveTo>
                    <a:cubicBezTo>
                      <a:pt x="332" y="1"/>
                      <a:pt x="299" y="8"/>
                      <a:pt x="274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74" y="382"/>
                    </a:lnTo>
                    <a:cubicBezTo>
                      <a:pt x="299" y="396"/>
                      <a:pt x="332" y="403"/>
                      <a:pt x="365" y="403"/>
                    </a:cubicBezTo>
                    <a:cubicBezTo>
                      <a:pt x="398" y="403"/>
                      <a:pt x="432" y="396"/>
                      <a:pt x="462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2" y="21"/>
                    </a:lnTo>
                    <a:cubicBezTo>
                      <a:pt x="432" y="8"/>
                      <a:pt x="398" y="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110;p41">
                <a:extLst>
                  <a:ext uri="{FF2B5EF4-FFF2-40B4-BE49-F238E27FC236}">
                    <a16:creationId xmlns:a16="http://schemas.microsoft.com/office/drawing/2014/main" id="{08005862-FEB5-DE7D-04FA-B4FA6E19FE81}"/>
                  </a:ext>
                </a:extLst>
              </p:cNvPr>
              <p:cNvSpPr/>
              <p:nvPr/>
            </p:nvSpPr>
            <p:spPr>
              <a:xfrm>
                <a:off x="1998407" y="3478173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1"/>
                    </a:moveTo>
                    <a:cubicBezTo>
                      <a:pt x="332" y="1"/>
                      <a:pt x="298" y="8"/>
                      <a:pt x="273" y="23"/>
                    </a:cubicBezTo>
                    <a:lnTo>
                      <a:pt x="50" y="152"/>
                    </a:lnTo>
                    <a:cubicBezTo>
                      <a:pt x="0" y="182"/>
                      <a:pt x="0" y="232"/>
                      <a:pt x="50" y="259"/>
                    </a:cubicBezTo>
                    <a:lnTo>
                      <a:pt x="287" y="397"/>
                    </a:lnTo>
                    <a:cubicBezTo>
                      <a:pt x="312" y="411"/>
                      <a:pt x="346" y="418"/>
                      <a:pt x="380" y="418"/>
                    </a:cubicBezTo>
                    <a:cubicBezTo>
                      <a:pt x="414" y="418"/>
                      <a:pt x="449" y="411"/>
                      <a:pt x="475" y="397"/>
                    </a:cubicBezTo>
                    <a:lnTo>
                      <a:pt x="697" y="268"/>
                    </a:lnTo>
                    <a:cubicBezTo>
                      <a:pt x="747" y="238"/>
                      <a:pt x="747" y="188"/>
                      <a:pt x="697" y="159"/>
                    </a:cubicBezTo>
                    <a:lnTo>
                      <a:pt x="459" y="23"/>
                    </a:lnTo>
                    <a:cubicBezTo>
                      <a:pt x="434" y="8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111;p41">
                <a:extLst>
                  <a:ext uri="{FF2B5EF4-FFF2-40B4-BE49-F238E27FC236}">
                    <a16:creationId xmlns:a16="http://schemas.microsoft.com/office/drawing/2014/main" id="{0800D6DE-2497-D229-2E97-F18E851156A6}"/>
                  </a:ext>
                </a:extLst>
              </p:cNvPr>
              <p:cNvSpPr/>
              <p:nvPr/>
            </p:nvSpPr>
            <p:spPr>
              <a:xfrm>
                <a:off x="2086296" y="3490516"/>
                <a:ext cx="75759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6" extrusionOk="0">
                    <a:moveTo>
                      <a:pt x="357" y="0"/>
                    </a:moveTo>
                    <a:cubicBezTo>
                      <a:pt x="324" y="0"/>
                      <a:pt x="291" y="8"/>
                      <a:pt x="266" y="22"/>
                    </a:cubicBezTo>
                    <a:lnTo>
                      <a:pt x="51" y="143"/>
                    </a:lnTo>
                    <a:cubicBezTo>
                      <a:pt x="1" y="172"/>
                      <a:pt x="1" y="223"/>
                      <a:pt x="51" y="252"/>
                    </a:cubicBezTo>
                    <a:lnTo>
                      <a:pt x="260" y="374"/>
                    </a:lnTo>
                    <a:cubicBezTo>
                      <a:pt x="285" y="388"/>
                      <a:pt x="319" y="395"/>
                      <a:pt x="353" y="395"/>
                    </a:cubicBezTo>
                    <a:cubicBezTo>
                      <a:pt x="387" y="395"/>
                      <a:pt x="421" y="388"/>
                      <a:pt x="446" y="374"/>
                    </a:cubicBezTo>
                    <a:lnTo>
                      <a:pt x="661" y="252"/>
                    </a:lnTo>
                    <a:cubicBezTo>
                      <a:pt x="712" y="223"/>
                      <a:pt x="712" y="172"/>
                      <a:pt x="661" y="143"/>
                    </a:cubicBezTo>
                    <a:lnTo>
                      <a:pt x="453" y="22"/>
                    </a:lnTo>
                    <a:cubicBezTo>
                      <a:pt x="424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112;p41">
                <a:extLst>
                  <a:ext uri="{FF2B5EF4-FFF2-40B4-BE49-F238E27FC236}">
                    <a16:creationId xmlns:a16="http://schemas.microsoft.com/office/drawing/2014/main" id="{64D6C067-B14E-AF3F-4E89-0EE0AFDCFB79}"/>
                  </a:ext>
                </a:extLst>
              </p:cNvPr>
              <p:cNvSpPr/>
              <p:nvPr/>
            </p:nvSpPr>
            <p:spPr>
              <a:xfrm>
                <a:off x="2166524" y="3501156"/>
                <a:ext cx="79802" cy="45008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3" extrusionOk="0">
                    <a:moveTo>
                      <a:pt x="385" y="0"/>
                    </a:moveTo>
                    <a:cubicBezTo>
                      <a:pt x="353" y="0"/>
                      <a:pt x="321" y="8"/>
                      <a:pt x="296" y="22"/>
                    </a:cubicBezTo>
                    <a:lnTo>
                      <a:pt x="51" y="166"/>
                    </a:lnTo>
                    <a:cubicBezTo>
                      <a:pt x="1" y="195"/>
                      <a:pt x="1" y="245"/>
                      <a:pt x="51" y="274"/>
                    </a:cubicBezTo>
                    <a:lnTo>
                      <a:pt x="275" y="397"/>
                    </a:lnTo>
                    <a:cubicBezTo>
                      <a:pt x="300" y="414"/>
                      <a:pt x="334" y="423"/>
                      <a:pt x="368" y="423"/>
                    </a:cubicBezTo>
                    <a:cubicBezTo>
                      <a:pt x="402" y="423"/>
                      <a:pt x="436" y="414"/>
                      <a:pt x="461" y="397"/>
                    </a:cubicBezTo>
                    <a:lnTo>
                      <a:pt x="698" y="259"/>
                    </a:lnTo>
                    <a:cubicBezTo>
                      <a:pt x="749" y="231"/>
                      <a:pt x="749" y="181"/>
                      <a:pt x="698" y="152"/>
                    </a:cubicBezTo>
                    <a:lnTo>
                      <a:pt x="475" y="22"/>
                    </a:lnTo>
                    <a:cubicBezTo>
                      <a:pt x="450" y="8"/>
                      <a:pt x="418" y="0"/>
                      <a:pt x="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113;p41">
                <a:extLst>
                  <a:ext uri="{FF2B5EF4-FFF2-40B4-BE49-F238E27FC236}">
                    <a16:creationId xmlns:a16="http://schemas.microsoft.com/office/drawing/2014/main" id="{EC56D0AD-BA68-35FD-0422-4087EA699D0E}"/>
                  </a:ext>
                </a:extLst>
              </p:cNvPr>
              <p:cNvSpPr/>
              <p:nvPr/>
            </p:nvSpPr>
            <p:spPr>
              <a:xfrm>
                <a:off x="1949355" y="3508285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34" y="1"/>
                    </a:moveTo>
                    <a:cubicBezTo>
                      <a:pt x="301" y="1"/>
                      <a:pt x="266" y="10"/>
                      <a:pt x="237" y="28"/>
                    </a:cubicBezTo>
                    <a:lnTo>
                      <a:pt x="58" y="128"/>
                    </a:lnTo>
                    <a:cubicBezTo>
                      <a:pt x="1" y="164"/>
                      <a:pt x="1" y="207"/>
                      <a:pt x="58" y="244"/>
                    </a:cubicBezTo>
                    <a:lnTo>
                      <a:pt x="296" y="380"/>
                    </a:lnTo>
                    <a:cubicBezTo>
                      <a:pt x="321" y="394"/>
                      <a:pt x="353" y="401"/>
                      <a:pt x="386" y="401"/>
                    </a:cubicBezTo>
                    <a:cubicBezTo>
                      <a:pt x="420" y="401"/>
                      <a:pt x="454" y="394"/>
                      <a:pt x="482" y="380"/>
                    </a:cubicBezTo>
                    <a:lnTo>
                      <a:pt x="662" y="271"/>
                    </a:lnTo>
                    <a:cubicBezTo>
                      <a:pt x="720" y="244"/>
                      <a:pt x="720" y="192"/>
                      <a:pt x="668" y="164"/>
                    </a:cubicBezTo>
                    <a:lnTo>
                      <a:pt x="425" y="28"/>
                    </a:lnTo>
                    <a:cubicBezTo>
                      <a:pt x="400" y="10"/>
                      <a:pt x="36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114;p41">
                <a:extLst>
                  <a:ext uri="{FF2B5EF4-FFF2-40B4-BE49-F238E27FC236}">
                    <a16:creationId xmlns:a16="http://schemas.microsoft.com/office/drawing/2014/main" id="{860558EF-BE9F-3914-6C46-D89920D68298}"/>
                  </a:ext>
                </a:extLst>
              </p:cNvPr>
              <p:cNvSpPr/>
              <p:nvPr/>
            </p:nvSpPr>
            <p:spPr>
              <a:xfrm>
                <a:off x="2033414" y="3520202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72" y="1"/>
                    </a:moveTo>
                    <a:cubicBezTo>
                      <a:pt x="338" y="1"/>
                      <a:pt x="304" y="8"/>
                      <a:pt x="275" y="23"/>
                    </a:cubicBezTo>
                    <a:lnTo>
                      <a:pt x="60" y="152"/>
                    </a:lnTo>
                    <a:cubicBezTo>
                      <a:pt x="8" y="182"/>
                      <a:pt x="1" y="232"/>
                      <a:pt x="60" y="261"/>
                    </a:cubicBezTo>
                    <a:lnTo>
                      <a:pt x="267" y="382"/>
                    </a:lnTo>
                    <a:cubicBezTo>
                      <a:pt x="292" y="396"/>
                      <a:pt x="327" y="404"/>
                      <a:pt x="361" y="404"/>
                    </a:cubicBezTo>
                    <a:cubicBezTo>
                      <a:pt x="396" y="404"/>
                      <a:pt x="430" y="396"/>
                      <a:pt x="455" y="382"/>
                    </a:cubicBezTo>
                    <a:lnTo>
                      <a:pt x="677" y="252"/>
                    </a:lnTo>
                    <a:cubicBezTo>
                      <a:pt x="727" y="225"/>
                      <a:pt x="727" y="175"/>
                      <a:pt x="677" y="145"/>
                    </a:cubicBezTo>
                    <a:lnTo>
                      <a:pt x="468" y="23"/>
                    </a:lnTo>
                    <a:cubicBezTo>
                      <a:pt x="440" y="8"/>
                      <a:pt x="406" y="1"/>
                      <a:pt x="3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115;p41">
                <a:extLst>
                  <a:ext uri="{FF2B5EF4-FFF2-40B4-BE49-F238E27FC236}">
                    <a16:creationId xmlns:a16="http://schemas.microsoft.com/office/drawing/2014/main" id="{78117965-413A-D026-B447-9E6A642BD4B2}"/>
                  </a:ext>
                </a:extLst>
              </p:cNvPr>
              <p:cNvSpPr/>
              <p:nvPr/>
            </p:nvSpPr>
            <p:spPr>
              <a:xfrm>
                <a:off x="2115344" y="3532545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57" y="0"/>
                    </a:moveTo>
                    <a:cubicBezTo>
                      <a:pt x="323" y="0"/>
                      <a:pt x="291" y="8"/>
                      <a:pt x="266" y="22"/>
                    </a:cubicBezTo>
                    <a:lnTo>
                      <a:pt x="50" y="145"/>
                    </a:lnTo>
                    <a:cubicBezTo>
                      <a:pt x="0" y="179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9" y="396"/>
                      <a:pt x="331" y="403"/>
                      <a:pt x="364" y="403"/>
                    </a:cubicBezTo>
                    <a:cubicBezTo>
                      <a:pt x="398" y="403"/>
                      <a:pt x="432" y="396"/>
                      <a:pt x="461" y="381"/>
                    </a:cubicBezTo>
                    <a:lnTo>
                      <a:pt x="670" y="259"/>
                    </a:lnTo>
                    <a:cubicBezTo>
                      <a:pt x="720" y="231"/>
                      <a:pt x="720" y="179"/>
                      <a:pt x="670" y="152"/>
                    </a:cubicBezTo>
                    <a:lnTo>
                      <a:pt x="454" y="22"/>
                    </a:lnTo>
                    <a:cubicBezTo>
                      <a:pt x="425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116;p41">
                <a:extLst>
                  <a:ext uri="{FF2B5EF4-FFF2-40B4-BE49-F238E27FC236}">
                    <a16:creationId xmlns:a16="http://schemas.microsoft.com/office/drawing/2014/main" id="{D2CC1B49-9B61-7EE8-9770-718B2ADB2549}"/>
                  </a:ext>
                </a:extLst>
              </p:cNvPr>
              <p:cNvSpPr/>
              <p:nvPr/>
            </p:nvSpPr>
            <p:spPr>
              <a:xfrm>
                <a:off x="1895089" y="3536375"/>
                <a:ext cx="81930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2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7" y="159"/>
                    </a:lnTo>
                    <a:cubicBezTo>
                      <a:pt x="0" y="195"/>
                      <a:pt x="0" y="238"/>
                      <a:pt x="57" y="273"/>
                    </a:cubicBezTo>
                    <a:lnTo>
                      <a:pt x="295" y="411"/>
                    </a:lnTo>
                    <a:cubicBezTo>
                      <a:pt x="320" y="425"/>
                      <a:pt x="354" y="432"/>
                      <a:pt x="388" y="432"/>
                    </a:cubicBezTo>
                    <a:cubicBezTo>
                      <a:pt x="422" y="432"/>
                      <a:pt x="456" y="425"/>
                      <a:pt x="482" y="411"/>
                    </a:cubicBezTo>
                    <a:lnTo>
                      <a:pt x="720" y="273"/>
                    </a:lnTo>
                    <a:cubicBezTo>
                      <a:pt x="770" y="238"/>
                      <a:pt x="770" y="195"/>
                      <a:pt x="720" y="159"/>
                    </a:cubicBezTo>
                    <a:lnTo>
                      <a:pt x="482" y="23"/>
                    </a:lnTo>
                    <a:cubicBezTo>
                      <a:pt x="456" y="8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117;p41">
                <a:extLst>
                  <a:ext uri="{FF2B5EF4-FFF2-40B4-BE49-F238E27FC236}">
                    <a16:creationId xmlns:a16="http://schemas.microsoft.com/office/drawing/2014/main" id="{D46F5474-A356-7C63-3ED2-73A58F32F6EA}"/>
                  </a:ext>
                </a:extLst>
              </p:cNvPr>
              <p:cNvSpPr/>
              <p:nvPr/>
            </p:nvSpPr>
            <p:spPr>
              <a:xfrm>
                <a:off x="1985319" y="3550208"/>
                <a:ext cx="73524" cy="4053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1" extrusionOk="0">
                    <a:moveTo>
                      <a:pt x="331" y="0"/>
                    </a:moveTo>
                    <a:cubicBezTo>
                      <a:pt x="296" y="0"/>
                      <a:pt x="262" y="7"/>
                      <a:pt x="237" y="22"/>
                    </a:cubicBezTo>
                    <a:lnTo>
                      <a:pt x="51" y="129"/>
                    </a:lnTo>
                    <a:cubicBezTo>
                      <a:pt x="1" y="158"/>
                      <a:pt x="1" y="208"/>
                      <a:pt x="51" y="238"/>
                    </a:cubicBezTo>
                    <a:lnTo>
                      <a:pt x="260" y="358"/>
                    </a:lnTo>
                    <a:cubicBezTo>
                      <a:pt x="288" y="373"/>
                      <a:pt x="322" y="380"/>
                      <a:pt x="356" y="380"/>
                    </a:cubicBezTo>
                    <a:cubicBezTo>
                      <a:pt x="390" y="380"/>
                      <a:pt x="424" y="373"/>
                      <a:pt x="453" y="358"/>
                    </a:cubicBezTo>
                    <a:lnTo>
                      <a:pt x="632" y="251"/>
                    </a:lnTo>
                    <a:cubicBezTo>
                      <a:pt x="691" y="222"/>
                      <a:pt x="691" y="172"/>
                      <a:pt x="632" y="143"/>
                    </a:cubicBezTo>
                    <a:lnTo>
                      <a:pt x="425" y="22"/>
                    </a:lnTo>
                    <a:cubicBezTo>
                      <a:pt x="399" y="7"/>
                      <a:pt x="365" y="0"/>
                      <a:pt x="3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118;p41">
                <a:extLst>
                  <a:ext uri="{FF2B5EF4-FFF2-40B4-BE49-F238E27FC236}">
                    <a16:creationId xmlns:a16="http://schemas.microsoft.com/office/drawing/2014/main" id="{1D040207-0820-75BC-6BA9-D4F1E2844877}"/>
                  </a:ext>
                </a:extLst>
              </p:cNvPr>
              <p:cNvSpPr/>
              <p:nvPr/>
            </p:nvSpPr>
            <p:spPr>
              <a:xfrm>
                <a:off x="2062675" y="3562444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69" y="0"/>
                    </a:moveTo>
                    <a:cubicBezTo>
                      <a:pt x="335" y="0"/>
                      <a:pt x="301" y="7"/>
                      <a:pt x="273" y="21"/>
                    </a:cubicBezTo>
                    <a:lnTo>
                      <a:pt x="57" y="150"/>
                    </a:lnTo>
                    <a:cubicBezTo>
                      <a:pt x="0" y="180"/>
                      <a:pt x="0" y="230"/>
                      <a:pt x="57" y="259"/>
                    </a:cubicBezTo>
                    <a:lnTo>
                      <a:pt x="273" y="388"/>
                    </a:lnTo>
                    <a:cubicBezTo>
                      <a:pt x="298" y="402"/>
                      <a:pt x="332" y="409"/>
                      <a:pt x="366" y="409"/>
                    </a:cubicBezTo>
                    <a:cubicBezTo>
                      <a:pt x="400" y="409"/>
                      <a:pt x="434" y="402"/>
                      <a:pt x="459" y="388"/>
                    </a:cubicBezTo>
                    <a:lnTo>
                      <a:pt x="682" y="259"/>
                    </a:lnTo>
                    <a:cubicBezTo>
                      <a:pt x="733" y="230"/>
                      <a:pt x="733" y="180"/>
                      <a:pt x="682" y="150"/>
                    </a:cubicBezTo>
                    <a:lnTo>
                      <a:pt x="459" y="21"/>
                    </a:lnTo>
                    <a:cubicBezTo>
                      <a:pt x="434" y="7"/>
                      <a:pt x="402" y="0"/>
                      <a:pt x="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119;p41">
                <a:extLst>
                  <a:ext uri="{FF2B5EF4-FFF2-40B4-BE49-F238E27FC236}">
                    <a16:creationId xmlns:a16="http://schemas.microsoft.com/office/drawing/2014/main" id="{04757822-8B08-BEC9-ABB0-B3DD728E4471}"/>
                  </a:ext>
                </a:extLst>
              </p:cNvPr>
              <p:cNvSpPr/>
              <p:nvPr/>
            </p:nvSpPr>
            <p:spPr>
              <a:xfrm>
                <a:off x="1931054" y="3578405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66" y="388"/>
                    </a:lnTo>
                    <a:cubicBezTo>
                      <a:pt x="291" y="403"/>
                      <a:pt x="323" y="410"/>
                      <a:pt x="357" y="410"/>
                    </a:cubicBezTo>
                    <a:cubicBezTo>
                      <a:pt x="390" y="410"/>
                      <a:pt x="424" y="403"/>
                      <a:pt x="452" y="388"/>
                    </a:cubicBezTo>
                    <a:lnTo>
                      <a:pt x="690" y="252"/>
                    </a:lnTo>
                    <a:cubicBezTo>
                      <a:pt x="740" y="223"/>
                      <a:pt x="740" y="173"/>
                      <a:pt x="690" y="145"/>
                    </a:cubicBezTo>
                    <a:lnTo>
                      <a:pt x="482" y="23"/>
                    </a:lnTo>
                    <a:cubicBezTo>
                      <a:pt x="457" y="8"/>
                      <a:pt x="423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120;p41">
                <a:extLst>
                  <a:ext uri="{FF2B5EF4-FFF2-40B4-BE49-F238E27FC236}">
                    <a16:creationId xmlns:a16="http://schemas.microsoft.com/office/drawing/2014/main" id="{8D51A0A6-81F4-4DD1-9D3F-3EF40E2E32D0}"/>
                  </a:ext>
                </a:extLst>
              </p:cNvPr>
              <p:cNvSpPr/>
              <p:nvPr/>
            </p:nvSpPr>
            <p:spPr>
              <a:xfrm>
                <a:off x="2014368" y="3592344"/>
                <a:ext cx="74269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87" extrusionOk="0">
                    <a:moveTo>
                      <a:pt x="332" y="1"/>
                    </a:moveTo>
                    <a:cubicBezTo>
                      <a:pt x="298" y="1"/>
                      <a:pt x="264" y="10"/>
                      <a:pt x="239" y="28"/>
                    </a:cubicBezTo>
                    <a:lnTo>
                      <a:pt x="51" y="135"/>
                    </a:lnTo>
                    <a:cubicBezTo>
                      <a:pt x="1" y="164"/>
                      <a:pt x="1" y="207"/>
                      <a:pt x="51" y="244"/>
                    </a:cubicBezTo>
                    <a:lnTo>
                      <a:pt x="273" y="366"/>
                    </a:lnTo>
                    <a:cubicBezTo>
                      <a:pt x="299" y="380"/>
                      <a:pt x="333" y="387"/>
                      <a:pt x="368" y="387"/>
                    </a:cubicBezTo>
                    <a:cubicBezTo>
                      <a:pt x="402" y="387"/>
                      <a:pt x="436" y="380"/>
                      <a:pt x="461" y="366"/>
                    </a:cubicBezTo>
                    <a:lnTo>
                      <a:pt x="647" y="257"/>
                    </a:lnTo>
                    <a:cubicBezTo>
                      <a:pt x="697" y="230"/>
                      <a:pt x="697" y="178"/>
                      <a:pt x="647" y="150"/>
                    </a:cubicBezTo>
                    <a:lnTo>
                      <a:pt x="425" y="28"/>
                    </a:lnTo>
                    <a:cubicBezTo>
                      <a:pt x="400" y="10"/>
                      <a:pt x="366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121;p41">
                <a:extLst>
                  <a:ext uri="{FF2B5EF4-FFF2-40B4-BE49-F238E27FC236}">
                    <a16:creationId xmlns:a16="http://schemas.microsoft.com/office/drawing/2014/main" id="{4028A42C-A635-3322-1255-CBADC1C8FEF4}"/>
                  </a:ext>
                </a:extLst>
              </p:cNvPr>
              <p:cNvSpPr/>
              <p:nvPr/>
            </p:nvSpPr>
            <p:spPr>
              <a:xfrm>
                <a:off x="1879874" y="3609794"/>
                <a:ext cx="75652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96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0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59" y="375"/>
                    </a:lnTo>
                    <a:cubicBezTo>
                      <a:pt x="287" y="388"/>
                      <a:pt x="321" y="395"/>
                      <a:pt x="355" y="395"/>
                    </a:cubicBezTo>
                    <a:cubicBezTo>
                      <a:pt x="388" y="395"/>
                      <a:pt x="420" y="388"/>
                      <a:pt x="445" y="375"/>
                    </a:cubicBezTo>
                    <a:lnTo>
                      <a:pt x="661" y="252"/>
                    </a:lnTo>
                    <a:cubicBezTo>
                      <a:pt x="711" y="223"/>
                      <a:pt x="711" y="173"/>
                      <a:pt x="661" y="143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122;p41">
                <a:extLst>
                  <a:ext uri="{FF2B5EF4-FFF2-40B4-BE49-F238E27FC236}">
                    <a16:creationId xmlns:a16="http://schemas.microsoft.com/office/drawing/2014/main" id="{A918325E-54FA-6432-7118-C47DF20EE023}"/>
                  </a:ext>
                </a:extLst>
              </p:cNvPr>
              <p:cNvSpPr/>
              <p:nvPr/>
            </p:nvSpPr>
            <p:spPr>
              <a:xfrm>
                <a:off x="1959995" y="3620434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86" y="1"/>
                    </a:moveTo>
                    <a:cubicBezTo>
                      <a:pt x="353" y="1"/>
                      <a:pt x="321" y="8"/>
                      <a:pt x="296" y="23"/>
                    </a:cubicBezTo>
                    <a:lnTo>
                      <a:pt x="51" y="159"/>
                    </a:lnTo>
                    <a:cubicBezTo>
                      <a:pt x="1" y="195"/>
                      <a:pt x="1" y="238"/>
                      <a:pt x="51" y="275"/>
                    </a:cubicBezTo>
                    <a:lnTo>
                      <a:pt x="275" y="397"/>
                    </a:lnTo>
                    <a:cubicBezTo>
                      <a:pt x="300" y="411"/>
                      <a:pt x="334" y="418"/>
                      <a:pt x="368" y="418"/>
                    </a:cubicBezTo>
                    <a:cubicBezTo>
                      <a:pt x="402" y="418"/>
                      <a:pt x="436" y="411"/>
                      <a:pt x="461" y="397"/>
                    </a:cubicBezTo>
                    <a:lnTo>
                      <a:pt x="698" y="259"/>
                    </a:lnTo>
                    <a:cubicBezTo>
                      <a:pt x="750" y="232"/>
                      <a:pt x="750" y="181"/>
                      <a:pt x="698" y="152"/>
                    </a:cubicBezTo>
                    <a:lnTo>
                      <a:pt x="482" y="23"/>
                    </a:lnTo>
                    <a:cubicBezTo>
                      <a:pt x="454" y="8"/>
                      <a:pt x="420" y="1"/>
                      <a:pt x="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123;p41">
                <a:extLst>
                  <a:ext uri="{FF2B5EF4-FFF2-40B4-BE49-F238E27FC236}">
                    <a16:creationId xmlns:a16="http://schemas.microsoft.com/office/drawing/2014/main" id="{DE0E9A68-7357-2BA9-9732-5B059E840BB6}"/>
                  </a:ext>
                </a:extLst>
              </p:cNvPr>
              <p:cNvSpPr/>
              <p:nvPr/>
            </p:nvSpPr>
            <p:spPr>
              <a:xfrm>
                <a:off x="1960740" y="3682467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61" y="0"/>
                    </a:moveTo>
                    <a:cubicBezTo>
                      <a:pt x="327" y="0"/>
                      <a:pt x="293" y="7"/>
                      <a:pt x="268" y="21"/>
                    </a:cubicBezTo>
                    <a:lnTo>
                      <a:pt x="53" y="144"/>
                    </a:lnTo>
                    <a:cubicBezTo>
                      <a:pt x="1" y="173"/>
                      <a:pt x="1" y="223"/>
                      <a:pt x="53" y="252"/>
                    </a:cubicBezTo>
                    <a:lnTo>
                      <a:pt x="268" y="375"/>
                    </a:lnTo>
                    <a:cubicBezTo>
                      <a:pt x="297" y="392"/>
                      <a:pt x="331" y="401"/>
                      <a:pt x="364" y="401"/>
                    </a:cubicBezTo>
                    <a:cubicBezTo>
                      <a:pt x="397" y="401"/>
                      <a:pt x="429" y="392"/>
                      <a:pt x="454" y="375"/>
                    </a:cubicBezTo>
                    <a:lnTo>
                      <a:pt x="670" y="252"/>
                    </a:lnTo>
                    <a:cubicBezTo>
                      <a:pt x="720" y="223"/>
                      <a:pt x="720" y="173"/>
                      <a:pt x="670" y="144"/>
                    </a:cubicBezTo>
                    <a:lnTo>
                      <a:pt x="454" y="21"/>
                    </a:lnTo>
                    <a:cubicBezTo>
                      <a:pt x="429" y="7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124;p41">
                <a:extLst>
                  <a:ext uri="{FF2B5EF4-FFF2-40B4-BE49-F238E27FC236}">
                    <a16:creationId xmlns:a16="http://schemas.microsoft.com/office/drawing/2014/main" id="{C82C8B0F-533C-45FB-6966-73ED048A757C}"/>
                  </a:ext>
                </a:extLst>
              </p:cNvPr>
              <p:cNvSpPr/>
              <p:nvPr/>
            </p:nvSpPr>
            <p:spPr>
              <a:xfrm>
                <a:off x="1911901" y="3711515"/>
                <a:ext cx="74269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95" extrusionOk="0">
                    <a:moveTo>
                      <a:pt x="335" y="0"/>
                    </a:moveTo>
                    <a:cubicBezTo>
                      <a:pt x="301" y="0"/>
                      <a:pt x="267" y="8"/>
                      <a:pt x="237" y="22"/>
                    </a:cubicBezTo>
                    <a:lnTo>
                      <a:pt x="51" y="136"/>
                    </a:lnTo>
                    <a:cubicBezTo>
                      <a:pt x="1" y="166"/>
                      <a:pt x="1" y="216"/>
                      <a:pt x="51" y="245"/>
                    </a:cubicBezTo>
                    <a:lnTo>
                      <a:pt x="267" y="367"/>
                    </a:lnTo>
                    <a:cubicBezTo>
                      <a:pt x="295" y="386"/>
                      <a:pt x="329" y="395"/>
                      <a:pt x="362" y="395"/>
                    </a:cubicBezTo>
                    <a:cubicBezTo>
                      <a:pt x="396" y="395"/>
                      <a:pt x="428" y="386"/>
                      <a:pt x="453" y="367"/>
                    </a:cubicBezTo>
                    <a:lnTo>
                      <a:pt x="648" y="259"/>
                    </a:lnTo>
                    <a:cubicBezTo>
                      <a:pt x="698" y="231"/>
                      <a:pt x="698" y="179"/>
                      <a:pt x="648" y="152"/>
                    </a:cubicBezTo>
                    <a:lnTo>
                      <a:pt x="432" y="22"/>
                    </a:lnTo>
                    <a:cubicBezTo>
                      <a:pt x="403" y="8"/>
                      <a:pt x="369" y="0"/>
                      <a:pt x="3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125;p41">
                <a:extLst>
                  <a:ext uri="{FF2B5EF4-FFF2-40B4-BE49-F238E27FC236}">
                    <a16:creationId xmlns:a16="http://schemas.microsoft.com/office/drawing/2014/main" id="{D1884674-6D09-4460-781D-AA9053FF83C7}"/>
                  </a:ext>
                </a:extLst>
              </p:cNvPr>
              <p:cNvSpPr/>
              <p:nvPr/>
            </p:nvSpPr>
            <p:spPr>
              <a:xfrm>
                <a:off x="2369223" y="3445507"/>
                <a:ext cx="77355" cy="435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9" extrusionOk="0">
                    <a:moveTo>
                      <a:pt x="368" y="1"/>
                    </a:moveTo>
                    <a:cubicBezTo>
                      <a:pt x="334" y="1"/>
                      <a:pt x="299" y="10"/>
                      <a:pt x="274" y="28"/>
                    </a:cubicBezTo>
                    <a:lnTo>
                      <a:pt x="52" y="150"/>
                    </a:lnTo>
                    <a:cubicBezTo>
                      <a:pt x="0" y="178"/>
                      <a:pt x="0" y="230"/>
                      <a:pt x="52" y="257"/>
                    </a:cubicBezTo>
                    <a:lnTo>
                      <a:pt x="268" y="387"/>
                    </a:lnTo>
                    <a:cubicBezTo>
                      <a:pt x="296" y="401"/>
                      <a:pt x="330" y="409"/>
                      <a:pt x="364" y="409"/>
                    </a:cubicBezTo>
                    <a:cubicBezTo>
                      <a:pt x="398" y="409"/>
                      <a:pt x="432" y="401"/>
                      <a:pt x="461" y="387"/>
                    </a:cubicBezTo>
                    <a:lnTo>
                      <a:pt x="676" y="257"/>
                    </a:lnTo>
                    <a:cubicBezTo>
                      <a:pt x="726" y="230"/>
                      <a:pt x="726" y="178"/>
                      <a:pt x="676" y="150"/>
                    </a:cubicBezTo>
                    <a:lnTo>
                      <a:pt x="461" y="28"/>
                    </a:lnTo>
                    <a:cubicBezTo>
                      <a:pt x="436" y="10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126;p41">
                <a:extLst>
                  <a:ext uri="{FF2B5EF4-FFF2-40B4-BE49-F238E27FC236}">
                    <a16:creationId xmlns:a16="http://schemas.microsoft.com/office/drawing/2014/main" id="{61290EA3-CE69-D187-41FE-F9C5A495BAE4}"/>
                  </a:ext>
                </a:extLst>
              </p:cNvPr>
              <p:cNvSpPr/>
              <p:nvPr/>
            </p:nvSpPr>
            <p:spPr>
              <a:xfrm>
                <a:off x="2421360" y="3416352"/>
                <a:ext cx="7735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2" extrusionOk="0">
                    <a:moveTo>
                      <a:pt x="359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7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8" y="395"/>
                      <a:pt x="332" y="402"/>
                      <a:pt x="366" y="402"/>
                    </a:cubicBezTo>
                    <a:cubicBezTo>
                      <a:pt x="400" y="402"/>
                      <a:pt x="434" y="395"/>
                      <a:pt x="459" y="381"/>
                    </a:cubicBezTo>
                    <a:lnTo>
                      <a:pt x="668" y="259"/>
                    </a:lnTo>
                    <a:cubicBezTo>
                      <a:pt x="726" y="223"/>
                      <a:pt x="726" y="179"/>
                      <a:pt x="675" y="150"/>
                    </a:cubicBezTo>
                    <a:lnTo>
                      <a:pt x="452" y="21"/>
                    </a:lnTo>
                    <a:cubicBezTo>
                      <a:pt x="427" y="7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127;p41">
                <a:extLst>
                  <a:ext uri="{FF2B5EF4-FFF2-40B4-BE49-F238E27FC236}">
                    <a16:creationId xmlns:a16="http://schemas.microsoft.com/office/drawing/2014/main" id="{166E29B5-6281-49B3-8BB8-655AE562E73F}"/>
                  </a:ext>
                </a:extLst>
              </p:cNvPr>
              <p:cNvSpPr/>
              <p:nvPr/>
            </p:nvSpPr>
            <p:spPr>
              <a:xfrm>
                <a:off x="2472540" y="3384964"/>
                <a:ext cx="8033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8" extrusionOk="0">
                    <a:moveTo>
                      <a:pt x="389" y="0"/>
                    </a:moveTo>
                    <a:cubicBezTo>
                      <a:pt x="354" y="0"/>
                      <a:pt x="320" y="8"/>
                      <a:pt x="295" y="22"/>
                    </a:cubicBezTo>
                    <a:lnTo>
                      <a:pt x="57" y="159"/>
                    </a:lnTo>
                    <a:cubicBezTo>
                      <a:pt x="0" y="186"/>
                      <a:pt x="0" y="238"/>
                      <a:pt x="57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7" y="259"/>
                    </a:lnTo>
                    <a:cubicBezTo>
                      <a:pt x="754" y="223"/>
                      <a:pt x="754" y="179"/>
                      <a:pt x="697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128;p41">
                <a:extLst>
                  <a:ext uri="{FF2B5EF4-FFF2-40B4-BE49-F238E27FC236}">
                    <a16:creationId xmlns:a16="http://schemas.microsoft.com/office/drawing/2014/main" id="{AE9E9718-5C93-4CAB-DC85-D268F8481B82}"/>
                  </a:ext>
                </a:extLst>
              </p:cNvPr>
              <p:cNvSpPr/>
              <p:nvPr/>
            </p:nvSpPr>
            <p:spPr>
              <a:xfrm>
                <a:off x="1643446" y="3742904"/>
                <a:ext cx="81930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24" extrusionOk="0">
                    <a:moveTo>
                      <a:pt x="411" y="0"/>
                    </a:moveTo>
                    <a:cubicBezTo>
                      <a:pt x="377" y="0"/>
                      <a:pt x="342" y="8"/>
                      <a:pt x="317" y="22"/>
                    </a:cubicBezTo>
                    <a:lnTo>
                      <a:pt x="59" y="173"/>
                    </a:lnTo>
                    <a:cubicBezTo>
                      <a:pt x="7" y="202"/>
                      <a:pt x="0" y="252"/>
                      <a:pt x="59" y="281"/>
                    </a:cubicBezTo>
                    <a:lnTo>
                      <a:pt x="266" y="402"/>
                    </a:lnTo>
                    <a:cubicBezTo>
                      <a:pt x="292" y="417"/>
                      <a:pt x="326" y="424"/>
                      <a:pt x="360" y="424"/>
                    </a:cubicBezTo>
                    <a:cubicBezTo>
                      <a:pt x="395" y="424"/>
                      <a:pt x="429" y="417"/>
                      <a:pt x="454" y="402"/>
                    </a:cubicBezTo>
                    <a:lnTo>
                      <a:pt x="719" y="252"/>
                    </a:lnTo>
                    <a:cubicBezTo>
                      <a:pt x="769" y="223"/>
                      <a:pt x="769" y="173"/>
                      <a:pt x="719" y="143"/>
                    </a:cubicBezTo>
                    <a:lnTo>
                      <a:pt x="504" y="22"/>
                    </a:lnTo>
                    <a:cubicBezTo>
                      <a:pt x="479" y="8"/>
                      <a:pt x="445" y="0"/>
                      <a:pt x="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129;p41">
                <a:extLst>
                  <a:ext uri="{FF2B5EF4-FFF2-40B4-BE49-F238E27FC236}">
                    <a16:creationId xmlns:a16="http://schemas.microsoft.com/office/drawing/2014/main" id="{BD0E6FA5-B4FB-0E55-A0B1-C56408F4DD09}"/>
                  </a:ext>
                </a:extLst>
              </p:cNvPr>
              <p:cNvSpPr/>
              <p:nvPr/>
            </p:nvSpPr>
            <p:spPr>
              <a:xfrm>
                <a:off x="1694626" y="3772059"/>
                <a:ext cx="82675" cy="4671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9" extrusionOk="0">
                    <a:moveTo>
                      <a:pt x="411" y="1"/>
                    </a:moveTo>
                    <a:cubicBezTo>
                      <a:pt x="377" y="1"/>
                      <a:pt x="343" y="10"/>
                      <a:pt x="318" y="28"/>
                    </a:cubicBezTo>
                    <a:lnTo>
                      <a:pt x="52" y="180"/>
                    </a:lnTo>
                    <a:cubicBezTo>
                      <a:pt x="0" y="207"/>
                      <a:pt x="0" y="257"/>
                      <a:pt x="52" y="287"/>
                    </a:cubicBezTo>
                    <a:lnTo>
                      <a:pt x="275" y="416"/>
                    </a:lnTo>
                    <a:cubicBezTo>
                      <a:pt x="300" y="431"/>
                      <a:pt x="334" y="438"/>
                      <a:pt x="368" y="438"/>
                    </a:cubicBezTo>
                    <a:cubicBezTo>
                      <a:pt x="402" y="438"/>
                      <a:pt x="436" y="431"/>
                      <a:pt x="461" y="416"/>
                    </a:cubicBezTo>
                    <a:lnTo>
                      <a:pt x="720" y="257"/>
                    </a:lnTo>
                    <a:cubicBezTo>
                      <a:pt x="777" y="230"/>
                      <a:pt x="777" y="180"/>
                      <a:pt x="727" y="150"/>
                    </a:cubicBezTo>
                    <a:lnTo>
                      <a:pt x="504" y="28"/>
                    </a:lnTo>
                    <a:cubicBezTo>
                      <a:pt x="479" y="10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130;p41">
                <a:extLst>
                  <a:ext uri="{FF2B5EF4-FFF2-40B4-BE49-F238E27FC236}">
                    <a16:creationId xmlns:a16="http://schemas.microsoft.com/office/drawing/2014/main" id="{4260CFD0-8834-6C90-45E3-AAEB362310D6}"/>
                  </a:ext>
                </a:extLst>
              </p:cNvPr>
              <p:cNvSpPr/>
              <p:nvPr/>
            </p:nvSpPr>
            <p:spPr>
              <a:xfrm>
                <a:off x="2272821" y="3441251"/>
                <a:ext cx="78099" cy="431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06" extrusionOk="0">
                    <a:moveTo>
                      <a:pt x="373" y="0"/>
                    </a:moveTo>
                    <a:cubicBezTo>
                      <a:pt x="337" y="0"/>
                      <a:pt x="301" y="9"/>
                      <a:pt x="275" y="25"/>
                    </a:cubicBezTo>
                    <a:lnTo>
                      <a:pt x="52" y="147"/>
                    </a:lnTo>
                    <a:cubicBezTo>
                      <a:pt x="0" y="184"/>
                      <a:pt x="0" y="227"/>
                      <a:pt x="52" y="261"/>
                    </a:cubicBezTo>
                    <a:lnTo>
                      <a:pt x="275" y="384"/>
                    </a:lnTo>
                    <a:cubicBezTo>
                      <a:pt x="300" y="398"/>
                      <a:pt x="332" y="406"/>
                      <a:pt x="365" y="406"/>
                    </a:cubicBezTo>
                    <a:cubicBezTo>
                      <a:pt x="399" y="406"/>
                      <a:pt x="433" y="398"/>
                      <a:pt x="461" y="384"/>
                    </a:cubicBezTo>
                    <a:lnTo>
                      <a:pt x="677" y="261"/>
                    </a:lnTo>
                    <a:cubicBezTo>
                      <a:pt x="727" y="227"/>
                      <a:pt x="734" y="184"/>
                      <a:pt x="677" y="147"/>
                    </a:cubicBezTo>
                    <a:lnTo>
                      <a:pt x="461" y="25"/>
                    </a:lnTo>
                    <a:cubicBezTo>
                      <a:pt x="437" y="8"/>
                      <a:pt x="406" y="0"/>
                      <a:pt x="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131;p41">
                <a:extLst>
                  <a:ext uri="{FF2B5EF4-FFF2-40B4-BE49-F238E27FC236}">
                    <a16:creationId xmlns:a16="http://schemas.microsoft.com/office/drawing/2014/main" id="{42DAE3EF-E98B-845A-5A19-26DD8A43CDBC}"/>
                  </a:ext>
                </a:extLst>
              </p:cNvPr>
              <p:cNvSpPr/>
              <p:nvPr/>
            </p:nvSpPr>
            <p:spPr>
              <a:xfrm>
                <a:off x="2241645" y="3239617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3" y="0"/>
                    </a:moveTo>
                    <a:cubicBezTo>
                      <a:pt x="350" y="0"/>
                      <a:pt x="316" y="8"/>
                      <a:pt x="287" y="22"/>
                    </a:cubicBezTo>
                    <a:lnTo>
                      <a:pt x="50" y="158"/>
                    </a:lnTo>
                    <a:cubicBezTo>
                      <a:pt x="0" y="188"/>
                      <a:pt x="0" y="238"/>
                      <a:pt x="50" y="267"/>
                    </a:cubicBezTo>
                    <a:lnTo>
                      <a:pt x="86" y="288"/>
                    </a:lnTo>
                    <a:cubicBezTo>
                      <a:pt x="111" y="303"/>
                      <a:pt x="146" y="310"/>
                      <a:pt x="180" y="310"/>
                    </a:cubicBezTo>
                    <a:cubicBezTo>
                      <a:pt x="214" y="310"/>
                      <a:pt x="248" y="303"/>
                      <a:pt x="273" y="288"/>
                    </a:cubicBezTo>
                    <a:lnTo>
                      <a:pt x="509" y="152"/>
                    </a:lnTo>
                    <a:cubicBezTo>
                      <a:pt x="561" y="122"/>
                      <a:pt x="561" y="72"/>
                      <a:pt x="509" y="43"/>
                    </a:cubicBezTo>
                    <a:lnTo>
                      <a:pt x="475" y="22"/>
                    </a:lnTo>
                    <a:cubicBezTo>
                      <a:pt x="449" y="8"/>
                      <a:pt x="416" y="0"/>
                      <a:pt x="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132;p41">
                <a:extLst>
                  <a:ext uri="{FF2B5EF4-FFF2-40B4-BE49-F238E27FC236}">
                    <a16:creationId xmlns:a16="http://schemas.microsoft.com/office/drawing/2014/main" id="{ACA0D142-47E3-F8A5-13DC-A7C7884D1F75}"/>
                  </a:ext>
                </a:extLst>
              </p:cNvPr>
              <p:cNvSpPr/>
              <p:nvPr/>
            </p:nvSpPr>
            <p:spPr>
              <a:xfrm>
                <a:off x="2295804" y="3206738"/>
                <a:ext cx="62139" cy="3447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24" extrusionOk="0">
                    <a:moveTo>
                      <a:pt x="404" y="0"/>
                    </a:moveTo>
                    <a:cubicBezTo>
                      <a:pt x="370" y="0"/>
                      <a:pt x="336" y="8"/>
                      <a:pt x="311" y="22"/>
                    </a:cubicBezTo>
                    <a:lnTo>
                      <a:pt x="52" y="172"/>
                    </a:lnTo>
                    <a:cubicBezTo>
                      <a:pt x="0" y="202"/>
                      <a:pt x="0" y="252"/>
                      <a:pt x="52" y="281"/>
                    </a:cubicBezTo>
                    <a:lnTo>
                      <a:pt x="86" y="302"/>
                    </a:lnTo>
                    <a:cubicBezTo>
                      <a:pt x="112" y="317"/>
                      <a:pt x="147" y="324"/>
                      <a:pt x="181" y="324"/>
                    </a:cubicBezTo>
                    <a:cubicBezTo>
                      <a:pt x="215" y="324"/>
                      <a:pt x="249" y="317"/>
                      <a:pt x="274" y="302"/>
                    </a:cubicBezTo>
                    <a:lnTo>
                      <a:pt x="533" y="152"/>
                    </a:lnTo>
                    <a:cubicBezTo>
                      <a:pt x="583" y="122"/>
                      <a:pt x="583" y="72"/>
                      <a:pt x="533" y="43"/>
                    </a:cubicBezTo>
                    <a:lnTo>
                      <a:pt x="497" y="22"/>
                    </a:lnTo>
                    <a:cubicBezTo>
                      <a:pt x="472" y="8"/>
                      <a:pt x="438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133;p41">
                <a:extLst>
                  <a:ext uri="{FF2B5EF4-FFF2-40B4-BE49-F238E27FC236}">
                    <a16:creationId xmlns:a16="http://schemas.microsoft.com/office/drawing/2014/main" id="{0506AE53-A01E-5581-4766-0AD71C3659F8}"/>
                  </a:ext>
                </a:extLst>
              </p:cNvPr>
              <p:cNvSpPr/>
              <p:nvPr/>
            </p:nvSpPr>
            <p:spPr>
              <a:xfrm>
                <a:off x="2328789" y="3225784"/>
                <a:ext cx="81079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2" h="425" extrusionOk="0">
                    <a:moveTo>
                      <a:pt x="403" y="1"/>
                    </a:moveTo>
                    <a:cubicBezTo>
                      <a:pt x="369" y="1"/>
                      <a:pt x="334" y="8"/>
                      <a:pt x="309" y="23"/>
                    </a:cubicBezTo>
                    <a:lnTo>
                      <a:pt x="51" y="173"/>
                    </a:lnTo>
                    <a:cubicBezTo>
                      <a:pt x="1" y="202"/>
                      <a:pt x="1" y="252"/>
                      <a:pt x="51" y="282"/>
                    </a:cubicBezTo>
                    <a:lnTo>
                      <a:pt x="259" y="404"/>
                    </a:lnTo>
                    <a:cubicBezTo>
                      <a:pt x="284" y="418"/>
                      <a:pt x="318" y="425"/>
                      <a:pt x="353" y="425"/>
                    </a:cubicBezTo>
                    <a:cubicBezTo>
                      <a:pt x="387" y="425"/>
                      <a:pt x="421" y="418"/>
                      <a:pt x="446" y="404"/>
                    </a:cubicBezTo>
                    <a:lnTo>
                      <a:pt x="704" y="252"/>
                    </a:lnTo>
                    <a:cubicBezTo>
                      <a:pt x="761" y="225"/>
                      <a:pt x="761" y="182"/>
                      <a:pt x="711" y="145"/>
                    </a:cubicBezTo>
                    <a:lnTo>
                      <a:pt x="496" y="23"/>
                    </a:lnTo>
                    <a:cubicBezTo>
                      <a:pt x="471" y="8"/>
                      <a:pt x="437" y="1"/>
                      <a:pt x="4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134;p41">
                <a:extLst>
                  <a:ext uri="{FF2B5EF4-FFF2-40B4-BE49-F238E27FC236}">
                    <a16:creationId xmlns:a16="http://schemas.microsoft.com/office/drawing/2014/main" id="{097CB96C-9796-2EC9-ADA2-46FE4208B0C1}"/>
                  </a:ext>
                </a:extLst>
              </p:cNvPr>
              <p:cNvSpPr/>
              <p:nvPr/>
            </p:nvSpPr>
            <p:spPr>
              <a:xfrm>
                <a:off x="2274524" y="3258663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1" y="1"/>
                    </a:moveTo>
                    <a:cubicBezTo>
                      <a:pt x="347" y="1"/>
                      <a:pt x="312" y="8"/>
                      <a:pt x="286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8"/>
                    </a:cubicBezTo>
                    <a:lnTo>
                      <a:pt x="259" y="390"/>
                    </a:lnTo>
                    <a:cubicBezTo>
                      <a:pt x="284" y="404"/>
                      <a:pt x="318" y="411"/>
                      <a:pt x="352" y="411"/>
                    </a:cubicBezTo>
                    <a:cubicBezTo>
                      <a:pt x="386" y="411"/>
                      <a:pt x="420" y="404"/>
                      <a:pt x="445" y="390"/>
                    </a:cubicBezTo>
                    <a:lnTo>
                      <a:pt x="690" y="252"/>
                    </a:lnTo>
                    <a:cubicBezTo>
                      <a:pt x="740" y="224"/>
                      <a:pt x="740" y="174"/>
                      <a:pt x="690" y="145"/>
                    </a:cubicBezTo>
                    <a:lnTo>
                      <a:pt x="474" y="23"/>
                    </a:lnTo>
                    <a:cubicBezTo>
                      <a:pt x="449" y="8"/>
                      <a:pt x="415" y="1"/>
                      <a:pt x="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135;p41">
                <a:extLst>
                  <a:ext uri="{FF2B5EF4-FFF2-40B4-BE49-F238E27FC236}">
                    <a16:creationId xmlns:a16="http://schemas.microsoft.com/office/drawing/2014/main" id="{0B39F1E0-38C1-31F8-2790-1219B7810071}"/>
                  </a:ext>
                </a:extLst>
              </p:cNvPr>
              <p:cNvSpPr/>
              <p:nvPr/>
            </p:nvSpPr>
            <p:spPr>
              <a:xfrm>
                <a:off x="2366243" y="3255684"/>
                <a:ext cx="97252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18" extrusionOk="0">
                    <a:moveTo>
                      <a:pt x="532" y="1"/>
                    </a:moveTo>
                    <a:cubicBezTo>
                      <a:pt x="498" y="1"/>
                      <a:pt x="464" y="7"/>
                      <a:pt x="439" y="21"/>
                    </a:cubicBezTo>
                    <a:lnTo>
                      <a:pt x="51" y="246"/>
                    </a:lnTo>
                    <a:cubicBezTo>
                      <a:pt x="1" y="273"/>
                      <a:pt x="1" y="323"/>
                      <a:pt x="51" y="352"/>
                    </a:cubicBezTo>
                    <a:lnTo>
                      <a:pt x="287" y="496"/>
                    </a:lnTo>
                    <a:cubicBezTo>
                      <a:pt x="313" y="510"/>
                      <a:pt x="347" y="518"/>
                      <a:pt x="382" y="518"/>
                    </a:cubicBezTo>
                    <a:cubicBezTo>
                      <a:pt x="416" y="518"/>
                      <a:pt x="450" y="510"/>
                      <a:pt x="475" y="496"/>
                    </a:cubicBezTo>
                    <a:lnTo>
                      <a:pt x="863" y="266"/>
                    </a:lnTo>
                    <a:cubicBezTo>
                      <a:pt x="913" y="237"/>
                      <a:pt x="913" y="187"/>
                      <a:pt x="863" y="159"/>
                    </a:cubicBezTo>
                    <a:lnTo>
                      <a:pt x="625" y="21"/>
                    </a:lnTo>
                    <a:cubicBezTo>
                      <a:pt x="600" y="7"/>
                      <a:pt x="566" y="1"/>
                      <a:pt x="5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136;p41">
                <a:extLst>
                  <a:ext uri="{FF2B5EF4-FFF2-40B4-BE49-F238E27FC236}">
                    <a16:creationId xmlns:a16="http://schemas.microsoft.com/office/drawing/2014/main" id="{9D9691F9-6C50-2CC8-630C-317ADD77629D}"/>
                  </a:ext>
                </a:extLst>
              </p:cNvPr>
              <p:cNvSpPr/>
              <p:nvPr/>
            </p:nvSpPr>
            <p:spPr>
              <a:xfrm>
                <a:off x="2311871" y="3296223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2" y="1"/>
                    </a:moveTo>
                    <a:cubicBezTo>
                      <a:pt x="348" y="1"/>
                      <a:pt x="314" y="8"/>
                      <a:pt x="289" y="22"/>
                    </a:cubicBezTo>
                    <a:lnTo>
                      <a:pt x="51" y="158"/>
                    </a:lnTo>
                    <a:cubicBezTo>
                      <a:pt x="1" y="187"/>
                      <a:pt x="1" y="237"/>
                      <a:pt x="51" y="266"/>
                    </a:cubicBezTo>
                    <a:lnTo>
                      <a:pt x="289" y="410"/>
                    </a:lnTo>
                    <a:cubicBezTo>
                      <a:pt x="314" y="424"/>
                      <a:pt x="348" y="432"/>
                      <a:pt x="382" y="432"/>
                    </a:cubicBezTo>
                    <a:cubicBezTo>
                      <a:pt x="416" y="432"/>
                      <a:pt x="450" y="424"/>
                      <a:pt x="475" y="410"/>
                    </a:cubicBezTo>
                    <a:lnTo>
                      <a:pt x="712" y="266"/>
                    </a:lnTo>
                    <a:cubicBezTo>
                      <a:pt x="763" y="237"/>
                      <a:pt x="770" y="187"/>
                      <a:pt x="712" y="158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137;p41">
                <a:extLst>
                  <a:ext uri="{FF2B5EF4-FFF2-40B4-BE49-F238E27FC236}">
                    <a16:creationId xmlns:a16="http://schemas.microsoft.com/office/drawing/2014/main" id="{11A2CB4D-C207-0883-99F4-17FD93DDF030}"/>
                  </a:ext>
                </a:extLst>
              </p:cNvPr>
              <p:cNvSpPr/>
              <p:nvPr/>
            </p:nvSpPr>
            <p:spPr>
              <a:xfrm>
                <a:off x="2401356" y="3287072"/>
                <a:ext cx="113319" cy="63629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598" extrusionOk="0">
                    <a:moveTo>
                      <a:pt x="708" y="1"/>
                    </a:moveTo>
                    <a:cubicBezTo>
                      <a:pt x="675" y="1"/>
                      <a:pt x="641" y="7"/>
                      <a:pt x="612" y="21"/>
                    </a:cubicBezTo>
                    <a:lnTo>
                      <a:pt x="59" y="346"/>
                    </a:lnTo>
                    <a:cubicBezTo>
                      <a:pt x="0" y="373"/>
                      <a:pt x="0" y="425"/>
                      <a:pt x="52" y="453"/>
                    </a:cubicBezTo>
                    <a:lnTo>
                      <a:pt x="267" y="575"/>
                    </a:lnTo>
                    <a:cubicBezTo>
                      <a:pt x="292" y="590"/>
                      <a:pt x="327" y="597"/>
                      <a:pt x="361" y="597"/>
                    </a:cubicBezTo>
                    <a:cubicBezTo>
                      <a:pt x="395" y="597"/>
                      <a:pt x="429" y="590"/>
                      <a:pt x="454" y="575"/>
                    </a:cubicBezTo>
                    <a:lnTo>
                      <a:pt x="1014" y="252"/>
                    </a:lnTo>
                    <a:cubicBezTo>
                      <a:pt x="1064" y="223"/>
                      <a:pt x="1064" y="173"/>
                      <a:pt x="1014" y="144"/>
                    </a:cubicBezTo>
                    <a:lnTo>
                      <a:pt x="799" y="21"/>
                    </a:lnTo>
                    <a:cubicBezTo>
                      <a:pt x="774" y="7"/>
                      <a:pt x="741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138;p41">
                <a:extLst>
                  <a:ext uri="{FF2B5EF4-FFF2-40B4-BE49-F238E27FC236}">
                    <a16:creationId xmlns:a16="http://schemas.microsoft.com/office/drawing/2014/main" id="{FDD765FC-49C6-28DC-8582-80176D67F059}"/>
                  </a:ext>
                </a:extLst>
              </p:cNvPr>
              <p:cNvSpPr/>
              <p:nvPr/>
            </p:nvSpPr>
            <p:spPr>
              <a:xfrm>
                <a:off x="2526912" y="3346765"/>
                <a:ext cx="91825" cy="51286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82" extrusionOk="0">
                    <a:moveTo>
                      <a:pt x="495" y="0"/>
                    </a:moveTo>
                    <a:cubicBezTo>
                      <a:pt x="461" y="0"/>
                      <a:pt x="427" y="7"/>
                      <a:pt x="402" y="21"/>
                    </a:cubicBezTo>
                    <a:lnTo>
                      <a:pt x="57" y="223"/>
                    </a:lnTo>
                    <a:cubicBezTo>
                      <a:pt x="0" y="252"/>
                      <a:pt x="0" y="302"/>
                      <a:pt x="57" y="330"/>
                    </a:cubicBezTo>
                    <a:lnTo>
                      <a:pt x="273" y="459"/>
                    </a:lnTo>
                    <a:cubicBezTo>
                      <a:pt x="298" y="474"/>
                      <a:pt x="332" y="481"/>
                      <a:pt x="366" y="481"/>
                    </a:cubicBezTo>
                    <a:cubicBezTo>
                      <a:pt x="400" y="481"/>
                      <a:pt x="434" y="474"/>
                      <a:pt x="459" y="459"/>
                    </a:cubicBezTo>
                    <a:lnTo>
                      <a:pt x="804" y="259"/>
                    </a:lnTo>
                    <a:cubicBezTo>
                      <a:pt x="863" y="230"/>
                      <a:pt x="863" y="180"/>
                      <a:pt x="804" y="150"/>
                    </a:cubicBezTo>
                    <a:lnTo>
                      <a:pt x="588" y="21"/>
                    </a:lnTo>
                    <a:cubicBezTo>
                      <a:pt x="563" y="7"/>
                      <a:pt x="529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139;p41">
                <a:extLst>
                  <a:ext uri="{FF2B5EF4-FFF2-40B4-BE49-F238E27FC236}">
                    <a16:creationId xmlns:a16="http://schemas.microsoft.com/office/drawing/2014/main" id="{94A14AF7-562A-9170-561B-E90CEC2A311A}"/>
                  </a:ext>
                </a:extLst>
              </p:cNvPr>
              <p:cNvSpPr/>
              <p:nvPr/>
            </p:nvSpPr>
            <p:spPr>
              <a:xfrm>
                <a:off x="2430511" y="3316865"/>
                <a:ext cx="136089" cy="7650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19" extrusionOk="0">
                    <a:moveTo>
                      <a:pt x="913" y="0"/>
                    </a:moveTo>
                    <a:cubicBezTo>
                      <a:pt x="879" y="0"/>
                      <a:pt x="845" y="8"/>
                      <a:pt x="820" y="22"/>
                    </a:cubicBezTo>
                    <a:lnTo>
                      <a:pt x="50" y="461"/>
                    </a:lnTo>
                    <a:cubicBezTo>
                      <a:pt x="0" y="490"/>
                      <a:pt x="0" y="540"/>
                      <a:pt x="50" y="568"/>
                    </a:cubicBezTo>
                    <a:lnTo>
                      <a:pt x="273" y="697"/>
                    </a:lnTo>
                    <a:cubicBezTo>
                      <a:pt x="298" y="712"/>
                      <a:pt x="332" y="719"/>
                      <a:pt x="366" y="719"/>
                    </a:cubicBezTo>
                    <a:cubicBezTo>
                      <a:pt x="400" y="719"/>
                      <a:pt x="434" y="712"/>
                      <a:pt x="459" y="697"/>
                    </a:cubicBezTo>
                    <a:lnTo>
                      <a:pt x="1229" y="259"/>
                    </a:lnTo>
                    <a:cubicBezTo>
                      <a:pt x="1279" y="223"/>
                      <a:pt x="1279" y="179"/>
                      <a:pt x="1229" y="152"/>
                    </a:cubicBezTo>
                    <a:lnTo>
                      <a:pt x="1006" y="22"/>
                    </a:lnTo>
                    <a:cubicBezTo>
                      <a:pt x="981" y="8"/>
                      <a:pt x="947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140;p41">
                <a:extLst>
                  <a:ext uri="{FF2B5EF4-FFF2-40B4-BE49-F238E27FC236}">
                    <a16:creationId xmlns:a16="http://schemas.microsoft.com/office/drawing/2014/main" id="{F51D9901-6E0D-6AA1-919E-1BC9369840DA}"/>
                  </a:ext>
                </a:extLst>
              </p:cNvPr>
              <p:cNvSpPr/>
              <p:nvPr/>
            </p:nvSpPr>
            <p:spPr>
              <a:xfrm>
                <a:off x="2376139" y="3380388"/>
                <a:ext cx="80334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7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59"/>
                    </a:lnTo>
                    <a:cubicBezTo>
                      <a:pt x="1" y="186"/>
                      <a:pt x="1" y="238"/>
                      <a:pt x="51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7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8" y="259"/>
                    </a:lnTo>
                    <a:cubicBezTo>
                      <a:pt x="755" y="229"/>
                      <a:pt x="755" y="179"/>
                      <a:pt x="698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141;p41">
                <a:extLst>
                  <a:ext uri="{FF2B5EF4-FFF2-40B4-BE49-F238E27FC236}">
                    <a16:creationId xmlns:a16="http://schemas.microsoft.com/office/drawing/2014/main" id="{BBEF381B-41B4-5DEB-62B1-1BF83248BA4E}"/>
                  </a:ext>
                </a:extLst>
              </p:cNvPr>
              <p:cNvSpPr/>
              <p:nvPr/>
            </p:nvSpPr>
            <p:spPr>
              <a:xfrm>
                <a:off x="2324959" y="3411671"/>
                <a:ext cx="77355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3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0" y="144"/>
                    </a:lnTo>
                    <a:cubicBezTo>
                      <a:pt x="0" y="173"/>
                      <a:pt x="0" y="223"/>
                      <a:pt x="50" y="253"/>
                    </a:cubicBezTo>
                    <a:lnTo>
                      <a:pt x="273" y="382"/>
                    </a:lnTo>
                    <a:cubicBezTo>
                      <a:pt x="298" y="396"/>
                      <a:pt x="332" y="403"/>
                      <a:pt x="366" y="403"/>
                    </a:cubicBezTo>
                    <a:cubicBezTo>
                      <a:pt x="400" y="403"/>
                      <a:pt x="434" y="396"/>
                      <a:pt x="459" y="382"/>
                    </a:cubicBezTo>
                    <a:lnTo>
                      <a:pt x="668" y="260"/>
                    </a:lnTo>
                    <a:cubicBezTo>
                      <a:pt x="727" y="230"/>
                      <a:pt x="727" y="180"/>
                      <a:pt x="675" y="151"/>
                    </a:cubicBezTo>
                    <a:lnTo>
                      <a:pt x="452" y="22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142;p41">
                <a:extLst>
                  <a:ext uri="{FF2B5EF4-FFF2-40B4-BE49-F238E27FC236}">
                    <a16:creationId xmlns:a16="http://schemas.microsoft.com/office/drawing/2014/main" id="{2E32FA7C-61C2-1CFA-1BD5-7B1504822FE8}"/>
                  </a:ext>
                </a:extLst>
              </p:cNvPr>
              <p:cNvSpPr/>
              <p:nvPr/>
            </p:nvSpPr>
            <p:spPr>
              <a:xfrm>
                <a:off x="1646531" y="3658101"/>
                <a:ext cx="119384" cy="6788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38" extrusionOk="0">
                    <a:moveTo>
                      <a:pt x="740" y="0"/>
                    </a:moveTo>
                    <a:cubicBezTo>
                      <a:pt x="706" y="0"/>
                      <a:pt x="672" y="9"/>
                      <a:pt x="647" y="28"/>
                    </a:cubicBezTo>
                    <a:lnTo>
                      <a:pt x="50" y="366"/>
                    </a:lnTo>
                    <a:cubicBezTo>
                      <a:pt x="0" y="395"/>
                      <a:pt x="0" y="445"/>
                      <a:pt x="50" y="474"/>
                    </a:cubicBezTo>
                    <a:lnTo>
                      <a:pt x="288" y="611"/>
                    </a:lnTo>
                    <a:cubicBezTo>
                      <a:pt x="317" y="629"/>
                      <a:pt x="351" y="638"/>
                      <a:pt x="385" y="638"/>
                    </a:cubicBezTo>
                    <a:cubicBezTo>
                      <a:pt x="419" y="638"/>
                      <a:pt x="453" y="629"/>
                      <a:pt x="482" y="611"/>
                    </a:cubicBezTo>
                    <a:lnTo>
                      <a:pt x="1072" y="273"/>
                    </a:lnTo>
                    <a:cubicBezTo>
                      <a:pt x="1122" y="243"/>
                      <a:pt x="1122" y="193"/>
                      <a:pt x="1072" y="164"/>
                    </a:cubicBezTo>
                    <a:lnTo>
                      <a:pt x="834" y="28"/>
                    </a:lnTo>
                    <a:cubicBezTo>
                      <a:pt x="809" y="9"/>
                      <a:pt x="775" y="0"/>
                      <a:pt x="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143;p41">
                <a:extLst>
                  <a:ext uri="{FF2B5EF4-FFF2-40B4-BE49-F238E27FC236}">
                    <a16:creationId xmlns:a16="http://schemas.microsoft.com/office/drawing/2014/main" id="{68EF2CF6-B071-562B-F1AD-98CA43CA80BF}"/>
                  </a:ext>
                </a:extLst>
              </p:cNvPr>
              <p:cNvSpPr/>
              <p:nvPr/>
            </p:nvSpPr>
            <p:spPr>
              <a:xfrm>
                <a:off x="1738251" y="3627350"/>
                <a:ext cx="81292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25" extrusionOk="0">
                    <a:moveTo>
                      <a:pt x="380" y="1"/>
                    </a:moveTo>
                    <a:cubicBezTo>
                      <a:pt x="346" y="1"/>
                      <a:pt x="314" y="8"/>
                      <a:pt x="289" y="22"/>
                    </a:cubicBezTo>
                    <a:lnTo>
                      <a:pt x="58" y="160"/>
                    </a:lnTo>
                    <a:cubicBezTo>
                      <a:pt x="1" y="187"/>
                      <a:pt x="1" y="237"/>
                      <a:pt x="51" y="267"/>
                    </a:cubicBezTo>
                    <a:lnTo>
                      <a:pt x="296" y="403"/>
                    </a:lnTo>
                    <a:cubicBezTo>
                      <a:pt x="321" y="418"/>
                      <a:pt x="353" y="425"/>
                      <a:pt x="387" y="425"/>
                    </a:cubicBezTo>
                    <a:cubicBezTo>
                      <a:pt x="420" y="425"/>
                      <a:pt x="454" y="418"/>
                      <a:pt x="482" y="403"/>
                    </a:cubicBezTo>
                    <a:lnTo>
                      <a:pt x="712" y="273"/>
                    </a:lnTo>
                    <a:cubicBezTo>
                      <a:pt x="763" y="246"/>
                      <a:pt x="763" y="194"/>
                      <a:pt x="712" y="167"/>
                    </a:cubicBezTo>
                    <a:lnTo>
                      <a:pt x="475" y="22"/>
                    </a:lnTo>
                    <a:cubicBezTo>
                      <a:pt x="447" y="8"/>
                      <a:pt x="413" y="1"/>
                      <a:pt x="3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144;p41">
                <a:extLst>
                  <a:ext uri="{FF2B5EF4-FFF2-40B4-BE49-F238E27FC236}">
                    <a16:creationId xmlns:a16="http://schemas.microsoft.com/office/drawing/2014/main" id="{F45A24C8-860F-5B5E-BFD4-D562BFB763DA}"/>
                  </a:ext>
                </a:extLst>
              </p:cNvPr>
              <p:cNvSpPr/>
              <p:nvPr/>
            </p:nvSpPr>
            <p:spPr>
              <a:xfrm>
                <a:off x="1700903" y="3669486"/>
                <a:ext cx="151517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806" extrusionOk="0">
                    <a:moveTo>
                      <a:pt x="1063" y="0"/>
                    </a:moveTo>
                    <a:cubicBezTo>
                      <a:pt x="1029" y="0"/>
                      <a:pt x="995" y="8"/>
                      <a:pt x="970" y="22"/>
                    </a:cubicBezTo>
                    <a:lnTo>
                      <a:pt x="50" y="554"/>
                    </a:lnTo>
                    <a:cubicBezTo>
                      <a:pt x="0" y="583"/>
                      <a:pt x="0" y="633"/>
                      <a:pt x="50" y="661"/>
                    </a:cubicBezTo>
                    <a:lnTo>
                      <a:pt x="259" y="783"/>
                    </a:lnTo>
                    <a:cubicBezTo>
                      <a:pt x="284" y="798"/>
                      <a:pt x="318" y="805"/>
                      <a:pt x="352" y="805"/>
                    </a:cubicBezTo>
                    <a:cubicBezTo>
                      <a:pt x="386" y="805"/>
                      <a:pt x="420" y="798"/>
                      <a:pt x="445" y="783"/>
                    </a:cubicBezTo>
                    <a:lnTo>
                      <a:pt x="1365" y="252"/>
                    </a:lnTo>
                    <a:cubicBezTo>
                      <a:pt x="1423" y="222"/>
                      <a:pt x="1423" y="172"/>
                      <a:pt x="1373" y="143"/>
                    </a:cubicBezTo>
                    <a:lnTo>
                      <a:pt x="1158" y="22"/>
                    </a:lnTo>
                    <a:cubicBezTo>
                      <a:pt x="1132" y="8"/>
                      <a:pt x="1097" y="0"/>
                      <a:pt x="1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145;p41">
                <a:extLst>
                  <a:ext uri="{FF2B5EF4-FFF2-40B4-BE49-F238E27FC236}">
                    <a16:creationId xmlns:a16="http://schemas.microsoft.com/office/drawing/2014/main" id="{513AAAE9-3F8A-FEAA-078C-1BFDBF5E1734}"/>
                  </a:ext>
                </a:extLst>
              </p:cNvPr>
              <p:cNvSpPr/>
              <p:nvPr/>
            </p:nvSpPr>
            <p:spPr>
              <a:xfrm>
                <a:off x="1827736" y="3639055"/>
                <a:ext cx="76610" cy="43306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7" extrusionOk="0">
                    <a:moveTo>
                      <a:pt x="368" y="0"/>
                    </a:moveTo>
                    <a:cubicBezTo>
                      <a:pt x="333" y="0"/>
                      <a:pt x="299" y="9"/>
                      <a:pt x="274" y="27"/>
                    </a:cubicBezTo>
                    <a:lnTo>
                      <a:pt x="52" y="150"/>
                    </a:lnTo>
                    <a:cubicBezTo>
                      <a:pt x="0" y="179"/>
                      <a:pt x="0" y="229"/>
                      <a:pt x="52" y="257"/>
                    </a:cubicBezTo>
                    <a:lnTo>
                      <a:pt x="259" y="379"/>
                    </a:lnTo>
                    <a:cubicBezTo>
                      <a:pt x="285" y="397"/>
                      <a:pt x="319" y="406"/>
                      <a:pt x="354" y="406"/>
                    </a:cubicBezTo>
                    <a:cubicBezTo>
                      <a:pt x="388" y="406"/>
                      <a:pt x="422" y="397"/>
                      <a:pt x="447" y="379"/>
                    </a:cubicBezTo>
                    <a:lnTo>
                      <a:pt x="669" y="257"/>
                    </a:lnTo>
                    <a:cubicBezTo>
                      <a:pt x="719" y="229"/>
                      <a:pt x="719" y="179"/>
                      <a:pt x="669" y="150"/>
                    </a:cubicBezTo>
                    <a:lnTo>
                      <a:pt x="461" y="27"/>
                    </a:lnTo>
                    <a:cubicBezTo>
                      <a:pt x="436" y="9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146;p41">
                <a:extLst>
                  <a:ext uri="{FF2B5EF4-FFF2-40B4-BE49-F238E27FC236}">
                    <a16:creationId xmlns:a16="http://schemas.microsoft.com/office/drawing/2014/main" id="{7AA84B8C-AB3E-9DBC-3A2F-1A5F0175AC3F}"/>
                  </a:ext>
                </a:extLst>
              </p:cNvPr>
              <p:cNvSpPr/>
              <p:nvPr/>
            </p:nvSpPr>
            <p:spPr>
              <a:xfrm>
                <a:off x="2243773" y="3398690"/>
                <a:ext cx="76716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4" extrusionOk="0">
                    <a:moveTo>
                      <a:pt x="368" y="1"/>
                    </a:moveTo>
                    <a:cubicBezTo>
                      <a:pt x="334" y="1"/>
                      <a:pt x="299" y="8"/>
                      <a:pt x="273" y="23"/>
                    </a:cubicBezTo>
                    <a:lnTo>
                      <a:pt x="51" y="152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0" y="382"/>
                    </a:lnTo>
                    <a:cubicBezTo>
                      <a:pt x="285" y="396"/>
                      <a:pt x="319" y="404"/>
                      <a:pt x="353" y="404"/>
                    </a:cubicBezTo>
                    <a:cubicBezTo>
                      <a:pt x="387" y="404"/>
                      <a:pt x="421" y="396"/>
                      <a:pt x="446" y="382"/>
                    </a:cubicBezTo>
                    <a:lnTo>
                      <a:pt x="670" y="252"/>
                    </a:lnTo>
                    <a:cubicBezTo>
                      <a:pt x="720" y="223"/>
                      <a:pt x="720" y="180"/>
                      <a:pt x="670" y="144"/>
                    </a:cubicBezTo>
                    <a:lnTo>
                      <a:pt x="462" y="23"/>
                    </a:lnTo>
                    <a:cubicBezTo>
                      <a:pt x="437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147;p41">
                <a:extLst>
                  <a:ext uri="{FF2B5EF4-FFF2-40B4-BE49-F238E27FC236}">
                    <a16:creationId xmlns:a16="http://schemas.microsoft.com/office/drawing/2014/main" id="{7B92482E-06F3-45DA-9C3A-C01DD90D2B7A}"/>
                  </a:ext>
                </a:extLst>
              </p:cNvPr>
              <p:cNvSpPr/>
              <p:nvPr/>
            </p:nvSpPr>
            <p:spPr>
              <a:xfrm>
                <a:off x="1538638" y="3681722"/>
                <a:ext cx="81930" cy="4575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0" extrusionOk="0">
                    <a:moveTo>
                      <a:pt x="411" y="1"/>
                    </a:moveTo>
                    <a:cubicBezTo>
                      <a:pt x="377" y="1"/>
                      <a:pt x="342" y="7"/>
                      <a:pt x="317" y="21"/>
                    </a:cubicBezTo>
                    <a:lnTo>
                      <a:pt x="52" y="173"/>
                    </a:lnTo>
                    <a:cubicBezTo>
                      <a:pt x="0" y="201"/>
                      <a:pt x="0" y="252"/>
                      <a:pt x="52" y="280"/>
                    </a:cubicBezTo>
                    <a:lnTo>
                      <a:pt x="267" y="402"/>
                    </a:lnTo>
                    <a:cubicBezTo>
                      <a:pt x="292" y="421"/>
                      <a:pt x="326" y="430"/>
                      <a:pt x="361" y="430"/>
                    </a:cubicBezTo>
                    <a:cubicBezTo>
                      <a:pt x="395" y="430"/>
                      <a:pt x="429" y="421"/>
                      <a:pt x="454" y="402"/>
                    </a:cubicBezTo>
                    <a:lnTo>
                      <a:pt x="712" y="252"/>
                    </a:lnTo>
                    <a:cubicBezTo>
                      <a:pt x="769" y="223"/>
                      <a:pt x="769" y="173"/>
                      <a:pt x="712" y="144"/>
                    </a:cubicBezTo>
                    <a:lnTo>
                      <a:pt x="504" y="21"/>
                    </a:lnTo>
                    <a:cubicBezTo>
                      <a:pt x="479" y="7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148;p41">
                <a:extLst>
                  <a:ext uri="{FF2B5EF4-FFF2-40B4-BE49-F238E27FC236}">
                    <a16:creationId xmlns:a16="http://schemas.microsoft.com/office/drawing/2014/main" id="{7729DE8D-96F7-0C06-4353-CBECBDEDEA2D}"/>
                  </a:ext>
                </a:extLst>
              </p:cNvPr>
              <p:cNvSpPr/>
              <p:nvPr/>
            </p:nvSpPr>
            <p:spPr>
              <a:xfrm>
                <a:off x="1590031" y="3711515"/>
                <a:ext cx="84164" cy="47349"/>
              </a:xfrm>
              <a:custGeom>
                <a:avLst/>
                <a:gdLst/>
                <a:ahLst/>
                <a:cxnLst/>
                <a:rect l="l" t="t" r="r" b="b"/>
                <a:pathLst>
                  <a:path w="791" h="445" extrusionOk="0">
                    <a:moveTo>
                      <a:pt x="409" y="0"/>
                    </a:moveTo>
                    <a:cubicBezTo>
                      <a:pt x="375" y="0"/>
                      <a:pt x="341" y="8"/>
                      <a:pt x="316" y="22"/>
                    </a:cubicBezTo>
                    <a:lnTo>
                      <a:pt x="50" y="173"/>
                    </a:lnTo>
                    <a:cubicBezTo>
                      <a:pt x="0" y="202"/>
                      <a:pt x="0" y="252"/>
                      <a:pt x="50" y="281"/>
                    </a:cubicBezTo>
                    <a:lnTo>
                      <a:pt x="286" y="417"/>
                    </a:lnTo>
                    <a:cubicBezTo>
                      <a:pt x="311" y="436"/>
                      <a:pt x="346" y="445"/>
                      <a:pt x="380" y="445"/>
                    </a:cubicBezTo>
                    <a:cubicBezTo>
                      <a:pt x="414" y="445"/>
                      <a:pt x="449" y="436"/>
                      <a:pt x="474" y="417"/>
                    </a:cubicBezTo>
                    <a:lnTo>
                      <a:pt x="740" y="266"/>
                    </a:lnTo>
                    <a:cubicBezTo>
                      <a:pt x="790" y="238"/>
                      <a:pt x="790" y="188"/>
                      <a:pt x="740" y="159"/>
                    </a:cubicBezTo>
                    <a:lnTo>
                      <a:pt x="502" y="22"/>
                    </a:lnTo>
                    <a:cubicBezTo>
                      <a:pt x="477" y="8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149;p41">
                <a:extLst>
                  <a:ext uri="{FF2B5EF4-FFF2-40B4-BE49-F238E27FC236}">
                    <a16:creationId xmlns:a16="http://schemas.microsoft.com/office/drawing/2014/main" id="{554C90C6-FFFB-D663-DE4A-3ADEDD17F965}"/>
                  </a:ext>
                </a:extLst>
              </p:cNvPr>
              <p:cNvSpPr/>
              <p:nvPr/>
            </p:nvSpPr>
            <p:spPr>
              <a:xfrm>
                <a:off x="1911901" y="3470618"/>
                <a:ext cx="73524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7" extrusionOk="0">
                    <a:moveTo>
                      <a:pt x="334" y="1"/>
                    </a:moveTo>
                    <a:cubicBezTo>
                      <a:pt x="301" y="1"/>
                      <a:pt x="267" y="8"/>
                      <a:pt x="237" y="21"/>
                    </a:cubicBezTo>
                    <a:lnTo>
                      <a:pt x="58" y="130"/>
                    </a:lnTo>
                    <a:cubicBezTo>
                      <a:pt x="1" y="158"/>
                      <a:pt x="1" y="209"/>
                      <a:pt x="51" y="237"/>
                    </a:cubicBezTo>
                    <a:lnTo>
                      <a:pt x="267" y="359"/>
                    </a:lnTo>
                    <a:cubicBezTo>
                      <a:pt x="292" y="378"/>
                      <a:pt x="326" y="387"/>
                      <a:pt x="360" y="387"/>
                    </a:cubicBezTo>
                    <a:cubicBezTo>
                      <a:pt x="394" y="387"/>
                      <a:pt x="428" y="378"/>
                      <a:pt x="453" y="359"/>
                    </a:cubicBezTo>
                    <a:lnTo>
                      <a:pt x="641" y="259"/>
                    </a:lnTo>
                    <a:cubicBezTo>
                      <a:pt x="691" y="223"/>
                      <a:pt x="691" y="180"/>
                      <a:pt x="641" y="151"/>
                    </a:cubicBezTo>
                    <a:lnTo>
                      <a:pt x="425" y="21"/>
                    </a:lnTo>
                    <a:cubicBezTo>
                      <a:pt x="399" y="8"/>
                      <a:pt x="367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150;p41">
                <a:extLst>
                  <a:ext uri="{FF2B5EF4-FFF2-40B4-BE49-F238E27FC236}">
                    <a16:creationId xmlns:a16="http://schemas.microsoft.com/office/drawing/2014/main" id="{0BC5C931-99CB-4D78-48B1-E813A58744B9}"/>
                  </a:ext>
                </a:extLst>
              </p:cNvPr>
              <p:cNvSpPr/>
              <p:nvPr/>
            </p:nvSpPr>
            <p:spPr>
              <a:xfrm>
                <a:off x="1505760" y="3662463"/>
                <a:ext cx="62884" cy="34581"/>
              </a:xfrm>
              <a:custGeom>
                <a:avLst/>
                <a:gdLst/>
                <a:ahLst/>
                <a:cxnLst/>
                <a:rect l="l" t="t" r="r" b="b"/>
                <a:pathLst>
                  <a:path w="591" h="325" extrusionOk="0">
                    <a:moveTo>
                      <a:pt x="411" y="1"/>
                    </a:moveTo>
                    <a:cubicBezTo>
                      <a:pt x="377" y="1"/>
                      <a:pt x="343" y="8"/>
                      <a:pt x="318" y="23"/>
                    </a:cubicBezTo>
                    <a:lnTo>
                      <a:pt x="50" y="175"/>
                    </a:lnTo>
                    <a:cubicBezTo>
                      <a:pt x="0" y="202"/>
                      <a:pt x="0" y="252"/>
                      <a:pt x="50" y="282"/>
                    </a:cubicBezTo>
                    <a:lnTo>
                      <a:pt x="86" y="304"/>
                    </a:lnTo>
                    <a:cubicBezTo>
                      <a:pt x="111" y="318"/>
                      <a:pt x="146" y="325"/>
                      <a:pt x="180" y="325"/>
                    </a:cubicBezTo>
                    <a:cubicBezTo>
                      <a:pt x="214" y="325"/>
                      <a:pt x="249" y="318"/>
                      <a:pt x="275" y="304"/>
                    </a:cubicBezTo>
                    <a:lnTo>
                      <a:pt x="540" y="152"/>
                    </a:lnTo>
                    <a:cubicBezTo>
                      <a:pt x="590" y="123"/>
                      <a:pt x="590" y="73"/>
                      <a:pt x="540" y="45"/>
                    </a:cubicBezTo>
                    <a:lnTo>
                      <a:pt x="504" y="23"/>
                    </a:lnTo>
                    <a:cubicBezTo>
                      <a:pt x="479" y="8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151;p41">
                <a:extLst>
                  <a:ext uri="{FF2B5EF4-FFF2-40B4-BE49-F238E27FC236}">
                    <a16:creationId xmlns:a16="http://schemas.microsoft.com/office/drawing/2014/main" id="{E303F90D-DDAA-7145-5868-E223E7A3353E}"/>
                  </a:ext>
                </a:extLst>
              </p:cNvPr>
              <p:cNvSpPr/>
              <p:nvPr/>
            </p:nvSpPr>
            <p:spPr>
              <a:xfrm>
                <a:off x="1614398" y="3601388"/>
                <a:ext cx="59798" cy="3373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7" extrusionOk="0">
                    <a:moveTo>
                      <a:pt x="382" y="0"/>
                    </a:moveTo>
                    <a:cubicBezTo>
                      <a:pt x="348" y="0"/>
                      <a:pt x="314" y="8"/>
                      <a:pt x="289" y="22"/>
                    </a:cubicBezTo>
                    <a:lnTo>
                      <a:pt x="51" y="166"/>
                    </a:lnTo>
                    <a:cubicBezTo>
                      <a:pt x="0" y="195"/>
                      <a:pt x="0" y="245"/>
                      <a:pt x="51" y="274"/>
                    </a:cubicBezTo>
                    <a:lnTo>
                      <a:pt x="87" y="295"/>
                    </a:lnTo>
                    <a:cubicBezTo>
                      <a:pt x="112" y="310"/>
                      <a:pt x="144" y="317"/>
                      <a:pt x="177" y="317"/>
                    </a:cubicBezTo>
                    <a:cubicBezTo>
                      <a:pt x="211" y="317"/>
                      <a:pt x="245" y="310"/>
                      <a:pt x="273" y="295"/>
                    </a:cubicBezTo>
                    <a:lnTo>
                      <a:pt x="511" y="152"/>
                    </a:lnTo>
                    <a:cubicBezTo>
                      <a:pt x="561" y="122"/>
                      <a:pt x="561" y="72"/>
                      <a:pt x="511" y="43"/>
                    </a:cubicBezTo>
                    <a:lnTo>
                      <a:pt x="475" y="22"/>
                    </a:lnTo>
                    <a:cubicBezTo>
                      <a:pt x="450" y="8"/>
                      <a:pt x="416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152;p41">
                <a:extLst>
                  <a:ext uri="{FF2B5EF4-FFF2-40B4-BE49-F238E27FC236}">
                    <a16:creationId xmlns:a16="http://schemas.microsoft.com/office/drawing/2014/main" id="{D9A8CBA9-CAA3-C723-FACE-AD38090A5D18}"/>
                  </a:ext>
                </a:extLst>
              </p:cNvPr>
              <p:cNvSpPr/>
              <p:nvPr/>
            </p:nvSpPr>
            <p:spPr>
              <a:xfrm>
                <a:off x="1562473" y="3632777"/>
                <a:ext cx="57351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5" extrusionOk="0">
                    <a:moveTo>
                      <a:pt x="359" y="0"/>
                    </a:moveTo>
                    <a:cubicBezTo>
                      <a:pt x="325" y="0"/>
                      <a:pt x="291" y="8"/>
                      <a:pt x="266" y="22"/>
                    </a:cubicBezTo>
                    <a:lnTo>
                      <a:pt x="57" y="143"/>
                    </a:lnTo>
                    <a:cubicBezTo>
                      <a:pt x="0" y="179"/>
                      <a:pt x="0" y="222"/>
                      <a:pt x="57" y="252"/>
                    </a:cubicBezTo>
                    <a:lnTo>
                      <a:pt x="87" y="272"/>
                    </a:lnTo>
                    <a:cubicBezTo>
                      <a:pt x="115" y="287"/>
                      <a:pt x="149" y="294"/>
                      <a:pt x="183" y="294"/>
                    </a:cubicBezTo>
                    <a:cubicBezTo>
                      <a:pt x="217" y="294"/>
                      <a:pt x="251" y="287"/>
                      <a:pt x="280" y="272"/>
                    </a:cubicBezTo>
                    <a:lnTo>
                      <a:pt x="488" y="152"/>
                    </a:lnTo>
                    <a:cubicBezTo>
                      <a:pt x="539" y="122"/>
                      <a:pt x="539" y="72"/>
                      <a:pt x="488" y="43"/>
                    </a:cubicBezTo>
                    <a:lnTo>
                      <a:pt x="452" y="22"/>
                    </a:lnTo>
                    <a:cubicBezTo>
                      <a:pt x="427" y="8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153;p41">
                <a:extLst>
                  <a:ext uri="{FF2B5EF4-FFF2-40B4-BE49-F238E27FC236}">
                    <a16:creationId xmlns:a16="http://schemas.microsoft.com/office/drawing/2014/main" id="{93B82335-9EDA-B001-B3F2-50C4A2680776}"/>
                  </a:ext>
                </a:extLst>
              </p:cNvPr>
              <p:cNvSpPr/>
              <p:nvPr/>
            </p:nvSpPr>
            <p:spPr>
              <a:xfrm>
                <a:off x="1595351" y="3620434"/>
                <a:ext cx="130769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99" extrusionOk="0">
                    <a:moveTo>
                      <a:pt x="870" y="1"/>
                    </a:moveTo>
                    <a:cubicBezTo>
                      <a:pt x="835" y="1"/>
                      <a:pt x="801" y="8"/>
                      <a:pt x="776" y="23"/>
                    </a:cubicBezTo>
                    <a:lnTo>
                      <a:pt x="57" y="440"/>
                    </a:lnTo>
                    <a:cubicBezTo>
                      <a:pt x="0" y="468"/>
                      <a:pt x="0" y="518"/>
                      <a:pt x="50" y="547"/>
                    </a:cubicBezTo>
                    <a:lnTo>
                      <a:pt x="266" y="677"/>
                    </a:lnTo>
                    <a:cubicBezTo>
                      <a:pt x="291" y="691"/>
                      <a:pt x="325" y="699"/>
                      <a:pt x="359" y="699"/>
                    </a:cubicBezTo>
                    <a:cubicBezTo>
                      <a:pt x="393" y="699"/>
                      <a:pt x="427" y="691"/>
                      <a:pt x="452" y="677"/>
                    </a:cubicBezTo>
                    <a:lnTo>
                      <a:pt x="1171" y="259"/>
                    </a:lnTo>
                    <a:cubicBezTo>
                      <a:pt x="1228" y="225"/>
                      <a:pt x="1228" y="181"/>
                      <a:pt x="1178" y="145"/>
                    </a:cubicBezTo>
                    <a:lnTo>
                      <a:pt x="963" y="23"/>
                    </a:lnTo>
                    <a:cubicBezTo>
                      <a:pt x="938" y="8"/>
                      <a:pt x="904" y="1"/>
                      <a:pt x="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154;p41">
                <a:extLst>
                  <a:ext uri="{FF2B5EF4-FFF2-40B4-BE49-F238E27FC236}">
                    <a16:creationId xmlns:a16="http://schemas.microsoft.com/office/drawing/2014/main" id="{B3C105CC-B099-60CB-F1EC-00209A3370BC}"/>
                  </a:ext>
                </a:extLst>
              </p:cNvPr>
              <p:cNvSpPr/>
              <p:nvPr/>
            </p:nvSpPr>
            <p:spPr>
              <a:xfrm>
                <a:off x="1668025" y="3570744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0" y="0"/>
                    </a:moveTo>
                    <a:cubicBezTo>
                      <a:pt x="346" y="0"/>
                      <a:pt x="312" y="8"/>
                      <a:pt x="287" y="22"/>
                    </a:cubicBezTo>
                    <a:lnTo>
                      <a:pt x="57" y="159"/>
                    </a:lnTo>
                    <a:cubicBezTo>
                      <a:pt x="7" y="188"/>
                      <a:pt x="0" y="238"/>
                      <a:pt x="57" y="267"/>
                    </a:cubicBezTo>
                    <a:lnTo>
                      <a:pt x="86" y="288"/>
                    </a:lnTo>
                    <a:cubicBezTo>
                      <a:pt x="115" y="303"/>
                      <a:pt x="149" y="310"/>
                      <a:pt x="183" y="310"/>
                    </a:cubicBezTo>
                    <a:cubicBezTo>
                      <a:pt x="217" y="310"/>
                      <a:pt x="251" y="303"/>
                      <a:pt x="280" y="288"/>
                    </a:cubicBezTo>
                    <a:lnTo>
                      <a:pt x="502" y="152"/>
                    </a:lnTo>
                    <a:cubicBezTo>
                      <a:pt x="561" y="122"/>
                      <a:pt x="561" y="72"/>
                      <a:pt x="509" y="45"/>
                    </a:cubicBezTo>
                    <a:lnTo>
                      <a:pt x="475" y="22"/>
                    </a:lnTo>
                    <a:cubicBezTo>
                      <a:pt x="449" y="8"/>
                      <a:pt x="414" y="0"/>
                      <a:pt x="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155;p41">
                <a:extLst>
                  <a:ext uri="{FF2B5EF4-FFF2-40B4-BE49-F238E27FC236}">
                    <a16:creationId xmlns:a16="http://schemas.microsoft.com/office/drawing/2014/main" id="{A81188BF-D780-DE60-9B3D-77881A3A5156}"/>
                  </a:ext>
                </a:extLst>
              </p:cNvPr>
              <p:cNvSpPr/>
              <p:nvPr/>
            </p:nvSpPr>
            <p:spPr>
              <a:xfrm>
                <a:off x="1721439" y="3540951"/>
                <a:ext cx="58309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1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0" y="144"/>
                    </a:lnTo>
                    <a:cubicBezTo>
                      <a:pt x="0" y="180"/>
                      <a:pt x="0" y="223"/>
                      <a:pt x="50" y="259"/>
                    </a:cubicBezTo>
                    <a:lnTo>
                      <a:pt x="86" y="273"/>
                    </a:lnTo>
                    <a:cubicBezTo>
                      <a:pt x="112" y="291"/>
                      <a:pt x="146" y="300"/>
                      <a:pt x="180" y="300"/>
                    </a:cubicBezTo>
                    <a:cubicBezTo>
                      <a:pt x="214" y="300"/>
                      <a:pt x="249" y="291"/>
                      <a:pt x="275" y="273"/>
                    </a:cubicBezTo>
                    <a:lnTo>
                      <a:pt x="497" y="152"/>
                    </a:lnTo>
                    <a:cubicBezTo>
                      <a:pt x="547" y="123"/>
                      <a:pt x="547" y="73"/>
                      <a:pt x="497" y="44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156;p41">
                <a:extLst>
                  <a:ext uri="{FF2B5EF4-FFF2-40B4-BE49-F238E27FC236}">
                    <a16:creationId xmlns:a16="http://schemas.microsoft.com/office/drawing/2014/main" id="{99D127F9-49ED-0E4E-A776-4ABB2748834B}"/>
                  </a:ext>
                </a:extLst>
              </p:cNvPr>
              <p:cNvSpPr/>
              <p:nvPr/>
            </p:nvSpPr>
            <p:spPr>
              <a:xfrm>
                <a:off x="1773577" y="3511051"/>
                <a:ext cx="57351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7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7" y="145"/>
                    </a:lnTo>
                    <a:cubicBezTo>
                      <a:pt x="0" y="174"/>
                      <a:pt x="0" y="224"/>
                      <a:pt x="57" y="252"/>
                    </a:cubicBezTo>
                    <a:lnTo>
                      <a:pt x="86" y="274"/>
                    </a:lnTo>
                    <a:cubicBezTo>
                      <a:pt x="115" y="289"/>
                      <a:pt x="149" y="296"/>
                      <a:pt x="183" y="296"/>
                    </a:cubicBezTo>
                    <a:cubicBezTo>
                      <a:pt x="217" y="296"/>
                      <a:pt x="251" y="289"/>
                      <a:pt x="280" y="274"/>
                    </a:cubicBezTo>
                    <a:lnTo>
                      <a:pt x="488" y="152"/>
                    </a:lnTo>
                    <a:cubicBezTo>
                      <a:pt x="538" y="123"/>
                      <a:pt x="538" y="73"/>
                      <a:pt x="488" y="45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157;p41">
                <a:extLst>
                  <a:ext uri="{FF2B5EF4-FFF2-40B4-BE49-F238E27FC236}">
                    <a16:creationId xmlns:a16="http://schemas.microsoft.com/office/drawing/2014/main" id="{91381F79-FE7C-A474-09A6-E8BB8323C346}"/>
                  </a:ext>
                </a:extLst>
              </p:cNvPr>
              <p:cNvSpPr/>
              <p:nvPr/>
            </p:nvSpPr>
            <p:spPr>
              <a:xfrm>
                <a:off x="1806349" y="3530310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7" y="373"/>
                    </a:lnTo>
                    <a:cubicBezTo>
                      <a:pt x="292" y="388"/>
                      <a:pt x="326" y="395"/>
                      <a:pt x="360" y="395"/>
                    </a:cubicBezTo>
                    <a:cubicBezTo>
                      <a:pt x="394" y="395"/>
                      <a:pt x="428" y="388"/>
                      <a:pt x="453" y="373"/>
                    </a:cubicBezTo>
                    <a:lnTo>
                      <a:pt x="669" y="252"/>
                    </a:lnTo>
                    <a:cubicBezTo>
                      <a:pt x="719" y="223"/>
                      <a:pt x="719" y="173"/>
                      <a:pt x="669" y="144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158;p41">
                <a:extLst>
                  <a:ext uri="{FF2B5EF4-FFF2-40B4-BE49-F238E27FC236}">
                    <a16:creationId xmlns:a16="http://schemas.microsoft.com/office/drawing/2014/main" id="{9C0532A0-B70C-CEA8-F469-65A21E6DA822}"/>
                  </a:ext>
                </a:extLst>
              </p:cNvPr>
              <p:cNvSpPr/>
              <p:nvPr/>
            </p:nvSpPr>
            <p:spPr>
              <a:xfrm>
                <a:off x="1754318" y="3560103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7" y="0"/>
                    </a:moveTo>
                    <a:cubicBezTo>
                      <a:pt x="333" y="0"/>
                      <a:pt x="299" y="8"/>
                      <a:pt x="274" y="22"/>
                    </a:cubicBezTo>
                    <a:lnTo>
                      <a:pt x="52" y="145"/>
                    </a:lnTo>
                    <a:cubicBezTo>
                      <a:pt x="0" y="179"/>
                      <a:pt x="0" y="222"/>
                      <a:pt x="52" y="252"/>
                    </a:cubicBezTo>
                    <a:lnTo>
                      <a:pt x="267" y="381"/>
                    </a:lnTo>
                    <a:cubicBezTo>
                      <a:pt x="292" y="396"/>
                      <a:pt x="325" y="403"/>
                      <a:pt x="358" y="403"/>
                    </a:cubicBezTo>
                    <a:cubicBezTo>
                      <a:pt x="391" y="403"/>
                      <a:pt x="425" y="396"/>
                      <a:pt x="454" y="381"/>
                    </a:cubicBezTo>
                    <a:lnTo>
                      <a:pt x="669" y="252"/>
                    </a:lnTo>
                    <a:cubicBezTo>
                      <a:pt x="726" y="222"/>
                      <a:pt x="726" y="172"/>
                      <a:pt x="669" y="145"/>
                    </a:cubicBezTo>
                    <a:lnTo>
                      <a:pt x="461" y="22"/>
                    </a:lnTo>
                    <a:cubicBezTo>
                      <a:pt x="436" y="8"/>
                      <a:pt x="402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159;p41">
                <a:extLst>
                  <a:ext uri="{FF2B5EF4-FFF2-40B4-BE49-F238E27FC236}">
                    <a16:creationId xmlns:a16="http://schemas.microsoft.com/office/drawing/2014/main" id="{9F6884E9-300C-4EEE-379D-A317E9702C91}"/>
                  </a:ext>
                </a:extLst>
              </p:cNvPr>
              <p:cNvSpPr/>
              <p:nvPr/>
            </p:nvSpPr>
            <p:spPr>
              <a:xfrm>
                <a:off x="1700903" y="3589896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78" y="1"/>
                    </a:moveTo>
                    <a:cubicBezTo>
                      <a:pt x="345" y="1"/>
                      <a:pt x="312" y="8"/>
                      <a:pt x="286" y="22"/>
                    </a:cubicBezTo>
                    <a:lnTo>
                      <a:pt x="57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266" y="389"/>
                    </a:lnTo>
                    <a:cubicBezTo>
                      <a:pt x="291" y="403"/>
                      <a:pt x="325" y="410"/>
                      <a:pt x="359" y="410"/>
                    </a:cubicBezTo>
                    <a:cubicBezTo>
                      <a:pt x="393" y="410"/>
                      <a:pt x="427" y="403"/>
                      <a:pt x="452" y="389"/>
                    </a:cubicBezTo>
                    <a:lnTo>
                      <a:pt x="683" y="253"/>
                    </a:lnTo>
                    <a:cubicBezTo>
                      <a:pt x="733" y="224"/>
                      <a:pt x="733" y="173"/>
                      <a:pt x="683" y="144"/>
                    </a:cubicBezTo>
                    <a:lnTo>
                      <a:pt x="474" y="22"/>
                    </a:lnTo>
                    <a:cubicBezTo>
                      <a:pt x="445" y="8"/>
                      <a:pt x="411" y="1"/>
                      <a:pt x="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160;p41">
                <a:extLst>
                  <a:ext uri="{FF2B5EF4-FFF2-40B4-BE49-F238E27FC236}">
                    <a16:creationId xmlns:a16="http://schemas.microsoft.com/office/drawing/2014/main" id="{82B94A74-4C91-B422-2C1B-F12C414DE1E7}"/>
                  </a:ext>
                </a:extLst>
              </p:cNvPr>
              <p:cNvSpPr/>
              <p:nvPr/>
            </p:nvSpPr>
            <p:spPr>
              <a:xfrm>
                <a:off x="1927862" y="3421673"/>
                <a:ext cx="58309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2" extrusionOk="0">
                    <a:moveTo>
                      <a:pt x="368" y="0"/>
                    </a:moveTo>
                    <a:cubicBezTo>
                      <a:pt x="334" y="0"/>
                      <a:pt x="300" y="8"/>
                      <a:pt x="275" y="22"/>
                    </a:cubicBezTo>
                    <a:lnTo>
                      <a:pt x="51" y="152"/>
                    </a:lnTo>
                    <a:cubicBezTo>
                      <a:pt x="1" y="179"/>
                      <a:pt x="1" y="229"/>
                      <a:pt x="51" y="259"/>
                    </a:cubicBezTo>
                    <a:lnTo>
                      <a:pt x="87" y="281"/>
                    </a:lnTo>
                    <a:cubicBezTo>
                      <a:pt x="112" y="295"/>
                      <a:pt x="146" y="302"/>
                      <a:pt x="181" y="302"/>
                    </a:cubicBezTo>
                    <a:cubicBezTo>
                      <a:pt x="215" y="302"/>
                      <a:pt x="249" y="295"/>
                      <a:pt x="275" y="281"/>
                    </a:cubicBezTo>
                    <a:lnTo>
                      <a:pt x="498" y="152"/>
                    </a:lnTo>
                    <a:cubicBezTo>
                      <a:pt x="548" y="123"/>
                      <a:pt x="548" y="73"/>
                      <a:pt x="498" y="43"/>
                    </a:cubicBezTo>
                    <a:lnTo>
                      <a:pt x="462" y="22"/>
                    </a:lnTo>
                    <a:cubicBezTo>
                      <a:pt x="437" y="8"/>
                      <a:pt x="403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161;p41">
                <a:extLst>
                  <a:ext uri="{FF2B5EF4-FFF2-40B4-BE49-F238E27FC236}">
                    <a16:creationId xmlns:a16="http://schemas.microsoft.com/office/drawing/2014/main" id="{5A61DA05-9364-A980-347B-96B195878E8D}"/>
                  </a:ext>
                </a:extLst>
              </p:cNvPr>
              <p:cNvSpPr/>
              <p:nvPr/>
            </p:nvSpPr>
            <p:spPr>
              <a:xfrm>
                <a:off x="1746763" y="3802596"/>
                <a:ext cx="81930" cy="4585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1" extrusionOk="0">
                    <a:moveTo>
                      <a:pt x="409" y="0"/>
                    </a:moveTo>
                    <a:cubicBezTo>
                      <a:pt x="375" y="0"/>
                      <a:pt x="341" y="7"/>
                      <a:pt x="316" y="22"/>
                    </a:cubicBezTo>
                    <a:lnTo>
                      <a:pt x="50" y="172"/>
                    </a:lnTo>
                    <a:cubicBezTo>
                      <a:pt x="0" y="201"/>
                      <a:pt x="0" y="252"/>
                      <a:pt x="50" y="281"/>
                    </a:cubicBezTo>
                    <a:lnTo>
                      <a:pt x="273" y="410"/>
                    </a:lnTo>
                    <a:cubicBezTo>
                      <a:pt x="298" y="424"/>
                      <a:pt x="330" y="431"/>
                      <a:pt x="363" y="431"/>
                    </a:cubicBezTo>
                    <a:cubicBezTo>
                      <a:pt x="397" y="431"/>
                      <a:pt x="431" y="424"/>
                      <a:pt x="459" y="410"/>
                    </a:cubicBezTo>
                    <a:lnTo>
                      <a:pt x="718" y="258"/>
                    </a:lnTo>
                    <a:cubicBezTo>
                      <a:pt x="770" y="229"/>
                      <a:pt x="770" y="179"/>
                      <a:pt x="718" y="151"/>
                    </a:cubicBezTo>
                    <a:lnTo>
                      <a:pt x="502" y="22"/>
                    </a:lnTo>
                    <a:cubicBezTo>
                      <a:pt x="477" y="7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162;p41">
                <a:extLst>
                  <a:ext uri="{FF2B5EF4-FFF2-40B4-BE49-F238E27FC236}">
                    <a16:creationId xmlns:a16="http://schemas.microsoft.com/office/drawing/2014/main" id="{019786D9-CCC6-E077-B2C4-65B9A6234C48}"/>
                  </a:ext>
                </a:extLst>
              </p:cNvPr>
              <p:cNvSpPr/>
              <p:nvPr/>
            </p:nvSpPr>
            <p:spPr>
              <a:xfrm>
                <a:off x="1857636" y="3739819"/>
                <a:ext cx="79589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24" extrusionOk="0">
                    <a:moveTo>
                      <a:pt x="384" y="0"/>
                    </a:moveTo>
                    <a:cubicBezTo>
                      <a:pt x="351" y="0"/>
                      <a:pt x="317" y="7"/>
                      <a:pt x="288" y="22"/>
                    </a:cubicBezTo>
                    <a:lnTo>
                      <a:pt x="50" y="165"/>
                    </a:lnTo>
                    <a:cubicBezTo>
                      <a:pt x="0" y="195"/>
                      <a:pt x="0" y="245"/>
                      <a:pt x="50" y="274"/>
                    </a:cubicBezTo>
                    <a:lnTo>
                      <a:pt x="266" y="396"/>
                    </a:lnTo>
                    <a:cubicBezTo>
                      <a:pt x="292" y="415"/>
                      <a:pt x="329" y="423"/>
                      <a:pt x="365" y="423"/>
                    </a:cubicBezTo>
                    <a:cubicBezTo>
                      <a:pt x="397" y="423"/>
                      <a:pt x="429" y="416"/>
                      <a:pt x="452" y="403"/>
                    </a:cubicBezTo>
                    <a:lnTo>
                      <a:pt x="697" y="258"/>
                    </a:lnTo>
                    <a:cubicBezTo>
                      <a:pt x="747" y="231"/>
                      <a:pt x="747" y="181"/>
                      <a:pt x="697" y="151"/>
                    </a:cubicBezTo>
                    <a:lnTo>
                      <a:pt x="475" y="22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163;p41">
                <a:extLst>
                  <a:ext uri="{FF2B5EF4-FFF2-40B4-BE49-F238E27FC236}">
                    <a16:creationId xmlns:a16="http://schemas.microsoft.com/office/drawing/2014/main" id="{F34F7F21-664A-94FD-1C53-E97320725C55}"/>
                  </a:ext>
                </a:extLst>
              </p:cNvPr>
              <p:cNvSpPr/>
              <p:nvPr/>
            </p:nvSpPr>
            <p:spPr>
              <a:xfrm>
                <a:off x="1751339" y="3741415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84" y="0"/>
                    </a:moveTo>
                    <a:cubicBezTo>
                      <a:pt x="351" y="0"/>
                      <a:pt x="316" y="7"/>
                      <a:pt x="287" y="21"/>
                    </a:cubicBezTo>
                    <a:lnTo>
                      <a:pt x="57" y="157"/>
                    </a:lnTo>
                    <a:cubicBezTo>
                      <a:pt x="0" y="187"/>
                      <a:pt x="0" y="237"/>
                      <a:pt x="50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0" y="417"/>
                      <a:pt x="434" y="410"/>
                      <a:pt x="459" y="395"/>
                    </a:cubicBezTo>
                    <a:lnTo>
                      <a:pt x="697" y="259"/>
                    </a:lnTo>
                    <a:cubicBezTo>
                      <a:pt x="747" y="230"/>
                      <a:pt x="747" y="180"/>
                      <a:pt x="697" y="150"/>
                    </a:cubicBezTo>
                    <a:lnTo>
                      <a:pt x="475" y="21"/>
                    </a:lnTo>
                    <a:cubicBezTo>
                      <a:pt x="450" y="7"/>
                      <a:pt x="417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164;p41">
                <a:extLst>
                  <a:ext uri="{FF2B5EF4-FFF2-40B4-BE49-F238E27FC236}">
                    <a16:creationId xmlns:a16="http://schemas.microsoft.com/office/drawing/2014/main" id="{6F864CEA-395A-8464-B507-40A9E8F95D49}"/>
                  </a:ext>
                </a:extLst>
              </p:cNvPr>
              <p:cNvSpPr/>
              <p:nvPr/>
            </p:nvSpPr>
            <p:spPr>
              <a:xfrm>
                <a:off x="1803263" y="3771207"/>
                <a:ext cx="79589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7" extrusionOk="0">
                    <a:moveTo>
                      <a:pt x="387" y="1"/>
                    </a:moveTo>
                    <a:cubicBezTo>
                      <a:pt x="351" y="1"/>
                      <a:pt x="315" y="10"/>
                      <a:pt x="289" y="29"/>
                    </a:cubicBezTo>
                    <a:lnTo>
                      <a:pt x="58" y="158"/>
                    </a:lnTo>
                    <a:cubicBezTo>
                      <a:pt x="1" y="188"/>
                      <a:pt x="1" y="238"/>
                      <a:pt x="51" y="265"/>
                    </a:cubicBezTo>
                    <a:lnTo>
                      <a:pt x="273" y="395"/>
                    </a:lnTo>
                    <a:cubicBezTo>
                      <a:pt x="299" y="409"/>
                      <a:pt x="334" y="417"/>
                      <a:pt x="368" y="417"/>
                    </a:cubicBezTo>
                    <a:cubicBezTo>
                      <a:pt x="402" y="417"/>
                      <a:pt x="436" y="409"/>
                      <a:pt x="461" y="395"/>
                    </a:cubicBezTo>
                    <a:lnTo>
                      <a:pt x="698" y="258"/>
                    </a:lnTo>
                    <a:cubicBezTo>
                      <a:pt x="748" y="231"/>
                      <a:pt x="748" y="179"/>
                      <a:pt x="698" y="151"/>
                    </a:cubicBezTo>
                    <a:lnTo>
                      <a:pt x="475" y="22"/>
                    </a:lnTo>
                    <a:cubicBezTo>
                      <a:pt x="451" y="8"/>
                      <a:pt x="420" y="1"/>
                      <a:pt x="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165;p41">
                <a:extLst>
                  <a:ext uri="{FF2B5EF4-FFF2-40B4-BE49-F238E27FC236}">
                    <a16:creationId xmlns:a16="http://schemas.microsoft.com/office/drawing/2014/main" id="{F680E0EE-48FE-31C6-2FE2-CB4A735CAA12}"/>
                  </a:ext>
                </a:extLst>
              </p:cNvPr>
              <p:cNvSpPr/>
              <p:nvPr/>
            </p:nvSpPr>
            <p:spPr>
              <a:xfrm>
                <a:off x="1805711" y="3681722"/>
                <a:ext cx="128534" cy="72779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684" extrusionOk="0">
                    <a:moveTo>
                      <a:pt x="845" y="1"/>
                    </a:moveTo>
                    <a:cubicBezTo>
                      <a:pt x="811" y="1"/>
                      <a:pt x="779" y="7"/>
                      <a:pt x="754" y="21"/>
                    </a:cubicBezTo>
                    <a:lnTo>
                      <a:pt x="50" y="425"/>
                    </a:lnTo>
                    <a:cubicBezTo>
                      <a:pt x="0" y="453"/>
                      <a:pt x="0" y="503"/>
                      <a:pt x="50" y="532"/>
                    </a:cubicBezTo>
                    <a:lnTo>
                      <a:pt x="266" y="661"/>
                    </a:lnTo>
                    <a:cubicBezTo>
                      <a:pt x="294" y="676"/>
                      <a:pt x="328" y="683"/>
                      <a:pt x="361" y="683"/>
                    </a:cubicBezTo>
                    <a:cubicBezTo>
                      <a:pt x="395" y="683"/>
                      <a:pt x="427" y="676"/>
                      <a:pt x="452" y="661"/>
                    </a:cubicBezTo>
                    <a:lnTo>
                      <a:pt x="1156" y="259"/>
                    </a:lnTo>
                    <a:cubicBezTo>
                      <a:pt x="1208" y="230"/>
                      <a:pt x="1208" y="180"/>
                      <a:pt x="1156" y="151"/>
                    </a:cubicBezTo>
                    <a:lnTo>
                      <a:pt x="940" y="21"/>
                    </a:lnTo>
                    <a:cubicBezTo>
                      <a:pt x="912" y="7"/>
                      <a:pt x="878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166;p41">
                <a:extLst>
                  <a:ext uri="{FF2B5EF4-FFF2-40B4-BE49-F238E27FC236}">
                    <a16:creationId xmlns:a16="http://schemas.microsoft.com/office/drawing/2014/main" id="{EFDE718E-41BB-687D-7B6B-2C4B7AC3603D}"/>
                  </a:ext>
                </a:extLst>
              </p:cNvPr>
              <p:cNvSpPr/>
              <p:nvPr/>
            </p:nvSpPr>
            <p:spPr>
              <a:xfrm>
                <a:off x="1908816" y="3651823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60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1" y="145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73" y="382"/>
                    </a:lnTo>
                    <a:cubicBezTo>
                      <a:pt x="299" y="396"/>
                      <a:pt x="334" y="404"/>
                      <a:pt x="368" y="404"/>
                    </a:cubicBezTo>
                    <a:cubicBezTo>
                      <a:pt x="402" y="404"/>
                      <a:pt x="436" y="396"/>
                      <a:pt x="461" y="382"/>
                    </a:cubicBezTo>
                    <a:lnTo>
                      <a:pt x="670" y="259"/>
                    </a:lnTo>
                    <a:cubicBezTo>
                      <a:pt x="720" y="232"/>
                      <a:pt x="720" y="180"/>
                      <a:pt x="670" y="152"/>
                    </a:cubicBezTo>
                    <a:lnTo>
                      <a:pt x="454" y="23"/>
                    </a:lnTo>
                    <a:cubicBezTo>
                      <a:pt x="428" y="8"/>
                      <a:pt x="394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167;p41">
                <a:extLst>
                  <a:ext uri="{FF2B5EF4-FFF2-40B4-BE49-F238E27FC236}">
                    <a16:creationId xmlns:a16="http://schemas.microsoft.com/office/drawing/2014/main" id="{EFA75209-4C2C-116A-475C-E4D6FA69626C}"/>
                  </a:ext>
                </a:extLst>
              </p:cNvPr>
              <p:cNvSpPr/>
              <p:nvPr/>
            </p:nvSpPr>
            <p:spPr>
              <a:xfrm>
                <a:off x="1843803" y="3567764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96" y="395"/>
                    </a:lnTo>
                    <a:cubicBezTo>
                      <a:pt x="321" y="410"/>
                      <a:pt x="353" y="417"/>
                      <a:pt x="386" y="417"/>
                    </a:cubicBezTo>
                    <a:cubicBezTo>
                      <a:pt x="420" y="417"/>
                      <a:pt x="454" y="410"/>
                      <a:pt x="482" y="395"/>
                    </a:cubicBezTo>
                    <a:lnTo>
                      <a:pt x="691" y="273"/>
                    </a:lnTo>
                    <a:cubicBezTo>
                      <a:pt x="741" y="237"/>
                      <a:pt x="741" y="193"/>
                      <a:pt x="691" y="159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168;p41">
                <a:extLst>
                  <a:ext uri="{FF2B5EF4-FFF2-40B4-BE49-F238E27FC236}">
                    <a16:creationId xmlns:a16="http://schemas.microsoft.com/office/drawing/2014/main" id="{C359E513-5F61-09F1-90BD-D261526A7BF3}"/>
                  </a:ext>
                </a:extLst>
              </p:cNvPr>
              <p:cNvSpPr/>
              <p:nvPr/>
            </p:nvSpPr>
            <p:spPr>
              <a:xfrm>
                <a:off x="1791878" y="3597557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58"/>
                    </a:cubicBezTo>
                    <a:lnTo>
                      <a:pt x="287" y="396"/>
                    </a:lnTo>
                    <a:cubicBezTo>
                      <a:pt x="312" y="410"/>
                      <a:pt x="346" y="417"/>
                      <a:pt x="380" y="417"/>
                    </a:cubicBezTo>
                    <a:cubicBezTo>
                      <a:pt x="415" y="417"/>
                      <a:pt x="449" y="410"/>
                      <a:pt x="475" y="396"/>
                    </a:cubicBezTo>
                    <a:lnTo>
                      <a:pt x="698" y="267"/>
                    </a:lnTo>
                    <a:cubicBezTo>
                      <a:pt x="748" y="238"/>
                      <a:pt x="748" y="188"/>
                      <a:pt x="698" y="158"/>
                    </a:cubicBezTo>
                    <a:lnTo>
                      <a:pt x="460" y="22"/>
                    </a:lnTo>
                    <a:cubicBezTo>
                      <a:pt x="435" y="7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169;p41">
                <a:extLst>
                  <a:ext uri="{FF2B5EF4-FFF2-40B4-BE49-F238E27FC236}">
                    <a16:creationId xmlns:a16="http://schemas.microsoft.com/office/drawing/2014/main" id="{5510C0FA-32BD-1680-C6C9-72EF84B59AF2}"/>
                  </a:ext>
                </a:extLst>
              </p:cNvPr>
              <p:cNvSpPr/>
              <p:nvPr/>
            </p:nvSpPr>
            <p:spPr>
              <a:xfrm>
                <a:off x="1879874" y="3451359"/>
                <a:ext cx="54372" cy="30006"/>
              </a:xfrm>
              <a:custGeom>
                <a:avLst/>
                <a:gdLst/>
                <a:ahLst/>
                <a:cxnLst/>
                <a:rect l="l" t="t" r="r" b="b"/>
                <a:pathLst>
                  <a:path w="511" h="282" extrusionOk="0">
                    <a:moveTo>
                      <a:pt x="327" y="1"/>
                    </a:moveTo>
                    <a:cubicBezTo>
                      <a:pt x="294" y="1"/>
                      <a:pt x="261" y="8"/>
                      <a:pt x="236" y="23"/>
                    </a:cubicBezTo>
                    <a:lnTo>
                      <a:pt x="50" y="132"/>
                    </a:lnTo>
                    <a:cubicBezTo>
                      <a:pt x="0" y="159"/>
                      <a:pt x="0" y="209"/>
                      <a:pt x="50" y="239"/>
                    </a:cubicBezTo>
                    <a:lnTo>
                      <a:pt x="86" y="261"/>
                    </a:lnTo>
                    <a:cubicBezTo>
                      <a:pt x="111" y="275"/>
                      <a:pt x="144" y="282"/>
                      <a:pt x="177" y="282"/>
                    </a:cubicBezTo>
                    <a:cubicBezTo>
                      <a:pt x="210" y="282"/>
                      <a:pt x="244" y="275"/>
                      <a:pt x="273" y="261"/>
                    </a:cubicBezTo>
                    <a:lnTo>
                      <a:pt x="452" y="152"/>
                    </a:lnTo>
                    <a:cubicBezTo>
                      <a:pt x="511" y="123"/>
                      <a:pt x="511" y="73"/>
                      <a:pt x="452" y="45"/>
                    </a:cubicBezTo>
                    <a:lnTo>
                      <a:pt x="424" y="23"/>
                    </a:lnTo>
                    <a:cubicBezTo>
                      <a:pt x="395" y="8"/>
                      <a:pt x="361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170;p41">
                <a:extLst>
                  <a:ext uri="{FF2B5EF4-FFF2-40B4-BE49-F238E27FC236}">
                    <a16:creationId xmlns:a16="http://schemas.microsoft.com/office/drawing/2014/main" id="{E9C604DC-0FCE-DFC2-B874-9FD63231837F}"/>
                  </a:ext>
                </a:extLst>
              </p:cNvPr>
              <p:cNvSpPr/>
              <p:nvPr/>
            </p:nvSpPr>
            <p:spPr>
              <a:xfrm>
                <a:off x="1825502" y="3479769"/>
                <a:ext cx="59798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0" extrusionOk="0">
                    <a:moveTo>
                      <a:pt x="382" y="1"/>
                    </a:moveTo>
                    <a:cubicBezTo>
                      <a:pt x="348" y="1"/>
                      <a:pt x="313" y="8"/>
                      <a:pt x="288" y="22"/>
                    </a:cubicBezTo>
                    <a:lnTo>
                      <a:pt x="50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87" y="287"/>
                    </a:lnTo>
                    <a:cubicBezTo>
                      <a:pt x="112" y="302"/>
                      <a:pt x="144" y="309"/>
                      <a:pt x="177" y="309"/>
                    </a:cubicBezTo>
                    <a:cubicBezTo>
                      <a:pt x="210" y="309"/>
                      <a:pt x="244" y="302"/>
                      <a:pt x="273" y="287"/>
                    </a:cubicBezTo>
                    <a:lnTo>
                      <a:pt x="511" y="151"/>
                    </a:lnTo>
                    <a:cubicBezTo>
                      <a:pt x="561" y="123"/>
                      <a:pt x="561" y="72"/>
                      <a:pt x="511" y="44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171;p41">
                <a:extLst>
                  <a:ext uri="{FF2B5EF4-FFF2-40B4-BE49-F238E27FC236}">
                    <a16:creationId xmlns:a16="http://schemas.microsoft.com/office/drawing/2014/main" id="{180F69B4-79D4-94EE-99E9-5AF766DDF8A1}"/>
                  </a:ext>
                </a:extLst>
              </p:cNvPr>
              <p:cNvSpPr/>
              <p:nvPr/>
            </p:nvSpPr>
            <p:spPr>
              <a:xfrm>
                <a:off x="1857636" y="3498921"/>
                <a:ext cx="79589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6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7" y="159"/>
                    </a:lnTo>
                    <a:cubicBezTo>
                      <a:pt x="7" y="187"/>
                      <a:pt x="0" y="237"/>
                      <a:pt x="57" y="266"/>
                    </a:cubicBezTo>
                    <a:lnTo>
                      <a:pt x="266" y="388"/>
                    </a:lnTo>
                    <a:cubicBezTo>
                      <a:pt x="291" y="407"/>
                      <a:pt x="325" y="416"/>
                      <a:pt x="359" y="416"/>
                    </a:cubicBezTo>
                    <a:cubicBezTo>
                      <a:pt x="393" y="416"/>
                      <a:pt x="427" y="407"/>
                      <a:pt x="452" y="388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7" y="144"/>
                    </a:cubicBezTo>
                    <a:lnTo>
                      <a:pt x="482" y="21"/>
                    </a:lnTo>
                    <a:cubicBezTo>
                      <a:pt x="457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172;p41">
                <a:extLst>
                  <a:ext uri="{FF2B5EF4-FFF2-40B4-BE49-F238E27FC236}">
                    <a16:creationId xmlns:a16="http://schemas.microsoft.com/office/drawing/2014/main" id="{97516C24-855E-AE44-9B83-3E9C43AD4BB6}"/>
                  </a:ext>
                </a:extLst>
              </p:cNvPr>
              <p:cNvSpPr/>
              <p:nvPr/>
            </p:nvSpPr>
            <p:spPr>
              <a:xfrm>
                <a:off x="2012878" y="3411032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1" y="143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6" y="373"/>
                    </a:lnTo>
                    <a:cubicBezTo>
                      <a:pt x="291" y="387"/>
                      <a:pt x="325" y="395"/>
                      <a:pt x="360" y="395"/>
                    </a:cubicBezTo>
                    <a:cubicBezTo>
                      <a:pt x="394" y="395"/>
                      <a:pt x="428" y="387"/>
                      <a:pt x="453" y="373"/>
                    </a:cubicBezTo>
                    <a:lnTo>
                      <a:pt x="661" y="252"/>
                    </a:lnTo>
                    <a:cubicBezTo>
                      <a:pt x="718" y="223"/>
                      <a:pt x="718" y="173"/>
                      <a:pt x="661" y="143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173;p41">
                <a:extLst>
                  <a:ext uri="{FF2B5EF4-FFF2-40B4-BE49-F238E27FC236}">
                    <a16:creationId xmlns:a16="http://schemas.microsoft.com/office/drawing/2014/main" id="{24C1D79E-5713-1AA0-F213-810D9EC8274D}"/>
                  </a:ext>
                </a:extLst>
              </p:cNvPr>
              <p:cNvSpPr/>
              <p:nvPr/>
            </p:nvSpPr>
            <p:spPr>
              <a:xfrm>
                <a:off x="1960740" y="3440719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3" y="152"/>
                    </a:lnTo>
                    <a:cubicBezTo>
                      <a:pt x="1" y="180"/>
                      <a:pt x="1" y="232"/>
                      <a:pt x="53" y="259"/>
                    </a:cubicBezTo>
                    <a:lnTo>
                      <a:pt x="260" y="382"/>
                    </a:lnTo>
                    <a:cubicBezTo>
                      <a:pt x="289" y="396"/>
                      <a:pt x="323" y="404"/>
                      <a:pt x="357" y="404"/>
                    </a:cubicBezTo>
                    <a:cubicBezTo>
                      <a:pt x="390" y="404"/>
                      <a:pt x="423" y="396"/>
                      <a:pt x="448" y="382"/>
                    </a:cubicBezTo>
                    <a:lnTo>
                      <a:pt x="670" y="252"/>
                    </a:lnTo>
                    <a:cubicBezTo>
                      <a:pt x="720" y="223"/>
                      <a:pt x="727" y="173"/>
                      <a:pt x="670" y="145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174;p41">
                <a:extLst>
                  <a:ext uri="{FF2B5EF4-FFF2-40B4-BE49-F238E27FC236}">
                    <a16:creationId xmlns:a16="http://schemas.microsoft.com/office/drawing/2014/main" id="{2CBBF832-5AD8-C1C9-69E1-41ACE69039E8}"/>
                  </a:ext>
                </a:extLst>
              </p:cNvPr>
              <p:cNvSpPr/>
              <p:nvPr/>
            </p:nvSpPr>
            <p:spPr>
              <a:xfrm>
                <a:off x="2260691" y="3327506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53" y="1"/>
                    </a:moveTo>
                    <a:cubicBezTo>
                      <a:pt x="318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4"/>
                      <a:pt x="1" y="224"/>
                      <a:pt x="51" y="252"/>
                    </a:cubicBezTo>
                    <a:lnTo>
                      <a:pt x="287" y="390"/>
                    </a:lnTo>
                    <a:cubicBezTo>
                      <a:pt x="313" y="404"/>
                      <a:pt x="347" y="411"/>
                      <a:pt x="382" y="411"/>
                    </a:cubicBezTo>
                    <a:cubicBezTo>
                      <a:pt x="416" y="411"/>
                      <a:pt x="450" y="404"/>
                      <a:pt x="475" y="390"/>
                    </a:cubicBezTo>
                    <a:lnTo>
                      <a:pt x="684" y="267"/>
                    </a:lnTo>
                    <a:cubicBezTo>
                      <a:pt x="741" y="238"/>
                      <a:pt x="741" y="188"/>
                      <a:pt x="684" y="159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175;p41">
                <a:extLst>
                  <a:ext uri="{FF2B5EF4-FFF2-40B4-BE49-F238E27FC236}">
                    <a16:creationId xmlns:a16="http://schemas.microsoft.com/office/drawing/2014/main" id="{09F7CEB5-1239-EA4F-0AF3-1CCE8619A023}"/>
                  </a:ext>
                </a:extLst>
              </p:cNvPr>
              <p:cNvSpPr/>
              <p:nvPr/>
            </p:nvSpPr>
            <p:spPr>
              <a:xfrm>
                <a:off x="2223237" y="3290052"/>
                <a:ext cx="75759" cy="42242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353" y="1"/>
                    </a:moveTo>
                    <a:cubicBezTo>
                      <a:pt x="319" y="1"/>
                      <a:pt x="284" y="8"/>
                      <a:pt x="259" y="23"/>
                    </a:cubicBezTo>
                    <a:lnTo>
                      <a:pt x="51" y="145"/>
                    </a:lnTo>
                    <a:cubicBezTo>
                      <a:pt x="1" y="173"/>
                      <a:pt x="1" y="224"/>
                      <a:pt x="51" y="252"/>
                    </a:cubicBezTo>
                    <a:lnTo>
                      <a:pt x="259" y="375"/>
                    </a:lnTo>
                    <a:cubicBezTo>
                      <a:pt x="284" y="389"/>
                      <a:pt x="319" y="396"/>
                      <a:pt x="353" y="396"/>
                    </a:cubicBezTo>
                    <a:cubicBezTo>
                      <a:pt x="387" y="396"/>
                      <a:pt x="421" y="389"/>
                      <a:pt x="446" y="375"/>
                    </a:cubicBezTo>
                    <a:lnTo>
                      <a:pt x="661" y="252"/>
                    </a:lnTo>
                    <a:cubicBezTo>
                      <a:pt x="711" y="224"/>
                      <a:pt x="711" y="173"/>
                      <a:pt x="661" y="145"/>
                    </a:cubicBezTo>
                    <a:lnTo>
                      <a:pt x="446" y="23"/>
                    </a:lnTo>
                    <a:cubicBezTo>
                      <a:pt x="421" y="8"/>
                      <a:pt x="387" y="1"/>
                      <a:pt x="3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176;p41">
                <a:extLst>
                  <a:ext uri="{FF2B5EF4-FFF2-40B4-BE49-F238E27FC236}">
                    <a16:creationId xmlns:a16="http://schemas.microsoft.com/office/drawing/2014/main" id="{625BC5ED-D181-6B52-6680-E1F40CF10436}"/>
                  </a:ext>
                </a:extLst>
              </p:cNvPr>
              <p:cNvSpPr/>
              <p:nvPr/>
            </p:nvSpPr>
            <p:spPr>
              <a:xfrm>
                <a:off x="2190252" y="3271006"/>
                <a:ext cx="57564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95" extrusionOk="0">
                    <a:moveTo>
                      <a:pt x="356" y="0"/>
                    </a:moveTo>
                    <a:cubicBezTo>
                      <a:pt x="323" y="0"/>
                      <a:pt x="288" y="8"/>
                      <a:pt x="259" y="22"/>
                    </a:cubicBezTo>
                    <a:lnTo>
                      <a:pt x="52" y="145"/>
                    </a:lnTo>
                    <a:cubicBezTo>
                      <a:pt x="0" y="172"/>
                      <a:pt x="0" y="222"/>
                      <a:pt x="52" y="252"/>
                    </a:cubicBezTo>
                    <a:lnTo>
                      <a:pt x="86" y="274"/>
                    </a:lnTo>
                    <a:cubicBezTo>
                      <a:pt x="112" y="288"/>
                      <a:pt x="147" y="295"/>
                      <a:pt x="181" y="295"/>
                    </a:cubicBezTo>
                    <a:cubicBezTo>
                      <a:pt x="215" y="295"/>
                      <a:pt x="249" y="288"/>
                      <a:pt x="274" y="274"/>
                    </a:cubicBezTo>
                    <a:lnTo>
                      <a:pt x="483" y="152"/>
                    </a:lnTo>
                    <a:cubicBezTo>
                      <a:pt x="533" y="122"/>
                      <a:pt x="540" y="72"/>
                      <a:pt x="483" y="43"/>
                    </a:cubicBezTo>
                    <a:lnTo>
                      <a:pt x="447" y="22"/>
                    </a:lnTo>
                    <a:cubicBezTo>
                      <a:pt x="422" y="8"/>
                      <a:pt x="390" y="0"/>
                      <a:pt x="3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177;p41">
                <a:extLst>
                  <a:ext uri="{FF2B5EF4-FFF2-40B4-BE49-F238E27FC236}">
                    <a16:creationId xmlns:a16="http://schemas.microsoft.com/office/drawing/2014/main" id="{007866D2-ED9A-1348-11A4-B7EC27427454}"/>
                  </a:ext>
                </a:extLst>
              </p:cNvPr>
              <p:cNvSpPr/>
              <p:nvPr/>
            </p:nvSpPr>
            <p:spPr>
              <a:xfrm>
                <a:off x="2137583" y="3300160"/>
                <a:ext cx="58202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302" extrusionOk="0">
                    <a:moveTo>
                      <a:pt x="366" y="0"/>
                    </a:moveTo>
                    <a:cubicBezTo>
                      <a:pt x="332" y="0"/>
                      <a:pt x="298" y="10"/>
                      <a:pt x="273" y="28"/>
                    </a:cubicBezTo>
                    <a:lnTo>
                      <a:pt x="57" y="150"/>
                    </a:lnTo>
                    <a:cubicBezTo>
                      <a:pt x="0" y="179"/>
                      <a:pt x="0" y="229"/>
                      <a:pt x="57" y="259"/>
                    </a:cubicBezTo>
                    <a:lnTo>
                      <a:pt x="86" y="280"/>
                    </a:lnTo>
                    <a:cubicBezTo>
                      <a:pt x="111" y="294"/>
                      <a:pt x="145" y="301"/>
                      <a:pt x="179" y="301"/>
                    </a:cubicBezTo>
                    <a:cubicBezTo>
                      <a:pt x="214" y="301"/>
                      <a:pt x="248" y="294"/>
                      <a:pt x="273" y="280"/>
                    </a:cubicBezTo>
                    <a:lnTo>
                      <a:pt x="495" y="150"/>
                    </a:lnTo>
                    <a:cubicBezTo>
                      <a:pt x="547" y="121"/>
                      <a:pt x="547" y="71"/>
                      <a:pt x="495" y="43"/>
                    </a:cubicBezTo>
                    <a:lnTo>
                      <a:pt x="461" y="28"/>
                    </a:lnTo>
                    <a:cubicBezTo>
                      <a:pt x="435" y="10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178;p41">
                <a:extLst>
                  <a:ext uri="{FF2B5EF4-FFF2-40B4-BE49-F238E27FC236}">
                    <a16:creationId xmlns:a16="http://schemas.microsoft.com/office/drawing/2014/main" id="{84EA49A6-4F2E-B7F5-50FC-70CA46190851}"/>
                  </a:ext>
                </a:extLst>
              </p:cNvPr>
              <p:cNvSpPr/>
              <p:nvPr/>
            </p:nvSpPr>
            <p:spPr>
              <a:xfrm>
                <a:off x="1979999" y="3391773"/>
                <a:ext cx="57457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297" extrusionOk="0">
                    <a:moveTo>
                      <a:pt x="360" y="0"/>
                    </a:moveTo>
                    <a:cubicBezTo>
                      <a:pt x="326" y="0"/>
                      <a:pt x="292" y="8"/>
                      <a:pt x="267" y="22"/>
                    </a:cubicBezTo>
                    <a:lnTo>
                      <a:pt x="58" y="145"/>
                    </a:lnTo>
                    <a:cubicBezTo>
                      <a:pt x="1" y="174"/>
                      <a:pt x="1" y="224"/>
                      <a:pt x="58" y="252"/>
                    </a:cubicBezTo>
                    <a:lnTo>
                      <a:pt x="87" y="274"/>
                    </a:lnTo>
                    <a:cubicBezTo>
                      <a:pt x="112" y="289"/>
                      <a:pt x="146" y="296"/>
                      <a:pt x="180" y="296"/>
                    </a:cubicBezTo>
                    <a:cubicBezTo>
                      <a:pt x="214" y="296"/>
                      <a:pt x="248" y="289"/>
                      <a:pt x="273" y="274"/>
                    </a:cubicBezTo>
                    <a:lnTo>
                      <a:pt x="489" y="152"/>
                    </a:lnTo>
                    <a:cubicBezTo>
                      <a:pt x="539" y="122"/>
                      <a:pt x="539" y="72"/>
                      <a:pt x="489" y="45"/>
                    </a:cubicBezTo>
                    <a:lnTo>
                      <a:pt x="453" y="22"/>
                    </a:lnTo>
                    <a:cubicBezTo>
                      <a:pt x="428" y="8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179;p41">
                <a:extLst>
                  <a:ext uri="{FF2B5EF4-FFF2-40B4-BE49-F238E27FC236}">
                    <a16:creationId xmlns:a16="http://schemas.microsoft.com/office/drawing/2014/main" id="{37D423A7-DD27-5161-FAED-25015202D69C}"/>
                  </a:ext>
                </a:extLst>
              </p:cNvPr>
              <p:cNvSpPr/>
              <p:nvPr/>
            </p:nvSpPr>
            <p:spPr>
              <a:xfrm>
                <a:off x="2085551" y="3330591"/>
                <a:ext cx="58096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01" extrusionOk="0">
                    <a:moveTo>
                      <a:pt x="367" y="1"/>
                    </a:moveTo>
                    <a:cubicBezTo>
                      <a:pt x="333" y="1"/>
                      <a:pt x="298" y="8"/>
                      <a:pt x="273" y="23"/>
                    </a:cubicBezTo>
                    <a:lnTo>
                      <a:pt x="58" y="152"/>
                    </a:lnTo>
                    <a:cubicBezTo>
                      <a:pt x="1" y="180"/>
                      <a:pt x="1" y="223"/>
                      <a:pt x="58" y="259"/>
                    </a:cubicBezTo>
                    <a:lnTo>
                      <a:pt x="87" y="275"/>
                    </a:lnTo>
                    <a:cubicBezTo>
                      <a:pt x="116" y="292"/>
                      <a:pt x="150" y="301"/>
                      <a:pt x="183" y="301"/>
                    </a:cubicBezTo>
                    <a:cubicBezTo>
                      <a:pt x="216" y="301"/>
                      <a:pt x="248" y="292"/>
                      <a:pt x="273" y="275"/>
                    </a:cubicBezTo>
                    <a:lnTo>
                      <a:pt x="496" y="152"/>
                    </a:lnTo>
                    <a:cubicBezTo>
                      <a:pt x="546" y="123"/>
                      <a:pt x="546" y="73"/>
                      <a:pt x="496" y="44"/>
                    </a:cubicBezTo>
                    <a:lnTo>
                      <a:pt x="460" y="23"/>
                    </a:lnTo>
                    <a:cubicBezTo>
                      <a:pt x="435" y="8"/>
                      <a:pt x="401" y="1"/>
                      <a:pt x="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180;p41">
                <a:extLst>
                  <a:ext uri="{FF2B5EF4-FFF2-40B4-BE49-F238E27FC236}">
                    <a16:creationId xmlns:a16="http://schemas.microsoft.com/office/drawing/2014/main" id="{503286DA-24DD-777E-F93B-174A84FF15BA}"/>
                  </a:ext>
                </a:extLst>
              </p:cNvPr>
              <p:cNvSpPr/>
              <p:nvPr/>
            </p:nvSpPr>
            <p:spPr>
              <a:xfrm>
                <a:off x="2170355" y="3319206"/>
                <a:ext cx="77461" cy="4341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8" extrusionOk="0">
                    <a:moveTo>
                      <a:pt x="368" y="0"/>
                    </a:moveTo>
                    <a:cubicBezTo>
                      <a:pt x="334" y="0"/>
                      <a:pt x="299" y="7"/>
                      <a:pt x="273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7" y="382"/>
                    </a:lnTo>
                    <a:cubicBezTo>
                      <a:pt x="292" y="399"/>
                      <a:pt x="326" y="408"/>
                      <a:pt x="360" y="408"/>
                    </a:cubicBezTo>
                    <a:cubicBezTo>
                      <a:pt x="394" y="408"/>
                      <a:pt x="429" y="399"/>
                      <a:pt x="455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1" y="21"/>
                    </a:lnTo>
                    <a:cubicBezTo>
                      <a:pt x="436" y="7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181;p41">
                <a:extLst>
                  <a:ext uri="{FF2B5EF4-FFF2-40B4-BE49-F238E27FC236}">
                    <a16:creationId xmlns:a16="http://schemas.microsoft.com/office/drawing/2014/main" id="{4646B25E-68E0-DD31-B9F2-18C00779BB4E}"/>
                  </a:ext>
                </a:extLst>
              </p:cNvPr>
              <p:cNvSpPr/>
              <p:nvPr/>
            </p:nvSpPr>
            <p:spPr>
              <a:xfrm>
                <a:off x="2118430" y="3349744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6" y="0"/>
                    </a:moveTo>
                    <a:cubicBezTo>
                      <a:pt x="332" y="0"/>
                      <a:pt x="298" y="8"/>
                      <a:pt x="273" y="22"/>
                    </a:cubicBezTo>
                    <a:lnTo>
                      <a:pt x="58" y="145"/>
                    </a:lnTo>
                    <a:cubicBezTo>
                      <a:pt x="1" y="181"/>
                      <a:pt x="1" y="224"/>
                      <a:pt x="51" y="259"/>
                    </a:cubicBezTo>
                    <a:lnTo>
                      <a:pt x="266" y="381"/>
                    </a:lnTo>
                    <a:cubicBezTo>
                      <a:pt x="291" y="396"/>
                      <a:pt x="325" y="403"/>
                      <a:pt x="359" y="403"/>
                    </a:cubicBezTo>
                    <a:cubicBezTo>
                      <a:pt x="394" y="403"/>
                      <a:pt x="428" y="396"/>
                      <a:pt x="453" y="381"/>
                    </a:cubicBezTo>
                    <a:lnTo>
                      <a:pt x="668" y="252"/>
                    </a:lnTo>
                    <a:cubicBezTo>
                      <a:pt x="718" y="224"/>
                      <a:pt x="727" y="172"/>
                      <a:pt x="668" y="145"/>
                    </a:cubicBezTo>
                    <a:lnTo>
                      <a:pt x="460" y="22"/>
                    </a:lnTo>
                    <a:cubicBezTo>
                      <a:pt x="435" y="8"/>
                      <a:pt x="400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182;p41">
                <a:extLst>
                  <a:ext uri="{FF2B5EF4-FFF2-40B4-BE49-F238E27FC236}">
                    <a16:creationId xmlns:a16="http://schemas.microsoft.com/office/drawing/2014/main" id="{1622F41E-145E-9041-5010-A51DBF6A3D6E}"/>
                  </a:ext>
                </a:extLst>
              </p:cNvPr>
              <p:cNvSpPr/>
              <p:nvPr/>
            </p:nvSpPr>
            <p:spPr>
              <a:xfrm>
                <a:off x="2031286" y="3360491"/>
                <a:ext cx="60437" cy="3351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15" extrusionOk="0">
                    <a:moveTo>
                      <a:pt x="388" y="1"/>
                    </a:moveTo>
                    <a:cubicBezTo>
                      <a:pt x="354" y="1"/>
                      <a:pt x="320" y="7"/>
                      <a:pt x="295" y="21"/>
                    </a:cubicBezTo>
                    <a:lnTo>
                      <a:pt x="57" y="166"/>
                    </a:lnTo>
                    <a:cubicBezTo>
                      <a:pt x="7" y="194"/>
                      <a:pt x="0" y="237"/>
                      <a:pt x="57" y="273"/>
                    </a:cubicBezTo>
                    <a:lnTo>
                      <a:pt x="86" y="287"/>
                    </a:lnTo>
                    <a:cubicBezTo>
                      <a:pt x="115" y="305"/>
                      <a:pt x="149" y="314"/>
                      <a:pt x="182" y="314"/>
                    </a:cubicBezTo>
                    <a:cubicBezTo>
                      <a:pt x="215" y="314"/>
                      <a:pt x="248" y="305"/>
                      <a:pt x="273" y="287"/>
                    </a:cubicBezTo>
                    <a:lnTo>
                      <a:pt x="518" y="151"/>
                    </a:lnTo>
                    <a:cubicBezTo>
                      <a:pt x="568" y="123"/>
                      <a:pt x="568" y="71"/>
                      <a:pt x="518" y="44"/>
                    </a:cubicBezTo>
                    <a:lnTo>
                      <a:pt x="482" y="21"/>
                    </a:lnTo>
                    <a:cubicBezTo>
                      <a:pt x="457" y="7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183;p41">
                <a:extLst>
                  <a:ext uri="{FF2B5EF4-FFF2-40B4-BE49-F238E27FC236}">
                    <a16:creationId xmlns:a16="http://schemas.microsoft.com/office/drawing/2014/main" id="{88ED0DB8-84C5-E5D4-42BD-98025874D55A}"/>
                  </a:ext>
                </a:extLst>
              </p:cNvPr>
              <p:cNvSpPr/>
              <p:nvPr/>
            </p:nvSpPr>
            <p:spPr>
              <a:xfrm>
                <a:off x="2064164" y="3379643"/>
                <a:ext cx="79483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18" extrusionOk="0">
                    <a:moveTo>
                      <a:pt x="388" y="0"/>
                    </a:moveTo>
                    <a:cubicBezTo>
                      <a:pt x="354" y="0"/>
                      <a:pt x="320" y="7"/>
                      <a:pt x="295" y="21"/>
                    </a:cubicBezTo>
                    <a:lnTo>
                      <a:pt x="50" y="159"/>
                    </a:lnTo>
                    <a:cubicBezTo>
                      <a:pt x="0" y="193"/>
                      <a:pt x="0" y="236"/>
                      <a:pt x="50" y="266"/>
                    </a:cubicBezTo>
                    <a:lnTo>
                      <a:pt x="266" y="395"/>
                    </a:lnTo>
                    <a:cubicBezTo>
                      <a:pt x="291" y="410"/>
                      <a:pt x="325" y="417"/>
                      <a:pt x="359" y="417"/>
                    </a:cubicBezTo>
                    <a:cubicBezTo>
                      <a:pt x="393" y="417"/>
                      <a:pt x="427" y="410"/>
                      <a:pt x="452" y="395"/>
                    </a:cubicBezTo>
                    <a:lnTo>
                      <a:pt x="690" y="252"/>
                    </a:lnTo>
                    <a:cubicBezTo>
                      <a:pt x="747" y="223"/>
                      <a:pt x="747" y="173"/>
                      <a:pt x="690" y="143"/>
                    </a:cubicBezTo>
                    <a:lnTo>
                      <a:pt x="481" y="21"/>
                    </a:lnTo>
                    <a:cubicBezTo>
                      <a:pt x="456" y="7"/>
                      <a:pt x="422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184;p41">
                <a:extLst>
                  <a:ext uri="{FF2B5EF4-FFF2-40B4-BE49-F238E27FC236}">
                    <a16:creationId xmlns:a16="http://schemas.microsoft.com/office/drawing/2014/main" id="{BEC27D40-1DB3-1819-7129-9D418F50D088}"/>
                  </a:ext>
                </a:extLst>
              </p:cNvPr>
              <p:cNvSpPr/>
              <p:nvPr/>
            </p:nvSpPr>
            <p:spPr>
              <a:xfrm>
                <a:off x="2347197" y="3337720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8" y="1"/>
                    </a:moveTo>
                    <a:cubicBezTo>
                      <a:pt x="354" y="1"/>
                      <a:pt x="319" y="9"/>
                      <a:pt x="293" y="27"/>
                    </a:cubicBezTo>
                    <a:lnTo>
                      <a:pt x="57" y="165"/>
                    </a:lnTo>
                    <a:cubicBezTo>
                      <a:pt x="0" y="192"/>
                      <a:pt x="0" y="242"/>
                      <a:pt x="57" y="272"/>
                    </a:cubicBezTo>
                    <a:lnTo>
                      <a:pt x="266" y="394"/>
                    </a:lnTo>
                    <a:cubicBezTo>
                      <a:pt x="291" y="409"/>
                      <a:pt x="325" y="416"/>
                      <a:pt x="359" y="416"/>
                    </a:cubicBezTo>
                    <a:cubicBezTo>
                      <a:pt x="393" y="416"/>
                      <a:pt x="427" y="409"/>
                      <a:pt x="452" y="394"/>
                    </a:cubicBezTo>
                    <a:lnTo>
                      <a:pt x="690" y="258"/>
                    </a:lnTo>
                    <a:cubicBezTo>
                      <a:pt x="740" y="228"/>
                      <a:pt x="740" y="178"/>
                      <a:pt x="690" y="149"/>
                    </a:cubicBezTo>
                    <a:lnTo>
                      <a:pt x="481" y="27"/>
                    </a:lnTo>
                    <a:cubicBezTo>
                      <a:pt x="456" y="9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185;p41">
                <a:extLst>
                  <a:ext uri="{FF2B5EF4-FFF2-40B4-BE49-F238E27FC236}">
                    <a16:creationId xmlns:a16="http://schemas.microsoft.com/office/drawing/2014/main" id="{47FAC854-60D9-500E-B71C-24E64C40C6CD}"/>
                  </a:ext>
                </a:extLst>
              </p:cNvPr>
              <p:cNvSpPr/>
              <p:nvPr/>
            </p:nvSpPr>
            <p:spPr>
              <a:xfrm>
                <a:off x="2295804" y="3369003"/>
                <a:ext cx="7586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02" extrusionOk="0">
                    <a:moveTo>
                      <a:pt x="361" y="0"/>
                    </a:moveTo>
                    <a:cubicBezTo>
                      <a:pt x="327" y="0"/>
                      <a:pt x="293" y="9"/>
                      <a:pt x="268" y="28"/>
                    </a:cubicBezTo>
                    <a:lnTo>
                      <a:pt x="59" y="150"/>
                    </a:lnTo>
                    <a:cubicBezTo>
                      <a:pt x="0" y="179"/>
                      <a:pt x="0" y="229"/>
                      <a:pt x="52" y="259"/>
                    </a:cubicBezTo>
                    <a:lnTo>
                      <a:pt x="268" y="379"/>
                    </a:lnTo>
                    <a:cubicBezTo>
                      <a:pt x="293" y="394"/>
                      <a:pt x="327" y="401"/>
                      <a:pt x="361" y="401"/>
                    </a:cubicBezTo>
                    <a:cubicBezTo>
                      <a:pt x="395" y="401"/>
                      <a:pt x="429" y="394"/>
                      <a:pt x="454" y="379"/>
                    </a:cubicBezTo>
                    <a:lnTo>
                      <a:pt x="663" y="259"/>
                    </a:lnTo>
                    <a:cubicBezTo>
                      <a:pt x="713" y="229"/>
                      <a:pt x="713" y="179"/>
                      <a:pt x="663" y="150"/>
                    </a:cubicBezTo>
                    <a:lnTo>
                      <a:pt x="454" y="28"/>
                    </a:lnTo>
                    <a:cubicBezTo>
                      <a:pt x="429" y="9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186;p41">
                <a:extLst>
                  <a:ext uri="{FF2B5EF4-FFF2-40B4-BE49-F238E27FC236}">
                    <a16:creationId xmlns:a16="http://schemas.microsoft.com/office/drawing/2014/main" id="{848A40D4-A31C-1633-5B10-C843DFA40471}"/>
                  </a:ext>
                </a:extLst>
              </p:cNvPr>
              <p:cNvSpPr/>
              <p:nvPr/>
            </p:nvSpPr>
            <p:spPr>
              <a:xfrm>
                <a:off x="2207809" y="3357405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1" y="143"/>
                    </a:lnTo>
                    <a:cubicBezTo>
                      <a:pt x="1" y="180"/>
                      <a:pt x="1" y="223"/>
                      <a:pt x="51" y="259"/>
                    </a:cubicBezTo>
                    <a:lnTo>
                      <a:pt x="289" y="395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8" y="417"/>
                      <a:pt x="450" y="410"/>
                      <a:pt x="475" y="395"/>
                    </a:cubicBezTo>
                    <a:lnTo>
                      <a:pt x="698" y="266"/>
                    </a:lnTo>
                    <a:cubicBezTo>
                      <a:pt x="749" y="238"/>
                      <a:pt x="749" y="187"/>
                      <a:pt x="698" y="159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187;p41">
                <a:extLst>
                  <a:ext uri="{FF2B5EF4-FFF2-40B4-BE49-F238E27FC236}">
                    <a16:creationId xmlns:a16="http://schemas.microsoft.com/office/drawing/2014/main" id="{DA61FB54-5C7A-31B5-955E-4A978D4DC28B}"/>
                  </a:ext>
                </a:extLst>
              </p:cNvPr>
              <p:cNvSpPr/>
              <p:nvPr/>
            </p:nvSpPr>
            <p:spPr>
              <a:xfrm>
                <a:off x="2155884" y="3387198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7" y="0"/>
                    </a:moveTo>
                    <a:cubicBezTo>
                      <a:pt x="332" y="0"/>
                      <a:pt x="298" y="7"/>
                      <a:pt x="273" y="22"/>
                    </a:cubicBezTo>
                    <a:lnTo>
                      <a:pt x="51" y="152"/>
                    </a:lnTo>
                    <a:cubicBezTo>
                      <a:pt x="1" y="181"/>
                      <a:pt x="1" y="231"/>
                      <a:pt x="51" y="260"/>
                    </a:cubicBezTo>
                    <a:lnTo>
                      <a:pt x="289" y="397"/>
                    </a:lnTo>
                    <a:cubicBezTo>
                      <a:pt x="317" y="410"/>
                      <a:pt x="351" y="417"/>
                      <a:pt x="385" y="417"/>
                    </a:cubicBezTo>
                    <a:cubicBezTo>
                      <a:pt x="419" y="417"/>
                      <a:pt x="453" y="410"/>
                      <a:pt x="482" y="397"/>
                    </a:cubicBezTo>
                    <a:lnTo>
                      <a:pt x="698" y="267"/>
                    </a:lnTo>
                    <a:cubicBezTo>
                      <a:pt x="748" y="238"/>
                      <a:pt x="748" y="195"/>
                      <a:pt x="698" y="158"/>
                    </a:cubicBezTo>
                    <a:lnTo>
                      <a:pt x="461" y="22"/>
                    </a:lnTo>
                    <a:cubicBezTo>
                      <a:pt x="435" y="7"/>
                      <a:pt x="401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188;p41">
                <a:extLst>
                  <a:ext uri="{FF2B5EF4-FFF2-40B4-BE49-F238E27FC236}">
                    <a16:creationId xmlns:a16="http://schemas.microsoft.com/office/drawing/2014/main" id="{4DC41850-DE37-0DE8-5117-AFE1760F0D81}"/>
                  </a:ext>
                </a:extLst>
              </p:cNvPr>
              <p:cNvSpPr/>
              <p:nvPr/>
            </p:nvSpPr>
            <p:spPr>
              <a:xfrm>
                <a:off x="2101512" y="3417097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66"/>
                    </a:lnTo>
                    <a:cubicBezTo>
                      <a:pt x="1" y="195"/>
                      <a:pt x="1" y="245"/>
                      <a:pt x="51" y="272"/>
                    </a:cubicBezTo>
                    <a:lnTo>
                      <a:pt x="289" y="411"/>
                    </a:lnTo>
                    <a:cubicBezTo>
                      <a:pt x="318" y="424"/>
                      <a:pt x="352" y="431"/>
                      <a:pt x="386" y="431"/>
                    </a:cubicBezTo>
                    <a:cubicBezTo>
                      <a:pt x="420" y="431"/>
                      <a:pt x="454" y="424"/>
                      <a:pt x="482" y="411"/>
                    </a:cubicBezTo>
                    <a:lnTo>
                      <a:pt x="720" y="272"/>
                    </a:lnTo>
                    <a:cubicBezTo>
                      <a:pt x="770" y="245"/>
                      <a:pt x="770" y="195"/>
                      <a:pt x="720" y="166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189;p41">
                <a:extLst>
                  <a:ext uri="{FF2B5EF4-FFF2-40B4-BE49-F238E27FC236}">
                    <a16:creationId xmlns:a16="http://schemas.microsoft.com/office/drawing/2014/main" id="{26E0DFB0-AB27-C89A-ABDD-15BF384B64EC}"/>
                  </a:ext>
                </a:extLst>
              </p:cNvPr>
              <p:cNvSpPr/>
              <p:nvPr/>
            </p:nvSpPr>
            <p:spPr>
              <a:xfrm>
                <a:off x="2191848" y="3429334"/>
                <a:ext cx="76503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01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59" y="373"/>
                    </a:lnTo>
                    <a:cubicBezTo>
                      <a:pt x="284" y="391"/>
                      <a:pt x="319" y="400"/>
                      <a:pt x="353" y="400"/>
                    </a:cubicBezTo>
                    <a:cubicBezTo>
                      <a:pt x="387" y="400"/>
                      <a:pt x="421" y="391"/>
                      <a:pt x="446" y="373"/>
                    </a:cubicBezTo>
                    <a:lnTo>
                      <a:pt x="668" y="252"/>
                    </a:lnTo>
                    <a:cubicBezTo>
                      <a:pt x="718" y="223"/>
                      <a:pt x="718" y="173"/>
                      <a:pt x="668" y="144"/>
                    </a:cubicBezTo>
                    <a:lnTo>
                      <a:pt x="460" y="21"/>
                    </a:lnTo>
                    <a:cubicBezTo>
                      <a:pt x="431" y="7"/>
                      <a:pt x="397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190;p41">
                <a:extLst>
                  <a:ext uri="{FF2B5EF4-FFF2-40B4-BE49-F238E27FC236}">
                    <a16:creationId xmlns:a16="http://schemas.microsoft.com/office/drawing/2014/main" id="{EDA5A6A3-7CE4-904A-83F7-3DB3BA0697E7}"/>
                  </a:ext>
                </a:extLst>
              </p:cNvPr>
              <p:cNvSpPr/>
              <p:nvPr/>
            </p:nvSpPr>
            <p:spPr>
              <a:xfrm>
                <a:off x="2050332" y="3448380"/>
                <a:ext cx="7884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8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1" y="144"/>
                    </a:lnTo>
                    <a:cubicBezTo>
                      <a:pt x="1" y="173"/>
                      <a:pt x="1" y="223"/>
                      <a:pt x="51" y="253"/>
                    </a:cubicBezTo>
                    <a:lnTo>
                      <a:pt x="289" y="396"/>
                    </a:lnTo>
                    <a:cubicBezTo>
                      <a:pt x="317" y="411"/>
                      <a:pt x="351" y="418"/>
                      <a:pt x="384" y="418"/>
                    </a:cubicBezTo>
                    <a:cubicBezTo>
                      <a:pt x="418" y="418"/>
                      <a:pt x="450" y="411"/>
                      <a:pt x="475" y="396"/>
                    </a:cubicBezTo>
                    <a:lnTo>
                      <a:pt x="691" y="273"/>
                    </a:lnTo>
                    <a:cubicBezTo>
                      <a:pt x="741" y="237"/>
                      <a:pt x="741" y="194"/>
                      <a:pt x="691" y="167"/>
                    </a:cubicBezTo>
                    <a:lnTo>
                      <a:pt x="453" y="22"/>
                    </a:lnTo>
                    <a:cubicBezTo>
                      <a:pt x="428" y="8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191;p41">
                <a:extLst>
                  <a:ext uri="{FF2B5EF4-FFF2-40B4-BE49-F238E27FC236}">
                    <a16:creationId xmlns:a16="http://schemas.microsoft.com/office/drawing/2014/main" id="{D34317AA-2F54-E7CC-DE5F-120C13EE6518}"/>
                  </a:ext>
                </a:extLst>
              </p:cNvPr>
              <p:cNvSpPr/>
              <p:nvPr/>
            </p:nvSpPr>
            <p:spPr>
              <a:xfrm>
                <a:off x="2137583" y="3459127"/>
                <a:ext cx="78844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6" extrusionOk="0">
                    <a:moveTo>
                      <a:pt x="386" y="0"/>
                    </a:moveTo>
                    <a:cubicBezTo>
                      <a:pt x="352" y="0"/>
                      <a:pt x="320" y="8"/>
                      <a:pt x="295" y="22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59" y="388"/>
                    </a:lnTo>
                    <a:cubicBezTo>
                      <a:pt x="287" y="406"/>
                      <a:pt x="321" y="415"/>
                      <a:pt x="355" y="415"/>
                    </a:cubicBezTo>
                    <a:cubicBezTo>
                      <a:pt x="388" y="415"/>
                      <a:pt x="420" y="406"/>
                      <a:pt x="445" y="388"/>
                    </a:cubicBezTo>
                    <a:lnTo>
                      <a:pt x="690" y="252"/>
                    </a:lnTo>
                    <a:cubicBezTo>
                      <a:pt x="740" y="223"/>
                      <a:pt x="740" y="172"/>
                      <a:pt x="690" y="145"/>
                    </a:cubicBezTo>
                    <a:lnTo>
                      <a:pt x="481" y="22"/>
                    </a:lnTo>
                    <a:cubicBezTo>
                      <a:pt x="453" y="8"/>
                      <a:pt x="419" y="0"/>
                      <a:pt x="3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192;p41">
                <a:extLst>
                  <a:ext uri="{FF2B5EF4-FFF2-40B4-BE49-F238E27FC236}">
                    <a16:creationId xmlns:a16="http://schemas.microsoft.com/office/drawing/2014/main" id="{8267CBF9-F008-0FEE-CDD6-040309893FE8}"/>
                  </a:ext>
                </a:extLst>
              </p:cNvPr>
              <p:cNvSpPr/>
              <p:nvPr/>
            </p:nvSpPr>
            <p:spPr>
              <a:xfrm>
                <a:off x="2220896" y="3471363"/>
                <a:ext cx="7735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10" extrusionOk="0">
                    <a:moveTo>
                      <a:pt x="363" y="1"/>
                    </a:moveTo>
                    <a:cubicBezTo>
                      <a:pt x="329" y="1"/>
                      <a:pt x="295" y="7"/>
                      <a:pt x="266" y="21"/>
                    </a:cubicBezTo>
                    <a:lnTo>
                      <a:pt x="50" y="151"/>
                    </a:lnTo>
                    <a:cubicBezTo>
                      <a:pt x="0" y="180"/>
                      <a:pt x="0" y="230"/>
                      <a:pt x="50" y="259"/>
                    </a:cubicBezTo>
                    <a:lnTo>
                      <a:pt x="273" y="389"/>
                    </a:lnTo>
                    <a:cubicBezTo>
                      <a:pt x="297" y="403"/>
                      <a:pt x="328" y="410"/>
                      <a:pt x="359" y="410"/>
                    </a:cubicBezTo>
                    <a:cubicBezTo>
                      <a:pt x="394" y="410"/>
                      <a:pt x="430" y="401"/>
                      <a:pt x="461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54" y="21"/>
                    </a:lnTo>
                    <a:cubicBezTo>
                      <a:pt x="428" y="7"/>
                      <a:pt x="396" y="1"/>
                      <a:pt x="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193;p41">
                <a:extLst>
                  <a:ext uri="{FF2B5EF4-FFF2-40B4-BE49-F238E27FC236}">
                    <a16:creationId xmlns:a16="http://schemas.microsoft.com/office/drawing/2014/main" id="{C455F87C-2F64-4235-43D6-3819AD130C98}"/>
                  </a:ext>
                </a:extLst>
              </p:cNvPr>
              <p:cNvSpPr/>
              <p:nvPr/>
            </p:nvSpPr>
            <p:spPr>
              <a:xfrm>
                <a:off x="2317191" y="3475938"/>
                <a:ext cx="77461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3" extrusionOk="0">
                    <a:moveTo>
                      <a:pt x="365" y="1"/>
                    </a:moveTo>
                    <a:cubicBezTo>
                      <a:pt x="332" y="1"/>
                      <a:pt x="299" y="8"/>
                      <a:pt x="274" y="21"/>
                    </a:cubicBezTo>
                    <a:lnTo>
                      <a:pt x="51" y="151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74" y="382"/>
                    </a:lnTo>
                    <a:cubicBezTo>
                      <a:pt x="299" y="396"/>
                      <a:pt x="332" y="403"/>
                      <a:pt x="365" y="403"/>
                    </a:cubicBezTo>
                    <a:cubicBezTo>
                      <a:pt x="398" y="403"/>
                      <a:pt x="432" y="396"/>
                      <a:pt x="462" y="382"/>
                    </a:cubicBezTo>
                    <a:lnTo>
                      <a:pt x="677" y="259"/>
                    </a:lnTo>
                    <a:cubicBezTo>
                      <a:pt x="727" y="230"/>
                      <a:pt x="727" y="180"/>
                      <a:pt x="677" y="151"/>
                    </a:cubicBezTo>
                    <a:lnTo>
                      <a:pt x="462" y="21"/>
                    </a:lnTo>
                    <a:cubicBezTo>
                      <a:pt x="432" y="8"/>
                      <a:pt x="398" y="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194;p41">
                <a:extLst>
                  <a:ext uri="{FF2B5EF4-FFF2-40B4-BE49-F238E27FC236}">
                    <a16:creationId xmlns:a16="http://schemas.microsoft.com/office/drawing/2014/main" id="{20A4AB07-85C7-446D-20B4-738DC39F88FB}"/>
                  </a:ext>
                </a:extLst>
              </p:cNvPr>
              <p:cNvSpPr/>
              <p:nvPr/>
            </p:nvSpPr>
            <p:spPr>
              <a:xfrm>
                <a:off x="1998407" y="3478173"/>
                <a:ext cx="79589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18" extrusionOk="0">
                    <a:moveTo>
                      <a:pt x="366" y="1"/>
                    </a:moveTo>
                    <a:cubicBezTo>
                      <a:pt x="332" y="1"/>
                      <a:pt x="298" y="8"/>
                      <a:pt x="273" y="23"/>
                    </a:cubicBezTo>
                    <a:lnTo>
                      <a:pt x="50" y="152"/>
                    </a:lnTo>
                    <a:cubicBezTo>
                      <a:pt x="0" y="182"/>
                      <a:pt x="0" y="232"/>
                      <a:pt x="50" y="259"/>
                    </a:cubicBezTo>
                    <a:lnTo>
                      <a:pt x="287" y="397"/>
                    </a:lnTo>
                    <a:cubicBezTo>
                      <a:pt x="312" y="411"/>
                      <a:pt x="346" y="418"/>
                      <a:pt x="380" y="418"/>
                    </a:cubicBezTo>
                    <a:cubicBezTo>
                      <a:pt x="414" y="418"/>
                      <a:pt x="449" y="411"/>
                      <a:pt x="475" y="397"/>
                    </a:cubicBezTo>
                    <a:lnTo>
                      <a:pt x="697" y="268"/>
                    </a:lnTo>
                    <a:cubicBezTo>
                      <a:pt x="747" y="238"/>
                      <a:pt x="747" y="188"/>
                      <a:pt x="697" y="159"/>
                    </a:cubicBezTo>
                    <a:lnTo>
                      <a:pt x="459" y="23"/>
                    </a:lnTo>
                    <a:cubicBezTo>
                      <a:pt x="434" y="8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195;p41">
                <a:extLst>
                  <a:ext uri="{FF2B5EF4-FFF2-40B4-BE49-F238E27FC236}">
                    <a16:creationId xmlns:a16="http://schemas.microsoft.com/office/drawing/2014/main" id="{5B6492FD-A6F9-0573-EAAE-CCE2ACE6CDB3}"/>
                  </a:ext>
                </a:extLst>
              </p:cNvPr>
              <p:cNvSpPr/>
              <p:nvPr/>
            </p:nvSpPr>
            <p:spPr>
              <a:xfrm>
                <a:off x="2086296" y="3490516"/>
                <a:ext cx="75759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6" extrusionOk="0">
                    <a:moveTo>
                      <a:pt x="357" y="0"/>
                    </a:moveTo>
                    <a:cubicBezTo>
                      <a:pt x="324" y="0"/>
                      <a:pt x="291" y="8"/>
                      <a:pt x="266" y="22"/>
                    </a:cubicBezTo>
                    <a:lnTo>
                      <a:pt x="51" y="143"/>
                    </a:lnTo>
                    <a:cubicBezTo>
                      <a:pt x="1" y="172"/>
                      <a:pt x="1" y="223"/>
                      <a:pt x="51" y="252"/>
                    </a:cubicBezTo>
                    <a:lnTo>
                      <a:pt x="260" y="374"/>
                    </a:lnTo>
                    <a:cubicBezTo>
                      <a:pt x="285" y="388"/>
                      <a:pt x="319" y="395"/>
                      <a:pt x="353" y="395"/>
                    </a:cubicBezTo>
                    <a:cubicBezTo>
                      <a:pt x="387" y="395"/>
                      <a:pt x="421" y="388"/>
                      <a:pt x="446" y="374"/>
                    </a:cubicBezTo>
                    <a:lnTo>
                      <a:pt x="661" y="252"/>
                    </a:lnTo>
                    <a:cubicBezTo>
                      <a:pt x="712" y="223"/>
                      <a:pt x="712" y="172"/>
                      <a:pt x="661" y="143"/>
                    </a:cubicBezTo>
                    <a:lnTo>
                      <a:pt x="453" y="22"/>
                    </a:lnTo>
                    <a:cubicBezTo>
                      <a:pt x="424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196;p41">
                <a:extLst>
                  <a:ext uri="{FF2B5EF4-FFF2-40B4-BE49-F238E27FC236}">
                    <a16:creationId xmlns:a16="http://schemas.microsoft.com/office/drawing/2014/main" id="{82C912BC-4DDD-073B-01B3-E4E4F03B4AA9}"/>
                  </a:ext>
                </a:extLst>
              </p:cNvPr>
              <p:cNvSpPr/>
              <p:nvPr/>
            </p:nvSpPr>
            <p:spPr>
              <a:xfrm>
                <a:off x="2166524" y="3501156"/>
                <a:ext cx="79802" cy="45008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23" extrusionOk="0">
                    <a:moveTo>
                      <a:pt x="385" y="0"/>
                    </a:moveTo>
                    <a:cubicBezTo>
                      <a:pt x="353" y="0"/>
                      <a:pt x="321" y="8"/>
                      <a:pt x="296" y="22"/>
                    </a:cubicBezTo>
                    <a:lnTo>
                      <a:pt x="51" y="166"/>
                    </a:lnTo>
                    <a:cubicBezTo>
                      <a:pt x="1" y="195"/>
                      <a:pt x="1" y="245"/>
                      <a:pt x="51" y="274"/>
                    </a:cubicBezTo>
                    <a:lnTo>
                      <a:pt x="275" y="397"/>
                    </a:lnTo>
                    <a:cubicBezTo>
                      <a:pt x="300" y="414"/>
                      <a:pt x="334" y="423"/>
                      <a:pt x="368" y="423"/>
                    </a:cubicBezTo>
                    <a:cubicBezTo>
                      <a:pt x="402" y="423"/>
                      <a:pt x="436" y="414"/>
                      <a:pt x="461" y="397"/>
                    </a:cubicBezTo>
                    <a:lnTo>
                      <a:pt x="698" y="259"/>
                    </a:lnTo>
                    <a:cubicBezTo>
                      <a:pt x="749" y="231"/>
                      <a:pt x="749" y="181"/>
                      <a:pt x="698" y="152"/>
                    </a:cubicBezTo>
                    <a:lnTo>
                      <a:pt x="475" y="22"/>
                    </a:lnTo>
                    <a:cubicBezTo>
                      <a:pt x="450" y="8"/>
                      <a:pt x="418" y="0"/>
                      <a:pt x="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197;p41">
                <a:extLst>
                  <a:ext uri="{FF2B5EF4-FFF2-40B4-BE49-F238E27FC236}">
                    <a16:creationId xmlns:a16="http://schemas.microsoft.com/office/drawing/2014/main" id="{0B663B3A-65C6-4826-B5ED-074DD8214B06}"/>
                  </a:ext>
                </a:extLst>
              </p:cNvPr>
              <p:cNvSpPr/>
              <p:nvPr/>
            </p:nvSpPr>
            <p:spPr>
              <a:xfrm>
                <a:off x="1949355" y="3508285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34" y="1"/>
                    </a:moveTo>
                    <a:cubicBezTo>
                      <a:pt x="301" y="1"/>
                      <a:pt x="266" y="10"/>
                      <a:pt x="237" y="28"/>
                    </a:cubicBezTo>
                    <a:lnTo>
                      <a:pt x="58" y="128"/>
                    </a:lnTo>
                    <a:cubicBezTo>
                      <a:pt x="1" y="164"/>
                      <a:pt x="1" y="207"/>
                      <a:pt x="58" y="244"/>
                    </a:cubicBezTo>
                    <a:lnTo>
                      <a:pt x="296" y="380"/>
                    </a:lnTo>
                    <a:cubicBezTo>
                      <a:pt x="321" y="394"/>
                      <a:pt x="353" y="401"/>
                      <a:pt x="386" y="401"/>
                    </a:cubicBezTo>
                    <a:cubicBezTo>
                      <a:pt x="420" y="401"/>
                      <a:pt x="454" y="394"/>
                      <a:pt x="482" y="380"/>
                    </a:cubicBezTo>
                    <a:lnTo>
                      <a:pt x="662" y="271"/>
                    </a:lnTo>
                    <a:cubicBezTo>
                      <a:pt x="720" y="244"/>
                      <a:pt x="720" y="192"/>
                      <a:pt x="668" y="164"/>
                    </a:cubicBezTo>
                    <a:lnTo>
                      <a:pt x="425" y="28"/>
                    </a:lnTo>
                    <a:cubicBezTo>
                      <a:pt x="400" y="10"/>
                      <a:pt x="36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198;p41">
                <a:extLst>
                  <a:ext uri="{FF2B5EF4-FFF2-40B4-BE49-F238E27FC236}">
                    <a16:creationId xmlns:a16="http://schemas.microsoft.com/office/drawing/2014/main" id="{F68B3105-3BEB-4BD1-9479-E53285BD6387}"/>
                  </a:ext>
                </a:extLst>
              </p:cNvPr>
              <p:cNvSpPr/>
              <p:nvPr/>
            </p:nvSpPr>
            <p:spPr>
              <a:xfrm>
                <a:off x="2033414" y="3520202"/>
                <a:ext cx="77461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04" extrusionOk="0">
                    <a:moveTo>
                      <a:pt x="372" y="1"/>
                    </a:moveTo>
                    <a:cubicBezTo>
                      <a:pt x="338" y="1"/>
                      <a:pt x="304" y="8"/>
                      <a:pt x="275" y="23"/>
                    </a:cubicBezTo>
                    <a:lnTo>
                      <a:pt x="60" y="152"/>
                    </a:lnTo>
                    <a:cubicBezTo>
                      <a:pt x="8" y="182"/>
                      <a:pt x="1" y="232"/>
                      <a:pt x="60" y="261"/>
                    </a:cubicBezTo>
                    <a:lnTo>
                      <a:pt x="267" y="382"/>
                    </a:lnTo>
                    <a:cubicBezTo>
                      <a:pt x="292" y="396"/>
                      <a:pt x="327" y="404"/>
                      <a:pt x="361" y="404"/>
                    </a:cubicBezTo>
                    <a:cubicBezTo>
                      <a:pt x="396" y="404"/>
                      <a:pt x="430" y="396"/>
                      <a:pt x="455" y="382"/>
                    </a:cubicBezTo>
                    <a:lnTo>
                      <a:pt x="677" y="252"/>
                    </a:lnTo>
                    <a:cubicBezTo>
                      <a:pt x="727" y="225"/>
                      <a:pt x="727" y="175"/>
                      <a:pt x="677" y="145"/>
                    </a:cubicBezTo>
                    <a:lnTo>
                      <a:pt x="468" y="23"/>
                    </a:lnTo>
                    <a:cubicBezTo>
                      <a:pt x="440" y="8"/>
                      <a:pt x="406" y="1"/>
                      <a:pt x="3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199;p41">
                <a:extLst>
                  <a:ext uri="{FF2B5EF4-FFF2-40B4-BE49-F238E27FC236}">
                    <a16:creationId xmlns:a16="http://schemas.microsoft.com/office/drawing/2014/main" id="{EB3F7B29-F27E-E3D0-303D-7A5838A88A82}"/>
                  </a:ext>
                </a:extLst>
              </p:cNvPr>
              <p:cNvSpPr/>
              <p:nvPr/>
            </p:nvSpPr>
            <p:spPr>
              <a:xfrm>
                <a:off x="2115344" y="3532545"/>
                <a:ext cx="76610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4" extrusionOk="0">
                    <a:moveTo>
                      <a:pt x="357" y="0"/>
                    </a:moveTo>
                    <a:cubicBezTo>
                      <a:pt x="323" y="0"/>
                      <a:pt x="291" y="8"/>
                      <a:pt x="266" y="22"/>
                    </a:cubicBezTo>
                    <a:lnTo>
                      <a:pt x="50" y="145"/>
                    </a:lnTo>
                    <a:cubicBezTo>
                      <a:pt x="0" y="179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9" y="396"/>
                      <a:pt x="331" y="403"/>
                      <a:pt x="364" y="403"/>
                    </a:cubicBezTo>
                    <a:cubicBezTo>
                      <a:pt x="398" y="403"/>
                      <a:pt x="432" y="396"/>
                      <a:pt x="461" y="381"/>
                    </a:cubicBezTo>
                    <a:lnTo>
                      <a:pt x="670" y="259"/>
                    </a:lnTo>
                    <a:cubicBezTo>
                      <a:pt x="720" y="231"/>
                      <a:pt x="720" y="179"/>
                      <a:pt x="670" y="152"/>
                    </a:cubicBezTo>
                    <a:lnTo>
                      <a:pt x="454" y="22"/>
                    </a:lnTo>
                    <a:cubicBezTo>
                      <a:pt x="425" y="8"/>
                      <a:pt x="390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200;p41">
                <a:extLst>
                  <a:ext uri="{FF2B5EF4-FFF2-40B4-BE49-F238E27FC236}">
                    <a16:creationId xmlns:a16="http://schemas.microsoft.com/office/drawing/2014/main" id="{91C96C1B-B24C-16FF-2CD3-48D4B2C137E8}"/>
                  </a:ext>
                </a:extLst>
              </p:cNvPr>
              <p:cNvSpPr/>
              <p:nvPr/>
            </p:nvSpPr>
            <p:spPr>
              <a:xfrm>
                <a:off x="1895089" y="3536375"/>
                <a:ext cx="81930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2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7" y="159"/>
                    </a:lnTo>
                    <a:cubicBezTo>
                      <a:pt x="0" y="195"/>
                      <a:pt x="0" y="238"/>
                      <a:pt x="57" y="273"/>
                    </a:cubicBezTo>
                    <a:lnTo>
                      <a:pt x="295" y="411"/>
                    </a:lnTo>
                    <a:cubicBezTo>
                      <a:pt x="320" y="425"/>
                      <a:pt x="354" y="432"/>
                      <a:pt x="388" y="432"/>
                    </a:cubicBezTo>
                    <a:cubicBezTo>
                      <a:pt x="422" y="432"/>
                      <a:pt x="456" y="425"/>
                      <a:pt x="482" y="411"/>
                    </a:cubicBezTo>
                    <a:lnTo>
                      <a:pt x="720" y="273"/>
                    </a:lnTo>
                    <a:cubicBezTo>
                      <a:pt x="770" y="238"/>
                      <a:pt x="770" y="195"/>
                      <a:pt x="720" y="159"/>
                    </a:cubicBezTo>
                    <a:lnTo>
                      <a:pt x="482" y="23"/>
                    </a:lnTo>
                    <a:cubicBezTo>
                      <a:pt x="456" y="8"/>
                      <a:pt x="42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201;p41">
                <a:extLst>
                  <a:ext uri="{FF2B5EF4-FFF2-40B4-BE49-F238E27FC236}">
                    <a16:creationId xmlns:a16="http://schemas.microsoft.com/office/drawing/2014/main" id="{780179FF-4572-185A-0254-F087E530C11D}"/>
                  </a:ext>
                </a:extLst>
              </p:cNvPr>
              <p:cNvSpPr/>
              <p:nvPr/>
            </p:nvSpPr>
            <p:spPr>
              <a:xfrm>
                <a:off x="1985319" y="3550208"/>
                <a:ext cx="73524" cy="40539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1" extrusionOk="0">
                    <a:moveTo>
                      <a:pt x="331" y="0"/>
                    </a:moveTo>
                    <a:cubicBezTo>
                      <a:pt x="296" y="0"/>
                      <a:pt x="262" y="7"/>
                      <a:pt x="237" y="22"/>
                    </a:cubicBezTo>
                    <a:lnTo>
                      <a:pt x="51" y="129"/>
                    </a:lnTo>
                    <a:cubicBezTo>
                      <a:pt x="1" y="158"/>
                      <a:pt x="1" y="208"/>
                      <a:pt x="51" y="238"/>
                    </a:cubicBezTo>
                    <a:lnTo>
                      <a:pt x="260" y="358"/>
                    </a:lnTo>
                    <a:cubicBezTo>
                      <a:pt x="288" y="373"/>
                      <a:pt x="322" y="380"/>
                      <a:pt x="356" y="380"/>
                    </a:cubicBezTo>
                    <a:cubicBezTo>
                      <a:pt x="390" y="380"/>
                      <a:pt x="424" y="373"/>
                      <a:pt x="453" y="358"/>
                    </a:cubicBezTo>
                    <a:lnTo>
                      <a:pt x="632" y="251"/>
                    </a:lnTo>
                    <a:cubicBezTo>
                      <a:pt x="691" y="222"/>
                      <a:pt x="691" y="172"/>
                      <a:pt x="632" y="143"/>
                    </a:cubicBezTo>
                    <a:lnTo>
                      <a:pt x="425" y="22"/>
                    </a:lnTo>
                    <a:cubicBezTo>
                      <a:pt x="399" y="7"/>
                      <a:pt x="365" y="0"/>
                      <a:pt x="3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202;p41">
                <a:extLst>
                  <a:ext uri="{FF2B5EF4-FFF2-40B4-BE49-F238E27FC236}">
                    <a16:creationId xmlns:a16="http://schemas.microsoft.com/office/drawing/2014/main" id="{04BFF047-6A14-17F3-538C-5D44EDCE968E}"/>
                  </a:ext>
                </a:extLst>
              </p:cNvPr>
              <p:cNvSpPr/>
              <p:nvPr/>
            </p:nvSpPr>
            <p:spPr>
              <a:xfrm>
                <a:off x="2062675" y="3562444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69" y="0"/>
                    </a:moveTo>
                    <a:cubicBezTo>
                      <a:pt x="335" y="0"/>
                      <a:pt x="301" y="7"/>
                      <a:pt x="273" y="21"/>
                    </a:cubicBezTo>
                    <a:lnTo>
                      <a:pt x="57" y="150"/>
                    </a:lnTo>
                    <a:cubicBezTo>
                      <a:pt x="0" y="180"/>
                      <a:pt x="0" y="230"/>
                      <a:pt x="57" y="259"/>
                    </a:cubicBezTo>
                    <a:lnTo>
                      <a:pt x="273" y="388"/>
                    </a:lnTo>
                    <a:cubicBezTo>
                      <a:pt x="298" y="402"/>
                      <a:pt x="332" y="409"/>
                      <a:pt x="366" y="409"/>
                    </a:cubicBezTo>
                    <a:cubicBezTo>
                      <a:pt x="400" y="409"/>
                      <a:pt x="434" y="402"/>
                      <a:pt x="459" y="388"/>
                    </a:cubicBezTo>
                    <a:lnTo>
                      <a:pt x="682" y="259"/>
                    </a:lnTo>
                    <a:cubicBezTo>
                      <a:pt x="733" y="230"/>
                      <a:pt x="733" y="180"/>
                      <a:pt x="682" y="150"/>
                    </a:cubicBezTo>
                    <a:lnTo>
                      <a:pt x="459" y="21"/>
                    </a:lnTo>
                    <a:cubicBezTo>
                      <a:pt x="434" y="7"/>
                      <a:pt x="402" y="0"/>
                      <a:pt x="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203;p41">
                <a:extLst>
                  <a:ext uri="{FF2B5EF4-FFF2-40B4-BE49-F238E27FC236}">
                    <a16:creationId xmlns:a16="http://schemas.microsoft.com/office/drawing/2014/main" id="{82C22054-EF37-E023-47D7-AC52B571FBBB}"/>
                  </a:ext>
                </a:extLst>
              </p:cNvPr>
              <p:cNvSpPr/>
              <p:nvPr/>
            </p:nvSpPr>
            <p:spPr>
              <a:xfrm>
                <a:off x="1931054" y="3578405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8" y="1"/>
                    </a:moveTo>
                    <a:cubicBezTo>
                      <a:pt x="354" y="1"/>
                      <a:pt x="320" y="8"/>
                      <a:pt x="295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6"/>
                    </a:cubicBezTo>
                    <a:lnTo>
                      <a:pt x="266" y="388"/>
                    </a:lnTo>
                    <a:cubicBezTo>
                      <a:pt x="291" y="403"/>
                      <a:pt x="323" y="410"/>
                      <a:pt x="357" y="410"/>
                    </a:cubicBezTo>
                    <a:cubicBezTo>
                      <a:pt x="390" y="410"/>
                      <a:pt x="424" y="403"/>
                      <a:pt x="452" y="388"/>
                    </a:cubicBezTo>
                    <a:lnTo>
                      <a:pt x="690" y="252"/>
                    </a:lnTo>
                    <a:cubicBezTo>
                      <a:pt x="740" y="223"/>
                      <a:pt x="740" y="173"/>
                      <a:pt x="690" y="145"/>
                    </a:cubicBezTo>
                    <a:lnTo>
                      <a:pt x="482" y="23"/>
                    </a:lnTo>
                    <a:cubicBezTo>
                      <a:pt x="457" y="8"/>
                      <a:pt x="423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204;p41">
                <a:extLst>
                  <a:ext uri="{FF2B5EF4-FFF2-40B4-BE49-F238E27FC236}">
                    <a16:creationId xmlns:a16="http://schemas.microsoft.com/office/drawing/2014/main" id="{83366538-2A15-931A-D138-4D8F8D7DE959}"/>
                  </a:ext>
                </a:extLst>
              </p:cNvPr>
              <p:cNvSpPr/>
              <p:nvPr/>
            </p:nvSpPr>
            <p:spPr>
              <a:xfrm>
                <a:off x="2014368" y="3592344"/>
                <a:ext cx="74269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87" extrusionOk="0">
                    <a:moveTo>
                      <a:pt x="332" y="1"/>
                    </a:moveTo>
                    <a:cubicBezTo>
                      <a:pt x="298" y="1"/>
                      <a:pt x="264" y="10"/>
                      <a:pt x="239" y="28"/>
                    </a:cubicBezTo>
                    <a:lnTo>
                      <a:pt x="51" y="135"/>
                    </a:lnTo>
                    <a:cubicBezTo>
                      <a:pt x="1" y="164"/>
                      <a:pt x="1" y="207"/>
                      <a:pt x="51" y="244"/>
                    </a:cubicBezTo>
                    <a:lnTo>
                      <a:pt x="273" y="366"/>
                    </a:lnTo>
                    <a:cubicBezTo>
                      <a:pt x="299" y="380"/>
                      <a:pt x="333" y="387"/>
                      <a:pt x="368" y="387"/>
                    </a:cubicBezTo>
                    <a:cubicBezTo>
                      <a:pt x="402" y="387"/>
                      <a:pt x="436" y="380"/>
                      <a:pt x="461" y="366"/>
                    </a:cubicBezTo>
                    <a:lnTo>
                      <a:pt x="647" y="257"/>
                    </a:lnTo>
                    <a:cubicBezTo>
                      <a:pt x="697" y="230"/>
                      <a:pt x="697" y="178"/>
                      <a:pt x="647" y="150"/>
                    </a:cubicBezTo>
                    <a:lnTo>
                      <a:pt x="425" y="28"/>
                    </a:lnTo>
                    <a:cubicBezTo>
                      <a:pt x="400" y="10"/>
                      <a:pt x="366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205;p41">
                <a:extLst>
                  <a:ext uri="{FF2B5EF4-FFF2-40B4-BE49-F238E27FC236}">
                    <a16:creationId xmlns:a16="http://schemas.microsoft.com/office/drawing/2014/main" id="{9F8EB76B-BC99-71FD-2628-5225340DF1A9}"/>
                  </a:ext>
                </a:extLst>
              </p:cNvPr>
              <p:cNvSpPr/>
              <p:nvPr/>
            </p:nvSpPr>
            <p:spPr>
              <a:xfrm>
                <a:off x="1879874" y="3609794"/>
                <a:ext cx="75652" cy="4213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396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0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59" y="375"/>
                    </a:lnTo>
                    <a:cubicBezTo>
                      <a:pt x="287" y="388"/>
                      <a:pt x="321" y="395"/>
                      <a:pt x="355" y="395"/>
                    </a:cubicBezTo>
                    <a:cubicBezTo>
                      <a:pt x="388" y="395"/>
                      <a:pt x="420" y="388"/>
                      <a:pt x="445" y="375"/>
                    </a:cubicBezTo>
                    <a:lnTo>
                      <a:pt x="661" y="252"/>
                    </a:lnTo>
                    <a:cubicBezTo>
                      <a:pt x="711" y="223"/>
                      <a:pt x="711" y="173"/>
                      <a:pt x="661" y="143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206;p41">
                <a:extLst>
                  <a:ext uri="{FF2B5EF4-FFF2-40B4-BE49-F238E27FC236}">
                    <a16:creationId xmlns:a16="http://schemas.microsoft.com/office/drawing/2014/main" id="{83B0F3CA-71A0-BE80-12DE-A3D3291E96AF}"/>
                  </a:ext>
                </a:extLst>
              </p:cNvPr>
              <p:cNvSpPr/>
              <p:nvPr/>
            </p:nvSpPr>
            <p:spPr>
              <a:xfrm>
                <a:off x="1959995" y="3620434"/>
                <a:ext cx="79802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0" h="418" extrusionOk="0">
                    <a:moveTo>
                      <a:pt x="386" y="1"/>
                    </a:moveTo>
                    <a:cubicBezTo>
                      <a:pt x="353" y="1"/>
                      <a:pt x="321" y="8"/>
                      <a:pt x="296" y="23"/>
                    </a:cubicBezTo>
                    <a:lnTo>
                      <a:pt x="51" y="159"/>
                    </a:lnTo>
                    <a:cubicBezTo>
                      <a:pt x="1" y="195"/>
                      <a:pt x="1" y="238"/>
                      <a:pt x="51" y="275"/>
                    </a:cubicBezTo>
                    <a:lnTo>
                      <a:pt x="275" y="397"/>
                    </a:lnTo>
                    <a:cubicBezTo>
                      <a:pt x="300" y="411"/>
                      <a:pt x="334" y="418"/>
                      <a:pt x="368" y="418"/>
                    </a:cubicBezTo>
                    <a:cubicBezTo>
                      <a:pt x="402" y="418"/>
                      <a:pt x="436" y="411"/>
                      <a:pt x="461" y="397"/>
                    </a:cubicBezTo>
                    <a:lnTo>
                      <a:pt x="698" y="259"/>
                    </a:lnTo>
                    <a:cubicBezTo>
                      <a:pt x="750" y="232"/>
                      <a:pt x="750" y="181"/>
                      <a:pt x="698" y="152"/>
                    </a:cubicBezTo>
                    <a:lnTo>
                      <a:pt x="482" y="23"/>
                    </a:lnTo>
                    <a:cubicBezTo>
                      <a:pt x="454" y="8"/>
                      <a:pt x="420" y="1"/>
                      <a:pt x="3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207;p41">
                <a:extLst>
                  <a:ext uri="{FF2B5EF4-FFF2-40B4-BE49-F238E27FC236}">
                    <a16:creationId xmlns:a16="http://schemas.microsoft.com/office/drawing/2014/main" id="{6DC7FC67-E30E-F721-C394-FAD4C206955C}"/>
                  </a:ext>
                </a:extLst>
              </p:cNvPr>
              <p:cNvSpPr/>
              <p:nvPr/>
            </p:nvSpPr>
            <p:spPr>
              <a:xfrm>
                <a:off x="2012133" y="3505731"/>
                <a:ext cx="330593" cy="189822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1784" extrusionOk="0">
                    <a:moveTo>
                      <a:pt x="2745" y="1"/>
                    </a:moveTo>
                    <a:cubicBezTo>
                      <a:pt x="2711" y="1"/>
                      <a:pt x="2677" y="8"/>
                      <a:pt x="2652" y="23"/>
                    </a:cubicBezTo>
                    <a:lnTo>
                      <a:pt x="51" y="1525"/>
                    </a:lnTo>
                    <a:cubicBezTo>
                      <a:pt x="1" y="1553"/>
                      <a:pt x="1" y="1605"/>
                      <a:pt x="51" y="1632"/>
                    </a:cubicBezTo>
                    <a:lnTo>
                      <a:pt x="273" y="1761"/>
                    </a:lnTo>
                    <a:cubicBezTo>
                      <a:pt x="298" y="1776"/>
                      <a:pt x="331" y="1783"/>
                      <a:pt x="364" y="1783"/>
                    </a:cubicBezTo>
                    <a:cubicBezTo>
                      <a:pt x="397" y="1783"/>
                      <a:pt x="431" y="1776"/>
                      <a:pt x="460" y="1761"/>
                    </a:cubicBezTo>
                    <a:lnTo>
                      <a:pt x="3054" y="259"/>
                    </a:lnTo>
                    <a:cubicBezTo>
                      <a:pt x="3106" y="231"/>
                      <a:pt x="3106" y="181"/>
                      <a:pt x="3054" y="152"/>
                    </a:cubicBezTo>
                    <a:lnTo>
                      <a:pt x="2839" y="23"/>
                    </a:lnTo>
                    <a:cubicBezTo>
                      <a:pt x="2814" y="8"/>
                      <a:pt x="2780" y="1"/>
                      <a:pt x="27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208;p41">
                <a:extLst>
                  <a:ext uri="{FF2B5EF4-FFF2-40B4-BE49-F238E27FC236}">
                    <a16:creationId xmlns:a16="http://schemas.microsoft.com/office/drawing/2014/main" id="{1F99617A-2F6B-E80C-38D8-F3C344341DC6}"/>
                  </a:ext>
                </a:extLst>
              </p:cNvPr>
              <p:cNvSpPr/>
              <p:nvPr/>
            </p:nvSpPr>
            <p:spPr>
              <a:xfrm>
                <a:off x="1960740" y="3682467"/>
                <a:ext cx="76716" cy="4266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1" extrusionOk="0">
                    <a:moveTo>
                      <a:pt x="361" y="0"/>
                    </a:moveTo>
                    <a:cubicBezTo>
                      <a:pt x="327" y="0"/>
                      <a:pt x="293" y="7"/>
                      <a:pt x="268" y="21"/>
                    </a:cubicBezTo>
                    <a:lnTo>
                      <a:pt x="53" y="144"/>
                    </a:lnTo>
                    <a:cubicBezTo>
                      <a:pt x="1" y="173"/>
                      <a:pt x="1" y="223"/>
                      <a:pt x="53" y="252"/>
                    </a:cubicBezTo>
                    <a:lnTo>
                      <a:pt x="268" y="375"/>
                    </a:lnTo>
                    <a:cubicBezTo>
                      <a:pt x="297" y="392"/>
                      <a:pt x="331" y="401"/>
                      <a:pt x="364" y="401"/>
                    </a:cubicBezTo>
                    <a:cubicBezTo>
                      <a:pt x="397" y="401"/>
                      <a:pt x="429" y="392"/>
                      <a:pt x="454" y="375"/>
                    </a:cubicBezTo>
                    <a:lnTo>
                      <a:pt x="670" y="252"/>
                    </a:lnTo>
                    <a:cubicBezTo>
                      <a:pt x="720" y="223"/>
                      <a:pt x="720" y="173"/>
                      <a:pt x="670" y="144"/>
                    </a:cubicBezTo>
                    <a:lnTo>
                      <a:pt x="454" y="21"/>
                    </a:lnTo>
                    <a:cubicBezTo>
                      <a:pt x="429" y="7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209;p41">
                <a:extLst>
                  <a:ext uri="{FF2B5EF4-FFF2-40B4-BE49-F238E27FC236}">
                    <a16:creationId xmlns:a16="http://schemas.microsoft.com/office/drawing/2014/main" id="{8671F116-E44E-081A-098E-FB5C1936B334}"/>
                  </a:ext>
                </a:extLst>
              </p:cNvPr>
              <p:cNvSpPr/>
              <p:nvPr/>
            </p:nvSpPr>
            <p:spPr>
              <a:xfrm>
                <a:off x="2044267" y="3518606"/>
                <a:ext cx="526905" cy="272603"/>
              </a:xfrm>
              <a:custGeom>
                <a:avLst/>
                <a:gdLst/>
                <a:ahLst/>
                <a:cxnLst/>
                <a:rect l="l" t="t" r="r" b="b"/>
                <a:pathLst>
                  <a:path w="4952" h="2562" extrusionOk="0">
                    <a:moveTo>
                      <a:pt x="3332" y="0"/>
                    </a:moveTo>
                    <a:cubicBezTo>
                      <a:pt x="3306" y="0"/>
                      <a:pt x="3281" y="6"/>
                      <a:pt x="3263" y="17"/>
                    </a:cubicBezTo>
                    <a:lnTo>
                      <a:pt x="44" y="1879"/>
                    </a:lnTo>
                    <a:cubicBezTo>
                      <a:pt x="1" y="1899"/>
                      <a:pt x="1" y="1935"/>
                      <a:pt x="35" y="1958"/>
                    </a:cubicBezTo>
                    <a:lnTo>
                      <a:pt x="1079" y="2562"/>
                    </a:lnTo>
                    <a:lnTo>
                      <a:pt x="2882" y="1518"/>
                    </a:lnTo>
                    <a:lnTo>
                      <a:pt x="3422" y="1835"/>
                    </a:lnTo>
                    <a:lnTo>
                      <a:pt x="4909" y="980"/>
                    </a:lnTo>
                    <a:cubicBezTo>
                      <a:pt x="4952" y="950"/>
                      <a:pt x="4952" y="914"/>
                      <a:pt x="4909" y="894"/>
                    </a:cubicBezTo>
                    <a:lnTo>
                      <a:pt x="3399" y="17"/>
                    </a:lnTo>
                    <a:cubicBezTo>
                      <a:pt x="3382" y="6"/>
                      <a:pt x="3357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210;p41">
                <a:extLst>
                  <a:ext uri="{FF2B5EF4-FFF2-40B4-BE49-F238E27FC236}">
                    <a16:creationId xmlns:a16="http://schemas.microsoft.com/office/drawing/2014/main" id="{6A755B83-0B6B-10D5-B35A-74CB38352C48}"/>
                  </a:ext>
                </a:extLst>
              </p:cNvPr>
              <p:cNvSpPr/>
              <p:nvPr/>
            </p:nvSpPr>
            <p:spPr>
              <a:xfrm>
                <a:off x="2158970" y="3680126"/>
                <a:ext cx="249407" cy="141728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32" extrusionOk="0">
                    <a:moveTo>
                      <a:pt x="1804" y="0"/>
                    </a:moveTo>
                    <a:lnTo>
                      <a:pt x="1" y="1044"/>
                    </a:lnTo>
                    <a:lnTo>
                      <a:pt x="475" y="1316"/>
                    </a:lnTo>
                    <a:cubicBezTo>
                      <a:pt x="493" y="1327"/>
                      <a:pt x="518" y="1332"/>
                      <a:pt x="543" y="1332"/>
                    </a:cubicBezTo>
                    <a:cubicBezTo>
                      <a:pt x="568" y="1332"/>
                      <a:pt x="593" y="1327"/>
                      <a:pt x="612" y="1316"/>
                    </a:cubicBezTo>
                    <a:lnTo>
                      <a:pt x="2344" y="317"/>
                    </a:lnTo>
                    <a:lnTo>
                      <a:pt x="1804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211;p41">
                <a:extLst>
                  <a:ext uri="{FF2B5EF4-FFF2-40B4-BE49-F238E27FC236}">
                    <a16:creationId xmlns:a16="http://schemas.microsoft.com/office/drawing/2014/main" id="{F1F856AE-4A39-986E-6DCB-670C11F52AD2}"/>
                  </a:ext>
                </a:extLst>
              </p:cNvPr>
              <p:cNvSpPr/>
              <p:nvPr/>
            </p:nvSpPr>
            <p:spPr>
              <a:xfrm>
                <a:off x="1911901" y="3711515"/>
                <a:ext cx="74269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698" h="395" extrusionOk="0">
                    <a:moveTo>
                      <a:pt x="335" y="0"/>
                    </a:moveTo>
                    <a:cubicBezTo>
                      <a:pt x="301" y="0"/>
                      <a:pt x="267" y="8"/>
                      <a:pt x="237" y="22"/>
                    </a:cubicBezTo>
                    <a:lnTo>
                      <a:pt x="51" y="136"/>
                    </a:lnTo>
                    <a:cubicBezTo>
                      <a:pt x="1" y="166"/>
                      <a:pt x="1" y="216"/>
                      <a:pt x="51" y="245"/>
                    </a:cubicBezTo>
                    <a:lnTo>
                      <a:pt x="267" y="367"/>
                    </a:lnTo>
                    <a:cubicBezTo>
                      <a:pt x="295" y="386"/>
                      <a:pt x="329" y="395"/>
                      <a:pt x="362" y="395"/>
                    </a:cubicBezTo>
                    <a:cubicBezTo>
                      <a:pt x="396" y="395"/>
                      <a:pt x="428" y="386"/>
                      <a:pt x="453" y="367"/>
                    </a:cubicBezTo>
                    <a:lnTo>
                      <a:pt x="648" y="259"/>
                    </a:lnTo>
                    <a:cubicBezTo>
                      <a:pt x="698" y="231"/>
                      <a:pt x="698" y="179"/>
                      <a:pt x="648" y="152"/>
                    </a:cubicBezTo>
                    <a:lnTo>
                      <a:pt x="432" y="22"/>
                    </a:lnTo>
                    <a:cubicBezTo>
                      <a:pt x="403" y="8"/>
                      <a:pt x="369" y="0"/>
                      <a:pt x="3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212;p41">
                <a:extLst>
                  <a:ext uri="{FF2B5EF4-FFF2-40B4-BE49-F238E27FC236}">
                    <a16:creationId xmlns:a16="http://schemas.microsoft.com/office/drawing/2014/main" id="{F8A84DA1-B498-DB01-072A-BA11A9B31043}"/>
                  </a:ext>
                </a:extLst>
              </p:cNvPr>
              <p:cNvSpPr/>
              <p:nvPr/>
            </p:nvSpPr>
            <p:spPr>
              <a:xfrm>
                <a:off x="2369223" y="3445507"/>
                <a:ext cx="77355" cy="435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9" extrusionOk="0">
                    <a:moveTo>
                      <a:pt x="368" y="1"/>
                    </a:moveTo>
                    <a:cubicBezTo>
                      <a:pt x="334" y="1"/>
                      <a:pt x="299" y="10"/>
                      <a:pt x="274" y="28"/>
                    </a:cubicBezTo>
                    <a:lnTo>
                      <a:pt x="52" y="150"/>
                    </a:lnTo>
                    <a:cubicBezTo>
                      <a:pt x="0" y="178"/>
                      <a:pt x="0" y="230"/>
                      <a:pt x="52" y="257"/>
                    </a:cubicBezTo>
                    <a:lnTo>
                      <a:pt x="268" y="387"/>
                    </a:lnTo>
                    <a:cubicBezTo>
                      <a:pt x="296" y="401"/>
                      <a:pt x="330" y="409"/>
                      <a:pt x="364" y="409"/>
                    </a:cubicBezTo>
                    <a:cubicBezTo>
                      <a:pt x="398" y="409"/>
                      <a:pt x="432" y="401"/>
                      <a:pt x="461" y="387"/>
                    </a:cubicBezTo>
                    <a:lnTo>
                      <a:pt x="676" y="257"/>
                    </a:lnTo>
                    <a:cubicBezTo>
                      <a:pt x="726" y="230"/>
                      <a:pt x="726" y="178"/>
                      <a:pt x="676" y="150"/>
                    </a:cubicBezTo>
                    <a:lnTo>
                      <a:pt x="461" y="28"/>
                    </a:lnTo>
                    <a:cubicBezTo>
                      <a:pt x="436" y="10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213;p41">
                <a:extLst>
                  <a:ext uri="{FF2B5EF4-FFF2-40B4-BE49-F238E27FC236}">
                    <a16:creationId xmlns:a16="http://schemas.microsoft.com/office/drawing/2014/main" id="{DF1235C0-FF9A-89C9-D811-F555829B96A0}"/>
                  </a:ext>
                </a:extLst>
              </p:cNvPr>
              <p:cNvSpPr/>
              <p:nvPr/>
            </p:nvSpPr>
            <p:spPr>
              <a:xfrm>
                <a:off x="2421360" y="3416352"/>
                <a:ext cx="77355" cy="42774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2" extrusionOk="0">
                    <a:moveTo>
                      <a:pt x="359" y="0"/>
                    </a:moveTo>
                    <a:cubicBezTo>
                      <a:pt x="325" y="0"/>
                      <a:pt x="291" y="7"/>
                      <a:pt x="266" y="21"/>
                    </a:cubicBezTo>
                    <a:lnTo>
                      <a:pt x="57" y="143"/>
                    </a:lnTo>
                    <a:cubicBezTo>
                      <a:pt x="0" y="173"/>
                      <a:pt x="0" y="223"/>
                      <a:pt x="50" y="252"/>
                    </a:cubicBezTo>
                    <a:lnTo>
                      <a:pt x="273" y="381"/>
                    </a:lnTo>
                    <a:cubicBezTo>
                      <a:pt x="298" y="395"/>
                      <a:pt x="332" y="402"/>
                      <a:pt x="366" y="402"/>
                    </a:cubicBezTo>
                    <a:cubicBezTo>
                      <a:pt x="400" y="402"/>
                      <a:pt x="434" y="395"/>
                      <a:pt x="459" y="381"/>
                    </a:cubicBezTo>
                    <a:lnTo>
                      <a:pt x="668" y="259"/>
                    </a:lnTo>
                    <a:cubicBezTo>
                      <a:pt x="726" y="223"/>
                      <a:pt x="726" y="179"/>
                      <a:pt x="675" y="150"/>
                    </a:cubicBezTo>
                    <a:lnTo>
                      <a:pt x="452" y="21"/>
                    </a:lnTo>
                    <a:cubicBezTo>
                      <a:pt x="427" y="7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214;p41">
                <a:extLst>
                  <a:ext uri="{FF2B5EF4-FFF2-40B4-BE49-F238E27FC236}">
                    <a16:creationId xmlns:a16="http://schemas.microsoft.com/office/drawing/2014/main" id="{077E8C1C-0698-DC72-80BC-C72BF920B49B}"/>
                  </a:ext>
                </a:extLst>
              </p:cNvPr>
              <p:cNvSpPr/>
              <p:nvPr/>
            </p:nvSpPr>
            <p:spPr>
              <a:xfrm>
                <a:off x="2472540" y="3384964"/>
                <a:ext cx="80334" cy="44476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8" extrusionOk="0">
                    <a:moveTo>
                      <a:pt x="389" y="0"/>
                    </a:moveTo>
                    <a:cubicBezTo>
                      <a:pt x="354" y="0"/>
                      <a:pt x="320" y="8"/>
                      <a:pt x="295" y="22"/>
                    </a:cubicBezTo>
                    <a:lnTo>
                      <a:pt x="57" y="159"/>
                    </a:lnTo>
                    <a:cubicBezTo>
                      <a:pt x="0" y="186"/>
                      <a:pt x="0" y="238"/>
                      <a:pt x="57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6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7" y="259"/>
                    </a:lnTo>
                    <a:cubicBezTo>
                      <a:pt x="754" y="223"/>
                      <a:pt x="754" y="179"/>
                      <a:pt x="697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215;p41">
                <a:extLst>
                  <a:ext uri="{FF2B5EF4-FFF2-40B4-BE49-F238E27FC236}">
                    <a16:creationId xmlns:a16="http://schemas.microsoft.com/office/drawing/2014/main" id="{4210EE69-7187-282F-412E-F173D4CADCB6}"/>
                  </a:ext>
                </a:extLst>
              </p:cNvPr>
              <p:cNvSpPr/>
              <p:nvPr/>
            </p:nvSpPr>
            <p:spPr>
              <a:xfrm>
                <a:off x="1643446" y="3742904"/>
                <a:ext cx="81930" cy="4511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24" extrusionOk="0">
                    <a:moveTo>
                      <a:pt x="411" y="0"/>
                    </a:moveTo>
                    <a:cubicBezTo>
                      <a:pt x="377" y="0"/>
                      <a:pt x="342" y="8"/>
                      <a:pt x="317" y="22"/>
                    </a:cubicBezTo>
                    <a:lnTo>
                      <a:pt x="59" y="173"/>
                    </a:lnTo>
                    <a:cubicBezTo>
                      <a:pt x="7" y="202"/>
                      <a:pt x="0" y="252"/>
                      <a:pt x="59" y="281"/>
                    </a:cubicBezTo>
                    <a:lnTo>
                      <a:pt x="266" y="402"/>
                    </a:lnTo>
                    <a:cubicBezTo>
                      <a:pt x="292" y="417"/>
                      <a:pt x="326" y="424"/>
                      <a:pt x="360" y="424"/>
                    </a:cubicBezTo>
                    <a:cubicBezTo>
                      <a:pt x="395" y="424"/>
                      <a:pt x="429" y="417"/>
                      <a:pt x="454" y="402"/>
                    </a:cubicBezTo>
                    <a:lnTo>
                      <a:pt x="719" y="252"/>
                    </a:lnTo>
                    <a:cubicBezTo>
                      <a:pt x="769" y="223"/>
                      <a:pt x="769" y="173"/>
                      <a:pt x="719" y="143"/>
                    </a:cubicBezTo>
                    <a:lnTo>
                      <a:pt x="504" y="22"/>
                    </a:lnTo>
                    <a:cubicBezTo>
                      <a:pt x="479" y="8"/>
                      <a:pt x="445" y="0"/>
                      <a:pt x="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216;p41">
                <a:extLst>
                  <a:ext uri="{FF2B5EF4-FFF2-40B4-BE49-F238E27FC236}">
                    <a16:creationId xmlns:a16="http://schemas.microsoft.com/office/drawing/2014/main" id="{0D2BC648-7350-8BC4-FB51-08ABF56B9FEC}"/>
                  </a:ext>
                </a:extLst>
              </p:cNvPr>
              <p:cNvSpPr/>
              <p:nvPr/>
            </p:nvSpPr>
            <p:spPr>
              <a:xfrm>
                <a:off x="1694626" y="3772059"/>
                <a:ext cx="82675" cy="4671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9" extrusionOk="0">
                    <a:moveTo>
                      <a:pt x="411" y="1"/>
                    </a:moveTo>
                    <a:cubicBezTo>
                      <a:pt x="377" y="1"/>
                      <a:pt x="343" y="10"/>
                      <a:pt x="318" y="28"/>
                    </a:cubicBezTo>
                    <a:lnTo>
                      <a:pt x="52" y="180"/>
                    </a:lnTo>
                    <a:cubicBezTo>
                      <a:pt x="0" y="207"/>
                      <a:pt x="0" y="257"/>
                      <a:pt x="52" y="287"/>
                    </a:cubicBezTo>
                    <a:lnTo>
                      <a:pt x="275" y="416"/>
                    </a:lnTo>
                    <a:cubicBezTo>
                      <a:pt x="300" y="431"/>
                      <a:pt x="334" y="438"/>
                      <a:pt x="368" y="438"/>
                    </a:cubicBezTo>
                    <a:cubicBezTo>
                      <a:pt x="402" y="438"/>
                      <a:pt x="436" y="431"/>
                      <a:pt x="461" y="416"/>
                    </a:cubicBezTo>
                    <a:lnTo>
                      <a:pt x="720" y="257"/>
                    </a:lnTo>
                    <a:cubicBezTo>
                      <a:pt x="777" y="230"/>
                      <a:pt x="777" y="180"/>
                      <a:pt x="727" y="150"/>
                    </a:cubicBezTo>
                    <a:lnTo>
                      <a:pt x="504" y="28"/>
                    </a:lnTo>
                    <a:cubicBezTo>
                      <a:pt x="479" y="10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217;p41">
                <a:extLst>
                  <a:ext uri="{FF2B5EF4-FFF2-40B4-BE49-F238E27FC236}">
                    <a16:creationId xmlns:a16="http://schemas.microsoft.com/office/drawing/2014/main" id="{454BBDA9-A021-F6DE-8A78-502EE43F6627}"/>
                  </a:ext>
                </a:extLst>
              </p:cNvPr>
              <p:cNvSpPr/>
              <p:nvPr/>
            </p:nvSpPr>
            <p:spPr>
              <a:xfrm>
                <a:off x="2272821" y="3441251"/>
                <a:ext cx="78099" cy="4319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06" extrusionOk="0">
                    <a:moveTo>
                      <a:pt x="373" y="0"/>
                    </a:moveTo>
                    <a:cubicBezTo>
                      <a:pt x="337" y="0"/>
                      <a:pt x="301" y="9"/>
                      <a:pt x="275" y="25"/>
                    </a:cubicBezTo>
                    <a:lnTo>
                      <a:pt x="52" y="147"/>
                    </a:lnTo>
                    <a:cubicBezTo>
                      <a:pt x="0" y="184"/>
                      <a:pt x="0" y="227"/>
                      <a:pt x="52" y="261"/>
                    </a:cubicBezTo>
                    <a:lnTo>
                      <a:pt x="275" y="384"/>
                    </a:lnTo>
                    <a:cubicBezTo>
                      <a:pt x="300" y="398"/>
                      <a:pt x="332" y="406"/>
                      <a:pt x="365" y="406"/>
                    </a:cubicBezTo>
                    <a:cubicBezTo>
                      <a:pt x="399" y="406"/>
                      <a:pt x="433" y="398"/>
                      <a:pt x="461" y="384"/>
                    </a:cubicBezTo>
                    <a:lnTo>
                      <a:pt x="677" y="261"/>
                    </a:lnTo>
                    <a:cubicBezTo>
                      <a:pt x="727" y="227"/>
                      <a:pt x="734" y="184"/>
                      <a:pt x="677" y="147"/>
                    </a:cubicBezTo>
                    <a:lnTo>
                      <a:pt x="461" y="25"/>
                    </a:lnTo>
                    <a:cubicBezTo>
                      <a:pt x="437" y="8"/>
                      <a:pt x="406" y="0"/>
                      <a:pt x="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218;p41">
                <a:extLst>
                  <a:ext uri="{FF2B5EF4-FFF2-40B4-BE49-F238E27FC236}">
                    <a16:creationId xmlns:a16="http://schemas.microsoft.com/office/drawing/2014/main" id="{7157C0F6-E5D7-EED9-9211-F9BBC5F7DCE5}"/>
                  </a:ext>
                </a:extLst>
              </p:cNvPr>
              <p:cNvSpPr/>
              <p:nvPr/>
            </p:nvSpPr>
            <p:spPr>
              <a:xfrm>
                <a:off x="2241645" y="3239617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3" y="0"/>
                    </a:moveTo>
                    <a:cubicBezTo>
                      <a:pt x="350" y="0"/>
                      <a:pt x="316" y="8"/>
                      <a:pt x="287" y="22"/>
                    </a:cubicBezTo>
                    <a:lnTo>
                      <a:pt x="50" y="158"/>
                    </a:lnTo>
                    <a:cubicBezTo>
                      <a:pt x="0" y="188"/>
                      <a:pt x="0" y="238"/>
                      <a:pt x="50" y="267"/>
                    </a:cubicBezTo>
                    <a:lnTo>
                      <a:pt x="86" y="288"/>
                    </a:lnTo>
                    <a:cubicBezTo>
                      <a:pt x="111" y="303"/>
                      <a:pt x="146" y="310"/>
                      <a:pt x="180" y="310"/>
                    </a:cubicBezTo>
                    <a:cubicBezTo>
                      <a:pt x="214" y="310"/>
                      <a:pt x="248" y="303"/>
                      <a:pt x="273" y="288"/>
                    </a:cubicBezTo>
                    <a:lnTo>
                      <a:pt x="509" y="152"/>
                    </a:lnTo>
                    <a:cubicBezTo>
                      <a:pt x="561" y="122"/>
                      <a:pt x="561" y="72"/>
                      <a:pt x="509" y="43"/>
                    </a:cubicBezTo>
                    <a:lnTo>
                      <a:pt x="475" y="22"/>
                    </a:lnTo>
                    <a:cubicBezTo>
                      <a:pt x="449" y="8"/>
                      <a:pt x="416" y="0"/>
                      <a:pt x="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219;p41">
                <a:extLst>
                  <a:ext uri="{FF2B5EF4-FFF2-40B4-BE49-F238E27FC236}">
                    <a16:creationId xmlns:a16="http://schemas.microsoft.com/office/drawing/2014/main" id="{E10715D4-3D99-3DC7-7778-88833F538A9E}"/>
                  </a:ext>
                </a:extLst>
              </p:cNvPr>
              <p:cNvSpPr/>
              <p:nvPr/>
            </p:nvSpPr>
            <p:spPr>
              <a:xfrm>
                <a:off x="2295804" y="3206738"/>
                <a:ext cx="62139" cy="3447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324" extrusionOk="0">
                    <a:moveTo>
                      <a:pt x="404" y="0"/>
                    </a:moveTo>
                    <a:cubicBezTo>
                      <a:pt x="370" y="0"/>
                      <a:pt x="336" y="8"/>
                      <a:pt x="311" y="22"/>
                    </a:cubicBezTo>
                    <a:lnTo>
                      <a:pt x="52" y="172"/>
                    </a:lnTo>
                    <a:cubicBezTo>
                      <a:pt x="0" y="202"/>
                      <a:pt x="0" y="252"/>
                      <a:pt x="52" y="281"/>
                    </a:cubicBezTo>
                    <a:lnTo>
                      <a:pt x="86" y="302"/>
                    </a:lnTo>
                    <a:cubicBezTo>
                      <a:pt x="112" y="317"/>
                      <a:pt x="147" y="324"/>
                      <a:pt x="181" y="324"/>
                    </a:cubicBezTo>
                    <a:cubicBezTo>
                      <a:pt x="215" y="324"/>
                      <a:pt x="249" y="317"/>
                      <a:pt x="274" y="302"/>
                    </a:cubicBezTo>
                    <a:lnTo>
                      <a:pt x="533" y="152"/>
                    </a:lnTo>
                    <a:cubicBezTo>
                      <a:pt x="583" y="122"/>
                      <a:pt x="583" y="72"/>
                      <a:pt x="533" y="43"/>
                    </a:cubicBezTo>
                    <a:lnTo>
                      <a:pt x="497" y="22"/>
                    </a:lnTo>
                    <a:cubicBezTo>
                      <a:pt x="472" y="8"/>
                      <a:pt x="438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220;p41">
                <a:extLst>
                  <a:ext uri="{FF2B5EF4-FFF2-40B4-BE49-F238E27FC236}">
                    <a16:creationId xmlns:a16="http://schemas.microsoft.com/office/drawing/2014/main" id="{BE125616-7CBF-DD0A-4359-F92CF8AC0BA4}"/>
                  </a:ext>
                </a:extLst>
              </p:cNvPr>
              <p:cNvSpPr/>
              <p:nvPr/>
            </p:nvSpPr>
            <p:spPr>
              <a:xfrm>
                <a:off x="2328789" y="3225784"/>
                <a:ext cx="81079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2" h="425" extrusionOk="0">
                    <a:moveTo>
                      <a:pt x="403" y="1"/>
                    </a:moveTo>
                    <a:cubicBezTo>
                      <a:pt x="369" y="1"/>
                      <a:pt x="334" y="8"/>
                      <a:pt x="309" y="23"/>
                    </a:cubicBezTo>
                    <a:lnTo>
                      <a:pt x="51" y="173"/>
                    </a:lnTo>
                    <a:cubicBezTo>
                      <a:pt x="1" y="202"/>
                      <a:pt x="1" y="252"/>
                      <a:pt x="51" y="282"/>
                    </a:cubicBezTo>
                    <a:lnTo>
                      <a:pt x="259" y="404"/>
                    </a:lnTo>
                    <a:cubicBezTo>
                      <a:pt x="284" y="418"/>
                      <a:pt x="318" y="425"/>
                      <a:pt x="353" y="425"/>
                    </a:cubicBezTo>
                    <a:cubicBezTo>
                      <a:pt x="387" y="425"/>
                      <a:pt x="421" y="418"/>
                      <a:pt x="446" y="404"/>
                    </a:cubicBezTo>
                    <a:lnTo>
                      <a:pt x="704" y="252"/>
                    </a:lnTo>
                    <a:cubicBezTo>
                      <a:pt x="761" y="225"/>
                      <a:pt x="761" y="182"/>
                      <a:pt x="711" y="145"/>
                    </a:cubicBezTo>
                    <a:lnTo>
                      <a:pt x="496" y="23"/>
                    </a:lnTo>
                    <a:cubicBezTo>
                      <a:pt x="471" y="8"/>
                      <a:pt x="437" y="1"/>
                      <a:pt x="4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221;p41">
                <a:extLst>
                  <a:ext uri="{FF2B5EF4-FFF2-40B4-BE49-F238E27FC236}">
                    <a16:creationId xmlns:a16="http://schemas.microsoft.com/office/drawing/2014/main" id="{30A24236-8635-C22C-C6D1-C3855888B592}"/>
                  </a:ext>
                </a:extLst>
              </p:cNvPr>
              <p:cNvSpPr/>
              <p:nvPr/>
            </p:nvSpPr>
            <p:spPr>
              <a:xfrm>
                <a:off x="2274524" y="3258663"/>
                <a:ext cx="78844" cy="4373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11" extrusionOk="0">
                    <a:moveTo>
                      <a:pt x="381" y="1"/>
                    </a:moveTo>
                    <a:cubicBezTo>
                      <a:pt x="347" y="1"/>
                      <a:pt x="312" y="8"/>
                      <a:pt x="286" y="23"/>
                    </a:cubicBezTo>
                    <a:lnTo>
                      <a:pt x="50" y="159"/>
                    </a:lnTo>
                    <a:cubicBezTo>
                      <a:pt x="0" y="188"/>
                      <a:pt x="0" y="238"/>
                      <a:pt x="50" y="268"/>
                    </a:cubicBezTo>
                    <a:lnTo>
                      <a:pt x="259" y="390"/>
                    </a:lnTo>
                    <a:cubicBezTo>
                      <a:pt x="284" y="404"/>
                      <a:pt x="318" y="411"/>
                      <a:pt x="352" y="411"/>
                    </a:cubicBezTo>
                    <a:cubicBezTo>
                      <a:pt x="386" y="411"/>
                      <a:pt x="420" y="404"/>
                      <a:pt x="445" y="390"/>
                    </a:cubicBezTo>
                    <a:lnTo>
                      <a:pt x="690" y="252"/>
                    </a:lnTo>
                    <a:cubicBezTo>
                      <a:pt x="740" y="224"/>
                      <a:pt x="740" y="174"/>
                      <a:pt x="690" y="145"/>
                    </a:cubicBezTo>
                    <a:lnTo>
                      <a:pt x="474" y="23"/>
                    </a:lnTo>
                    <a:cubicBezTo>
                      <a:pt x="449" y="8"/>
                      <a:pt x="415" y="1"/>
                      <a:pt x="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222;p41">
                <a:extLst>
                  <a:ext uri="{FF2B5EF4-FFF2-40B4-BE49-F238E27FC236}">
                    <a16:creationId xmlns:a16="http://schemas.microsoft.com/office/drawing/2014/main" id="{97DFDC58-86DF-0CE9-6767-CEA26759D2ED}"/>
                  </a:ext>
                </a:extLst>
              </p:cNvPr>
              <p:cNvSpPr/>
              <p:nvPr/>
            </p:nvSpPr>
            <p:spPr>
              <a:xfrm>
                <a:off x="2366243" y="3255684"/>
                <a:ext cx="97252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18" extrusionOk="0">
                    <a:moveTo>
                      <a:pt x="532" y="1"/>
                    </a:moveTo>
                    <a:cubicBezTo>
                      <a:pt x="498" y="1"/>
                      <a:pt x="464" y="7"/>
                      <a:pt x="439" y="21"/>
                    </a:cubicBezTo>
                    <a:lnTo>
                      <a:pt x="51" y="246"/>
                    </a:lnTo>
                    <a:cubicBezTo>
                      <a:pt x="1" y="273"/>
                      <a:pt x="1" y="323"/>
                      <a:pt x="51" y="352"/>
                    </a:cubicBezTo>
                    <a:lnTo>
                      <a:pt x="287" y="496"/>
                    </a:lnTo>
                    <a:cubicBezTo>
                      <a:pt x="313" y="510"/>
                      <a:pt x="347" y="518"/>
                      <a:pt x="382" y="518"/>
                    </a:cubicBezTo>
                    <a:cubicBezTo>
                      <a:pt x="416" y="518"/>
                      <a:pt x="450" y="510"/>
                      <a:pt x="475" y="496"/>
                    </a:cubicBezTo>
                    <a:lnTo>
                      <a:pt x="863" y="266"/>
                    </a:lnTo>
                    <a:cubicBezTo>
                      <a:pt x="913" y="237"/>
                      <a:pt x="913" y="187"/>
                      <a:pt x="863" y="159"/>
                    </a:cubicBezTo>
                    <a:lnTo>
                      <a:pt x="625" y="21"/>
                    </a:lnTo>
                    <a:cubicBezTo>
                      <a:pt x="600" y="7"/>
                      <a:pt x="566" y="1"/>
                      <a:pt x="5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223;p41">
                <a:extLst>
                  <a:ext uri="{FF2B5EF4-FFF2-40B4-BE49-F238E27FC236}">
                    <a16:creationId xmlns:a16="http://schemas.microsoft.com/office/drawing/2014/main" id="{48FEB87C-F4AC-E9C7-22DC-6F048E9DCD1B}"/>
                  </a:ext>
                </a:extLst>
              </p:cNvPr>
              <p:cNvSpPr/>
              <p:nvPr/>
            </p:nvSpPr>
            <p:spPr>
              <a:xfrm>
                <a:off x="2311871" y="3296223"/>
                <a:ext cx="82036" cy="4596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432" extrusionOk="0">
                    <a:moveTo>
                      <a:pt x="382" y="1"/>
                    </a:moveTo>
                    <a:cubicBezTo>
                      <a:pt x="348" y="1"/>
                      <a:pt x="314" y="8"/>
                      <a:pt x="289" y="22"/>
                    </a:cubicBezTo>
                    <a:lnTo>
                      <a:pt x="51" y="158"/>
                    </a:lnTo>
                    <a:cubicBezTo>
                      <a:pt x="1" y="187"/>
                      <a:pt x="1" y="237"/>
                      <a:pt x="51" y="266"/>
                    </a:cubicBezTo>
                    <a:lnTo>
                      <a:pt x="289" y="410"/>
                    </a:lnTo>
                    <a:cubicBezTo>
                      <a:pt x="314" y="424"/>
                      <a:pt x="348" y="432"/>
                      <a:pt x="382" y="432"/>
                    </a:cubicBezTo>
                    <a:cubicBezTo>
                      <a:pt x="416" y="432"/>
                      <a:pt x="450" y="424"/>
                      <a:pt x="475" y="410"/>
                    </a:cubicBezTo>
                    <a:lnTo>
                      <a:pt x="712" y="266"/>
                    </a:lnTo>
                    <a:cubicBezTo>
                      <a:pt x="763" y="237"/>
                      <a:pt x="770" y="187"/>
                      <a:pt x="712" y="158"/>
                    </a:cubicBezTo>
                    <a:lnTo>
                      <a:pt x="475" y="22"/>
                    </a:lnTo>
                    <a:cubicBezTo>
                      <a:pt x="450" y="8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224;p41">
                <a:extLst>
                  <a:ext uri="{FF2B5EF4-FFF2-40B4-BE49-F238E27FC236}">
                    <a16:creationId xmlns:a16="http://schemas.microsoft.com/office/drawing/2014/main" id="{A90A37D0-A1CF-427B-1641-D8FC7CE446E8}"/>
                  </a:ext>
                </a:extLst>
              </p:cNvPr>
              <p:cNvSpPr/>
              <p:nvPr/>
            </p:nvSpPr>
            <p:spPr>
              <a:xfrm>
                <a:off x="2401356" y="3287072"/>
                <a:ext cx="113319" cy="63629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598" extrusionOk="0">
                    <a:moveTo>
                      <a:pt x="708" y="1"/>
                    </a:moveTo>
                    <a:cubicBezTo>
                      <a:pt x="675" y="1"/>
                      <a:pt x="641" y="7"/>
                      <a:pt x="612" y="21"/>
                    </a:cubicBezTo>
                    <a:lnTo>
                      <a:pt x="59" y="346"/>
                    </a:lnTo>
                    <a:cubicBezTo>
                      <a:pt x="0" y="373"/>
                      <a:pt x="0" y="425"/>
                      <a:pt x="52" y="453"/>
                    </a:cubicBezTo>
                    <a:lnTo>
                      <a:pt x="267" y="575"/>
                    </a:lnTo>
                    <a:cubicBezTo>
                      <a:pt x="292" y="590"/>
                      <a:pt x="327" y="597"/>
                      <a:pt x="361" y="597"/>
                    </a:cubicBezTo>
                    <a:cubicBezTo>
                      <a:pt x="395" y="597"/>
                      <a:pt x="429" y="590"/>
                      <a:pt x="454" y="575"/>
                    </a:cubicBezTo>
                    <a:lnTo>
                      <a:pt x="1014" y="252"/>
                    </a:lnTo>
                    <a:cubicBezTo>
                      <a:pt x="1064" y="223"/>
                      <a:pt x="1064" y="173"/>
                      <a:pt x="1014" y="144"/>
                    </a:cubicBezTo>
                    <a:lnTo>
                      <a:pt x="799" y="21"/>
                    </a:lnTo>
                    <a:cubicBezTo>
                      <a:pt x="774" y="7"/>
                      <a:pt x="741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225;p41">
                <a:extLst>
                  <a:ext uri="{FF2B5EF4-FFF2-40B4-BE49-F238E27FC236}">
                    <a16:creationId xmlns:a16="http://schemas.microsoft.com/office/drawing/2014/main" id="{C6806602-98E5-912E-7E98-32E721934080}"/>
                  </a:ext>
                </a:extLst>
              </p:cNvPr>
              <p:cNvSpPr/>
              <p:nvPr/>
            </p:nvSpPr>
            <p:spPr>
              <a:xfrm>
                <a:off x="2526912" y="3346765"/>
                <a:ext cx="91825" cy="51286"/>
              </a:xfrm>
              <a:custGeom>
                <a:avLst/>
                <a:gdLst/>
                <a:ahLst/>
                <a:cxnLst/>
                <a:rect l="l" t="t" r="r" b="b"/>
                <a:pathLst>
                  <a:path w="863" h="482" extrusionOk="0">
                    <a:moveTo>
                      <a:pt x="495" y="0"/>
                    </a:moveTo>
                    <a:cubicBezTo>
                      <a:pt x="461" y="0"/>
                      <a:pt x="427" y="7"/>
                      <a:pt x="402" y="21"/>
                    </a:cubicBezTo>
                    <a:lnTo>
                      <a:pt x="57" y="223"/>
                    </a:lnTo>
                    <a:cubicBezTo>
                      <a:pt x="0" y="252"/>
                      <a:pt x="0" y="302"/>
                      <a:pt x="57" y="330"/>
                    </a:cubicBezTo>
                    <a:lnTo>
                      <a:pt x="273" y="459"/>
                    </a:lnTo>
                    <a:cubicBezTo>
                      <a:pt x="298" y="474"/>
                      <a:pt x="332" y="481"/>
                      <a:pt x="366" y="481"/>
                    </a:cubicBezTo>
                    <a:cubicBezTo>
                      <a:pt x="400" y="481"/>
                      <a:pt x="434" y="474"/>
                      <a:pt x="459" y="459"/>
                    </a:cubicBezTo>
                    <a:lnTo>
                      <a:pt x="804" y="259"/>
                    </a:lnTo>
                    <a:cubicBezTo>
                      <a:pt x="863" y="230"/>
                      <a:pt x="863" y="180"/>
                      <a:pt x="804" y="150"/>
                    </a:cubicBezTo>
                    <a:lnTo>
                      <a:pt x="588" y="21"/>
                    </a:lnTo>
                    <a:cubicBezTo>
                      <a:pt x="563" y="7"/>
                      <a:pt x="529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226;p41">
                <a:extLst>
                  <a:ext uri="{FF2B5EF4-FFF2-40B4-BE49-F238E27FC236}">
                    <a16:creationId xmlns:a16="http://schemas.microsoft.com/office/drawing/2014/main" id="{2AC921ED-4512-5A45-FD2D-E640ADD9018B}"/>
                  </a:ext>
                </a:extLst>
              </p:cNvPr>
              <p:cNvSpPr/>
              <p:nvPr/>
            </p:nvSpPr>
            <p:spPr>
              <a:xfrm>
                <a:off x="2430511" y="3316865"/>
                <a:ext cx="136089" cy="7650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19" extrusionOk="0">
                    <a:moveTo>
                      <a:pt x="913" y="0"/>
                    </a:moveTo>
                    <a:cubicBezTo>
                      <a:pt x="879" y="0"/>
                      <a:pt x="845" y="8"/>
                      <a:pt x="820" y="22"/>
                    </a:cubicBezTo>
                    <a:lnTo>
                      <a:pt x="50" y="461"/>
                    </a:lnTo>
                    <a:cubicBezTo>
                      <a:pt x="0" y="490"/>
                      <a:pt x="0" y="540"/>
                      <a:pt x="50" y="568"/>
                    </a:cubicBezTo>
                    <a:lnTo>
                      <a:pt x="273" y="697"/>
                    </a:lnTo>
                    <a:cubicBezTo>
                      <a:pt x="298" y="712"/>
                      <a:pt x="332" y="719"/>
                      <a:pt x="366" y="719"/>
                    </a:cubicBezTo>
                    <a:cubicBezTo>
                      <a:pt x="400" y="719"/>
                      <a:pt x="434" y="712"/>
                      <a:pt x="459" y="697"/>
                    </a:cubicBezTo>
                    <a:lnTo>
                      <a:pt x="1229" y="259"/>
                    </a:lnTo>
                    <a:cubicBezTo>
                      <a:pt x="1279" y="223"/>
                      <a:pt x="1279" y="179"/>
                      <a:pt x="1229" y="152"/>
                    </a:cubicBezTo>
                    <a:lnTo>
                      <a:pt x="1006" y="22"/>
                    </a:lnTo>
                    <a:cubicBezTo>
                      <a:pt x="981" y="8"/>
                      <a:pt x="947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227;p41">
                <a:extLst>
                  <a:ext uri="{FF2B5EF4-FFF2-40B4-BE49-F238E27FC236}">
                    <a16:creationId xmlns:a16="http://schemas.microsoft.com/office/drawing/2014/main" id="{62A3A246-9D44-76AC-5BC7-064573320561}"/>
                  </a:ext>
                </a:extLst>
              </p:cNvPr>
              <p:cNvSpPr/>
              <p:nvPr/>
            </p:nvSpPr>
            <p:spPr>
              <a:xfrm>
                <a:off x="2376139" y="3380388"/>
                <a:ext cx="80334" cy="4437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17" extrusionOk="0">
                    <a:moveTo>
                      <a:pt x="389" y="0"/>
                    </a:moveTo>
                    <a:cubicBezTo>
                      <a:pt x="355" y="0"/>
                      <a:pt x="321" y="8"/>
                      <a:pt x="296" y="22"/>
                    </a:cubicBezTo>
                    <a:lnTo>
                      <a:pt x="58" y="159"/>
                    </a:lnTo>
                    <a:cubicBezTo>
                      <a:pt x="1" y="186"/>
                      <a:pt x="1" y="238"/>
                      <a:pt x="51" y="266"/>
                    </a:cubicBezTo>
                    <a:lnTo>
                      <a:pt x="273" y="395"/>
                    </a:lnTo>
                    <a:cubicBezTo>
                      <a:pt x="298" y="410"/>
                      <a:pt x="332" y="417"/>
                      <a:pt x="367" y="417"/>
                    </a:cubicBezTo>
                    <a:cubicBezTo>
                      <a:pt x="401" y="417"/>
                      <a:pt x="435" y="410"/>
                      <a:pt x="461" y="395"/>
                    </a:cubicBezTo>
                    <a:lnTo>
                      <a:pt x="698" y="259"/>
                    </a:lnTo>
                    <a:cubicBezTo>
                      <a:pt x="755" y="229"/>
                      <a:pt x="755" y="179"/>
                      <a:pt x="698" y="152"/>
                    </a:cubicBezTo>
                    <a:lnTo>
                      <a:pt x="482" y="22"/>
                    </a:lnTo>
                    <a:cubicBezTo>
                      <a:pt x="457" y="8"/>
                      <a:pt x="42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228;p41">
                <a:extLst>
                  <a:ext uri="{FF2B5EF4-FFF2-40B4-BE49-F238E27FC236}">
                    <a16:creationId xmlns:a16="http://schemas.microsoft.com/office/drawing/2014/main" id="{76BF3BC8-1A34-C798-D617-2A2D622FE6F4}"/>
                  </a:ext>
                </a:extLst>
              </p:cNvPr>
              <p:cNvSpPr/>
              <p:nvPr/>
            </p:nvSpPr>
            <p:spPr>
              <a:xfrm>
                <a:off x="2324959" y="3411671"/>
                <a:ext cx="77355" cy="428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3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2"/>
                    </a:cubicBezTo>
                    <a:lnTo>
                      <a:pt x="50" y="144"/>
                    </a:lnTo>
                    <a:cubicBezTo>
                      <a:pt x="0" y="173"/>
                      <a:pt x="0" y="223"/>
                      <a:pt x="50" y="253"/>
                    </a:cubicBezTo>
                    <a:lnTo>
                      <a:pt x="273" y="382"/>
                    </a:lnTo>
                    <a:cubicBezTo>
                      <a:pt x="298" y="396"/>
                      <a:pt x="332" y="403"/>
                      <a:pt x="366" y="403"/>
                    </a:cubicBezTo>
                    <a:cubicBezTo>
                      <a:pt x="400" y="403"/>
                      <a:pt x="434" y="396"/>
                      <a:pt x="459" y="382"/>
                    </a:cubicBezTo>
                    <a:lnTo>
                      <a:pt x="668" y="260"/>
                    </a:lnTo>
                    <a:cubicBezTo>
                      <a:pt x="727" y="230"/>
                      <a:pt x="727" y="180"/>
                      <a:pt x="675" y="151"/>
                    </a:cubicBezTo>
                    <a:lnTo>
                      <a:pt x="452" y="22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229;p41">
                <a:extLst>
                  <a:ext uri="{FF2B5EF4-FFF2-40B4-BE49-F238E27FC236}">
                    <a16:creationId xmlns:a16="http://schemas.microsoft.com/office/drawing/2014/main" id="{5458533B-11EE-C7E2-9673-21FB5EC153D8}"/>
                  </a:ext>
                </a:extLst>
              </p:cNvPr>
              <p:cNvSpPr/>
              <p:nvPr/>
            </p:nvSpPr>
            <p:spPr>
              <a:xfrm>
                <a:off x="1646531" y="3658101"/>
                <a:ext cx="119384" cy="6788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38" extrusionOk="0">
                    <a:moveTo>
                      <a:pt x="740" y="0"/>
                    </a:moveTo>
                    <a:cubicBezTo>
                      <a:pt x="706" y="0"/>
                      <a:pt x="672" y="9"/>
                      <a:pt x="647" y="28"/>
                    </a:cubicBezTo>
                    <a:lnTo>
                      <a:pt x="50" y="366"/>
                    </a:lnTo>
                    <a:cubicBezTo>
                      <a:pt x="0" y="395"/>
                      <a:pt x="0" y="445"/>
                      <a:pt x="50" y="474"/>
                    </a:cubicBezTo>
                    <a:lnTo>
                      <a:pt x="288" y="611"/>
                    </a:lnTo>
                    <a:cubicBezTo>
                      <a:pt x="317" y="629"/>
                      <a:pt x="351" y="638"/>
                      <a:pt x="385" y="638"/>
                    </a:cubicBezTo>
                    <a:cubicBezTo>
                      <a:pt x="419" y="638"/>
                      <a:pt x="453" y="629"/>
                      <a:pt x="482" y="611"/>
                    </a:cubicBezTo>
                    <a:lnTo>
                      <a:pt x="1072" y="273"/>
                    </a:lnTo>
                    <a:cubicBezTo>
                      <a:pt x="1122" y="243"/>
                      <a:pt x="1122" y="193"/>
                      <a:pt x="1072" y="164"/>
                    </a:cubicBezTo>
                    <a:lnTo>
                      <a:pt x="834" y="28"/>
                    </a:lnTo>
                    <a:cubicBezTo>
                      <a:pt x="809" y="9"/>
                      <a:pt x="775" y="0"/>
                      <a:pt x="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230;p41">
                <a:extLst>
                  <a:ext uri="{FF2B5EF4-FFF2-40B4-BE49-F238E27FC236}">
                    <a16:creationId xmlns:a16="http://schemas.microsoft.com/office/drawing/2014/main" id="{0EA8ADE9-3398-F8EF-6328-AFB5E6F7AD87}"/>
                  </a:ext>
                </a:extLst>
              </p:cNvPr>
              <p:cNvSpPr/>
              <p:nvPr/>
            </p:nvSpPr>
            <p:spPr>
              <a:xfrm>
                <a:off x="1738251" y="3627350"/>
                <a:ext cx="81292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425" extrusionOk="0">
                    <a:moveTo>
                      <a:pt x="380" y="1"/>
                    </a:moveTo>
                    <a:cubicBezTo>
                      <a:pt x="346" y="1"/>
                      <a:pt x="314" y="8"/>
                      <a:pt x="289" y="22"/>
                    </a:cubicBezTo>
                    <a:lnTo>
                      <a:pt x="58" y="160"/>
                    </a:lnTo>
                    <a:cubicBezTo>
                      <a:pt x="1" y="187"/>
                      <a:pt x="1" y="237"/>
                      <a:pt x="51" y="267"/>
                    </a:cubicBezTo>
                    <a:lnTo>
                      <a:pt x="296" y="403"/>
                    </a:lnTo>
                    <a:cubicBezTo>
                      <a:pt x="321" y="418"/>
                      <a:pt x="353" y="425"/>
                      <a:pt x="387" y="425"/>
                    </a:cubicBezTo>
                    <a:cubicBezTo>
                      <a:pt x="420" y="425"/>
                      <a:pt x="454" y="418"/>
                      <a:pt x="482" y="403"/>
                    </a:cubicBezTo>
                    <a:lnTo>
                      <a:pt x="712" y="273"/>
                    </a:lnTo>
                    <a:cubicBezTo>
                      <a:pt x="763" y="246"/>
                      <a:pt x="763" y="194"/>
                      <a:pt x="712" y="167"/>
                    </a:cubicBezTo>
                    <a:lnTo>
                      <a:pt x="475" y="22"/>
                    </a:lnTo>
                    <a:cubicBezTo>
                      <a:pt x="447" y="8"/>
                      <a:pt x="413" y="1"/>
                      <a:pt x="3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231;p41">
                <a:extLst>
                  <a:ext uri="{FF2B5EF4-FFF2-40B4-BE49-F238E27FC236}">
                    <a16:creationId xmlns:a16="http://schemas.microsoft.com/office/drawing/2014/main" id="{3E348100-254F-8BC9-FE0F-209923466C12}"/>
                  </a:ext>
                </a:extLst>
              </p:cNvPr>
              <p:cNvSpPr/>
              <p:nvPr/>
            </p:nvSpPr>
            <p:spPr>
              <a:xfrm>
                <a:off x="1700903" y="3669486"/>
                <a:ext cx="151517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806" extrusionOk="0">
                    <a:moveTo>
                      <a:pt x="1063" y="0"/>
                    </a:moveTo>
                    <a:cubicBezTo>
                      <a:pt x="1029" y="0"/>
                      <a:pt x="995" y="8"/>
                      <a:pt x="970" y="22"/>
                    </a:cubicBezTo>
                    <a:lnTo>
                      <a:pt x="50" y="554"/>
                    </a:lnTo>
                    <a:cubicBezTo>
                      <a:pt x="0" y="583"/>
                      <a:pt x="0" y="633"/>
                      <a:pt x="50" y="661"/>
                    </a:cubicBezTo>
                    <a:lnTo>
                      <a:pt x="259" y="783"/>
                    </a:lnTo>
                    <a:cubicBezTo>
                      <a:pt x="284" y="798"/>
                      <a:pt x="318" y="805"/>
                      <a:pt x="352" y="805"/>
                    </a:cubicBezTo>
                    <a:cubicBezTo>
                      <a:pt x="386" y="805"/>
                      <a:pt x="420" y="798"/>
                      <a:pt x="445" y="783"/>
                    </a:cubicBezTo>
                    <a:lnTo>
                      <a:pt x="1365" y="252"/>
                    </a:lnTo>
                    <a:cubicBezTo>
                      <a:pt x="1423" y="222"/>
                      <a:pt x="1423" y="172"/>
                      <a:pt x="1373" y="143"/>
                    </a:cubicBezTo>
                    <a:lnTo>
                      <a:pt x="1158" y="22"/>
                    </a:lnTo>
                    <a:cubicBezTo>
                      <a:pt x="1132" y="8"/>
                      <a:pt x="1097" y="0"/>
                      <a:pt x="1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232;p41">
                <a:extLst>
                  <a:ext uri="{FF2B5EF4-FFF2-40B4-BE49-F238E27FC236}">
                    <a16:creationId xmlns:a16="http://schemas.microsoft.com/office/drawing/2014/main" id="{7FC83560-607A-5BD4-1C31-66E347E65FCE}"/>
                  </a:ext>
                </a:extLst>
              </p:cNvPr>
              <p:cNvSpPr/>
              <p:nvPr/>
            </p:nvSpPr>
            <p:spPr>
              <a:xfrm>
                <a:off x="1827736" y="3639055"/>
                <a:ext cx="76610" cy="43306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07" extrusionOk="0">
                    <a:moveTo>
                      <a:pt x="368" y="0"/>
                    </a:moveTo>
                    <a:cubicBezTo>
                      <a:pt x="333" y="0"/>
                      <a:pt x="299" y="9"/>
                      <a:pt x="274" y="27"/>
                    </a:cubicBezTo>
                    <a:lnTo>
                      <a:pt x="52" y="150"/>
                    </a:lnTo>
                    <a:cubicBezTo>
                      <a:pt x="0" y="179"/>
                      <a:pt x="0" y="229"/>
                      <a:pt x="52" y="257"/>
                    </a:cubicBezTo>
                    <a:lnTo>
                      <a:pt x="259" y="379"/>
                    </a:lnTo>
                    <a:cubicBezTo>
                      <a:pt x="285" y="397"/>
                      <a:pt x="319" y="406"/>
                      <a:pt x="354" y="406"/>
                    </a:cubicBezTo>
                    <a:cubicBezTo>
                      <a:pt x="388" y="406"/>
                      <a:pt x="422" y="397"/>
                      <a:pt x="447" y="379"/>
                    </a:cubicBezTo>
                    <a:lnTo>
                      <a:pt x="669" y="257"/>
                    </a:lnTo>
                    <a:cubicBezTo>
                      <a:pt x="719" y="229"/>
                      <a:pt x="719" y="179"/>
                      <a:pt x="669" y="150"/>
                    </a:cubicBezTo>
                    <a:lnTo>
                      <a:pt x="461" y="27"/>
                    </a:lnTo>
                    <a:cubicBezTo>
                      <a:pt x="436" y="9"/>
                      <a:pt x="402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233;p41">
                <a:extLst>
                  <a:ext uri="{FF2B5EF4-FFF2-40B4-BE49-F238E27FC236}">
                    <a16:creationId xmlns:a16="http://schemas.microsoft.com/office/drawing/2014/main" id="{90754541-FD0B-12E7-075E-59961BCCA67C}"/>
                  </a:ext>
                </a:extLst>
              </p:cNvPr>
              <p:cNvSpPr/>
              <p:nvPr/>
            </p:nvSpPr>
            <p:spPr>
              <a:xfrm>
                <a:off x="2243773" y="3398690"/>
                <a:ext cx="76716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04" extrusionOk="0">
                    <a:moveTo>
                      <a:pt x="368" y="1"/>
                    </a:moveTo>
                    <a:cubicBezTo>
                      <a:pt x="334" y="1"/>
                      <a:pt x="299" y="8"/>
                      <a:pt x="273" y="23"/>
                    </a:cubicBezTo>
                    <a:lnTo>
                      <a:pt x="51" y="152"/>
                    </a:lnTo>
                    <a:cubicBezTo>
                      <a:pt x="1" y="180"/>
                      <a:pt x="1" y="230"/>
                      <a:pt x="51" y="259"/>
                    </a:cubicBezTo>
                    <a:lnTo>
                      <a:pt x="260" y="382"/>
                    </a:lnTo>
                    <a:cubicBezTo>
                      <a:pt x="285" y="396"/>
                      <a:pt x="319" y="404"/>
                      <a:pt x="353" y="404"/>
                    </a:cubicBezTo>
                    <a:cubicBezTo>
                      <a:pt x="387" y="404"/>
                      <a:pt x="421" y="396"/>
                      <a:pt x="446" y="382"/>
                    </a:cubicBezTo>
                    <a:lnTo>
                      <a:pt x="670" y="252"/>
                    </a:lnTo>
                    <a:cubicBezTo>
                      <a:pt x="720" y="223"/>
                      <a:pt x="720" y="180"/>
                      <a:pt x="670" y="144"/>
                    </a:cubicBezTo>
                    <a:lnTo>
                      <a:pt x="462" y="23"/>
                    </a:lnTo>
                    <a:cubicBezTo>
                      <a:pt x="437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234;p41">
                <a:extLst>
                  <a:ext uri="{FF2B5EF4-FFF2-40B4-BE49-F238E27FC236}">
                    <a16:creationId xmlns:a16="http://schemas.microsoft.com/office/drawing/2014/main" id="{17963BD6-EFBB-3234-802B-90F1D0F91874}"/>
                  </a:ext>
                </a:extLst>
              </p:cNvPr>
              <p:cNvSpPr/>
              <p:nvPr/>
            </p:nvSpPr>
            <p:spPr>
              <a:xfrm>
                <a:off x="1538638" y="3681722"/>
                <a:ext cx="81930" cy="4575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0" extrusionOk="0">
                    <a:moveTo>
                      <a:pt x="411" y="1"/>
                    </a:moveTo>
                    <a:cubicBezTo>
                      <a:pt x="377" y="1"/>
                      <a:pt x="342" y="7"/>
                      <a:pt x="317" y="21"/>
                    </a:cubicBezTo>
                    <a:lnTo>
                      <a:pt x="52" y="173"/>
                    </a:lnTo>
                    <a:cubicBezTo>
                      <a:pt x="0" y="201"/>
                      <a:pt x="0" y="252"/>
                      <a:pt x="52" y="280"/>
                    </a:cubicBezTo>
                    <a:lnTo>
                      <a:pt x="267" y="402"/>
                    </a:lnTo>
                    <a:cubicBezTo>
                      <a:pt x="292" y="421"/>
                      <a:pt x="326" y="430"/>
                      <a:pt x="361" y="430"/>
                    </a:cubicBezTo>
                    <a:cubicBezTo>
                      <a:pt x="395" y="430"/>
                      <a:pt x="429" y="421"/>
                      <a:pt x="454" y="402"/>
                    </a:cubicBezTo>
                    <a:lnTo>
                      <a:pt x="712" y="252"/>
                    </a:lnTo>
                    <a:cubicBezTo>
                      <a:pt x="769" y="223"/>
                      <a:pt x="769" y="173"/>
                      <a:pt x="712" y="144"/>
                    </a:cubicBezTo>
                    <a:lnTo>
                      <a:pt x="504" y="21"/>
                    </a:lnTo>
                    <a:cubicBezTo>
                      <a:pt x="479" y="7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235;p41">
                <a:extLst>
                  <a:ext uri="{FF2B5EF4-FFF2-40B4-BE49-F238E27FC236}">
                    <a16:creationId xmlns:a16="http://schemas.microsoft.com/office/drawing/2014/main" id="{5DE20DD7-B013-A260-7F9A-69FDA9BFE741}"/>
                  </a:ext>
                </a:extLst>
              </p:cNvPr>
              <p:cNvSpPr/>
              <p:nvPr/>
            </p:nvSpPr>
            <p:spPr>
              <a:xfrm>
                <a:off x="1590031" y="3711515"/>
                <a:ext cx="84164" cy="47349"/>
              </a:xfrm>
              <a:custGeom>
                <a:avLst/>
                <a:gdLst/>
                <a:ahLst/>
                <a:cxnLst/>
                <a:rect l="l" t="t" r="r" b="b"/>
                <a:pathLst>
                  <a:path w="791" h="445" extrusionOk="0">
                    <a:moveTo>
                      <a:pt x="409" y="0"/>
                    </a:moveTo>
                    <a:cubicBezTo>
                      <a:pt x="375" y="0"/>
                      <a:pt x="341" y="8"/>
                      <a:pt x="316" y="22"/>
                    </a:cubicBezTo>
                    <a:lnTo>
                      <a:pt x="50" y="173"/>
                    </a:lnTo>
                    <a:cubicBezTo>
                      <a:pt x="0" y="202"/>
                      <a:pt x="0" y="252"/>
                      <a:pt x="50" y="281"/>
                    </a:cubicBezTo>
                    <a:lnTo>
                      <a:pt x="286" y="417"/>
                    </a:lnTo>
                    <a:cubicBezTo>
                      <a:pt x="311" y="436"/>
                      <a:pt x="346" y="445"/>
                      <a:pt x="380" y="445"/>
                    </a:cubicBezTo>
                    <a:cubicBezTo>
                      <a:pt x="414" y="445"/>
                      <a:pt x="449" y="436"/>
                      <a:pt x="474" y="417"/>
                    </a:cubicBezTo>
                    <a:lnTo>
                      <a:pt x="740" y="266"/>
                    </a:lnTo>
                    <a:cubicBezTo>
                      <a:pt x="790" y="238"/>
                      <a:pt x="790" y="188"/>
                      <a:pt x="740" y="159"/>
                    </a:cubicBezTo>
                    <a:lnTo>
                      <a:pt x="502" y="22"/>
                    </a:lnTo>
                    <a:cubicBezTo>
                      <a:pt x="477" y="8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236;p41">
                <a:extLst>
                  <a:ext uri="{FF2B5EF4-FFF2-40B4-BE49-F238E27FC236}">
                    <a16:creationId xmlns:a16="http://schemas.microsoft.com/office/drawing/2014/main" id="{EC9F1CB1-49E3-49DE-BCDF-748ABB5C51AA}"/>
                  </a:ext>
                </a:extLst>
              </p:cNvPr>
              <p:cNvSpPr/>
              <p:nvPr/>
            </p:nvSpPr>
            <p:spPr>
              <a:xfrm>
                <a:off x="1911901" y="3470618"/>
                <a:ext cx="73524" cy="4117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87" extrusionOk="0">
                    <a:moveTo>
                      <a:pt x="334" y="1"/>
                    </a:moveTo>
                    <a:cubicBezTo>
                      <a:pt x="301" y="1"/>
                      <a:pt x="267" y="8"/>
                      <a:pt x="237" y="21"/>
                    </a:cubicBezTo>
                    <a:lnTo>
                      <a:pt x="58" y="130"/>
                    </a:lnTo>
                    <a:cubicBezTo>
                      <a:pt x="1" y="158"/>
                      <a:pt x="1" y="209"/>
                      <a:pt x="51" y="237"/>
                    </a:cubicBezTo>
                    <a:lnTo>
                      <a:pt x="267" y="359"/>
                    </a:lnTo>
                    <a:cubicBezTo>
                      <a:pt x="292" y="378"/>
                      <a:pt x="326" y="387"/>
                      <a:pt x="360" y="387"/>
                    </a:cubicBezTo>
                    <a:cubicBezTo>
                      <a:pt x="394" y="387"/>
                      <a:pt x="428" y="378"/>
                      <a:pt x="453" y="359"/>
                    </a:cubicBezTo>
                    <a:lnTo>
                      <a:pt x="641" y="259"/>
                    </a:lnTo>
                    <a:cubicBezTo>
                      <a:pt x="691" y="223"/>
                      <a:pt x="691" y="180"/>
                      <a:pt x="641" y="151"/>
                    </a:cubicBezTo>
                    <a:lnTo>
                      <a:pt x="425" y="21"/>
                    </a:lnTo>
                    <a:cubicBezTo>
                      <a:pt x="399" y="8"/>
                      <a:pt x="367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237;p41">
                <a:extLst>
                  <a:ext uri="{FF2B5EF4-FFF2-40B4-BE49-F238E27FC236}">
                    <a16:creationId xmlns:a16="http://schemas.microsoft.com/office/drawing/2014/main" id="{3B68FC82-8415-B799-EB5D-C9C9C25D52F9}"/>
                  </a:ext>
                </a:extLst>
              </p:cNvPr>
              <p:cNvSpPr/>
              <p:nvPr/>
            </p:nvSpPr>
            <p:spPr>
              <a:xfrm>
                <a:off x="1505760" y="3662463"/>
                <a:ext cx="62884" cy="34581"/>
              </a:xfrm>
              <a:custGeom>
                <a:avLst/>
                <a:gdLst/>
                <a:ahLst/>
                <a:cxnLst/>
                <a:rect l="l" t="t" r="r" b="b"/>
                <a:pathLst>
                  <a:path w="591" h="325" extrusionOk="0">
                    <a:moveTo>
                      <a:pt x="411" y="1"/>
                    </a:moveTo>
                    <a:cubicBezTo>
                      <a:pt x="377" y="1"/>
                      <a:pt x="343" y="8"/>
                      <a:pt x="318" y="23"/>
                    </a:cubicBezTo>
                    <a:lnTo>
                      <a:pt x="50" y="175"/>
                    </a:lnTo>
                    <a:cubicBezTo>
                      <a:pt x="0" y="202"/>
                      <a:pt x="0" y="252"/>
                      <a:pt x="50" y="282"/>
                    </a:cubicBezTo>
                    <a:lnTo>
                      <a:pt x="86" y="304"/>
                    </a:lnTo>
                    <a:cubicBezTo>
                      <a:pt x="111" y="318"/>
                      <a:pt x="146" y="325"/>
                      <a:pt x="180" y="325"/>
                    </a:cubicBezTo>
                    <a:cubicBezTo>
                      <a:pt x="214" y="325"/>
                      <a:pt x="249" y="318"/>
                      <a:pt x="275" y="304"/>
                    </a:cubicBezTo>
                    <a:lnTo>
                      <a:pt x="540" y="152"/>
                    </a:lnTo>
                    <a:cubicBezTo>
                      <a:pt x="590" y="123"/>
                      <a:pt x="590" y="73"/>
                      <a:pt x="540" y="45"/>
                    </a:cubicBezTo>
                    <a:lnTo>
                      <a:pt x="504" y="23"/>
                    </a:lnTo>
                    <a:cubicBezTo>
                      <a:pt x="479" y="8"/>
                      <a:pt x="445" y="1"/>
                      <a:pt x="4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238;p41">
                <a:extLst>
                  <a:ext uri="{FF2B5EF4-FFF2-40B4-BE49-F238E27FC236}">
                    <a16:creationId xmlns:a16="http://schemas.microsoft.com/office/drawing/2014/main" id="{53D7DFA5-74C4-F7A7-B488-D223A4CC91A0}"/>
                  </a:ext>
                </a:extLst>
              </p:cNvPr>
              <p:cNvSpPr/>
              <p:nvPr/>
            </p:nvSpPr>
            <p:spPr>
              <a:xfrm>
                <a:off x="1614398" y="3601388"/>
                <a:ext cx="59798" cy="3373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17" extrusionOk="0">
                    <a:moveTo>
                      <a:pt x="382" y="0"/>
                    </a:moveTo>
                    <a:cubicBezTo>
                      <a:pt x="348" y="0"/>
                      <a:pt x="314" y="8"/>
                      <a:pt x="289" y="22"/>
                    </a:cubicBezTo>
                    <a:lnTo>
                      <a:pt x="51" y="166"/>
                    </a:lnTo>
                    <a:cubicBezTo>
                      <a:pt x="0" y="195"/>
                      <a:pt x="0" y="245"/>
                      <a:pt x="51" y="274"/>
                    </a:cubicBezTo>
                    <a:lnTo>
                      <a:pt x="87" y="295"/>
                    </a:lnTo>
                    <a:cubicBezTo>
                      <a:pt x="112" y="310"/>
                      <a:pt x="144" y="317"/>
                      <a:pt x="177" y="317"/>
                    </a:cubicBezTo>
                    <a:cubicBezTo>
                      <a:pt x="211" y="317"/>
                      <a:pt x="245" y="310"/>
                      <a:pt x="273" y="295"/>
                    </a:cubicBezTo>
                    <a:lnTo>
                      <a:pt x="511" y="152"/>
                    </a:lnTo>
                    <a:cubicBezTo>
                      <a:pt x="561" y="122"/>
                      <a:pt x="561" y="72"/>
                      <a:pt x="511" y="43"/>
                    </a:cubicBezTo>
                    <a:lnTo>
                      <a:pt x="475" y="22"/>
                    </a:lnTo>
                    <a:cubicBezTo>
                      <a:pt x="450" y="8"/>
                      <a:pt x="416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239;p41">
                <a:extLst>
                  <a:ext uri="{FF2B5EF4-FFF2-40B4-BE49-F238E27FC236}">
                    <a16:creationId xmlns:a16="http://schemas.microsoft.com/office/drawing/2014/main" id="{D708B9FF-BCD5-DEC4-465C-BB30A1FDBD32}"/>
                  </a:ext>
                </a:extLst>
              </p:cNvPr>
              <p:cNvSpPr/>
              <p:nvPr/>
            </p:nvSpPr>
            <p:spPr>
              <a:xfrm>
                <a:off x="1562473" y="3632777"/>
                <a:ext cx="57351" cy="31389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5" extrusionOk="0">
                    <a:moveTo>
                      <a:pt x="359" y="0"/>
                    </a:moveTo>
                    <a:cubicBezTo>
                      <a:pt x="325" y="0"/>
                      <a:pt x="291" y="8"/>
                      <a:pt x="266" y="22"/>
                    </a:cubicBezTo>
                    <a:lnTo>
                      <a:pt x="57" y="143"/>
                    </a:lnTo>
                    <a:cubicBezTo>
                      <a:pt x="0" y="179"/>
                      <a:pt x="0" y="222"/>
                      <a:pt x="57" y="252"/>
                    </a:cubicBezTo>
                    <a:lnTo>
                      <a:pt x="87" y="272"/>
                    </a:lnTo>
                    <a:cubicBezTo>
                      <a:pt x="115" y="287"/>
                      <a:pt x="149" y="294"/>
                      <a:pt x="183" y="294"/>
                    </a:cubicBezTo>
                    <a:cubicBezTo>
                      <a:pt x="217" y="294"/>
                      <a:pt x="251" y="287"/>
                      <a:pt x="280" y="272"/>
                    </a:cubicBezTo>
                    <a:lnTo>
                      <a:pt x="488" y="152"/>
                    </a:lnTo>
                    <a:cubicBezTo>
                      <a:pt x="539" y="122"/>
                      <a:pt x="539" y="72"/>
                      <a:pt x="488" y="43"/>
                    </a:cubicBezTo>
                    <a:lnTo>
                      <a:pt x="452" y="22"/>
                    </a:lnTo>
                    <a:cubicBezTo>
                      <a:pt x="427" y="8"/>
                      <a:pt x="393" y="0"/>
                      <a:pt x="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240;p41">
                <a:extLst>
                  <a:ext uri="{FF2B5EF4-FFF2-40B4-BE49-F238E27FC236}">
                    <a16:creationId xmlns:a16="http://schemas.microsoft.com/office/drawing/2014/main" id="{B036D872-A817-9A3D-CB44-6F30D9602596}"/>
                  </a:ext>
                </a:extLst>
              </p:cNvPr>
              <p:cNvSpPr/>
              <p:nvPr/>
            </p:nvSpPr>
            <p:spPr>
              <a:xfrm>
                <a:off x="1595351" y="3620434"/>
                <a:ext cx="130769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699" extrusionOk="0">
                    <a:moveTo>
                      <a:pt x="870" y="1"/>
                    </a:moveTo>
                    <a:cubicBezTo>
                      <a:pt x="835" y="1"/>
                      <a:pt x="801" y="8"/>
                      <a:pt x="776" y="23"/>
                    </a:cubicBezTo>
                    <a:lnTo>
                      <a:pt x="57" y="440"/>
                    </a:lnTo>
                    <a:cubicBezTo>
                      <a:pt x="0" y="468"/>
                      <a:pt x="0" y="518"/>
                      <a:pt x="50" y="547"/>
                    </a:cubicBezTo>
                    <a:lnTo>
                      <a:pt x="266" y="677"/>
                    </a:lnTo>
                    <a:cubicBezTo>
                      <a:pt x="291" y="691"/>
                      <a:pt x="325" y="699"/>
                      <a:pt x="359" y="699"/>
                    </a:cubicBezTo>
                    <a:cubicBezTo>
                      <a:pt x="393" y="699"/>
                      <a:pt x="427" y="691"/>
                      <a:pt x="452" y="677"/>
                    </a:cubicBezTo>
                    <a:lnTo>
                      <a:pt x="1171" y="259"/>
                    </a:lnTo>
                    <a:cubicBezTo>
                      <a:pt x="1228" y="225"/>
                      <a:pt x="1228" y="181"/>
                      <a:pt x="1178" y="145"/>
                    </a:cubicBezTo>
                    <a:lnTo>
                      <a:pt x="963" y="23"/>
                    </a:lnTo>
                    <a:cubicBezTo>
                      <a:pt x="938" y="8"/>
                      <a:pt x="904" y="1"/>
                      <a:pt x="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241;p41">
                <a:extLst>
                  <a:ext uri="{FF2B5EF4-FFF2-40B4-BE49-F238E27FC236}">
                    <a16:creationId xmlns:a16="http://schemas.microsoft.com/office/drawing/2014/main" id="{DBA1275D-6670-C630-6916-6F4472C2E187}"/>
                  </a:ext>
                </a:extLst>
              </p:cNvPr>
              <p:cNvSpPr/>
              <p:nvPr/>
            </p:nvSpPr>
            <p:spPr>
              <a:xfrm>
                <a:off x="1668025" y="3570744"/>
                <a:ext cx="59692" cy="3298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310" extrusionOk="0">
                    <a:moveTo>
                      <a:pt x="380" y="0"/>
                    </a:moveTo>
                    <a:cubicBezTo>
                      <a:pt x="346" y="0"/>
                      <a:pt x="312" y="8"/>
                      <a:pt x="287" y="22"/>
                    </a:cubicBezTo>
                    <a:lnTo>
                      <a:pt x="57" y="159"/>
                    </a:lnTo>
                    <a:cubicBezTo>
                      <a:pt x="7" y="188"/>
                      <a:pt x="0" y="238"/>
                      <a:pt x="57" y="267"/>
                    </a:cubicBezTo>
                    <a:lnTo>
                      <a:pt x="86" y="288"/>
                    </a:lnTo>
                    <a:cubicBezTo>
                      <a:pt x="115" y="303"/>
                      <a:pt x="149" y="310"/>
                      <a:pt x="183" y="310"/>
                    </a:cubicBezTo>
                    <a:cubicBezTo>
                      <a:pt x="217" y="310"/>
                      <a:pt x="251" y="303"/>
                      <a:pt x="280" y="288"/>
                    </a:cubicBezTo>
                    <a:lnTo>
                      <a:pt x="502" y="152"/>
                    </a:lnTo>
                    <a:cubicBezTo>
                      <a:pt x="561" y="122"/>
                      <a:pt x="561" y="72"/>
                      <a:pt x="509" y="45"/>
                    </a:cubicBezTo>
                    <a:lnTo>
                      <a:pt x="475" y="22"/>
                    </a:lnTo>
                    <a:cubicBezTo>
                      <a:pt x="449" y="8"/>
                      <a:pt x="414" y="0"/>
                      <a:pt x="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242;p41">
                <a:extLst>
                  <a:ext uri="{FF2B5EF4-FFF2-40B4-BE49-F238E27FC236}">
                    <a16:creationId xmlns:a16="http://schemas.microsoft.com/office/drawing/2014/main" id="{CA09DF22-DA9C-280F-618D-E0F50BE66ECB}"/>
                  </a:ext>
                </a:extLst>
              </p:cNvPr>
              <p:cNvSpPr/>
              <p:nvPr/>
            </p:nvSpPr>
            <p:spPr>
              <a:xfrm>
                <a:off x="1721439" y="3540951"/>
                <a:ext cx="58309" cy="32027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1" extrusionOk="0">
                    <a:moveTo>
                      <a:pt x="368" y="1"/>
                    </a:moveTo>
                    <a:cubicBezTo>
                      <a:pt x="334" y="1"/>
                      <a:pt x="300" y="8"/>
                      <a:pt x="275" y="23"/>
                    </a:cubicBezTo>
                    <a:lnTo>
                      <a:pt x="50" y="144"/>
                    </a:lnTo>
                    <a:cubicBezTo>
                      <a:pt x="0" y="180"/>
                      <a:pt x="0" y="223"/>
                      <a:pt x="50" y="259"/>
                    </a:cubicBezTo>
                    <a:lnTo>
                      <a:pt x="86" y="273"/>
                    </a:lnTo>
                    <a:cubicBezTo>
                      <a:pt x="112" y="291"/>
                      <a:pt x="146" y="300"/>
                      <a:pt x="180" y="300"/>
                    </a:cubicBezTo>
                    <a:cubicBezTo>
                      <a:pt x="214" y="300"/>
                      <a:pt x="249" y="291"/>
                      <a:pt x="275" y="273"/>
                    </a:cubicBezTo>
                    <a:lnTo>
                      <a:pt x="497" y="152"/>
                    </a:lnTo>
                    <a:cubicBezTo>
                      <a:pt x="547" y="123"/>
                      <a:pt x="547" y="73"/>
                      <a:pt x="497" y="44"/>
                    </a:cubicBezTo>
                    <a:lnTo>
                      <a:pt x="461" y="23"/>
                    </a:lnTo>
                    <a:cubicBezTo>
                      <a:pt x="436" y="8"/>
                      <a:pt x="402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243;p41">
                <a:extLst>
                  <a:ext uri="{FF2B5EF4-FFF2-40B4-BE49-F238E27FC236}">
                    <a16:creationId xmlns:a16="http://schemas.microsoft.com/office/drawing/2014/main" id="{E5688AD8-D285-DE97-ABD0-4DB3AC8F922D}"/>
                  </a:ext>
                </a:extLst>
              </p:cNvPr>
              <p:cNvSpPr/>
              <p:nvPr/>
            </p:nvSpPr>
            <p:spPr>
              <a:xfrm>
                <a:off x="1773577" y="3511051"/>
                <a:ext cx="57351" cy="3160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97" extrusionOk="0">
                    <a:moveTo>
                      <a:pt x="359" y="1"/>
                    </a:moveTo>
                    <a:cubicBezTo>
                      <a:pt x="325" y="1"/>
                      <a:pt x="291" y="8"/>
                      <a:pt x="266" y="23"/>
                    </a:cubicBezTo>
                    <a:lnTo>
                      <a:pt x="57" y="145"/>
                    </a:lnTo>
                    <a:cubicBezTo>
                      <a:pt x="0" y="174"/>
                      <a:pt x="0" y="224"/>
                      <a:pt x="57" y="252"/>
                    </a:cubicBezTo>
                    <a:lnTo>
                      <a:pt x="86" y="274"/>
                    </a:lnTo>
                    <a:cubicBezTo>
                      <a:pt x="115" y="289"/>
                      <a:pt x="149" y="296"/>
                      <a:pt x="183" y="296"/>
                    </a:cubicBezTo>
                    <a:cubicBezTo>
                      <a:pt x="217" y="296"/>
                      <a:pt x="251" y="289"/>
                      <a:pt x="280" y="274"/>
                    </a:cubicBezTo>
                    <a:lnTo>
                      <a:pt x="488" y="152"/>
                    </a:lnTo>
                    <a:cubicBezTo>
                      <a:pt x="538" y="123"/>
                      <a:pt x="538" y="73"/>
                      <a:pt x="488" y="45"/>
                    </a:cubicBezTo>
                    <a:lnTo>
                      <a:pt x="452" y="23"/>
                    </a:lnTo>
                    <a:cubicBezTo>
                      <a:pt x="427" y="8"/>
                      <a:pt x="393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244;p41">
                <a:extLst>
                  <a:ext uri="{FF2B5EF4-FFF2-40B4-BE49-F238E27FC236}">
                    <a16:creationId xmlns:a16="http://schemas.microsoft.com/office/drawing/2014/main" id="{F1BB12B7-317F-B0D2-E7C5-B6D31065E331}"/>
                  </a:ext>
                </a:extLst>
              </p:cNvPr>
              <p:cNvSpPr/>
              <p:nvPr/>
            </p:nvSpPr>
            <p:spPr>
              <a:xfrm>
                <a:off x="1806349" y="3530310"/>
                <a:ext cx="76503" cy="420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395" extrusionOk="0">
                    <a:moveTo>
                      <a:pt x="360" y="0"/>
                    </a:moveTo>
                    <a:cubicBezTo>
                      <a:pt x="326" y="0"/>
                      <a:pt x="292" y="7"/>
                      <a:pt x="267" y="21"/>
                    </a:cubicBezTo>
                    <a:lnTo>
                      <a:pt x="58" y="144"/>
                    </a:lnTo>
                    <a:cubicBezTo>
                      <a:pt x="1" y="173"/>
                      <a:pt x="1" y="223"/>
                      <a:pt x="51" y="252"/>
                    </a:cubicBezTo>
                    <a:lnTo>
                      <a:pt x="267" y="373"/>
                    </a:lnTo>
                    <a:cubicBezTo>
                      <a:pt x="292" y="388"/>
                      <a:pt x="326" y="395"/>
                      <a:pt x="360" y="395"/>
                    </a:cubicBezTo>
                    <a:cubicBezTo>
                      <a:pt x="394" y="395"/>
                      <a:pt x="428" y="388"/>
                      <a:pt x="453" y="373"/>
                    </a:cubicBezTo>
                    <a:lnTo>
                      <a:pt x="669" y="252"/>
                    </a:lnTo>
                    <a:cubicBezTo>
                      <a:pt x="719" y="223"/>
                      <a:pt x="719" y="173"/>
                      <a:pt x="669" y="144"/>
                    </a:cubicBezTo>
                    <a:lnTo>
                      <a:pt x="453" y="21"/>
                    </a:lnTo>
                    <a:cubicBezTo>
                      <a:pt x="428" y="7"/>
                      <a:pt x="39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245;p41">
                <a:extLst>
                  <a:ext uri="{FF2B5EF4-FFF2-40B4-BE49-F238E27FC236}">
                    <a16:creationId xmlns:a16="http://schemas.microsoft.com/office/drawing/2014/main" id="{26C64067-2381-00A8-8E10-88701C70759E}"/>
                  </a:ext>
                </a:extLst>
              </p:cNvPr>
              <p:cNvSpPr/>
              <p:nvPr/>
            </p:nvSpPr>
            <p:spPr>
              <a:xfrm>
                <a:off x="1754318" y="3560103"/>
                <a:ext cx="77355" cy="4298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04" extrusionOk="0">
                    <a:moveTo>
                      <a:pt x="367" y="0"/>
                    </a:moveTo>
                    <a:cubicBezTo>
                      <a:pt x="333" y="0"/>
                      <a:pt x="299" y="8"/>
                      <a:pt x="274" y="22"/>
                    </a:cubicBezTo>
                    <a:lnTo>
                      <a:pt x="52" y="145"/>
                    </a:lnTo>
                    <a:cubicBezTo>
                      <a:pt x="0" y="179"/>
                      <a:pt x="0" y="222"/>
                      <a:pt x="52" y="252"/>
                    </a:cubicBezTo>
                    <a:lnTo>
                      <a:pt x="267" y="381"/>
                    </a:lnTo>
                    <a:cubicBezTo>
                      <a:pt x="292" y="396"/>
                      <a:pt x="325" y="403"/>
                      <a:pt x="358" y="403"/>
                    </a:cubicBezTo>
                    <a:cubicBezTo>
                      <a:pt x="391" y="403"/>
                      <a:pt x="425" y="396"/>
                      <a:pt x="454" y="381"/>
                    </a:cubicBezTo>
                    <a:lnTo>
                      <a:pt x="669" y="252"/>
                    </a:lnTo>
                    <a:cubicBezTo>
                      <a:pt x="726" y="222"/>
                      <a:pt x="726" y="172"/>
                      <a:pt x="669" y="145"/>
                    </a:cubicBezTo>
                    <a:lnTo>
                      <a:pt x="461" y="22"/>
                    </a:lnTo>
                    <a:cubicBezTo>
                      <a:pt x="436" y="8"/>
                      <a:pt x="402" y="0"/>
                      <a:pt x="3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246;p41">
                <a:extLst>
                  <a:ext uri="{FF2B5EF4-FFF2-40B4-BE49-F238E27FC236}">
                    <a16:creationId xmlns:a16="http://schemas.microsoft.com/office/drawing/2014/main" id="{B4E68DEB-3446-FDDB-923B-95B9B980D127}"/>
                  </a:ext>
                </a:extLst>
              </p:cNvPr>
              <p:cNvSpPr/>
              <p:nvPr/>
            </p:nvSpPr>
            <p:spPr>
              <a:xfrm>
                <a:off x="1700903" y="3589896"/>
                <a:ext cx="78099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10" extrusionOk="0">
                    <a:moveTo>
                      <a:pt x="378" y="1"/>
                    </a:moveTo>
                    <a:cubicBezTo>
                      <a:pt x="345" y="1"/>
                      <a:pt x="312" y="8"/>
                      <a:pt x="286" y="22"/>
                    </a:cubicBezTo>
                    <a:lnTo>
                      <a:pt x="57" y="158"/>
                    </a:lnTo>
                    <a:cubicBezTo>
                      <a:pt x="0" y="187"/>
                      <a:pt x="0" y="237"/>
                      <a:pt x="50" y="267"/>
                    </a:cubicBezTo>
                    <a:lnTo>
                      <a:pt x="266" y="389"/>
                    </a:lnTo>
                    <a:cubicBezTo>
                      <a:pt x="291" y="403"/>
                      <a:pt x="325" y="410"/>
                      <a:pt x="359" y="410"/>
                    </a:cubicBezTo>
                    <a:cubicBezTo>
                      <a:pt x="393" y="410"/>
                      <a:pt x="427" y="403"/>
                      <a:pt x="452" y="389"/>
                    </a:cubicBezTo>
                    <a:lnTo>
                      <a:pt x="683" y="253"/>
                    </a:lnTo>
                    <a:cubicBezTo>
                      <a:pt x="733" y="224"/>
                      <a:pt x="733" y="173"/>
                      <a:pt x="683" y="144"/>
                    </a:cubicBezTo>
                    <a:lnTo>
                      <a:pt x="474" y="22"/>
                    </a:lnTo>
                    <a:cubicBezTo>
                      <a:pt x="445" y="8"/>
                      <a:pt x="411" y="1"/>
                      <a:pt x="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247;p41">
                <a:extLst>
                  <a:ext uri="{FF2B5EF4-FFF2-40B4-BE49-F238E27FC236}">
                    <a16:creationId xmlns:a16="http://schemas.microsoft.com/office/drawing/2014/main" id="{CE014B2B-30DB-9E90-AA53-D937102E2BD0}"/>
                  </a:ext>
                </a:extLst>
              </p:cNvPr>
              <p:cNvSpPr/>
              <p:nvPr/>
            </p:nvSpPr>
            <p:spPr>
              <a:xfrm>
                <a:off x="1927862" y="3421673"/>
                <a:ext cx="58309" cy="32134"/>
              </a:xfrm>
              <a:custGeom>
                <a:avLst/>
                <a:gdLst/>
                <a:ahLst/>
                <a:cxnLst/>
                <a:rect l="l" t="t" r="r" b="b"/>
                <a:pathLst>
                  <a:path w="548" h="302" extrusionOk="0">
                    <a:moveTo>
                      <a:pt x="368" y="0"/>
                    </a:moveTo>
                    <a:cubicBezTo>
                      <a:pt x="334" y="0"/>
                      <a:pt x="300" y="8"/>
                      <a:pt x="275" y="22"/>
                    </a:cubicBezTo>
                    <a:lnTo>
                      <a:pt x="51" y="152"/>
                    </a:lnTo>
                    <a:cubicBezTo>
                      <a:pt x="1" y="179"/>
                      <a:pt x="1" y="229"/>
                      <a:pt x="51" y="259"/>
                    </a:cubicBezTo>
                    <a:lnTo>
                      <a:pt x="87" y="281"/>
                    </a:lnTo>
                    <a:cubicBezTo>
                      <a:pt x="112" y="295"/>
                      <a:pt x="146" y="302"/>
                      <a:pt x="181" y="302"/>
                    </a:cubicBezTo>
                    <a:cubicBezTo>
                      <a:pt x="215" y="302"/>
                      <a:pt x="249" y="295"/>
                      <a:pt x="275" y="281"/>
                    </a:cubicBezTo>
                    <a:lnTo>
                      <a:pt x="498" y="152"/>
                    </a:lnTo>
                    <a:cubicBezTo>
                      <a:pt x="548" y="123"/>
                      <a:pt x="548" y="73"/>
                      <a:pt x="498" y="43"/>
                    </a:cubicBezTo>
                    <a:lnTo>
                      <a:pt x="462" y="22"/>
                    </a:lnTo>
                    <a:cubicBezTo>
                      <a:pt x="437" y="8"/>
                      <a:pt x="403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248;p41">
                <a:extLst>
                  <a:ext uri="{FF2B5EF4-FFF2-40B4-BE49-F238E27FC236}">
                    <a16:creationId xmlns:a16="http://schemas.microsoft.com/office/drawing/2014/main" id="{E41BF91C-74AA-4D9A-AB21-8E617C3A2A5A}"/>
                  </a:ext>
                </a:extLst>
              </p:cNvPr>
              <p:cNvSpPr/>
              <p:nvPr/>
            </p:nvSpPr>
            <p:spPr>
              <a:xfrm>
                <a:off x="1746763" y="3802596"/>
                <a:ext cx="81930" cy="4585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431" extrusionOk="0">
                    <a:moveTo>
                      <a:pt x="409" y="0"/>
                    </a:moveTo>
                    <a:cubicBezTo>
                      <a:pt x="375" y="0"/>
                      <a:pt x="341" y="7"/>
                      <a:pt x="316" y="22"/>
                    </a:cubicBezTo>
                    <a:lnTo>
                      <a:pt x="50" y="172"/>
                    </a:lnTo>
                    <a:cubicBezTo>
                      <a:pt x="0" y="201"/>
                      <a:pt x="0" y="252"/>
                      <a:pt x="50" y="281"/>
                    </a:cubicBezTo>
                    <a:lnTo>
                      <a:pt x="273" y="410"/>
                    </a:lnTo>
                    <a:cubicBezTo>
                      <a:pt x="298" y="424"/>
                      <a:pt x="330" y="431"/>
                      <a:pt x="363" y="431"/>
                    </a:cubicBezTo>
                    <a:cubicBezTo>
                      <a:pt x="397" y="431"/>
                      <a:pt x="431" y="424"/>
                      <a:pt x="459" y="410"/>
                    </a:cubicBezTo>
                    <a:lnTo>
                      <a:pt x="718" y="258"/>
                    </a:lnTo>
                    <a:cubicBezTo>
                      <a:pt x="770" y="229"/>
                      <a:pt x="770" y="179"/>
                      <a:pt x="718" y="151"/>
                    </a:cubicBezTo>
                    <a:lnTo>
                      <a:pt x="502" y="22"/>
                    </a:lnTo>
                    <a:cubicBezTo>
                      <a:pt x="477" y="7"/>
                      <a:pt x="443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249;p41">
                <a:extLst>
                  <a:ext uri="{FF2B5EF4-FFF2-40B4-BE49-F238E27FC236}">
                    <a16:creationId xmlns:a16="http://schemas.microsoft.com/office/drawing/2014/main" id="{183F0F6A-C8A5-EA86-5588-00354419AC11}"/>
                  </a:ext>
                </a:extLst>
              </p:cNvPr>
              <p:cNvSpPr/>
              <p:nvPr/>
            </p:nvSpPr>
            <p:spPr>
              <a:xfrm>
                <a:off x="2158970" y="3791105"/>
                <a:ext cx="106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1250;p41">
                <a:extLst>
                  <a:ext uri="{FF2B5EF4-FFF2-40B4-BE49-F238E27FC236}">
                    <a16:creationId xmlns:a16="http://schemas.microsoft.com/office/drawing/2014/main" id="{697EAF8C-0825-27B2-535B-E18902A10BA8}"/>
                  </a:ext>
                </a:extLst>
              </p:cNvPr>
              <p:cNvSpPr/>
              <p:nvPr/>
            </p:nvSpPr>
            <p:spPr>
              <a:xfrm>
                <a:off x="2158970" y="3791105"/>
                <a:ext cx="106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1251;p41">
                <a:extLst>
                  <a:ext uri="{FF2B5EF4-FFF2-40B4-BE49-F238E27FC236}">
                    <a16:creationId xmlns:a16="http://schemas.microsoft.com/office/drawing/2014/main" id="{CC57E097-59AD-3263-7C04-FDC0B816FA01}"/>
                  </a:ext>
                </a:extLst>
              </p:cNvPr>
              <p:cNvSpPr/>
              <p:nvPr/>
            </p:nvSpPr>
            <p:spPr>
              <a:xfrm>
                <a:off x="2350815" y="3584576"/>
                <a:ext cx="166201" cy="95656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99" extrusionOk="0">
                    <a:moveTo>
                      <a:pt x="1562" y="1"/>
                    </a:moveTo>
                    <a:lnTo>
                      <a:pt x="1" y="898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1252;p41">
                <a:extLst>
                  <a:ext uri="{FF2B5EF4-FFF2-40B4-BE49-F238E27FC236}">
                    <a16:creationId xmlns:a16="http://schemas.microsoft.com/office/drawing/2014/main" id="{0799A1C9-5AB8-8186-E593-D86C313483A6}"/>
                  </a:ext>
                </a:extLst>
              </p:cNvPr>
              <p:cNvSpPr/>
              <p:nvPr/>
            </p:nvSpPr>
            <p:spPr>
              <a:xfrm>
                <a:off x="2350815" y="3584576"/>
                <a:ext cx="166201" cy="95656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99" fill="none" extrusionOk="0">
                    <a:moveTo>
                      <a:pt x="1562" y="1"/>
                    </a:moveTo>
                    <a:lnTo>
                      <a:pt x="1" y="898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1253;p41">
                <a:extLst>
                  <a:ext uri="{FF2B5EF4-FFF2-40B4-BE49-F238E27FC236}">
                    <a16:creationId xmlns:a16="http://schemas.microsoft.com/office/drawing/2014/main" id="{3F3E4FBD-A518-DB71-63B5-99EDA60F341E}"/>
                  </a:ext>
                </a:extLst>
              </p:cNvPr>
              <p:cNvSpPr/>
              <p:nvPr/>
            </p:nvSpPr>
            <p:spPr>
              <a:xfrm>
                <a:off x="1636210" y="2914500"/>
                <a:ext cx="345179" cy="203619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427" extrusionOk="0">
                    <a:moveTo>
                      <a:pt x="2358" y="0"/>
                    </a:moveTo>
                    <a:cubicBezTo>
                      <a:pt x="2353" y="0"/>
                      <a:pt x="2348" y="1"/>
                      <a:pt x="2343" y="1"/>
                    </a:cubicBezTo>
                    <a:lnTo>
                      <a:pt x="1265" y="167"/>
                    </a:lnTo>
                    <a:cubicBezTo>
                      <a:pt x="1229" y="174"/>
                      <a:pt x="1186" y="194"/>
                      <a:pt x="1143" y="217"/>
                    </a:cubicBezTo>
                    <a:cubicBezTo>
                      <a:pt x="1093" y="244"/>
                      <a:pt x="1050" y="274"/>
                      <a:pt x="1022" y="310"/>
                    </a:cubicBezTo>
                    <a:lnTo>
                      <a:pt x="58" y="1323"/>
                    </a:lnTo>
                    <a:cubicBezTo>
                      <a:pt x="1" y="1381"/>
                      <a:pt x="0" y="1427"/>
                      <a:pt x="45" y="1427"/>
                    </a:cubicBezTo>
                    <a:cubicBezTo>
                      <a:pt x="51" y="1427"/>
                      <a:pt x="57" y="1426"/>
                      <a:pt x="64" y="1424"/>
                    </a:cubicBezTo>
                    <a:lnTo>
                      <a:pt x="1151" y="1259"/>
                    </a:lnTo>
                    <a:cubicBezTo>
                      <a:pt x="1186" y="1252"/>
                      <a:pt x="1229" y="1229"/>
                      <a:pt x="1272" y="1209"/>
                    </a:cubicBezTo>
                    <a:cubicBezTo>
                      <a:pt x="1315" y="1179"/>
                      <a:pt x="1358" y="1150"/>
                      <a:pt x="1388" y="1116"/>
                    </a:cubicBezTo>
                    <a:lnTo>
                      <a:pt x="2359" y="101"/>
                    </a:lnTo>
                    <a:cubicBezTo>
                      <a:pt x="2418" y="42"/>
                      <a:pt x="2416" y="0"/>
                      <a:pt x="2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1254;p41">
                <a:extLst>
                  <a:ext uri="{FF2B5EF4-FFF2-40B4-BE49-F238E27FC236}">
                    <a16:creationId xmlns:a16="http://schemas.microsoft.com/office/drawing/2014/main" id="{0B6827E7-BDA7-C19E-D50C-63E25D28E897}"/>
                  </a:ext>
                </a:extLst>
              </p:cNvPr>
              <p:cNvSpPr/>
              <p:nvPr/>
            </p:nvSpPr>
            <p:spPr>
              <a:xfrm>
                <a:off x="1708286" y="3000657"/>
                <a:ext cx="237159" cy="219029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35" extrusionOk="0">
                    <a:moveTo>
                      <a:pt x="1589" y="0"/>
                    </a:moveTo>
                    <a:lnTo>
                      <a:pt x="949" y="670"/>
                    </a:lnTo>
                    <a:cubicBezTo>
                      <a:pt x="922" y="699"/>
                      <a:pt x="879" y="733"/>
                      <a:pt x="836" y="756"/>
                    </a:cubicBezTo>
                    <a:cubicBezTo>
                      <a:pt x="792" y="785"/>
                      <a:pt x="749" y="799"/>
                      <a:pt x="713" y="806"/>
                    </a:cubicBezTo>
                    <a:lnTo>
                      <a:pt x="1" y="922"/>
                    </a:lnTo>
                    <a:lnTo>
                      <a:pt x="59" y="1396"/>
                    </a:lnTo>
                    <a:cubicBezTo>
                      <a:pt x="72" y="1474"/>
                      <a:pt x="127" y="1534"/>
                      <a:pt x="190" y="1534"/>
                    </a:cubicBezTo>
                    <a:cubicBezTo>
                      <a:pt x="196" y="1534"/>
                      <a:pt x="203" y="1533"/>
                      <a:pt x="209" y="1532"/>
                    </a:cubicBezTo>
                    <a:lnTo>
                      <a:pt x="792" y="1439"/>
                    </a:lnTo>
                    <a:cubicBezTo>
                      <a:pt x="829" y="1439"/>
                      <a:pt x="879" y="1417"/>
                      <a:pt x="922" y="1396"/>
                    </a:cubicBezTo>
                    <a:cubicBezTo>
                      <a:pt x="965" y="1367"/>
                      <a:pt x="1008" y="1337"/>
                      <a:pt x="1036" y="1303"/>
                    </a:cubicBezTo>
                    <a:lnTo>
                      <a:pt x="1562" y="756"/>
                    </a:lnTo>
                    <a:cubicBezTo>
                      <a:pt x="1626" y="683"/>
                      <a:pt x="1662" y="561"/>
                      <a:pt x="1655" y="475"/>
                    </a:cubicBezTo>
                    <a:lnTo>
                      <a:pt x="15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1255;p41">
                <a:extLst>
                  <a:ext uri="{FF2B5EF4-FFF2-40B4-BE49-F238E27FC236}">
                    <a16:creationId xmlns:a16="http://schemas.microsoft.com/office/drawing/2014/main" id="{713E1C3E-EA87-4FC3-2B0D-8C3ED5D914BD}"/>
                  </a:ext>
                </a:extLst>
              </p:cNvPr>
              <p:cNvSpPr/>
              <p:nvPr/>
            </p:nvSpPr>
            <p:spPr>
              <a:xfrm>
                <a:off x="1089829" y="3979226"/>
                <a:ext cx="683849" cy="281115"/>
              </a:xfrm>
              <a:custGeom>
                <a:avLst/>
                <a:gdLst/>
                <a:ahLst/>
                <a:cxnLst/>
                <a:rect l="l" t="t" r="r" b="b"/>
                <a:pathLst>
                  <a:path w="6427" h="2642" extrusionOk="0">
                    <a:moveTo>
                      <a:pt x="0" y="1"/>
                    </a:moveTo>
                    <a:lnTo>
                      <a:pt x="0" y="460"/>
                    </a:lnTo>
                    <a:lnTo>
                      <a:pt x="3657" y="2589"/>
                    </a:lnTo>
                    <a:cubicBezTo>
                      <a:pt x="3719" y="2624"/>
                      <a:pt x="3800" y="2642"/>
                      <a:pt x="3881" y="2642"/>
                    </a:cubicBezTo>
                    <a:cubicBezTo>
                      <a:pt x="3962" y="2642"/>
                      <a:pt x="4043" y="2624"/>
                      <a:pt x="4104" y="2589"/>
                    </a:cubicBezTo>
                    <a:lnTo>
                      <a:pt x="6331" y="1302"/>
                    </a:lnTo>
                    <a:cubicBezTo>
                      <a:pt x="6390" y="1265"/>
                      <a:pt x="6426" y="1215"/>
                      <a:pt x="6426" y="1172"/>
                    </a:cubicBezTo>
                    <a:cubicBezTo>
                      <a:pt x="6426" y="1020"/>
                      <a:pt x="6426" y="863"/>
                      <a:pt x="6418" y="712"/>
                    </a:cubicBezTo>
                    <a:cubicBezTo>
                      <a:pt x="6418" y="755"/>
                      <a:pt x="6390" y="805"/>
                      <a:pt x="6331" y="834"/>
                    </a:cubicBezTo>
                    <a:lnTo>
                      <a:pt x="5505" y="1315"/>
                    </a:lnTo>
                    <a:cubicBezTo>
                      <a:pt x="5548" y="1352"/>
                      <a:pt x="5598" y="1388"/>
                      <a:pt x="5650" y="1416"/>
                    </a:cubicBezTo>
                    <a:lnTo>
                      <a:pt x="5289" y="1467"/>
                    </a:lnTo>
                    <a:lnTo>
                      <a:pt x="5225" y="1647"/>
                    </a:lnTo>
                    <a:cubicBezTo>
                      <a:pt x="5175" y="1624"/>
                      <a:pt x="5132" y="1588"/>
                      <a:pt x="5089" y="1554"/>
                    </a:cubicBezTo>
                    <a:lnTo>
                      <a:pt x="4097" y="2128"/>
                    </a:lnTo>
                    <a:cubicBezTo>
                      <a:pt x="4039" y="2160"/>
                      <a:pt x="3960" y="2176"/>
                      <a:pt x="3880" y="2176"/>
                    </a:cubicBezTo>
                    <a:cubicBezTo>
                      <a:pt x="3800" y="2176"/>
                      <a:pt x="3719" y="2160"/>
                      <a:pt x="3657" y="212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1256;p41">
                <a:extLst>
                  <a:ext uri="{FF2B5EF4-FFF2-40B4-BE49-F238E27FC236}">
                    <a16:creationId xmlns:a16="http://schemas.microsoft.com/office/drawing/2014/main" id="{EAD5F02D-C09B-0354-5595-A9602746DE70}"/>
                  </a:ext>
                </a:extLst>
              </p:cNvPr>
              <p:cNvSpPr/>
              <p:nvPr/>
            </p:nvSpPr>
            <p:spPr>
              <a:xfrm>
                <a:off x="1079721" y="3973055"/>
                <a:ext cx="10215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96" h="518" extrusionOk="0">
                    <a:moveTo>
                      <a:pt x="0" y="0"/>
                    </a:moveTo>
                    <a:lnTo>
                      <a:pt x="0" y="468"/>
                    </a:lnTo>
                    <a:lnTo>
                      <a:pt x="95" y="518"/>
                    </a:lnTo>
                    <a:lnTo>
                      <a:pt x="95" y="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1257;p41">
                <a:extLst>
                  <a:ext uri="{FF2B5EF4-FFF2-40B4-BE49-F238E27FC236}">
                    <a16:creationId xmlns:a16="http://schemas.microsoft.com/office/drawing/2014/main" id="{ED12678E-2DCF-9D33-3114-A58E906EAEA9}"/>
                  </a:ext>
                </a:extLst>
              </p:cNvPr>
              <p:cNvSpPr/>
              <p:nvPr/>
            </p:nvSpPr>
            <p:spPr>
              <a:xfrm>
                <a:off x="1079721" y="3919640"/>
                <a:ext cx="551697" cy="291117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2736" extrusionOk="0">
                    <a:moveTo>
                      <a:pt x="871" y="0"/>
                    </a:moveTo>
                    <a:lnTo>
                      <a:pt x="828" y="28"/>
                    </a:lnTo>
                    <a:lnTo>
                      <a:pt x="749" y="71"/>
                    </a:lnTo>
                    <a:cubicBezTo>
                      <a:pt x="820" y="150"/>
                      <a:pt x="878" y="237"/>
                      <a:pt x="921" y="337"/>
                    </a:cubicBezTo>
                    <a:lnTo>
                      <a:pt x="683" y="475"/>
                    </a:lnTo>
                    <a:lnTo>
                      <a:pt x="511" y="373"/>
                    </a:lnTo>
                    <a:cubicBezTo>
                      <a:pt x="483" y="330"/>
                      <a:pt x="447" y="294"/>
                      <a:pt x="411" y="266"/>
                    </a:cubicBezTo>
                    <a:lnTo>
                      <a:pt x="368" y="294"/>
                    </a:lnTo>
                    <a:lnTo>
                      <a:pt x="130" y="432"/>
                    </a:lnTo>
                    <a:lnTo>
                      <a:pt x="30" y="488"/>
                    </a:lnTo>
                    <a:lnTo>
                      <a:pt x="0" y="502"/>
                    </a:lnTo>
                    <a:lnTo>
                      <a:pt x="95" y="561"/>
                    </a:lnTo>
                    <a:lnTo>
                      <a:pt x="3752" y="2688"/>
                    </a:lnTo>
                    <a:cubicBezTo>
                      <a:pt x="3814" y="2720"/>
                      <a:pt x="3895" y="2736"/>
                      <a:pt x="3975" y="2736"/>
                    </a:cubicBezTo>
                    <a:cubicBezTo>
                      <a:pt x="4055" y="2736"/>
                      <a:pt x="4134" y="2720"/>
                      <a:pt x="4192" y="2688"/>
                    </a:cubicBezTo>
                    <a:lnTo>
                      <a:pt x="5184" y="2114"/>
                    </a:lnTo>
                    <a:cubicBezTo>
                      <a:pt x="4910" y="1898"/>
                      <a:pt x="4744" y="1530"/>
                      <a:pt x="4637" y="1165"/>
                    </a:cubicBezTo>
                    <a:cubicBezTo>
                      <a:pt x="4580" y="1208"/>
                      <a:pt x="4522" y="1242"/>
                      <a:pt x="4458" y="1285"/>
                    </a:cubicBezTo>
                    <a:cubicBezTo>
                      <a:pt x="4066" y="1512"/>
                      <a:pt x="3554" y="1626"/>
                      <a:pt x="3042" y="1626"/>
                    </a:cubicBezTo>
                    <a:cubicBezTo>
                      <a:pt x="2529" y="1626"/>
                      <a:pt x="2017" y="1512"/>
                      <a:pt x="1625" y="1285"/>
                    </a:cubicBezTo>
                    <a:cubicBezTo>
                      <a:pt x="1230" y="1056"/>
                      <a:pt x="1035" y="761"/>
                      <a:pt x="1035" y="459"/>
                    </a:cubicBezTo>
                    <a:lnTo>
                      <a:pt x="1035" y="143"/>
                    </a:lnTo>
                    <a:lnTo>
                      <a:pt x="971" y="107"/>
                    </a:lnTo>
                    <a:cubicBezTo>
                      <a:pt x="942" y="64"/>
                      <a:pt x="906" y="28"/>
                      <a:pt x="8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1258;p41">
                <a:extLst>
                  <a:ext uri="{FF2B5EF4-FFF2-40B4-BE49-F238E27FC236}">
                    <a16:creationId xmlns:a16="http://schemas.microsoft.com/office/drawing/2014/main" id="{F80C0172-CAC4-8A0F-7BBA-F8EFA4D34DE3}"/>
                  </a:ext>
                </a:extLst>
              </p:cNvPr>
              <p:cNvSpPr/>
              <p:nvPr/>
            </p:nvSpPr>
            <p:spPr>
              <a:xfrm>
                <a:off x="1082807" y="3965500"/>
                <a:ext cx="10747" cy="617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8" extrusionOk="0">
                    <a:moveTo>
                      <a:pt x="101" y="1"/>
                    </a:moveTo>
                    <a:lnTo>
                      <a:pt x="1" y="57"/>
                    </a:lnTo>
                    <a:lnTo>
                      <a:pt x="1" y="57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1259;p41">
                <a:extLst>
                  <a:ext uri="{FF2B5EF4-FFF2-40B4-BE49-F238E27FC236}">
                    <a16:creationId xmlns:a16="http://schemas.microsoft.com/office/drawing/2014/main" id="{A0BB8D6B-E3CF-150B-925D-05AB4173FF1E}"/>
                  </a:ext>
                </a:extLst>
              </p:cNvPr>
              <p:cNvSpPr/>
              <p:nvPr/>
            </p:nvSpPr>
            <p:spPr>
              <a:xfrm>
                <a:off x="1159311" y="3922513"/>
                <a:ext cx="8619" cy="47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45" extrusionOk="0">
                    <a:moveTo>
                      <a:pt x="80" y="1"/>
                    </a:moveTo>
                    <a:lnTo>
                      <a:pt x="80" y="1"/>
                    </a:lnTo>
                    <a:lnTo>
                      <a:pt x="1" y="44"/>
                    </a:lnTo>
                    <a:lnTo>
                      <a:pt x="1" y="44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1260;p41">
                <a:extLst>
                  <a:ext uri="{FF2B5EF4-FFF2-40B4-BE49-F238E27FC236}">
                    <a16:creationId xmlns:a16="http://schemas.microsoft.com/office/drawing/2014/main" id="{D6835A04-43DE-F14E-672E-AD64520349A2}"/>
                  </a:ext>
                </a:extLst>
              </p:cNvPr>
              <p:cNvSpPr/>
              <p:nvPr/>
            </p:nvSpPr>
            <p:spPr>
              <a:xfrm>
                <a:off x="1612057" y="3955392"/>
                <a:ext cx="160668" cy="16386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540" extrusionOk="0">
                    <a:moveTo>
                      <a:pt x="36" y="1"/>
                    </a:moveTo>
                    <a:lnTo>
                      <a:pt x="36" y="123"/>
                    </a:lnTo>
                    <a:cubicBezTo>
                      <a:pt x="36" y="203"/>
                      <a:pt x="22" y="275"/>
                      <a:pt x="0" y="354"/>
                    </a:cubicBezTo>
                    <a:cubicBezTo>
                      <a:pt x="95" y="786"/>
                      <a:pt x="274" y="1274"/>
                      <a:pt x="597" y="1539"/>
                    </a:cubicBezTo>
                    <a:lnTo>
                      <a:pt x="1423" y="1058"/>
                    </a:lnTo>
                    <a:cubicBezTo>
                      <a:pt x="1482" y="1029"/>
                      <a:pt x="1510" y="979"/>
                      <a:pt x="1510" y="936"/>
                    </a:cubicBezTo>
                    <a:cubicBezTo>
                      <a:pt x="1510" y="886"/>
                      <a:pt x="1482" y="843"/>
                      <a:pt x="1423" y="806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1261;p41">
                <a:extLst>
                  <a:ext uri="{FF2B5EF4-FFF2-40B4-BE49-F238E27FC236}">
                    <a16:creationId xmlns:a16="http://schemas.microsoft.com/office/drawing/2014/main" id="{C55C8F71-D323-3FDC-8C35-733972CCCC2F}"/>
                  </a:ext>
                </a:extLst>
              </p:cNvPr>
              <p:cNvSpPr/>
              <p:nvPr/>
            </p:nvSpPr>
            <p:spPr>
              <a:xfrm>
                <a:off x="1022370" y="3571595"/>
                <a:ext cx="760459" cy="440613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141" extrusionOk="0">
                    <a:moveTo>
                      <a:pt x="3558" y="0"/>
                    </a:moveTo>
                    <a:lnTo>
                      <a:pt x="1" y="2071"/>
                    </a:lnTo>
                    <a:lnTo>
                      <a:pt x="1467" y="2918"/>
                    </a:lnTo>
                    <a:lnTo>
                      <a:pt x="1481" y="2926"/>
                    </a:lnTo>
                    <a:lnTo>
                      <a:pt x="1574" y="2976"/>
                    </a:lnTo>
                    <a:lnTo>
                      <a:pt x="1617" y="3004"/>
                    </a:lnTo>
                    <a:lnTo>
                      <a:pt x="1747" y="3076"/>
                    </a:lnTo>
                    <a:lnTo>
                      <a:pt x="1755" y="3083"/>
                    </a:lnTo>
                    <a:lnTo>
                      <a:pt x="2323" y="3408"/>
                    </a:lnTo>
                    <a:lnTo>
                      <a:pt x="3351" y="4004"/>
                    </a:lnTo>
                    <a:lnTo>
                      <a:pt x="3588" y="4141"/>
                    </a:lnTo>
                    <a:lnTo>
                      <a:pt x="4990" y="3321"/>
                    </a:lnTo>
                    <a:lnTo>
                      <a:pt x="4774" y="3142"/>
                    </a:lnTo>
                    <a:lnTo>
                      <a:pt x="3394" y="1969"/>
                    </a:lnTo>
                    <a:lnTo>
                      <a:pt x="3817" y="1739"/>
                    </a:lnTo>
                    <a:lnTo>
                      <a:pt x="5406" y="3083"/>
                    </a:lnTo>
                    <a:lnTo>
                      <a:pt x="5578" y="2983"/>
                    </a:lnTo>
                    <a:lnTo>
                      <a:pt x="7146" y="2071"/>
                    </a:lnTo>
                    <a:lnTo>
                      <a:pt x="355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1262;p41">
                <a:extLst>
                  <a:ext uri="{FF2B5EF4-FFF2-40B4-BE49-F238E27FC236}">
                    <a16:creationId xmlns:a16="http://schemas.microsoft.com/office/drawing/2014/main" id="{F8A34F62-08D9-4A64-ECE3-D9827689AB5B}"/>
                  </a:ext>
                </a:extLst>
              </p:cNvPr>
              <p:cNvSpPr/>
              <p:nvPr/>
            </p:nvSpPr>
            <p:spPr>
              <a:xfrm>
                <a:off x="1147819" y="3913469"/>
                <a:ext cx="24685" cy="1383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30" extrusionOk="0">
                    <a:moveTo>
                      <a:pt x="93" y="1"/>
                    </a:moveTo>
                    <a:cubicBezTo>
                      <a:pt x="67" y="1"/>
                      <a:pt x="43" y="8"/>
                      <a:pt x="23" y="22"/>
                    </a:cubicBezTo>
                    <a:cubicBezTo>
                      <a:pt x="16" y="22"/>
                      <a:pt x="7" y="29"/>
                      <a:pt x="7" y="29"/>
                    </a:cubicBezTo>
                    <a:cubicBezTo>
                      <a:pt x="0" y="29"/>
                      <a:pt x="0" y="36"/>
                      <a:pt x="0" y="36"/>
                    </a:cubicBezTo>
                    <a:cubicBezTo>
                      <a:pt x="36" y="65"/>
                      <a:pt x="73" y="93"/>
                      <a:pt x="109" y="129"/>
                    </a:cubicBezTo>
                    <a:lnTo>
                      <a:pt x="188" y="86"/>
                    </a:lnTo>
                    <a:lnTo>
                      <a:pt x="231" y="58"/>
                    </a:lnTo>
                    <a:cubicBezTo>
                      <a:pt x="223" y="50"/>
                      <a:pt x="209" y="43"/>
                      <a:pt x="195" y="36"/>
                    </a:cubicBezTo>
                    <a:lnTo>
                      <a:pt x="188" y="29"/>
                    </a:lnTo>
                    <a:cubicBezTo>
                      <a:pt x="154" y="10"/>
                      <a:pt x="12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1263;p41">
                <a:extLst>
                  <a:ext uri="{FF2B5EF4-FFF2-40B4-BE49-F238E27FC236}">
                    <a16:creationId xmlns:a16="http://schemas.microsoft.com/office/drawing/2014/main" id="{2294643F-8F6D-2735-72CC-BD0BDFE220C4}"/>
                  </a:ext>
                </a:extLst>
              </p:cNvPr>
              <p:cNvSpPr/>
              <p:nvPr/>
            </p:nvSpPr>
            <p:spPr>
              <a:xfrm>
                <a:off x="1159311" y="3922513"/>
                <a:ext cx="8619" cy="47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45" extrusionOk="0">
                    <a:moveTo>
                      <a:pt x="1" y="44"/>
                    </a:moveTo>
                    <a:lnTo>
                      <a:pt x="80" y="1"/>
                    </a:lnTo>
                    <a:lnTo>
                      <a:pt x="80" y="1"/>
                    </a:lnTo>
                    <a:lnTo>
                      <a:pt x="1" y="44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1264;p41">
                <a:extLst>
                  <a:ext uri="{FF2B5EF4-FFF2-40B4-BE49-F238E27FC236}">
                    <a16:creationId xmlns:a16="http://schemas.microsoft.com/office/drawing/2014/main" id="{FA2E82B6-4F90-BC97-C9B4-5410217D7677}"/>
                  </a:ext>
                </a:extLst>
              </p:cNvPr>
              <p:cNvSpPr/>
              <p:nvPr/>
            </p:nvSpPr>
            <p:spPr>
              <a:xfrm>
                <a:off x="1140265" y="3892082"/>
                <a:ext cx="49690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67" extrusionOk="0">
                    <a:moveTo>
                      <a:pt x="121" y="1"/>
                    </a:moveTo>
                    <a:cubicBezTo>
                      <a:pt x="78" y="21"/>
                      <a:pt x="44" y="44"/>
                      <a:pt x="1" y="64"/>
                    </a:cubicBezTo>
                    <a:cubicBezTo>
                      <a:pt x="7" y="64"/>
                      <a:pt x="14" y="57"/>
                      <a:pt x="21" y="57"/>
                    </a:cubicBezTo>
                    <a:cubicBezTo>
                      <a:pt x="21" y="57"/>
                      <a:pt x="28" y="51"/>
                      <a:pt x="35" y="51"/>
                    </a:cubicBezTo>
                    <a:lnTo>
                      <a:pt x="44" y="51"/>
                    </a:lnTo>
                    <a:cubicBezTo>
                      <a:pt x="44" y="44"/>
                      <a:pt x="51" y="44"/>
                      <a:pt x="51" y="44"/>
                    </a:cubicBezTo>
                    <a:lnTo>
                      <a:pt x="71" y="44"/>
                    </a:lnTo>
                    <a:cubicBezTo>
                      <a:pt x="87" y="44"/>
                      <a:pt x="94" y="35"/>
                      <a:pt x="101" y="35"/>
                    </a:cubicBezTo>
                    <a:cubicBezTo>
                      <a:pt x="151" y="35"/>
                      <a:pt x="208" y="57"/>
                      <a:pt x="266" y="94"/>
                    </a:cubicBezTo>
                    <a:cubicBezTo>
                      <a:pt x="273" y="94"/>
                      <a:pt x="280" y="101"/>
                      <a:pt x="287" y="107"/>
                    </a:cubicBezTo>
                    <a:lnTo>
                      <a:pt x="294" y="107"/>
                    </a:lnTo>
                    <a:cubicBezTo>
                      <a:pt x="302" y="107"/>
                      <a:pt x="302" y="107"/>
                      <a:pt x="302" y="114"/>
                    </a:cubicBezTo>
                    <a:cubicBezTo>
                      <a:pt x="316" y="121"/>
                      <a:pt x="323" y="130"/>
                      <a:pt x="330" y="137"/>
                    </a:cubicBezTo>
                    <a:lnTo>
                      <a:pt x="337" y="137"/>
                    </a:lnTo>
                    <a:cubicBezTo>
                      <a:pt x="352" y="151"/>
                      <a:pt x="359" y="157"/>
                      <a:pt x="373" y="173"/>
                    </a:cubicBezTo>
                    <a:cubicBezTo>
                      <a:pt x="373" y="173"/>
                      <a:pt x="380" y="173"/>
                      <a:pt x="380" y="180"/>
                    </a:cubicBezTo>
                    <a:cubicBezTo>
                      <a:pt x="389" y="187"/>
                      <a:pt x="396" y="194"/>
                      <a:pt x="402" y="201"/>
                    </a:cubicBezTo>
                    <a:lnTo>
                      <a:pt x="409" y="201"/>
                    </a:lnTo>
                    <a:cubicBezTo>
                      <a:pt x="416" y="216"/>
                      <a:pt x="432" y="223"/>
                      <a:pt x="439" y="237"/>
                    </a:cubicBezTo>
                    <a:cubicBezTo>
                      <a:pt x="446" y="251"/>
                      <a:pt x="452" y="259"/>
                      <a:pt x="466" y="266"/>
                    </a:cubicBezTo>
                    <a:lnTo>
                      <a:pt x="466" y="194"/>
                    </a:lnTo>
                    <a:lnTo>
                      <a:pt x="439" y="180"/>
                    </a:lnTo>
                    <a:lnTo>
                      <a:pt x="366" y="137"/>
                    </a:lnTo>
                    <a:lnTo>
                      <a:pt x="302" y="101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1265;p41">
                <a:extLst>
                  <a:ext uri="{FF2B5EF4-FFF2-40B4-BE49-F238E27FC236}">
                    <a16:creationId xmlns:a16="http://schemas.microsoft.com/office/drawing/2014/main" id="{57D35781-EFB6-FE7F-6244-CBB58E093CD6}"/>
                  </a:ext>
                </a:extLst>
              </p:cNvPr>
              <p:cNvSpPr/>
              <p:nvPr/>
            </p:nvSpPr>
            <p:spPr>
              <a:xfrm>
                <a:off x="1131114" y="3895806"/>
                <a:ext cx="58841" cy="39156"/>
              </a:xfrm>
              <a:custGeom>
                <a:avLst/>
                <a:gdLst/>
                <a:ahLst/>
                <a:cxnLst/>
                <a:rect l="l" t="t" r="r" b="b"/>
                <a:pathLst>
                  <a:path w="553" h="368" extrusionOk="0">
                    <a:moveTo>
                      <a:pt x="187" y="0"/>
                    </a:moveTo>
                    <a:cubicBezTo>
                      <a:pt x="180" y="0"/>
                      <a:pt x="173" y="9"/>
                      <a:pt x="157" y="9"/>
                    </a:cubicBezTo>
                    <a:lnTo>
                      <a:pt x="137" y="9"/>
                    </a:lnTo>
                    <a:cubicBezTo>
                      <a:pt x="137" y="9"/>
                      <a:pt x="130" y="9"/>
                      <a:pt x="130" y="16"/>
                    </a:cubicBezTo>
                    <a:lnTo>
                      <a:pt x="121" y="16"/>
                    </a:lnTo>
                    <a:cubicBezTo>
                      <a:pt x="114" y="16"/>
                      <a:pt x="107" y="22"/>
                      <a:pt x="107" y="22"/>
                    </a:cubicBezTo>
                    <a:cubicBezTo>
                      <a:pt x="100" y="22"/>
                      <a:pt x="93" y="29"/>
                      <a:pt x="87" y="29"/>
                    </a:cubicBezTo>
                    <a:cubicBezTo>
                      <a:pt x="50" y="52"/>
                      <a:pt x="21" y="86"/>
                      <a:pt x="0" y="138"/>
                    </a:cubicBezTo>
                    <a:cubicBezTo>
                      <a:pt x="43" y="145"/>
                      <a:pt x="87" y="159"/>
                      <a:pt x="130" y="188"/>
                    </a:cubicBezTo>
                    <a:cubicBezTo>
                      <a:pt x="137" y="188"/>
                      <a:pt x="143" y="195"/>
                      <a:pt x="157" y="202"/>
                    </a:cubicBezTo>
                    <a:cubicBezTo>
                      <a:pt x="157" y="202"/>
                      <a:pt x="157" y="195"/>
                      <a:pt x="164" y="195"/>
                    </a:cubicBezTo>
                    <a:cubicBezTo>
                      <a:pt x="164" y="195"/>
                      <a:pt x="173" y="188"/>
                      <a:pt x="180" y="188"/>
                    </a:cubicBezTo>
                    <a:cubicBezTo>
                      <a:pt x="200" y="174"/>
                      <a:pt x="224" y="167"/>
                      <a:pt x="250" y="167"/>
                    </a:cubicBezTo>
                    <a:cubicBezTo>
                      <a:pt x="279" y="167"/>
                      <a:pt x="311" y="176"/>
                      <a:pt x="345" y="195"/>
                    </a:cubicBezTo>
                    <a:lnTo>
                      <a:pt x="352" y="202"/>
                    </a:lnTo>
                    <a:cubicBezTo>
                      <a:pt x="366" y="209"/>
                      <a:pt x="380" y="216"/>
                      <a:pt x="388" y="224"/>
                    </a:cubicBezTo>
                    <a:cubicBezTo>
                      <a:pt x="423" y="252"/>
                      <a:pt x="459" y="288"/>
                      <a:pt x="488" y="331"/>
                    </a:cubicBezTo>
                    <a:lnTo>
                      <a:pt x="552" y="367"/>
                    </a:lnTo>
                    <a:lnTo>
                      <a:pt x="552" y="231"/>
                    </a:lnTo>
                    <a:cubicBezTo>
                      <a:pt x="538" y="224"/>
                      <a:pt x="532" y="216"/>
                      <a:pt x="525" y="202"/>
                    </a:cubicBezTo>
                    <a:cubicBezTo>
                      <a:pt x="518" y="188"/>
                      <a:pt x="502" y="181"/>
                      <a:pt x="495" y="166"/>
                    </a:cubicBezTo>
                    <a:lnTo>
                      <a:pt x="488" y="166"/>
                    </a:lnTo>
                    <a:cubicBezTo>
                      <a:pt x="482" y="159"/>
                      <a:pt x="475" y="152"/>
                      <a:pt x="466" y="145"/>
                    </a:cubicBezTo>
                    <a:cubicBezTo>
                      <a:pt x="466" y="138"/>
                      <a:pt x="459" y="138"/>
                      <a:pt x="459" y="138"/>
                    </a:cubicBezTo>
                    <a:cubicBezTo>
                      <a:pt x="445" y="122"/>
                      <a:pt x="438" y="116"/>
                      <a:pt x="423" y="102"/>
                    </a:cubicBezTo>
                    <a:lnTo>
                      <a:pt x="416" y="102"/>
                    </a:lnTo>
                    <a:cubicBezTo>
                      <a:pt x="409" y="95"/>
                      <a:pt x="402" y="86"/>
                      <a:pt x="388" y="79"/>
                    </a:cubicBezTo>
                    <a:cubicBezTo>
                      <a:pt x="388" y="72"/>
                      <a:pt x="388" y="72"/>
                      <a:pt x="380" y="72"/>
                    </a:cubicBezTo>
                    <a:lnTo>
                      <a:pt x="373" y="72"/>
                    </a:lnTo>
                    <a:cubicBezTo>
                      <a:pt x="366" y="66"/>
                      <a:pt x="359" y="59"/>
                      <a:pt x="352" y="59"/>
                    </a:cubicBezTo>
                    <a:cubicBezTo>
                      <a:pt x="294" y="22"/>
                      <a:pt x="237" y="0"/>
                      <a:pt x="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1266;p41">
                <a:extLst>
                  <a:ext uri="{FF2B5EF4-FFF2-40B4-BE49-F238E27FC236}">
                    <a16:creationId xmlns:a16="http://schemas.microsoft.com/office/drawing/2014/main" id="{7D3EB8D7-05B2-5115-BE43-AE12D66D89DD}"/>
                  </a:ext>
                </a:extLst>
              </p:cNvPr>
              <p:cNvSpPr/>
              <p:nvPr/>
            </p:nvSpPr>
            <p:spPr>
              <a:xfrm>
                <a:off x="1091213" y="3910064"/>
                <a:ext cx="86612" cy="601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565" extrusionOk="0">
                    <a:moveTo>
                      <a:pt x="335" y="1"/>
                    </a:moveTo>
                    <a:cubicBezTo>
                      <a:pt x="298" y="1"/>
                      <a:pt x="264" y="9"/>
                      <a:pt x="237" y="25"/>
                    </a:cubicBezTo>
                    <a:cubicBezTo>
                      <a:pt x="160" y="68"/>
                      <a:pt x="80" y="118"/>
                      <a:pt x="1" y="161"/>
                    </a:cubicBezTo>
                    <a:cubicBezTo>
                      <a:pt x="8" y="161"/>
                      <a:pt x="15" y="154"/>
                      <a:pt x="22" y="154"/>
                    </a:cubicBezTo>
                    <a:cubicBezTo>
                      <a:pt x="22" y="154"/>
                      <a:pt x="22" y="147"/>
                      <a:pt x="30" y="147"/>
                    </a:cubicBezTo>
                    <a:lnTo>
                      <a:pt x="44" y="147"/>
                    </a:lnTo>
                    <a:cubicBezTo>
                      <a:pt x="51" y="140"/>
                      <a:pt x="65" y="140"/>
                      <a:pt x="73" y="140"/>
                    </a:cubicBezTo>
                    <a:cubicBezTo>
                      <a:pt x="80" y="140"/>
                      <a:pt x="87" y="133"/>
                      <a:pt x="101" y="133"/>
                    </a:cubicBezTo>
                    <a:cubicBezTo>
                      <a:pt x="151" y="133"/>
                      <a:pt x="210" y="154"/>
                      <a:pt x="267" y="190"/>
                    </a:cubicBezTo>
                    <a:cubicBezTo>
                      <a:pt x="273" y="190"/>
                      <a:pt x="280" y="197"/>
                      <a:pt x="289" y="204"/>
                    </a:cubicBezTo>
                    <a:lnTo>
                      <a:pt x="296" y="204"/>
                    </a:lnTo>
                    <a:cubicBezTo>
                      <a:pt x="324" y="227"/>
                      <a:pt x="346" y="247"/>
                      <a:pt x="375" y="270"/>
                    </a:cubicBezTo>
                    <a:cubicBezTo>
                      <a:pt x="382" y="277"/>
                      <a:pt x="396" y="290"/>
                      <a:pt x="403" y="297"/>
                    </a:cubicBezTo>
                    <a:cubicBezTo>
                      <a:pt x="475" y="377"/>
                      <a:pt x="532" y="463"/>
                      <a:pt x="575" y="565"/>
                    </a:cubicBezTo>
                    <a:lnTo>
                      <a:pt x="813" y="427"/>
                    </a:lnTo>
                    <a:cubicBezTo>
                      <a:pt x="770" y="327"/>
                      <a:pt x="712" y="240"/>
                      <a:pt x="641" y="161"/>
                    </a:cubicBezTo>
                    <a:cubicBezTo>
                      <a:pt x="605" y="125"/>
                      <a:pt x="568" y="97"/>
                      <a:pt x="532" y="68"/>
                    </a:cubicBezTo>
                    <a:cubicBezTo>
                      <a:pt x="518" y="61"/>
                      <a:pt x="512" y="54"/>
                      <a:pt x="505" y="54"/>
                    </a:cubicBezTo>
                    <a:cubicBezTo>
                      <a:pt x="462" y="25"/>
                      <a:pt x="418" y="11"/>
                      <a:pt x="375" y="4"/>
                    </a:cubicBezTo>
                    <a:cubicBezTo>
                      <a:pt x="362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1267;p41">
                <a:extLst>
                  <a:ext uri="{FF2B5EF4-FFF2-40B4-BE49-F238E27FC236}">
                    <a16:creationId xmlns:a16="http://schemas.microsoft.com/office/drawing/2014/main" id="{2063B8AD-3133-9DDC-EE9A-A527C149A410}"/>
                  </a:ext>
                </a:extLst>
              </p:cNvPr>
              <p:cNvSpPr/>
              <p:nvPr/>
            </p:nvSpPr>
            <p:spPr>
              <a:xfrm>
                <a:off x="1093447" y="3941985"/>
                <a:ext cx="30006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22" extrusionOk="0">
                    <a:moveTo>
                      <a:pt x="138" y="1"/>
                    </a:moveTo>
                    <a:cubicBezTo>
                      <a:pt x="114" y="1"/>
                      <a:pt x="92" y="7"/>
                      <a:pt x="73" y="20"/>
                    </a:cubicBezTo>
                    <a:cubicBezTo>
                      <a:pt x="66" y="20"/>
                      <a:pt x="59" y="27"/>
                      <a:pt x="52" y="27"/>
                    </a:cubicBezTo>
                    <a:cubicBezTo>
                      <a:pt x="52" y="34"/>
                      <a:pt x="44" y="34"/>
                      <a:pt x="44" y="40"/>
                    </a:cubicBezTo>
                    <a:cubicBezTo>
                      <a:pt x="37" y="49"/>
                      <a:pt x="30" y="56"/>
                      <a:pt x="23" y="70"/>
                    </a:cubicBezTo>
                    <a:cubicBezTo>
                      <a:pt x="23" y="77"/>
                      <a:pt x="16" y="77"/>
                      <a:pt x="16" y="84"/>
                    </a:cubicBezTo>
                    <a:cubicBezTo>
                      <a:pt x="16" y="92"/>
                      <a:pt x="9" y="92"/>
                      <a:pt x="9" y="99"/>
                    </a:cubicBezTo>
                    <a:cubicBezTo>
                      <a:pt x="9" y="106"/>
                      <a:pt x="9" y="113"/>
                      <a:pt x="1" y="120"/>
                    </a:cubicBezTo>
                    <a:lnTo>
                      <a:pt x="1" y="142"/>
                    </a:lnTo>
                    <a:lnTo>
                      <a:pt x="1" y="170"/>
                    </a:lnTo>
                    <a:lnTo>
                      <a:pt x="1" y="222"/>
                    </a:lnTo>
                    <a:lnTo>
                      <a:pt x="239" y="84"/>
                    </a:lnTo>
                    <a:lnTo>
                      <a:pt x="282" y="56"/>
                    </a:lnTo>
                    <a:cubicBezTo>
                      <a:pt x="268" y="49"/>
                      <a:pt x="259" y="40"/>
                      <a:pt x="246" y="34"/>
                    </a:cubicBezTo>
                    <a:cubicBezTo>
                      <a:pt x="239" y="34"/>
                      <a:pt x="239" y="27"/>
                      <a:pt x="239" y="27"/>
                    </a:cubicBezTo>
                    <a:cubicBezTo>
                      <a:pt x="202" y="10"/>
                      <a:pt x="168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1268;p41">
                <a:extLst>
                  <a:ext uri="{FF2B5EF4-FFF2-40B4-BE49-F238E27FC236}">
                    <a16:creationId xmlns:a16="http://schemas.microsoft.com/office/drawing/2014/main" id="{A24EAB28-3CEA-4996-595C-182785FD2547}"/>
                  </a:ext>
                </a:extLst>
              </p:cNvPr>
              <p:cNvSpPr/>
              <p:nvPr/>
            </p:nvSpPr>
            <p:spPr>
              <a:xfrm>
                <a:off x="1082807" y="3965500"/>
                <a:ext cx="10747" cy="617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58" extrusionOk="0">
                    <a:moveTo>
                      <a:pt x="101" y="1"/>
                    </a:moveTo>
                    <a:lnTo>
                      <a:pt x="1" y="57"/>
                    </a:lnTo>
                    <a:lnTo>
                      <a:pt x="1" y="57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1269;p41">
                <a:extLst>
                  <a:ext uri="{FF2B5EF4-FFF2-40B4-BE49-F238E27FC236}">
                    <a16:creationId xmlns:a16="http://schemas.microsoft.com/office/drawing/2014/main" id="{E0927E13-79BB-7B4F-4BD8-86E47ED33C2E}"/>
                  </a:ext>
                </a:extLst>
              </p:cNvPr>
              <p:cNvSpPr/>
              <p:nvPr/>
            </p:nvSpPr>
            <p:spPr>
              <a:xfrm>
                <a:off x="1079721" y="3924215"/>
                <a:ext cx="72779" cy="4745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446" extrusionOk="0">
                    <a:moveTo>
                      <a:pt x="209" y="0"/>
                    </a:moveTo>
                    <a:cubicBezTo>
                      <a:pt x="195" y="0"/>
                      <a:pt x="188" y="7"/>
                      <a:pt x="181" y="7"/>
                    </a:cubicBezTo>
                    <a:cubicBezTo>
                      <a:pt x="173" y="7"/>
                      <a:pt x="159" y="7"/>
                      <a:pt x="152" y="14"/>
                    </a:cubicBezTo>
                    <a:lnTo>
                      <a:pt x="138" y="14"/>
                    </a:lnTo>
                    <a:cubicBezTo>
                      <a:pt x="130" y="14"/>
                      <a:pt x="130" y="21"/>
                      <a:pt x="130" y="21"/>
                    </a:cubicBezTo>
                    <a:cubicBezTo>
                      <a:pt x="123" y="21"/>
                      <a:pt x="116" y="28"/>
                      <a:pt x="109" y="28"/>
                    </a:cubicBezTo>
                    <a:cubicBezTo>
                      <a:pt x="43" y="64"/>
                      <a:pt x="0" y="150"/>
                      <a:pt x="0" y="266"/>
                    </a:cubicBezTo>
                    <a:cubicBezTo>
                      <a:pt x="0" y="323"/>
                      <a:pt x="16" y="389"/>
                      <a:pt x="30" y="445"/>
                    </a:cubicBezTo>
                    <a:lnTo>
                      <a:pt x="130" y="389"/>
                    </a:lnTo>
                    <a:lnTo>
                      <a:pt x="130" y="337"/>
                    </a:lnTo>
                    <a:lnTo>
                      <a:pt x="130" y="309"/>
                    </a:lnTo>
                    <a:lnTo>
                      <a:pt x="130" y="287"/>
                    </a:lnTo>
                    <a:cubicBezTo>
                      <a:pt x="138" y="280"/>
                      <a:pt x="138" y="273"/>
                      <a:pt x="138" y="266"/>
                    </a:cubicBezTo>
                    <a:cubicBezTo>
                      <a:pt x="138" y="259"/>
                      <a:pt x="145" y="259"/>
                      <a:pt x="145" y="251"/>
                    </a:cubicBezTo>
                    <a:cubicBezTo>
                      <a:pt x="145" y="244"/>
                      <a:pt x="152" y="244"/>
                      <a:pt x="152" y="237"/>
                    </a:cubicBezTo>
                    <a:cubicBezTo>
                      <a:pt x="159" y="223"/>
                      <a:pt x="166" y="216"/>
                      <a:pt x="173" y="207"/>
                    </a:cubicBezTo>
                    <a:cubicBezTo>
                      <a:pt x="173" y="201"/>
                      <a:pt x="181" y="201"/>
                      <a:pt x="181" y="194"/>
                    </a:cubicBezTo>
                    <a:cubicBezTo>
                      <a:pt x="188" y="194"/>
                      <a:pt x="195" y="187"/>
                      <a:pt x="202" y="187"/>
                    </a:cubicBezTo>
                    <a:cubicBezTo>
                      <a:pt x="221" y="174"/>
                      <a:pt x="243" y="168"/>
                      <a:pt x="267" y="168"/>
                    </a:cubicBezTo>
                    <a:cubicBezTo>
                      <a:pt x="297" y="168"/>
                      <a:pt x="331" y="177"/>
                      <a:pt x="368" y="194"/>
                    </a:cubicBezTo>
                    <a:cubicBezTo>
                      <a:pt x="368" y="194"/>
                      <a:pt x="368" y="201"/>
                      <a:pt x="375" y="201"/>
                    </a:cubicBezTo>
                    <a:cubicBezTo>
                      <a:pt x="388" y="207"/>
                      <a:pt x="397" y="216"/>
                      <a:pt x="411" y="223"/>
                    </a:cubicBezTo>
                    <a:cubicBezTo>
                      <a:pt x="447" y="251"/>
                      <a:pt x="483" y="287"/>
                      <a:pt x="511" y="330"/>
                    </a:cubicBezTo>
                    <a:lnTo>
                      <a:pt x="683" y="432"/>
                    </a:lnTo>
                    <a:cubicBezTo>
                      <a:pt x="640" y="330"/>
                      <a:pt x="583" y="244"/>
                      <a:pt x="511" y="164"/>
                    </a:cubicBezTo>
                    <a:cubicBezTo>
                      <a:pt x="504" y="157"/>
                      <a:pt x="490" y="144"/>
                      <a:pt x="483" y="137"/>
                    </a:cubicBezTo>
                    <a:cubicBezTo>
                      <a:pt x="454" y="114"/>
                      <a:pt x="432" y="94"/>
                      <a:pt x="404" y="71"/>
                    </a:cubicBezTo>
                    <a:lnTo>
                      <a:pt x="397" y="71"/>
                    </a:lnTo>
                    <a:cubicBezTo>
                      <a:pt x="388" y="64"/>
                      <a:pt x="381" y="57"/>
                      <a:pt x="375" y="57"/>
                    </a:cubicBezTo>
                    <a:cubicBezTo>
                      <a:pt x="318" y="21"/>
                      <a:pt x="259" y="0"/>
                      <a:pt x="2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1270;p41">
                <a:extLst>
                  <a:ext uri="{FF2B5EF4-FFF2-40B4-BE49-F238E27FC236}">
                    <a16:creationId xmlns:a16="http://schemas.microsoft.com/office/drawing/2014/main" id="{0ADA3B21-3FCA-3DFB-D151-8EDC7D44E455}"/>
                  </a:ext>
                </a:extLst>
              </p:cNvPr>
              <p:cNvSpPr/>
              <p:nvPr/>
            </p:nvSpPr>
            <p:spPr>
              <a:xfrm>
                <a:off x="1600672" y="3913362"/>
                <a:ext cx="15322" cy="7980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50" extrusionOk="0">
                    <a:moveTo>
                      <a:pt x="143" y="1"/>
                    </a:moveTo>
                    <a:lnTo>
                      <a:pt x="0" y="87"/>
                    </a:lnTo>
                    <a:cubicBezTo>
                      <a:pt x="7" y="152"/>
                      <a:pt x="14" y="239"/>
                      <a:pt x="29" y="325"/>
                    </a:cubicBezTo>
                    <a:cubicBezTo>
                      <a:pt x="43" y="454"/>
                      <a:pt x="73" y="598"/>
                      <a:pt x="107" y="749"/>
                    </a:cubicBezTo>
                    <a:cubicBezTo>
                      <a:pt x="129" y="670"/>
                      <a:pt x="143" y="598"/>
                      <a:pt x="143" y="518"/>
                    </a:cubicBezTo>
                    <a:lnTo>
                      <a:pt x="14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1271;p41">
                <a:extLst>
                  <a:ext uri="{FF2B5EF4-FFF2-40B4-BE49-F238E27FC236}">
                    <a16:creationId xmlns:a16="http://schemas.microsoft.com/office/drawing/2014/main" id="{6F09078B-E1CC-4A19-379C-EB9BF3D4B60D}"/>
                  </a:ext>
                </a:extLst>
              </p:cNvPr>
              <p:cNvSpPr/>
              <p:nvPr/>
            </p:nvSpPr>
            <p:spPr>
              <a:xfrm>
                <a:off x="1189848" y="3912617"/>
                <a:ext cx="383368" cy="180033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692" extrusionOk="0">
                    <a:moveTo>
                      <a:pt x="0" y="1"/>
                    </a:moveTo>
                    <a:lnTo>
                      <a:pt x="0" y="525"/>
                    </a:lnTo>
                    <a:cubicBezTo>
                      <a:pt x="0" y="827"/>
                      <a:pt x="195" y="1122"/>
                      <a:pt x="590" y="1351"/>
                    </a:cubicBezTo>
                    <a:cubicBezTo>
                      <a:pt x="982" y="1578"/>
                      <a:pt x="1494" y="1692"/>
                      <a:pt x="2007" y="1692"/>
                    </a:cubicBezTo>
                    <a:cubicBezTo>
                      <a:pt x="2519" y="1692"/>
                      <a:pt x="3031" y="1578"/>
                      <a:pt x="3423" y="1351"/>
                    </a:cubicBezTo>
                    <a:cubicBezTo>
                      <a:pt x="3487" y="1308"/>
                      <a:pt x="3545" y="1274"/>
                      <a:pt x="3602" y="1231"/>
                    </a:cubicBezTo>
                    <a:cubicBezTo>
                      <a:pt x="3502" y="886"/>
                      <a:pt x="3451" y="548"/>
                      <a:pt x="3437" y="339"/>
                    </a:cubicBezTo>
                    <a:lnTo>
                      <a:pt x="2014" y="1165"/>
                    </a:lnTo>
                    <a:lnTo>
                      <a:pt x="1582" y="913"/>
                    </a:lnTo>
                    <a:lnTo>
                      <a:pt x="547" y="316"/>
                    </a:lnTo>
                    <a:lnTo>
                      <a:pt x="288" y="16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1272;p41">
                <a:extLst>
                  <a:ext uri="{FF2B5EF4-FFF2-40B4-BE49-F238E27FC236}">
                    <a16:creationId xmlns:a16="http://schemas.microsoft.com/office/drawing/2014/main" id="{C7658320-CB95-7058-D9C9-79F83C7D9768}"/>
                  </a:ext>
                </a:extLst>
              </p:cNvPr>
              <p:cNvSpPr/>
              <p:nvPr/>
            </p:nvSpPr>
            <p:spPr>
              <a:xfrm>
                <a:off x="1022370" y="3791850"/>
                <a:ext cx="381772" cy="244832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2301" extrusionOk="0">
                    <a:moveTo>
                      <a:pt x="1" y="1"/>
                    </a:moveTo>
                    <a:lnTo>
                      <a:pt x="1" y="230"/>
                    </a:lnTo>
                    <a:lnTo>
                      <a:pt x="1229" y="943"/>
                    </a:lnTo>
                    <a:lnTo>
                      <a:pt x="1410" y="1043"/>
                    </a:lnTo>
                    <a:lnTo>
                      <a:pt x="1474" y="1079"/>
                    </a:lnTo>
                    <a:lnTo>
                      <a:pt x="1547" y="1122"/>
                    </a:lnTo>
                    <a:lnTo>
                      <a:pt x="1574" y="1136"/>
                    </a:lnTo>
                    <a:lnTo>
                      <a:pt x="1862" y="1301"/>
                    </a:lnTo>
                    <a:lnTo>
                      <a:pt x="2121" y="1451"/>
                    </a:lnTo>
                    <a:lnTo>
                      <a:pt x="3156" y="2048"/>
                    </a:lnTo>
                    <a:lnTo>
                      <a:pt x="3588" y="2300"/>
                    </a:lnTo>
                    <a:lnTo>
                      <a:pt x="3588" y="2071"/>
                    </a:lnTo>
                    <a:lnTo>
                      <a:pt x="3351" y="1934"/>
                    </a:lnTo>
                    <a:lnTo>
                      <a:pt x="2323" y="1338"/>
                    </a:lnTo>
                    <a:lnTo>
                      <a:pt x="1755" y="1013"/>
                    </a:lnTo>
                    <a:lnTo>
                      <a:pt x="1747" y="1006"/>
                    </a:lnTo>
                    <a:lnTo>
                      <a:pt x="1617" y="934"/>
                    </a:lnTo>
                    <a:lnTo>
                      <a:pt x="1574" y="906"/>
                    </a:lnTo>
                    <a:lnTo>
                      <a:pt x="1481" y="856"/>
                    </a:lnTo>
                    <a:lnTo>
                      <a:pt x="1467" y="84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1273;p41">
                <a:extLst>
                  <a:ext uri="{FF2B5EF4-FFF2-40B4-BE49-F238E27FC236}">
                    <a16:creationId xmlns:a16="http://schemas.microsoft.com/office/drawing/2014/main" id="{35481DBC-C1EA-0B76-C6DF-CC9FAED930E6}"/>
                  </a:ext>
                </a:extLst>
              </p:cNvPr>
              <p:cNvSpPr/>
              <p:nvPr/>
            </p:nvSpPr>
            <p:spPr>
              <a:xfrm>
                <a:off x="1404038" y="3924960"/>
                <a:ext cx="151517" cy="111723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050" extrusionOk="0">
                    <a:moveTo>
                      <a:pt x="1403" y="0"/>
                    </a:moveTo>
                    <a:lnTo>
                      <a:pt x="1" y="820"/>
                    </a:lnTo>
                    <a:lnTo>
                      <a:pt x="1" y="1049"/>
                    </a:lnTo>
                    <a:lnTo>
                      <a:pt x="1424" y="223"/>
                    </a:lnTo>
                    <a:cubicBezTo>
                      <a:pt x="1410" y="87"/>
                      <a:pt x="1403" y="0"/>
                      <a:pt x="1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1274;p41">
                <a:extLst>
                  <a:ext uri="{FF2B5EF4-FFF2-40B4-BE49-F238E27FC236}">
                    <a16:creationId xmlns:a16="http://schemas.microsoft.com/office/drawing/2014/main" id="{888A6876-3E5E-FB29-8DE8-CDB721A58E70}"/>
                  </a:ext>
                </a:extLst>
              </p:cNvPr>
              <p:cNvSpPr/>
              <p:nvPr/>
            </p:nvSpPr>
            <p:spPr>
              <a:xfrm>
                <a:off x="1597479" y="3791850"/>
                <a:ext cx="185353" cy="130769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229" extrusionOk="0">
                    <a:moveTo>
                      <a:pt x="1741" y="1"/>
                    </a:moveTo>
                    <a:lnTo>
                      <a:pt x="173" y="913"/>
                    </a:lnTo>
                    <a:lnTo>
                      <a:pt x="1" y="1013"/>
                    </a:lnTo>
                    <a:lnTo>
                      <a:pt x="16" y="1020"/>
                    </a:lnTo>
                    <a:cubicBezTo>
                      <a:pt x="16" y="1020"/>
                      <a:pt x="16" y="1099"/>
                      <a:pt x="30" y="1229"/>
                    </a:cubicBezTo>
                    <a:lnTo>
                      <a:pt x="173" y="1143"/>
                    </a:lnTo>
                    <a:lnTo>
                      <a:pt x="1741" y="230"/>
                    </a:lnTo>
                    <a:lnTo>
                      <a:pt x="174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1275;p41">
                <a:extLst>
                  <a:ext uri="{FF2B5EF4-FFF2-40B4-BE49-F238E27FC236}">
                    <a16:creationId xmlns:a16="http://schemas.microsoft.com/office/drawing/2014/main" id="{319DD52F-AD82-3424-7FF8-01CBB24BAB10}"/>
                  </a:ext>
                </a:extLst>
              </p:cNvPr>
              <p:cNvSpPr/>
              <p:nvPr/>
            </p:nvSpPr>
            <p:spPr>
              <a:xfrm>
                <a:off x="1383502" y="3756630"/>
                <a:ext cx="307503" cy="397839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3739" extrusionOk="0">
                    <a:moveTo>
                      <a:pt x="423" y="0"/>
                    </a:moveTo>
                    <a:lnTo>
                      <a:pt x="0" y="230"/>
                    </a:lnTo>
                    <a:lnTo>
                      <a:pt x="1380" y="1403"/>
                    </a:lnTo>
                    <a:lnTo>
                      <a:pt x="1596" y="1582"/>
                    </a:lnTo>
                    <a:cubicBezTo>
                      <a:pt x="1596" y="1582"/>
                      <a:pt x="1603" y="1669"/>
                      <a:pt x="1617" y="1805"/>
                    </a:cubicBezTo>
                    <a:cubicBezTo>
                      <a:pt x="1631" y="2014"/>
                      <a:pt x="1682" y="2352"/>
                      <a:pt x="1782" y="2697"/>
                    </a:cubicBezTo>
                    <a:cubicBezTo>
                      <a:pt x="1889" y="3062"/>
                      <a:pt x="2055" y="3430"/>
                      <a:pt x="2329" y="3646"/>
                    </a:cubicBezTo>
                    <a:cubicBezTo>
                      <a:pt x="2372" y="3680"/>
                      <a:pt x="2415" y="3716"/>
                      <a:pt x="2465" y="3739"/>
                    </a:cubicBezTo>
                    <a:lnTo>
                      <a:pt x="2529" y="3559"/>
                    </a:lnTo>
                    <a:lnTo>
                      <a:pt x="2890" y="3508"/>
                    </a:lnTo>
                    <a:cubicBezTo>
                      <a:pt x="2838" y="3480"/>
                      <a:pt x="2788" y="3444"/>
                      <a:pt x="2745" y="3407"/>
                    </a:cubicBezTo>
                    <a:cubicBezTo>
                      <a:pt x="2422" y="3142"/>
                      <a:pt x="2243" y="2654"/>
                      <a:pt x="2148" y="2222"/>
                    </a:cubicBezTo>
                    <a:cubicBezTo>
                      <a:pt x="2114" y="2071"/>
                      <a:pt x="2084" y="1927"/>
                      <a:pt x="2070" y="1798"/>
                    </a:cubicBezTo>
                    <a:cubicBezTo>
                      <a:pt x="2055" y="1712"/>
                      <a:pt x="2048" y="1625"/>
                      <a:pt x="2041" y="1560"/>
                    </a:cubicBezTo>
                    <a:cubicBezTo>
                      <a:pt x="2027" y="1430"/>
                      <a:pt x="2027" y="1351"/>
                      <a:pt x="2027" y="1351"/>
                    </a:cubicBezTo>
                    <a:lnTo>
                      <a:pt x="2012" y="1344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276;p41">
              <a:extLst>
                <a:ext uri="{FF2B5EF4-FFF2-40B4-BE49-F238E27FC236}">
                  <a16:creationId xmlns:a16="http://schemas.microsoft.com/office/drawing/2014/main" id="{E748ACD5-7C55-C26B-69DB-597F6C1FD650}"/>
                </a:ext>
              </a:extLst>
            </p:cNvPr>
            <p:cNvGrpSpPr/>
            <p:nvPr/>
          </p:nvGrpSpPr>
          <p:grpSpPr>
            <a:xfrm>
              <a:off x="1348450" y="1369360"/>
              <a:ext cx="2801449" cy="1664403"/>
              <a:chOff x="1348450" y="1369360"/>
              <a:chExt cx="2801449" cy="1664403"/>
            </a:xfrm>
          </p:grpSpPr>
          <p:sp>
            <p:nvSpPr>
              <p:cNvPr id="9" name="Google Shape;1277;p41">
                <a:extLst>
                  <a:ext uri="{FF2B5EF4-FFF2-40B4-BE49-F238E27FC236}">
                    <a16:creationId xmlns:a16="http://schemas.microsoft.com/office/drawing/2014/main" id="{82ADA46E-38B8-2FA1-90C4-8DF41EA85BEE}"/>
                  </a:ext>
                </a:extLst>
              </p:cNvPr>
              <p:cNvSpPr/>
              <p:nvPr/>
            </p:nvSpPr>
            <p:spPr>
              <a:xfrm>
                <a:off x="2110453" y="1659447"/>
                <a:ext cx="419133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67" fill="none" extrusionOk="0">
                    <a:moveTo>
                      <a:pt x="1" y="0"/>
                    </a:moveTo>
                    <a:cubicBezTo>
                      <a:pt x="216" y="0"/>
                      <a:pt x="216" y="166"/>
                      <a:pt x="441" y="166"/>
                    </a:cubicBezTo>
                    <a:cubicBezTo>
                      <a:pt x="656" y="166"/>
                      <a:pt x="656" y="0"/>
                      <a:pt x="879" y="0"/>
                    </a:cubicBezTo>
                    <a:cubicBezTo>
                      <a:pt x="1101" y="0"/>
                      <a:pt x="1101" y="166"/>
                      <a:pt x="1317" y="166"/>
                    </a:cubicBezTo>
                    <a:cubicBezTo>
                      <a:pt x="1540" y="166"/>
                      <a:pt x="1540" y="0"/>
                      <a:pt x="1762" y="0"/>
                    </a:cubicBezTo>
                    <a:cubicBezTo>
                      <a:pt x="1978" y="0"/>
                      <a:pt x="1978" y="166"/>
                      <a:pt x="2200" y="166"/>
                    </a:cubicBezTo>
                    <a:cubicBezTo>
                      <a:pt x="2416" y="166"/>
                      <a:pt x="2416" y="0"/>
                      <a:pt x="2640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" name="Google Shape;1278;p41">
                <a:extLst>
                  <a:ext uri="{FF2B5EF4-FFF2-40B4-BE49-F238E27FC236}">
                    <a16:creationId xmlns:a16="http://schemas.microsoft.com/office/drawing/2014/main" id="{3C33FF58-B2C7-2BA2-655C-0F814E1575C5}"/>
                  </a:ext>
                </a:extLst>
              </p:cNvPr>
              <p:cNvGrpSpPr/>
              <p:nvPr/>
            </p:nvGrpSpPr>
            <p:grpSpPr>
              <a:xfrm>
                <a:off x="1348450" y="1369360"/>
                <a:ext cx="2440677" cy="1290783"/>
                <a:chOff x="1348450" y="1369360"/>
                <a:chExt cx="2440677" cy="1290783"/>
              </a:xfrm>
            </p:grpSpPr>
            <p:sp>
              <p:nvSpPr>
                <p:cNvPr id="12" name="Google Shape;1279;p41">
                  <a:extLst>
                    <a:ext uri="{FF2B5EF4-FFF2-40B4-BE49-F238E27FC236}">
                      <a16:creationId xmlns:a16="http://schemas.microsoft.com/office/drawing/2014/main" id="{0A22EB12-A7B9-FEC6-18C9-8ED864736443}"/>
                    </a:ext>
                  </a:extLst>
                </p:cNvPr>
                <p:cNvSpPr/>
                <p:nvPr/>
              </p:nvSpPr>
              <p:spPr>
                <a:xfrm>
                  <a:off x="1348450" y="1954200"/>
                  <a:ext cx="9915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562" fill="none" extrusionOk="0">
                      <a:moveTo>
                        <a:pt x="561" y="282"/>
                      </a:moveTo>
                      <a:cubicBezTo>
                        <a:pt x="561" y="432"/>
                        <a:pt x="438" y="561"/>
                        <a:pt x="281" y="561"/>
                      </a:cubicBezTo>
                      <a:cubicBezTo>
                        <a:pt x="129" y="561"/>
                        <a:pt x="0" y="432"/>
                        <a:pt x="0" y="282"/>
                      </a:cubicBezTo>
                      <a:cubicBezTo>
                        <a:pt x="0" y="123"/>
                        <a:pt x="129" y="0"/>
                        <a:pt x="281" y="0"/>
                      </a:cubicBezTo>
                      <a:cubicBezTo>
                        <a:pt x="438" y="0"/>
                        <a:pt x="561" y="123"/>
                        <a:pt x="561" y="282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" name="Google Shape;1280;p41">
                  <a:extLst>
                    <a:ext uri="{FF2B5EF4-FFF2-40B4-BE49-F238E27FC236}">
                      <a16:creationId xmlns:a16="http://schemas.microsoft.com/office/drawing/2014/main" id="{BA0D3176-3D9B-3066-3D66-FE99CF065152}"/>
                    </a:ext>
                  </a:extLst>
                </p:cNvPr>
                <p:cNvGrpSpPr/>
                <p:nvPr/>
              </p:nvGrpSpPr>
              <p:grpSpPr>
                <a:xfrm>
                  <a:off x="3674978" y="2545948"/>
                  <a:ext cx="114150" cy="114196"/>
                  <a:chOff x="-685100" y="4136737"/>
                  <a:chExt cx="38359" cy="38359"/>
                </a:xfrm>
              </p:grpSpPr>
              <p:sp>
                <p:nvSpPr>
                  <p:cNvPr id="15" name="Google Shape;1281;p41">
                    <a:extLst>
                      <a:ext uri="{FF2B5EF4-FFF2-40B4-BE49-F238E27FC236}">
                        <a16:creationId xmlns:a16="http://schemas.microsoft.com/office/drawing/2014/main" id="{F080DDF0-B27E-0F37-ADAE-F32A4D808371}"/>
                      </a:ext>
                    </a:extLst>
                  </p:cNvPr>
                  <p:cNvSpPr/>
                  <p:nvPr/>
                </p:nvSpPr>
                <p:spPr>
                  <a:xfrm>
                    <a:off x="-685100" y="4136737"/>
                    <a:ext cx="38359" cy="38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389" fill="none" extrusionOk="0">
                        <a:moveTo>
                          <a:pt x="0" y="1"/>
                        </a:moveTo>
                        <a:lnTo>
                          <a:pt x="388" y="389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82;p41">
                    <a:extLst>
                      <a:ext uri="{FF2B5EF4-FFF2-40B4-BE49-F238E27FC236}">
                        <a16:creationId xmlns:a16="http://schemas.microsoft.com/office/drawing/2014/main" id="{20D93062-8F92-83CF-14F8-2B805812EB93}"/>
                      </a:ext>
                    </a:extLst>
                  </p:cNvPr>
                  <p:cNvSpPr/>
                  <p:nvPr/>
                </p:nvSpPr>
                <p:spPr>
                  <a:xfrm>
                    <a:off x="-685100" y="4136737"/>
                    <a:ext cx="38359" cy="38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389" fill="none" extrusionOk="0">
                        <a:moveTo>
                          <a:pt x="388" y="1"/>
                        </a:moveTo>
                        <a:lnTo>
                          <a:pt x="0" y="389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" name="Google Shape;1283;p41">
                  <a:extLst>
                    <a:ext uri="{FF2B5EF4-FFF2-40B4-BE49-F238E27FC236}">
                      <a16:creationId xmlns:a16="http://schemas.microsoft.com/office/drawing/2014/main" id="{0D97627A-4C2A-96FE-CE1A-788E61686B8B}"/>
                    </a:ext>
                  </a:extLst>
                </p:cNvPr>
                <p:cNvSpPr/>
                <p:nvPr/>
              </p:nvSpPr>
              <p:spPr>
                <a:xfrm>
                  <a:off x="1548185" y="1369360"/>
                  <a:ext cx="105061" cy="10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635" extrusionOk="0">
                      <a:moveTo>
                        <a:pt x="662" y="1"/>
                      </a:moveTo>
                      <a:lnTo>
                        <a:pt x="1" y="110"/>
                      </a:lnTo>
                      <a:lnTo>
                        <a:pt x="425" y="634"/>
                      </a:lnTo>
                      <a:lnTo>
                        <a:pt x="662" y="1"/>
                      </a:ln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" name="Google Shape;1284;p41">
                <a:extLst>
                  <a:ext uri="{FF2B5EF4-FFF2-40B4-BE49-F238E27FC236}">
                    <a16:creationId xmlns:a16="http://schemas.microsoft.com/office/drawing/2014/main" id="{8682DDE8-0456-7944-8B72-33CBB3B9F46D}"/>
                  </a:ext>
                </a:extLst>
              </p:cNvPr>
              <p:cNvSpPr/>
              <p:nvPr/>
            </p:nvSpPr>
            <p:spPr>
              <a:xfrm>
                <a:off x="3730765" y="3007259"/>
                <a:ext cx="419133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67" fill="none" extrusionOk="0">
                    <a:moveTo>
                      <a:pt x="1" y="0"/>
                    </a:moveTo>
                    <a:cubicBezTo>
                      <a:pt x="216" y="0"/>
                      <a:pt x="216" y="166"/>
                      <a:pt x="441" y="166"/>
                    </a:cubicBezTo>
                    <a:cubicBezTo>
                      <a:pt x="656" y="166"/>
                      <a:pt x="656" y="0"/>
                      <a:pt x="879" y="0"/>
                    </a:cubicBezTo>
                    <a:cubicBezTo>
                      <a:pt x="1101" y="0"/>
                      <a:pt x="1101" y="166"/>
                      <a:pt x="1317" y="166"/>
                    </a:cubicBezTo>
                    <a:cubicBezTo>
                      <a:pt x="1540" y="166"/>
                      <a:pt x="1540" y="0"/>
                      <a:pt x="1762" y="0"/>
                    </a:cubicBezTo>
                    <a:cubicBezTo>
                      <a:pt x="1978" y="0"/>
                      <a:pt x="1978" y="166"/>
                      <a:pt x="2200" y="166"/>
                    </a:cubicBezTo>
                    <a:cubicBezTo>
                      <a:pt x="2416" y="166"/>
                      <a:pt x="2416" y="0"/>
                      <a:pt x="2640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4A695933-52B7-B563-A926-FBF194AA7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1401" y="2443663"/>
            <a:ext cx="4267200" cy="1271173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Pitlik László, Sipos Péter, </a:t>
            </a:r>
            <a:r>
              <a:rPr lang="en-GB" dirty="0" err="1"/>
              <a:t>ifj</a:t>
            </a:r>
            <a:r>
              <a:rPr lang="en-GB" dirty="0"/>
              <a:t>. Pitlik László, </a:t>
            </a:r>
          </a:p>
          <a:p>
            <a:r>
              <a:rPr lang="en-GB" dirty="0" err="1"/>
              <a:t>Kodolányi</a:t>
            </a:r>
            <a:r>
              <a:rPr lang="en-GB" dirty="0"/>
              <a:t> </a:t>
            </a:r>
            <a:r>
              <a:rPr lang="en-GB" dirty="0" err="1"/>
              <a:t>János</a:t>
            </a:r>
            <a:r>
              <a:rPr lang="en-GB" dirty="0"/>
              <a:t> </a:t>
            </a:r>
            <a:r>
              <a:rPr lang="en-GB" dirty="0" err="1"/>
              <a:t>Egyetem</a:t>
            </a:r>
            <a:r>
              <a:rPr lang="en-GB" dirty="0"/>
              <a:t>, MY-X </a:t>
            </a:r>
            <a:r>
              <a:rPr lang="en-GB" dirty="0" err="1"/>
              <a:t>kutatócsoport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2023.X.25. – ELTE / Budapest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BD7AE-0B70-C8BF-2344-F82C180B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93" y="954501"/>
            <a:ext cx="2891563" cy="289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20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1B65360-3BE5-0A15-98BD-57B1231EC6D4}"/>
              </a:ext>
            </a:extLst>
          </p:cNvPr>
          <p:cNvSpPr/>
          <p:nvPr/>
        </p:nvSpPr>
        <p:spPr>
          <a:xfrm>
            <a:off x="9818988" y="1858834"/>
            <a:ext cx="2018154" cy="53061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D2511-A979-25F6-3B2A-AB7A934E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U" dirty="0"/>
              <a:t>iOS app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84179-1D6C-4071-810D-6CF6FA446CFA}"/>
              </a:ext>
            </a:extLst>
          </p:cNvPr>
          <p:cNvSpPr txBox="1"/>
          <p:nvPr/>
        </p:nvSpPr>
        <p:spPr>
          <a:xfrm>
            <a:off x="1954468" y="1814477"/>
            <a:ext cx="4545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dirty="0"/>
              <a:t>Fejlesztési és pedagógiai aspektusok</a:t>
            </a:r>
          </a:p>
        </p:txBody>
      </p:sp>
      <p:pic>
        <p:nvPicPr>
          <p:cNvPr id="20" name="Google Shape;3393;p62">
            <a:extLst>
              <a:ext uri="{FF2B5EF4-FFF2-40B4-BE49-F238E27FC236}">
                <a16:creationId xmlns:a16="http://schemas.microsoft.com/office/drawing/2014/main" id="{7CC806AA-2A9D-8771-A1A3-EF56F9720A71}"/>
              </a:ext>
            </a:extLst>
          </p:cNvPr>
          <p:cNvPicPr preferRelativeResize="0"/>
          <p:nvPr/>
        </p:nvPicPr>
        <p:blipFill>
          <a:blip r:embed="rId3"/>
          <a:srcRect t="2486" b="2486"/>
          <a:stretch/>
        </p:blipFill>
        <p:spPr>
          <a:xfrm>
            <a:off x="9725340" y="1968366"/>
            <a:ext cx="2246574" cy="47291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03CE79-84E0-C851-C16D-A6F3D185BDE1}"/>
              </a:ext>
            </a:extLst>
          </p:cNvPr>
          <p:cNvGrpSpPr/>
          <p:nvPr/>
        </p:nvGrpSpPr>
        <p:grpSpPr>
          <a:xfrm>
            <a:off x="9083810" y="1581506"/>
            <a:ext cx="3550042" cy="5458449"/>
            <a:chOff x="9083810" y="1581506"/>
            <a:chExt cx="3550042" cy="5458449"/>
          </a:xfrm>
        </p:grpSpPr>
        <p:pic>
          <p:nvPicPr>
            <p:cNvPr id="1030" name="Picture 6" descr="Free İphone transparent blue download picture phone frame, phone designs,  phone usage, phone ads, phone promotion clip art free… in 2023 | Iphone,  Phone design, Blue frames">
              <a:extLst>
                <a:ext uri="{FF2B5EF4-FFF2-40B4-BE49-F238E27FC236}">
                  <a16:creationId xmlns:a16="http://schemas.microsoft.com/office/drawing/2014/main" id="{F97DDB53-B911-02E4-65F9-EA670975C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3810" y="1581506"/>
              <a:ext cx="3550042" cy="545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EFA727-0C0C-552C-56F7-870C1E55D21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000" y="4600800"/>
              <a:ext cx="709200" cy="7822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EC07DED-786F-05EC-F14A-3494346B4AA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777600" y="4601829"/>
              <a:ext cx="720000" cy="78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32B4C3-D700-CE32-3F67-CC12A097D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3200" y="4607312"/>
              <a:ext cx="699643" cy="776097"/>
            </a:xfrm>
            <a:prstGeom prst="rect">
              <a:avLst/>
            </a:prstGeom>
          </p:spPr>
        </p:pic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F3311F1-78B9-720A-45E6-407B6B900758}"/>
              </a:ext>
            </a:extLst>
          </p:cNvPr>
          <p:cNvSpPr txBox="1">
            <a:spLocks/>
          </p:cNvSpPr>
          <p:nvPr/>
        </p:nvSpPr>
        <p:spPr>
          <a:xfrm>
            <a:off x="94484" y="2122254"/>
            <a:ext cx="8192616" cy="154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 eaLnBrk="1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Char char="•"/>
              <a:defRPr sz="3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406400" algn="l" rtl="0" eaLnBrk="1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–"/>
              <a:defRPr sz="2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Char char="•"/>
              <a:defRPr sz="2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r>
              <a:rPr lang="en-GB" dirty="0" err="1"/>
              <a:t>Miért</a:t>
            </a:r>
            <a:r>
              <a:rPr lang="en-GB" dirty="0"/>
              <a:t> </a:t>
            </a:r>
            <a:r>
              <a:rPr lang="en-GB" dirty="0" err="1"/>
              <a:t>mobil</a:t>
            </a:r>
            <a:r>
              <a:rPr lang="en-GB" dirty="0"/>
              <a:t>? </a:t>
            </a:r>
            <a:r>
              <a:rPr lang="en-GB" dirty="0" err="1"/>
              <a:t>Miért</a:t>
            </a:r>
            <a:r>
              <a:rPr lang="en-GB" dirty="0"/>
              <a:t> IOS?</a:t>
            </a:r>
          </a:p>
          <a:p>
            <a:r>
              <a:rPr lang="en-GB" dirty="0" err="1"/>
              <a:t>Miért</a:t>
            </a:r>
            <a:r>
              <a:rPr lang="en-GB" dirty="0"/>
              <a:t> </a:t>
            </a:r>
            <a:r>
              <a:rPr lang="en-GB" dirty="0" err="1"/>
              <a:t>gamifikáció</a:t>
            </a:r>
            <a:r>
              <a:rPr lang="en-GB" dirty="0"/>
              <a:t>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E8E0AD-ED40-68B9-6C4A-5CB79848A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992" y="3602739"/>
            <a:ext cx="5313600" cy="31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1B65360-3BE5-0A15-98BD-57B1231EC6D4}"/>
              </a:ext>
            </a:extLst>
          </p:cNvPr>
          <p:cNvSpPr/>
          <p:nvPr/>
        </p:nvSpPr>
        <p:spPr>
          <a:xfrm>
            <a:off x="9818988" y="1858834"/>
            <a:ext cx="2018154" cy="530619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D2511-A979-25F6-3B2A-AB7A934E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U" dirty="0"/>
              <a:t>iOS app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84179-1D6C-4071-810D-6CF6FA446CFA}"/>
              </a:ext>
            </a:extLst>
          </p:cNvPr>
          <p:cNvSpPr txBox="1"/>
          <p:nvPr/>
        </p:nvSpPr>
        <p:spPr>
          <a:xfrm>
            <a:off x="1954468" y="1814477"/>
            <a:ext cx="4545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dirty="0"/>
              <a:t>Fejlesztési és pedagógiai aspektusok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0005FC-A9AA-D15E-4C19-6AD9BA9334F1}"/>
              </a:ext>
            </a:extLst>
          </p:cNvPr>
          <p:cNvSpPr txBox="1">
            <a:spLocks/>
          </p:cNvSpPr>
          <p:nvPr/>
        </p:nvSpPr>
        <p:spPr>
          <a:xfrm>
            <a:off x="94484" y="2122254"/>
            <a:ext cx="8192616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 eaLnBrk="1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Char char="•"/>
              <a:defRPr sz="32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406400" algn="l" rtl="0" eaLnBrk="1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–"/>
              <a:defRPr sz="2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Char char="•"/>
              <a:defRPr sz="2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sz="20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r>
              <a:rPr lang="en-GB" dirty="0" err="1"/>
              <a:t>Miért</a:t>
            </a:r>
            <a:r>
              <a:rPr lang="en-GB" dirty="0"/>
              <a:t> </a:t>
            </a:r>
            <a:r>
              <a:rPr lang="en-GB" dirty="0" err="1"/>
              <a:t>mobil</a:t>
            </a:r>
            <a:r>
              <a:rPr lang="en-GB" dirty="0"/>
              <a:t>? </a:t>
            </a:r>
            <a:r>
              <a:rPr lang="en-GB" dirty="0" err="1"/>
              <a:t>Miért</a:t>
            </a:r>
            <a:r>
              <a:rPr lang="en-GB" dirty="0"/>
              <a:t> IOS?</a:t>
            </a:r>
          </a:p>
          <a:p>
            <a:r>
              <a:rPr lang="en-GB" dirty="0" err="1"/>
              <a:t>Miért</a:t>
            </a:r>
            <a:r>
              <a:rPr lang="en-GB" dirty="0"/>
              <a:t> </a:t>
            </a:r>
            <a:r>
              <a:rPr lang="en-GB" dirty="0" err="1"/>
              <a:t>gamifikáció</a:t>
            </a:r>
            <a:r>
              <a:rPr lang="en-GB" dirty="0"/>
              <a:t>?</a:t>
            </a:r>
          </a:p>
        </p:txBody>
      </p:sp>
      <p:pic>
        <p:nvPicPr>
          <p:cNvPr id="20" name="Google Shape;3393;p62">
            <a:extLst>
              <a:ext uri="{FF2B5EF4-FFF2-40B4-BE49-F238E27FC236}">
                <a16:creationId xmlns:a16="http://schemas.microsoft.com/office/drawing/2014/main" id="{7CC806AA-2A9D-8771-A1A3-EF56F9720A71}"/>
              </a:ext>
            </a:extLst>
          </p:cNvPr>
          <p:cNvPicPr preferRelativeResize="0"/>
          <p:nvPr/>
        </p:nvPicPr>
        <p:blipFill>
          <a:blip r:embed="rId3"/>
          <a:srcRect t="2486" b="2486"/>
          <a:stretch/>
        </p:blipFill>
        <p:spPr>
          <a:xfrm>
            <a:off x="9725340" y="1968366"/>
            <a:ext cx="2246574" cy="47291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03CE79-84E0-C851-C16D-A6F3D185BDE1}"/>
              </a:ext>
            </a:extLst>
          </p:cNvPr>
          <p:cNvGrpSpPr/>
          <p:nvPr/>
        </p:nvGrpSpPr>
        <p:grpSpPr>
          <a:xfrm>
            <a:off x="9083810" y="1581506"/>
            <a:ext cx="3550042" cy="5458449"/>
            <a:chOff x="9083810" y="1581506"/>
            <a:chExt cx="3550042" cy="5458449"/>
          </a:xfrm>
        </p:grpSpPr>
        <p:pic>
          <p:nvPicPr>
            <p:cNvPr id="1030" name="Picture 6" descr="Free İphone transparent blue download picture phone frame, phone designs,  phone usage, phone ads, phone promotion clip art free… in 2023 | Iphone,  Phone design, Blue frames">
              <a:extLst>
                <a:ext uri="{FF2B5EF4-FFF2-40B4-BE49-F238E27FC236}">
                  <a16:creationId xmlns:a16="http://schemas.microsoft.com/office/drawing/2014/main" id="{F97DDB53-B911-02E4-65F9-EA670975C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3810" y="1581506"/>
              <a:ext cx="3550042" cy="545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EFA727-0C0C-552C-56F7-870C1E55D21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000" y="4600800"/>
              <a:ext cx="709200" cy="7822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EC07DED-786F-05EC-F14A-3494346B4AA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777600" y="4601829"/>
              <a:ext cx="720000" cy="781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32B4C3-D700-CE32-3F67-CC12A097D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3200" y="4607312"/>
              <a:ext cx="699643" cy="77609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47E3E6D-748F-222A-8036-FF32F2B1A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86" y="3415114"/>
            <a:ext cx="5430456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06414-8875-E07A-C067-E7FA8AA9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U" dirty="0"/>
              <a:t>iOS app demo</a:t>
            </a:r>
          </a:p>
        </p:txBody>
      </p:sp>
      <p:pic>
        <p:nvPicPr>
          <p:cNvPr id="8" name="2DM_demo">
            <a:hlinkClick r:id="" action="ppaction://media"/>
            <a:extLst>
              <a:ext uri="{FF2B5EF4-FFF2-40B4-BE49-F238E27FC236}">
                <a16:creationId xmlns:a16="http://schemas.microsoft.com/office/drawing/2014/main" id="{A69D472D-1F6B-2178-117B-D07D74C8C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688" y="1591838"/>
            <a:ext cx="10082624" cy="50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6008-6783-D805-78C0-8B59823A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752" y="653005"/>
            <a:ext cx="7254000" cy="762000"/>
          </a:xfrm>
        </p:spPr>
        <p:txBody>
          <a:bodyPr>
            <a:normAutofit fontScale="90000"/>
          </a:bodyPr>
          <a:lstStyle/>
          <a:p>
            <a:r>
              <a:rPr lang="en-HU" dirty="0"/>
              <a:t>Log rendszer - videó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FE221-7783-EEB8-8AFC-6D9C052A7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20299"/>
            <a:ext cx="5486400" cy="4385497"/>
          </a:xfrm>
        </p:spPr>
        <p:txBody>
          <a:bodyPr>
            <a:noAutofit/>
          </a:bodyPr>
          <a:lstStyle/>
          <a:p>
            <a:r>
              <a:rPr lang="en-GB" sz="1800" dirty="0"/>
              <a:t>M</a:t>
            </a:r>
            <a:r>
              <a:rPr lang="en-HU" sz="1800" dirty="0"/>
              <a:t>iért kell logolni? Azért, mert:</a:t>
            </a:r>
            <a:br>
              <a:rPr lang="en-HU" sz="1800" dirty="0"/>
            </a:br>
            <a:r>
              <a:rPr lang="en-HU" sz="1800" dirty="0"/>
              <a:t>- </a:t>
            </a:r>
            <a:r>
              <a:rPr lang="en-HU" sz="1600" dirty="0"/>
              <a:t>Lehet csalni</a:t>
            </a:r>
            <a:br>
              <a:rPr lang="en-HU" sz="1600" dirty="0"/>
            </a:br>
            <a:r>
              <a:rPr lang="hu-HU" sz="1600" dirty="0"/>
              <a:t>- Értékelés objektívebbé válhat</a:t>
            </a:r>
          </a:p>
          <a:p>
            <a:pPr marL="508000" lvl="1" indent="0">
              <a:buNone/>
            </a:pPr>
            <a:endParaRPr lang="en-HU" sz="1400" dirty="0"/>
          </a:p>
          <a:p>
            <a:r>
              <a:rPr lang="hu-HU" sz="1800" dirty="0"/>
              <a:t>Kétféle logrendszer</a:t>
            </a:r>
            <a:r>
              <a:rPr lang="en-HU" sz="1800" dirty="0"/>
              <a:t>:</a:t>
            </a:r>
            <a:br>
              <a:rPr lang="en-HU" sz="1800" dirty="0"/>
            </a:br>
            <a:endParaRPr lang="en-HU" sz="1800" dirty="0"/>
          </a:p>
          <a:p>
            <a:pPr marL="996950" lvl="1" indent="-514350">
              <a:buFont typeface="+mj-lt"/>
              <a:buAutoNum type="arabicPeriod"/>
            </a:pPr>
            <a:r>
              <a:rPr lang="en-HU" sz="1600" dirty="0"/>
              <a:t>Vizsga mód:</a:t>
            </a:r>
            <a:br>
              <a:rPr lang="en-HU" sz="1600" dirty="0"/>
            </a:br>
            <a:r>
              <a:rPr lang="en-HU" sz="1600" dirty="0"/>
              <a:t>- elkövetett hiba következményekkel jár</a:t>
            </a:r>
            <a:br>
              <a:rPr lang="en-HU" sz="1600" dirty="0"/>
            </a:br>
            <a:r>
              <a:rPr lang="en-HU" sz="1600" dirty="0"/>
              <a:t>- visszajelzés később</a:t>
            </a:r>
          </a:p>
          <a:p>
            <a:pPr marL="996950" lvl="1" indent="-514350">
              <a:buFont typeface="+mj-lt"/>
              <a:buAutoNum type="arabicPeriod"/>
            </a:pPr>
            <a:r>
              <a:rPr lang="en-GB" sz="1600" dirty="0"/>
              <a:t>G</a:t>
            </a:r>
            <a:r>
              <a:rPr lang="en-HU" sz="1600" dirty="0"/>
              <a:t>yakorló mód:</a:t>
            </a:r>
            <a:br>
              <a:rPr lang="en-HU" sz="1600" dirty="0"/>
            </a:br>
            <a:r>
              <a:rPr lang="en-HU" sz="1600" dirty="0"/>
              <a:t>- hiba esetén támogatás</a:t>
            </a:r>
            <a:br>
              <a:rPr lang="en-HU" sz="1600" dirty="0"/>
            </a:br>
            <a:r>
              <a:rPr lang="en-HU" sz="1600" dirty="0"/>
              <a:t>- visszajelzés azonnal</a:t>
            </a:r>
          </a:p>
        </p:txBody>
      </p:sp>
      <p:pic>
        <p:nvPicPr>
          <p:cNvPr id="4" name="Screen Recording 2023-10-16 at 11.39.49">
            <a:hlinkClick r:id="" action="ppaction://media"/>
            <a:extLst>
              <a:ext uri="{FF2B5EF4-FFF2-40B4-BE49-F238E27FC236}">
                <a16:creationId xmlns:a16="http://schemas.microsoft.com/office/drawing/2014/main" id="{56D4D69D-4B72-B60E-509E-8A523DEC9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6425" y="587829"/>
            <a:ext cx="5597071" cy="60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3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11F0-29D5-FB7B-7C05-9A9AF935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U" dirty="0"/>
              <a:t>játékmódok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2569F-1D2B-5F68-A76C-3AA762E08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49" y="1920300"/>
            <a:ext cx="9755657" cy="30174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</a:t>
            </a:r>
            <a:r>
              <a:rPr lang="en-HU" dirty="0"/>
              <a:t>ffline – tanári “parancsra”</a:t>
            </a:r>
          </a:p>
          <a:p>
            <a:r>
              <a:rPr lang="en-HU" dirty="0"/>
              <a:t>Online – tanári “parancsra”</a:t>
            </a:r>
          </a:p>
          <a:p>
            <a:endParaRPr lang="en-HU" dirty="0"/>
          </a:p>
          <a:p>
            <a:r>
              <a:rPr lang="en-HU" dirty="0"/>
              <a:t>Online – önszorgalomból (áruházi tagság keretében)</a:t>
            </a:r>
          </a:p>
          <a:p>
            <a:pPr lvl="1"/>
            <a:r>
              <a:rPr lang="en-GB" dirty="0" err="1"/>
              <a:t>játék</a:t>
            </a:r>
            <a:r>
              <a:rPr lang="en-GB" dirty="0"/>
              <a:t> </a:t>
            </a:r>
            <a:r>
              <a:rPr lang="en-GB" dirty="0" err="1"/>
              <a:t>minősítés</a:t>
            </a:r>
            <a:r>
              <a:rPr lang="en-GB" dirty="0"/>
              <a:t>: </a:t>
            </a:r>
            <a:r>
              <a:rPr lang="en-GB" dirty="0" err="1"/>
              <a:t>leíró</a:t>
            </a:r>
            <a:r>
              <a:rPr lang="en-GB" dirty="0"/>
              <a:t> </a:t>
            </a:r>
            <a:r>
              <a:rPr lang="en-GB" dirty="0" err="1"/>
              <a:t>adatok</a:t>
            </a:r>
            <a:r>
              <a:rPr lang="en-GB" dirty="0"/>
              <a:t> </a:t>
            </a:r>
            <a:r>
              <a:rPr lang="en-GB" dirty="0" err="1"/>
              <a:t>alapján</a:t>
            </a:r>
            <a:endParaRPr lang="en-GB" dirty="0"/>
          </a:p>
          <a:p>
            <a:pPr lvl="1"/>
            <a:r>
              <a:rPr lang="en-GB" dirty="0" err="1"/>
              <a:t>Játék</a:t>
            </a:r>
            <a:r>
              <a:rPr lang="en-GB" dirty="0"/>
              <a:t> </a:t>
            </a:r>
            <a:r>
              <a:rPr lang="en-GB" dirty="0" err="1"/>
              <a:t>minősítés</a:t>
            </a:r>
            <a:r>
              <a:rPr lang="en-GB" dirty="0"/>
              <a:t>: </a:t>
            </a:r>
            <a:r>
              <a:rPr lang="en-GB" dirty="0" err="1"/>
              <a:t>játék</a:t>
            </a:r>
            <a:r>
              <a:rPr lang="en-GB" dirty="0"/>
              <a:t> </a:t>
            </a:r>
            <a:r>
              <a:rPr lang="en-GB" dirty="0" err="1"/>
              <a:t>lejátszása</a:t>
            </a:r>
            <a:r>
              <a:rPr lang="en-GB" dirty="0"/>
              <a:t> </a:t>
            </a:r>
            <a:r>
              <a:rPr lang="en-GB" dirty="0" err="1"/>
              <a:t>után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9442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CA05-D06D-40AB-C83A-55D9F793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08" y="293190"/>
            <a:ext cx="11138045" cy="762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Á</a:t>
            </a:r>
            <a:r>
              <a:rPr lang="en-HU" dirty="0"/>
              <a:t>ruház – user recommendation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6755A6B-091F-63BF-FC70-40946BF15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8443" y="1843708"/>
            <a:ext cx="6877665" cy="43031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3C6A3D-518D-7F70-6EB8-46E8552594C1}"/>
              </a:ext>
            </a:extLst>
          </p:cNvPr>
          <p:cNvSpPr txBox="1"/>
          <p:nvPr/>
        </p:nvSpPr>
        <p:spPr>
          <a:xfrm>
            <a:off x="9475649" y="2095665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Fejlesztői aspektusok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276FE-4C16-590A-094B-B05D190F2D75}"/>
              </a:ext>
            </a:extLst>
          </p:cNvPr>
          <p:cNvSpPr txBox="1"/>
          <p:nvPr/>
        </p:nvSpPr>
        <p:spPr>
          <a:xfrm>
            <a:off x="7319697" y="2095665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Pedagógiai aspektusok</a:t>
            </a:r>
          </a:p>
          <a:p>
            <a:endParaRPr lang="en-H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323D3C-4DF4-5FC3-3F05-4015DC2E6753}"/>
              </a:ext>
            </a:extLst>
          </p:cNvPr>
          <p:cNvSpPr txBox="1"/>
          <p:nvPr/>
        </p:nvSpPr>
        <p:spPr>
          <a:xfrm>
            <a:off x="6703502" y="2603595"/>
            <a:ext cx="53046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dirty="0"/>
              <a:t>Ha a jelölt elfogadja az ajánlást, tanulhat belőle</a:t>
            </a:r>
            <a:br>
              <a:rPr lang="en-HU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dirty="0"/>
              <a:t>Egy - egy ajánlás mindig új játékot dob csak fel</a:t>
            </a:r>
            <a:br>
              <a:rPr lang="hu-HU" dirty="0"/>
            </a:b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Játékfejlesztőként el lehet jutni a célcsoporthoz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AF807-78FD-7232-DE37-451AAD66E6DB}"/>
              </a:ext>
            </a:extLst>
          </p:cNvPr>
          <p:cNvSpPr txBox="1"/>
          <p:nvPr/>
        </p:nvSpPr>
        <p:spPr>
          <a:xfrm>
            <a:off x="7406034" y="1535931"/>
            <a:ext cx="3725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Miért érdemes ajánlási rendszert kialakítani?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4885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102A-0B27-6B71-97F3-CB0A230B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1" y="989308"/>
            <a:ext cx="11815948" cy="380147"/>
          </a:xfrm>
        </p:spPr>
        <p:txBody>
          <a:bodyPr>
            <a:noAutofit/>
          </a:bodyPr>
          <a:lstStyle/>
          <a:p>
            <a:r>
              <a:rPr lang="en-HU" sz="6600" dirty="0"/>
              <a:t>Áruház – user recommendation adatbázis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45A78F-03FB-496B-70C1-BA05AA287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56" y="1892896"/>
            <a:ext cx="4935356" cy="175328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760ED6-81C9-0556-1D90-E5D76382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6" y="3110889"/>
            <a:ext cx="4935356" cy="3757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58F63-1841-4328-2E39-966374FF2C2E}"/>
              </a:ext>
            </a:extLst>
          </p:cNvPr>
          <p:cNvSpPr txBox="1"/>
          <p:nvPr/>
        </p:nvSpPr>
        <p:spPr>
          <a:xfrm>
            <a:off x="7060437" y="1762160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Mi van az ajánlások hátterében?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69AF5-C509-9C56-022E-8D9A313D259B}"/>
              </a:ext>
            </a:extLst>
          </p:cNvPr>
          <p:cNvSpPr txBox="1"/>
          <p:nvPr/>
        </p:nvSpPr>
        <p:spPr>
          <a:xfrm>
            <a:off x="8337764" y="2069937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Fejlesztői aspektusok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61EE0-E9BE-F359-56C7-10A6743BC566}"/>
              </a:ext>
            </a:extLst>
          </p:cNvPr>
          <p:cNvSpPr txBox="1"/>
          <p:nvPr/>
        </p:nvSpPr>
        <p:spPr>
          <a:xfrm>
            <a:off x="6181812" y="2069937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Pedagógiai aspektusok</a:t>
            </a:r>
          </a:p>
          <a:p>
            <a:endParaRPr lang="en-H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F7382-805C-9E2D-21BE-0EB8D1CC89EF}"/>
              </a:ext>
            </a:extLst>
          </p:cNvPr>
          <p:cNvSpPr txBox="1"/>
          <p:nvPr/>
        </p:nvSpPr>
        <p:spPr>
          <a:xfrm>
            <a:off x="6340262" y="2953593"/>
            <a:ext cx="3995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- felhasználó által értékelt játékok adatai alapján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7D15-5B8E-6FB3-2186-761ABC191485}"/>
              </a:ext>
            </a:extLst>
          </p:cNvPr>
          <p:cNvSpPr txBox="1"/>
          <p:nvPr/>
        </p:nvSpPr>
        <p:spPr>
          <a:xfrm>
            <a:off x="6763061" y="3596631"/>
            <a:ext cx="2909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 a</a:t>
            </a:r>
            <a:r>
              <a:rPr lang="en-HU" dirty="0"/>
              <a:t> felhasználóhoz tag-ek köthetők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1FB04-20F9-4DAF-A319-7F8DEEF02D43}"/>
              </a:ext>
            </a:extLst>
          </p:cNvPr>
          <p:cNvSpPr txBox="1"/>
          <p:nvPr/>
        </p:nvSpPr>
        <p:spPr>
          <a:xfrm>
            <a:off x="5965961" y="4279807"/>
            <a:ext cx="4743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- a következő ajánlás ezen tag-ek valamelyikéhez köthető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860617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ftware Development Bussines Plan by Slidesgo">
  <a:themeElements>
    <a:clrScheme name="Simple Light">
      <a:dk1>
        <a:srgbClr val="CEF3F5"/>
      </a:dk1>
      <a:lt1>
        <a:srgbClr val="FFFFFF"/>
      </a:lt1>
      <a:dk2>
        <a:srgbClr val="0A1D42"/>
      </a:dk2>
      <a:lt2>
        <a:srgbClr val="29272C"/>
      </a:lt2>
      <a:accent1>
        <a:srgbClr val="C8AEF8"/>
      </a:accent1>
      <a:accent2>
        <a:srgbClr val="878FFF"/>
      </a:accent2>
      <a:accent3>
        <a:srgbClr val="9154F8"/>
      </a:accent3>
      <a:accent4>
        <a:srgbClr val="35C2DF"/>
      </a:accent4>
      <a:accent5>
        <a:srgbClr val="CA7BEB"/>
      </a:accent5>
      <a:accent6>
        <a:srgbClr val="972CB4"/>
      </a:accent6>
      <a:hlink>
        <a:srgbClr val="CEF3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 and Green Modern Tech Branding Kit Presentation">
  <a:themeElements>
    <a:clrScheme name="Office">
      <a:dk1>
        <a:srgbClr val="0D2243"/>
      </a:dk1>
      <a:lt1>
        <a:srgbClr val="FFFFFF"/>
      </a:lt1>
      <a:dk2>
        <a:srgbClr val="888888"/>
      </a:dk2>
      <a:lt2>
        <a:srgbClr val="00FFA3"/>
      </a:lt2>
      <a:accent1>
        <a:srgbClr val="0D2243"/>
      </a:accent1>
      <a:accent2>
        <a:srgbClr val="F5F5F7"/>
      </a:accent2>
      <a:accent3>
        <a:srgbClr val="00FFA3"/>
      </a:accent3>
      <a:accent4>
        <a:srgbClr val="0D2243"/>
      </a:accent4>
      <a:accent5>
        <a:srgbClr val="98A1AF"/>
      </a:accent5>
      <a:accent6>
        <a:srgbClr val="F5F5F7"/>
      </a:accent6>
      <a:hlink>
        <a:srgbClr val="0D224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Software Development Business Plan by Slidesgo</Template>
  <TotalTime>16845</TotalTime>
  <Words>632</Words>
  <Application>Microsoft Macintosh PowerPoint</Application>
  <PresentationFormat>Widescreen</PresentationFormat>
  <Paragraphs>96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Bebas Neue</vt:lpstr>
      <vt:lpstr>Calibri</vt:lpstr>
      <vt:lpstr>Calibri Light</vt:lpstr>
      <vt:lpstr>Inter</vt:lpstr>
      <vt:lpstr>Livvic</vt:lpstr>
      <vt:lpstr>Oswald</vt:lpstr>
      <vt:lpstr>Proxima Nova</vt:lpstr>
      <vt:lpstr>Proxima Nova Semibold</vt:lpstr>
      <vt:lpstr>Raleway</vt:lpstr>
      <vt:lpstr>Roboto</vt:lpstr>
      <vt:lpstr>Roboto Condensed</vt:lpstr>
      <vt:lpstr>Office Theme</vt:lpstr>
      <vt:lpstr>Software Development Bussines Plan by Slidesgo</vt:lpstr>
      <vt:lpstr>Slidesgo Final Pages</vt:lpstr>
      <vt:lpstr>Blue and Green Modern Tech Branding Kit Presentation</vt:lpstr>
      <vt:lpstr>PowerPoint Presentation</vt:lpstr>
      <vt:lpstr>2dm-alapú oktatásmódszertani fejlesztések programozói része</vt:lpstr>
      <vt:lpstr>iOS app</vt:lpstr>
      <vt:lpstr>iOS app</vt:lpstr>
      <vt:lpstr>iOS app demo</vt:lpstr>
      <vt:lpstr>Log rendszer - videó</vt:lpstr>
      <vt:lpstr>játékmódok</vt:lpstr>
      <vt:lpstr>Áruház – user recommendation</vt:lpstr>
      <vt:lpstr>Áruház – user recommendation adatbázis</vt:lpstr>
      <vt:lpstr>Segítség kérés</vt:lpstr>
      <vt:lpstr>Kooperáció!?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2dm fejlesztoi resze</dc:title>
  <dc:creator>Sipos Péter</dc:creator>
  <cp:lastModifiedBy>Sipos Péter</cp:lastModifiedBy>
  <cp:revision>7</cp:revision>
  <dcterms:created xsi:type="dcterms:W3CDTF">2023-10-04T16:08:09Z</dcterms:created>
  <dcterms:modified xsi:type="dcterms:W3CDTF">2023-10-24T11:50:02Z</dcterms:modified>
</cp:coreProperties>
</file>