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  <p:sldMasterId id="2147483661" r:id="rId2"/>
    <p:sldMasterId id="2147483662" r:id="rId3"/>
    <p:sldMasterId id="2147483663" r:id="rId4"/>
    <p:sldMasterId id="2147483664" r:id="rId5"/>
    <p:sldMasterId id="2147483665" r:id="rId6"/>
    <p:sldMasterId id="2147483666" r:id="rId7"/>
    <p:sldMasterId id="2147483667" r:id="rId8"/>
    <p:sldMasterId id="2147483668" r:id="rId9"/>
    <p:sldMasterId id="2147483669" r:id="rId10"/>
  </p:sldMasterIdLst>
  <p:notesMasterIdLst>
    <p:notesMasterId r:id="rId14"/>
  </p:notesMasterIdLst>
  <p:sldIdLst>
    <p:sldId id="271" r:id="rId11"/>
    <p:sldId id="257" r:id="rId12"/>
    <p:sldId id="272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98" autoAdjust="0"/>
  </p:normalViewPr>
  <p:slideViewPr>
    <p:cSldViewPr snapToGrid="0">
      <p:cViewPr varScale="1">
        <p:scale>
          <a:sx n="70" d="100"/>
          <a:sy n="70" d="100"/>
        </p:scale>
        <p:origin x="18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possibility</a:t>
            </a:r>
            <a:r>
              <a:rPr lang="hu-HU" dirty="0"/>
              <a:t>…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719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hu-HU" sz="1800" b="0" i="0" u="none" strike="noStrike" cap="none" dirty="0"/>
              <a:t>The MY-X </a:t>
            </a:r>
            <a:r>
              <a:rPr lang="hu-HU" sz="1800" b="0" i="0" u="none" strike="noStrike" cap="none" dirty="0" err="1"/>
              <a:t>research</a:t>
            </a:r>
            <a:r>
              <a:rPr lang="hu-HU" sz="1800" b="0" i="0" u="none" strike="noStrike" cap="none" dirty="0"/>
              <a:t> team is a </a:t>
            </a:r>
            <a:r>
              <a:rPr lang="hu-HU" sz="1800" b="0" i="0" u="none" strike="noStrike" cap="none" dirty="0" err="1"/>
              <a:t>trans-institutional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organisation</a:t>
            </a:r>
            <a:r>
              <a:rPr lang="hu-HU" sz="1800" b="0" i="0" u="none" strike="noStrike" cap="none" dirty="0"/>
              <a:t>. </a:t>
            </a:r>
            <a:r>
              <a:rPr lang="hu-HU" sz="1800" b="0" i="0" u="none" strike="noStrike" cap="none" dirty="0" err="1"/>
              <a:t>One</a:t>
            </a:r>
            <a:r>
              <a:rPr lang="hu-HU" sz="1800" b="0" i="0" u="none" strike="noStrike" cap="none" dirty="0"/>
              <a:t> of </a:t>
            </a:r>
            <a:r>
              <a:rPr lang="hu-HU" sz="1800" b="0" i="0" u="none" strike="noStrike" cap="none" dirty="0" err="1"/>
              <a:t>the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important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objectives</a:t>
            </a:r>
            <a:r>
              <a:rPr lang="hu-HU" sz="1800" b="0" i="0" u="none" strike="noStrike" cap="none" dirty="0"/>
              <a:t> is </a:t>
            </a:r>
            <a:r>
              <a:rPr lang="hu-HU" sz="1800" b="0" i="0" u="none" strike="noStrike" cap="none" dirty="0" err="1"/>
              <a:t>to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support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Students</a:t>
            </a:r>
            <a:r>
              <a:rPr lang="hu-HU" sz="1800" b="0" i="0" u="none" strike="noStrike" cap="none" dirty="0"/>
              <a:t> and/</a:t>
            </a:r>
            <a:r>
              <a:rPr lang="hu-HU" sz="1800" b="0" i="0" u="none" strike="noStrike" cap="none" dirty="0" err="1"/>
              <a:t>or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young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researchers</a:t>
            </a:r>
            <a:r>
              <a:rPr lang="hu-HU" sz="1800" b="0" i="0" u="none" strike="noStrike" cap="none" dirty="0"/>
              <a:t>.</a:t>
            </a:r>
            <a:endParaRPr sz="1800" b="0" i="0" u="none" strike="noStrike" cap="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 dirty="0"/>
          </a:p>
        </p:txBody>
      </p:sp>
    </p:spTree>
    <p:extLst>
      <p:ext uri="{BB962C8B-B14F-4D97-AF65-F5344CB8AC3E}">
        <p14:creationId xmlns:p14="http://schemas.microsoft.com/office/powerpoint/2010/main" val="1610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hyperlink" Target="https://miau.my-x.hu/miau/305/elte_2dm_full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7AF79D-DCAB-4B44-9C93-4A19AF5EBB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87F883F-D59D-43F6-B669-68AD67004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9159C1-8C45-5C13-8E86-757316E03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491" y="956930"/>
            <a:ext cx="5426509" cy="59010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7552DC-5D0C-D1D3-ADC6-747081836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3717491" cy="490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2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6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0" y="2070112"/>
            <a:ext cx="8856600" cy="237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3600" b="1" dirty="0"/>
              <a:t>2DM-</a:t>
            </a:r>
            <a:r>
              <a:rPr lang="en-GB" sz="3600" b="1" dirty="0" err="1"/>
              <a:t>alapú</a:t>
            </a:r>
            <a:r>
              <a:rPr lang="en-GB" sz="3600" b="1" dirty="0"/>
              <a:t> </a:t>
            </a:r>
            <a:br>
              <a:rPr lang="hu-HU" sz="3600" b="1" dirty="0"/>
            </a:br>
            <a:r>
              <a:rPr lang="en-GB" sz="3600" b="1" dirty="0" err="1"/>
              <a:t>oktatás</a:t>
            </a:r>
            <a:r>
              <a:rPr lang="hu-HU" sz="3600" b="1" dirty="0"/>
              <a:t>-</a:t>
            </a:r>
            <a:r>
              <a:rPr lang="en-GB" sz="3600" b="1" dirty="0" err="1"/>
              <a:t>módszertani</a:t>
            </a:r>
            <a:r>
              <a:rPr lang="en-GB" sz="3600" b="1" dirty="0"/>
              <a:t> </a:t>
            </a:r>
            <a:r>
              <a:rPr lang="en-GB" sz="3600" b="1" dirty="0" err="1"/>
              <a:t>kísérletek</a:t>
            </a:r>
            <a:r>
              <a:rPr lang="en-GB" sz="3600" b="1" dirty="0"/>
              <a:t> </a:t>
            </a:r>
            <a:br>
              <a:rPr lang="hu-HU" sz="3600" b="1" dirty="0"/>
            </a:br>
            <a:br>
              <a:rPr lang="en-US" sz="6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6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ubTitle" idx="1"/>
          </p:nvPr>
        </p:nvSpPr>
        <p:spPr>
          <a:xfrm>
            <a:off x="0" y="4444912"/>
            <a:ext cx="9108758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Pitlik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László, </a:t>
            </a:r>
            <a:r>
              <a:rPr lang="hu-HU" sz="240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Sipos Péter, 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ifj. </a:t>
            </a:r>
            <a:r>
              <a:rPr lang="hu-HU" sz="24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Pitlik László, </a:t>
            </a:r>
            <a:endParaRPr lang="hu-HU" sz="24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400" dirty="0"/>
              <a:t>Kodolányi János Egyetem, MY-X kutatócsoport 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2023.X.25. – ELTE / Budapest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80"/>
              </a:spcBef>
              <a:buSzPct val="25000"/>
            </a:pPr>
            <a:endParaRPr lang="en-US" sz="1400" dirty="0"/>
          </a:p>
          <a:p>
            <a:pPr lvl="0">
              <a:spcBef>
                <a:spcPts val="280"/>
              </a:spcBef>
              <a:buSzPct val="25000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</a:p>
        </p:txBody>
      </p:sp>
      <p:pic>
        <p:nvPicPr>
          <p:cNvPr id="158" name="Shape 158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6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0" y="2070112"/>
            <a:ext cx="8856600" cy="237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https://miau.my-x.hu/miau/305/elte_2dm_full.pptx</a:t>
            </a: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ubTitle" idx="1"/>
          </p:nvPr>
        </p:nvSpPr>
        <p:spPr>
          <a:xfrm>
            <a:off x="0" y="4444912"/>
            <a:ext cx="9108758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>
              <a:spcBef>
                <a:spcPts val="280"/>
              </a:spcBef>
              <a:buSzPct val="25000"/>
            </a:pPr>
            <a:endParaRPr lang="en-US" sz="1400" dirty="0"/>
          </a:p>
          <a:p>
            <a:pPr lvl="0">
              <a:spcBef>
                <a:spcPts val="280"/>
              </a:spcBef>
              <a:buSzPct val="25000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</a:p>
        </p:txBody>
      </p:sp>
      <p:pic>
        <p:nvPicPr>
          <p:cNvPr id="158" name="Shape 158" descr="portal_top_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135168"/>
      </p:ext>
    </p:extLst>
  </p:cSld>
  <p:clrMapOvr>
    <a:masterClrMapping/>
  </p:clrMapOvr>
</p:sld>
</file>

<file path=ppt/theme/theme1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92</Words>
  <Application>Microsoft Office PowerPoint</Application>
  <PresentationFormat>On-screen Show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1_Alapértelmezett terv</vt:lpstr>
      <vt:lpstr>2_Alapértelmezett terv</vt:lpstr>
      <vt:lpstr>3_Alapértelmezett terv</vt:lpstr>
      <vt:lpstr>4_Alapértelmezett terv</vt:lpstr>
      <vt:lpstr>5_Alapértelmezett terv</vt:lpstr>
      <vt:lpstr>6_Alapértelmezett terv</vt:lpstr>
      <vt:lpstr>7_Alapértelmezett terv</vt:lpstr>
      <vt:lpstr>8_Alapértelmezett terv</vt:lpstr>
      <vt:lpstr>9_Alapértelmezett terv</vt:lpstr>
      <vt:lpstr>10_Alapértelmezett terv</vt:lpstr>
      <vt:lpstr>PowerPoint Presentation</vt:lpstr>
      <vt:lpstr>2DM-alapú  oktatás-módszertani kísérletek    </vt:lpstr>
      <vt:lpstr>https://miau.my-x.hu/miau/305/elte_2dm_full.pptx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Latitude</dc:creator>
  <cp:lastModifiedBy>Lttd</cp:lastModifiedBy>
  <cp:revision>72</cp:revision>
  <dcterms:modified xsi:type="dcterms:W3CDTF">2023-10-24T12:04:16Z</dcterms:modified>
</cp:coreProperties>
</file>